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30"/>
  </p:notesMasterIdLst>
  <p:sldIdLst>
    <p:sldId id="444" r:id="rId8"/>
    <p:sldId id="730" r:id="rId9"/>
    <p:sldId id="729" r:id="rId10"/>
    <p:sldId id="731" r:id="rId11"/>
    <p:sldId id="733" r:id="rId12"/>
    <p:sldId id="732" r:id="rId13"/>
    <p:sldId id="734" r:id="rId14"/>
    <p:sldId id="735" r:id="rId15"/>
    <p:sldId id="736" r:id="rId16"/>
    <p:sldId id="737" r:id="rId17"/>
    <p:sldId id="738" r:id="rId18"/>
    <p:sldId id="739" r:id="rId19"/>
    <p:sldId id="742" r:id="rId20"/>
    <p:sldId id="745" r:id="rId21"/>
    <p:sldId id="744" r:id="rId22"/>
    <p:sldId id="743" r:id="rId23"/>
    <p:sldId id="740" r:id="rId24"/>
    <p:sldId id="741" r:id="rId25"/>
    <p:sldId id="748" r:id="rId26"/>
    <p:sldId id="747" r:id="rId27"/>
    <p:sldId id="746" r:id="rId28"/>
    <p:sldId id="702" r:id="rId29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12" autoAdjust="0"/>
    <p:restoredTop sz="94692" autoAdjust="0"/>
  </p:normalViewPr>
  <p:slideViewPr>
    <p:cSldViewPr>
      <p:cViewPr varScale="1">
        <p:scale>
          <a:sx n="89" d="100"/>
          <a:sy n="89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EAA9A7D-ECEA-4B50-B06F-C777DF04A46E}"/>
    <pc:docChg chg="custSel modSld">
      <pc:chgData name="Siegbert Rudolph" userId="2af4d44886c067cc" providerId="LiveId" clId="{0EAA9A7D-ECEA-4B50-B06F-C777DF04A46E}" dt="2020-07-07T14:37:13.955" v="131" actId="1076"/>
      <pc:docMkLst>
        <pc:docMk/>
      </pc:docMkLst>
      <pc:sldChg chg="delSp modSp mod">
        <pc:chgData name="Siegbert Rudolph" userId="2af4d44886c067cc" providerId="LiveId" clId="{0EAA9A7D-ECEA-4B50-B06F-C777DF04A46E}" dt="2020-07-07T14:37:13.815" v="5" actId="1076"/>
        <pc:sldMkLst>
          <pc:docMk/>
          <pc:sldMk cId="0" sldId="444"/>
        </pc:sldMkLst>
        <pc:spChg chg="mod">
          <ac:chgData name="Siegbert Rudolph" userId="2af4d44886c067cc" providerId="LiveId" clId="{0EAA9A7D-ECEA-4B50-B06F-C777DF04A46E}" dt="2020-07-07T14:37:13.815" v="5" actId="1076"/>
          <ac:spMkLst>
            <pc:docMk/>
            <pc:sldMk cId="0" sldId="444"/>
            <ac:spMk id="2" creationId="{3ABB5507-66B0-434B-B638-C5CFEE6DEDA4}"/>
          </ac:spMkLst>
        </pc:spChg>
        <pc:spChg chg="del">
          <ac:chgData name="Siegbert Rudolph" userId="2af4d44886c067cc" providerId="LiveId" clId="{0EAA9A7D-ECEA-4B50-B06F-C777DF04A46E}" dt="2020-07-07T14:37:13.809" v="0" actId="478"/>
          <ac:spMkLst>
            <pc:docMk/>
            <pc:sldMk cId="0" sldId="444"/>
            <ac:spMk id="3" creationId="{B41AF662-B3A5-44AE-9D54-96414558EB44}"/>
          </ac:spMkLst>
        </pc:spChg>
      </pc:sldChg>
      <pc:sldChg chg="delSp modSp mod">
        <pc:chgData name="Siegbert Rudolph" userId="2af4d44886c067cc" providerId="LiveId" clId="{0EAA9A7D-ECEA-4B50-B06F-C777DF04A46E}" dt="2020-07-07T14:37:13.955" v="131" actId="1076"/>
        <pc:sldMkLst>
          <pc:docMk/>
          <pc:sldMk cId="1498672052" sldId="702"/>
        </pc:sldMkLst>
        <pc:spChg chg="mod">
          <ac:chgData name="Siegbert Rudolph" userId="2af4d44886c067cc" providerId="LiveId" clId="{0EAA9A7D-ECEA-4B50-B06F-C777DF04A46E}" dt="2020-07-07T14:37:13.955" v="131" actId="1076"/>
          <ac:spMkLst>
            <pc:docMk/>
            <pc:sldMk cId="1498672052" sldId="702"/>
            <ac:spMk id="2" creationId="{3276B3FB-770B-4540-B844-82D751FB8650}"/>
          </ac:spMkLst>
        </pc:spChg>
        <pc:spChg chg="del">
          <ac:chgData name="Siegbert Rudolph" userId="2af4d44886c067cc" providerId="LiveId" clId="{0EAA9A7D-ECEA-4B50-B06F-C777DF04A46E}" dt="2020-07-07T14:37:13.949" v="126" actId="478"/>
          <ac:spMkLst>
            <pc:docMk/>
            <pc:sldMk cId="1498672052" sldId="702"/>
            <ac:spMk id="5" creationId="{6E59CD6A-B5D3-40BB-8EFC-F38A7F81397C}"/>
          </ac:spMkLst>
        </pc:spChg>
      </pc:sldChg>
      <pc:sldChg chg="delSp modSp mod">
        <pc:chgData name="Siegbert Rudolph" userId="2af4d44886c067cc" providerId="LiveId" clId="{0EAA9A7D-ECEA-4B50-B06F-C777DF04A46E}" dt="2020-07-07T14:37:13.829" v="17" actId="1076"/>
        <pc:sldMkLst>
          <pc:docMk/>
          <pc:sldMk cId="3612293768" sldId="729"/>
        </pc:sldMkLst>
        <pc:spChg chg="mod">
          <ac:chgData name="Siegbert Rudolph" userId="2af4d44886c067cc" providerId="LiveId" clId="{0EAA9A7D-ECEA-4B50-B06F-C777DF04A46E}" dt="2020-07-07T14:37:13.829" v="17" actId="1076"/>
          <ac:spMkLst>
            <pc:docMk/>
            <pc:sldMk cId="3612293768" sldId="729"/>
            <ac:spMk id="3" creationId="{BD61CB0B-B3F8-4F4A-BEED-89347245B8AE}"/>
          </ac:spMkLst>
        </pc:spChg>
        <pc:spChg chg="del">
          <ac:chgData name="Siegbert Rudolph" userId="2af4d44886c067cc" providerId="LiveId" clId="{0EAA9A7D-ECEA-4B50-B06F-C777DF04A46E}" dt="2020-07-07T14:37:13.822" v="12" actId="478"/>
          <ac:spMkLst>
            <pc:docMk/>
            <pc:sldMk cId="3612293768" sldId="729"/>
            <ac:spMk id="4" creationId="{0F047D85-EDA2-46EC-8B04-6CA35E561D78}"/>
          </ac:spMkLst>
        </pc:spChg>
      </pc:sldChg>
      <pc:sldChg chg="delSp modSp mod">
        <pc:chgData name="Siegbert Rudolph" userId="2af4d44886c067cc" providerId="LiveId" clId="{0EAA9A7D-ECEA-4B50-B06F-C777DF04A46E}" dt="2020-07-07T14:37:13.821" v="11" actId="1076"/>
        <pc:sldMkLst>
          <pc:docMk/>
          <pc:sldMk cId="3449316489" sldId="730"/>
        </pc:sldMkLst>
        <pc:spChg chg="mod">
          <ac:chgData name="Siegbert Rudolph" userId="2af4d44886c067cc" providerId="LiveId" clId="{0EAA9A7D-ECEA-4B50-B06F-C777DF04A46E}" dt="2020-07-07T14:37:13.821" v="11" actId="1076"/>
          <ac:spMkLst>
            <pc:docMk/>
            <pc:sldMk cId="3449316489" sldId="730"/>
            <ac:spMk id="3" creationId="{A57290F7-F044-4DC5-AEA4-FC1AE673EEC6}"/>
          </ac:spMkLst>
        </pc:spChg>
        <pc:spChg chg="del">
          <ac:chgData name="Siegbert Rudolph" userId="2af4d44886c067cc" providerId="LiveId" clId="{0EAA9A7D-ECEA-4B50-B06F-C777DF04A46E}" dt="2020-07-07T14:37:13.816" v="6" actId="478"/>
          <ac:spMkLst>
            <pc:docMk/>
            <pc:sldMk cId="3449316489" sldId="730"/>
            <ac:spMk id="4" creationId="{3FEABB0E-EF5D-4C39-A0BE-868A3734C404}"/>
          </ac:spMkLst>
        </pc:spChg>
      </pc:sldChg>
      <pc:sldChg chg="delSp modSp mod">
        <pc:chgData name="Siegbert Rudolph" userId="2af4d44886c067cc" providerId="LiveId" clId="{0EAA9A7D-ECEA-4B50-B06F-C777DF04A46E}" dt="2020-07-07T14:37:13.835" v="23" actId="1076"/>
        <pc:sldMkLst>
          <pc:docMk/>
          <pc:sldMk cId="2220811049" sldId="731"/>
        </pc:sldMkLst>
        <pc:spChg chg="mod">
          <ac:chgData name="Siegbert Rudolph" userId="2af4d44886c067cc" providerId="LiveId" clId="{0EAA9A7D-ECEA-4B50-B06F-C777DF04A46E}" dt="2020-07-07T14:37:13.835" v="23" actId="1076"/>
          <ac:spMkLst>
            <pc:docMk/>
            <pc:sldMk cId="2220811049" sldId="731"/>
            <ac:spMk id="3" creationId="{3AE3256B-B009-4B03-B2AB-1C5D960EB8F4}"/>
          </ac:spMkLst>
        </pc:spChg>
        <pc:spChg chg="del">
          <ac:chgData name="Siegbert Rudolph" userId="2af4d44886c067cc" providerId="LiveId" clId="{0EAA9A7D-ECEA-4B50-B06F-C777DF04A46E}" dt="2020-07-07T14:37:13.830" v="18" actId="478"/>
          <ac:spMkLst>
            <pc:docMk/>
            <pc:sldMk cId="2220811049" sldId="731"/>
            <ac:spMk id="4" creationId="{6987F327-7D36-4D00-8814-CEE50353DB88}"/>
          </ac:spMkLst>
        </pc:spChg>
      </pc:sldChg>
      <pc:sldChg chg="delSp modSp mod">
        <pc:chgData name="Siegbert Rudolph" userId="2af4d44886c067cc" providerId="LiveId" clId="{0EAA9A7D-ECEA-4B50-B06F-C777DF04A46E}" dt="2020-07-07T14:37:13.852" v="35" actId="1076"/>
        <pc:sldMkLst>
          <pc:docMk/>
          <pc:sldMk cId="1598913043" sldId="732"/>
        </pc:sldMkLst>
        <pc:spChg chg="mod">
          <ac:chgData name="Siegbert Rudolph" userId="2af4d44886c067cc" providerId="LiveId" clId="{0EAA9A7D-ECEA-4B50-B06F-C777DF04A46E}" dt="2020-07-07T14:37:13.852" v="35" actId="1076"/>
          <ac:spMkLst>
            <pc:docMk/>
            <pc:sldMk cId="1598913043" sldId="732"/>
            <ac:spMk id="3" creationId="{90B54F38-9F3B-4C0A-A8E2-5677565F861B}"/>
          </ac:spMkLst>
        </pc:spChg>
        <pc:spChg chg="del">
          <ac:chgData name="Siegbert Rudolph" userId="2af4d44886c067cc" providerId="LiveId" clId="{0EAA9A7D-ECEA-4B50-B06F-C777DF04A46E}" dt="2020-07-07T14:37:13.846" v="30" actId="478"/>
          <ac:spMkLst>
            <pc:docMk/>
            <pc:sldMk cId="1598913043" sldId="732"/>
            <ac:spMk id="4" creationId="{B8E29B12-2B7C-441A-BC76-5D76460F84FF}"/>
          </ac:spMkLst>
        </pc:spChg>
      </pc:sldChg>
      <pc:sldChg chg="delSp modSp mod">
        <pc:chgData name="Siegbert Rudolph" userId="2af4d44886c067cc" providerId="LiveId" clId="{0EAA9A7D-ECEA-4B50-B06F-C777DF04A46E}" dt="2020-07-07T14:37:13.845" v="29" actId="1076"/>
        <pc:sldMkLst>
          <pc:docMk/>
          <pc:sldMk cId="3109627077" sldId="733"/>
        </pc:sldMkLst>
        <pc:spChg chg="mod">
          <ac:chgData name="Siegbert Rudolph" userId="2af4d44886c067cc" providerId="LiveId" clId="{0EAA9A7D-ECEA-4B50-B06F-C777DF04A46E}" dt="2020-07-07T14:37:13.845" v="29" actId="1076"/>
          <ac:spMkLst>
            <pc:docMk/>
            <pc:sldMk cId="3109627077" sldId="733"/>
            <ac:spMk id="3" creationId="{04623262-E721-4836-B405-EB9DFFC3871E}"/>
          </ac:spMkLst>
        </pc:spChg>
        <pc:spChg chg="del">
          <ac:chgData name="Siegbert Rudolph" userId="2af4d44886c067cc" providerId="LiveId" clId="{0EAA9A7D-ECEA-4B50-B06F-C777DF04A46E}" dt="2020-07-07T14:37:13.836" v="24" actId="478"/>
          <ac:spMkLst>
            <pc:docMk/>
            <pc:sldMk cId="3109627077" sldId="733"/>
            <ac:spMk id="4" creationId="{ACA60774-5756-489F-BBDC-F598D5F6798A}"/>
          </ac:spMkLst>
        </pc:spChg>
      </pc:sldChg>
      <pc:sldChg chg="delSp modSp mod">
        <pc:chgData name="Siegbert Rudolph" userId="2af4d44886c067cc" providerId="LiveId" clId="{0EAA9A7D-ECEA-4B50-B06F-C777DF04A46E}" dt="2020-07-07T14:37:13.857" v="41" actId="1076"/>
        <pc:sldMkLst>
          <pc:docMk/>
          <pc:sldMk cId="1686344213" sldId="734"/>
        </pc:sldMkLst>
        <pc:spChg chg="mod">
          <ac:chgData name="Siegbert Rudolph" userId="2af4d44886c067cc" providerId="LiveId" clId="{0EAA9A7D-ECEA-4B50-B06F-C777DF04A46E}" dt="2020-07-07T14:37:13.857" v="41" actId="1076"/>
          <ac:spMkLst>
            <pc:docMk/>
            <pc:sldMk cId="1686344213" sldId="734"/>
            <ac:spMk id="3" creationId="{F8851AA1-07D9-4DA5-BC62-1C03380A7986}"/>
          </ac:spMkLst>
        </pc:spChg>
        <pc:spChg chg="del">
          <ac:chgData name="Siegbert Rudolph" userId="2af4d44886c067cc" providerId="LiveId" clId="{0EAA9A7D-ECEA-4B50-B06F-C777DF04A46E}" dt="2020-07-07T14:37:13.852" v="36" actId="478"/>
          <ac:spMkLst>
            <pc:docMk/>
            <pc:sldMk cId="1686344213" sldId="734"/>
            <ac:spMk id="4" creationId="{574D4238-1FAB-4B8F-8D79-EB325E321D0D}"/>
          </ac:spMkLst>
        </pc:spChg>
      </pc:sldChg>
      <pc:sldChg chg="delSp modSp mod">
        <pc:chgData name="Siegbert Rudolph" userId="2af4d44886c067cc" providerId="LiveId" clId="{0EAA9A7D-ECEA-4B50-B06F-C777DF04A46E}" dt="2020-07-07T14:37:13.863" v="47" actId="1076"/>
        <pc:sldMkLst>
          <pc:docMk/>
          <pc:sldMk cId="4292739409" sldId="735"/>
        </pc:sldMkLst>
        <pc:spChg chg="mod">
          <ac:chgData name="Siegbert Rudolph" userId="2af4d44886c067cc" providerId="LiveId" clId="{0EAA9A7D-ECEA-4B50-B06F-C777DF04A46E}" dt="2020-07-07T14:37:13.863" v="47" actId="1076"/>
          <ac:spMkLst>
            <pc:docMk/>
            <pc:sldMk cId="4292739409" sldId="735"/>
            <ac:spMk id="3" creationId="{E76D6221-08A4-4037-A1F6-01B175654146}"/>
          </ac:spMkLst>
        </pc:spChg>
        <pc:spChg chg="del">
          <ac:chgData name="Siegbert Rudolph" userId="2af4d44886c067cc" providerId="LiveId" clId="{0EAA9A7D-ECEA-4B50-B06F-C777DF04A46E}" dt="2020-07-07T14:37:13.858" v="42" actId="478"/>
          <ac:spMkLst>
            <pc:docMk/>
            <pc:sldMk cId="4292739409" sldId="735"/>
            <ac:spMk id="4" creationId="{1A2BF441-E969-4A10-A4E5-CDEFFEA736A1}"/>
          </ac:spMkLst>
        </pc:spChg>
      </pc:sldChg>
      <pc:sldChg chg="delSp modSp mod">
        <pc:chgData name="Siegbert Rudolph" userId="2af4d44886c067cc" providerId="LiveId" clId="{0EAA9A7D-ECEA-4B50-B06F-C777DF04A46E}" dt="2020-07-07T14:37:13.870" v="53" actId="1076"/>
        <pc:sldMkLst>
          <pc:docMk/>
          <pc:sldMk cId="407028184" sldId="736"/>
        </pc:sldMkLst>
        <pc:spChg chg="mod">
          <ac:chgData name="Siegbert Rudolph" userId="2af4d44886c067cc" providerId="LiveId" clId="{0EAA9A7D-ECEA-4B50-B06F-C777DF04A46E}" dt="2020-07-07T14:37:13.870" v="53" actId="1076"/>
          <ac:spMkLst>
            <pc:docMk/>
            <pc:sldMk cId="407028184" sldId="736"/>
            <ac:spMk id="3" creationId="{FC12C8B6-4A2C-48EA-B574-EDEF588F5222}"/>
          </ac:spMkLst>
        </pc:spChg>
        <pc:spChg chg="del">
          <ac:chgData name="Siegbert Rudolph" userId="2af4d44886c067cc" providerId="LiveId" clId="{0EAA9A7D-ECEA-4B50-B06F-C777DF04A46E}" dt="2020-07-07T14:37:13.865" v="48" actId="478"/>
          <ac:spMkLst>
            <pc:docMk/>
            <pc:sldMk cId="407028184" sldId="736"/>
            <ac:spMk id="4" creationId="{D987F2CC-D07B-4EC1-8063-5CC9BED5D7C2}"/>
          </ac:spMkLst>
        </pc:spChg>
      </pc:sldChg>
      <pc:sldChg chg="delSp modSp mod">
        <pc:chgData name="Siegbert Rudolph" userId="2af4d44886c067cc" providerId="LiveId" clId="{0EAA9A7D-ECEA-4B50-B06F-C777DF04A46E}" dt="2020-07-07T14:37:13.879" v="59" actId="1076"/>
        <pc:sldMkLst>
          <pc:docMk/>
          <pc:sldMk cId="2509100147" sldId="737"/>
        </pc:sldMkLst>
        <pc:spChg chg="mod">
          <ac:chgData name="Siegbert Rudolph" userId="2af4d44886c067cc" providerId="LiveId" clId="{0EAA9A7D-ECEA-4B50-B06F-C777DF04A46E}" dt="2020-07-07T14:37:13.879" v="59" actId="1076"/>
          <ac:spMkLst>
            <pc:docMk/>
            <pc:sldMk cId="2509100147" sldId="737"/>
            <ac:spMk id="3" creationId="{769D6A3E-D94C-4891-983A-981E7AD607E0}"/>
          </ac:spMkLst>
        </pc:spChg>
        <pc:spChg chg="del">
          <ac:chgData name="Siegbert Rudolph" userId="2af4d44886c067cc" providerId="LiveId" clId="{0EAA9A7D-ECEA-4B50-B06F-C777DF04A46E}" dt="2020-07-07T14:37:13.872" v="54" actId="478"/>
          <ac:spMkLst>
            <pc:docMk/>
            <pc:sldMk cId="2509100147" sldId="737"/>
            <ac:spMk id="4" creationId="{2512FBA2-1F60-48E2-8204-2B77F1596527}"/>
          </ac:spMkLst>
        </pc:spChg>
      </pc:sldChg>
      <pc:sldChg chg="delSp modSp mod">
        <pc:chgData name="Siegbert Rudolph" userId="2af4d44886c067cc" providerId="LiveId" clId="{0EAA9A7D-ECEA-4B50-B06F-C777DF04A46E}" dt="2020-07-07T14:37:13.884" v="65" actId="1076"/>
        <pc:sldMkLst>
          <pc:docMk/>
          <pc:sldMk cId="862778216" sldId="738"/>
        </pc:sldMkLst>
        <pc:spChg chg="mod">
          <ac:chgData name="Siegbert Rudolph" userId="2af4d44886c067cc" providerId="LiveId" clId="{0EAA9A7D-ECEA-4B50-B06F-C777DF04A46E}" dt="2020-07-07T14:37:13.884" v="65" actId="1076"/>
          <ac:spMkLst>
            <pc:docMk/>
            <pc:sldMk cId="862778216" sldId="738"/>
            <ac:spMk id="3" creationId="{08334B73-6A45-4335-8C67-BB9C3AAD4DD3}"/>
          </ac:spMkLst>
        </pc:spChg>
        <pc:spChg chg="del">
          <ac:chgData name="Siegbert Rudolph" userId="2af4d44886c067cc" providerId="LiveId" clId="{0EAA9A7D-ECEA-4B50-B06F-C777DF04A46E}" dt="2020-07-07T14:37:13.880" v="60" actId="478"/>
          <ac:spMkLst>
            <pc:docMk/>
            <pc:sldMk cId="862778216" sldId="738"/>
            <ac:spMk id="4" creationId="{B72F966E-FE7B-4437-A3A7-9B82A0E247C4}"/>
          </ac:spMkLst>
        </pc:spChg>
      </pc:sldChg>
      <pc:sldChg chg="delSp modSp mod">
        <pc:chgData name="Siegbert Rudolph" userId="2af4d44886c067cc" providerId="LiveId" clId="{0EAA9A7D-ECEA-4B50-B06F-C777DF04A46E}" dt="2020-07-07T14:37:13.889" v="71" actId="1076"/>
        <pc:sldMkLst>
          <pc:docMk/>
          <pc:sldMk cId="3965611491" sldId="739"/>
        </pc:sldMkLst>
        <pc:spChg chg="mod">
          <ac:chgData name="Siegbert Rudolph" userId="2af4d44886c067cc" providerId="LiveId" clId="{0EAA9A7D-ECEA-4B50-B06F-C777DF04A46E}" dt="2020-07-07T14:37:13.889" v="71" actId="1076"/>
          <ac:spMkLst>
            <pc:docMk/>
            <pc:sldMk cId="3965611491" sldId="739"/>
            <ac:spMk id="3" creationId="{41B12027-AC23-4378-B1A0-0B7E8D644F39}"/>
          </ac:spMkLst>
        </pc:spChg>
        <pc:spChg chg="del">
          <ac:chgData name="Siegbert Rudolph" userId="2af4d44886c067cc" providerId="LiveId" clId="{0EAA9A7D-ECEA-4B50-B06F-C777DF04A46E}" dt="2020-07-07T14:37:13.884" v="66" actId="478"/>
          <ac:spMkLst>
            <pc:docMk/>
            <pc:sldMk cId="3965611491" sldId="739"/>
            <ac:spMk id="4" creationId="{937A1A75-DD05-4AD0-83A4-A1FCFE50629D}"/>
          </ac:spMkLst>
        </pc:spChg>
      </pc:sldChg>
      <pc:sldChg chg="delSp modSp mod">
        <pc:chgData name="Siegbert Rudolph" userId="2af4d44886c067cc" providerId="LiveId" clId="{0EAA9A7D-ECEA-4B50-B06F-C777DF04A46E}" dt="2020-07-07T14:37:13.920" v="101" actId="1076"/>
        <pc:sldMkLst>
          <pc:docMk/>
          <pc:sldMk cId="1622589701" sldId="740"/>
        </pc:sldMkLst>
        <pc:spChg chg="mod">
          <ac:chgData name="Siegbert Rudolph" userId="2af4d44886c067cc" providerId="LiveId" clId="{0EAA9A7D-ECEA-4B50-B06F-C777DF04A46E}" dt="2020-07-07T14:37:13.920" v="101" actId="1076"/>
          <ac:spMkLst>
            <pc:docMk/>
            <pc:sldMk cId="1622589701" sldId="740"/>
            <ac:spMk id="3" creationId="{2B98D581-1013-4EEA-8360-FF7858BA1D5E}"/>
          </ac:spMkLst>
        </pc:spChg>
        <pc:spChg chg="del">
          <ac:chgData name="Siegbert Rudolph" userId="2af4d44886c067cc" providerId="LiveId" clId="{0EAA9A7D-ECEA-4B50-B06F-C777DF04A46E}" dt="2020-07-07T14:37:13.914" v="96" actId="478"/>
          <ac:spMkLst>
            <pc:docMk/>
            <pc:sldMk cId="1622589701" sldId="740"/>
            <ac:spMk id="4" creationId="{806A4F4C-6AE6-4DB0-8E12-D13FBA6E430D}"/>
          </ac:spMkLst>
        </pc:spChg>
      </pc:sldChg>
      <pc:sldChg chg="delSp modSp mod">
        <pc:chgData name="Siegbert Rudolph" userId="2af4d44886c067cc" providerId="LiveId" clId="{0EAA9A7D-ECEA-4B50-B06F-C777DF04A46E}" dt="2020-07-07T14:37:13.927" v="107" actId="1076"/>
        <pc:sldMkLst>
          <pc:docMk/>
          <pc:sldMk cId="2604219349" sldId="741"/>
        </pc:sldMkLst>
        <pc:spChg chg="mod">
          <ac:chgData name="Siegbert Rudolph" userId="2af4d44886c067cc" providerId="LiveId" clId="{0EAA9A7D-ECEA-4B50-B06F-C777DF04A46E}" dt="2020-07-07T14:37:13.927" v="107" actId="1076"/>
          <ac:spMkLst>
            <pc:docMk/>
            <pc:sldMk cId="2604219349" sldId="741"/>
            <ac:spMk id="3" creationId="{2928E3DF-C588-4C26-BA82-116831D55F3B}"/>
          </ac:spMkLst>
        </pc:spChg>
        <pc:spChg chg="del">
          <ac:chgData name="Siegbert Rudolph" userId="2af4d44886c067cc" providerId="LiveId" clId="{0EAA9A7D-ECEA-4B50-B06F-C777DF04A46E}" dt="2020-07-07T14:37:13.922" v="102" actId="478"/>
          <ac:spMkLst>
            <pc:docMk/>
            <pc:sldMk cId="2604219349" sldId="741"/>
            <ac:spMk id="4" creationId="{1A034FA6-BE1B-41D0-BE39-4CB8D94FEB92}"/>
          </ac:spMkLst>
        </pc:spChg>
      </pc:sldChg>
      <pc:sldChg chg="delSp modSp mod">
        <pc:chgData name="Siegbert Rudolph" userId="2af4d44886c067cc" providerId="LiveId" clId="{0EAA9A7D-ECEA-4B50-B06F-C777DF04A46E}" dt="2020-07-07T14:37:13.896" v="77" actId="1076"/>
        <pc:sldMkLst>
          <pc:docMk/>
          <pc:sldMk cId="1879769585" sldId="742"/>
        </pc:sldMkLst>
        <pc:spChg chg="mod">
          <ac:chgData name="Siegbert Rudolph" userId="2af4d44886c067cc" providerId="LiveId" clId="{0EAA9A7D-ECEA-4B50-B06F-C777DF04A46E}" dt="2020-07-07T14:37:13.896" v="77" actId="1076"/>
          <ac:spMkLst>
            <pc:docMk/>
            <pc:sldMk cId="1879769585" sldId="742"/>
            <ac:spMk id="3" creationId="{DCC34946-DA95-4B8F-96B2-F35AB584A6C2}"/>
          </ac:spMkLst>
        </pc:spChg>
        <pc:spChg chg="del">
          <ac:chgData name="Siegbert Rudolph" userId="2af4d44886c067cc" providerId="LiveId" clId="{0EAA9A7D-ECEA-4B50-B06F-C777DF04A46E}" dt="2020-07-07T14:37:13.890" v="72" actId="478"/>
          <ac:spMkLst>
            <pc:docMk/>
            <pc:sldMk cId="1879769585" sldId="742"/>
            <ac:spMk id="4" creationId="{CE82AD7A-68B2-474F-9E48-0B5444C573D4}"/>
          </ac:spMkLst>
        </pc:spChg>
      </pc:sldChg>
      <pc:sldChg chg="delSp modSp mod">
        <pc:chgData name="Siegbert Rudolph" userId="2af4d44886c067cc" providerId="LiveId" clId="{0EAA9A7D-ECEA-4B50-B06F-C777DF04A46E}" dt="2020-07-07T14:37:13.913" v="95" actId="1076"/>
        <pc:sldMkLst>
          <pc:docMk/>
          <pc:sldMk cId="1182862568" sldId="743"/>
        </pc:sldMkLst>
        <pc:spChg chg="mod">
          <ac:chgData name="Siegbert Rudolph" userId="2af4d44886c067cc" providerId="LiveId" clId="{0EAA9A7D-ECEA-4B50-B06F-C777DF04A46E}" dt="2020-07-07T14:37:13.913" v="95" actId="1076"/>
          <ac:spMkLst>
            <pc:docMk/>
            <pc:sldMk cId="1182862568" sldId="743"/>
            <ac:spMk id="3" creationId="{1CC14374-956A-4E1C-A737-A4AAE590378C}"/>
          </ac:spMkLst>
        </pc:spChg>
        <pc:spChg chg="del">
          <ac:chgData name="Siegbert Rudolph" userId="2af4d44886c067cc" providerId="LiveId" clId="{0EAA9A7D-ECEA-4B50-B06F-C777DF04A46E}" dt="2020-07-07T14:37:13.908" v="90" actId="478"/>
          <ac:spMkLst>
            <pc:docMk/>
            <pc:sldMk cId="1182862568" sldId="743"/>
            <ac:spMk id="4" creationId="{C7B4BD58-43F1-4AC9-BD82-BCE0B8DE110F}"/>
          </ac:spMkLst>
        </pc:spChg>
      </pc:sldChg>
      <pc:sldChg chg="delSp modSp mod">
        <pc:chgData name="Siegbert Rudolph" userId="2af4d44886c067cc" providerId="LiveId" clId="{0EAA9A7D-ECEA-4B50-B06F-C777DF04A46E}" dt="2020-07-07T14:37:13.907" v="89" actId="1076"/>
        <pc:sldMkLst>
          <pc:docMk/>
          <pc:sldMk cId="2412010493" sldId="744"/>
        </pc:sldMkLst>
        <pc:spChg chg="mod">
          <ac:chgData name="Siegbert Rudolph" userId="2af4d44886c067cc" providerId="LiveId" clId="{0EAA9A7D-ECEA-4B50-B06F-C777DF04A46E}" dt="2020-07-07T14:37:13.907" v="89" actId="1076"/>
          <ac:spMkLst>
            <pc:docMk/>
            <pc:sldMk cId="2412010493" sldId="744"/>
            <ac:spMk id="3" creationId="{8A5B4F18-D877-4D92-84D5-3F910CEE356D}"/>
          </ac:spMkLst>
        </pc:spChg>
        <pc:spChg chg="del">
          <ac:chgData name="Siegbert Rudolph" userId="2af4d44886c067cc" providerId="LiveId" clId="{0EAA9A7D-ECEA-4B50-B06F-C777DF04A46E}" dt="2020-07-07T14:37:13.902" v="84" actId="478"/>
          <ac:spMkLst>
            <pc:docMk/>
            <pc:sldMk cId="2412010493" sldId="744"/>
            <ac:spMk id="4" creationId="{2ED844E4-01DB-471F-B221-1DE25646B26E}"/>
          </ac:spMkLst>
        </pc:spChg>
      </pc:sldChg>
      <pc:sldChg chg="delSp modSp mod">
        <pc:chgData name="Siegbert Rudolph" userId="2af4d44886c067cc" providerId="LiveId" clId="{0EAA9A7D-ECEA-4B50-B06F-C777DF04A46E}" dt="2020-07-07T14:37:13.901" v="83" actId="1076"/>
        <pc:sldMkLst>
          <pc:docMk/>
          <pc:sldMk cId="2471978050" sldId="745"/>
        </pc:sldMkLst>
        <pc:spChg chg="mod">
          <ac:chgData name="Siegbert Rudolph" userId="2af4d44886c067cc" providerId="LiveId" clId="{0EAA9A7D-ECEA-4B50-B06F-C777DF04A46E}" dt="2020-07-07T14:37:13.901" v="83" actId="1076"/>
          <ac:spMkLst>
            <pc:docMk/>
            <pc:sldMk cId="2471978050" sldId="745"/>
            <ac:spMk id="3" creationId="{D59ADA97-BF29-4B92-AAD9-0B885A77EDCA}"/>
          </ac:spMkLst>
        </pc:spChg>
        <pc:spChg chg="del">
          <ac:chgData name="Siegbert Rudolph" userId="2af4d44886c067cc" providerId="LiveId" clId="{0EAA9A7D-ECEA-4B50-B06F-C777DF04A46E}" dt="2020-07-07T14:37:13.897" v="78" actId="478"/>
          <ac:spMkLst>
            <pc:docMk/>
            <pc:sldMk cId="2471978050" sldId="745"/>
            <ac:spMk id="4" creationId="{F4D74543-69BD-437B-8A56-BCBF597EDB91}"/>
          </ac:spMkLst>
        </pc:spChg>
      </pc:sldChg>
      <pc:sldChg chg="delSp modSp mod">
        <pc:chgData name="Siegbert Rudolph" userId="2af4d44886c067cc" providerId="LiveId" clId="{0EAA9A7D-ECEA-4B50-B06F-C777DF04A46E}" dt="2020-07-07T14:37:13.948" v="125" actId="1076"/>
        <pc:sldMkLst>
          <pc:docMk/>
          <pc:sldMk cId="1517825682" sldId="746"/>
        </pc:sldMkLst>
        <pc:spChg chg="mod">
          <ac:chgData name="Siegbert Rudolph" userId="2af4d44886c067cc" providerId="LiveId" clId="{0EAA9A7D-ECEA-4B50-B06F-C777DF04A46E}" dt="2020-07-07T14:37:13.948" v="125" actId="1076"/>
          <ac:spMkLst>
            <pc:docMk/>
            <pc:sldMk cId="1517825682" sldId="746"/>
            <ac:spMk id="3" creationId="{9D2439A7-9115-42B7-9B0C-0CCCA7B904F7}"/>
          </ac:spMkLst>
        </pc:spChg>
        <pc:spChg chg="del">
          <ac:chgData name="Siegbert Rudolph" userId="2af4d44886c067cc" providerId="LiveId" clId="{0EAA9A7D-ECEA-4B50-B06F-C777DF04A46E}" dt="2020-07-07T14:37:13.941" v="120" actId="478"/>
          <ac:spMkLst>
            <pc:docMk/>
            <pc:sldMk cId="1517825682" sldId="746"/>
            <ac:spMk id="4" creationId="{A83CE3F3-1B71-48BA-B108-3E193C29B06B}"/>
          </ac:spMkLst>
        </pc:spChg>
      </pc:sldChg>
      <pc:sldChg chg="delSp modSp mod">
        <pc:chgData name="Siegbert Rudolph" userId="2af4d44886c067cc" providerId="LiveId" clId="{0EAA9A7D-ECEA-4B50-B06F-C777DF04A46E}" dt="2020-07-07T14:37:13.940" v="119" actId="1076"/>
        <pc:sldMkLst>
          <pc:docMk/>
          <pc:sldMk cId="2063244681" sldId="747"/>
        </pc:sldMkLst>
        <pc:spChg chg="mod">
          <ac:chgData name="Siegbert Rudolph" userId="2af4d44886c067cc" providerId="LiveId" clId="{0EAA9A7D-ECEA-4B50-B06F-C777DF04A46E}" dt="2020-07-07T14:37:13.940" v="119" actId="1076"/>
          <ac:spMkLst>
            <pc:docMk/>
            <pc:sldMk cId="2063244681" sldId="747"/>
            <ac:spMk id="3" creationId="{5F3D39D4-915E-45DB-A2FA-7CDD5259733B}"/>
          </ac:spMkLst>
        </pc:spChg>
        <pc:spChg chg="del">
          <ac:chgData name="Siegbert Rudolph" userId="2af4d44886c067cc" providerId="LiveId" clId="{0EAA9A7D-ECEA-4B50-B06F-C777DF04A46E}" dt="2020-07-07T14:37:13.935" v="114" actId="478"/>
          <ac:spMkLst>
            <pc:docMk/>
            <pc:sldMk cId="2063244681" sldId="747"/>
            <ac:spMk id="4" creationId="{334F340D-A64B-41D5-BF18-9DDF2CF4E89E}"/>
          </ac:spMkLst>
        </pc:spChg>
      </pc:sldChg>
      <pc:sldChg chg="delSp modSp mod">
        <pc:chgData name="Siegbert Rudolph" userId="2af4d44886c067cc" providerId="LiveId" clId="{0EAA9A7D-ECEA-4B50-B06F-C777DF04A46E}" dt="2020-07-07T14:37:13.934" v="113" actId="1076"/>
        <pc:sldMkLst>
          <pc:docMk/>
          <pc:sldMk cId="4064219210" sldId="748"/>
        </pc:sldMkLst>
        <pc:spChg chg="mod">
          <ac:chgData name="Siegbert Rudolph" userId="2af4d44886c067cc" providerId="LiveId" clId="{0EAA9A7D-ECEA-4B50-B06F-C777DF04A46E}" dt="2020-07-07T14:37:13.934" v="113" actId="1076"/>
          <ac:spMkLst>
            <pc:docMk/>
            <pc:sldMk cId="4064219210" sldId="748"/>
            <ac:spMk id="3" creationId="{F88974D8-17EF-48E4-89D9-BB77E34B3711}"/>
          </ac:spMkLst>
        </pc:spChg>
        <pc:spChg chg="del">
          <ac:chgData name="Siegbert Rudolph" userId="2af4d44886c067cc" providerId="LiveId" clId="{0EAA9A7D-ECEA-4B50-B06F-C777DF04A46E}" dt="2020-07-07T14:37:13.928" v="108" actId="478"/>
          <ac:spMkLst>
            <pc:docMk/>
            <pc:sldMk cId="4064219210" sldId="748"/>
            <ac:spMk id="4" creationId="{5F238B4F-EC64-4945-9907-751374415911}"/>
          </ac:spMkLst>
        </pc:spChg>
      </pc:sldChg>
    </pc:docChg>
  </pc:docChgLst>
  <pc:docChgLst>
    <pc:chgData name="Siegbert Rudolph" userId="2af4d44886c067cc" providerId="LiveId" clId="{326A8082-55E9-4AE9-B8C3-46AD27FB93F3}"/>
    <pc:docChg chg="custSel modSld">
      <pc:chgData name="Siegbert Rudolph" userId="2af4d44886c067cc" providerId="LiveId" clId="{326A8082-55E9-4AE9-B8C3-46AD27FB93F3}" dt="2020-08-11T08:41:34.467" v="131" actId="1076"/>
      <pc:docMkLst>
        <pc:docMk/>
      </pc:docMkLst>
      <pc:sldChg chg="delSp modSp mod">
        <pc:chgData name="Siegbert Rudolph" userId="2af4d44886c067cc" providerId="LiveId" clId="{326A8082-55E9-4AE9-B8C3-46AD27FB93F3}" dt="2020-08-11T08:41:34.342" v="5" actId="1076"/>
        <pc:sldMkLst>
          <pc:docMk/>
          <pc:sldMk cId="0" sldId="444"/>
        </pc:sldMkLst>
        <pc:spChg chg="del">
          <ac:chgData name="Siegbert Rudolph" userId="2af4d44886c067cc" providerId="LiveId" clId="{326A8082-55E9-4AE9-B8C3-46AD27FB93F3}" dt="2020-08-11T08:41:34.337" v="0" actId="478"/>
          <ac:spMkLst>
            <pc:docMk/>
            <pc:sldMk cId="0" sldId="444"/>
            <ac:spMk id="2" creationId="{3ABB5507-66B0-434B-B638-C5CFEE6DEDA4}"/>
          </ac:spMkLst>
        </pc:spChg>
        <pc:spChg chg="mod">
          <ac:chgData name="Siegbert Rudolph" userId="2af4d44886c067cc" providerId="LiveId" clId="{326A8082-55E9-4AE9-B8C3-46AD27FB93F3}" dt="2020-08-11T08:41:34.342" v="5" actId="1076"/>
          <ac:spMkLst>
            <pc:docMk/>
            <pc:sldMk cId="0" sldId="444"/>
            <ac:spMk id="3" creationId="{0166BF27-4192-4902-AB37-448A994F7BC2}"/>
          </ac:spMkLst>
        </pc:spChg>
      </pc:sldChg>
      <pc:sldChg chg="delSp modSp mod">
        <pc:chgData name="Siegbert Rudolph" userId="2af4d44886c067cc" providerId="LiveId" clId="{326A8082-55E9-4AE9-B8C3-46AD27FB93F3}" dt="2020-08-11T08:41:34.467" v="131" actId="1076"/>
        <pc:sldMkLst>
          <pc:docMk/>
          <pc:sldMk cId="1498672052" sldId="702"/>
        </pc:sldMkLst>
        <pc:spChg chg="del">
          <ac:chgData name="Siegbert Rudolph" userId="2af4d44886c067cc" providerId="LiveId" clId="{326A8082-55E9-4AE9-B8C3-46AD27FB93F3}" dt="2020-08-11T08:41:34.461" v="126" actId="478"/>
          <ac:spMkLst>
            <pc:docMk/>
            <pc:sldMk cId="1498672052" sldId="702"/>
            <ac:spMk id="2" creationId="{3276B3FB-770B-4540-B844-82D751FB8650}"/>
          </ac:spMkLst>
        </pc:spChg>
        <pc:spChg chg="mod">
          <ac:chgData name="Siegbert Rudolph" userId="2af4d44886c067cc" providerId="LiveId" clId="{326A8082-55E9-4AE9-B8C3-46AD27FB93F3}" dt="2020-08-11T08:41:34.467" v="131" actId="1076"/>
          <ac:spMkLst>
            <pc:docMk/>
            <pc:sldMk cId="1498672052" sldId="702"/>
            <ac:spMk id="5" creationId="{F3259DED-0FB9-4C11-BDAC-F34A9B3B8292}"/>
          </ac:spMkLst>
        </pc:spChg>
      </pc:sldChg>
      <pc:sldChg chg="delSp modSp mod">
        <pc:chgData name="Siegbert Rudolph" userId="2af4d44886c067cc" providerId="LiveId" clId="{326A8082-55E9-4AE9-B8C3-46AD27FB93F3}" dt="2020-08-11T08:41:34.353" v="17" actId="1076"/>
        <pc:sldMkLst>
          <pc:docMk/>
          <pc:sldMk cId="3612293768" sldId="729"/>
        </pc:sldMkLst>
        <pc:spChg chg="del">
          <ac:chgData name="Siegbert Rudolph" userId="2af4d44886c067cc" providerId="LiveId" clId="{326A8082-55E9-4AE9-B8C3-46AD27FB93F3}" dt="2020-08-11T08:41:34.347" v="12" actId="478"/>
          <ac:spMkLst>
            <pc:docMk/>
            <pc:sldMk cId="3612293768" sldId="729"/>
            <ac:spMk id="3" creationId="{BD61CB0B-B3F8-4F4A-BEED-89347245B8AE}"/>
          </ac:spMkLst>
        </pc:spChg>
        <pc:spChg chg="mod">
          <ac:chgData name="Siegbert Rudolph" userId="2af4d44886c067cc" providerId="LiveId" clId="{326A8082-55E9-4AE9-B8C3-46AD27FB93F3}" dt="2020-08-11T08:41:34.353" v="17" actId="1076"/>
          <ac:spMkLst>
            <pc:docMk/>
            <pc:sldMk cId="3612293768" sldId="729"/>
            <ac:spMk id="4" creationId="{0177CB88-DE05-4A16-9550-910B839E3D52}"/>
          </ac:spMkLst>
        </pc:spChg>
      </pc:sldChg>
      <pc:sldChg chg="delSp modSp mod">
        <pc:chgData name="Siegbert Rudolph" userId="2af4d44886c067cc" providerId="LiveId" clId="{326A8082-55E9-4AE9-B8C3-46AD27FB93F3}" dt="2020-08-11T08:41:34.346" v="11" actId="1076"/>
        <pc:sldMkLst>
          <pc:docMk/>
          <pc:sldMk cId="3449316489" sldId="730"/>
        </pc:sldMkLst>
        <pc:spChg chg="del">
          <ac:chgData name="Siegbert Rudolph" userId="2af4d44886c067cc" providerId="LiveId" clId="{326A8082-55E9-4AE9-B8C3-46AD27FB93F3}" dt="2020-08-11T08:41:34.343" v="6" actId="478"/>
          <ac:spMkLst>
            <pc:docMk/>
            <pc:sldMk cId="3449316489" sldId="730"/>
            <ac:spMk id="3" creationId="{A57290F7-F044-4DC5-AEA4-FC1AE673EEC6}"/>
          </ac:spMkLst>
        </pc:spChg>
        <pc:spChg chg="mod">
          <ac:chgData name="Siegbert Rudolph" userId="2af4d44886c067cc" providerId="LiveId" clId="{326A8082-55E9-4AE9-B8C3-46AD27FB93F3}" dt="2020-08-11T08:41:34.346" v="11" actId="1076"/>
          <ac:spMkLst>
            <pc:docMk/>
            <pc:sldMk cId="3449316489" sldId="730"/>
            <ac:spMk id="4" creationId="{77806764-0DF7-416D-AE41-FF8A2A4C05B3}"/>
          </ac:spMkLst>
        </pc:spChg>
      </pc:sldChg>
      <pc:sldChg chg="delSp modSp mod">
        <pc:chgData name="Siegbert Rudolph" userId="2af4d44886c067cc" providerId="LiveId" clId="{326A8082-55E9-4AE9-B8C3-46AD27FB93F3}" dt="2020-08-11T08:41:34.360" v="23" actId="1076"/>
        <pc:sldMkLst>
          <pc:docMk/>
          <pc:sldMk cId="2220811049" sldId="731"/>
        </pc:sldMkLst>
        <pc:spChg chg="del">
          <ac:chgData name="Siegbert Rudolph" userId="2af4d44886c067cc" providerId="LiveId" clId="{326A8082-55E9-4AE9-B8C3-46AD27FB93F3}" dt="2020-08-11T08:41:34.354" v="18" actId="478"/>
          <ac:spMkLst>
            <pc:docMk/>
            <pc:sldMk cId="2220811049" sldId="731"/>
            <ac:spMk id="3" creationId="{3AE3256B-B009-4B03-B2AB-1C5D960EB8F4}"/>
          </ac:spMkLst>
        </pc:spChg>
        <pc:spChg chg="mod">
          <ac:chgData name="Siegbert Rudolph" userId="2af4d44886c067cc" providerId="LiveId" clId="{326A8082-55E9-4AE9-B8C3-46AD27FB93F3}" dt="2020-08-11T08:41:34.360" v="23" actId="1076"/>
          <ac:spMkLst>
            <pc:docMk/>
            <pc:sldMk cId="2220811049" sldId="731"/>
            <ac:spMk id="4" creationId="{BCFD319F-D25C-4C1A-8DD9-78D07B74E98F}"/>
          </ac:spMkLst>
        </pc:spChg>
      </pc:sldChg>
      <pc:sldChg chg="delSp modSp mod">
        <pc:chgData name="Siegbert Rudolph" userId="2af4d44886c067cc" providerId="LiveId" clId="{326A8082-55E9-4AE9-B8C3-46AD27FB93F3}" dt="2020-08-11T08:41:34.374" v="35" actId="1076"/>
        <pc:sldMkLst>
          <pc:docMk/>
          <pc:sldMk cId="1598913043" sldId="732"/>
        </pc:sldMkLst>
        <pc:spChg chg="del">
          <ac:chgData name="Siegbert Rudolph" userId="2af4d44886c067cc" providerId="LiveId" clId="{326A8082-55E9-4AE9-B8C3-46AD27FB93F3}" dt="2020-08-11T08:41:34.369" v="30" actId="478"/>
          <ac:spMkLst>
            <pc:docMk/>
            <pc:sldMk cId="1598913043" sldId="732"/>
            <ac:spMk id="3" creationId="{90B54F38-9F3B-4C0A-A8E2-5677565F861B}"/>
          </ac:spMkLst>
        </pc:spChg>
        <pc:spChg chg="mod">
          <ac:chgData name="Siegbert Rudolph" userId="2af4d44886c067cc" providerId="LiveId" clId="{326A8082-55E9-4AE9-B8C3-46AD27FB93F3}" dt="2020-08-11T08:41:34.374" v="35" actId="1076"/>
          <ac:spMkLst>
            <pc:docMk/>
            <pc:sldMk cId="1598913043" sldId="732"/>
            <ac:spMk id="4" creationId="{9E55F9C9-C50B-411F-A8FA-1BBC543E8FF4}"/>
          </ac:spMkLst>
        </pc:spChg>
      </pc:sldChg>
      <pc:sldChg chg="delSp modSp mod">
        <pc:chgData name="Siegbert Rudolph" userId="2af4d44886c067cc" providerId="LiveId" clId="{326A8082-55E9-4AE9-B8C3-46AD27FB93F3}" dt="2020-08-11T08:41:34.367" v="29" actId="1076"/>
        <pc:sldMkLst>
          <pc:docMk/>
          <pc:sldMk cId="3109627077" sldId="733"/>
        </pc:sldMkLst>
        <pc:spChg chg="del">
          <ac:chgData name="Siegbert Rudolph" userId="2af4d44886c067cc" providerId="LiveId" clId="{326A8082-55E9-4AE9-B8C3-46AD27FB93F3}" dt="2020-08-11T08:41:34.361" v="24" actId="478"/>
          <ac:spMkLst>
            <pc:docMk/>
            <pc:sldMk cId="3109627077" sldId="733"/>
            <ac:spMk id="3" creationId="{04623262-E721-4836-B405-EB9DFFC3871E}"/>
          </ac:spMkLst>
        </pc:spChg>
        <pc:spChg chg="mod">
          <ac:chgData name="Siegbert Rudolph" userId="2af4d44886c067cc" providerId="LiveId" clId="{326A8082-55E9-4AE9-B8C3-46AD27FB93F3}" dt="2020-08-11T08:41:34.367" v="29" actId="1076"/>
          <ac:spMkLst>
            <pc:docMk/>
            <pc:sldMk cId="3109627077" sldId="733"/>
            <ac:spMk id="4" creationId="{1C845BC7-6233-489B-9CA1-FDB5B3757F53}"/>
          </ac:spMkLst>
        </pc:spChg>
      </pc:sldChg>
      <pc:sldChg chg="delSp modSp mod">
        <pc:chgData name="Siegbert Rudolph" userId="2af4d44886c067cc" providerId="LiveId" clId="{326A8082-55E9-4AE9-B8C3-46AD27FB93F3}" dt="2020-08-11T08:41:34.381" v="41" actId="1076"/>
        <pc:sldMkLst>
          <pc:docMk/>
          <pc:sldMk cId="1686344213" sldId="734"/>
        </pc:sldMkLst>
        <pc:spChg chg="del">
          <ac:chgData name="Siegbert Rudolph" userId="2af4d44886c067cc" providerId="LiveId" clId="{326A8082-55E9-4AE9-B8C3-46AD27FB93F3}" dt="2020-08-11T08:41:34.376" v="36" actId="478"/>
          <ac:spMkLst>
            <pc:docMk/>
            <pc:sldMk cId="1686344213" sldId="734"/>
            <ac:spMk id="3" creationId="{F8851AA1-07D9-4DA5-BC62-1C03380A7986}"/>
          </ac:spMkLst>
        </pc:spChg>
        <pc:spChg chg="mod">
          <ac:chgData name="Siegbert Rudolph" userId="2af4d44886c067cc" providerId="LiveId" clId="{326A8082-55E9-4AE9-B8C3-46AD27FB93F3}" dt="2020-08-11T08:41:34.381" v="41" actId="1076"/>
          <ac:spMkLst>
            <pc:docMk/>
            <pc:sldMk cId="1686344213" sldId="734"/>
            <ac:spMk id="4" creationId="{95DCF6CE-FFDD-4A4B-B255-B8FA6AB920DA}"/>
          </ac:spMkLst>
        </pc:spChg>
      </pc:sldChg>
      <pc:sldChg chg="delSp modSp mod">
        <pc:chgData name="Siegbert Rudolph" userId="2af4d44886c067cc" providerId="LiveId" clId="{326A8082-55E9-4AE9-B8C3-46AD27FB93F3}" dt="2020-08-11T08:41:34.386" v="47" actId="1076"/>
        <pc:sldMkLst>
          <pc:docMk/>
          <pc:sldMk cId="4292739409" sldId="735"/>
        </pc:sldMkLst>
        <pc:spChg chg="del">
          <ac:chgData name="Siegbert Rudolph" userId="2af4d44886c067cc" providerId="LiveId" clId="{326A8082-55E9-4AE9-B8C3-46AD27FB93F3}" dt="2020-08-11T08:41:34.382" v="42" actId="478"/>
          <ac:spMkLst>
            <pc:docMk/>
            <pc:sldMk cId="4292739409" sldId="735"/>
            <ac:spMk id="3" creationId="{E76D6221-08A4-4037-A1F6-01B175654146}"/>
          </ac:spMkLst>
        </pc:spChg>
        <pc:spChg chg="mod">
          <ac:chgData name="Siegbert Rudolph" userId="2af4d44886c067cc" providerId="LiveId" clId="{326A8082-55E9-4AE9-B8C3-46AD27FB93F3}" dt="2020-08-11T08:41:34.386" v="47" actId="1076"/>
          <ac:spMkLst>
            <pc:docMk/>
            <pc:sldMk cId="4292739409" sldId="735"/>
            <ac:spMk id="4" creationId="{7441B616-3CD5-4084-BF5C-B852A8095055}"/>
          </ac:spMkLst>
        </pc:spChg>
      </pc:sldChg>
      <pc:sldChg chg="delSp modSp mod">
        <pc:chgData name="Siegbert Rudolph" userId="2af4d44886c067cc" providerId="LiveId" clId="{326A8082-55E9-4AE9-B8C3-46AD27FB93F3}" dt="2020-08-11T08:41:34.390" v="53" actId="1076"/>
        <pc:sldMkLst>
          <pc:docMk/>
          <pc:sldMk cId="407028184" sldId="736"/>
        </pc:sldMkLst>
        <pc:spChg chg="del">
          <ac:chgData name="Siegbert Rudolph" userId="2af4d44886c067cc" providerId="LiveId" clId="{326A8082-55E9-4AE9-B8C3-46AD27FB93F3}" dt="2020-08-11T08:41:34.387" v="48" actId="478"/>
          <ac:spMkLst>
            <pc:docMk/>
            <pc:sldMk cId="407028184" sldId="736"/>
            <ac:spMk id="3" creationId="{FC12C8B6-4A2C-48EA-B574-EDEF588F5222}"/>
          </ac:spMkLst>
        </pc:spChg>
        <pc:spChg chg="mod">
          <ac:chgData name="Siegbert Rudolph" userId="2af4d44886c067cc" providerId="LiveId" clId="{326A8082-55E9-4AE9-B8C3-46AD27FB93F3}" dt="2020-08-11T08:41:34.390" v="53" actId="1076"/>
          <ac:spMkLst>
            <pc:docMk/>
            <pc:sldMk cId="407028184" sldId="736"/>
            <ac:spMk id="4" creationId="{6D818066-832B-4EF2-AD2C-8D54F0EFAA0F}"/>
          </ac:spMkLst>
        </pc:spChg>
      </pc:sldChg>
      <pc:sldChg chg="delSp modSp mod">
        <pc:chgData name="Siegbert Rudolph" userId="2af4d44886c067cc" providerId="LiveId" clId="{326A8082-55E9-4AE9-B8C3-46AD27FB93F3}" dt="2020-08-11T08:41:34.395" v="59" actId="1076"/>
        <pc:sldMkLst>
          <pc:docMk/>
          <pc:sldMk cId="2509100147" sldId="737"/>
        </pc:sldMkLst>
        <pc:spChg chg="del">
          <ac:chgData name="Siegbert Rudolph" userId="2af4d44886c067cc" providerId="LiveId" clId="{326A8082-55E9-4AE9-B8C3-46AD27FB93F3}" dt="2020-08-11T08:41:34.391" v="54" actId="478"/>
          <ac:spMkLst>
            <pc:docMk/>
            <pc:sldMk cId="2509100147" sldId="737"/>
            <ac:spMk id="3" creationId="{769D6A3E-D94C-4891-983A-981E7AD607E0}"/>
          </ac:spMkLst>
        </pc:spChg>
        <pc:spChg chg="mod">
          <ac:chgData name="Siegbert Rudolph" userId="2af4d44886c067cc" providerId="LiveId" clId="{326A8082-55E9-4AE9-B8C3-46AD27FB93F3}" dt="2020-08-11T08:41:34.395" v="59" actId="1076"/>
          <ac:spMkLst>
            <pc:docMk/>
            <pc:sldMk cId="2509100147" sldId="737"/>
            <ac:spMk id="4" creationId="{51C3BA99-D6B3-4989-BA01-9B425C5DE3D0}"/>
          </ac:spMkLst>
        </pc:spChg>
      </pc:sldChg>
      <pc:sldChg chg="delSp modSp mod">
        <pc:chgData name="Siegbert Rudolph" userId="2af4d44886c067cc" providerId="LiveId" clId="{326A8082-55E9-4AE9-B8C3-46AD27FB93F3}" dt="2020-08-11T08:41:34.401" v="65" actId="1076"/>
        <pc:sldMkLst>
          <pc:docMk/>
          <pc:sldMk cId="862778216" sldId="738"/>
        </pc:sldMkLst>
        <pc:spChg chg="del">
          <ac:chgData name="Siegbert Rudolph" userId="2af4d44886c067cc" providerId="LiveId" clId="{326A8082-55E9-4AE9-B8C3-46AD27FB93F3}" dt="2020-08-11T08:41:34.396" v="60" actId="478"/>
          <ac:spMkLst>
            <pc:docMk/>
            <pc:sldMk cId="862778216" sldId="738"/>
            <ac:spMk id="3" creationId="{08334B73-6A45-4335-8C67-BB9C3AAD4DD3}"/>
          </ac:spMkLst>
        </pc:spChg>
        <pc:spChg chg="mod">
          <ac:chgData name="Siegbert Rudolph" userId="2af4d44886c067cc" providerId="LiveId" clId="{326A8082-55E9-4AE9-B8C3-46AD27FB93F3}" dt="2020-08-11T08:41:34.401" v="65" actId="1076"/>
          <ac:spMkLst>
            <pc:docMk/>
            <pc:sldMk cId="862778216" sldId="738"/>
            <ac:spMk id="4" creationId="{3BE9E0F1-1C48-4B00-B9BD-D9B9DF3ADEFE}"/>
          </ac:spMkLst>
        </pc:spChg>
      </pc:sldChg>
      <pc:sldChg chg="delSp modSp mod">
        <pc:chgData name="Siegbert Rudolph" userId="2af4d44886c067cc" providerId="LiveId" clId="{326A8082-55E9-4AE9-B8C3-46AD27FB93F3}" dt="2020-08-11T08:41:34.407" v="71" actId="1076"/>
        <pc:sldMkLst>
          <pc:docMk/>
          <pc:sldMk cId="3965611491" sldId="739"/>
        </pc:sldMkLst>
        <pc:spChg chg="del">
          <ac:chgData name="Siegbert Rudolph" userId="2af4d44886c067cc" providerId="LiveId" clId="{326A8082-55E9-4AE9-B8C3-46AD27FB93F3}" dt="2020-08-11T08:41:34.402" v="66" actId="478"/>
          <ac:spMkLst>
            <pc:docMk/>
            <pc:sldMk cId="3965611491" sldId="739"/>
            <ac:spMk id="3" creationId="{41B12027-AC23-4378-B1A0-0B7E8D644F39}"/>
          </ac:spMkLst>
        </pc:spChg>
        <pc:spChg chg="mod">
          <ac:chgData name="Siegbert Rudolph" userId="2af4d44886c067cc" providerId="LiveId" clId="{326A8082-55E9-4AE9-B8C3-46AD27FB93F3}" dt="2020-08-11T08:41:34.407" v="71" actId="1076"/>
          <ac:spMkLst>
            <pc:docMk/>
            <pc:sldMk cId="3965611491" sldId="739"/>
            <ac:spMk id="4" creationId="{3644DE79-0E87-4A1D-8417-1BBC2F740165}"/>
          </ac:spMkLst>
        </pc:spChg>
      </pc:sldChg>
      <pc:sldChg chg="delSp modSp mod">
        <pc:chgData name="Siegbert Rudolph" userId="2af4d44886c067cc" providerId="LiveId" clId="{326A8082-55E9-4AE9-B8C3-46AD27FB93F3}" dt="2020-08-11T08:41:34.437" v="101" actId="1076"/>
        <pc:sldMkLst>
          <pc:docMk/>
          <pc:sldMk cId="1622589701" sldId="740"/>
        </pc:sldMkLst>
        <pc:spChg chg="del">
          <ac:chgData name="Siegbert Rudolph" userId="2af4d44886c067cc" providerId="LiveId" clId="{326A8082-55E9-4AE9-B8C3-46AD27FB93F3}" dt="2020-08-11T08:41:34.432" v="96" actId="478"/>
          <ac:spMkLst>
            <pc:docMk/>
            <pc:sldMk cId="1622589701" sldId="740"/>
            <ac:spMk id="3" creationId="{2B98D581-1013-4EEA-8360-FF7858BA1D5E}"/>
          </ac:spMkLst>
        </pc:spChg>
        <pc:spChg chg="mod">
          <ac:chgData name="Siegbert Rudolph" userId="2af4d44886c067cc" providerId="LiveId" clId="{326A8082-55E9-4AE9-B8C3-46AD27FB93F3}" dt="2020-08-11T08:41:34.437" v="101" actId="1076"/>
          <ac:spMkLst>
            <pc:docMk/>
            <pc:sldMk cId="1622589701" sldId="740"/>
            <ac:spMk id="4" creationId="{71A03439-4FB5-43D4-A69D-06C21EC00C4A}"/>
          </ac:spMkLst>
        </pc:spChg>
      </pc:sldChg>
      <pc:sldChg chg="delSp modSp mod">
        <pc:chgData name="Siegbert Rudolph" userId="2af4d44886c067cc" providerId="LiveId" clId="{326A8082-55E9-4AE9-B8C3-46AD27FB93F3}" dt="2020-08-11T08:41:34.442" v="107" actId="1076"/>
        <pc:sldMkLst>
          <pc:docMk/>
          <pc:sldMk cId="2604219349" sldId="741"/>
        </pc:sldMkLst>
        <pc:spChg chg="del">
          <ac:chgData name="Siegbert Rudolph" userId="2af4d44886c067cc" providerId="LiveId" clId="{326A8082-55E9-4AE9-B8C3-46AD27FB93F3}" dt="2020-08-11T08:41:34.438" v="102" actId="478"/>
          <ac:spMkLst>
            <pc:docMk/>
            <pc:sldMk cId="2604219349" sldId="741"/>
            <ac:spMk id="3" creationId="{2928E3DF-C588-4C26-BA82-116831D55F3B}"/>
          </ac:spMkLst>
        </pc:spChg>
        <pc:spChg chg="mod">
          <ac:chgData name="Siegbert Rudolph" userId="2af4d44886c067cc" providerId="LiveId" clId="{326A8082-55E9-4AE9-B8C3-46AD27FB93F3}" dt="2020-08-11T08:41:34.442" v="107" actId="1076"/>
          <ac:spMkLst>
            <pc:docMk/>
            <pc:sldMk cId="2604219349" sldId="741"/>
            <ac:spMk id="4" creationId="{0A6B19BB-1503-477E-9910-5547559AFD35}"/>
          </ac:spMkLst>
        </pc:spChg>
      </pc:sldChg>
      <pc:sldChg chg="delSp modSp mod">
        <pc:chgData name="Siegbert Rudolph" userId="2af4d44886c067cc" providerId="LiveId" clId="{326A8082-55E9-4AE9-B8C3-46AD27FB93F3}" dt="2020-08-11T08:41:34.414" v="77" actId="1076"/>
        <pc:sldMkLst>
          <pc:docMk/>
          <pc:sldMk cId="1879769585" sldId="742"/>
        </pc:sldMkLst>
        <pc:spChg chg="del">
          <ac:chgData name="Siegbert Rudolph" userId="2af4d44886c067cc" providerId="LiveId" clId="{326A8082-55E9-4AE9-B8C3-46AD27FB93F3}" dt="2020-08-11T08:41:34.408" v="72" actId="478"/>
          <ac:spMkLst>
            <pc:docMk/>
            <pc:sldMk cId="1879769585" sldId="742"/>
            <ac:spMk id="3" creationId="{DCC34946-DA95-4B8F-96B2-F35AB584A6C2}"/>
          </ac:spMkLst>
        </pc:spChg>
        <pc:spChg chg="mod">
          <ac:chgData name="Siegbert Rudolph" userId="2af4d44886c067cc" providerId="LiveId" clId="{326A8082-55E9-4AE9-B8C3-46AD27FB93F3}" dt="2020-08-11T08:41:34.414" v="77" actId="1076"/>
          <ac:spMkLst>
            <pc:docMk/>
            <pc:sldMk cId="1879769585" sldId="742"/>
            <ac:spMk id="4" creationId="{5F5517D4-ACA1-493A-AA89-7D9806AF2D65}"/>
          </ac:spMkLst>
        </pc:spChg>
      </pc:sldChg>
      <pc:sldChg chg="delSp modSp mod">
        <pc:chgData name="Siegbert Rudolph" userId="2af4d44886c067cc" providerId="LiveId" clId="{326A8082-55E9-4AE9-B8C3-46AD27FB93F3}" dt="2020-08-11T08:41:34.431" v="95" actId="1076"/>
        <pc:sldMkLst>
          <pc:docMk/>
          <pc:sldMk cId="1182862568" sldId="743"/>
        </pc:sldMkLst>
        <pc:spChg chg="del">
          <ac:chgData name="Siegbert Rudolph" userId="2af4d44886c067cc" providerId="LiveId" clId="{326A8082-55E9-4AE9-B8C3-46AD27FB93F3}" dt="2020-08-11T08:41:34.427" v="90" actId="478"/>
          <ac:spMkLst>
            <pc:docMk/>
            <pc:sldMk cId="1182862568" sldId="743"/>
            <ac:spMk id="3" creationId="{1CC14374-956A-4E1C-A737-A4AAE590378C}"/>
          </ac:spMkLst>
        </pc:spChg>
        <pc:spChg chg="mod">
          <ac:chgData name="Siegbert Rudolph" userId="2af4d44886c067cc" providerId="LiveId" clId="{326A8082-55E9-4AE9-B8C3-46AD27FB93F3}" dt="2020-08-11T08:41:34.431" v="95" actId="1076"/>
          <ac:spMkLst>
            <pc:docMk/>
            <pc:sldMk cId="1182862568" sldId="743"/>
            <ac:spMk id="4" creationId="{87A7ED92-32A1-4A5B-A192-54ABCC3D88CC}"/>
          </ac:spMkLst>
        </pc:spChg>
      </pc:sldChg>
      <pc:sldChg chg="delSp modSp mod">
        <pc:chgData name="Siegbert Rudolph" userId="2af4d44886c067cc" providerId="LiveId" clId="{326A8082-55E9-4AE9-B8C3-46AD27FB93F3}" dt="2020-08-11T08:41:34.426" v="89" actId="1076"/>
        <pc:sldMkLst>
          <pc:docMk/>
          <pc:sldMk cId="2412010493" sldId="744"/>
        </pc:sldMkLst>
        <pc:spChg chg="del">
          <ac:chgData name="Siegbert Rudolph" userId="2af4d44886c067cc" providerId="LiveId" clId="{326A8082-55E9-4AE9-B8C3-46AD27FB93F3}" dt="2020-08-11T08:41:34.423" v="84" actId="478"/>
          <ac:spMkLst>
            <pc:docMk/>
            <pc:sldMk cId="2412010493" sldId="744"/>
            <ac:spMk id="3" creationId="{8A5B4F18-D877-4D92-84D5-3F910CEE356D}"/>
          </ac:spMkLst>
        </pc:spChg>
        <pc:spChg chg="mod">
          <ac:chgData name="Siegbert Rudolph" userId="2af4d44886c067cc" providerId="LiveId" clId="{326A8082-55E9-4AE9-B8C3-46AD27FB93F3}" dt="2020-08-11T08:41:34.426" v="89" actId="1076"/>
          <ac:spMkLst>
            <pc:docMk/>
            <pc:sldMk cId="2412010493" sldId="744"/>
            <ac:spMk id="4" creationId="{178F97B9-7911-4542-AFBA-BADA54A750E2}"/>
          </ac:spMkLst>
        </pc:spChg>
      </pc:sldChg>
      <pc:sldChg chg="delSp modSp mod">
        <pc:chgData name="Siegbert Rudolph" userId="2af4d44886c067cc" providerId="LiveId" clId="{326A8082-55E9-4AE9-B8C3-46AD27FB93F3}" dt="2020-08-11T08:41:34.422" v="83" actId="1076"/>
        <pc:sldMkLst>
          <pc:docMk/>
          <pc:sldMk cId="2471978050" sldId="745"/>
        </pc:sldMkLst>
        <pc:spChg chg="del">
          <ac:chgData name="Siegbert Rudolph" userId="2af4d44886c067cc" providerId="LiveId" clId="{326A8082-55E9-4AE9-B8C3-46AD27FB93F3}" dt="2020-08-11T08:41:34.415" v="78" actId="478"/>
          <ac:spMkLst>
            <pc:docMk/>
            <pc:sldMk cId="2471978050" sldId="745"/>
            <ac:spMk id="3" creationId="{D59ADA97-BF29-4B92-AAD9-0B885A77EDCA}"/>
          </ac:spMkLst>
        </pc:spChg>
        <pc:spChg chg="mod">
          <ac:chgData name="Siegbert Rudolph" userId="2af4d44886c067cc" providerId="LiveId" clId="{326A8082-55E9-4AE9-B8C3-46AD27FB93F3}" dt="2020-08-11T08:41:34.422" v="83" actId="1076"/>
          <ac:spMkLst>
            <pc:docMk/>
            <pc:sldMk cId="2471978050" sldId="745"/>
            <ac:spMk id="4" creationId="{4D6A39D7-06B9-46C3-9C41-60FF780996DF}"/>
          </ac:spMkLst>
        </pc:spChg>
      </pc:sldChg>
      <pc:sldChg chg="delSp modSp mod">
        <pc:chgData name="Siegbert Rudolph" userId="2af4d44886c067cc" providerId="LiveId" clId="{326A8082-55E9-4AE9-B8C3-46AD27FB93F3}" dt="2020-08-11T08:41:34.460" v="125" actId="1076"/>
        <pc:sldMkLst>
          <pc:docMk/>
          <pc:sldMk cId="1517825682" sldId="746"/>
        </pc:sldMkLst>
        <pc:spChg chg="del">
          <ac:chgData name="Siegbert Rudolph" userId="2af4d44886c067cc" providerId="LiveId" clId="{326A8082-55E9-4AE9-B8C3-46AD27FB93F3}" dt="2020-08-11T08:41:34.456" v="120" actId="478"/>
          <ac:spMkLst>
            <pc:docMk/>
            <pc:sldMk cId="1517825682" sldId="746"/>
            <ac:spMk id="3" creationId="{9D2439A7-9115-42B7-9B0C-0CCCA7B904F7}"/>
          </ac:spMkLst>
        </pc:spChg>
        <pc:spChg chg="mod">
          <ac:chgData name="Siegbert Rudolph" userId="2af4d44886c067cc" providerId="LiveId" clId="{326A8082-55E9-4AE9-B8C3-46AD27FB93F3}" dt="2020-08-11T08:41:34.460" v="125" actId="1076"/>
          <ac:spMkLst>
            <pc:docMk/>
            <pc:sldMk cId="1517825682" sldId="746"/>
            <ac:spMk id="4" creationId="{683166F3-326D-4722-9D4A-86ECE8B83E9C}"/>
          </ac:spMkLst>
        </pc:spChg>
      </pc:sldChg>
      <pc:sldChg chg="delSp modSp mod">
        <pc:chgData name="Siegbert Rudolph" userId="2af4d44886c067cc" providerId="LiveId" clId="{326A8082-55E9-4AE9-B8C3-46AD27FB93F3}" dt="2020-08-11T08:41:34.455" v="119" actId="1076"/>
        <pc:sldMkLst>
          <pc:docMk/>
          <pc:sldMk cId="2063244681" sldId="747"/>
        </pc:sldMkLst>
        <pc:spChg chg="del">
          <ac:chgData name="Siegbert Rudolph" userId="2af4d44886c067cc" providerId="LiveId" clId="{326A8082-55E9-4AE9-B8C3-46AD27FB93F3}" dt="2020-08-11T08:41:34.448" v="114" actId="478"/>
          <ac:spMkLst>
            <pc:docMk/>
            <pc:sldMk cId="2063244681" sldId="747"/>
            <ac:spMk id="3" creationId="{5F3D39D4-915E-45DB-A2FA-7CDD5259733B}"/>
          </ac:spMkLst>
        </pc:spChg>
        <pc:spChg chg="mod">
          <ac:chgData name="Siegbert Rudolph" userId="2af4d44886c067cc" providerId="LiveId" clId="{326A8082-55E9-4AE9-B8C3-46AD27FB93F3}" dt="2020-08-11T08:41:34.455" v="119" actId="1076"/>
          <ac:spMkLst>
            <pc:docMk/>
            <pc:sldMk cId="2063244681" sldId="747"/>
            <ac:spMk id="4" creationId="{D41A479F-A1C0-42EB-8BD2-DE06CB73CC24}"/>
          </ac:spMkLst>
        </pc:spChg>
      </pc:sldChg>
      <pc:sldChg chg="delSp modSp mod">
        <pc:chgData name="Siegbert Rudolph" userId="2af4d44886c067cc" providerId="LiveId" clId="{326A8082-55E9-4AE9-B8C3-46AD27FB93F3}" dt="2020-08-11T08:41:34.447" v="113" actId="1076"/>
        <pc:sldMkLst>
          <pc:docMk/>
          <pc:sldMk cId="4064219210" sldId="748"/>
        </pc:sldMkLst>
        <pc:spChg chg="del">
          <ac:chgData name="Siegbert Rudolph" userId="2af4d44886c067cc" providerId="LiveId" clId="{326A8082-55E9-4AE9-B8C3-46AD27FB93F3}" dt="2020-08-11T08:41:34.443" v="108" actId="478"/>
          <ac:spMkLst>
            <pc:docMk/>
            <pc:sldMk cId="4064219210" sldId="748"/>
            <ac:spMk id="3" creationId="{F88974D8-17EF-48E4-89D9-BB77E34B3711}"/>
          </ac:spMkLst>
        </pc:spChg>
        <pc:spChg chg="mod">
          <ac:chgData name="Siegbert Rudolph" userId="2af4d44886c067cc" providerId="LiveId" clId="{326A8082-55E9-4AE9-B8C3-46AD27FB93F3}" dt="2020-08-11T08:41:34.447" v="113" actId="1076"/>
          <ac:spMkLst>
            <pc:docMk/>
            <pc:sldMk cId="4064219210" sldId="748"/>
            <ac:spMk id="4" creationId="{BBA96F28-55E5-4C38-A04B-17D9741A86C6}"/>
          </ac:spMkLst>
        </pc:spChg>
      </pc:sldChg>
    </pc:docChg>
  </pc:docChgLst>
  <pc:docChgLst>
    <pc:chgData name="Siegbert Rudolph" userId="2af4d44886c067cc" providerId="LiveId" clId="{D01E3F0B-2C22-471B-8ECA-6C9245685393}"/>
    <pc:docChg chg="custSel modSld">
      <pc:chgData name="Siegbert Rudolph" userId="2af4d44886c067cc" providerId="LiveId" clId="{D01E3F0B-2C22-471B-8ECA-6C9245685393}" dt="2021-04-30T09:31:54.924" v="131" actId="1076"/>
      <pc:docMkLst>
        <pc:docMk/>
      </pc:docMkLst>
      <pc:sldChg chg="delSp modSp mod">
        <pc:chgData name="Siegbert Rudolph" userId="2af4d44886c067cc" providerId="LiveId" clId="{D01E3F0B-2C22-471B-8ECA-6C9245685393}" dt="2021-04-30T09:31:54.825" v="5" actId="1076"/>
        <pc:sldMkLst>
          <pc:docMk/>
          <pc:sldMk cId="0" sldId="444"/>
        </pc:sldMkLst>
        <pc:spChg chg="mod">
          <ac:chgData name="Siegbert Rudolph" userId="2af4d44886c067cc" providerId="LiveId" clId="{D01E3F0B-2C22-471B-8ECA-6C9245685393}" dt="2021-04-30T09:31:54.825" v="5" actId="1076"/>
          <ac:spMkLst>
            <pc:docMk/>
            <pc:sldMk cId="0" sldId="444"/>
            <ac:spMk id="2" creationId="{6C052902-74E9-42EE-A7C8-E996D7CE7F11}"/>
          </ac:spMkLst>
        </pc:spChg>
        <pc:spChg chg="del">
          <ac:chgData name="Siegbert Rudolph" userId="2af4d44886c067cc" providerId="LiveId" clId="{D01E3F0B-2C22-471B-8ECA-6C9245685393}" dt="2021-04-30T09:31:54.810" v="0" actId="478"/>
          <ac:spMkLst>
            <pc:docMk/>
            <pc:sldMk cId="0" sldId="444"/>
            <ac:spMk id="3" creationId="{A7132A45-A773-48AA-A713-E119C0E04F51}"/>
          </ac:spMkLst>
        </pc:spChg>
      </pc:sldChg>
      <pc:sldChg chg="delSp modSp mod">
        <pc:chgData name="Siegbert Rudolph" userId="2af4d44886c067cc" providerId="LiveId" clId="{D01E3F0B-2C22-471B-8ECA-6C9245685393}" dt="2021-04-30T09:31:54.924" v="131" actId="1076"/>
        <pc:sldMkLst>
          <pc:docMk/>
          <pc:sldMk cId="1498672052" sldId="702"/>
        </pc:sldMkLst>
        <pc:spChg chg="mod">
          <ac:chgData name="Siegbert Rudolph" userId="2af4d44886c067cc" providerId="LiveId" clId="{D01E3F0B-2C22-471B-8ECA-6C9245685393}" dt="2021-04-30T09:31:54.924" v="131" actId="1076"/>
          <ac:spMkLst>
            <pc:docMk/>
            <pc:sldMk cId="1498672052" sldId="702"/>
            <ac:spMk id="2" creationId="{E0FA33BE-E994-42D7-9E47-01C9C13BEC64}"/>
          </ac:spMkLst>
        </pc:spChg>
        <pc:spChg chg="del">
          <ac:chgData name="Siegbert Rudolph" userId="2af4d44886c067cc" providerId="LiveId" clId="{D01E3F0B-2C22-471B-8ECA-6C9245685393}" dt="2021-04-30T09:31:54.921" v="126" actId="478"/>
          <ac:spMkLst>
            <pc:docMk/>
            <pc:sldMk cId="1498672052" sldId="702"/>
            <ac:spMk id="5" creationId="{E7415D0D-073B-4CC6-B2CA-1D95844E0AAA}"/>
          </ac:spMkLst>
        </pc:spChg>
      </pc:sldChg>
      <pc:sldChg chg="delSp modSp mod">
        <pc:chgData name="Siegbert Rudolph" userId="2af4d44886c067cc" providerId="LiveId" clId="{D01E3F0B-2C22-471B-8ECA-6C9245685393}" dt="2021-04-30T09:31:54.825" v="17" actId="1076"/>
        <pc:sldMkLst>
          <pc:docMk/>
          <pc:sldMk cId="3612293768" sldId="729"/>
        </pc:sldMkLst>
        <pc:spChg chg="mod">
          <ac:chgData name="Siegbert Rudolph" userId="2af4d44886c067cc" providerId="LiveId" clId="{D01E3F0B-2C22-471B-8ECA-6C9245685393}" dt="2021-04-30T09:31:54.825" v="17" actId="1076"/>
          <ac:spMkLst>
            <pc:docMk/>
            <pc:sldMk cId="3612293768" sldId="729"/>
            <ac:spMk id="3" creationId="{22FED029-91E8-41D2-ADE9-69D22BC74CA4}"/>
          </ac:spMkLst>
        </pc:spChg>
        <pc:spChg chg="del">
          <ac:chgData name="Siegbert Rudolph" userId="2af4d44886c067cc" providerId="LiveId" clId="{D01E3F0B-2C22-471B-8ECA-6C9245685393}" dt="2021-04-30T09:31:54.825" v="12" actId="478"/>
          <ac:spMkLst>
            <pc:docMk/>
            <pc:sldMk cId="3612293768" sldId="729"/>
            <ac:spMk id="4" creationId="{45C20853-FBFE-4738-8F99-94471C7662BC}"/>
          </ac:spMkLst>
        </pc:spChg>
      </pc:sldChg>
      <pc:sldChg chg="delSp modSp mod">
        <pc:chgData name="Siegbert Rudolph" userId="2af4d44886c067cc" providerId="LiveId" clId="{D01E3F0B-2C22-471B-8ECA-6C9245685393}" dt="2021-04-30T09:31:54.825" v="11" actId="1076"/>
        <pc:sldMkLst>
          <pc:docMk/>
          <pc:sldMk cId="3449316489" sldId="730"/>
        </pc:sldMkLst>
        <pc:spChg chg="mod">
          <ac:chgData name="Siegbert Rudolph" userId="2af4d44886c067cc" providerId="LiveId" clId="{D01E3F0B-2C22-471B-8ECA-6C9245685393}" dt="2021-04-30T09:31:54.825" v="11" actId="1076"/>
          <ac:spMkLst>
            <pc:docMk/>
            <pc:sldMk cId="3449316489" sldId="730"/>
            <ac:spMk id="3" creationId="{523BCE87-4FD6-470E-958A-6AF531217E2B}"/>
          </ac:spMkLst>
        </pc:spChg>
        <pc:spChg chg="del">
          <ac:chgData name="Siegbert Rudolph" userId="2af4d44886c067cc" providerId="LiveId" clId="{D01E3F0B-2C22-471B-8ECA-6C9245685393}" dt="2021-04-30T09:31:54.825" v="6" actId="478"/>
          <ac:spMkLst>
            <pc:docMk/>
            <pc:sldMk cId="3449316489" sldId="730"/>
            <ac:spMk id="4" creationId="{28EADD2F-B32E-4A38-A39B-8D06263B9FC2}"/>
          </ac:spMkLst>
        </pc:spChg>
      </pc:sldChg>
      <pc:sldChg chg="delSp modSp mod">
        <pc:chgData name="Siegbert Rudolph" userId="2af4d44886c067cc" providerId="LiveId" clId="{D01E3F0B-2C22-471B-8ECA-6C9245685393}" dt="2021-04-30T09:31:54.825" v="23" actId="1076"/>
        <pc:sldMkLst>
          <pc:docMk/>
          <pc:sldMk cId="2220811049" sldId="731"/>
        </pc:sldMkLst>
        <pc:spChg chg="mod">
          <ac:chgData name="Siegbert Rudolph" userId="2af4d44886c067cc" providerId="LiveId" clId="{D01E3F0B-2C22-471B-8ECA-6C9245685393}" dt="2021-04-30T09:31:54.825" v="23" actId="1076"/>
          <ac:spMkLst>
            <pc:docMk/>
            <pc:sldMk cId="2220811049" sldId="731"/>
            <ac:spMk id="3" creationId="{9189CAC5-1FA7-410E-858C-5F73A702793A}"/>
          </ac:spMkLst>
        </pc:spChg>
        <pc:spChg chg="del">
          <ac:chgData name="Siegbert Rudolph" userId="2af4d44886c067cc" providerId="LiveId" clId="{D01E3F0B-2C22-471B-8ECA-6C9245685393}" dt="2021-04-30T09:31:54.825" v="18" actId="478"/>
          <ac:spMkLst>
            <pc:docMk/>
            <pc:sldMk cId="2220811049" sldId="731"/>
            <ac:spMk id="4" creationId="{68BB32C4-43A1-4326-A62F-86162E8A0AAC}"/>
          </ac:spMkLst>
        </pc:spChg>
      </pc:sldChg>
      <pc:sldChg chg="delSp modSp mod">
        <pc:chgData name="Siegbert Rudolph" userId="2af4d44886c067cc" providerId="LiveId" clId="{D01E3F0B-2C22-471B-8ECA-6C9245685393}" dt="2021-04-30T09:31:54.841" v="35" actId="1076"/>
        <pc:sldMkLst>
          <pc:docMk/>
          <pc:sldMk cId="1598913043" sldId="732"/>
        </pc:sldMkLst>
        <pc:spChg chg="mod">
          <ac:chgData name="Siegbert Rudolph" userId="2af4d44886c067cc" providerId="LiveId" clId="{D01E3F0B-2C22-471B-8ECA-6C9245685393}" dt="2021-04-30T09:31:54.841" v="35" actId="1076"/>
          <ac:spMkLst>
            <pc:docMk/>
            <pc:sldMk cId="1598913043" sldId="732"/>
            <ac:spMk id="3" creationId="{18A57B76-89AC-4DC6-8717-F5943933CC1E}"/>
          </ac:spMkLst>
        </pc:spChg>
        <pc:spChg chg="del">
          <ac:chgData name="Siegbert Rudolph" userId="2af4d44886c067cc" providerId="LiveId" clId="{D01E3F0B-2C22-471B-8ECA-6C9245685393}" dt="2021-04-30T09:31:54.841" v="30" actId="478"/>
          <ac:spMkLst>
            <pc:docMk/>
            <pc:sldMk cId="1598913043" sldId="732"/>
            <ac:spMk id="4" creationId="{EC5F3688-ACB6-4663-9544-DD3DA5F90E41}"/>
          </ac:spMkLst>
        </pc:spChg>
      </pc:sldChg>
      <pc:sldChg chg="delSp modSp mod">
        <pc:chgData name="Siegbert Rudolph" userId="2af4d44886c067cc" providerId="LiveId" clId="{D01E3F0B-2C22-471B-8ECA-6C9245685393}" dt="2021-04-30T09:31:54.825" v="29" actId="1076"/>
        <pc:sldMkLst>
          <pc:docMk/>
          <pc:sldMk cId="3109627077" sldId="733"/>
        </pc:sldMkLst>
        <pc:spChg chg="mod">
          <ac:chgData name="Siegbert Rudolph" userId="2af4d44886c067cc" providerId="LiveId" clId="{D01E3F0B-2C22-471B-8ECA-6C9245685393}" dt="2021-04-30T09:31:54.825" v="29" actId="1076"/>
          <ac:spMkLst>
            <pc:docMk/>
            <pc:sldMk cId="3109627077" sldId="733"/>
            <ac:spMk id="3" creationId="{66633EFB-C79D-4BF5-B97C-9F96B9A04D5E}"/>
          </ac:spMkLst>
        </pc:spChg>
        <pc:spChg chg="del">
          <ac:chgData name="Siegbert Rudolph" userId="2af4d44886c067cc" providerId="LiveId" clId="{D01E3F0B-2C22-471B-8ECA-6C9245685393}" dt="2021-04-30T09:31:54.825" v="24" actId="478"/>
          <ac:spMkLst>
            <pc:docMk/>
            <pc:sldMk cId="3109627077" sldId="733"/>
            <ac:spMk id="4" creationId="{48897492-C0A3-47F9-BF7D-FE8C83E7A156}"/>
          </ac:spMkLst>
        </pc:spChg>
      </pc:sldChg>
      <pc:sldChg chg="delSp modSp mod">
        <pc:chgData name="Siegbert Rudolph" userId="2af4d44886c067cc" providerId="LiveId" clId="{D01E3F0B-2C22-471B-8ECA-6C9245685393}" dt="2021-04-30T09:31:54.841" v="41" actId="1076"/>
        <pc:sldMkLst>
          <pc:docMk/>
          <pc:sldMk cId="1686344213" sldId="734"/>
        </pc:sldMkLst>
        <pc:spChg chg="mod">
          <ac:chgData name="Siegbert Rudolph" userId="2af4d44886c067cc" providerId="LiveId" clId="{D01E3F0B-2C22-471B-8ECA-6C9245685393}" dt="2021-04-30T09:31:54.841" v="41" actId="1076"/>
          <ac:spMkLst>
            <pc:docMk/>
            <pc:sldMk cId="1686344213" sldId="734"/>
            <ac:spMk id="3" creationId="{52938D98-3C70-474C-BC98-EBDF421C22CB}"/>
          </ac:spMkLst>
        </pc:spChg>
        <pc:spChg chg="del">
          <ac:chgData name="Siegbert Rudolph" userId="2af4d44886c067cc" providerId="LiveId" clId="{D01E3F0B-2C22-471B-8ECA-6C9245685393}" dt="2021-04-30T09:31:54.841" v="36" actId="478"/>
          <ac:spMkLst>
            <pc:docMk/>
            <pc:sldMk cId="1686344213" sldId="734"/>
            <ac:spMk id="4" creationId="{52779E16-9641-4E64-9D1C-BA81640DCB76}"/>
          </ac:spMkLst>
        </pc:spChg>
      </pc:sldChg>
      <pc:sldChg chg="delSp modSp mod">
        <pc:chgData name="Siegbert Rudolph" userId="2af4d44886c067cc" providerId="LiveId" clId="{D01E3F0B-2C22-471B-8ECA-6C9245685393}" dt="2021-04-30T09:31:54.841" v="47" actId="1076"/>
        <pc:sldMkLst>
          <pc:docMk/>
          <pc:sldMk cId="4292739409" sldId="735"/>
        </pc:sldMkLst>
        <pc:spChg chg="mod">
          <ac:chgData name="Siegbert Rudolph" userId="2af4d44886c067cc" providerId="LiveId" clId="{D01E3F0B-2C22-471B-8ECA-6C9245685393}" dt="2021-04-30T09:31:54.841" v="47" actId="1076"/>
          <ac:spMkLst>
            <pc:docMk/>
            <pc:sldMk cId="4292739409" sldId="735"/>
            <ac:spMk id="3" creationId="{76C2C81A-07C2-43DD-9C14-CEDB5605CF2E}"/>
          </ac:spMkLst>
        </pc:spChg>
        <pc:spChg chg="del">
          <ac:chgData name="Siegbert Rudolph" userId="2af4d44886c067cc" providerId="LiveId" clId="{D01E3F0B-2C22-471B-8ECA-6C9245685393}" dt="2021-04-30T09:31:54.841" v="42" actId="478"/>
          <ac:spMkLst>
            <pc:docMk/>
            <pc:sldMk cId="4292739409" sldId="735"/>
            <ac:spMk id="4" creationId="{0BC45B5A-ABF2-405D-9D3C-B28E1299F901}"/>
          </ac:spMkLst>
        </pc:spChg>
      </pc:sldChg>
      <pc:sldChg chg="delSp modSp mod">
        <pc:chgData name="Siegbert Rudolph" userId="2af4d44886c067cc" providerId="LiveId" clId="{D01E3F0B-2C22-471B-8ECA-6C9245685393}" dt="2021-04-30T09:31:54.841" v="53" actId="1076"/>
        <pc:sldMkLst>
          <pc:docMk/>
          <pc:sldMk cId="407028184" sldId="736"/>
        </pc:sldMkLst>
        <pc:spChg chg="mod">
          <ac:chgData name="Siegbert Rudolph" userId="2af4d44886c067cc" providerId="LiveId" clId="{D01E3F0B-2C22-471B-8ECA-6C9245685393}" dt="2021-04-30T09:31:54.841" v="53" actId="1076"/>
          <ac:spMkLst>
            <pc:docMk/>
            <pc:sldMk cId="407028184" sldId="736"/>
            <ac:spMk id="3" creationId="{38A85275-71F2-40F9-A0B0-B4F9B0F0EF28}"/>
          </ac:spMkLst>
        </pc:spChg>
        <pc:spChg chg="del">
          <ac:chgData name="Siegbert Rudolph" userId="2af4d44886c067cc" providerId="LiveId" clId="{D01E3F0B-2C22-471B-8ECA-6C9245685393}" dt="2021-04-30T09:31:54.841" v="48" actId="478"/>
          <ac:spMkLst>
            <pc:docMk/>
            <pc:sldMk cId="407028184" sldId="736"/>
            <ac:spMk id="4" creationId="{A0460A1D-6CAC-4A94-A0B7-35C66EEF62A9}"/>
          </ac:spMkLst>
        </pc:spChg>
      </pc:sldChg>
      <pc:sldChg chg="delSp modSp mod">
        <pc:chgData name="Siegbert Rudolph" userId="2af4d44886c067cc" providerId="LiveId" clId="{D01E3F0B-2C22-471B-8ECA-6C9245685393}" dt="2021-04-30T09:31:54.857" v="59" actId="1076"/>
        <pc:sldMkLst>
          <pc:docMk/>
          <pc:sldMk cId="2509100147" sldId="737"/>
        </pc:sldMkLst>
        <pc:spChg chg="mod">
          <ac:chgData name="Siegbert Rudolph" userId="2af4d44886c067cc" providerId="LiveId" clId="{D01E3F0B-2C22-471B-8ECA-6C9245685393}" dt="2021-04-30T09:31:54.857" v="59" actId="1076"/>
          <ac:spMkLst>
            <pc:docMk/>
            <pc:sldMk cId="2509100147" sldId="737"/>
            <ac:spMk id="3" creationId="{6249AC4D-4B27-4976-A60F-5140038589EE}"/>
          </ac:spMkLst>
        </pc:spChg>
        <pc:spChg chg="del">
          <ac:chgData name="Siegbert Rudolph" userId="2af4d44886c067cc" providerId="LiveId" clId="{D01E3F0B-2C22-471B-8ECA-6C9245685393}" dt="2021-04-30T09:31:54.841" v="54" actId="478"/>
          <ac:spMkLst>
            <pc:docMk/>
            <pc:sldMk cId="2509100147" sldId="737"/>
            <ac:spMk id="4" creationId="{017F618A-A248-4A88-9AE5-EA2F089DBB1F}"/>
          </ac:spMkLst>
        </pc:spChg>
      </pc:sldChg>
      <pc:sldChg chg="delSp modSp mod">
        <pc:chgData name="Siegbert Rudolph" userId="2af4d44886c067cc" providerId="LiveId" clId="{D01E3F0B-2C22-471B-8ECA-6C9245685393}" dt="2021-04-30T09:31:54.857" v="65" actId="1076"/>
        <pc:sldMkLst>
          <pc:docMk/>
          <pc:sldMk cId="862778216" sldId="738"/>
        </pc:sldMkLst>
        <pc:spChg chg="mod">
          <ac:chgData name="Siegbert Rudolph" userId="2af4d44886c067cc" providerId="LiveId" clId="{D01E3F0B-2C22-471B-8ECA-6C9245685393}" dt="2021-04-30T09:31:54.857" v="65" actId="1076"/>
          <ac:spMkLst>
            <pc:docMk/>
            <pc:sldMk cId="862778216" sldId="738"/>
            <ac:spMk id="3" creationId="{1FD87549-D3E5-45C7-A328-AF1F95337742}"/>
          </ac:spMkLst>
        </pc:spChg>
        <pc:spChg chg="del">
          <ac:chgData name="Siegbert Rudolph" userId="2af4d44886c067cc" providerId="LiveId" clId="{D01E3F0B-2C22-471B-8ECA-6C9245685393}" dt="2021-04-30T09:31:54.857" v="60" actId="478"/>
          <ac:spMkLst>
            <pc:docMk/>
            <pc:sldMk cId="862778216" sldId="738"/>
            <ac:spMk id="4" creationId="{995C4AD1-F9EF-4806-B3DC-F6E1A6B43F98}"/>
          </ac:spMkLst>
        </pc:spChg>
      </pc:sldChg>
      <pc:sldChg chg="delSp modSp mod">
        <pc:chgData name="Siegbert Rudolph" userId="2af4d44886c067cc" providerId="LiveId" clId="{D01E3F0B-2C22-471B-8ECA-6C9245685393}" dt="2021-04-30T09:31:54.857" v="71" actId="1076"/>
        <pc:sldMkLst>
          <pc:docMk/>
          <pc:sldMk cId="3965611491" sldId="739"/>
        </pc:sldMkLst>
        <pc:spChg chg="mod">
          <ac:chgData name="Siegbert Rudolph" userId="2af4d44886c067cc" providerId="LiveId" clId="{D01E3F0B-2C22-471B-8ECA-6C9245685393}" dt="2021-04-30T09:31:54.857" v="71" actId="1076"/>
          <ac:spMkLst>
            <pc:docMk/>
            <pc:sldMk cId="3965611491" sldId="739"/>
            <ac:spMk id="3" creationId="{5DC1E2EB-CE3D-4EDF-B40D-8310CAD79B34}"/>
          </ac:spMkLst>
        </pc:spChg>
        <pc:spChg chg="del">
          <ac:chgData name="Siegbert Rudolph" userId="2af4d44886c067cc" providerId="LiveId" clId="{D01E3F0B-2C22-471B-8ECA-6C9245685393}" dt="2021-04-30T09:31:54.857" v="66" actId="478"/>
          <ac:spMkLst>
            <pc:docMk/>
            <pc:sldMk cId="3965611491" sldId="739"/>
            <ac:spMk id="4" creationId="{7DD99B10-740A-4D39-B68D-E70F1C39D293}"/>
          </ac:spMkLst>
        </pc:spChg>
      </pc:sldChg>
      <pc:sldChg chg="delSp modSp mod">
        <pc:chgData name="Siegbert Rudolph" userId="2af4d44886c067cc" providerId="LiveId" clId="{D01E3F0B-2C22-471B-8ECA-6C9245685393}" dt="2021-04-30T09:31:54.908" v="101" actId="1076"/>
        <pc:sldMkLst>
          <pc:docMk/>
          <pc:sldMk cId="1622589701" sldId="740"/>
        </pc:sldMkLst>
        <pc:spChg chg="mod">
          <ac:chgData name="Siegbert Rudolph" userId="2af4d44886c067cc" providerId="LiveId" clId="{D01E3F0B-2C22-471B-8ECA-6C9245685393}" dt="2021-04-30T09:31:54.908" v="101" actId="1076"/>
          <ac:spMkLst>
            <pc:docMk/>
            <pc:sldMk cId="1622589701" sldId="740"/>
            <ac:spMk id="3" creationId="{CA2763CB-EBB7-423A-BA07-3BA795FCBE28}"/>
          </ac:spMkLst>
        </pc:spChg>
        <pc:spChg chg="del">
          <ac:chgData name="Siegbert Rudolph" userId="2af4d44886c067cc" providerId="LiveId" clId="{D01E3F0B-2C22-471B-8ECA-6C9245685393}" dt="2021-04-30T09:31:54.905" v="96" actId="478"/>
          <ac:spMkLst>
            <pc:docMk/>
            <pc:sldMk cId="1622589701" sldId="740"/>
            <ac:spMk id="4" creationId="{B9581843-FD5E-47C3-934C-9A5F77663160}"/>
          </ac:spMkLst>
        </pc:spChg>
      </pc:sldChg>
      <pc:sldChg chg="delSp modSp mod">
        <pc:chgData name="Siegbert Rudolph" userId="2af4d44886c067cc" providerId="LiveId" clId="{D01E3F0B-2C22-471B-8ECA-6C9245685393}" dt="2021-04-30T09:31:54.911" v="107" actId="1076"/>
        <pc:sldMkLst>
          <pc:docMk/>
          <pc:sldMk cId="2604219349" sldId="741"/>
        </pc:sldMkLst>
        <pc:spChg chg="mod">
          <ac:chgData name="Siegbert Rudolph" userId="2af4d44886c067cc" providerId="LiveId" clId="{D01E3F0B-2C22-471B-8ECA-6C9245685393}" dt="2021-04-30T09:31:54.911" v="107" actId="1076"/>
          <ac:spMkLst>
            <pc:docMk/>
            <pc:sldMk cId="2604219349" sldId="741"/>
            <ac:spMk id="3" creationId="{E6DAB702-BF83-4C1F-B295-83CFEE430F4F}"/>
          </ac:spMkLst>
        </pc:spChg>
        <pc:spChg chg="del">
          <ac:chgData name="Siegbert Rudolph" userId="2af4d44886c067cc" providerId="LiveId" clId="{D01E3F0B-2C22-471B-8ECA-6C9245685393}" dt="2021-04-30T09:31:54.908" v="102" actId="478"/>
          <ac:spMkLst>
            <pc:docMk/>
            <pc:sldMk cId="2604219349" sldId="741"/>
            <ac:spMk id="4" creationId="{5A1F13EB-CBA0-474B-A59C-30F2880D4107}"/>
          </ac:spMkLst>
        </pc:spChg>
      </pc:sldChg>
      <pc:sldChg chg="delSp modSp mod">
        <pc:chgData name="Siegbert Rudolph" userId="2af4d44886c067cc" providerId="LiveId" clId="{D01E3F0B-2C22-471B-8ECA-6C9245685393}" dt="2021-04-30T09:31:54.872" v="77" actId="1076"/>
        <pc:sldMkLst>
          <pc:docMk/>
          <pc:sldMk cId="1879769585" sldId="742"/>
        </pc:sldMkLst>
        <pc:spChg chg="mod">
          <ac:chgData name="Siegbert Rudolph" userId="2af4d44886c067cc" providerId="LiveId" clId="{D01E3F0B-2C22-471B-8ECA-6C9245685393}" dt="2021-04-30T09:31:54.872" v="77" actId="1076"/>
          <ac:spMkLst>
            <pc:docMk/>
            <pc:sldMk cId="1879769585" sldId="742"/>
            <ac:spMk id="3" creationId="{E305CE9D-A599-4FD5-AE03-793CACA0485E}"/>
          </ac:spMkLst>
        </pc:spChg>
        <pc:spChg chg="del">
          <ac:chgData name="Siegbert Rudolph" userId="2af4d44886c067cc" providerId="LiveId" clId="{D01E3F0B-2C22-471B-8ECA-6C9245685393}" dt="2021-04-30T09:31:54.857" v="72" actId="478"/>
          <ac:spMkLst>
            <pc:docMk/>
            <pc:sldMk cId="1879769585" sldId="742"/>
            <ac:spMk id="4" creationId="{E2B26F60-FD7C-4261-9FC5-085400F11462}"/>
          </ac:spMkLst>
        </pc:spChg>
      </pc:sldChg>
      <pc:sldChg chg="delSp modSp mod">
        <pc:chgData name="Siegbert Rudolph" userId="2af4d44886c067cc" providerId="LiveId" clId="{D01E3F0B-2C22-471B-8ECA-6C9245685393}" dt="2021-04-30T09:31:54.904" v="95" actId="1076"/>
        <pc:sldMkLst>
          <pc:docMk/>
          <pc:sldMk cId="1182862568" sldId="743"/>
        </pc:sldMkLst>
        <pc:spChg chg="mod">
          <ac:chgData name="Siegbert Rudolph" userId="2af4d44886c067cc" providerId="LiveId" clId="{D01E3F0B-2C22-471B-8ECA-6C9245685393}" dt="2021-04-30T09:31:54.904" v="95" actId="1076"/>
          <ac:spMkLst>
            <pc:docMk/>
            <pc:sldMk cId="1182862568" sldId="743"/>
            <ac:spMk id="3" creationId="{34E3E0A9-6F38-46F8-805E-F4B43B3F7E07}"/>
          </ac:spMkLst>
        </pc:spChg>
        <pc:spChg chg="del">
          <ac:chgData name="Siegbert Rudolph" userId="2af4d44886c067cc" providerId="LiveId" clId="{D01E3F0B-2C22-471B-8ECA-6C9245685393}" dt="2021-04-30T09:31:54.896" v="90" actId="478"/>
          <ac:spMkLst>
            <pc:docMk/>
            <pc:sldMk cId="1182862568" sldId="743"/>
            <ac:spMk id="4" creationId="{490352D2-AB2D-4279-B7F1-B35B04A4821A}"/>
          </ac:spMkLst>
        </pc:spChg>
      </pc:sldChg>
      <pc:sldChg chg="delSp modSp mod">
        <pc:chgData name="Siegbert Rudolph" userId="2af4d44886c067cc" providerId="LiveId" clId="{D01E3F0B-2C22-471B-8ECA-6C9245685393}" dt="2021-04-30T09:31:54.895" v="89" actId="1076"/>
        <pc:sldMkLst>
          <pc:docMk/>
          <pc:sldMk cId="2412010493" sldId="744"/>
        </pc:sldMkLst>
        <pc:spChg chg="mod">
          <ac:chgData name="Siegbert Rudolph" userId="2af4d44886c067cc" providerId="LiveId" clId="{D01E3F0B-2C22-471B-8ECA-6C9245685393}" dt="2021-04-30T09:31:54.895" v="89" actId="1076"/>
          <ac:spMkLst>
            <pc:docMk/>
            <pc:sldMk cId="2412010493" sldId="744"/>
            <ac:spMk id="3" creationId="{568A12A9-5D98-4CD4-A3ED-56823764BAFA}"/>
          </ac:spMkLst>
        </pc:spChg>
        <pc:spChg chg="del">
          <ac:chgData name="Siegbert Rudolph" userId="2af4d44886c067cc" providerId="LiveId" clId="{D01E3F0B-2C22-471B-8ECA-6C9245685393}" dt="2021-04-30T09:31:54.872" v="84" actId="478"/>
          <ac:spMkLst>
            <pc:docMk/>
            <pc:sldMk cId="2412010493" sldId="744"/>
            <ac:spMk id="4" creationId="{B3FC13B7-E3A3-4980-930E-880276EB16BB}"/>
          </ac:spMkLst>
        </pc:spChg>
      </pc:sldChg>
      <pc:sldChg chg="delSp modSp mod">
        <pc:chgData name="Siegbert Rudolph" userId="2af4d44886c067cc" providerId="LiveId" clId="{D01E3F0B-2C22-471B-8ECA-6C9245685393}" dt="2021-04-30T09:31:54.872" v="83" actId="1076"/>
        <pc:sldMkLst>
          <pc:docMk/>
          <pc:sldMk cId="2471978050" sldId="745"/>
        </pc:sldMkLst>
        <pc:spChg chg="mod">
          <ac:chgData name="Siegbert Rudolph" userId="2af4d44886c067cc" providerId="LiveId" clId="{D01E3F0B-2C22-471B-8ECA-6C9245685393}" dt="2021-04-30T09:31:54.872" v="83" actId="1076"/>
          <ac:spMkLst>
            <pc:docMk/>
            <pc:sldMk cId="2471978050" sldId="745"/>
            <ac:spMk id="3" creationId="{D22F9EFA-E3C0-48F7-B9AC-F035C87672F2}"/>
          </ac:spMkLst>
        </pc:spChg>
        <pc:spChg chg="del">
          <ac:chgData name="Siegbert Rudolph" userId="2af4d44886c067cc" providerId="LiveId" clId="{D01E3F0B-2C22-471B-8ECA-6C9245685393}" dt="2021-04-30T09:31:54.872" v="78" actId="478"/>
          <ac:spMkLst>
            <pc:docMk/>
            <pc:sldMk cId="2471978050" sldId="745"/>
            <ac:spMk id="4" creationId="{6A0ECE69-DA4E-499E-815B-998920A6096B}"/>
          </ac:spMkLst>
        </pc:spChg>
      </pc:sldChg>
      <pc:sldChg chg="delSp modSp mod">
        <pc:chgData name="Siegbert Rudolph" userId="2af4d44886c067cc" providerId="LiveId" clId="{D01E3F0B-2C22-471B-8ECA-6C9245685393}" dt="2021-04-30T09:31:54.921" v="125" actId="1076"/>
        <pc:sldMkLst>
          <pc:docMk/>
          <pc:sldMk cId="1517825682" sldId="746"/>
        </pc:sldMkLst>
        <pc:spChg chg="mod">
          <ac:chgData name="Siegbert Rudolph" userId="2af4d44886c067cc" providerId="LiveId" clId="{D01E3F0B-2C22-471B-8ECA-6C9245685393}" dt="2021-04-30T09:31:54.921" v="125" actId="1076"/>
          <ac:spMkLst>
            <pc:docMk/>
            <pc:sldMk cId="1517825682" sldId="746"/>
            <ac:spMk id="3" creationId="{815C6831-C855-4896-99F5-6A14FBE254DF}"/>
          </ac:spMkLst>
        </pc:spChg>
        <pc:spChg chg="del">
          <ac:chgData name="Siegbert Rudolph" userId="2af4d44886c067cc" providerId="LiveId" clId="{D01E3F0B-2C22-471B-8ECA-6C9245685393}" dt="2021-04-30T09:31:54.918" v="120" actId="478"/>
          <ac:spMkLst>
            <pc:docMk/>
            <pc:sldMk cId="1517825682" sldId="746"/>
            <ac:spMk id="4" creationId="{5232E535-BEF3-4BC2-B7C4-8A5A4FAAF687}"/>
          </ac:spMkLst>
        </pc:spChg>
      </pc:sldChg>
      <pc:sldChg chg="delSp modSp mod">
        <pc:chgData name="Siegbert Rudolph" userId="2af4d44886c067cc" providerId="LiveId" clId="{D01E3F0B-2C22-471B-8ECA-6C9245685393}" dt="2021-04-30T09:31:54.917" v="119" actId="1076"/>
        <pc:sldMkLst>
          <pc:docMk/>
          <pc:sldMk cId="2063244681" sldId="747"/>
        </pc:sldMkLst>
        <pc:spChg chg="mod">
          <ac:chgData name="Siegbert Rudolph" userId="2af4d44886c067cc" providerId="LiveId" clId="{D01E3F0B-2C22-471B-8ECA-6C9245685393}" dt="2021-04-30T09:31:54.917" v="119" actId="1076"/>
          <ac:spMkLst>
            <pc:docMk/>
            <pc:sldMk cId="2063244681" sldId="747"/>
            <ac:spMk id="3" creationId="{BCD153C9-7904-456B-90D7-FF6A1DC889EA}"/>
          </ac:spMkLst>
        </pc:spChg>
        <pc:spChg chg="del">
          <ac:chgData name="Siegbert Rudolph" userId="2af4d44886c067cc" providerId="LiveId" clId="{D01E3F0B-2C22-471B-8ECA-6C9245685393}" dt="2021-04-30T09:31:54.914" v="114" actId="478"/>
          <ac:spMkLst>
            <pc:docMk/>
            <pc:sldMk cId="2063244681" sldId="747"/>
            <ac:spMk id="4" creationId="{3AA24D2F-5972-4FF2-BF86-7C2D3B97A5D2}"/>
          </ac:spMkLst>
        </pc:spChg>
      </pc:sldChg>
      <pc:sldChg chg="delSp modSp mod">
        <pc:chgData name="Siegbert Rudolph" userId="2af4d44886c067cc" providerId="LiveId" clId="{D01E3F0B-2C22-471B-8ECA-6C9245685393}" dt="2021-04-30T09:31:54.914" v="113" actId="1076"/>
        <pc:sldMkLst>
          <pc:docMk/>
          <pc:sldMk cId="4064219210" sldId="748"/>
        </pc:sldMkLst>
        <pc:spChg chg="mod">
          <ac:chgData name="Siegbert Rudolph" userId="2af4d44886c067cc" providerId="LiveId" clId="{D01E3F0B-2C22-471B-8ECA-6C9245685393}" dt="2021-04-30T09:31:54.914" v="113" actId="1076"/>
          <ac:spMkLst>
            <pc:docMk/>
            <pc:sldMk cId="4064219210" sldId="748"/>
            <ac:spMk id="3" creationId="{1151E93E-DB9F-4384-B253-8CB88F178A46}"/>
          </ac:spMkLst>
        </pc:spChg>
        <pc:spChg chg="del">
          <ac:chgData name="Siegbert Rudolph" userId="2af4d44886c067cc" providerId="LiveId" clId="{D01E3F0B-2C22-471B-8ECA-6C9245685393}" dt="2021-04-30T09:31:54.911" v="108" actId="478"/>
          <ac:spMkLst>
            <pc:docMk/>
            <pc:sldMk cId="4064219210" sldId="748"/>
            <ac:spMk id="4" creationId="{E1F95F6C-A53B-4375-BF99-99C361F87CFE}"/>
          </ac:spMkLst>
        </pc:spChg>
      </pc:sldChg>
    </pc:docChg>
  </pc:docChgLst>
  <pc:docChgLst>
    <pc:chgData name="Siegbert Rudolph" userId="2af4d44886c067cc" providerId="LiveId" clId="{D950BC33-3A00-4AD4-920E-128D8DDB82FB}"/>
    <pc:docChg chg="custSel modSld">
      <pc:chgData name="Siegbert Rudolph" userId="2af4d44886c067cc" providerId="LiveId" clId="{D950BC33-3A00-4AD4-920E-128D8DDB82FB}" dt="2018-11-11T08:21:40.207" v="131" actId="1076"/>
      <pc:docMkLst>
        <pc:docMk/>
      </pc:docMkLst>
      <pc:sldChg chg="delSp modSp">
        <pc:chgData name="Siegbert Rudolph" userId="2af4d44886c067cc" providerId="LiveId" clId="{D950BC33-3A00-4AD4-920E-128D8DDB82FB}" dt="2018-11-11T08:21:40.124" v="5" actId="1076"/>
        <pc:sldMkLst>
          <pc:docMk/>
          <pc:sldMk cId="0" sldId="444"/>
        </pc:sldMkLst>
        <pc:spChg chg="del">
          <ac:chgData name="Siegbert Rudolph" userId="2af4d44886c067cc" providerId="LiveId" clId="{D950BC33-3A00-4AD4-920E-128D8DDB82FB}" dt="2018-11-11T08:21:40.121" v="0" actId="478"/>
          <ac:spMkLst>
            <pc:docMk/>
            <pc:sldMk cId="0" sldId="444"/>
            <ac:spMk id="2" creationId="{074EDDB9-49C7-4645-84B2-1E442EE32770}"/>
          </ac:spMkLst>
        </pc:spChg>
        <pc:spChg chg="mod">
          <ac:chgData name="Siegbert Rudolph" userId="2af4d44886c067cc" providerId="LiveId" clId="{D950BC33-3A00-4AD4-920E-128D8DDB82FB}" dt="2018-11-11T08:21:40.124" v="5" actId="1076"/>
          <ac:spMkLst>
            <pc:docMk/>
            <pc:sldMk cId="0" sldId="444"/>
            <ac:spMk id="3" creationId="{B41AF662-B3A5-44AE-9D54-96414558EB44}"/>
          </ac:spMkLst>
        </pc:spChg>
      </pc:sldChg>
      <pc:sldChg chg="delSp modSp">
        <pc:chgData name="Siegbert Rudolph" userId="2af4d44886c067cc" providerId="LiveId" clId="{D950BC33-3A00-4AD4-920E-128D8DDB82FB}" dt="2018-11-11T08:21:40.207" v="131" actId="1076"/>
        <pc:sldMkLst>
          <pc:docMk/>
          <pc:sldMk cId="1498672052" sldId="702"/>
        </pc:sldMkLst>
        <pc:spChg chg="del">
          <ac:chgData name="Siegbert Rudolph" userId="2af4d44886c067cc" providerId="LiveId" clId="{D950BC33-3A00-4AD4-920E-128D8DDB82FB}" dt="2018-11-11T08:21:40.204" v="126" actId="478"/>
          <ac:spMkLst>
            <pc:docMk/>
            <pc:sldMk cId="1498672052" sldId="702"/>
            <ac:spMk id="2" creationId="{E1A12EC1-6609-4E1B-B917-739A2E6F313E}"/>
          </ac:spMkLst>
        </pc:spChg>
        <pc:spChg chg="mod">
          <ac:chgData name="Siegbert Rudolph" userId="2af4d44886c067cc" providerId="LiveId" clId="{D950BC33-3A00-4AD4-920E-128D8DDB82FB}" dt="2018-11-11T08:21:40.207" v="131" actId="1076"/>
          <ac:spMkLst>
            <pc:docMk/>
            <pc:sldMk cId="1498672052" sldId="702"/>
            <ac:spMk id="5" creationId="{6E59CD6A-B5D3-40BB-8EFC-F38A7F81397C}"/>
          </ac:spMkLst>
        </pc:spChg>
      </pc:sldChg>
      <pc:sldChg chg="delSp modSp">
        <pc:chgData name="Siegbert Rudolph" userId="2af4d44886c067cc" providerId="LiveId" clId="{D950BC33-3A00-4AD4-920E-128D8DDB82FB}" dt="2018-11-11T08:21:40.132" v="17" actId="1076"/>
        <pc:sldMkLst>
          <pc:docMk/>
          <pc:sldMk cId="3612293768" sldId="729"/>
        </pc:sldMkLst>
        <pc:spChg chg="del">
          <ac:chgData name="Siegbert Rudolph" userId="2af4d44886c067cc" providerId="LiveId" clId="{D950BC33-3A00-4AD4-920E-128D8DDB82FB}" dt="2018-11-11T08:21:40.129" v="12" actId="478"/>
          <ac:spMkLst>
            <pc:docMk/>
            <pc:sldMk cId="3612293768" sldId="729"/>
            <ac:spMk id="3" creationId="{25AE80CC-97C1-4A5B-A698-FC16E05C1C49}"/>
          </ac:spMkLst>
        </pc:spChg>
        <pc:spChg chg="mod">
          <ac:chgData name="Siegbert Rudolph" userId="2af4d44886c067cc" providerId="LiveId" clId="{D950BC33-3A00-4AD4-920E-128D8DDB82FB}" dt="2018-11-11T08:21:40.132" v="17" actId="1076"/>
          <ac:spMkLst>
            <pc:docMk/>
            <pc:sldMk cId="3612293768" sldId="729"/>
            <ac:spMk id="4" creationId="{0F047D85-EDA2-46EC-8B04-6CA35E561D78}"/>
          </ac:spMkLst>
        </pc:spChg>
      </pc:sldChg>
      <pc:sldChg chg="delSp modSp">
        <pc:chgData name="Siegbert Rudolph" userId="2af4d44886c067cc" providerId="LiveId" clId="{D950BC33-3A00-4AD4-920E-128D8DDB82FB}" dt="2018-11-11T08:21:40.128" v="11" actId="1076"/>
        <pc:sldMkLst>
          <pc:docMk/>
          <pc:sldMk cId="3449316489" sldId="730"/>
        </pc:sldMkLst>
        <pc:spChg chg="del">
          <ac:chgData name="Siegbert Rudolph" userId="2af4d44886c067cc" providerId="LiveId" clId="{D950BC33-3A00-4AD4-920E-128D8DDB82FB}" dt="2018-11-11T08:21:40.125" v="6" actId="478"/>
          <ac:spMkLst>
            <pc:docMk/>
            <pc:sldMk cId="3449316489" sldId="730"/>
            <ac:spMk id="3" creationId="{55634732-B8D7-4A08-A290-FB641165E789}"/>
          </ac:spMkLst>
        </pc:spChg>
        <pc:spChg chg="mod">
          <ac:chgData name="Siegbert Rudolph" userId="2af4d44886c067cc" providerId="LiveId" clId="{D950BC33-3A00-4AD4-920E-128D8DDB82FB}" dt="2018-11-11T08:21:40.128" v="11" actId="1076"/>
          <ac:spMkLst>
            <pc:docMk/>
            <pc:sldMk cId="3449316489" sldId="730"/>
            <ac:spMk id="4" creationId="{3FEABB0E-EF5D-4C39-A0BE-868A3734C404}"/>
          </ac:spMkLst>
        </pc:spChg>
      </pc:sldChg>
      <pc:sldChg chg="delSp modSp">
        <pc:chgData name="Siegbert Rudolph" userId="2af4d44886c067cc" providerId="LiveId" clId="{D950BC33-3A00-4AD4-920E-128D8DDB82FB}" dt="2018-11-11T08:21:40.136" v="23" actId="1076"/>
        <pc:sldMkLst>
          <pc:docMk/>
          <pc:sldMk cId="2220811049" sldId="731"/>
        </pc:sldMkLst>
        <pc:spChg chg="del">
          <ac:chgData name="Siegbert Rudolph" userId="2af4d44886c067cc" providerId="LiveId" clId="{D950BC33-3A00-4AD4-920E-128D8DDB82FB}" dt="2018-11-11T08:21:40.133" v="18" actId="478"/>
          <ac:spMkLst>
            <pc:docMk/>
            <pc:sldMk cId="2220811049" sldId="731"/>
            <ac:spMk id="3" creationId="{C1ED0ED5-99CB-492E-8C9B-DB156D3CC3AD}"/>
          </ac:spMkLst>
        </pc:spChg>
        <pc:spChg chg="mod">
          <ac:chgData name="Siegbert Rudolph" userId="2af4d44886c067cc" providerId="LiveId" clId="{D950BC33-3A00-4AD4-920E-128D8DDB82FB}" dt="2018-11-11T08:21:40.136" v="23" actId="1076"/>
          <ac:spMkLst>
            <pc:docMk/>
            <pc:sldMk cId="2220811049" sldId="731"/>
            <ac:spMk id="4" creationId="{6987F327-7D36-4D00-8814-CEE50353DB88}"/>
          </ac:spMkLst>
        </pc:spChg>
      </pc:sldChg>
      <pc:sldChg chg="delSp modSp">
        <pc:chgData name="Siegbert Rudolph" userId="2af4d44886c067cc" providerId="LiveId" clId="{D950BC33-3A00-4AD4-920E-128D8DDB82FB}" dt="2018-11-11T08:21:40.144" v="35" actId="1076"/>
        <pc:sldMkLst>
          <pc:docMk/>
          <pc:sldMk cId="1598913043" sldId="732"/>
        </pc:sldMkLst>
        <pc:spChg chg="del">
          <ac:chgData name="Siegbert Rudolph" userId="2af4d44886c067cc" providerId="LiveId" clId="{D950BC33-3A00-4AD4-920E-128D8DDB82FB}" dt="2018-11-11T08:21:40.141" v="30" actId="478"/>
          <ac:spMkLst>
            <pc:docMk/>
            <pc:sldMk cId="1598913043" sldId="732"/>
            <ac:spMk id="3" creationId="{3B2D88AF-1142-493D-9526-B71F8351CF43}"/>
          </ac:spMkLst>
        </pc:spChg>
        <pc:spChg chg="mod">
          <ac:chgData name="Siegbert Rudolph" userId="2af4d44886c067cc" providerId="LiveId" clId="{D950BC33-3A00-4AD4-920E-128D8DDB82FB}" dt="2018-11-11T08:21:40.144" v="35" actId="1076"/>
          <ac:spMkLst>
            <pc:docMk/>
            <pc:sldMk cId="1598913043" sldId="732"/>
            <ac:spMk id="4" creationId="{B8E29B12-2B7C-441A-BC76-5D76460F84FF}"/>
          </ac:spMkLst>
        </pc:spChg>
      </pc:sldChg>
      <pc:sldChg chg="delSp modSp">
        <pc:chgData name="Siegbert Rudolph" userId="2af4d44886c067cc" providerId="LiveId" clId="{D950BC33-3A00-4AD4-920E-128D8DDB82FB}" dt="2018-11-11T08:21:40.140" v="29" actId="1076"/>
        <pc:sldMkLst>
          <pc:docMk/>
          <pc:sldMk cId="3109627077" sldId="733"/>
        </pc:sldMkLst>
        <pc:spChg chg="del">
          <ac:chgData name="Siegbert Rudolph" userId="2af4d44886c067cc" providerId="LiveId" clId="{D950BC33-3A00-4AD4-920E-128D8DDB82FB}" dt="2018-11-11T08:21:40.136" v="24" actId="478"/>
          <ac:spMkLst>
            <pc:docMk/>
            <pc:sldMk cId="3109627077" sldId="733"/>
            <ac:spMk id="3" creationId="{DC13A197-2DFE-4895-B2F7-5D75333DF499}"/>
          </ac:spMkLst>
        </pc:spChg>
        <pc:spChg chg="mod">
          <ac:chgData name="Siegbert Rudolph" userId="2af4d44886c067cc" providerId="LiveId" clId="{D950BC33-3A00-4AD4-920E-128D8DDB82FB}" dt="2018-11-11T08:21:40.140" v="29" actId="1076"/>
          <ac:spMkLst>
            <pc:docMk/>
            <pc:sldMk cId="3109627077" sldId="733"/>
            <ac:spMk id="4" creationId="{ACA60774-5756-489F-BBDC-F598D5F6798A}"/>
          </ac:spMkLst>
        </pc:spChg>
      </pc:sldChg>
      <pc:sldChg chg="delSp modSp">
        <pc:chgData name="Siegbert Rudolph" userId="2af4d44886c067cc" providerId="LiveId" clId="{D950BC33-3A00-4AD4-920E-128D8DDB82FB}" dt="2018-11-11T08:21:40.148" v="41" actId="1076"/>
        <pc:sldMkLst>
          <pc:docMk/>
          <pc:sldMk cId="1686344213" sldId="734"/>
        </pc:sldMkLst>
        <pc:spChg chg="del">
          <ac:chgData name="Siegbert Rudolph" userId="2af4d44886c067cc" providerId="LiveId" clId="{D950BC33-3A00-4AD4-920E-128D8DDB82FB}" dt="2018-11-11T08:21:40.145" v="36" actId="478"/>
          <ac:spMkLst>
            <pc:docMk/>
            <pc:sldMk cId="1686344213" sldId="734"/>
            <ac:spMk id="3" creationId="{8E09BACC-1894-45A8-9618-496F93A8E4C0}"/>
          </ac:spMkLst>
        </pc:spChg>
        <pc:spChg chg="mod">
          <ac:chgData name="Siegbert Rudolph" userId="2af4d44886c067cc" providerId="LiveId" clId="{D950BC33-3A00-4AD4-920E-128D8DDB82FB}" dt="2018-11-11T08:21:40.148" v="41" actId="1076"/>
          <ac:spMkLst>
            <pc:docMk/>
            <pc:sldMk cId="1686344213" sldId="734"/>
            <ac:spMk id="4" creationId="{574D4238-1FAB-4B8F-8D79-EB325E321D0D}"/>
          </ac:spMkLst>
        </pc:spChg>
      </pc:sldChg>
      <pc:sldChg chg="delSp modSp">
        <pc:chgData name="Siegbert Rudolph" userId="2af4d44886c067cc" providerId="LiveId" clId="{D950BC33-3A00-4AD4-920E-128D8DDB82FB}" dt="2018-11-11T08:21:40.152" v="47" actId="1076"/>
        <pc:sldMkLst>
          <pc:docMk/>
          <pc:sldMk cId="4292739409" sldId="735"/>
        </pc:sldMkLst>
        <pc:spChg chg="del">
          <ac:chgData name="Siegbert Rudolph" userId="2af4d44886c067cc" providerId="LiveId" clId="{D950BC33-3A00-4AD4-920E-128D8DDB82FB}" dt="2018-11-11T08:21:40.149" v="42" actId="478"/>
          <ac:spMkLst>
            <pc:docMk/>
            <pc:sldMk cId="4292739409" sldId="735"/>
            <ac:spMk id="3" creationId="{DF226AF4-16AC-4002-B554-64B710C9DD8D}"/>
          </ac:spMkLst>
        </pc:spChg>
        <pc:spChg chg="mod">
          <ac:chgData name="Siegbert Rudolph" userId="2af4d44886c067cc" providerId="LiveId" clId="{D950BC33-3A00-4AD4-920E-128D8DDB82FB}" dt="2018-11-11T08:21:40.152" v="47" actId="1076"/>
          <ac:spMkLst>
            <pc:docMk/>
            <pc:sldMk cId="4292739409" sldId="735"/>
            <ac:spMk id="4" creationId="{1A2BF441-E969-4A10-A4E5-CDEFFEA736A1}"/>
          </ac:spMkLst>
        </pc:spChg>
      </pc:sldChg>
      <pc:sldChg chg="delSp modSp">
        <pc:chgData name="Siegbert Rudolph" userId="2af4d44886c067cc" providerId="LiveId" clId="{D950BC33-3A00-4AD4-920E-128D8DDB82FB}" dt="2018-11-11T08:21:40.156" v="53" actId="1076"/>
        <pc:sldMkLst>
          <pc:docMk/>
          <pc:sldMk cId="407028184" sldId="736"/>
        </pc:sldMkLst>
        <pc:spChg chg="del">
          <ac:chgData name="Siegbert Rudolph" userId="2af4d44886c067cc" providerId="LiveId" clId="{D950BC33-3A00-4AD4-920E-128D8DDB82FB}" dt="2018-11-11T08:21:40.153" v="48" actId="478"/>
          <ac:spMkLst>
            <pc:docMk/>
            <pc:sldMk cId="407028184" sldId="736"/>
            <ac:spMk id="3" creationId="{5BD178DB-332C-4E13-BAE2-E75447CCEA76}"/>
          </ac:spMkLst>
        </pc:spChg>
        <pc:spChg chg="mod">
          <ac:chgData name="Siegbert Rudolph" userId="2af4d44886c067cc" providerId="LiveId" clId="{D950BC33-3A00-4AD4-920E-128D8DDB82FB}" dt="2018-11-11T08:21:40.156" v="53" actId="1076"/>
          <ac:spMkLst>
            <pc:docMk/>
            <pc:sldMk cId="407028184" sldId="736"/>
            <ac:spMk id="4" creationId="{D987F2CC-D07B-4EC1-8063-5CC9BED5D7C2}"/>
          </ac:spMkLst>
        </pc:spChg>
      </pc:sldChg>
      <pc:sldChg chg="delSp modSp">
        <pc:chgData name="Siegbert Rudolph" userId="2af4d44886c067cc" providerId="LiveId" clId="{D950BC33-3A00-4AD4-920E-128D8DDB82FB}" dt="2018-11-11T08:21:40.160" v="59" actId="1076"/>
        <pc:sldMkLst>
          <pc:docMk/>
          <pc:sldMk cId="2509100147" sldId="737"/>
        </pc:sldMkLst>
        <pc:spChg chg="del">
          <ac:chgData name="Siegbert Rudolph" userId="2af4d44886c067cc" providerId="LiveId" clId="{D950BC33-3A00-4AD4-920E-128D8DDB82FB}" dt="2018-11-11T08:21:40.157" v="54" actId="478"/>
          <ac:spMkLst>
            <pc:docMk/>
            <pc:sldMk cId="2509100147" sldId="737"/>
            <ac:spMk id="3" creationId="{56E5666A-B308-4D4F-B918-DB04E9D7D8C3}"/>
          </ac:spMkLst>
        </pc:spChg>
        <pc:spChg chg="mod">
          <ac:chgData name="Siegbert Rudolph" userId="2af4d44886c067cc" providerId="LiveId" clId="{D950BC33-3A00-4AD4-920E-128D8DDB82FB}" dt="2018-11-11T08:21:40.160" v="59" actId="1076"/>
          <ac:spMkLst>
            <pc:docMk/>
            <pc:sldMk cId="2509100147" sldId="737"/>
            <ac:spMk id="4" creationId="{2512FBA2-1F60-48E2-8204-2B77F1596527}"/>
          </ac:spMkLst>
        </pc:spChg>
      </pc:sldChg>
      <pc:sldChg chg="delSp modSp">
        <pc:chgData name="Siegbert Rudolph" userId="2af4d44886c067cc" providerId="LiveId" clId="{D950BC33-3A00-4AD4-920E-128D8DDB82FB}" dt="2018-11-11T08:21:40.164" v="65" actId="1076"/>
        <pc:sldMkLst>
          <pc:docMk/>
          <pc:sldMk cId="862778216" sldId="738"/>
        </pc:sldMkLst>
        <pc:spChg chg="del">
          <ac:chgData name="Siegbert Rudolph" userId="2af4d44886c067cc" providerId="LiveId" clId="{D950BC33-3A00-4AD4-920E-128D8DDB82FB}" dt="2018-11-11T08:21:40.161" v="60" actId="478"/>
          <ac:spMkLst>
            <pc:docMk/>
            <pc:sldMk cId="862778216" sldId="738"/>
            <ac:spMk id="3" creationId="{6C96D33C-E904-4C24-8670-5FA6EB0F65A4}"/>
          </ac:spMkLst>
        </pc:spChg>
        <pc:spChg chg="mod">
          <ac:chgData name="Siegbert Rudolph" userId="2af4d44886c067cc" providerId="LiveId" clId="{D950BC33-3A00-4AD4-920E-128D8DDB82FB}" dt="2018-11-11T08:21:40.164" v="65" actId="1076"/>
          <ac:spMkLst>
            <pc:docMk/>
            <pc:sldMk cId="862778216" sldId="738"/>
            <ac:spMk id="4" creationId="{B72F966E-FE7B-4437-A3A7-9B82A0E247C4}"/>
          </ac:spMkLst>
        </pc:spChg>
      </pc:sldChg>
      <pc:sldChg chg="delSp modSp">
        <pc:chgData name="Siegbert Rudolph" userId="2af4d44886c067cc" providerId="LiveId" clId="{D950BC33-3A00-4AD4-920E-128D8DDB82FB}" dt="2018-11-11T08:21:40.168" v="71" actId="1076"/>
        <pc:sldMkLst>
          <pc:docMk/>
          <pc:sldMk cId="3965611491" sldId="739"/>
        </pc:sldMkLst>
        <pc:spChg chg="del">
          <ac:chgData name="Siegbert Rudolph" userId="2af4d44886c067cc" providerId="LiveId" clId="{D950BC33-3A00-4AD4-920E-128D8DDB82FB}" dt="2018-11-11T08:21:40.165" v="66" actId="478"/>
          <ac:spMkLst>
            <pc:docMk/>
            <pc:sldMk cId="3965611491" sldId="739"/>
            <ac:spMk id="3" creationId="{2838BC0E-280D-4900-8EEB-7ABB29489D6B}"/>
          </ac:spMkLst>
        </pc:spChg>
        <pc:spChg chg="mod">
          <ac:chgData name="Siegbert Rudolph" userId="2af4d44886c067cc" providerId="LiveId" clId="{D950BC33-3A00-4AD4-920E-128D8DDB82FB}" dt="2018-11-11T08:21:40.168" v="71" actId="1076"/>
          <ac:spMkLst>
            <pc:docMk/>
            <pc:sldMk cId="3965611491" sldId="739"/>
            <ac:spMk id="4" creationId="{937A1A75-DD05-4AD0-83A4-A1FCFE50629D}"/>
          </ac:spMkLst>
        </pc:spChg>
      </pc:sldChg>
      <pc:sldChg chg="delSp modSp">
        <pc:chgData name="Siegbert Rudolph" userId="2af4d44886c067cc" providerId="LiveId" clId="{D950BC33-3A00-4AD4-920E-128D8DDB82FB}" dt="2018-11-11T08:21:40.188" v="101" actId="1076"/>
        <pc:sldMkLst>
          <pc:docMk/>
          <pc:sldMk cId="1622589701" sldId="740"/>
        </pc:sldMkLst>
        <pc:spChg chg="del">
          <ac:chgData name="Siegbert Rudolph" userId="2af4d44886c067cc" providerId="LiveId" clId="{D950BC33-3A00-4AD4-920E-128D8DDB82FB}" dt="2018-11-11T08:21:40.185" v="96" actId="478"/>
          <ac:spMkLst>
            <pc:docMk/>
            <pc:sldMk cId="1622589701" sldId="740"/>
            <ac:spMk id="3" creationId="{C2282557-FA45-46E4-942B-961D814BC064}"/>
          </ac:spMkLst>
        </pc:spChg>
        <pc:spChg chg="mod">
          <ac:chgData name="Siegbert Rudolph" userId="2af4d44886c067cc" providerId="LiveId" clId="{D950BC33-3A00-4AD4-920E-128D8DDB82FB}" dt="2018-11-11T08:21:40.188" v="101" actId="1076"/>
          <ac:spMkLst>
            <pc:docMk/>
            <pc:sldMk cId="1622589701" sldId="740"/>
            <ac:spMk id="4" creationId="{806A4F4C-6AE6-4DB0-8E12-D13FBA6E430D}"/>
          </ac:spMkLst>
        </pc:spChg>
      </pc:sldChg>
      <pc:sldChg chg="delSp modSp">
        <pc:chgData name="Siegbert Rudolph" userId="2af4d44886c067cc" providerId="LiveId" clId="{D950BC33-3A00-4AD4-920E-128D8DDB82FB}" dt="2018-11-11T08:21:40.192" v="107" actId="1076"/>
        <pc:sldMkLst>
          <pc:docMk/>
          <pc:sldMk cId="2604219349" sldId="741"/>
        </pc:sldMkLst>
        <pc:spChg chg="del">
          <ac:chgData name="Siegbert Rudolph" userId="2af4d44886c067cc" providerId="LiveId" clId="{D950BC33-3A00-4AD4-920E-128D8DDB82FB}" dt="2018-11-11T08:21:40.189" v="102" actId="478"/>
          <ac:spMkLst>
            <pc:docMk/>
            <pc:sldMk cId="2604219349" sldId="741"/>
            <ac:spMk id="3" creationId="{9C18CEE3-D661-44C4-B9E0-54B6825C942E}"/>
          </ac:spMkLst>
        </pc:spChg>
        <pc:spChg chg="mod">
          <ac:chgData name="Siegbert Rudolph" userId="2af4d44886c067cc" providerId="LiveId" clId="{D950BC33-3A00-4AD4-920E-128D8DDB82FB}" dt="2018-11-11T08:21:40.192" v="107" actId="1076"/>
          <ac:spMkLst>
            <pc:docMk/>
            <pc:sldMk cId="2604219349" sldId="741"/>
            <ac:spMk id="4" creationId="{1A034FA6-BE1B-41D0-BE39-4CB8D94FEB92}"/>
          </ac:spMkLst>
        </pc:spChg>
      </pc:sldChg>
      <pc:sldChg chg="delSp modSp">
        <pc:chgData name="Siegbert Rudolph" userId="2af4d44886c067cc" providerId="LiveId" clId="{D950BC33-3A00-4AD4-920E-128D8DDB82FB}" dt="2018-11-11T08:21:40.172" v="77" actId="1076"/>
        <pc:sldMkLst>
          <pc:docMk/>
          <pc:sldMk cId="1879769585" sldId="742"/>
        </pc:sldMkLst>
        <pc:spChg chg="del">
          <ac:chgData name="Siegbert Rudolph" userId="2af4d44886c067cc" providerId="LiveId" clId="{D950BC33-3A00-4AD4-920E-128D8DDB82FB}" dt="2018-11-11T08:21:40.169" v="72" actId="478"/>
          <ac:spMkLst>
            <pc:docMk/>
            <pc:sldMk cId="1879769585" sldId="742"/>
            <ac:spMk id="3" creationId="{55D5FCDE-26A5-43AA-BABD-AFFDCB6C786A}"/>
          </ac:spMkLst>
        </pc:spChg>
        <pc:spChg chg="mod">
          <ac:chgData name="Siegbert Rudolph" userId="2af4d44886c067cc" providerId="LiveId" clId="{D950BC33-3A00-4AD4-920E-128D8DDB82FB}" dt="2018-11-11T08:21:40.172" v="77" actId="1076"/>
          <ac:spMkLst>
            <pc:docMk/>
            <pc:sldMk cId="1879769585" sldId="742"/>
            <ac:spMk id="4" creationId="{CE82AD7A-68B2-474F-9E48-0B5444C573D4}"/>
          </ac:spMkLst>
        </pc:spChg>
      </pc:sldChg>
      <pc:sldChg chg="delSp modSp">
        <pc:chgData name="Siegbert Rudolph" userId="2af4d44886c067cc" providerId="LiveId" clId="{D950BC33-3A00-4AD4-920E-128D8DDB82FB}" dt="2018-11-11T08:21:40.184" v="95" actId="1076"/>
        <pc:sldMkLst>
          <pc:docMk/>
          <pc:sldMk cId="1182862568" sldId="743"/>
        </pc:sldMkLst>
        <pc:spChg chg="del">
          <ac:chgData name="Siegbert Rudolph" userId="2af4d44886c067cc" providerId="LiveId" clId="{D950BC33-3A00-4AD4-920E-128D8DDB82FB}" dt="2018-11-11T08:21:40.181" v="90" actId="478"/>
          <ac:spMkLst>
            <pc:docMk/>
            <pc:sldMk cId="1182862568" sldId="743"/>
            <ac:spMk id="3" creationId="{24F32AC4-9859-467D-871C-099DDC273B43}"/>
          </ac:spMkLst>
        </pc:spChg>
        <pc:spChg chg="mod">
          <ac:chgData name="Siegbert Rudolph" userId="2af4d44886c067cc" providerId="LiveId" clId="{D950BC33-3A00-4AD4-920E-128D8DDB82FB}" dt="2018-11-11T08:21:40.184" v="95" actId="1076"/>
          <ac:spMkLst>
            <pc:docMk/>
            <pc:sldMk cId="1182862568" sldId="743"/>
            <ac:spMk id="4" creationId="{C7B4BD58-43F1-4AC9-BD82-BCE0B8DE110F}"/>
          </ac:spMkLst>
        </pc:spChg>
      </pc:sldChg>
      <pc:sldChg chg="delSp modSp">
        <pc:chgData name="Siegbert Rudolph" userId="2af4d44886c067cc" providerId="LiveId" clId="{D950BC33-3A00-4AD4-920E-128D8DDB82FB}" dt="2018-11-11T08:21:40.180" v="89" actId="1076"/>
        <pc:sldMkLst>
          <pc:docMk/>
          <pc:sldMk cId="2412010493" sldId="744"/>
        </pc:sldMkLst>
        <pc:spChg chg="del">
          <ac:chgData name="Siegbert Rudolph" userId="2af4d44886c067cc" providerId="LiveId" clId="{D950BC33-3A00-4AD4-920E-128D8DDB82FB}" dt="2018-11-11T08:21:40.177" v="84" actId="478"/>
          <ac:spMkLst>
            <pc:docMk/>
            <pc:sldMk cId="2412010493" sldId="744"/>
            <ac:spMk id="3" creationId="{E1E0D643-EF41-4DD5-87EA-5ED522A70F8C}"/>
          </ac:spMkLst>
        </pc:spChg>
        <pc:spChg chg="mod">
          <ac:chgData name="Siegbert Rudolph" userId="2af4d44886c067cc" providerId="LiveId" clId="{D950BC33-3A00-4AD4-920E-128D8DDB82FB}" dt="2018-11-11T08:21:40.180" v="89" actId="1076"/>
          <ac:spMkLst>
            <pc:docMk/>
            <pc:sldMk cId="2412010493" sldId="744"/>
            <ac:spMk id="4" creationId="{2ED844E4-01DB-471F-B221-1DE25646B26E}"/>
          </ac:spMkLst>
        </pc:spChg>
      </pc:sldChg>
      <pc:sldChg chg="delSp modSp">
        <pc:chgData name="Siegbert Rudolph" userId="2af4d44886c067cc" providerId="LiveId" clId="{D950BC33-3A00-4AD4-920E-128D8DDB82FB}" dt="2018-11-11T08:21:40.176" v="83" actId="1076"/>
        <pc:sldMkLst>
          <pc:docMk/>
          <pc:sldMk cId="2471978050" sldId="745"/>
        </pc:sldMkLst>
        <pc:spChg chg="del">
          <ac:chgData name="Siegbert Rudolph" userId="2af4d44886c067cc" providerId="LiveId" clId="{D950BC33-3A00-4AD4-920E-128D8DDB82FB}" dt="2018-11-11T08:21:40.173" v="78" actId="478"/>
          <ac:spMkLst>
            <pc:docMk/>
            <pc:sldMk cId="2471978050" sldId="745"/>
            <ac:spMk id="3" creationId="{106DE392-C860-4D0D-B2ED-84AB554E57C7}"/>
          </ac:spMkLst>
        </pc:spChg>
        <pc:spChg chg="mod">
          <ac:chgData name="Siegbert Rudolph" userId="2af4d44886c067cc" providerId="LiveId" clId="{D950BC33-3A00-4AD4-920E-128D8DDB82FB}" dt="2018-11-11T08:21:40.176" v="83" actId="1076"/>
          <ac:spMkLst>
            <pc:docMk/>
            <pc:sldMk cId="2471978050" sldId="745"/>
            <ac:spMk id="4" creationId="{F4D74543-69BD-437B-8A56-BCBF597EDB91}"/>
          </ac:spMkLst>
        </pc:spChg>
      </pc:sldChg>
      <pc:sldChg chg="delSp modSp">
        <pc:chgData name="Siegbert Rudolph" userId="2af4d44886c067cc" providerId="LiveId" clId="{D950BC33-3A00-4AD4-920E-128D8DDB82FB}" dt="2018-11-11T08:21:40.204" v="125" actId="1076"/>
        <pc:sldMkLst>
          <pc:docMk/>
          <pc:sldMk cId="1517825682" sldId="746"/>
        </pc:sldMkLst>
        <pc:spChg chg="del">
          <ac:chgData name="Siegbert Rudolph" userId="2af4d44886c067cc" providerId="LiveId" clId="{D950BC33-3A00-4AD4-920E-128D8DDB82FB}" dt="2018-11-11T08:21:40.201" v="120" actId="478"/>
          <ac:spMkLst>
            <pc:docMk/>
            <pc:sldMk cId="1517825682" sldId="746"/>
            <ac:spMk id="3" creationId="{8CCFA1B4-A312-4ABA-926E-F3FB0C4A4BEE}"/>
          </ac:spMkLst>
        </pc:spChg>
        <pc:spChg chg="mod">
          <ac:chgData name="Siegbert Rudolph" userId="2af4d44886c067cc" providerId="LiveId" clId="{D950BC33-3A00-4AD4-920E-128D8DDB82FB}" dt="2018-11-11T08:21:40.204" v="125" actId="1076"/>
          <ac:spMkLst>
            <pc:docMk/>
            <pc:sldMk cId="1517825682" sldId="746"/>
            <ac:spMk id="4" creationId="{A83CE3F3-1B71-48BA-B108-3E193C29B06B}"/>
          </ac:spMkLst>
        </pc:spChg>
      </pc:sldChg>
      <pc:sldChg chg="delSp modSp">
        <pc:chgData name="Siegbert Rudolph" userId="2af4d44886c067cc" providerId="LiveId" clId="{D950BC33-3A00-4AD4-920E-128D8DDB82FB}" dt="2018-11-11T08:21:40.200" v="119" actId="1076"/>
        <pc:sldMkLst>
          <pc:docMk/>
          <pc:sldMk cId="2063244681" sldId="747"/>
        </pc:sldMkLst>
        <pc:spChg chg="del">
          <ac:chgData name="Siegbert Rudolph" userId="2af4d44886c067cc" providerId="LiveId" clId="{D950BC33-3A00-4AD4-920E-128D8DDB82FB}" dt="2018-11-11T08:21:40.197" v="114" actId="478"/>
          <ac:spMkLst>
            <pc:docMk/>
            <pc:sldMk cId="2063244681" sldId="747"/>
            <ac:spMk id="3" creationId="{4592556C-5395-42FA-9B30-58D53CA904F9}"/>
          </ac:spMkLst>
        </pc:spChg>
        <pc:spChg chg="mod">
          <ac:chgData name="Siegbert Rudolph" userId="2af4d44886c067cc" providerId="LiveId" clId="{D950BC33-3A00-4AD4-920E-128D8DDB82FB}" dt="2018-11-11T08:21:40.200" v="119" actId="1076"/>
          <ac:spMkLst>
            <pc:docMk/>
            <pc:sldMk cId="2063244681" sldId="747"/>
            <ac:spMk id="4" creationId="{334F340D-A64B-41D5-BF18-9DDF2CF4E89E}"/>
          </ac:spMkLst>
        </pc:spChg>
      </pc:sldChg>
      <pc:sldChg chg="delSp modSp">
        <pc:chgData name="Siegbert Rudolph" userId="2af4d44886c067cc" providerId="LiveId" clId="{D950BC33-3A00-4AD4-920E-128D8DDB82FB}" dt="2018-11-11T08:21:40.196" v="113" actId="1076"/>
        <pc:sldMkLst>
          <pc:docMk/>
          <pc:sldMk cId="4064219210" sldId="748"/>
        </pc:sldMkLst>
        <pc:spChg chg="del">
          <ac:chgData name="Siegbert Rudolph" userId="2af4d44886c067cc" providerId="LiveId" clId="{D950BC33-3A00-4AD4-920E-128D8DDB82FB}" dt="2018-11-11T08:21:40.193" v="108" actId="478"/>
          <ac:spMkLst>
            <pc:docMk/>
            <pc:sldMk cId="4064219210" sldId="748"/>
            <ac:spMk id="3" creationId="{22BFDB2E-27B4-47BB-B00D-851E87122559}"/>
          </ac:spMkLst>
        </pc:spChg>
        <pc:spChg chg="mod">
          <ac:chgData name="Siegbert Rudolph" userId="2af4d44886c067cc" providerId="LiveId" clId="{D950BC33-3A00-4AD4-920E-128D8DDB82FB}" dt="2018-11-11T08:21:40.196" v="113" actId="1076"/>
          <ac:spMkLst>
            <pc:docMk/>
            <pc:sldMk cId="4064219210" sldId="748"/>
            <ac:spMk id="4" creationId="{5F238B4F-EC64-4945-9907-751374415911}"/>
          </ac:spMkLst>
        </pc:spChg>
      </pc:sldChg>
    </pc:docChg>
  </pc:docChgLst>
  <pc:docChgLst>
    <pc:chgData name="Siegbert Rudolph" userId="2af4d44886c067cc" providerId="LiveId" clId="{EB972FC8-25FB-415A-B2B5-AB988287255F}"/>
    <pc:docChg chg="custSel modSld">
      <pc:chgData name="Siegbert Rudolph" userId="2af4d44886c067cc" providerId="LiveId" clId="{EB972FC8-25FB-415A-B2B5-AB988287255F}" dt="2021-02-07T07:43:26.893" v="395" actId="1076"/>
      <pc:docMkLst>
        <pc:docMk/>
      </pc:docMkLst>
      <pc:sldChg chg="delSp modSp mod">
        <pc:chgData name="Siegbert Rudolph" userId="2af4d44886c067cc" providerId="LiveId" clId="{EB972FC8-25FB-415A-B2B5-AB988287255F}" dt="2021-02-07T07:43:26.818" v="269" actId="1076"/>
        <pc:sldMkLst>
          <pc:docMk/>
          <pc:sldMk cId="0" sldId="444"/>
        </pc:sldMkLst>
        <pc:spChg chg="del">
          <ac:chgData name="Siegbert Rudolph" userId="2af4d44886c067cc" providerId="LiveId" clId="{EB972FC8-25FB-415A-B2B5-AB988287255F}" dt="2021-01-03T17:18:34.606" v="0" actId="478"/>
          <ac:spMkLst>
            <pc:docMk/>
            <pc:sldMk cId="0" sldId="444"/>
            <ac:spMk id="2" creationId="{2CBAF58A-F9C6-432A-89DC-2C8D0AD67755}"/>
          </ac:spMkLst>
        </pc:spChg>
        <pc:spChg chg="del mod">
          <ac:chgData name="Siegbert Rudolph" userId="2af4d44886c067cc" providerId="LiveId" clId="{EB972FC8-25FB-415A-B2B5-AB988287255F}" dt="2021-02-07T07:43:26.813" v="264" actId="478"/>
          <ac:spMkLst>
            <pc:docMk/>
            <pc:sldMk cId="0" sldId="444"/>
            <ac:spMk id="2" creationId="{64D5A1DC-EB6E-4636-BAC1-A58F38E14A8C}"/>
          </ac:spMkLst>
        </pc:spChg>
        <pc:spChg chg="mod">
          <ac:chgData name="Siegbert Rudolph" userId="2af4d44886c067cc" providerId="LiveId" clId="{EB972FC8-25FB-415A-B2B5-AB988287255F}" dt="2021-02-07T07:43:26.818" v="269" actId="1076"/>
          <ac:spMkLst>
            <pc:docMk/>
            <pc:sldMk cId="0" sldId="444"/>
            <ac:spMk id="3" creationId="{A7132A45-A773-48AA-A713-E119C0E04F51}"/>
          </ac:spMkLst>
        </pc:spChg>
        <pc:spChg chg="del mod">
          <ac:chgData name="Siegbert Rudolph" userId="2af4d44886c067cc" providerId="LiveId" clId="{EB972FC8-25FB-415A-B2B5-AB988287255F}" dt="2021-02-06T18:34:02.768" v="132" actId="478"/>
          <ac:spMkLst>
            <pc:docMk/>
            <pc:sldMk cId="0" sldId="444"/>
            <ac:spMk id="3" creationId="{B3C1AAD2-05CF-4E92-B3B0-D46733F5C0BE}"/>
          </ac:spMkLst>
        </pc:spChg>
      </pc:sldChg>
      <pc:sldChg chg="delSp modSp mod">
        <pc:chgData name="Siegbert Rudolph" userId="2af4d44886c067cc" providerId="LiveId" clId="{EB972FC8-25FB-415A-B2B5-AB988287255F}" dt="2021-02-07T07:43:26.893" v="395" actId="1076"/>
        <pc:sldMkLst>
          <pc:docMk/>
          <pc:sldMk cId="1498672052" sldId="702"/>
        </pc:sldMkLst>
        <pc:spChg chg="del mod">
          <ac:chgData name="Siegbert Rudolph" userId="2af4d44886c067cc" providerId="LiveId" clId="{EB972FC8-25FB-415A-B2B5-AB988287255F}" dt="2021-02-07T07:43:26.893" v="390" actId="478"/>
          <ac:spMkLst>
            <pc:docMk/>
            <pc:sldMk cId="1498672052" sldId="702"/>
            <ac:spMk id="2" creationId="{2D3C8D43-5877-48A9-BA01-E24C1EAE78A0}"/>
          </ac:spMkLst>
        </pc:spChg>
        <pc:spChg chg="del">
          <ac:chgData name="Siegbert Rudolph" userId="2af4d44886c067cc" providerId="LiveId" clId="{EB972FC8-25FB-415A-B2B5-AB988287255F}" dt="2021-01-03T17:18:34.722" v="126" actId="478"/>
          <ac:spMkLst>
            <pc:docMk/>
            <pc:sldMk cId="1498672052" sldId="702"/>
            <ac:spMk id="2" creationId="{68F754B1-2A78-4826-9006-B2CC8600EE37}"/>
          </ac:spMkLst>
        </pc:spChg>
        <pc:spChg chg="del mod">
          <ac:chgData name="Siegbert Rudolph" userId="2af4d44886c067cc" providerId="LiveId" clId="{EB972FC8-25FB-415A-B2B5-AB988287255F}" dt="2021-02-06T18:34:02.846" v="258" actId="478"/>
          <ac:spMkLst>
            <pc:docMk/>
            <pc:sldMk cId="1498672052" sldId="702"/>
            <ac:spMk id="5" creationId="{D4F1C5C8-8C9F-4329-927A-B3C8B91C3E15}"/>
          </ac:spMkLst>
        </pc:spChg>
        <pc:spChg chg="mod">
          <ac:chgData name="Siegbert Rudolph" userId="2af4d44886c067cc" providerId="LiveId" clId="{EB972FC8-25FB-415A-B2B5-AB988287255F}" dt="2021-02-07T07:43:26.893" v="395" actId="1076"/>
          <ac:spMkLst>
            <pc:docMk/>
            <pc:sldMk cId="1498672052" sldId="702"/>
            <ac:spMk id="5" creationId="{E7415D0D-073B-4CC6-B2CA-1D95844E0AAA}"/>
          </ac:spMkLst>
        </pc:spChg>
      </pc:sldChg>
      <pc:sldChg chg="delSp modSp mod">
        <pc:chgData name="Siegbert Rudolph" userId="2af4d44886c067cc" providerId="LiveId" clId="{EB972FC8-25FB-415A-B2B5-AB988287255F}" dt="2021-02-07T07:43:26.823" v="281" actId="1076"/>
        <pc:sldMkLst>
          <pc:docMk/>
          <pc:sldMk cId="3612293768" sldId="729"/>
        </pc:sldMkLst>
        <pc:spChg chg="del mod">
          <ac:chgData name="Siegbert Rudolph" userId="2af4d44886c067cc" providerId="LiveId" clId="{EB972FC8-25FB-415A-B2B5-AB988287255F}" dt="2021-02-07T07:43:26.823" v="276" actId="478"/>
          <ac:spMkLst>
            <pc:docMk/>
            <pc:sldMk cId="3612293768" sldId="729"/>
            <ac:spMk id="3" creationId="{B4A34CF1-E044-4AD3-A994-68486C93BE84}"/>
          </ac:spMkLst>
        </pc:spChg>
        <pc:spChg chg="del">
          <ac:chgData name="Siegbert Rudolph" userId="2af4d44886c067cc" providerId="LiveId" clId="{EB972FC8-25FB-415A-B2B5-AB988287255F}" dt="2021-01-03T17:18:34.621" v="12" actId="478"/>
          <ac:spMkLst>
            <pc:docMk/>
            <pc:sldMk cId="3612293768" sldId="729"/>
            <ac:spMk id="3" creationId="{F17EE42A-D8D1-4BA2-9A50-D2FB08A61726}"/>
          </ac:spMkLst>
        </pc:spChg>
        <pc:spChg chg="mod">
          <ac:chgData name="Siegbert Rudolph" userId="2af4d44886c067cc" providerId="LiveId" clId="{EB972FC8-25FB-415A-B2B5-AB988287255F}" dt="2021-02-07T07:43:26.823" v="281" actId="1076"/>
          <ac:spMkLst>
            <pc:docMk/>
            <pc:sldMk cId="3612293768" sldId="729"/>
            <ac:spMk id="4" creationId="{45C20853-FBFE-4738-8F99-94471C7662BC}"/>
          </ac:spMkLst>
        </pc:spChg>
        <pc:spChg chg="del mod">
          <ac:chgData name="Siegbert Rudolph" userId="2af4d44886c067cc" providerId="LiveId" clId="{EB972FC8-25FB-415A-B2B5-AB988287255F}" dt="2021-02-06T18:34:02.784" v="144" actId="478"/>
          <ac:spMkLst>
            <pc:docMk/>
            <pc:sldMk cId="3612293768" sldId="729"/>
            <ac:spMk id="4" creationId="{861A7843-185F-4FE1-9631-0EBD9F527A9E}"/>
          </ac:spMkLst>
        </pc:spChg>
      </pc:sldChg>
      <pc:sldChg chg="delSp modSp mod">
        <pc:chgData name="Siegbert Rudolph" userId="2af4d44886c067cc" providerId="LiveId" clId="{EB972FC8-25FB-415A-B2B5-AB988287255F}" dt="2021-02-07T07:43:26.823" v="275" actId="1076"/>
        <pc:sldMkLst>
          <pc:docMk/>
          <pc:sldMk cId="3449316489" sldId="730"/>
        </pc:sldMkLst>
        <pc:spChg chg="del mod">
          <ac:chgData name="Siegbert Rudolph" userId="2af4d44886c067cc" providerId="LiveId" clId="{EB972FC8-25FB-415A-B2B5-AB988287255F}" dt="2021-02-07T07:43:26.818" v="270" actId="478"/>
          <ac:spMkLst>
            <pc:docMk/>
            <pc:sldMk cId="3449316489" sldId="730"/>
            <ac:spMk id="3" creationId="{1FAAF723-F5D5-47DB-AE04-2E3114BC3928}"/>
          </ac:spMkLst>
        </pc:spChg>
        <pc:spChg chg="del">
          <ac:chgData name="Siegbert Rudolph" userId="2af4d44886c067cc" providerId="LiveId" clId="{EB972FC8-25FB-415A-B2B5-AB988287255F}" dt="2021-01-03T17:18:34.606" v="6" actId="478"/>
          <ac:spMkLst>
            <pc:docMk/>
            <pc:sldMk cId="3449316489" sldId="730"/>
            <ac:spMk id="3" creationId="{C219EEAE-8AE1-43A5-9972-BC403764E01F}"/>
          </ac:spMkLst>
        </pc:spChg>
        <pc:spChg chg="mod">
          <ac:chgData name="Siegbert Rudolph" userId="2af4d44886c067cc" providerId="LiveId" clId="{EB972FC8-25FB-415A-B2B5-AB988287255F}" dt="2021-02-07T07:43:26.823" v="275" actId="1076"/>
          <ac:spMkLst>
            <pc:docMk/>
            <pc:sldMk cId="3449316489" sldId="730"/>
            <ac:spMk id="4" creationId="{28EADD2F-B32E-4A38-A39B-8D06263B9FC2}"/>
          </ac:spMkLst>
        </pc:spChg>
        <pc:spChg chg="del mod">
          <ac:chgData name="Siegbert Rudolph" userId="2af4d44886c067cc" providerId="LiveId" clId="{EB972FC8-25FB-415A-B2B5-AB988287255F}" dt="2021-02-06T18:34:02.768" v="138" actId="478"/>
          <ac:spMkLst>
            <pc:docMk/>
            <pc:sldMk cId="3449316489" sldId="730"/>
            <ac:spMk id="4" creationId="{4E380D9D-232E-4374-ABBB-E78BBE63AC34}"/>
          </ac:spMkLst>
        </pc:spChg>
      </pc:sldChg>
      <pc:sldChg chg="delSp modSp mod">
        <pc:chgData name="Siegbert Rudolph" userId="2af4d44886c067cc" providerId="LiveId" clId="{EB972FC8-25FB-415A-B2B5-AB988287255F}" dt="2021-02-07T07:43:26.828" v="287" actId="1076"/>
        <pc:sldMkLst>
          <pc:docMk/>
          <pc:sldMk cId="2220811049" sldId="731"/>
        </pc:sldMkLst>
        <pc:spChg chg="del">
          <ac:chgData name="Siegbert Rudolph" userId="2af4d44886c067cc" providerId="LiveId" clId="{EB972FC8-25FB-415A-B2B5-AB988287255F}" dt="2021-01-03T17:18:34.628" v="18" actId="478"/>
          <ac:spMkLst>
            <pc:docMk/>
            <pc:sldMk cId="2220811049" sldId="731"/>
            <ac:spMk id="3" creationId="{0782A512-8CF1-485A-8093-622F07A0C103}"/>
          </ac:spMkLst>
        </pc:spChg>
        <pc:spChg chg="del mod">
          <ac:chgData name="Siegbert Rudolph" userId="2af4d44886c067cc" providerId="LiveId" clId="{EB972FC8-25FB-415A-B2B5-AB988287255F}" dt="2021-02-07T07:43:26.823" v="282" actId="478"/>
          <ac:spMkLst>
            <pc:docMk/>
            <pc:sldMk cId="2220811049" sldId="731"/>
            <ac:spMk id="3" creationId="{48121078-2310-4310-A089-DA54374AEBF4}"/>
          </ac:spMkLst>
        </pc:spChg>
        <pc:spChg chg="mod">
          <ac:chgData name="Siegbert Rudolph" userId="2af4d44886c067cc" providerId="LiveId" clId="{EB972FC8-25FB-415A-B2B5-AB988287255F}" dt="2021-02-07T07:43:26.828" v="287" actId="1076"/>
          <ac:spMkLst>
            <pc:docMk/>
            <pc:sldMk cId="2220811049" sldId="731"/>
            <ac:spMk id="4" creationId="{68BB32C4-43A1-4326-A62F-86162E8A0AAC}"/>
          </ac:spMkLst>
        </pc:spChg>
        <pc:spChg chg="del mod">
          <ac:chgData name="Siegbert Rudolph" userId="2af4d44886c067cc" providerId="LiveId" clId="{EB972FC8-25FB-415A-B2B5-AB988287255F}" dt="2021-02-06T18:34:02.784" v="150" actId="478"/>
          <ac:spMkLst>
            <pc:docMk/>
            <pc:sldMk cId="2220811049" sldId="731"/>
            <ac:spMk id="4" creationId="{6C16881B-B83F-49CD-ACFA-CC83C74D9EDE}"/>
          </ac:spMkLst>
        </pc:spChg>
      </pc:sldChg>
      <pc:sldChg chg="delSp modSp mod">
        <pc:chgData name="Siegbert Rudolph" userId="2af4d44886c067cc" providerId="LiveId" clId="{EB972FC8-25FB-415A-B2B5-AB988287255F}" dt="2021-02-07T07:43:26.838" v="299" actId="1076"/>
        <pc:sldMkLst>
          <pc:docMk/>
          <pc:sldMk cId="1598913043" sldId="732"/>
        </pc:sldMkLst>
        <pc:spChg chg="del">
          <ac:chgData name="Siegbert Rudolph" userId="2af4d44886c067cc" providerId="LiveId" clId="{EB972FC8-25FB-415A-B2B5-AB988287255F}" dt="2021-01-03T17:18:34.628" v="30" actId="478"/>
          <ac:spMkLst>
            <pc:docMk/>
            <pc:sldMk cId="1598913043" sldId="732"/>
            <ac:spMk id="3" creationId="{24CF4A84-97B8-4A4E-8866-CB8FACF0D3F0}"/>
          </ac:spMkLst>
        </pc:spChg>
        <pc:spChg chg="del mod">
          <ac:chgData name="Siegbert Rudolph" userId="2af4d44886c067cc" providerId="LiveId" clId="{EB972FC8-25FB-415A-B2B5-AB988287255F}" dt="2021-02-07T07:43:26.828" v="294" actId="478"/>
          <ac:spMkLst>
            <pc:docMk/>
            <pc:sldMk cId="1598913043" sldId="732"/>
            <ac:spMk id="3" creationId="{A3A7CDC6-9FE1-4E41-95DA-C76A2CB52423}"/>
          </ac:spMkLst>
        </pc:spChg>
        <pc:spChg chg="del mod">
          <ac:chgData name="Siegbert Rudolph" userId="2af4d44886c067cc" providerId="LiveId" clId="{EB972FC8-25FB-415A-B2B5-AB988287255F}" dt="2021-02-06T18:34:02.784" v="162" actId="478"/>
          <ac:spMkLst>
            <pc:docMk/>
            <pc:sldMk cId="1598913043" sldId="732"/>
            <ac:spMk id="4" creationId="{8F791D03-533E-42DF-A72C-229EE44114B1}"/>
          </ac:spMkLst>
        </pc:spChg>
        <pc:spChg chg="mod">
          <ac:chgData name="Siegbert Rudolph" userId="2af4d44886c067cc" providerId="LiveId" clId="{EB972FC8-25FB-415A-B2B5-AB988287255F}" dt="2021-02-07T07:43:26.838" v="299" actId="1076"/>
          <ac:spMkLst>
            <pc:docMk/>
            <pc:sldMk cId="1598913043" sldId="732"/>
            <ac:spMk id="4" creationId="{EC5F3688-ACB6-4663-9544-DD3DA5F90E41}"/>
          </ac:spMkLst>
        </pc:spChg>
      </pc:sldChg>
      <pc:sldChg chg="delSp modSp mod">
        <pc:chgData name="Siegbert Rudolph" userId="2af4d44886c067cc" providerId="LiveId" clId="{EB972FC8-25FB-415A-B2B5-AB988287255F}" dt="2021-02-07T07:43:26.828" v="293" actId="1076"/>
        <pc:sldMkLst>
          <pc:docMk/>
          <pc:sldMk cId="3109627077" sldId="733"/>
        </pc:sldMkLst>
        <pc:spChg chg="del mod">
          <ac:chgData name="Siegbert Rudolph" userId="2af4d44886c067cc" providerId="LiveId" clId="{EB972FC8-25FB-415A-B2B5-AB988287255F}" dt="2021-02-07T07:43:26.828" v="288" actId="478"/>
          <ac:spMkLst>
            <pc:docMk/>
            <pc:sldMk cId="3109627077" sldId="733"/>
            <ac:spMk id="3" creationId="{7635EAFB-E5E8-4503-8E17-4525CF3FC6CC}"/>
          </ac:spMkLst>
        </pc:spChg>
        <pc:spChg chg="del">
          <ac:chgData name="Siegbert Rudolph" userId="2af4d44886c067cc" providerId="LiveId" clId="{EB972FC8-25FB-415A-B2B5-AB988287255F}" dt="2021-01-03T17:18:34.628" v="24" actId="478"/>
          <ac:spMkLst>
            <pc:docMk/>
            <pc:sldMk cId="3109627077" sldId="733"/>
            <ac:spMk id="3" creationId="{DBB32D1C-C694-4C60-9218-E9BA47BE0734}"/>
          </ac:spMkLst>
        </pc:spChg>
        <pc:spChg chg="mod">
          <ac:chgData name="Siegbert Rudolph" userId="2af4d44886c067cc" providerId="LiveId" clId="{EB972FC8-25FB-415A-B2B5-AB988287255F}" dt="2021-02-07T07:43:26.828" v="293" actId="1076"/>
          <ac:spMkLst>
            <pc:docMk/>
            <pc:sldMk cId="3109627077" sldId="733"/>
            <ac:spMk id="4" creationId="{48897492-C0A3-47F9-BF7D-FE8C83E7A156}"/>
          </ac:spMkLst>
        </pc:spChg>
        <pc:spChg chg="del mod">
          <ac:chgData name="Siegbert Rudolph" userId="2af4d44886c067cc" providerId="LiveId" clId="{EB972FC8-25FB-415A-B2B5-AB988287255F}" dt="2021-02-06T18:34:02.784" v="156" actId="478"/>
          <ac:spMkLst>
            <pc:docMk/>
            <pc:sldMk cId="3109627077" sldId="733"/>
            <ac:spMk id="4" creationId="{B8AFDE99-B43B-4370-B53F-804A40B40B96}"/>
          </ac:spMkLst>
        </pc:spChg>
      </pc:sldChg>
      <pc:sldChg chg="delSp modSp mod">
        <pc:chgData name="Siegbert Rudolph" userId="2af4d44886c067cc" providerId="LiveId" clId="{EB972FC8-25FB-415A-B2B5-AB988287255F}" dt="2021-02-07T07:43:26.838" v="305" actId="1076"/>
        <pc:sldMkLst>
          <pc:docMk/>
          <pc:sldMk cId="1686344213" sldId="734"/>
        </pc:sldMkLst>
        <pc:spChg chg="del mod">
          <ac:chgData name="Siegbert Rudolph" userId="2af4d44886c067cc" providerId="LiveId" clId="{EB972FC8-25FB-415A-B2B5-AB988287255F}" dt="2021-02-07T07:43:26.838" v="300" actId="478"/>
          <ac:spMkLst>
            <pc:docMk/>
            <pc:sldMk cId="1686344213" sldId="734"/>
            <ac:spMk id="3" creationId="{0167360D-5504-4FDC-A7ED-EC60ACD0A8BD}"/>
          </ac:spMkLst>
        </pc:spChg>
        <pc:spChg chg="del">
          <ac:chgData name="Siegbert Rudolph" userId="2af4d44886c067cc" providerId="LiveId" clId="{EB972FC8-25FB-415A-B2B5-AB988287255F}" dt="2021-01-03T17:18:34.644" v="36" actId="478"/>
          <ac:spMkLst>
            <pc:docMk/>
            <pc:sldMk cId="1686344213" sldId="734"/>
            <ac:spMk id="3" creationId="{BA32ECB6-C9A1-45C6-9641-7FB8EFE6B6F0}"/>
          </ac:spMkLst>
        </pc:spChg>
        <pc:spChg chg="mod">
          <ac:chgData name="Siegbert Rudolph" userId="2af4d44886c067cc" providerId="LiveId" clId="{EB972FC8-25FB-415A-B2B5-AB988287255F}" dt="2021-02-07T07:43:26.838" v="305" actId="1076"/>
          <ac:spMkLst>
            <pc:docMk/>
            <pc:sldMk cId="1686344213" sldId="734"/>
            <ac:spMk id="4" creationId="{52779E16-9641-4E64-9D1C-BA81640DCB76}"/>
          </ac:spMkLst>
        </pc:spChg>
        <pc:spChg chg="del mod">
          <ac:chgData name="Siegbert Rudolph" userId="2af4d44886c067cc" providerId="LiveId" clId="{EB972FC8-25FB-415A-B2B5-AB988287255F}" dt="2021-02-06T18:34:02.799" v="168" actId="478"/>
          <ac:spMkLst>
            <pc:docMk/>
            <pc:sldMk cId="1686344213" sldId="734"/>
            <ac:spMk id="4" creationId="{CCE0BA67-3659-4024-B8E3-5EF067CB0CDB}"/>
          </ac:spMkLst>
        </pc:spChg>
      </pc:sldChg>
      <pc:sldChg chg="delSp modSp mod">
        <pc:chgData name="Siegbert Rudolph" userId="2af4d44886c067cc" providerId="LiveId" clId="{EB972FC8-25FB-415A-B2B5-AB988287255F}" dt="2021-02-07T07:43:26.848" v="311" actId="1076"/>
        <pc:sldMkLst>
          <pc:docMk/>
          <pc:sldMk cId="4292739409" sldId="735"/>
        </pc:sldMkLst>
        <pc:spChg chg="del">
          <ac:chgData name="Siegbert Rudolph" userId="2af4d44886c067cc" providerId="LiveId" clId="{EB972FC8-25FB-415A-B2B5-AB988287255F}" dt="2021-01-03T17:18:34.644" v="42" actId="478"/>
          <ac:spMkLst>
            <pc:docMk/>
            <pc:sldMk cId="4292739409" sldId="735"/>
            <ac:spMk id="3" creationId="{6A3F8C02-9895-4C23-9039-4BBB062451DA}"/>
          </ac:spMkLst>
        </pc:spChg>
        <pc:spChg chg="del mod">
          <ac:chgData name="Siegbert Rudolph" userId="2af4d44886c067cc" providerId="LiveId" clId="{EB972FC8-25FB-415A-B2B5-AB988287255F}" dt="2021-02-07T07:43:26.838" v="306" actId="478"/>
          <ac:spMkLst>
            <pc:docMk/>
            <pc:sldMk cId="4292739409" sldId="735"/>
            <ac:spMk id="3" creationId="{B0E9DF36-608A-4610-AA00-F95145685AC1}"/>
          </ac:spMkLst>
        </pc:spChg>
        <pc:spChg chg="mod">
          <ac:chgData name="Siegbert Rudolph" userId="2af4d44886c067cc" providerId="LiveId" clId="{EB972FC8-25FB-415A-B2B5-AB988287255F}" dt="2021-02-07T07:43:26.848" v="311" actId="1076"/>
          <ac:spMkLst>
            <pc:docMk/>
            <pc:sldMk cId="4292739409" sldId="735"/>
            <ac:spMk id="4" creationId="{0BC45B5A-ABF2-405D-9D3C-B28E1299F901}"/>
          </ac:spMkLst>
        </pc:spChg>
        <pc:spChg chg="del mod">
          <ac:chgData name="Siegbert Rudolph" userId="2af4d44886c067cc" providerId="LiveId" clId="{EB972FC8-25FB-415A-B2B5-AB988287255F}" dt="2021-02-06T18:34:02.799" v="174" actId="478"/>
          <ac:spMkLst>
            <pc:docMk/>
            <pc:sldMk cId="4292739409" sldId="735"/>
            <ac:spMk id="4" creationId="{76CF3C33-5309-416E-97A8-D928D1C00B4D}"/>
          </ac:spMkLst>
        </pc:spChg>
      </pc:sldChg>
      <pc:sldChg chg="delSp modSp mod">
        <pc:chgData name="Siegbert Rudolph" userId="2af4d44886c067cc" providerId="LiveId" clId="{EB972FC8-25FB-415A-B2B5-AB988287255F}" dt="2021-02-07T07:43:26.848" v="317" actId="1076"/>
        <pc:sldMkLst>
          <pc:docMk/>
          <pc:sldMk cId="407028184" sldId="736"/>
        </pc:sldMkLst>
        <pc:spChg chg="del mod">
          <ac:chgData name="Siegbert Rudolph" userId="2af4d44886c067cc" providerId="LiveId" clId="{EB972FC8-25FB-415A-B2B5-AB988287255F}" dt="2021-02-07T07:43:26.848" v="312" actId="478"/>
          <ac:spMkLst>
            <pc:docMk/>
            <pc:sldMk cId="407028184" sldId="736"/>
            <ac:spMk id="3" creationId="{41416A5A-A78A-4B97-B7F7-68967FC37173}"/>
          </ac:spMkLst>
        </pc:spChg>
        <pc:spChg chg="del">
          <ac:chgData name="Siegbert Rudolph" userId="2af4d44886c067cc" providerId="LiveId" clId="{EB972FC8-25FB-415A-B2B5-AB988287255F}" dt="2021-01-03T17:18:34.659" v="48" actId="478"/>
          <ac:spMkLst>
            <pc:docMk/>
            <pc:sldMk cId="407028184" sldId="736"/>
            <ac:spMk id="3" creationId="{BC8C3891-7F31-4869-B254-ED6B6EA4B7BD}"/>
          </ac:spMkLst>
        </pc:spChg>
        <pc:spChg chg="del mod">
          <ac:chgData name="Siegbert Rudolph" userId="2af4d44886c067cc" providerId="LiveId" clId="{EB972FC8-25FB-415A-B2B5-AB988287255F}" dt="2021-02-06T18:34:02.799" v="180" actId="478"/>
          <ac:spMkLst>
            <pc:docMk/>
            <pc:sldMk cId="407028184" sldId="736"/>
            <ac:spMk id="4" creationId="{380295C6-7E64-4556-B4DD-B6EFC1D40EEB}"/>
          </ac:spMkLst>
        </pc:spChg>
        <pc:spChg chg="mod">
          <ac:chgData name="Siegbert Rudolph" userId="2af4d44886c067cc" providerId="LiveId" clId="{EB972FC8-25FB-415A-B2B5-AB988287255F}" dt="2021-02-07T07:43:26.848" v="317" actId="1076"/>
          <ac:spMkLst>
            <pc:docMk/>
            <pc:sldMk cId="407028184" sldId="736"/>
            <ac:spMk id="4" creationId="{A0460A1D-6CAC-4A94-A0B7-35C66EEF62A9}"/>
          </ac:spMkLst>
        </pc:spChg>
      </pc:sldChg>
      <pc:sldChg chg="delSp modSp mod">
        <pc:chgData name="Siegbert Rudolph" userId="2af4d44886c067cc" providerId="LiveId" clId="{EB972FC8-25FB-415A-B2B5-AB988287255F}" dt="2021-02-07T07:43:26.848" v="323" actId="1076"/>
        <pc:sldMkLst>
          <pc:docMk/>
          <pc:sldMk cId="2509100147" sldId="737"/>
        </pc:sldMkLst>
        <pc:spChg chg="del">
          <ac:chgData name="Siegbert Rudolph" userId="2af4d44886c067cc" providerId="LiveId" clId="{EB972FC8-25FB-415A-B2B5-AB988287255F}" dt="2021-01-03T17:18:34.659" v="54" actId="478"/>
          <ac:spMkLst>
            <pc:docMk/>
            <pc:sldMk cId="2509100147" sldId="737"/>
            <ac:spMk id="3" creationId="{968668A2-E68F-43AD-9A78-E121F6A5D30B}"/>
          </ac:spMkLst>
        </pc:spChg>
        <pc:spChg chg="del mod">
          <ac:chgData name="Siegbert Rudolph" userId="2af4d44886c067cc" providerId="LiveId" clId="{EB972FC8-25FB-415A-B2B5-AB988287255F}" dt="2021-02-07T07:43:26.848" v="318" actId="478"/>
          <ac:spMkLst>
            <pc:docMk/>
            <pc:sldMk cId="2509100147" sldId="737"/>
            <ac:spMk id="3" creationId="{DE55CE0F-466E-4402-B81F-5C451C235DC2}"/>
          </ac:spMkLst>
        </pc:spChg>
        <pc:spChg chg="mod">
          <ac:chgData name="Siegbert Rudolph" userId="2af4d44886c067cc" providerId="LiveId" clId="{EB972FC8-25FB-415A-B2B5-AB988287255F}" dt="2021-02-07T07:43:26.848" v="323" actId="1076"/>
          <ac:spMkLst>
            <pc:docMk/>
            <pc:sldMk cId="2509100147" sldId="737"/>
            <ac:spMk id="4" creationId="{017F618A-A248-4A88-9AE5-EA2F089DBB1F}"/>
          </ac:spMkLst>
        </pc:spChg>
        <pc:spChg chg="del mod">
          <ac:chgData name="Siegbert Rudolph" userId="2af4d44886c067cc" providerId="LiveId" clId="{EB972FC8-25FB-415A-B2B5-AB988287255F}" dt="2021-02-06T18:34:02.799" v="186" actId="478"/>
          <ac:spMkLst>
            <pc:docMk/>
            <pc:sldMk cId="2509100147" sldId="737"/>
            <ac:spMk id="4" creationId="{B3A8F75C-CDEA-4BFC-BDD4-400FCED33767}"/>
          </ac:spMkLst>
        </pc:spChg>
      </pc:sldChg>
      <pc:sldChg chg="delSp modSp mod">
        <pc:chgData name="Siegbert Rudolph" userId="2af4d44886c067cc" providerId="LiveId" clId="{EB972FC8-25FB-415A-B2B5-AB988287255F}" dt="2021-02-07T07:43:26.857" v="329" actId="1076"/>
        <pc:sldMkLst>
          <pc:docMk/>
          <pc:sldMk cId="862778216" sldId="738"/>
        </pc:sldMkLst>
        <pc:spChg chg="del">
          <ac:chgData name="Siegbert Rudolph" userId="2af4d44886c067cc" providerId="LiveId" clId="{EB972FC8-25FB-415A-B2B5-AB988287255F}" dt="2021-01-03T17:18:34.675" v="60" actId="478"/>
          <ac:spMkLst>
            <pc:docMk/>
            <pc:sldMk cId="862778216" sldId="738"/>
            <ac:spMk id="3" creationId="{E84994B2-CE53-4F48-9CCD-CFDDF6C0EE47}"/>
          </ac:spMkLst>
        </pc:spChg>
        <pc:spChg chg="del mod">
          <ac:chgData name="Siegbert Rudolph" userId="2af4d44886c067cc" providerId="LiveId" clId="{EB972FC8-25FB-415A-B2B5-AB988287255F}" dt="2021-02-07T07:43:26.848" v="324" actId="478"/>
          <ac:spMkLst>
            <pc:docMk/>
            <pc:sldMk cId="862778216" sldId="738"/>
            <ac:spMk id="3" creationId="{FABD2577-1C96-42E5-AB3A-7C85DC533297}"/>
          </ac:spMkLst>
        </pc:spChg>
        <pc:spChg chg="del mod">
          <ac:chgData name="Siegbert Rudolph" userId="2af4d44886c067cc" providerId="LiveId" clId="{EB972FC8-25FB-415A-B2B5-AB988287255F}" dt="2021-02-06T18:34:02.799" v="192" actId="478"/>
          <ac:spMkLst>
            <pc:docMk/>
            <pc:sldMk cId="862778216" sldId="738"/>
            <ac:spMk id="4" creationId="{2CF10619-F2B5-4492-A89D-50FDA7F47277}"/>
          </ac:spMkLst>
        </pc:spChg>
        <pc:spChg chg="mod">
          <ac:chgData name="Siegbert Rudolph" userId="2af4d44886c067cc" providerId="LiveId" clId="{EB972FC8-25FB-415A-B2B5-AB988287255F}" dt="2021-02-07T07:43:26.857" v="329" actId="1076"/>
          <ac:spMkLst>
            <pc:docMk/>
            <pc:sldMk cId="862778216" sldId="738"/>
            <ac:spMk id="4" creationId="{995C4AD1-F9EF-4806-B3DC-F6E1A6B43F98}"/>
          </ac:spMkLst>
        </pc:spChg>
      </pc:sldChg>
      <pc:sldChg chg="delSp modSp mod">
        <pc:chgData name="Siegbert Rudolph" userId="2af4d44886c067cc" providerId="LiveId" clId="{EB972FC8-25FB-415A-B2B5-AB988287255F}" dt="2021-02-07T07:43:26.857" v="335" actId="1076"/>
        <pc:sldMkLst>
          <pc:docMk/>
          <pc:sldMk cId="3965611491" sldId="739"/>
        </pc:sldMkLst>
        <pc:spChg chg="del mod">
          <ac:chgData name="Siegbert Rudolph" userId="2af4d44886c067cc" providerId="LiveId" clId="{EB972FC8-25FB-415A-B2B5-AB988287255F}" dt="2021-02-07T07:43:26.857" v="330" actId="478"/>
          <ac:spMkLst>
            <pc:docMk/>
            <pc:sldMk cId="3965611491" sldId="739"/>
            <ac:spMk id="3" creationId="{15BF94D4-344A-4901-BEA4-BA72E3E8DACA}"/>
          </ac:spMkLst>
        </pc:spChg>
        <pc:spChg chg="del">
          <ac:chgData name="Siegbert Rudolph" userId="2af4d44886c067cc" providerId="LiveId" clId="{EB972FC8-25FB-415A-B2B5-AB988287255F}" dt="2021-01-03T17:18:34.675" v="66" actId="478"/>
          <ac:spMkLst>
            <pc:docMk/>
            <pc:sldMk cId="3965611491" sldId="739"/>
            <ac:spMk id="3" creationId="{CAA81448-0097-4AE6-9A44-BC0076B767E4}"/>
          </ac:spMkLst>
        </pc:spChg>
        <pc:spChg chg="mod">
          <ac:chgData name="Siegbert Rudolph" userId="2af4d44886c067cc" providerId="LiveId" clId="{EB972FC8-25FB-415A-B2B5-AB988287255F}" dt="2021-02-07T07:43:26.857" v="335" actId="1076"/>
          <ac:spMkLst>
            <pc:docMk/>
            <pc:sldMk cId="3965611491" sldId="739"/>
            <ac:spMk id="4" creationId="{7DD99B10-740A-4D39-B68D-E70F1C39D293}"/>
          </ac:spMkLst>
        </pc:spChg>
        <pc:spChg chg="del mod">
          <ac:chgData name="Siegbert Rudolph" userId="2af4d44886c067cc" providerId="LiveId" clId="{EB972FC8-25FB-415A-B2B5-AB988287255F}" dt="2021-02-06T18:34:02.815" v="198" actId="478"/>
          <ac:spMkLst>
            <pc:docMk/>
            <pc:sldMk cId="3965611491" sldId="739"/>
            <ac:spMk id="4" creationId="{A5FE43F4-3407-452A-8B23-2D3B9035E82E}"/>
          </ac:spMkLst>
        </pc:spChg>
      </pc:sldChg>
      <pc:sldChg chg="delSp modSp mod">
        <pc:chgData name="Siegbert Rudolph" userId="2af4d44886c067cc" providerId="LiveId" clId="{EB972FC8-25FB-415A-B2B5-AB988287255F}" dt="2021-02-07T07:43:26.878" v="365" actId="1076"/>
        <pc:sldMkLst>
          <pc:docMk/>
          <pc:sldMk cId="1622589701" sldId="740"/>
        </pc:sldMkLst>
        <pc:spChg chg="del mod">
          <ac:chgData name="Siegbert Rudolph" userId="2af4d44886c067cc" providerId="LiveId" clId="{EB972FC8-25FB-415A-B2B5-AB988287255F}" dt="2021-02-07T07:43:26.868" v="360" actId="478"/>
          <ac:spMkLst>
            <pc:docMk/>
            <pc:sldMk cId="1622589701" sldId="740"/>
            <ac:spMk id="3" creationId="{CD84A4AF-7DF0-4531-BA78-3B37EE66D8B4}"/>
          </ac:spMkLst>
        </pc:spChg>
        <pc:spChg chg="del">
          <ac:chgData name="Siegbert Rudolph" userId="2af4d44886c067cc" providerId="LiveId" clId="{EB972FC8-25FB-415A-B2B5-AB988287255F}" dt="2021-01-03T17:18:34.690" v="96" actId="478"/>
          <ac:spMkLst>
            <pc:docMk/>
            <pc:sldMk cId="1622589701" sldId="740"/>
            <ac:spMk id="3" creationId="{FD7D8221-8F59-44C0-8507-7196D63C1614}"/>
          </ac:spMkLst>
        </pc:spChg>
        <pc:spChg chg="del mod">
          <ac:chgData name="Siegbert Rudolph" userId="2af4d44886c067cc" providerId="LiveId" clId="{EB972FC8-25FB-415A-B2B5-AB988287255F}" dt="2021-02-06T18:34:02.831" v="228" actId="478"/>
          <ac:spMkLst>
            <pc:docMk/>
            <pc:sldMk cId="1622589701" sldId="740"/>
            <ac:spMk id="4" creationId="{039EF53F-42C0-4FB0-BC67-72A5D36DE57D}"/>
          </ac:spMkLst>
        </pc:spChg>
        <pc:spChg chg="mod">
          <ac:chgData name="Siegbert Rudolph" userId="2af4d44886c067cc" providerId="LiveId" clId="{EB972FC8-25FB-415A-B2B5-AB988287255F}" dt="2021-02-07T07:43:26.878" v="365" actId="1076"/>
          <ac:spMkLst>
            <pc:docMk/>
            <pc:sldMk cId="1622589701" sldId="740"/>
            <ac:spMk id="4" creationId="{B9581843-FD5E-47C3-934C-9A5F77663160}"/>
          </ac:spMkLst>
        </pc:spChg>
      </pc:sldChg>
      <pc:sldChg chg="delSp modSp mod">
        <pc:chgData name="Siegbert Rudolph" userId="2af4d44886c067cc" providerId="LiveId" clId="{EB972FC8-25FB-415A-B2B5-AB988287255F}" dt="2021-02-07T07:43:26.878" v="371" actId="1076"/>
        <pc:sldMkLst>
          <pc:docMk/>
          <pc:sldMk cId="2604219349" sldId="741"/>
        </pc:sldMkLst>
        <pc:spChg chg="del">
          <ac:chgData name="Siegbert Rudolph" userId="2af4d44886c067cc" providerId="LiveId" clId="{EB972FC8-25FB-415A-B2B5-AB988287255F}" dt="2021-01-03T17:18:34.706" v="102" actId="478"/>
          <ac:spMkLst>
            <pc:docMk/>
            <pc:sldMk cId="2604219349" sldId="741"/>
            <ac:spMk id="3" creationId="{D25945EB-9802-4BDC-A8BB-CFAFAC910C38}"/>
          </ac:spMkLst>
        </pc:spChg>
        <pc:spChg chg="del mod">
          <ac:chgData name="Siegbert Rudolph" userId="2af4d44886c067cc" providerId="LiveId" clId="{EB972FC8-25FB-415A-B2B5-AB988287255F}" dt="2021-02-07T07:43:26.878" v="366" actId="478"/>
          <ac:spMkLst>
            <pc:docMk/>
            <pc:sldMk cId="2604219349" sldId="741"/>
            <ac:spMk id="3" creationId="{FC8EF165-C244-4A84-BC5D-9D10931AB217}"/>
          </ac:spMkLst>
        </pc:spChg>
        <pc:spChg chg="del mod">
          <ac:chgData name="Siegbert Rudolph" userId="2af4d44886c067cc" providerId="LiveId" clId="{EB972FC8-25FB-415A-B2B5-AB988287255F}" dt="2021-02-06T18:34:02.831" v="234" actId="478"/>
          <ac:spMkLst>
            <pc:docMk/>
            <pc:sldMk cId="2604219349" sldId="741"/>
            <ac:spMk id="4" creationId="{1E21E88A-F62C-489D-A735-B859E9DA554F}"/>
          </ac:spMkLst>
        </pc:spChg>
        <pc:spChg chg="mod">
          <ac:chgData name="Siegbert Rudolph" userId="2af4d44886c067cc" providerId="LiveId" clId="{EB972FC8-25FB-415A-B2B5-AB988287255F}" dt="2021-02-07T07:43:26.878" v="371" actId="1076"/>
          <ac:spMkLst>
            <pc:docMk/>
            <pc:sldMk cId="2604219349" sldId="741"/>
            <ac:spMk id="4" creationId="{5A1F13EB-CBA0-474B-A59C-30F2880D4107}"/>
          </ac:spMkLst>
        </pc:spChg>
      </pc:sldChg>
      <pc:sldChg chg="delSp modSp mod">
        <pc:chgData name="Siegbert Rudolph" userId="2af4d44886c067cc" providerId="LiveId" clId="{EB972FC8-25FB-415A-B2B5-AB988287255F}" dt="2021-02-07T07:43:26.865" v="341" actId="1076"/>
        <pc:sldMkLst>
          <pc:docMk/>
          <pc:sldMk cId="1879769585" sldId="742"/>
        </pc:sldMkLst>
        <pc:spChg chg="del">
          <ac:chgData name="Siegbert Rudolph" userId="2af4d44886c067cc" providerId="LiveId" clId="{EB972FC8-25FB-415A-B2B5-AB988287255F}" dt="2021-01-03T17:18:34.675" v="72" actId="478"/>
          <ac:spMkLst>
            <pc:docMk/>
            <pc:sldMk cId="1879769585" sldId="742"/>
            <ac:spMk id="3" creationId="{A834B09C-AE1E-42DF-8125-9A8417844584}"/>
          </ac:spMkLst>
        </pc:spChg>
        <pc:spChg chg="del mod">
          <ac:chgData name="Siegbert Rudolph" userId="2af4d44886c067cc" providerId="LiveId" clId="{EB972FC8-25FB-415A-B2B5-AB988287255F}" dt="2021-02-07T07:43:26.857" v="336" actId="478"/>
          <ac:spMkLst>
            <pc:docMk/>
            <pc:sldMk cId="1879769585" sldId="742"/>
            <ac:spMk id="3" creationId="{C6F84C49-0448-46D9-A408-AEDD13A90ADC}"/>
          </ac:spMkLst>
        </pc:spChg>
        <pc:spChg chg="del mod">
          <ac:chgData name="Siegbert Rudolph" userId="2af4d44886c067cc" providerId="LiveId" clId="{EB972FC8-25FB-415A-B2B5-AB988287255F}" dt="2021-02-06T18:34:02.815" v="204" actId="478"/>
          <ac:spMkLst>
            <pc:docMk/>
            <pc:sldMk cId="1879769585" sldId="742"/>
            <ac:spMk id="4" creationId="{1AE7F3DD-92FE-4B28-A243-3711EB0731E6}"/>
          </ac:spMkLst>
        </pc:spChg>
        <pc:spChg chg="mod">
          <ac:chgData name="Siegbert Rudolph" userId="2af4d44886c067cc" providerId="LiveId" clId="{EB972FC8-25FB-415A-B2B5-AB988287255F}" dt="2021-02-07T07:43:26.865" v="341" actId="1076"/>
          <ac:spMkLst>
            <pc:docMk/>
            <pc:sldMk cId="1879769585" sldId="742"/>
            <ac:spMk id="4" creationId="{E2B26F60-FD7C-4261-9FC5-085400F11462}"/>
          </ac:spMkLst>
        </pc:spChg>
      </pc:sldChg>
      <pc:sldChg chg="delSp modSp mod">
        <pc:chgData name="Siegbert Rudolph" userId="2af4d44886c067cc" providerId="LiveId" clId="{EB972FC8-25FB-415A-B2B5-AB988287255F}" dt="2021-02-07T07:43:26.868" v="359" actId="1076"/>
        <pc:sldMkLst>
          <pc:docMk/>
          <pc:sldMk cId="1182862568" sldId="743"/>
        </pc:sldMkLst>
        <pc:spChg chg="del">
          <ac:chgData name="Siegbert Rudolph" userId="2af4d44886c067cc" providerId="LiveId" clId="{EB972FC8-25FB-415A-B2B5-AB988287255F}" dt="2021-01-03T17:18:34.690" v="90" actId="478"/>
          <ac:spMkLst>
            <pc:docMk/>
            <pc:sldMk cId="1182862568" sldId="743"/>
            <ac:spMk id="3" creationId="{7CCCE1B4-A0BE-4C1D-8C9F-AE0F02D1153F}"/>
          </ac:spMkLst>
        </pc:spChg>
        <pc:spChg chg="del mod">
          <ac:chgData name="Siegbert Rudolph" userId="2af4d44886c067cc" providerId="LiveId" clId="{EB972FC8-25FB-415A-B2B5-AB988287255F}" dt="2021-02-07T07:43:26.868" v="354" actId="478"/>
          <ac:spMkLst>
            <pc:docMk/>
            <pc:sldMk cId="1182862568" sldId="743"/>
            <ac:spMk id="3" creationId="{E6115087-1D03-4008-8D1D-4AC507FF13B0}"/>
          </ac:spMkLst>
        </pc:spChg>
        <pc:spChg chg="mod">
          <ac:chgData name="Siegbert Rudolph" userId="2af4d44886c067cc" providerId="LiveId" clId="{EB972FC8-25FB-415A-B2B5-AB988287255F}" dt="2021-02-07T07:43:26.868" v="359" actId="1076"/>
          <ac:spMkLst>
            <pc:docMk/>
            <pc:sldMk cId="1182862568" sldId="743"/>
            <ac:spMk id="4" creationId="{490352D2-AB2D-4279-B7F1-B35B04A4821A}"/>
          </ac:spMkLst>
        </pc:spChg>
        <pc:spChg chg="del mod">
          <ac:chgData name="Siegbert Rudolph" userId="2af4d44886c067cc" providerId="LiveId" clId="{EB972FC8-25FB-415A-B2B5-AB988287255F}" dt="2021-02-06T18:34:02.815" v="222" actId="478"/>
          <ac:spMkLst>
            <pc:docMk/>
            <pc:sldMk cId="1182862568" sldId="743"/>
            <ac:spMk id="4" creationId="{E613D42B-EC25-4349-BA56-BDC04EAE1802}"/>
          </ac:spMkLst>
        </pc:spChg>
      </pc:sldChg>
      <pc:sldChg chg="delSp modSp mod">
        <pc:chgData name="Siegbert Rudolph" userId="2af4d44886c067cc" providerId="LiveId" clId="{EB972FC8-25FB-415A-B2B5-AB988287255F}" dt="2021-02-07T07:43:26.868" v="353" actId="1076"/>
        <pc:sldMkLst>
          <pc:docMk/>
          <pc:sldMk cId="2412010493" sldId="744"/>
        </pc:sldMkLst>
        <pc:spChg chg="del">
          <ac:chgData name="Siegbert Rudolph" userId="2af4d44886c067cc" providerId="LiveId" clId="{EB972FC8-25FB-415A-B2B5-AB988287255F}" dt="2021-01-03T17:18:34.690" v="84" actId="478"/>
          <ac:spMkLst>
            <pc:docMk/>
            <pc:sldMk cId="2412010493" sldId="744"/>
            <ac:spMk id="3" creationId="{5A74D413-D9F4-4DD8-856F-374FCD127D1B}"/>
          </ac:spMkLst>
        </pc:spChg>
        <pc:spChg chg="del mod">
          <ac:chgData name="Siegbert Rudolph" userId="2af4d44886c067cc" providerId="LiveId" clId="{EB972FC8-25FB-415A-B2B5-AB988287255F}" dt="2021-02-07T07:43:26.868" v="348" actId="478"/>
          <ac:spMkLst>
            <pc:docMk/>
            <pc:sldMk cId="2412010493" sldId="744"/>
            <ac:spMk id="3" creationId="{8D688F25-7C2F-4FFD-850D-FBD63C3482E0}"/>
          </ac:spMkLst>
        </pc:spChg>
        <pc:spChg chg="del mod">
          <ac:chgData name="Siegbert Rudolph" userId="2af4d44886c067cc" providerId="LiveId" clId="{EB972FC8-25FB-415A-B2B5-AB988287255F}" dt="2021-02-06T18:34:02.815" v="216" actId="478"/>
          <ac:spMkLst>
            <pc:docMk/>
            <pc:sldMk cId="2412010493" sldId="744"/>
            <ac:spMk id="4" creationId="{18DEFEBB-4FDE-4234-983F-3BEBA3135A06}"/>
          </ac:spMkLst>
        </pc:spChg>
        <pc:spChg chg="mod">
          <ac:chgData name="Siegbert Rudolph" userId="2af4d44886c067cc" providerId="LiveId" clId="{EB972FC8-25FB-415A-B2B5-AB988287255F}" dt="2021-02-07T07:43:26.868" v="353" actId="1076"/>
          <ac:spMkLst>
            <pc:docMk/>
            <pc:sldMk cId="2412010493" sldId="744"/>
            <ac:spMk id="4" creationId="{B3FC13B7-E3A3-4980-930E-880276EB16BB}"/>
          </ac:spMkLst>
        </pc:spChg>
      </pc:sldChg>
      <pc:sldChg chg="delSp modSp mod">
        <pc:chgData name="Siegbert Rudolph" userId="2af4d44886c067cc" providerId="LiveId" clId="{EB972FC8-25FB-415A-B2B5-AB988287255F}" dt="2021-02-07T07:43:26.868" v="347" actId="1076"/>
        <pc:sldMkLst>
          <pc:docMk/>
          <pc:sldMk cId="2471978050" sldId="745"/>
        </pc:sldMkLst>
        <pc:spChg chg="del">
          <ac:chgData name="Siegbert Rudolph" userId="2af4d44886c067cc" providerId="LiveId" clId="{EB972FC8-25FB-415A-B2B5-AB988287255F}" dt="2021-01-03T17:18:34.690" v="78" actId="478"/>
          <ac:spMkLst>
            <pc:docMk/>
            <pc:sldMk cId="2471978050" sldId="745"/>
            <ac:spMk id="3" creationId="{2E6475E0-8DF1-4638-8735-F09A752173B7}"/>
          </ac:spMkLst>
        </pc:spChg>
        <pc:spChg chg="del mod">
          <ac:chgData name="Siegbert Rudolph" userId="2af4d44886c067cc" providerId="LiveId" clId="{EB972FC8-25FB-415A-B2B5-AB988287255F}" dt="2021-02-07T07:43:26.865" v="342" actId="478"/>
          <ac:spMkLst>
            <pc:docMk/>
            <pc:sldMk cId="2471978050" sldId="745"/>
            <ac:spMk id="3" creationId="{EBF0FE9A-4A56-47BB-A6A8-1D59864B0B4F}"/>
          </ac:spMkLst>
        </pc:spChg>
        <pc:spChg chg="mod">
          <ac:chgData name="Siegbert Rudolph" userId="2af4d44886c067cc" providerId="LiveId" clId="{EB972FC8-25FB-415A-B2B5-AB988287255F}" dt="2021-02-07T07:43:26.868" v="347" actId="1076"/>
          <ac:spMkLst>
            <pc:docMk/>
            <pc:sldMk cId="2471978050" sldId="745"/>
            <ac:spMk id="4" creationId="{6A0ECE69-DA4E-499E-815B-998920A6096B}"/>
          </ac:spMkLst>
        </pc:spChg>
        <pc:spChg chg="del mod">
          <ac:chgData name="Siegbert Rudolph" userId="2af4d44886c067cc" providerId="LiveId" clId="{EB972FC8-25FB-415A-B2B5-AB988287255F}" dt="2021-02-06T18:34:02.815" v="210" actId="478"/>
          <ac:spMkLst>
            <pc:docMk/>
            <pc:sldMk cId="2471978050" sldId="745"/>
            <ac:spMk id="4" creationId="{94321FF3-F1A6-4B08-B13A-0201BCED4170}"/>
          </ac:spMkLst>
        </pc:spChg>
      </pc:sldChg>
      <pc:sldChg chg="delSp modSp mod">
        <pc:chgData name="Siegbert Rudolph" userId="2af4d44886c067cc" providerId="LiveId" clId="{EB972FC8-25FB-415A-B2B5-AB988287255F}" dt="2021-02-07T07:43:26.893" v="389" actId="1076"/>
        <pc:sldMkLst>
          <pc:docMk/>
          <pc:sldMk cId="1517825682" sldId="746"/>
        </pc:sldMkLst>
        <pc:spChg chg="del">
          <ac:chgData name="Siegbert Rudolph" userId="2af4d44886c067cc" providerId="LiveId" clId="{EB972FC8-25FB-415A-B2B5-AB988287255F}" dt="2021-01-03T17:18:34.706" v="120" actId="478"/>
          <ac:spMkLst>
            <pc:docMk/>
            <pc:sldMk cId="1517825682" sldId="746"/>
            <ac:spMk id="3" creationId="{89693954-98D3-4795-9E1F-A4C3E3BBA093}"/>
          </ac:spMkLst>
        </pc:spChg>
        <pc:spChg chg="del mod">
          <ac:chgData name="Siegbert Rudolph" userId="2af4d44886c067cc" providerId="LiveId" clId="{EB972FC8-25FB-415A-B2B5-AB988287255F}" dt="2021-02-07T07:43:26.888" v="384" actId="478"/>
          <ac:spMkLst>
            <pc:docMk/>
            <pc:sldMk cId="1517825682" sldId="746"/>
            <ac:spMk id="3" creationId="{BEBA3D14-9AEE-4CAC-8F56-88288994C1E2}"/>
          </ac:spMkLst>
        </pc:spChg>
        <pc:spChg chg="del mod">
          <ac:chgData name="Siegbert Rudolph" userId="2af4d44886c067cc" providerId="LiveId" clId="{EB972FC8-25FB-415A-B2B5-AB988287255F}" dt="2021-02-06T18:34:02.846" v="252" actId="478"/>
          <ac:spMkLst>
            <pc:docMk/>
            <pc:sldMk cId="1517825682" sldId="746"/>
            <ac:spMk id="4" creationId="{0FAEB8D7-A49E-458B-BF8F-574C6A133380}"/>
          </ac:spMkLst>
        </pc:spChg>
        <pc:spChg chg="mod">
          <ac:chgData name="Siegbert Rudolph" userId="2af4d44886c067cc" providerId="LiveId" clId="{EB972FC8-25FB-415A-B2B5-AB988287255F}" dt="2021-02-07T07:43:26.893" v="389" actId="1076"/>
          <ac:spMkLst>
            <pc:docMk/>
            <pc:sldMk cId="1517825682" sldId="746"/>
            <ac:spMk id="4" creationId="{5232E535-BEF3-4BC2-B7C4-8A5A4FAAF687}"/>
          </ac:spMkLst>
        </pc:spChg>
      </pc:sldChg>
      <pc:sldChg chg="delSp modSp mod">
        <pc:chgData name="Siegbert Rudolph" userId="2af4d44886c067cc" providerId="LiveId" clId="{EB972FC8-25FB-415A-B2B5-AB988287255F}" dt="2021-02-07T07:43:26.888" v="383" actId="1076"/>
        <pc:sldMkLst>
          <pc:docMk/>
          <pc:sldMk cId="2063244681" sldId="747"/>
        </pc:sldMkLst>
        <pc:spChg chg="del">
          <ac:chgData name="Siegbert Rudolph" userId="2af4d44886c067cc" providerId="LiveId" clId="{EB972FC8-25FB-415A-B2B5-AB988287255F}" dt="2021-01-03T17:18:34.706" v="114" actId="478"/>
          <ac:spMkLst>
            <pc:docMk/>
            <pc:sldMk cId="2063244681" sldId="747"/>
            <ac:spMk id="3" creationId="{0EBD00EA-DFC4-4921-893B-194043FF9A38}"/>
          </ac:spMkLst>
        </pc:spChg>
        <pc:spChg chg="del mod">
          <ac:chgData name="Siegbert Rudolph" userId="2af4d44886c067cc" providerId="LiveId" clId="{EB972FC8-25FB-415A-B2B5-AB988287255F}" dt="2021-02-07T07:43:26.878" v="378" actId="478"/>
          <ac:spMkLst>
            <pc:docMk/>
            <pc:sldMk cId="2063244681" sldId="747"/>
            <ac:spMk id="3" creationId="{78E3862F-E189-47F9-867D-1C8719A2E74B}"/>
          </ac:spMkLst>
        </pc:spChg>
        <pc:spChg chg="mod">
          <ac:chgData name="Siegbert Rudolph" userId="2af4d44886c067cc" providerId="LiveId" clId="{EB972FC8-25FB-415A-B2B5-AB988287255F}" dt="2021-02-07T07:43:26.888" v="383" actId="1076"/>
          <ac:spMkLst>
            <pc:docMk/>
            <pc:sldMk cId="2063244681" sldId="747"/>
            <ac:spMk id="4" creationId="{3AA24D2F-5972-4FF2-BF86-7C2D3B97A5D2}"/>
          </ac:spMkLst>
        </pc:spChg>
        <pc:spChg chg="del mod">
          <ac:chgData name="Siegbert Rudolph" userId="2af4d44886c067cc" providerId="LiveId" clId="{EB972FC8-25FB-415A-B2B5-AB988287255F}" dt="2021-02-06T18:34:02.831" v="246" actId="478"/>
          <ac:spMkLst>
            <pc:docMk/>
            <pc:sldMk cId="2063244681" sldId="747"/>
            <ac:spMk id="4" creationId="{944456AD-9CCF-4464-9467-8F15DA0A9157}"/>
          </ac:spMkLst>
        </pc:spChg>
      </pc:sldChg>
      <pc:sldChg chg="delSp modSp mod">
        <pc:chgData name="Siegbert Rudolph" userId="2af4d44886c067cc" providerId="LiveId" clId="{EB972FC8-25FB-415A-B2B5-AB988287255F}" dt="2021-02-07T07:43:26.878" v="377" actId="1076"/>
        <pc:sldMkLst>
          <pc:docMk/>
          <pc:sldMk cId="4064219210" sldId="748"/>
        </pc:sldMkLst>
        <pc:spChg chg="del">
          <ac:chgData name="Siegbert Rudolph" userId="2af4d44886c067cc" providerId="LiveId" clId="{EB972FC8-25FB-415A-B2B5-AB988287255F}" dt="2021-01-03T17:18:34.706" v="108" actId="478"/>
          <ac:spMkLst>
            <pc:docMk/>
            <pc:sldMk cId="4064219210" sldId="748"/>
            <ac:spMk id="3" creationId="{23255610-BC70-4DC7-8F8B-6F2A85AC765E}"/>
          </ac:spMkLst>
        </pc:spChg>
        <pc:spChg chg="del mod">
          <ac:chgData name="Siegbert Rudolph" userId="2af4d44886c067cc" providerId="LiveId" clId="{EB972FC8-25FB-415A-B2B5-AB988287255F}" dt="2021-02-07T07:43:26.878" v="372" actId="478"/>
          <ac:spMkLst>
            <pc:docMk/>
            <pc:sldMk cId="4064219210" sldId="748"/>
            <ac:spMk id="3" creationId="{F500997C-DFA8-4004-AE38-5A1F5870A2C9}"/>
          </ac:spMkLst>
        </pc:spChg>
        <pc:spChg chg="del mod">
          <ac:chgData name="Siegbert Rudolph" userId="2af4d44886c067cc" providerId="LiveId" clId="{EB972FC8-25FB-415A-B2B5-AB988287255F}" dt="2021-02-06T18:34:02.831" v="240" actId="478"/>
          <ac:spMkLst>
            <pc:docMk/>
            <pc:sldMk cId="4064219210" sldId="748"/>
            <ac:spMk id="4" creationId="{65AA20D0-066E-43A0-9244-462E364D3FB0}"/>
          </ac:spMkLst>
        </pc:spChg>
        <pc:spChg chg="mod">
          <ac:chgData name="Siegbert Rudolph" userId="2af4d44886c067cc" providerId="LiveId" clId="{EB972FC8-25FB-415A-B2B5-AB988287255F}" dt="2021-02-07T07:43:26.878" v="377" actId="1076"/>
          <ac:spMkLst>
            <pc:docMk/>
            <pc:sldMk cId="4064219210" sldId="748"/>
            <ac:spMk id="4" creationId="{E1F95F6C-A53B-4375-BF99-99C361F87CFE}"/>
          </ac:spMkLst>
        </pc:spChg>
      </pc:sldChg>
    </pc:docChg>
  </pc:docChgLst>
  <pc:docChgLst>
    <pc:chgData name="Siegbert Rudolph" userId="2af4d44886c067cc" providerId="LiveId" clId="{5F261C21-6069-4B00-8970-2C57AF74EFFF}"/>
    <pc:docChg chg="modSld">
      <pc:chgData name="Siegbert Rudolph" userId="2af4d44886c067cc" providerId="LiveId" clId="{5F261C21-6069-4B00-8970-2C57AF74EFFF}" dt="2020-09-19T14:52:08.807" v="10" actId="6549"/>
      <pc:docMkLst>
        <pc:docMk/>
      </pc:docMkLst>
      <pc:sldChg chg="modSp mod">
        <pc:chgData name="Siegbert Rudolph" userId="2af4d44886c067cc" providerId="LiveId" clId="{5F261C21-6069-4B00-8970-2C57AF74EFFF}" dt="2020-09-19T14:52:08.807" v="10" actId="6549"/>
        <pc:sldMkLst>
          <pc:docMk/>
          <pc:sldMk cId="0" sldId="444"/>
        </pc:sldMkLst>
        <pc:spChg chg="mod">
          <ac:chgData name="Siegbert Rudolph" userId="2af4d44886c067cc" providerId="LiveId" clId="{5F261C21-6069-4B00-8970-2C57AF74EFFF}" dt="2020-09-19T14:51:48.304" v="1" actId="113"/>
          <ac:spMkLst>
            <pc:docMk/>
            <pc:sldMk cId="0" sldId="444"/>
            <ac:spMk id="16" creationId="{00000000-0000-0000-0000-000000000000}"/>
          </ac:spMkLst>
        </pc:spChg>
        <pc:spChg chg="mod">
          <ac:chgData name="Siegbert Rudolph" userId="2af4d44886c067cc" providerId="LiveId" clId="{5F261C21-6069-4B00-8970-2C57AF74EFFF}" dt="2020-09-19T14:52:08.807" v="10" actId="6549"/>
          <ac:spMkLst>
            <pc:docMk/>
            <pc:sldMk cId="0" sldId="444"/>
            <ac:spMk id="18" creationId="{00000000-0000-0000-0000-000000000000}"/>
          </ac:spMkLst>
        </pc:spChg>
        <pc:spChg chg="mod">
          <ac:chgData name="Siegbert Rudolph" userId="2af4d44886c067cc" providerId="LiveId" clId="{5F261C21-6069-4B00-8970-2C57AF74EFFF}" dt="2020-09-19T14:52:02.679" v="8" actId="1035"/>
          <ac:spMkLst>
            <pc:docMk/>
            <pc:sldMk cId="0" sldId="444"/>
            <ac:spMk id="19" creationId="{00000000-0000-0000-0000-000000000000}"/>
          </ac:spMkLst>
        </pc:spChg>
      </pc:sldChg>
    </pc:docChg>
  </pc:docChgLst>
  <pc:docChgLst>
    <pc:chgData name="Siegbert Rudolph" userId="2af4d44886c067cc" providerId="LiveId" clId="{31D8D03E-74CB-47EC-A85C-5201378BD32C}"/>
    <pc:docChg chg="custSel modSld">
      <pc:chgData name="Siegbert Rudolph" userId="2af4d44886c067cc" providerId="LiveId" clId="{31D8D03E-74CB-47EC-A85C-5201378BD32C}" dt="2021-06-24T13:28:55.657" v="131" actId="1076"/>
      <pc:docMkLst>
        <pc:docMk/>
      </pc:docMkLst>
      <pc:sldChg chg="delSp modSp mod">
        <pc:chgData name="Siegbert Rudolph" userId="2af4d44886c067cc" providerId="LiveId" clId="{31D8D03E-74CB-47EC-A85C-5201378BD32C}" dt="2021-06-24T13:28:55.579" v="5" actId="1076"/>
        <pc:sldMkLst>
          <pc:docMk/>
          <pc:sldMk cId="0" sldId="444"/>
        </pc:sldMkLst>
        <pc:spChg chg="del">
          <ac:chgData name="Siegbert Rudolph" userId="2af4d44886c067cc" providerId="LiveId" clId="{31D8D03E-74CB-47EC-A85C-5201378BD32C}" dt="2021-06-24T13:28:55.563" v="0" actId="478"/>
          <ac:spMkLst>
            <pc:docMk/>
            <pc:sldMk cId="0" sldId="444"/>
            <ac:spMk id="2" creationId="{6C052902-74E9-42EE-A7C8-E996D7CE7F11}"/>
          </ac:spMkLst>
        </pc:spChg>
        <pc:spChg chg="mod">
          <ac:chgData name="Siegbert Rudolph" userId="2af4d44886c067cc" providerId="LiveId" clId="{31D8D03E-74CB-47EC-A85C-5201378BD32C}" dt="2021-06-24T13:28:55.579" v="5" actId="1076"/>
          <ac:spMkLst>
            <pc:docMk/>
            <pc:sldMk cId="0" sldId="444"/>
            <ac:spMk id="3" creationId="{32C53684-67E4-484F-B035-F692B415D916}"/>
          </ac:spMkLst>
        </pc:spChg>
      </pc:sldChg>
      <pc:sldChg chg="delSp modSp mod">
        <pc:chgData name="Siegbert Rudolph" userId="2af4d44886c067cc" providerId="LiveId" clId="{31D8D03E-74CB-47EC-A85C-5201378BD32C}" dt="2021-06-24T13:28:55.657" v="131" actId="1076"/>
        <pc:sldMkLst>
          <pc:docMk/>
          <pc:sldMk cId="1498672052" sldId="702"/>
        </pc:sldMkLst>
        <pc:spChg chg="del">
          <ac:chgData name="Siegbert Rudolph" userId="2af4d44886c067cc" providerId="LiveId" clId="{31D8D03E-74CB-47EC-A85C-5201378BD32C}" dt="2021-06-24T13:28:55.641" v="126" actId="478"/>
          <ac:spMkLst>
            <pc:docMk/>
            <pc:sldMk cId="1498672052" sldId="702"/>
            <ac:spMk id="2" creationId="{E0FA33BE-E994-42D7-9E47-01C9C13BEC64}"/>
          </ac:spMkLst>
        </pc:spChg>
        <pc:spChg chg="mod">
          <ac:chgData name="Siegbert Rudolph" userId="2af4d44886c067cc" providerId="LiveId" clId="{31D8D03E-74CB-47EC-A85C-5201378BD32C}" dt="2021-06-24T13:28:55.657" v="131" actId="1076"/>
          <ac:spMkLst>
            <pc:docMk/>
            <pc:sldMk cId="1498672052" sldId="702"/>
            <ac:spMk id="5" creationId="{498374ED-96F5-4EA3-8BBD-5F86F9E04DAA}"/>
          </ac:spMkLst>
        </pc:spChg>
      </pc:sldChg>
      <pc:sldChg chg="delSp modSp mod">
        <pc:chgData name="Siegbert Rudolph" userId="2af4d44886c067cc" providerId="LiveId" clId="{31D8D03E-74CB-47EC-A85C-5201378BD32C}" dt="2021-06-24T13:28:55.579" v="17" actId="1076"/>
        <pc:sldMkLst>
          <pc:docMk/>
          <pc:sldMk cId="3612293768" sldId="729"/>
        </pc:sldMkLst>
        <pc:spChg chg="del">
          <ac:chgData name="Siegbert Rudolph" userId="2af4d44886c067cc" providerId="LiveId" clId="{31D8D03E-74CB-47EC-A85C-5201378BD32C}" dt="2021-06-24T13:28:55.579" v="12" actId="478"/>
          <ac:spMkLst>
            <pc:docMk/>
            <pc:sldMk cId="3612293768" sldId="729"/>
            <ac:spMk id="3" creationId="{22FED029-91E8-41D2-ADE9-69D22BC74CA4}"/>
          </ac:spMkLst>
        </pc:spChg>
        <pc:spChg chg="mod">
          <ac:chgData name="Siegbert Rudolph" userId="2af4d44886c067cc" providerId="LiveId" clId="{31D8D03E-74CB-47EC-A85C-5201378BD32C}" dt="2021-06-24T13:28:55.579" v="17" actId="1076"/>
          <ac:spMkLst>
            <pc:docMk/>
            <pc:sldMk cId="3612293768" sldId="729"/>
            <ac:spMk id="4" creationId="{3A74E13B-CC0E-4C4B-8A41-4533297CAE3B}"/>
          </ac:spMkLst>
        </pc:spChg>
      </pc:sldChg>
      <pc:sldChg chg="delSp modSp mod">
        <pc:chgData name="Siegbert Rudolph" userId="2af4d44886c067cc" providerId="LiveId" clId="{31D8D03E-74CB-47EC-A85C-5201378BD32C}" dt="2021-06-24T13:28:55.579" v="11" actId="1076"/>
        <pc:sldMkLst>
          <pc:docMk/>
          <pc:sldMk cId="3449316489" sldId="730"/>
        </pc:sldMkLst>
        <pc:spChg chg="del">
          <ac:chgData name="Siegbert Rudolph" userId="2af4d44886c067cc" providerId="LiveId" clId="{31D8D03E-74CB-47EC-A85C-5201378BD32C}" dt="2021-06-24T13:28:55.579" v="6" actId="478"/>
          <ac:spMkLst>
            <pc:docMk/>
            <pc:sldMk cId="3449316489" sldId="730"/>
            <ac:spMk id="3" creationId="{523BCE87-4FD6-470E-958A-6AF531217E2B}"/>
          </ac:spMkLst>
        </pc:spChg>
        <pc:spChg chg="mod">
          <ac:chgData name="Siegbert Rudolph" userId="2af4d44886c067cc" providerId="LiveId" clId="{31D8D03E-74CB-47EC-A85C-5201378BD32C}" dt="2021-06-24T13:28:55.579" v="11" actId="1076"/>
          <ac:spMkLst>
            <pc:docMk/>
            <pc:sldMk cId="3449316489" sldId="730"/>
            <ac:spMk id="4" creationId="{C9701805-B5AE-4BBF-AA58-D593F13A4F48}"/>
          </ac:spMkLst>
        </pc:spChg>
      </pc:sldChg>
      <pc:sldChg chg="delSp modSp mod">
        <pc:chgData name="Siegbert Rudolph" userId="2af4d44886c067cc" providerId="LiveId" clId="{31D8D03E-74CB-47EC-A85C-5201378BD32C}" dt="2021-06-24T13:28:55.579" v="23" actId="1076"/>
        <pc:sldMkLst>
          <pc:docMk/>
          <pc:sldMk cId="2220811049" sldId="731"/>
        </pc:sldMkLst>
        <pc:spChg chg="del">
          <ac:chgData name="Siegbert Rudolph" userId="2af4d44886c067cc" providerId="LiveId" clId="{31D8D03E-74CB-47EC-A85C-5201378BD32C}" dt="2021-06-24T13:28:55.579" v="18" actId="478"/>
          <ac:spMkLst>
            <pc:docMk/>
            <pc:sldMk cId="2220811049" sldId="731"/>
            <ac:spMk id="3" creationId="{9189CAC5-1FA7-410E-858C-5F73A702793A}"/>
          </ac:spMkLst>
        </pc:spChg>
        <pc:spChg chg="mod">
          <ac:chgData name="Siegbert Rudolph" userId="2af4d44886c067cc" providerId="LiveId" clId="{31D8D03E-74CB-47EC-A85C-5201378BD32C}" dt="2021-06-24T13:28:55.579" v="23" actId="1076"/>
          <ac:spMkLst>
            <pc:docMk/>
            <pc:sldMk cId="2220811049" sldId="731"/>
            <ac:spMk id="4" creationId="{41B9CA5C-90DF-4F03-9E55-68D3F893EC40}"/>
          </ac:spMkLst>
        </pc:spChg>
      </pc:sldChg>
      <pc:sldChg chg="delSp modSp mod">
        <pc:chgData name="Siegbert Rudolph" userId="2af4d44886c067cc" providerId="LiveId" clId="{31D8D03E-74CB-47EC-A85C-5201378BD32C}" dt="2021-06-24T13:28:55.594" v="35" actId="1076"/>
        <pc:sldMkLst>
          <pc:docMk/>
          <pc:sldMk cId="1598913043" sldId="732"/>
        </pc:sldMkLst>
        <pc:spChg chg="del">
          <ac:chgData name="Siegbert Rudolph" userId="2af4d44886c067cc" providerId="LiveId" clId="{31D8D03E-74CB-47EC-A85C-5201378BD32C}" dt="2021-06-24T13:28:55.594" v="30" actId="478"/>
          <ac:spMkLst>
            <pc:docMk/>
            <pc:sldMk cId="1598913043" sldId="732"/>
            <ac:spMk id="3" creationId="{18A57B76-89AC-4DC6-8717-F5943933CC1E}"/>
          </ac:spMkLst>
        </pc:spChg>
        <pc:spChg chg="mod">
          <ac:chgData name="Siegbert Rudolph" userId="2af4d44886c067cc" providerId="LiveId" clId="{31D8D03E-74CB-47EC-A85C-5201378BD32C}" dt="2021-06-24T13:28:55.594" v="35" actId="1076"/>
          <ac:spMkLst>
            <pc:docMk/>
            <pc:sldMk cId="1598913043" sldId="732"/>
            <ac:spMk id="4" creationId="{482A8353-9653-4D0C-B972-AFF28B3FF35A}"/>
          </ac:spMkLst>
        </pc:spChg>
      </pc:sldChg>
      <pc:sldChg chg="delSp modSp mod">
        <pc:chgData name="Siegbert Rudolph" userId="2af4d44886c067cc" providerId="LiveId" clId="{31D8D03E-74CB-47EC-A85C-5201378BD32C}" dt="2021-06-24T13:28:55.594" v="29" actId="1076"/>
        <pc:sldMkLst>
          <pc:docMk/>
          <pc:sldMk cId="3109627077" sldId="733"/>
        </pc:sldMkLst>
        <pc:spChg chg="del">
          <ac:chgData name="Siegbert Rudolph" userId="2af4d44886c067cc" providerId="LiveId" clId="{31D8D03E-74CB-47EC-A85C-5201378BD32C}" dt="2021-06-24T13:28:55.579" v="24" actId="478"/>
          <ac:spMkLst>
            <pc:docMk/>
            <pc:sldMk cId="3109627077" sldId="733"/>
            <ac:spMk id="3" creationId="{66633EFB-C79D-4BF5-B97C-9F96B9A04D5E}"/>
          </ac:spMkLst>
        </pc:spChg>
        <pc:spChg chg="mod">
          <ac:chgData name="Siegbert Rudolph" userId="2af4d44886c067cc" providerId="LiveId" clId="{31D8D03E-74CB-47EC-A85C-5201378BD32C}" dt="2021-06-24T13:28:55.594" v="29" actId="1076"/>
          <ac:spMkLst>
            <pc:docMk/>
            <pc:sldMk cId="3109627077" sldId="733"/>
            <ac:spMk id="4" creationId="{FAF94C1D-215D-45FB-A4FE-7691C664D0D3}"/>
          </ac:spMkLst>
        </pc:spChg>
      </pc:sldChg>
      <pc:sldChg chg="delSp modSp mod">
        <pc:chgData name="Siegbert Rudolph" userId="2af4d44886c067cc" providerId="LiveId" clId="{31D8D03E-74CB-47EC-A85C-5201378BD32C}" dt="2021-06-24T13:28:55.594" v="41" actId="1076"/>
        <pc:sldMkLst>
          <pc:docMk/>
          <pc:sldMk cId="1686344213" sldId="734"/>
        </pc:sldMkLst>
        <pc:spChg chg="del">
          <ac:chgData name="Siegbert Rudolph" userId="2af4d44886c067cc" providerId="LiveId" clId="{31D8D03E-74CB-47EC-A85C-5201378BD32C}" dt="2021-06-24T13:28:55.594" v="36" actId="478"/>
          <ac:spMkLst>
            <pc:docMk/>
            <pc:sldMk cId="1686344213" sldId="734"/>
            <ac:spMk id="3" creationId="{52938D98-3C70-474C-BC98-EBDF421C22CB}"/>
          </ac:spMkLst>
        </pc:spChg>
        <pc:spChg chg="mod">
          <ac:chgData name="Siegbert Rudolph" userId="2af4d44886c067cc" providerId="LiveId" clId="{31D8D03E-74CB-47EC-A85C-5201378BD32C}" dt="2021-06-24T13:28:55.594" v="41" actId="1076"/>
          <ac:spMkLst>
            <pc:docMk/>
            <pc:sldMk cId="1686344213" sldId="734"/>
            <ac:spMk id="4" creationId="{2A5B8468-11B4-4DBF-B216-D83CC9BB65BB}"/>
          </ac:spMkLst>
        </pc:spChg>
      </pc:sldChg>
      <pc:sldChg chg="delSp modSp mod">
        <pc:chgData name="Siegbert Rudolph" userId="2af4d44886c067cc" providerId="LiveId" clId="{31D8D03E-74CB-47EC-A85C-5201378BD32C}" dt="2021-06-24T13:28:55.594" v="47" actId="1076"/>
        <pc:sldMkLst>
          <pc:docMk/>
          <pc:sldMk cId="4292739409" sldId="735"/>
        </pc:sldMkLst>
        <pc:spChg chg="del">
          <ac:chgData name="Siegbert Rudolph" userId="2af4d44886c067cc" providerId="LiveId" clId="{31D8D03E-74CB-47EC-A85C-5201378BD32C}" dt="2021-06-24T13:28:55.594" v="42" actId="478"/>
          <ac:spMkLst>
            <pc:docMk/>
            <pc:sldMk cId="4292739409" sldId="735"/>
            <ac:spMk id="3" creationId="{76C2C81A-07C2-43DD-9C14-CEDB5605CF2E}"/>
          </ac:spMkLst>
        </pc:spChg>
        <pc:spChg chg="mod">
          <ac:chgData name="Siegbert Rudolph" userId="2af4d44886c067cc" providerId="LiveId" clId="{31D8D03E-74CB-47EC-A85C-5201378BD32C}" dt="2021-06-24T13:28:55.594" v="47" actId="1076"/>
          <ac:spMkLst>
            <pc:docMk/>
            <pc:sldMk cId="4292739409" sldId="735"/>
            <ac:spMk id="4" creationId="{73A0CE8B-A3E8-4625-9810-1F9FFA343208}"/>
          </ac:spMkLst>
        </pc:spChg>
      </pc:sldChg>
      <pc:sldChg chg="delSp modSp mod">
        <pc:chgData name="Siegbert Rudolph" userId="2af4d44886c067cc" providerId="LiveId" clId="{31D8D03E-74CB-47EC-A85C-5201378BD32C}" dt="2021-06-24T13:28:55.594" v="53" actId="1076"/>
        <pc:sldMkLst>
          <pc:docMk/>
          <pc:sldMk cId="407028184" sldId="736"/>
        </pc:sldMkLst>
        <pc:spChg chg="del">
          <ac:chgData name="Siegbert Rudolph" userId="2af4d44886c067cc" providerId="LiveId" clId="{31D8D03E-74CB-47EC-A85C-5201378BD32C}" dt="2021-06-24T13:28:55.594" v="48" actId="478"/>
          <ac:spMkLst>
            <pc:docMk/>
            <pc:sldMk cId="407028184" sldId="736"/>
            <ac:spMk id="3" creationId="{38A85275-71F2-40F9-A0B0-B4F9B0F0EF28}"/>
          </ac:spMkLst>
        </pc:spChg>
        <pc:spChg chg="mod">
          <ac:chgData name="Siegbert Rudolph" userId="2af4d44886c067cc" providerId="LiveId" clId="{31D8D03E-74CB-47EC-A85C-5201378BD32C}" dt="2021-06-24T13:28:55.594" v="53" actId="1076"/>
          <ac:spMkLst>
            <pc:docMk/>
            <pc:sldMk cId="407028184" sldId="736"/>
            <ac:spMk id="4" creationId="{3B64F869-ACFB-4B5A-B4C6-B5AE0EA8FEAC}"/>
          </ac:spMkLst>
        </pc:spChg>
      </pc:sldChg>
      <pc:sldChg chg="delSp modSp mod">
        <pc:chgData name="Siegbert Rudolph" userId="2af4d44886c067cc" providerId="LiveId" clId="{31D8D03E-74CB-47EC-A85C-5201378BD32C}" dt="2021-06-24T13:28:55.610" v="59" actId="1076"/>
        <pc:sldMkLst>
          <pc:docMk/>
          <pc:sldMk cId="2509100147" sldId="737"/>
        </pc:sldMkLst>
        <pc:spChg chg="del">
          <ac:chgData name="Siegbert Rudolph" userId="2af4d44886c067cc" providerId="LiveId" clId="{31D8D03E-74CB-47EC-A85C-5201378BD32C}" dt="2021-06-24T13:28:55.594" v="54" actId="478"/>
          <ac:spMkLst>
            <pc:docMk/>
            <pc:sldMk cId="2509100147" sldId="737"/>
            <ac:spMk id="3" creationId="{6249AC4D-4B27-4976-A60F-5140038589EE}"/>
          </ac:spMkLst>
        </pc:spChg>
        <pc:spChg chg="mod">
          <ac:chgData name="Siegbert Rudolph" userId="2af4d44886c067cc" providerId="LiveId" clId="{31D8D03E-74CB-47EC-A85C-5201378BD32C}" dt="2021-06-24T13:28:55.610" v="59" actId="1076"/>
          <ac:spMkLst>
            <pc:docMk/>
            <pc:sldMk cId="2509100147" sldId="737"/>
            <ac:spMk id="4" creationId="{D3B36DAE-5017-4FDC-8DB3-92BCC805B0A2}"/>
          </ac:spMkLst>
        </pc:spChg>
      </pc:sldChg>
      <pc:sldChg chg="delSp modSp mod">
        <pc:chgData name="Siegbert Rudolph" userId="2af4d44886c067cc" providerId="LiveId" clId="{31D8D03E-74CB-47EC-A85C-5201378BD32C}" dt="2021-06-24T13:28:55.610" v="65" actId="1076"/>
        <pc:sldMkLst>
          <pc:docMk/>
          <pc:sldMk cId="862778216" sldId="738"/>
        </pc:sldMkLst>
        <pc:spChg chg="del">
          <ac:chgData name="Siegbert Rudolph" userId="2af4d44886c067cc" providerId="LiveId" clId="{31D8D03E-74CB-47EC-A85C-5201378BD32C}" dt="2021-06-24T13:28:55.610" v="60" actId="478"/>
          <ac:spMkLst>
            <pc:docMk/>
            <pc:sldMk cId="862778216" sldId="738"/>
            <ac:spMk id="3" creationId="{1FD87549-D3E5-45C7-A328-AF1F95337742}"/>
          </ac:spMkLst>
        </pc:spChg>
        <pc:spChg chg="mod">
          <ac:chgData name="Siegbert Rudolph" userId="2af4d44886c067cc" providerId="LiveId" clId="{31D8D03E-74CB-47EC-A85C-5201378BD32C}" dt="2021-06-24T13:28:55.610" v="65" actId="1076"/>
          <ac:spMkLst>
            <pc:docMk/>
            <pc:sldMk cId="862778216" sldId="738"/>
            <ac:spMk id="4" creationId="{1B7C10F2-329C-4953-9D25-45E6E44A8D4B}"/>
          </ac:spMkLst>
        </pc:spChg>
      </pc:sldChg>
      <pc:sldChg chg="delSp modSp mod">
        <pc:chgData name="Siegbert Rudolph" userId="2af4d44886c067cc" providerId="LiveId" clId="{31D8D03E-74CB-47EC-A85C-5201378BD32C}" dt="2021-06-24T13:28:55.610" v="71" actId="1076"/>
        <pc:sldMkLst>
          <pc:docMk/>
          <pc:sldMk cId="3965611491" sldId="739"/>
        </pc:sldMkLst>
        <pc:spChg chg="del">
          <ac:chgData name="Siegbert Rudolph" userId="2af4d44886c067cc" providerId="LiveId" clId="{31D8D03E-74CB-47EC-A85C-5201378BD32C}" dt="2021-06-24T13:28:55.610" v="66" actId="478"/>
          <ac:spMkLst>
            <pc:docMk/>
            <pc:sldMk cId="3965611491" sldId="739"/>
            <ac:spMk id="3" creationId="{5DC1E2EB-CE3D-4EDF-B40D-8310CAD79B34}"/>
          </ac:spMkLst>
        </pc:spChg>
        <pc:spChg chg="mod">
          <ac:chgData name="Siegbert Rudolph" userId="2af4d44886c067cc" providerId="LiveId" clId="{31D8D03E-74CB-47EC-A85C-5201378BD32C}" dt="2021-06-24T13:28:55.610" v="71" actId="1076"/>
          <ac:spMkLst>
            <pc:docMk/>
            <pc:sldMk cId="3965611491" sldId="739"/>
            <ac:spMk id="4" creationId="{EA366268-2584-462C-B76D-4977503827CC}"/>
          </ac:spMkLst>
        </pc:spChg>
      </pc:sldChg>
      <pc:sldChg chg="delSp modSp mod">
        <pc:chgData name="Siegbert Rudolph" userId="2af4d44886c067cc" providerId="LiveId" clId="{31D8D03E-74CB-47EC-A85C-5201378BD32C}" dt="2021-06-24T13:28:55.626" v="101" actId="1076"/>
        <pc:sldMkLst>
          <pc:docMk/>
          <pc:sldMk cId="1622589701" sldId="740"/>
        </pc:sldMkLst>
        <pc:spChg chg="del">
          <ac:chgData name="Siegbert Rudolph" userId="2af4d44886c067cc" providerId="LiveId" clId="{31D8D03E-74CB-47EC-A85C-5201378BD32C}" dt="2021-06-24T13:28:55.626" v="96" actId="478"/>
          <ac:spMkLst>
            <pc:docMk/>
            <pc:sldMk cId="1622589701" sldId="740"/>
            <ac:spMk id="3" creationId="{CA2763CB-EBB7-423A-BA07-3BA795FCBE28}"/>
          </ac:spMkLst>
        </pc:spChg>
        <pc:spChg chg="mod">
          <ac:chgData name="Siegbert Rudolph" userId="2af4d44886c067cc" providerId="LiveId" clId="{31D8D03E-74CB-47EC-A85C-5201378BD32C}" dt="2021-06-24T13:28:55.626" v="101" actId="1076"/>
          <ac:spMkLst>
            <pc:docMk/>
            <pc:sldMk cId="1622589701" sldId="740"/>
            <ac:spMk id="4" creationId="{E3F91AFE-31E2-4947-A177-BE4B33056417}"/>
          </ac:spMkLst>
        </pc:spChg>
      </pc:sldChg>
      <pc:sldChg chg="delSp modSp mod">
        <pc:chgData name="Siegbert Rudolph" userId="2af4d44886c067cc" providerId="LiveId" clId="{31D8D03E-74CB-47EC-A85C-5201378BD32C}" dt="2021-06-24T13:28:55.626" v="107" actId="1076"/>
        <pc:sldMkLst>
          <pc:docMk/>
          <pc:sldMk cId="2604219349" sldId="741"/>
        </pc:sldMkLst>
        <pc:spChg chg="del">
          <ac:chgData name="Siegbert Rudolph" userId="2af4d44886c067cc" providerId="LiveId" clId="{31D8D03E-74CB-47EC-A85C-5201378BD32C}" dt="2021-06-24T13:28:55.626" v="102" actId="478"/>
          <ac:spMkLst>
            <pc:docMk/>
            <pc:sldMk cId="2604219349" sldId="741"/>
            <ac:spMk id="3" creationId="{E6DAB702-BF83-4C1F-B295-83CFEE430F4F}"/>
          </ac:spMkLst>
        </pc:spChg>
        <pc:spChg chg="mod">
          <ac:chgData name="Siegbert Rudolph" userId="2af4d44886c067cc" providerId="LiveId" clId="{31D8D03E-74CB-47EC-A85C-5201378BD32C}" dt="2021-06-24T13:28:55.626" v="107" actId="1076"/>
          <ac:spMkLst>
            <pc:docMk/>
            <pc:sldMk cId="2604219349" sldId="741"/>
            <ac:spMk id="4" creationId="{93EB62FD-CC31-42B6-B161-0915EA2765AC}"/>
          </ac:spMkLst>
        </pc:spChg>
      </pc:sldChg>
      <pc:sldChg chg="delSp modSp mod">
        <pc:chgData name="Siegbert Rudolph" userId="2af4d44886c067cc" providerId="LiveId" clId="{31D8D03E-74CB-47EC-A85C-5201378BD32C}" dt="2021-06-24T13:28:55.610" v="77" actId="1076"/>
        <pc:sldMkLst>
          <pc:docMk/>
          <pc:sldMk cId="1879769585" sldId="742"/>
        </pc:sldMkLst>
        <pc:spChg chg="del">
          <ac:chgData name="Siegbert Rudolph" userId="2af4d44886c067cc" providerId="LiveId" clId="{31D8D03E-74CB-47EC-A85C-5201378BD32C}" dt="2021-06-24T13:28:55.610" v="72" actId="478"/>
          <ac:spMkLst>
            <pc:docMk/>
            <pc:sldMk cId="1879769585" sldId="742"/>
            <ac:spMk id="3" creationId="{E305CE9D-A599-4FD5-AE03-793CACA0485E}"/>
          </ac:spMkLst>
        </pc:spChg>
        <pc:spChg chg="mod">
          <ac:chgData name="Siegbert Rudolph" userId="2af4d44886c067cc" providerId="LiveId" clId="{31D8D03E-74CB-47EC-A85C-5201378BD32C}" dt="2021-06-24T13:28:55.610" v="77" actId="1076"/>
          <ac:spMkLst>
            <pc:docMk/>
            <pc:sldMk cId="1879769585" sldId="742"/>
            <ac:spMk id="4" creationId="{816981B1-A116-4DBB-8B08-343428A9D6F6}"/>
          </ac:spMkLst>
        </pc:spChg>
      </pc:sldChg>
      <pc:sldChg chg="delSp modSp mod">
        <pc:chgData name="Siegbert Rudolph" userId="2af4d44886c067cc" providerId="LiveId" clId="{31D8D03E-74CB-47EC-A85C-5201378BD32C}" dt="2021-06-24T13:28:55.626" v="95" actId="1076"/>
        <pc:sldMkLst>
          <pc:docMk/>
          <pc:sldMk cId="1182862568" sldId="743"/>
        </pc:sldMkLst>
        <pc:spChg chg="del">
          <ac:chgData name="Siegbert Rudolph" userId="2af4d44886c067cc" providerId="LiveId" clId="{31D8D03E-74CB-47EC-A85C-5201378BD32C}" dt="2021-06-24T13:28:55.626" v="90" actId="478"/>
          <ac:spMkLst>
            <pc:docMk/>
            <pc:sldMk cId="1182862568" sldId="743"/>
            <ac:spMk id="3" creationId="{34E3E0A9-6F38-46F8-805E-F4B43B3F7E07}"/>
          </ac:spMkLst>
        </pc:spChg>
        <pc:spChg chg="mod">
          <ac:chgData name="Siegbert Rudolph" userId="2af4d44886c067cc" providerId="LiveId" clId="{31D8D03E-74CB-47EC-A85C-5201378BD32C}" dt="2021-06-24T13:28:55.626" v="95" actId="1076"/>
          <ac:spMkLst>
            <pc:docMk/>
            <pc:sldMk cId="1182862568" sldId="743"/>
            <ac:spMk id="4" creationId="{068DF644-85A1-4FD1-AFB1-AD138AFFAB37}"/>
          </ac:spMkLst>
        </pc:spChg>
      </pc:sldChg>
      <pc:sldChg chg="delSp modSp mod">
        <pc:chgData name="Siegbert Rudolph" userId="2af4d44886c067cc" providerId="LiveId" clId="{31D8D03E-74CB-47EC-A85C-5201378BD32C}" dt="2021-06-24T13:28:55.626" v="89" actId="1076"/>
        <pc:sldMkLst>
          <pc:docMk/>
          <pc:sldMk cId="2412010493" sldId="744"/>
        </pc:sldMkLst>
        <pc:spChg chg="del">
          <ac:chgData name="Siegbert Rudolph" userId="2af4d44886c067cc" providerId="LiveId" clId="{31D8D03E-74CB-47EC-A85C-5201378BD32C}" dt="2021-06-24T13:28:55.610" v="84" actId="478"/>
          <ac:spMkLst>
            <pc:docMk/>
            <pc:sldMk cId="2412010493" sldId="744"/>
            <ac:spMk id="3" creationId="{568A12A9-5D98-4CD4-A3ED-56823764BAFA}"/>
          </ac:spMkLst>
        </pc:spChg>
        <pc:spChg chg="mod">
          <ac:chgData name="Siegbert Rudolph" userId="2af4d44886c067cc" providerId="LiveId" clId="{31D8D03E-74CB-47EC-A85C-5201378BD32C}" dt="2021-06-24T13:28:55.626" v="89" actId="1076"/>
          <ac:spMkLst>
            <pc:docMk/>
            <pc:sldMk cId="2412010493" sldId="744"/>
            <ac:spMk id="4" creationId="{0083BF2E-7E72-4D0E-9D42-D04548E330A5}"/>
          </ac:spMkLst>
        </pc:spChg>
      </pc:sldChg>
      <pc:sldChg chg="delSp modSp mod">
        <pc:chgData name="Siegbert Rudolph" userId="2af4d44886c067cc" providerId="LiveId" clId="{31D8D03E-74CB-47EC-A85C-5201378BD32C}" dt="2021-06-24T13:28:55.610" v="83" actId="1076"/>
        <pc:sldMkLst>
          <pc:docMk/>
          <pc:sldMk cId="2471978050" sldId="745"/>
        </pc:sldMkLst>
        <pc:spChg chg="del">
          <ac:chgData name="Siegbert Rudolph" userId="2af4d44886c067cc" providerId="LiveId" clId="{31D8D03E-74CB-47EC-A85C-5201378BD32C}" dt="2021-06-24T13:28:55.610" v="78" actId="478"/>
          <ac:spMkLst>
            <pc:docMk/>
            <pc:sldMk cId="2471978050" sldId="745"/>
            <ac:spMk id="3" creationId="{D22F9EFA-E3C0-48F7-B9AC-F035C87672F2}"/>
          </ac:spMkLst>
        </pc:spChg>
        <pc:spChg chg="mod">
          <ac:chgData name="Siegbert Rudolph" userId="2af4d44886c067cc" providerId="LiveId" clId="{31D8D03E-74CB-47EC-A85C-5201378BD32C}" dt="2021-06-24T13:28:55.610" v="83" actId="1076"/>
          <ac:spMkLst>
            <pc:docMk/>
            <pc:sldMk cId="2471978050" sldId="745"/>
            <ac:spMk id="4" creationId="{B36FFB16-CA14-4D3E-8934-8FB6EDA03B32}"/>
          </ac:spMkLst>
        </pc:spChg>
      </pc:sldChg>
      <pc:sldChg chg="delSp modSp mod">
        <pc:chgData name="Siegbert Rudolph" userId="2af4d44886c067cc" providerId="LiveId" clId="{31D8D03E-74CB-47EC-A85C-5201378BD32C}" dt="2021-06-24T13:28:55.641" v="125" actId="1076"/>
        <pc:sldMkLst>
          <pc:docMk/>
          <pc:sldMk cId="1517825682" sldId="746"/>
        </pc:sldMkLst>
        <pc:spChg chg="del">
          <ac:chgData name="Siegbert Rudolph" userId="2af4d44886c067cc" providerId="LiveId" clId="{31D8D03E-74CB-47EC-A85C-5201378BD32C}" dt="2021-06-24T13:28:55.641" v="120" actId="478"/>
          <ac:spMkLst>
            <pc:docMk/>
            <pc:sldMk cId="1517825682" sldId="746"/>
            <ac:spMk id="3" creationId="{815C6831-C855-4896-99F5-6A14FBE254DF}"/>
          </ac:spMkLst>
        </pc:spChg>
        <pc:spChg chg="mod">
          <ac:chgData name="Siegbert Rudolph" userId="2af4d44886c067cc" providerId="LiveId" clId="{31D8D03E-74CB-47EC-A85C-5201378BD32C}" dt="2021-06-24T13:28:55.641" v="125" actId="1076"/>
          <ac:spMkLst>
            <pc:docMk/>
            <pc:sldMk cId="1517825682" sldId="746"/>
            <ac:spMk id="4" creationId="{033D27D2-988C-4B0D-ACB9-ED2562B84C23}"/>
          </ac:spMkLst>
        </pc:spChg>
      </pc:sldChg>
      <pc:sldChg chg="delSp modSp mod">
        <pc:chgData name="Siegbert Rudolph" userId="2af4d44886c067cc" providerId="LiveId" clId="{31D8D03E-74CB-47EC-A85C-5201378BD32C}" dt="2021-06-24T13:28:55.641" v="119" actId="1076"/>
        <pc:sldMkLst>
          <pc:docMk/>
          <pc:sldMk cId="2063244681" sldId="747"/>
        </pc:sldMkLst>
        <pc:spChg chg="del">
          <ac:chgData name="Siegbert Rudolph" userId="2af4d44886c067cc" providerId="LiveId" clId="{31D8D03E-74CB-47EC-A85C-5201378BD32C}" dt="2021-06-24T13:28:55.641" v="114" actId="478"/>
          <ac:spMkLst>
            <pc:docMk/>
            <pc:sldMk cId="2063244681" sldId="747"/>
            <ac:spMk id="3" creationId="{BCD153C9-7904-456B-90D7-FF6A1DC889EA}"/>
          </ac:spMkLst>
        </pc:spChg>
        <pc:spChg chg="mod">
          <ac:chgData name="Siegbert Rudolph" userId="2af4d44886c067cc" providerId="LiveId" clId="{31D8D03E-74CB-47EC-A85C-5201378BD32C}" dt="2021-06-24T13:28:55.641" v="119" actId="1076"/>
          <ac:spMkLst>
            <pc:docMk/>
            <pc:sldMk cId="2063244681" sldId="747"/>
            <ac:spMk id="4" creationId="{967AE8AD-1256-4164-8A5E-41100A11608B}"/>
          </ac:spMkLst>
        </pc:spChg>
      </pc:sldChg>
      <pc:sldChg chg="delSp modSp mod">
        <pc:chgData name="Siegbert Rudolph" userId="2af4d44886c067cc" providerId="LiveId" clId="{31D8D03E-74CB-47EC-A85C-5201378BD32C}" dt="2021-06-24T13:28:55.641" v="113" actId="1076"/>
        <pc:sldMkLst>
          <pc:docMk/>
          <pc:sldMk cId="4064219210" sldId="748"/>
        </pc:sldMkLst>
        <pc:spChg chg="del">
          <ac:chgData name="Siegbert Rudolph" userId="2af4d44886c067cc" providerId="LiveId" clId="{31D8D03E-74CB-47EC-A85C-5201378BD32C}" dt="2021-06-24T13:28:55.626" v="108" actId="478"/>
          <ac:spMkLst>
            <pc:docMk/>
            <pc:sldMk cId="4064219210" sldId="748"/>
            <ac:spMk id="3" creationId="{1151E93E-DB9F-4384-B253-8CB88F178A46}"/>
          </ac:spMkLst>
        </pc:spChg>
        <pc:spChg chg="mod">
          <ac:chgData name="Siegbert Rudolph" userId="2af4d44886c067cc" providerId="LiveId" clId="{31D8D03E-74CB-47EC-A85C-5201378BD32C}" dt="2021-06-24T13:28:55.641" v="113" actId="1076"/>
          <ac:spMkLst>
            <pc:docMk/>
            <pc:sldMk cId="4064219210" sldId="748"/>
            <ac:spMk id="4" creationId="{2ED83291-57C8-4355-B86C-34F83534E7AE}"/>
          </ac:spMkLst>
        </pc:spChg>
      </pc:sldChg>
    </pc:docChg>
  </pc:docChgLst>
  <pc:docChgLst>
    <pc:chgData name="Siegbert Rudolph" userId="2af4d44886c067cc" providerId="LiveId" clId="{D4D02BF9-E775-4BD7-A8E7-88342654D70F}"/>
    <pc:docChg chg="custSel modSld">
      <pc:chgData name="Siegbert Rudolph" userId="2af4d44886c067cc" providerId="LiveId" clId="{D4D02BF9-E775-4BD7-A8E7-88342654D70F}" dt="2020-10-17T08:32:38.814" v="131" actId="1076"/>
      <pc:docMkLst>
        <pc:docMk/>
      </pc:docMkLst>
      <pc:sldChg chg="delSp modSp mod">
        <pc:chgData name="Siegbert Rudolph" userId="2af4d44886c067cc" providerId="LiveId" clId="{D4D02BF9-E775-4BD7-A8E7-88342654D70F}" dt="2020-10-17T08:32:38.720" v="5" actId="1076"/>
        <pc:sldMkLst>
          <pc:docMk/>
          <pc:sldMk cId="0" sldId="444"/>
        </pc:sldMkLst>
        <pc:spChg chg="mod">
          <ac:chgData name="Siegbert Rudolph" userId="2af4d44886c067cc" providerId="LiveId" clId="{D4D02BF9-E775-4BD7-A8E7-88342654D70F}" dt="2020-10-17T08:32:38.720" v="5" actId="1076"/>
          <ac:spMkLst>
            <pc:docMk/>
            <pc:sldMk cId="0" sldId="444"/>
            <ac:spMk id="2" creationId="{2CBAF58A-F9C6-432A-89DC-2C8D0AD67755}"/>
          </ac:spMkLst>
        </pc:spChg>
        <pc:spChg chg="del">
          <ac:chgData name="Siegbert Rudolph" userId="2af4d44886c067cc" providerId="LiveId" clId="{D4D02BF9-E775-4BD7-A8E7-88342654D70F}" dt="2020-10-17T08:32:38.720" v="0" actId="478"/>
          <ac:spMkLst>
            <pc:docMk/>
            <pc:sldMk cId="0" sldId="444"/>
            <ac:spMk id="3" creationId="{0166BF27-4192-4902-AB37-448A994F7BC2}"/>
          </ac:spMkLst>
        </pc:spChg>
      </pc:sldChg>
      <pc:sldChg chg="delSp modSp mod">
        <pc:chgData name="Siegbert Rudolph" userId="2af4d44886c067cc" providerId="LiveId" clId="{D4D02BF9-E775-4BD7-A8E7-88342654D70F}" dt="2020-10-17T08:32:38.814" v="131" actId="1076"/>
        <pc:sldMkLst>
          <pc:docMk/>
          <pc:sldMk cId="1498672052" sldId="702"/>
        </pc:sldMkLst>
        <pc:spChg chg="mod">
          <ac:chgData name="Siegbert Rudolph" userId="2af4d44886c067cc" providerId="LiveId" clId="{D4D02BF9-E775-4BD7-A8E7-88342654D70F}" dt="2020-10-17T08:32:38.814" v="131" actId="1076"/>
          <ac:spMkLst>
            <pc:docMk/>
            <pc:sldMk cId="1498672052" sldId="702"/>
            <ac:spMk id="2" creationId="{68F754B1-2A78-4826-9006-B2CC8600EE37}"/>
          </ac:spMkLst>
        </pc:spChg>
        <pc:spChg chg="del">
          <ac:chgData name="Siegbert Rudolph" userId="2af4d44886c067cc" providerId="LiveId" clId="{D4D02BF9-E775-4BD7-A8E7-88342654D70F}" dt="2020-10-17T08:32:38.798" v="126" actId="478"/>
          <ac:spMkLst>
            <pc:docMk/>
            <pc:sldMk cId="1498672052" sldId="702"/>
            <ac:spMk id="5" creationId="{F3259DED-0FB9-4C11-BDAC-F34A9B3B8292}"/>
          </ac:spMkLst>
        </pc:spChg>
      </pc:sldChg>
      <pc:sldChg chg="delSp modSp mod">
        <pc:chgData name="Siegbert Rudolph" userId="2af4d44886c067cc" providerId="LiveId" clId="{D4D02BF9-E775-4BD7-A8E7-88342654D70F}" dt="2020-10-17T08:32:38.736" v="17" actId="1076"/>
        <pc:sldMkLst>
          <pc:docMk/>
          <pc:sldMk cId="3612293768" sldId="729"/>
        </pc:sldMkLst>
        <pc:spChg chg="mod">
          <ac:chgData name="Siegbert Rudolph" userId="2af4d44886c067cc" providerId="LiveId" clId="{D4D02BF9-E775-4BD7-A8E7-88342654D70F}" dt="2020-10-17T08:32:38.736" v="17" actId="1076"/>
          <ac:spMkLst>
            <pc:docMk/>
            <pc:sldMk cId="3612293768" sldId="729"/>
            <ac:spMk id="3" creationId="{F17EE42A-D8D1-4BA2-9A50-D2FB08A61726}"/>
          </ac:spMkLst>
        </pc:spChg>
        <pc:spChg chg="del">
          <ac:chgData name="Siegbert Rudolph" userId="2af4d44886c067cc" providerId="LiveId" clId="{D4D02BF9-E775-4BD7-A8E7-88342654D70F}" dt="2020-10-17T08:32:38.736" v="12" actId="478"/>
          <ac:spMkLst>
            <pc:docMk/>
            <pc:sldMk cId="3612293768" sldId="729"/>
            <ac:spMk id="4" creationId="{0177CB88-DE05-4A16-9550-910B839E3D52}"/>
          </ac:spMkLst>
        </pc:spChg>
      </pc:sldChg>
      <pc:sldChg chg="delSp modSp mod">
        <pc:chgData name="Siegbert Rudolph" userId="2af4d44886c067cc" providerId="LiveId" clId="{D4D02BF9-E775-4BD7-A8E7-88342654D70F}" dt="2020-10-17T08:32:38.736" v="11" actId="1076"/>
        <pc:sldMkLst>
          <pc:docMk/>
          <pc:sldMk cId="3449316489" sldId="730"/>
        </pc:sldMkLst>
        <pc:spChg chg="mod">
          <ac:chgData name="Siegbert Rudolph" userId="2af4d44886c067cc" providerId="LiveId" clId="{D4D02BF9-E775-4BD7-A8E7-88342654D70F}" dt="2020-10-17T08:32:38.736" v="11" actId="1076"/>
          <ac:spMkLst>
            <pc:docMk/>
            <pc:sldMk cId="3449316489" sldId="730"/>
            <ac:spMk id="3" creationId="{C219EEAE-8AE1-43A5-9972-BC403764E01F}"/>
          </ac:spMkLst>
        </pc:spChg>
        <pc:spChg chg="del">
          <ac:chgData name="Siegbert Rudolph" userId="2af4d44886c067cc" providerId="LiveId" clId="{D4D02BF9-E775-4BD7-A8E7-88342654D70F}" dt="2020-10-17T08:32:38.720" v="6" actId="478"/>
          <ac:spMkLst>
            <pc:docMk/>
            <pc:sldMk cId="3449316489" sldId="730"/>
            <ac:spMk id="4" creationId="{77806764-0DF7-416D-AE41-FF8A2A4C05B3}"/>
          </ac:spMkLst>
        </pc:spChg>
      </pc:sldChg>
      <pc:sldChg chg="delSp modSp mod">
        <pc:chgData name="Siegbert Rudolph" userId="2af4d44886c067cc" providerId="LiveId" clId="{D4D02BF9-E775-4BD7-A8E7-88342654D70F}" dt="2020-10-17T08:32:38.736" v="23" actId="1076"/>
        <pc:sldMkLst>
          <pc:docMk/>
          <pc:sldMk cId="2220811049" sldId="731"/>
        </pc:sldMkLst>
        <pc:spChg chg="mod">
          <ac:chgData name="Siegbert Rudolph" userId="2af4d44886c067cc" providerId="LiveId" clId="{D4D02BF9-E775-4BD7-A8E7-88342654D70F}" dt="2020-10-17T08:32:38.736" v="23" actId="1076"/>
          <ac:spMkLst>
            <pc:docMk/>
            <pc:sldMk cId="2220811049" sldId="731"/>
            <ac:spMk id="3" creationId="{0782A512-8CF1-485A-8093-622F07A0C103}"/>
          </ac:spMkLst>
        </pc:spChg>
        <pc:spChg chg="del">
          <ac:chgData name="Siegbert Rudolph" userId="2af4d44886c067cc" providerId="LiveId" clId="{D4D02BF9-E775-4BD7-A8E7-88342654D70F}" dt="2020-10-17T08:32:38.736" v="18" actId="478"/>
          <ac:spMkLst>
            <pc:docMk/>
            <pc:sldMk cId="2220811049" sldId="731"/>
            <ac:spMk id="4" creationId="{BCFD319F-D25C-4C1A-8DD9-78D07B74E98F}"/>
          </ac:spMkLst>
        </pc:spChg>
      </pc:sldChg>
      <pc:sldChg chg="delSp modSp mod">
        <pc:chgData name="Siegbert Rudolph" userId="2af4d44886c067cc" providerId="LiveId" clId="{D4D02BF9-E775-4BD7-A8E7-88342654D70F}" dt="2020-10-17T08:32:38.751" v="35" actId="1076"/>
        <pc:sldMkLst>
          <pc:docMk/>
          <pc:sldMk cId="1598913043" sldId="732"/>
        </pc:sldMkLst>
        <pc:spChg chg="mod">
          <ac:chgData name="Siegbert Rudolph" userId="2af4d44886c067cc" providerId="LiveId" clId="{D4D02BF9-E775-4BD7-A8E7-88342654D70F}" dt="2020-10-17T08:32:38.751" v="35" actId="1076"/>
          <ac:spMkLst>
            <pc:docMk/>
            <pc:sldMk cId="1598913043" sldId="732"/>
            <ac:spMk id="3" creationId="{24CF4A84-97B8-4A4E-8866-CB8FACF0D3F0}"/>
          </ac:spMkLst>
        </pc:spChg>
        <pc:spChg chg="del">
          <ac:chgData name="Siegbert Rudolph" userId="2af4d44886c067cc" providerId="LiveId" clId="{D4D02BF9-E775-4BD7-A8E7-88342654D70F}" dt="2020-10-17T08:32:38.736" v="30" actId="478"/>
          <ac:spMkLst>
            <pc:docMk/>
            <pc:sldMk cId="1598913043" sldId="732"/>
            <ac:spMk id="4" creationId="{9E55F9C9-C50B-411F-A8FA-1BBC543E8FF4}"/>
          </ac:spMkLst>
        </pc:spChg>
      </pc:sldChg>
      <pc:sldChg chg="delSp modSp mod">
        <pc:chgData name="Siegbert Rudolph" userId="2af4d44886c067cc" providerId="LiveId" clId="{D4D02BF9-E775-4BD7-A8E7-88342654D70F}" dt="2020-10-17T08:32:38.736" v="29" actId="1076"/>
        <pc:sldMkLst>
          <pc:docMk/>
          <pc:sldMk cId="3109627077" sldId="733"/>
        </pc:sldMkLst>
        <pc:spChg chg="mod">
          <ac:chgData name="Siegbert Rudolph" userId="2af4d44886c067cc" providerId="LiveId" clId="{D4D02BF9-E775-4BD7-A8E7-88342654D70F}" dt="2020-10-17T08:32:38.736" v="29" actId="1076"/>
          <ac:spMkLst>
            <pc:docMk/>
            <pc:sldMk cId="3109627077" sldId="733"/>
            <ac:spMk id="3" creationId="{DBB32D1C-C694-4C60-9218-E9BA47BE0734}"/>
          </ac:spMkLst>
        </pc:spChg>
        <pc:spChg chg="del">
          <ac:chgData name="Siegbert Rudolph" userId="2af4d44886c067cc" providerId="LiveId" clId="{D4D02BF9-E775-4BD7-A8E7-88342654D70F}" dt="2020-10-17T08:32:38.736" v="24" actId="478"/>
          <ac:spMkLst>
            <pc:docMk/>
            <pc:sldMk cId="3109627077" sldId="733"/>
            <ac:spMk id="4" creationId="{1C845BC7-6233-489B-9CA1-FDB5B3757F53}"/>
          </ac:spMkLst>
        </pc:spChg>
      </pc:sldChg>
      <pc:sldChg chg="delSp modSp mod">
        <pc:chgData name="Siegbert Rudolph" userId="2af4d44886c067cc" providerId="LiveId" clId="{D4D02BF9-E775-4BD7-A8E7-88342654D70F}" dt="2020-10-17T08:32:38.751" v="41" actId="1076"/>
        <pc:sldMkLst>
          <pc:docMk/>
          <pc:sldMk cId="1686344213" sldId="734"/>
        </pc:sldMkLst>
        <pc:spChg chg="mod">
          <ac:chgData name="Siegbert Rudolph" userId="2af4d44886c067cc" providerId="LiveId" clId="{D4D02BF9-E775-4BD7-A8E7-88342654D70F}" dt="2020-10-17T08:32:38.751" v="41" actId="1076"/>
          <ac:spMkLst>
            <pc:docMk/>
            <pc:sldMk cId="1686344213" sldId="734"/>
            <ac:spMk id="3" creationId="{BA32ECB6-C9A1-45C6-9641-7FB8EFE6B6F0}"/>
          </ac:spMkLst>
        </pc:spChg>
        <pc:spChg chg="del">
          <ac:chgData name="Siegbert Rudolph" userId="2af4d44886c067cc" providerId="LiveId" clId="{D4D02BF9-E775-4BD7-A8E7-88342654D70F}" dt="2020-10-17T08:32:38.751" v="36" actId="478"/>
          <ac:spMkLst>
            <pc:docMk/>
            <pc:sldMk cId="1686344213" sldId="734"/>
            <ac:spMk id="4" creationId="{95DCF6CE-FFDD-4A4B-B255-B8FA6AB920DA}"/>
          </ac:spMkLst>
        </pc:spChg>
      </pc:sldChg>
      <pc:sldChg chg="delSp modSp mod">
        <pc:chgData name="Siegbert Rudolph" userId="2af4d44886c067cc" providerId="LiveId" clId="{D4D02BF9-E775-4BD7-A8E7-88342654D70F}" dt="2020-10-17T08:32:38.751" v="47" actId="1076"/>
        <pc:sldMkLst>
          <pc:docMk/>
          <pc:sldMk cId="4292739409" sldId="735"/>
        </pc:sldMkLst>
        <pc:spChg chg="mod">
          <ac:chgData name="Siegbert Rudolph" userId="2af4d44886c067cc" providerId="LiveId" clId="{D4D02BF9-E775-4BD7-A8E7-88342654D70F}" dt="2020-10-17T08:32:38.751" v="47" actId="1076"/>
          <ac:spMkLst>
            <pc:docMk/>
            <pc:sldMk cId="4292739409" sldId="735"/>
            <ac:spMk id="3" creationId="{6A3F8C02-9895-4C23-9039-4BBB062451DA}"/>
          </ac:spMkLst>
        </pc:spChg>
        <pc:spChg chg="del">
          <ac:chgData name="Siegbert Rudolph" userId="2af4d44886c067cc" providerId="LiveId" clId="{D4D02BF9-E775-4BD7-A8E7-88342654D70F}" dt="2020-10-17T08:32:38.751" v="42" actId="478"/>
          <ac:spMkLst>
            <pc:docMk/>
            <pc:sldMk cId="4292739409" sldId="735"/>
            <ac:spMk id="4" creationId="{7441B616-3CD5-4084-BF5C-B852A8095055}"/>
          </ac:spMkLst>
        </pc:spChg>
      </pc:sldChg>
      <pc:sldChg chg="delSp modSp mod">
        <pc:chgData name="Siegbert Rudolph" userId="2af4d44886c067cc" providerId="LiveId" clId="{D4D02BF9-E775-4BD7-A8E7-88342654D70F}" dt="2020-10-17T08:32:38.751" v="53" actId="1076"/>
        <pc:sldMkLst>
          <pc:docMk/>
          <pc:sldMk cId="407028184" sldId="736"/>
        </pc:sldMkLst>
        <pc:spChg chg="mod">
          <ac:chgData name="Siegbert Rudolph" userId="2af4d44886c067cc" providerId="LiveId" clId="{D4D02BF9-E775-4BD7-A8E7-88342654D70F}" dt="2020-10-17T08:32:38.751" v="53" actId="1076"/>
          <ac:spMkLst>
            <pc:docMk/>
            <pc:sldMk cId="407028184" sldId="736"/>
            <ac:spMk id="3" creationId="{BC8C3891-7F31-4869-B254-ED6B6EA4B7BD}"/>
          </ac:spMkLst>
        </pc:spChg>
        <pc:spChg chg="del">
          <ac:chgData name="Siegbert Rudolph" userId="2af4d44886c067cc" providerId="LiveId" clId="{D4D02BF9-E775-4BD7-A8E7-88342654D70F}" dt="2020-10-17T08:32:38.751" v="48" actId="478"/>
          <ac:spMkLst>
            <pc:docMk/>
            <pc:sldMk cId="407028184" sldId="736"/>
            <ac:spMk id="4" creationId="{6D818066-832B-4EF2-AD2C-8D54F0EFAA0F}"/>
          </ac:spMkLst>
        </pc:spChg>
      </pc:sldChg>
      <pc:sldChg chg="delSp modSp mod">
        <pc:chgData name="Siegbert Rudolph" userId="2af4d44886c067cc" providerId="LiveId" clId="{D4D02BF9-E775-4BD7-A8E7-88342654D70F}" dt="2020-10-17T08:32:38.767" v="59" actId="1076"/>
        <pc:sldMkLst>
          <pc:docMk/>
          <pc:sldMk cId="2509100147" sldId="737"/>
        </pc:sldMkLst>
        <pc:spChg chg="mod">
          <ac:chgData name="Siegbert Rudolph" userId="2af4d44886c067cc" providerId="LiveId" clId="{D4D02BF9-E775-4BD7-A8E7-88342654D70F}" dt="2020-10-17T08:32:38.767" v="59" actId="1076"/>
          <ac:spMkLst>
            <pc:docMk/>
            <pc:sldMk cId="2509100147" sldId="737"/>
            <ac:spMk id="3" creationId="{968668A2-E68F-43AD-9A78-E121F6A5D30B}"/>
          </ac:spMkLst>
        </pc:spChg>
        <pc:spChg chg="del">
          <ac:chgData name="Siegbert Rudolph" userId="2af4d44886c067cc" providerId="LiveId" clId="{D4D02BF9-E775-4BD7-A8E7-88342654D70F}" dt="2020-10-17T08:32:38.751" v="54" actId="478"/>
          <ac:spMkLst>
            <pc:docMk/>
            <pc:sldMk cId="2509100147" sldId="737"/>
            <ac:spMk id="4" creationId="{51C3BA99-D6B3-4989-BA01-9B425C5DE3D0}"/>
          </ac:spMkLst>
        </pc:spChg>
      </pc:sldChg>
      <pc:sldChg chg="delSp modSp mod">
        <pc:chgData name="Siegbert Rudolph" userId="2af4d44886c067cc" providerId="LiveId" clId="{D4D02BF9-E775-4BD7-A8E7-88342654D70F}" dt="2020-10-17T08:32:38.767" v="65" actId="1076"/>
        <pc:sldMkLst>
          <pc:docMk/>
          <pc:sldMk cId="862778216" sldId="738"/>
        </pc:sldMkLst>
        <pc:spChg chg="mod">
          <ac:chgData name="Siegbert Rudolph" userId="2af4d44886c067cc" providerId="LiveId" clId="{D4D02BF9-E775-4BD7-A8E7-88342654D70F}" dt="2020-10-17T08:32:38.767" v="65" actId="1076"/>
          <ac:spMkLst>
            <pc:docMk/>
            <pc:sldMk cId="862778216" sldId="738"/>
            <ac:spMk id="3" creationId="{E84994B2-CE53-4F48-9CCD-CFDDF6C0EE47}"/>
          </ac:spMkLst>
        </pc:spChg>
        <pc:spChg chg="del">
          <ac:chgData name="Siegbert Rudolph" userId="2af4d44886c067cc" providerId="LiveId" clId="{D4D02BF9-E775-4BD7-A8E7-88342654D70F}" dt="2020-10-17T08:32:38.767" v="60" actId="478"/>
          <ac:spMkLst>
            <pc:docMk/>
            <pc:sldMk cId="862778216" sldId="738"/>
            <ac:spMk id="4" creationId="{3BE9E0F1-1C48-4B00-B9BD-D9B9DF3ADEFE}"/>
          </ac:spMkLst>
        </pc:spChg>
      </pc:sldChg>
      <pc:sldChg chg="delSp modSp mod">
        <pc:chgData name="Siegbert Rudolph" userId="2af4d44886c067cc" providerId="LiveId" clId="{D4D02BF9-E775-4BD7-A8E7-88342654D70F}" dt="2020-10-17T08:32:38.767" v="71" actId="1076"/>
        <pc:sldMkLst>
          <pc:docMk/>
          <pc:sldMk cId="3965611491" sldId="739"/>
        </pc:sldMkLst>
        <pc:spChg chg="mod">
          <ac:chgData name="Siegbert Rudolph" userId="2af4d44886c067cc" providerId="LiveId" clId="{D4D02BF9-E775-4BD7-A8E7-88342654D70F}" dt="2020-10-17T08:32:38.767" v="71" actId="1076"/>
          <ac:spMkLst>
            <pc:docMk/>
            <pc:sldMk cId="3965611491" sldId="739"/>
            <ac:spMk id="3" creationId="{CAA81448-0097-4AE6-9A44-BC0076B767E4}"/>
          </ac:spMkLst>
        </pc:spChg>
        <pc:spChg chg="del">
          <ac:chgData name="Siegbert Rudolph" userId="2af4d44886c067cc" providerId="LiveId" clId="{D4D02BF9-E775-4BD7-A8E7-88342654D70F}" dt="2020-10-17T08:32:38.767" v="66" actId="478"/>
          <ac:spMkLst>
            <pc:docMk/>
            <pc:sldMk cId="3965611491" sldId="739"/>
            <ac:spMk id="4" creationId="{3644DE79-0E87-4A1D-8417-1BBC2F740165}"/>
          </ac:spMkLst>
        </pc:spChg>
      </pc:sldChg>
      <pc:sldChg chg="delSp modSp mod">
        <pc:chgData name="Siegbert Rudolph" userId="2af4d44886c067cc" providerId="LiveId" clId="{D4D02BF9-E775-4BD7-A8E7-88342654D70F}" dt="2020-10-17T08:32:38.782" v="101" actId="1076"/>
        <pc:sldMkLst>
          <pc:docMk/>
          <pc:sldMk cId="1622589701" sldId="740"/>
        </pc:sldMkLst>
        <pc:spChg chg="mod">
          <ac:chgData name="Siegbert Rudolph" userId="2af4d44886c067cc" providerId="LiveId" clId="{D4D02BF9-E775-4BD7-A8E7-88342654D70F}" dt="2020-10-17T08:32:38.782" v="101" actId="1076"/>
          <ac:spMkLst>
            <pc:docMk/>
            <pc:sldMk cId="1622589701" sldId="740"/>
            <ac:spMk id="3" creationId="{FD7D8221-8F59-44C0-8507-7196D63C1614}"/>
          </ac:spMkLst>
        </pc:spChg>
        <pc:spChg chg="del">
          <ac:chgData name="Siegbert Rudolph" userId="2af4d44886c067cc" providerId="LiveId" clId="{D4D02BF9-E775-4BD7-A8E7-88342654D70F}" dt="2020-10-17T08:32:38.782" v="96" actId="478"/>
          <ac:spMkLst>
            <pc:docMk/>
            <pc:sldMk cId="1622589701" sldId="740"/>
            <ac:spMk id="4" creationId="{71A03439-4FB5-43D4-A69D-06C21EC00C4A}"/>
          </ac:spMkLst>
        </pc:spChg>
      </pc:sldChg>
      <pc:sldChg chg="delSp modSp mod">
        <pc:chgData name="Siegbert Rudolph" userId="2af4d44886c067cc" providerId="LiveId" clId="{D4D02BF9-E775-4BD7-A8E7-88342654D70F}" dt="2020-10-17T08:32:38.798" v="107" actId="1076"/>
        <pc:sldMkLst>
          <pc:docMk/>
          <pc:sldMk cId="2604219349" sldId="741"/>
        </pc:sldMkLst>
        <pc:spChg chg="mod">
          <ac:chgData name="Siegbert Rudolph" userId="2af4d44886c067cc" providerId="LiveId" clId="{D4D02BF9-E775-4BD7-A8E7-88342654D70F}" dt="2020-10-17T08:32:38.798" v="107" actId="1076"/>
          <ac:spMkLst>
            <pc:docMk/>
            <pc:sldMk cId="2604219349" sldId="741"/>
            <ac:spMk id="3" creationId="{D25945EB-9802-4BDC-A8BB-CFAFAC910C38}"/>
          </ac:spMkLst>
        </pc:spChg>
        <pc:spChg chg="del">
          <ac:chgData name="Siegbert Rudolph" userId="2af4d44886c067cc" providerId="LiveId" clId="{D4D02BF9-E775-4BD7-A8E7-88342654D70F}" dt="2020-10-17T08:32:38.782" v="102" actId="478"/>
          <ac:spMkLst>
            <pc:docMk/>
            <pc:sldMk cId="2604219349" sldId="741"/>
            <ac:spMk id="4" creationId="{0A6B19BB-1503-477E-9910-5547559AFD35}"/>
          </ac:spMkLst>
        </pc:spChg>
      </pc:sldChg>
      <pc:sldChg chg="delSp modSp mod">
        <pc:chgData name="Siegbert Rudolph" userId="2af4d44886c067cc" providerId="LiveId" clId="{D4D02BF9-E775-4BD7-A8E7-88342654D70F}" dt="2020-10-17T08:32:38.767" v="77" actId="1076"/>
        <pc:sldMkLst>
          <pc:docMk/>
          <pc:sldMk cId="1879769585" sldId="742"/>
        </pc:sldMkLst>
        <pc:spChg chg="mod">
          <ac:chgData name="Siegbert Rudolph" userId="2af4d44886c067cc" providerId="LiveId" clId="{D4D02BF9-E775-4BD7-A8E7-88342654D70F}" dt="2020-10-17T08:32:38.767" v="77" actId="1076"/>
          <ac:spMkLst>
            <pc:docMk/>
            <pc:sldMk cId="1879769585" sldId="742"/>
            <ac:spMk id="3" creationId="{A834B09C-AE1E-42DF-8125-9A8417844584}"/>
          </ac:spMkLst>
        </pc:spChg>
        <pc:spChg chg="del">
          <ac:chgData name="Siegbert Rudolph" userId="2af4d44886c067cc" providerId="LiveId" clId="{D4D02BF9-E775-4BD7-A8E7-88342654D70F}" dt="2020-10-17T08:32:38.767" v="72" actId="478"/>
          <ac:spMkLst>
            <pc:docMk/>
            <pc:sldMk cId="1879769585" sldId="742"/>
            <ac:spMk id="4" creationId="{5F5517D4-ACA1-493A-AA89-7D9806AF2D65}"/>
          </ac:spMkLst>
        </pc:spChg>
      </pc:sldChg>
      <pc:sldChg chg="delSp modSp mod">
        <pc:chgData name="Siegbert Rudolph" userId="2af4d44886c067cc" providerId="LiveId" clId="{D4D02BF9-E775-4BD7-A8E7-88342654D70F}" dt="2020-10-17T08:32:38.782" v="95" actId="1076"/>
        <pc:sldMkLst>
          <pc:docMk/>
          <pc:sldMk cId="1182862568" sldId="743"/>
        </pc:sldMkLst>
        <pc:spChg chg="mod">
          <ac:chgData name="Siegbert Rudolph" userId="2af4d44886c067cc" providerId="LiveId" clId="{D4D02BF9-E775-4BD7-A8E7-88342654D70F}" dt="2020-10-17T08:32:38.782" v="95" actId="1076"/>
          <ac:spMkLst>
            <pc:docMk/>
            <pc:sldMk cId="1182862568" sldId="743"/>
            <ac:spMk id="3" creationId="{7CCCE1B4-A0BE-4C1D-8C9F-AE0F02D1153F}"/>
          </ac:spMkLst>
        </pc:spChg>
        <pc:spChg chg="del">
          <ac:chgData name="Siegbert Rudolph" userId="2af4d44886c067cc" providerId="LiveId" clId="{D4D02BF9-E775-4BD7-A8E7-88342654D70F}" dt="2020-10-17T08:32:38.782" v="90" actId="478"/>
          <ac:spMkLst>
            <pc:docMk/>
            <pc:sldMk cId="1182862568" sldId="743"/>
            <ac:spMk id="4" creationId="{87A7ED92-32A1-4A5B-A192-54ABCC3D88CC}"/>
          </ac:spMkLst>
        </pc:spChg>
      </pc:sldChg>
      <pc:sldChg chg="delSp modSp mod">
        <pc:chgData name="Siegbert Rudolph" userId="2af4d44886c067cc" providerId="LiveId" clId="{D4D02BF9-E775-4BD7-A8E7-88342654D70F}" dt="2020-10-17T08:32:38.782" v="89" actId="1076"/>
        <pc:sldMkLst>
          <pc:docMk/>
          <pc:sldMk cId="2412010493" sldId="744"/>
        </pc:sldMkLst>
        <pc:spChg chg="mod">
          <ac:chgData name="Siegbert Rudolph" userId="2af4d44886c067cc" providerId="LiveId" clId="{D4D02BF9-E775-4BD7-A8E7-88342654D70F}" dt="2020-10-17T08:32:38.782" v="89" actId="1076"/>
          <ac:spMkLst>
            <pc:docMk/>
            <pc:sldMk cId="2412010493" sldId="744"/>
            <ac:spMk id="3" creationId="{5A74D413-D9F4-4DD8-856F-374FCD127D1B}"/>
          </ac:spMkLst>
        </pc:spChg>
        <pc:spChg chg="del">
          <ac:chgData name="Siegbert Rudolph" userId="2af4d44886c067cc" providerId="LiveId" clId="{D4D02BF9-E775-4BD7-A8E7-88342654D70F}" dt="2020-10-17T08:32:38.782" v="84" actId="478"/>
          <ac:spMkLst>
            <pc:docMk/>
            <pc:sldMk cId="2412010493" sldId="744"/>
            <ac:spMk id="4" creationId="{178F97B9-7911-4542-AFBA-BADA54A750E2}"/>
          </ac:spMkLst>
        </pc:spChg>
      </pc:sldChg>
      <pc:sldChg chg="delSp modSp mod">
        <pc:chgData name="Siegbert Rudolph" userId="2af4d44886c067cc" providerId="LiveId" clId="{D4D02BF9-E775-4BD7-A8E7-88342654D70F}" dt="2020-10-17T08:32:38.782" v="83" actId="1076"/>
        <pc:sldMkLst>
          <pc:docMk/>
          <pc:sldMk cId="2471978050" sldId="745"/>
        </pc:sldMkLst>
        <pc:spChg chg="mod">
          <ac:chgData name="Siegbert Rudolph" userId="2af4d44886c067cc" providerId="LiveId" clId="{D4D02BF9-E775-4BD7-A8E7-88342654D70F}" dt="2020-10-17T08:32:38.782" v="83" actId="1076"/>
          <ac:spMkLst>
            <pc:docMk/>
            <pc:sldMk cId="2471978050" sldId="745"/>
            <ac:spMk id="3" creationId="{2E6475E0-8DF1-4638-8735-F09A752173B7}"/>
          </ac:spMkLst>
        </pc:spChg>
        <pc:spChg chg="del">
          <ac:chgData name="Siegbert Rudolph" userId="2af4d44886c067cc" providerId="LiveId" clId="{D4D02BF9-E775-4BD7-A8E7-88342654D70F}" dt="2020-10-17T08:32:38.767" v="78" actId="478"/>
          <ac:spMkLst>
            <pc:docMk/>
            <pc:sldMk cId="2471978050" sldId="745"/>
            <ac:spMk id="4" creationId="{4D6A39D7-06B9-46C3-9C41-60FF780996DF}"/>
          </ac:spMkLst>
        </pc:spChg>
      </pc:sldChg>
      <pc:sldChg chg="delSp modSp mod">
        <pc:chgData name="Siegbert Rudolph" userId="2af4d44886c067cc" providerId="LiveId" clId="{D4D02BF9-E775-4BD7-A8E7-88342654D70F}" dt="2020-10-17T08:32:38.798" v="125" actId="1076"/>
        <pc:sldMkLst>
          <pc:docMk/>
          <pc:sldMk cId="1517825682" sldId="746"/>
        </pc:sldMkLst>
        <pc:spChg chg="mod">
          <ac:chgData name="Siegbert Rudolph" userId="2af4d44886c067cc" providerId="LiveId" clId="{D4D02BF9-E775-4BD7-A8E7-88342654D70F}" dt="2020-10-17T08:32:38.798" v="125" actId="1076"/>
          <ac:spMkLst>
            <pc:docMk/>
            <pc:sldMk cId="1517825682" sldId="746"/>
            <ac:spMk id="3" creationId="{89693954-98D3-4795-9E1F-A4C3E3BBA093}"/>
          </ac:spMkLst>
        </pc:spChg>
        <pc:spChg chg="del">
          <ac:chgData name="Siegbert Rudolph" userId="2af4d44886c067cc" providerId="LiveId" clId="{D4D02BF9-E775-4BD7-A8E7-88342654D70F}" dt="2020-10-17T08:32:38.798" v="120" actId="478"/>
          <ac:spMkLst>
            <pc:docMk/>
            <pc:sldMk cId="1517825682" sldId="746"/>
            <ac:spMk id="4" creationId="{683166F3-326D-4722-9D4A-86ECE8B83E9C}"/>
          </ac:spMkLst>
        </pc:spChg>
      </pc:sldChg>
      <pc:sldChg chg="delSp modSp mod">
        <pc:chgData name="Siegbert Rudolph" userId="2af4d44886c067cc" providerId="LiveId" clId="{D4D02BF9-E775-4BD7-A8E7-88342654D70F}" dt="2020-10-17T08:32:38.798" v="119" actId="1076"/>
        <pc:sldMkLst>
          <pc:docMk/>
          <pc:sldMk cId="2063244681" sldId="747"/>
        </pc:sldMkLst>
        <pc:spChg chg="mod">
          <ac:chgData name="Siegbert Rudolph" userId="2af4d44886c067cc" providerId="LiveId" clId="{D4D02BF9-E775-4BD7-A8E7-88342654D70F}" dt="2020-10-17T08:32:38.798" v="119" actId="1076"/>
          <ac:spMkLst>
            <pc:docMk/>
            <pc:sldMk cId="2063244681" sldId="747"/>
            <ac:spMk id="3" creationId="{0EBD00EA-DFC4-4921-893B-194043FF9A38}"/>
          </ac:spMkLst>
        </pc:spChg>
        <pc:spChg chg="del">
          <ac:chgData name="Siegbert Rudolph" userId="2af4d44886c067cc" providerId="LiveId" clId="{D4D02BF9-E775-4BD7-A8E7-88342654D70F}" dt="2020-10-17T08:32:38.798" v="114" actId="478"/>
          <ac:spMkLst>
            <pc:docMk/>
            <pc:sldMk cId="2063244681" sldId="747"/>
            <ac:spMk id="4" creationId="{D41A479F-A1C0-42EB-8BD2-DE06CB73CC24}"/>
          </ac:spMkLst>
        </pc:spChg>
      </pc:sldChg>
      <pc:sldChg chg="delSp modSp mod">
        <pc:chgData name="Siegbert Rudolph" userId="2af4d44886c067cc" providerId="LiveId" clId="{D4D02BF9-E775-4BD7-A8E7-88342654D70F}" dt="2020-10-17T08:32:38.798" v="113" actId="1076"/>
        <pc:sldMkLst>
          <pc:docMk/>
          <pc:sldMk cId="4064219210" sldId="748"/>
        </pc:sldMkLst>
        <pc:spChg chg="mod">
          <ac:chgData name="Siegbert Rudolph" userId="2af4d44886c067cc" providerId="LiveId" clId="{D4D02BF9-E775-4BD7-A8E7-88342654D70F}" dt="2020-10-17T08:32:38.798" v="113" actId="1076"/>
          <ac:spMkLst>
            <pc:docMk/>
            <pc:sldMk cId="4064219210" sldId="748"/>
            <ac:spMk id="3" creationId="{23255610-BC70-4DC7-8F8B-6F2A85AC765E}"/>
          </ac:spMkLst>
        </pc:spChg>
        <pc:spChg chg="del">
          <ac:chgData name="Siegbert Rudolph" userId="2af4d44886c067cc" providerId="LiveId" clId="{D4D02BF9-E775-4BD7-A8E7-88342654D70F}" dt="2020-10-17T08:32:38.798" v="108" actId="478"/>
          <ac:spMkLst>
            <pc:docMk/>
            <pc:sldMk cId="4064219210" sldId="748"/>
            <ac:spMk id="4" creationId="{BBA96F28-55E5-4C38-A04B-17D9741A86C6}"/>
          </ac:spMkLst>
        </pc:spChg>
      </pc:sldChg>
    </pc:docChg>
  </pc:docChgLst>
  <pc:docChgLst>
    <pc:chgData name="Siegbert Rudolph" userId="2af4d44886c067cc" providerId="LiveId" clId="{06514431-39AB-409C-AD02-F497B106060C}"/>
    <pc:docChg chg="custSel modSld">
      <pc:chgData name="Siegbert Rudolph" userId="2af4d44886c067cc" providerId="LiveId" clId="{06514431-39AB-409C-AD02-F497B106060C}" dt="2021-10-07T16:07:09.751" v="131" actId="1076"/>
      <pc:docMkLst>
        <pc:docMk/>
      </pc:docMkLst>
      <pc:sldChg chg="delSp modSp mod">
        <pc:chgData name="Siegbert Rudolph" userId="2af4d44886c067cc" providerId="LiveId" clId="{06514431-39AB-409C-AD02-F497B106060C}" dt="2021-10-07T16:07:09.642" v="5" actId="1076"/>
        <pc:sldMkLst>
          <pc:docMk/>
          <pc:sldMk cId="0" sldId="444"/>
        </pc:sldMkLst>
        <pc:spChg chg="mod">
          <ac:chgData name="Siegbert Rudolph" userId="2af4d44886c067cc" providerId="LiveId" clId="{06514431-39AB-409C-AD02-F497B106060C}" dt="2021-10-07T16:07:09.642" v="5" actId="1076"/>
          <ac:spMkLst>
            <pc:docMk/>
            <pc:sldMk cId="0" sldId="444"/>
            <ac:spMk id="2" creationId="{25CD3800-B71F-4CB3-86BA-BD16636DDFBB}"/>
          </ac:spMkLst>
        </pc:spChg>
        <pc:spChg chg="del">
          <ac:chgData name="Siegbert Rudolph" userId="2af4d44886c067cc" providerId="LiveId" clId="{06514431-39AB-409C-AD02-F497B106060C}" dt="2021-10-07T16:07:09.642" v="0" actId="478"/>
          <ac:spMkLst>
            <pc:docMk/>
            <pc:sldMk cId="0" sldId="444"/>
            <ac:spMk id="3" creationId="{32C53684-67E4-484F-B035-F692B415D916}"/>
          </ac:spMkLst>
        </pc:spChg>
      </pc:sldChg>
      <pc:sldChg chg="delSp modSp mod">
        <pc:chgData name="Siegbert Rudolph" userId="2af4d44886c067cc" providerId="LiveId" clId="{06514431-39AB-409C-AD02-F497B106060C}" dt="2021-10-07T16:07:09.751" v="131" actId="1076"/>
        <pc:sldMkLst>
          <pc:docMk/>
          <pc:sldMk cId="1498672052" sldId="702"/>
        </pc:sldMkLst>
        <pc:spChg chg="mod">
          <ac:chgData name="Siegbert Rudolph" userId="2af4d44886c067cc" providerId="LiveId" clId="{06514431-39AB-409C-AD02-F497B106060C}" dt="2021-10-07T16:07:09.751" v="131" actId="1076"/>
          <ac:spMkLst>
            <pc:docMk/>
            <pc:sldMk cId="1498672052" sldId="702"/>
            <ac:spMk id="2" creationId="{17AA27C1-1CCD-42F9-96D6-04006174A0C2}"/>
          </ac:spMkLst>
        </pc:spChg>
        <pc:spChg chg="del">
          <ac:chgData name="Siegbert Rudolph" userId="2af4d44886c067cc" providerId="LiveId" clId="{06514431-39AB-409C-AD02-F497B106060C}" dt="2021-10-07T16:07:09.751" v="126" actId="478"/>
          <ac:spMkLst>
            <pc:docMk/>
            <pc:sldMk cId="1498672052" sldId="702"/>
            <ac:spMk id="5" creationId="{498374ED-96F5-4EA3-8BBD-5F86F9E04DAA}"/>
          </ac:spMkLst>
        </pc:spChg>
      </pc:sldChg>
      <pc:sldChg chg="delSp modSp mod">
        <pc:chgData name="Siegbert Rudolph" userId="2af4d44886c067cc" providerId="LiveId" clId="{06514431-39AB-409C-AD02-F497B106060C}" dt="2021-10-07T16:07:09.658" v="17" actId="1076"/>
        <pc:sldMkLst>
          <pc:docMk/>
          <pc:sldMk cId="3612293768" sldId="729"/>
        </pc:sldMkLst>
        <pc:spChg chg="mod">
          <ac:chgData name="Siegbert Rudolph" userId="2af4d44886c067cc" providerId="LiveId" clId="{06514431-39AB-409C-AD02-F497B106060C}" dt="2021-10-07T16:07:09.658" v="17" actId="1076"/>
          <ac:spMkLst>
            <pc:docMk/>
            <pc:sldMk cId="3612293768" sldId="729"/>
            <ac:spMk id="3" creationId="{5E8EA239-BDA4-4546-A0C2-D2072C65A30C}"/>
          </ac:spMkLst>
        </pc:spChg>
        <pc:spChg chg="del">
          <ac:chgData name="Siegbert Rudolph" userId="2af4d44886c067cc" providerId="LiveId" clId="{06514431-39AB-409C-AD02-F497B106060C}" dt="2021-10-07T16:07:09.658" v="12" actId="478"/>
          <ac:spMkLst>
            <pc:docMk/>
            <pc:sldMk cId="3612293768" sldId="729"/>
            <ac:spMk id="4" creationId="{3A74E13B-CC0E-4C4B-8A41-4533297CAE3B}"/>
          </ac:spMkLst>
        </pc:spChg>
      </pc:sldChg>
      <pc:sldChg chg="delSp modSp mod">
        <pc:chgData name="Siegbert Rudolph" userId="2af4d44886c067cc" providerId="LiveId" clId="{06514431-39AB-409C-AD02-F497B106060C}" dt="2021-10-07T16:07:09.658" v="11" actId="1076"/>
        <pc:sldMkLst>
          <pc:docMk/>
          <pc:sldMk cId="3449316489" sldId="730"/>
        </pc:sldMkLst>
        <pc:spChg chg="mod">
          <ac:chgData name="Siegbert Rudolph" userId="2af4d44886c067cc" providerId="LiveId" clId="{06514431-39AB-409C-AD02-F497B106060C}" dt="2021-10-07T16:07:09.658" v="11" actId="1076"/>
          <ac:spMkLst>
            <pc:docMk/>
            <pc:sldMk cId="3449316489" sldId="730"/>
            <ac:spMk id="3" creationId="{ADAA23CE-E2CC-499B-863D-A2D26211D19D}"/>
          </ac:spMkLst>
        </pc:spChg>
        <pc:spChg chg="del">
          <ac:chgData name="Siegbert Rudolph" userId="2af4d44886c067cc" providerId="LiveId" clId="{06514431-39AB-409C-AD02-F497B106060C}" dt="2021-10-07T16:07:09.642" v="6" actId="478"/>
          <ac:spMkLst>
            <pc:docMk/>
            <pc:sldMk cId="3449316489" sldId="730"/>
            <ac:spMk id="4" creationId="{C9701805-B5AE-4BBF-AA58-D593F13A4F48}"/>
          </ac:spMkLst>
        </pc:spChg>
      </pc:sldChg>
      <pc:sldChg chg="delSp modSp mod">
        <pc:chgData name="Siegbert Rudolph" userId="2af4d44886c067cc" providerId="LiveId" clId="{06514431-39AB-409C-AD02-F497B106060C}" dt="2021-10-07T16:07:09.673" v="23" actId="1076"/>
        <pc:sldMkLst>
          <pc:docMk/>
          <pc:sldMk cId="2220811049" sldId="731"/>
        </pc:sldMkLst>
        <pc:spChg chg="mod">
          <ac:chgData name="Siegbert Rudolph" userId="2af4d44886c067cc" providerId="LiveId" clId="{06514431-39AB-409C-AD02-F497B106060C}" dt="2021-10-07T16:07:09.673" v="23" actId="1076"/>
          <ac:spMkLst>
            <pc:docMk/>
            <pc:sldMk cId="2220811049" sldId="731"/>
            <ac:spMk id="3" creationId="{AE4843E0-4B69-42B5-B1CB-F26AA3F56F9B}"/>
          </ac:spMkLst>
        </pc:spChg>
        <pc:spChg chg="del">
          <ac:chgData name="Siegbert Rudolph" userId="2af4d44886c067cc" providerId="LiveId" clId="{06514431-39AB-409C-AD02-F497B106060C}" dt="2021-10-07T16:07:09.658" v="18" actId="478"/>
          <ac:spMkLst>
            <pc:docMk/>
            <pc:sldMk cId="2220811049" sldId="731"/>
            <ac:spMk id="4" creationId="{41B9CA5C-90DF-4F03-9E55-68D3F893EC40}"/>
          </ac:spMkLst>
        </pc:spChg>
      </pc:sldChg>
      <pc:sldChg chg="delSp modSp mod">
        <pc:chgData name="Siegbert Rudolph" userId="2af4d44886c067cc" providerId="LiveId" clId="{06514431-39AB-409C-AD02-F497B106060C}" dt="2021-10-07T16:07:09.673" v="35" actId="1076"/>
        <pc:sldMkLst>
          <pc:docMk/>
          <pc:sldMk cId="1598913043" sldId="732"/>
        </pc:sldMkLst>
        <pc:spChg chg="mod">
          <ac:chgData name="Siegbert Rudolph" userId="2af4d44886c067cc" providerId="LiveId" clId="{06514431-39AB-409C-AD02-F497B106060C}" dt="2021-10-07T16:07:09.673" v="35" actId="1076"/>
          <ac:spMkLst>
            <pc:docMk/>
            <pc:sldMk cId="1598913043" sldId="732"/>
            <ac:spMk id="3" creationId="{D0CD708A-84C8-4A79-87F2-2D4F7819CF73}"/>
          </ac:spMkLst>
        </pc:spChg>
        <pc:spChg chg="del">
          <ac:chgData name="Siegbert Rudolph" userId="2af4d44886c067cc" providerId="LiveId" clId="{06514431-39AB-409C-AD02-F497B106060C}" dt="2021-10-07T16:07:09.673" v="30" actId="478"/>
          <ac:spMkLst>
            <pc:docMk/>
            <pc:sldMk cId="1598913043" sldId="732"/>
            <ac:spMk id="4" creationId="{482A8353-9653-4D0C-B972-AFF28B3FF35A}"/>
          </ac:spMkLst>
        </pc:spChg>
      </pc:sldChg>
      <pc:sldChg chg="delSp modSp mod">
        <pc:chgData name="Siegbert Rudolph" userId="2af4d44886c067cc" providerId="LiveId" clId="{06514431-39AB-409C-AD02-F497B106060C}" dt="2021-10-07T16:07:09.673" v="29" actId="1076"/>
        <pc:sldMkLst>
          <pc:docMk/>
          <pc:sldMk cId="3109627077" sldId="733"/>
        </pc:sldMkLst>
        <pc:spChg chg="mod">
          <ac:chgData name="Siegbert Rudolph" userId="2af4d44886c067cc" providerId="LiveId" clId="{06514431-39AB-409C-AD02-F497B106060C}" dt="2021-10-07T16:07:09.673" v="29" actId="1076"/>
          <ac:spMkLst>
            <pc:docMk/>
            <pc:sldMk cId="3109627077" sldId="733"/>
            <ac:spMk id="3" creationId="{919A89FC-29E2-4280-B880-AA3DBE574ACC}"/>
          </ac:spMkLst>
        </pc:spChg>
        <pc:spChg chg="del">
          <ac:chgData name="Siegbert Rudolph" userId="2af4d44886c067cc" providerId="LiveId" clId="{06514431-39AB-409C-AD02-F497B106060C}" dt="2021-10-07T16:07:09.673" v="24" actId="478"/>
          <ac:spMkLst>
            <pc:docMk/>
            <pc:sldMk cId="3109627077" sldId="733"/>
            <ac:spMk id="4" creationId="{FAF94C1D-215D-45FB-A4FE-7691C664D0D3}"/>
          </ac:spMkLst>
        </pc:spChg>
      </pc:sldChg>
      <pc:sldChg chg="delSp modSp mod">
        <pc:chgData name="Siegbert Rudolph" userId="2af4d44886c067cc" providerId="LiveId" clId="{06514431-39AB-409C-AD02-F497B106060C}" dt="2021-10-07T16:07:09.689" v="41" actId="1076"/>
        <pc:sldMkLst>
          <pc:docMk/>
          <pc:sldMk cId="1686344213" sldId="734"/>
        </pc:sldMkLst>
        <pc:spChg chg="mod">
          <ac:chgData name="Siegbert Rudolph" userId="2af4d44886c067cc" providerId="LiveId" clId="{06514431-39AB-409C-AD02-F497B106060C}" dt="2021-10-07T16:07:09.689" v="41" actId="1076"/>
          <ac:spMkLst>
            <pc:docMk/>
            <pc:sldMk cId="1686344213" sldId="734"/>
            <ac:spMk id="3" creationId="{9BBC6CA7-E5BF-4A1A-AFA1-EE6918BCF031}"/>
          </ac:spMkLst>
        </pc:spChg>
        <pc:spChg chg="del">
          <ac:chgData name="Siegbert Rudolph" userId="2af4d44886c067cc" providerId="LiveId" clId="{06514431-39AB-409C-AD02-F497B106060C}" dt="2021-10-07T16:07:09.673" v="36" actId="478"/>
          <ac:spMkLst>
            <pc:docMk/>
            <pc:sldMk cId="1686344213" sldId="734"/>
            <ac:spMk id="4" creationId="{2A5B8468-11B4-4DBF-B216-D83CC9BB65BB}"/>
          </ac:spMkLst>
        </pc:spChg>
      </pc:sldChg>
      <pc:sldChg chg="delSp modSp mod">
        <pc:chgData name="Siegbert Rudolph" userId="2af4d44886c067cc" providerId="LiveId" clId="{06514431-39AB-409C-AD02-F497B106060C}" dt="2021-10-07T16:07:09.689" v="47" actId="1076"/>
        <pc:sldMkLst>
          <pc:docMk/>
          <pc:sldMk cId="4292739409" sldId="735"/>
        </pc:sldMkLst>
        <pc:spChg chg="mod">
          <ac:chgData name="Siegbert Rudolph" userId="2af4d44886c067cc" providerId="LiveId" clId="{06514431-39AB-409C-AD02-F497B106060C}" dt="2021-10-07T16:07:09.689" v="47" actId="1076"/>
          <ac:spMkLst>
            <pc:docMk/>
            <pc:sldMk cId="4292739409" sldId="735"/>
            <ac:spMk id="3" creationId="{BE006E25-133B-4441-B116-4F919F31994F}"/>
          </ac:spMkLst>
        </pc:spChg>
        <pc:spChg chg="del">
          <ac:chgData name="Siegbert Rudolph" userId="2af4d44886c067cc" providerId="LiveId" clId="{06514431-39AB-409C-AD02-F497B106060C}" dt="2021-10-07T16:07:09.689" v="42" actId="478"/>
          <ac:spMkLst>
            <pc:docMk/>
            <pc:sldMk cId="4292739409" sldId="735"/>
            <ac:spMk id="4" creationId="{73A0CE8B-A3E8-4625-9810-1F9FFA343208}"/>
          </ac:spMkLst>
        </pc:spChg>
      </pc:sldChg>
      <pc:sldChg chg="delSp modSp mod">
        <pc:chgData name="Siegbert Rudolph" userId="2af4d44886c067cc" providerId="LiveId" clId="{06514431-39AB-409C-AD02-F497B106060C}" dt="2021-10-07T16:07:09.689" v="53" actId="1076"/>
        <pc:sldMkLst>
          <pc:docMk/>
          <pc:sldMk cId="407028184" sldId="736"/>
        </pc:sldMkLst>
        <pc:spChg chg="mod">
          <ac:chgData name="Siegbert Rudolph" userId="2af4d44886c067cc" providerId="LiveId" clId="{06514431-39AB-409C-AD02-F497B106060C}" dt="2021-10-07T16:07:09.689" v="53" actId="1076"/>
          <ac:spMkLst>
            <pc:docMk/>
            <pc:sldMk cId="407028184" sldId="736"/>
            <ac:spMk id="3" creationId="{B6EFF4BF-A794-4725-BFD1-2A802C2BB8FE}"/>
          </ac:spMkLst>
        </pc:spChg>
        <pc:spChg chg="del">
          <ac:chgData name="Siegbert Rudolph" userId="2af4d44886c067cc" providerId="LiveId" clId="{06514431-39AB-409C-AD02-F497B106060C}" dt="2021-10-07T16:07:09.689" v="48" actId="478"/>
          <ac:spMkLst>
            <pc:docMk/>
            <pc:sldMk cId="407028184" sldId="736"/>
            <ac:spMk id="4" creationId="{3B64F869-ACFB-4B5A-B4C6-B5AE0EA8FEAC}"/>
          </ac:spMkLst>
        </pc:spChg>
      </pc:sldChg>
      <pc:sldChg chg="delSp modSp mod">
        <pc:chgData name="Siegbert Rudolph" userId="2af4d44886c067cc" providerId="LiveId" clId="{06514431-39AB-409C-AD02-F497B106060C}" dt="2021-10-07T16:07:09.705" v="59" actId="1076"/>
        <pc:sldMkLst>
          <pc:docMk/>
          <pc:sldMk cId="2509100147" sldId="737"/>
        </pc:sldMkLst>
        <pc:spChg chg="mod">
          <ac:chgData name="Siegbert Rudolph" userId="2af4d44886c067cc" providerId="LiveId" clId="{06514431-39AB-409C-AD02-F497B106060C}" dt="2021-10-07T16:07:09.705" v="59" actId="1076"/>
          <ac:spMkLst>
            <pc:docMk/>
            <pc:sldMk cId="2509100147" sldId="737"/>
            <ac:spMk id="3" creationId="{05463D91-DA16-4E9B-AA06-9C3D25D772FE}"/>
          </ac:spMkLst>
        </pc:spChg>
        <pc:spChg chg="del">
          <ac:chgData name="Siegbert Rudolph" userId="2af4d44886c067cc" providerId="LiveId" clId="{06514431-39AB-409C-AD02-F497B106060C}" dt="2021-10-07T16:07:09.689" v="54" actId="478"/>
          <ac:spMkLst>
            <pc:docMk/>
            <pc:sldMk cId="2509100147" sldId="737"/>
            <ac:spMk id="4" creationId="{D3B36DAE-5017-4FDC-8DB3-92BCC805B0A2}"/>
          </ac:spMkLst>
        </pc:spChg>
      </pc:sldChg>
      <pc:sldChg chg="delSp modSp mod">
        <pc:chgData name="Siegbert Rudolph" userId="2af4d44886c067cc" providerId="LiveId" clId="{06514431-39AB-409C-AD02-F497B106060C}" dt="2021-10-07T16:07:09.705" v="65" actId="1076"/>
        <pc:sldMkLst>
          <pc:docMk/>
          <pc:sldMk cId="862778216" sldId="738"/>
        </pc:sldMkLst>
        <pc:spChg chg="mod">
          <ac:chgData name="Siegbert Rudolph" userId="2af4d44886c067cc" providerId="LiveId" clId="{06514431-39AB-409C-AD02-F497B106060C}" dt="2021-10-07T16:07:09.705" v="65" actId="1076"/>
          <ac:spMkLst>
            <pc:docMk/>
            <pc:sldMk cId="862778216" sldId="738"/>
            <ac:spMk id="3" creationId="{B19EC626-2372-4B4C-A4A6-6D6E224E3ACD}"/>
          </ac:spMkLst>
        </pc:spChg>
        <pc:spChg chg="del">
          <ac:chgData name="Siegbert Rudolph" userId="2af4d44886c067cc" providerId="LiveId" clId="{06514431-39AB-409C-AD02-F497B106060C}" dt="2021-10-07T16:07:09.705" v="60" actId="478"/>
          <ac:spMkLst>
            <pc:docMk/>
            <pc:sldMk cId="862778216" sldId="738"/>
            <ac:spMk id="4" creationId="{1B7C10F2-329C-4953-9D25-45E6E44A8D4B}"/>
          </ac:spMkLst>
        </pc:spChg>
      </pc:sldChg>
      <pc:sldChg chg="delSp modSp mod">
        <pc:chgData name="Siegbert Rudolph" userId="2af4d44886c067cc" providerId="LiveId" clId="{06514431-39AB-409C-AD02-F497B106060C}" dt="2021-10-07T16:07:09.705" v="71" actId="1076"/>
        <pc:sldMkLst>
          <pc:docMk/>
          <pc:sldMk cId="3965611491" sldId="739"/>
        </pc:sldMkLst>
        <pc:spChg chg="mod">
          <ac:chgData name="Siegbert Rudolph" userId="2af4d44886c067cc" providerId="LiveId" clId="{06514431-39AB-409C-AD02-F497B106060C}" dt="2021-10-07T16:07:09.705" v="71" actId="1076"/>
          <ac:spMkLst>
            <pc:docMk/>
            <pc:sldMk cId="3965611491" sldId="739"/>
            <ac:spMk id="3" creationId="{DE09FAB3-6AC3-4430-8568-485129DB323C}"/>
          </ac:spMkLst>
        </pc:spChg>
        <pc:spChg chg="del">
          <ac:chgData name="Siegbert Rudolph" userId="2af4d44886c067cc" providerId="LiveId" clId="{06514431-39AB-409C-AD02-F497B106060C}" dt="2021-10-07T16:07:09.705" v="66" actId="478"/>
          <ac:spMkLst>
            <pc:docMk/>
            <pc:sldMk cId="3965611491" sldId="739"/>
            <ac:spMk id="4" creationId="{EA366268-2584-462C-B76D-4977503827CC}"/>
          </ac:spMkLst>
        </pc:spChg>
      </pc:sldChg>
      <pc:sldChg chg="delSp modSp mod">
        <pc:chgData name="Siegbert Rudolph" userId="2af4d44886c067cc" providerId="LiveId" clId="{06514431-39AB-409C-AD02-F497B106060C}" dt="2021-10-07T16:07:09.736" v="101" actId="1076"/>
        <pc:sldMkLst>
          <pc:docMk/>
          <pc:sldMk cId="1622589701" sldId="740"/>
        </pc:sldMkLst>
        <pc:spChg chg="mod">
          <ac:chgData name="Siegbert Rudolph" userId="2af4d44886c067cc" providerId="LiveId" clId="{06514431-39AB-409C-AD02-F497B106060C}" dt="2021-10-07T16:07:09.736" v="101" actId="1076"/>
          <ac:spMkLst>
            <pc:docMk/>
            <pc:sldMk cId="1622589701" sldId="740"/>
            <ac:spMk id="3" creationId="{15260250-12A9-491B-9749-F8AEE39B61CE}"/>
          </ac:spMkLst>
        </pc:spChg>
        <pc:spChg chg="del">
          <ac:chgData name="Siegbert Rudolph" userId="2af4d44886c067cc" providerId="LiveId" clId="{06514431-39AB-409C-AD02-F497B106060C}" dt="2021-10-07T16:07:09.736" v="96" actId="478"/>
          <ac:spMkLst>
            <pc:docMk/>
            <pc:sldMk cId="1622589701" sldId="740"/>
            <ac:spMk id="4" creationId="{E3F91AFE-31E2-4947-A177-BE4B33056417}"/>
          </ac:spMkLst>
        </pc:spChg>
      </pc:sldChg>
      <pc:sldChg chg="delSp modSp mod">
        <pc:chgData name="Siegbert Rudolph" userId="2af4d44886c067cc" providerId="LiveId" clId="{06514431-39AB-409C-AD02-F497B106060C}" dt="2021-10-07T16:07:09.736" v="107" actId="1076"/>
        <pc:sldMkLst>
          <pc:docMk/>
          <pc:sldMk cId="2604219349" sldId="741"/>
        </pc:sldMkLst>
        <pc:spChg chg="mod">
          <ac:chgData name="Siegbert Rudolph" userId="2af4d44886c067cc" providerId="LiveId" clId="{06514431-39AB-409C-AD02-F497B106060C}" dt="2021-10-07T16:07:09.736" v="107" actId="1076"/>
          <ac:spMkLst>
            <pc:docMk/>
            <pc:sldMk cId="2604219349" sldId="741"/>
            <ac:spMk id="3" creationId="{901717B7-E906-418C-8C2C-BB7F6881D689}"/>
          </ac:spMkLst>
        </pc:spChg>
        <pc:spChg chg="del">
          <ac:chgData name="Siegbert Rudolph" userId="2af4d44886c067cc" providerId="LiveId" clId="{06514431-39AB-409C-AD02-F497B106060C}" dt="2021-10-07T16:07:09.736" v="102" actId="478"/>
          <ac:spMkLst>
            <pc:docMk/>
            <pc:sldMk cId="2604219349" sldId="741"/>
            <ac:spMk id="4" creationId="{93EB62FD-CC31-42B6-B161-0915EA2765AC}"/>
          </ac:spMkLst>
        </pc:spChg>
      </pc:sldChg>
      <pc:sldChg chg="delSp modSp mod">
        <pc:chgData name="Siegbert Rudolph" userId="2af4d44886c067cc" providerId="LiveId" clId="{06514431-39AB-409C-AD02-F497B106060C}" dt="2021-10-07T16:07:09.720" v="77" actId="1076"/>
        <pc:sldMkLst>
          <pc:docMk/>
          <pc:sldMk cId="1879769585" sldId="742"/>
        </pc:sldMkLst>
        <pc:spChg chg="mod">
          <ac:chgData name="Siegbert Rudolph" userId="2af4d44886c067cc" providerId="LiveId" clId="{06514431-39AB-409C-AD02-F497B106060C}" dt="2021-10-07T16:07:09.720" v="77" actId="1076"/>
          <ac:spMkLst>
            <pc:docMk/>
            <pc:sldMk cId="1879769585" sldId="742"/>
            <ac:spMk id="3" creationId="{8C614B1A-8F51-4F8B-8725-7B5C0916BEA9}"/>
          </ac:spMkLst>
        </pc:spChg>
        <pc:spChg chg="del">
          <ac:chgData name="Siegbert Rudolph" userId="2af4d44886c067cc" providerId="LiveId" clId="{06514431-39AB-409C-AD02-F497B106060C}" dt="2021-10-07T16:07:09.705" v="72" actId="478"/>
          <ac:spMkLst>
            <pc:docMk/>
            <pc:sldMk cId="1879769585" sldId="742"/>
            <ac:spMk id="4" creationId="{816981B1-A116-4DBB-8B08-343428A9D6F6}"/>
          </ac:spMkLst>
        </pc:spChg>
      </pc:sldChg>
      <pc:sldChg chg="delSp modSp mod">
        <pc:chgData name="Siegbert Rudolph" userId="2af4d44886c067cc" providerId="LiveId" clId="{06514431-39AB-409C-AD02-F497B106060C}" dt="2021-10-07T16:07:09.736" v="95" actId="1076"/>
        <pc:sldMkLst>
          <pc:docMk/>
          <pc:sldMk cId="1182862568" sldId="743"/>
        </pc:sldMkLst>
        <pc:spChg chg="mod">
          <ac:chgData name="Siegbert Rudolph" userId="2af4d44886c067cc" providerId="LiveId" clId="{06514431-39AB-409C-AD02-F497B106060C}" dt="2021-10-07T16:07:09.736" v="95" actId="1076"/>
          <ac:spMkLst>
            <pc:docMk/>
            <pc:sldMk cId="1182862568" sldId="743"/>
            <ac:spMk id="3" creationId="{5ED9A8DA-5087-46E3-B24B-AD96E758A771}"/>
          </ac:spMkLst>
        </pc:spChg>
        <pc:spChg chg="del">
          <ac:chgData name="Siegbert Rudolph" userId="2af4d44886c067cc" providerId="LiveId" clId="{06514431-39AB-409C-AD02-F497B106060C}" dt="2021-10-07T16:07:09.720" v="90" actId="478"/>
          <ac:spMkLst>
            <pc:docMk/>
            <pc:sldMk cId="1182862568" sldId="743"/>
            <ac:spMk id="4" creationId="{068DF644-85A1-4FD1-AFB1-AD138AFFAB37}"/>
          </ac:spMkLst>
        </pc:spChg>
      </pc:sldChg>
      <pc:sldChg chg="delSp modSp mod">
        <pc:chgData name="Siegbert Rudolph" userId="2af4d44886c067cc" providerId="LiveId" clId="{06514431-39AB-409C-AD02-F497B106060C}" dt="2021-10-07T16:07:09.720" v="89" actId="1076"/>
        <pc:sldMkLst>
          <pc:docMk/>
          <pc:sldMk cId="2412010493" sldId="744"/>
        </pc:sldMkLst>
        <pc:spChg chg="mod">
          <ac:chgData name="Siegbert Rudolph" userId="2af4d44886c067cc" providerId="LiveId" clId="{06514431-39AB-409C-AD02-F497B106060C}" dt="2021-10-07T16:07:09.720" v="89" actId="1076"/>
          <ac:spMkLst>
            <pc:docMk/>
            <pc:sldMk cId="2412010493" sldId="744"/>
            <ac:spMk id="3" creationId="{084DAFA4-008E-4249-AF3A-FA0A79032A65}"/>
          </ac:spMkLst>
        </pc:spChg>
        <pc:spChg chg="del">
          <ac:chgData name="Siegbert Rudolph" userId="2af4d44886c067cc" providerId="LiveId" clId="{06514431-39AB-409C-AD02-F497B106060C}" dt="2021-10-07T16:07:09.720" v="84" actId="478"/>
          <ac:spMkLst>
            <pc:docMk/>
            <pc:sldMk cId="2412010493" sldId="744"/>
            <ac:spMk id="4" creationId="{0083BF2E-7E72-4D0E-9D42-D04548E330A5}"/>
          </ac:spMkLst>
        </pc:spChg>
      </pc:sldChg>
      <pc:sldChg chg="delSp modSp mod">
        <pc:chgData name="Siegbert Rudolph" userId="2af4d44886c067cc" providerId="LiveId" clId="{06514431-39AB-409C-AD02-F497B106060C}" dt="2021-10-07T16:07:09.720" v="83" actId="1076"/>
        <pc:sldMkLst>
          <pc:docMk/>
          <pc:sldMk cId="2471978050" sldId="745"/>
        </pc:sldMkLst>
        <pc:spChg chg="mod">
          <ac:chgData name="Siegbert Rudolph" userId="2af4d44886c067cc" providerId="LiveId" clId="{06514431-39AB-409C-AD02-F497B106060C}" dt="2021-10-07T16:07:09.720" v="83" actId="1076"/>
          <ac:spMkLst>
            <pc:docMk/>
            <pc:sldMk cId="2471978050" sldId="745"/>
            <ac:spMk id="3" creationId="{CEC2E484-26A4-46BC-BB06-13E466BA36F9}"/>
          </ac:spMkLst>
        </pc:spChg>
        <pc:spChg chg="del">
          <ac:chgData name="Siegbert Rudolph" userId="2af4d44886c067cc" providerId="LiveId" clId="{06514431-39AB-409C-AD02-F497B106060C}" dt="2021-10-07T16:07:09.720" v="78" actId="478"/>
          <ac:spMkLst>
            <pc:docMk/>
            <pc:sldMk cId="2471978050" sldId="745"/>
            <ac:spMk id="4" creationId="{B36FFB16-CA14-4D3E-8934-8FB6EDA03B32}"/>
          </ac:spMkLst>
        </pc:spChg>
      </pc:sldChg>
      <pc:sldChg chg="delSp modSp mod">
        <pc:chgData name="Siegbert Rudolph" userId="2af4d44886c067cc" providerId="LiveId" clId="{06514431-39AB-409C-AD02-F497B106060C}" dt="2021-10-07T16:07:09.751" v="125" actId="1076"/>
        <pc:sldMkLst>
          <pc:docMk/>
          <pc:sldMk cId="1517825682" sldId="746"/>
        </pc:sldMkLst>
        <pc:spChg chg="mod">
          <ac:chgData name="Siegbert Rudolph" userId="2af4d44886c067cc" providerId="LiveId" clId="{06514431-39AB-409C-AD02-F497B106060C}" dt="2021-10-07T16:07:09.751" v="125" actId="1076"/>
          <ac:spMkLst>
            <pc:docMk/>
            <pc:sldMk cId="1517825682" sldId="746"/>
            <ac:spMk id="3" creationId="{000A5504-A7C6-489C-9A0B-4365B913620A}"/>
          </ac:spMkLst>
        </pc:spChg>
        <pc:spChg chg="del">
          <ac:chgData name="Siegbert Rudolph" userId="2af4d44886c067cc" providerId="LiveId" clId="{06514431-39AB-409C-AD02-F497B106060C}" dt="2021-10-07T16:07:09.751" v="120" actId="478"/>
          <ac:spMkLst>
            <pc:docMk/>
            <pc:sldMk cId="1517825682" sldId="746"/>
            <ac:spMk id="4" creationId="{033D27D2-988C-4B0D-ACB9-ED2562B84C23}"/>
          </ac:spMkLst>
        </pc:spChg>
      </pc:sldChg>
      <pc:sldChg chg="delSp modSp mod">
        <pc:chgData name="Siegbert Rudolph" userId="2af4d44886c067cc" providerId="LiveId" clId="{06514431-39AB-409C-AD02-F497B106060C}" dt="2021-10-07T16:07:09.751" v="119" actId="1076"/>
        <pc:sldMkLst>
          <pc:docMk/>
          <pc:sldMk cId="2063244681" sldId="747"/>
        </pc:sldMkLst>
        <pc:spChg chg="mod">
          <ac:chgData name="Siegbert Rudolph" userId="2af4d44886c067cc" providerId="LiveId" clId="{06514431-39AB-409C-AD02-F497B106060C}" dt="2021-10-07T16:07:09.751" v="119" actId="1076"/>
          <ac:spMkLst>
            <pc:docMk/>
            <pc:sldMk cId="2063244681" sldId="747"/>
            <ac:spMk id="3" creationId="{8DB05878-ECBF-4091-85CB-FF75496F022B}"/>
          </ac:spMkLst>
        </pc:spChg>
        <pc:spChg chg="del">
          <ac:chgData name="Siegbert Rudolph" userId="2af4d44886c067cc" providerId="LiveId" clId="{06514431-39AB-409C-AD02-F497B106060C}" dt="2021-10-07T16:07:09.736" v="114" actId="478"/>
          <ac:spMkLst>
            <pc:docMk/>
            <pc:sldMk cId="2063244681" sldId="747"/>
            <ac:spMk id="4" creationId="{967AE8AD-1256-4164-8A5E-41100A11608B}"/>
          </ac:spMkLst>
        </pc:spChg>
      </pc:sldChg>
      <pc:sldChg chg="delSp modSp mod">
        <pc:chgData name="Siegbert Rudolph" userId="2af4d44886c067cc" providerId="LiveId" clId="{06514431-39AB-409C-AD02-F497B106060C}" dt="2021-10-07T16:07:09.736" v="113" actId="1076"/>
        <pc:sldMkLst>
          <pc:docMk/>
          <pc:sldMk cId="4064219210" sldId="748"/>
        </pc:sldMkLst>
        <pc:spChg chg="mod">
          <ac:chgData name="Siegbert Rudolph" userId="2af4d44886c067cc" providerId="LiveId" clId="{06514431-39AB-409C-AD02-F497B106060C}" dt="2021-10-07T16:07:09.736" v="113" actId="1076"/>
          <ac:spMkLst>
            <pc:docMk/>
            <pc:sldMk cId="4064219210" sldId="748"/>
            <ac:spMk id="3" creationId="{CB560F78-EF41-42A0-A2C0-416E1AD99E55}"/>
          </ac:spMkLst>
        </pc:spChg>
        <pc:spChg chg="del">
          <ac:chgData name="Siegbert Rudolph" userId="2af4d44886c067cc" providerId="LiveId" clId="{06514431-39AB-409C-AD02-F497B106060C}" dt="2021-10-07T16:07:09.736" v="108" actId="478"/>
          <ac:spMkLst>
            <pc:docMk/>
            <pc:sldMk cId="4064219210" sldId="748"/>
            <ac:spMk id="4" creationId="{2ED83291-57C8-4355-B86C-34F83534E7AE}"/>
          </ac:spMkLst>
        </pc:spChg>
      </pc:sldChg>
    </pc:docChg>
  </pc:docChgLst>
  <pc:docChgLst>
    <pc:chgData name="Siegbert Rudolph" userId="2af4d44886c067cc" providerId="LiveId" clId="{BCFDE7BA-7EF3-4BD3-AFA3-D7A40A23B049}"/>
    <pc:docChg chg="custSel modSld">
      <pc:chgData name="Siegbert Rudolph" userId="2af4d44886c067cc" providerId="LiveId" clId="{BCFDE7BA-7EF3-4BD3-AFA3-D7A40A23B049}" dt="2024-03-26T15:49:00.476" v="527" actId="1076"/>
      <pc:docMkLst>
        <pc:docMk/>
      </pc:docMkLst>
      <pc:sldChg chg="delSp modSp mod">
        <pc:chgData name="Siegbert Rudolph" userId="2af4d44886c067cc" providerId="LiveId" clId="{BCFDE7BA-7EF3-4BD3-AFA3-D7A40A23B049}" dt="2024-03-26T15:49:00.367" v="401" actId="1076"/>
        <pc:sldMkLst>
          <pc:docMk/>
          <pc:sldMk cId="0" sldId="444"/>
        </pc:sldMkLst>
        <pc:spChg chg="del mod">
          <ac:chgData name="Siegbert Rudolph" userId="2af4d44886c067cc" providerId="LiveId" clId="{BCFDE7BA-7EF3-4BD3-AFA3-D7A40A23B049}" dt="2024-03-26T15:49:00.367" v="396" actId="478"/>
          <ac:spMkLst>
            <pc:docMk/>
            <pc:sldMk cId="0" sldId="444"/>
            <ac:spMk id="2" creationId="{70338A05-8DAD-9488-4A6A-FD82C1B5F9E3}"/>
          </ac:spMkLst>
        </pc:spChg>
        <pc:spChg chg="del mod">
          <ac:chgData name="Siegbert Rudolph" userId="2af4d44886c067cc" providerId="LiveId" clId="{BCFDE7BA-7EF3-4BD3-AFA3-D7A40A23B049}" dt="2022-09-23T17:06:12.793" v="132" actId="478"/>
          <ac:spMkLst>
            <pc:docMk/>
            <pc:sldMk cId="0" sldId="444"/>
            <ac:spMk id="2" creationId="{D47DBB0E-D0F9-453B-34A9-542F8D0A435E}"/>
          </ac:spMkLst>
        </pc:spChg>
        <pc:spChg chg="mod">
          <ac:chgData name="Siegbert Rudolph" userId="2af4d44886c067cc" providerId="LiveId" clId="{BCFDE7BA-7EF3-4BD3-AFA3-D7A40A23B049}" dt="2024-03-26T15:49:00.367" v="401" actId="1076"/>
          <ac:spMkLst>
            <pc:docMk/>
            <pc:sldMk cId="0" sldId="444"/>
            <ac:spMk id="3" creationId="{6EF42E1A-433C-DDB1-AD45-E831222ACDD4}"/>
          </ac:spMkLst>
        </pc:spChg>
        <pc:spChg chg="del">
          <ac:chgData name="Siegbert Rudolph" userId="2af4d44886c067cc" providerId="LiveId" clId="{BCFDE7BA-7EF3-4BD3-AFA3-D7A40A23B049}" dt="2022-09-20T16:47:11.247" v="0" actId="478"/>
          <ac:spMkLst>
            <pc:docMk/>
            <pc:sldMk cId="0" sldId="444"/>
            <ac:spMk id="3" creationId="{C2C6B6F9-C38B-C38C-855A-6B52531CA7FE}"/>
          </ac:spMkLst>
        </pc:spChg>
        <pc:spChg chg="del mod">
          <ac:chgData name="Siegbert Rudolph" userId="2af4d44886c067cc" providerId="LiveId" clId="{BCFDE7BA-7EF3-4BD3-AFA3-D7A40A23B049}" dt="2023-08-18T13:43:43.724" v="264" actId="478"/>
          <ac:spMkLst>
            <pc:docMk/>
            <pc:sldMk cId="0" sldId="444"/>
            <ac:spMk id="3" creationId="{CACD27F4-DA32-FAEA-F52B-A27D6658D409}"/>
          </ac:spMkLst>
        </pc:spChg>
      </pc:sldChg>
      <pc:sldChg chg="delSp modSp mod">
        <pc:chgData name="Siegbert Rudolph" userId="2af4d44886c067cc" providerId="LiveId" clId="{BCFDE7BA-7EF3-4BD3-AFA3-D7A40A23B049}" dt="2024-03-26T15:49:00.476" v="527" actId="1076"/>
        <pc:sldMkLst>
          <pc:docMk/>
          <pc:sldMk cId="1498672052" sldId="702"/>
        </pc:sldMkLst>
        <pc:spChg chg="del mod">
          <ac:chgData name="Siegbert Rudolph" userId="2af4d44886c067cc" providerId="LiveId" clId="{BCFDE7BA-7EF3-4BD3-AFA3-D7A40A23B049}" dt="2022-09-23T17:06:12.911" v="258" actId="478"/>
          <ac:spMkLst>
            <pc:docMk/>
            <pc:sldMk cId="1498672052" sldId="702"/>
            <ac:spMk id="2" creationId="{08C194C1-F05E-AD7C-CA13-9D6E9F649D62}"/>
          </ac:spMkLst>
        </pc:spChg>
        <pc:spChg chg="del mod">
          <ac:chgData name="Siegbert Rudolph" userId="2af4d44886c067cc" providerId="LiveId" clId="{BCFDE7BA-7EF3-4BD3-AFA3-D7A40A23B049}" dt="2024-03-26T15:49:00.476" v="522" actId="478"/>
          <ac:spMkLst>
            <pc:docMk/>
            <pc:sldMk cId="1498672052" sldId="702"/>
            <ac:spMk id="2" creationId="{EC0C80B2-DD55-7BE3-DF87-C8641D48D094}"/>
          </ac:spMkLst>
        </pc:spChg>
        <pc:spChg chg="del">
          <ac:chgData name="Siegbert Rudolph" userId="2af4d44886c067cc" providerId="LiveId" clId="{BCFDE7BA-7EF3-4BD3-AFA3-D7A40A23B049}" dt="2022-09-20T16:47:11.356" v="126" actId="478"/>
          <ac:spMkLst>
            <pc:docMk/>
            <pc:sldMk cId="1498672052" sldId="702"/>
            <ac:spMk id="5" creationId="{0482A477-1435-C1F5-297F-65558BE90417}"/>
          </ac:spMkLst>
        </pc:spChg>
        <pc:spChg chg="mod">
          <ac:chgData name="Siegbert Rudolph" userId="2af4d44886c067cc" providerId="LiveId" clId="{BCFDE7BA-7EF3-4BD3-AFA3-D7A40A23B049}" dt="2024-03-26T15:49:00.476" v="527" actId="1076"/>
          <ac:spMkLst>
            <pc:docMk/>
            <pc:sldMk cId="1498672052" sldId="702"/>
            <ac:spMk id="5" creationId="{28E57604-737F-2721-BDE2-F64D5A104A79}"/>
          </ac:spMkLst>
        </pc:spChg>
        <pc:spChg chg="del mod">
          <ac:chgData name="Siegbert Rudolph" userId="2af4d44886c067cc" providerId="LiveId" clId="{BCFDE7BA-7EF3-4BD3-AFA3-D7A40A23B049}" dt="2023-08-18T13:43:43.818" v="390" actId="478"/>
          <ac:spMkLst>
            <pc:docMk/>
            <pc:sldMk cId="1498672052" sldId="702"/>
            <ac:spMk id="5" creationId="{2C063F62-1594-A479-FBCA-CEB4073DE90D}"/>
          </ac:spMkLst>
        </pc:spChg>
      </pc:sldChg>
      <pc:sldChg chg="delSp modSp mod">
        <pc:chgData name="Siegbert Rudolph" userId="2af4d44886c067cc" providerId="LiveId" clId="{BCFDE7BA-7EF3-4BD3-AFA3-D7A40A23B049}" dt="2024-03-26T15:49:00.382" v="413" actId="1076"/>
        <pc:sldMkLst>
          <pc:docMk/>
          <pc:sldMk cId="3612293768" sldId="729"/>
        </pc:sldMkLst>
        <pc:spChg chg="del mod">
          <ac:chgData name="Siegbert Rudolph" userId="2af4d44886c067cc" providerId="LiveId" clId="{BCFDE7BA-7EF3-4BD3-AFA3-D7A40A23B049}" dt="2022-09-23T17:06:12.803" v="144" actId="478"/>
          <ac:spMkLst>
            <pc:docMk/>
            <pc:sldMk cId="3612293768" sldId="729"/>
            <ac:spMk id="3" creationId="{5CA8A084-3986-13DA-892C-103DF221669F}"/>
          </ac:spMkLst>
        </pc:spChg>
        <pc:spChg chg="del mod">
          <ac:chgData name="Siegbert Rudolph" userId="2af4d44886c067cc" providerId="LiveId" clId="{BCFDE7BA-7EF3-4BD3-AFA3-D7A40A23B049}" dt="2023-08-18T13:43:43.740" v="276" actId="478"/>
          <ac:spMkLst>
            <pc:docMk/>
            <pc:sldMk cId="3612293768" sldId="729"/>
            <ac:spMk id="4" creationId="{7DAADF28-281E-80AB-1568-4DF1C155A91E}"/>
          </ac:spMkLst>
        </pc:spChg>
        <pc:spChg chg="del">
          <ac:chgData name="Siegbert Rudolph" userId="2af4d44886c067cc" providerId="LiveId" clId="{BCFDE7BA-7EF3-4BD3-AFA3-D7A40A23B049}" dt="2022-09-20T16:47:11.247" v="12" actId="478"/>
          <ac:spMkLst>
            <pc:docMk/>
            <pc:sldMk cId="3612293768" sldId="729"/>
            <ac:spMk id="4" creationId="{92086B90-4C63-019A-576F-6DAF74AD549E}"/>
          </ac:spMkLst>
        </pc:spChg>
        <pc:spChg chg="mod">
          <ac:chgData name="Siegbert Rudolph" userId="2af4d44886c067cc" providerId="LiveId" clId="{BCFDE7BA-7EF3-4BD3-AFA3-D7A40A23B049}" dt="2024-03-26T15:49:00.382" v="413" actId="1076"/>
          <ac:spMkLst>
            <pc:docMk/>
            <pc:sldMk cId="3612293768" sldId="729"/>
            <ac:spMk id="4" creationId="{F456E91D-4202-3687-BFED-2E2679A0678A}"/>
          </ac:spMkLst>
        </pc:spChg>
        <pc:spChg chg="del mod">
          <ac:chgData name="Siegbert Rudolph" userId="2af4d44886c067cc" providerId="LiveId" clId="{BCFDE7BA-7EF3-4BD3-AFA3-D7A40A23B049}" dt="2024-03-26T15:49:00.382" v="408" actId="478"/>
          <ac:spMkLst>
            <pc:docMk/>
            <pc:sldMk cId="3612293768" sldId="729"/>
            <ac:spMk id="6" creationId="{3C76C1EB-99F7-B757-FDEA-B3E7ACA84292}"/>
          </ac:spMkLst>
        </pc:spChg>
      </pc:sldChg>
      <pc:sldChg chg="delSp modSp mod">
        <pc:chgData name="Siegbert Rudolph" userId="2af4d44886c067cc" providerId="LiveId" clId="{BCFDE7BA-7EF3-4BD3-AFA3-D7A40A23B049}" dt="2024-03-26T15:49:00.382" v="407" actId="1076"/>
        <pc:sldMkLst>
          <pc:docMk/>
          <pc:sldMk cId="3449316489" sldId="730"/>
        </pc:sldMkLst>
        <pc:spChg chg="del mod">
          <ac:chgData name="Siegbert Rudolph" userId="2af4d44886c067cc" providerId="LiveId" clId="{BCFDE7BA-7EF3-4BD3-AFA3-D7A40A23B049}" dt="2022-09-23T17:06:12.798" v="138" actId="478"/>
          <ac:spMkLst>
            <pc:docMk/>
            <pc:sldMk cId="3449316489" sldId="730"/>
            <ac:spMk id="3" creationId="{D5E925B1-3D37-1A74-8EAA-76B32E184C9D}"/>
          </ac:spMkLst>
        </pc:spChg>
        <pc:spChg chg="del">
          <ac:chgData name="Siegbert Rudolph" userId="2af4d44886c067cc" providerId="LiveId" clId="{BCFDE7BA-7EF3-4BD3-AFA3-D7A40A23B049}" dt="2022-09-20T16:47:11.247" v="6" actId="478"/>
          <ac:spMkLst>
            <pc:docMk/>
            <pc:sldMk cId="3449316489" sldId="730"/>
            <ac:spMk id="4" creationId="{60F08ACF-FF84-DFB4-4469-5E3EEFBD3621}"/>
          </ac:spMkLst>
        </pc:spChg>
        <pc:spChg chg="del mod">
          <ac:chgData name="Siegbert Rudolph" userId="2af4d44886c067cc" providerId="LiveId" clId="{BCFDE7BA-7EF3-4BD3-AFA3-D7A40A23B049}" dt="2023-08-18T13:43:43.740" v="270" actId="478"/>
          <ac:spMkLst>
            <pc:docMk/>
            <pc:sldMk cId="3449316489" sldId="730"/>
            <ac:spMk id="4" creationId="{C268330A-991B-09C0-F8CD-069835ACE48B}"/>
          </ac:spMkLst>
        </pc:spChg>
        <pc:spChg chg="mod">
          <ac:chgData name="Siegbert Rudolph" userId="2af4d44886c067cc" providerId="LiveId" clId="{BCFDE7BA-7EF3-4BD3-AFA3-D7A40A23B049}" dt="2024-03-26T15:49:00.382" v="407" actId="1076"/>
          <ac:spMkLst>
            <pc:docMk/>
            <pc:sldMk cId="3449316489" sldId="730"/>
            <ac:spMk id="4" creationId="{D3BA9819-D640-FF0E-6D0E-707123EABB36}"/>
          </ac:spMkLst>
        </pc:spChg>
        <pc:spChg chg="del mod">
          <ac:chgData name="Siegbert Rudolph" userId="2af4d44886c067cc" providerId="LiveId" clId="{BCFDE7BA-7EF3-4BD3-AFA3-D7A40A23B049}" dt="2024-03-26T15:49:00.367" v="402" actId="478"/>
          <ac:spMkLst>
            <pc:docMk/>
            <pc:sldMk cId="3449316489" sldId="730"/>
            <ac:spMk id="6" creationId="{B7ED9418-7FCF-412E-E24C-B86A98D2B398}"/>
          </ac:spMkLst>
        </pc:spChg>
      </pc:sldChg>
      <pc:sldChg chg="delSp modSp mod">
        <pc:chgData name="Siegbert Rudolph" userId="2af4d44886c067cc" providerId="LiveId" clId="{BCFDE7BA-7EF3-4BD3-AFA3-D7A40A23B049}" dt="2024-03-26T15:49:00.382" v="419" actId="1076"/>
        <pc:sldMkLst>
          <pc:docMk/>
          <pc:sldMk cId="2220811049" sldId="731"/>
        </pc:sldMkLst>
        <pc:spChg chg="del mod">
          <ac:chgData name="Siegbert Rudolph" userId="2af4d44886c067cc" providerId="LiveId" clId="{BCFDE7BA-7EF3-4BD3-AFA3-D7A40A23B049}" dt="2022-09-23T17:06:12.809" v="150" actId="478"/>
          <ac:spMkLst>
            <pc:docMk/>
            <pc:sldMk cId="2220811049" sldId="731"/>
            <ac:spMk id="3" creationId="{CB1B5E3D-BB5A-C761-E91B-3E0CEB107EA6}"/>
          </ac:spMkLst>
        </pc:spChg>
        <pc:spChg chg="del mod">
          <ac:chgData name="Siegbert Rudolph" userId="2af4d44886c067cc" providerId="LiveId" clId="{BCFDE7BA-7EF3-4BD3-AFA3-D7A40A23B049}" dt="2023-08-18T13:43:43.740" v="282" actId="478"/>
          <ac:spMkLst>
            <pc:docMk/>
            <pc:sldMk cId="2220811049" sldId="731"/>
            <ac:spMk id="4" creationId="{7C540ED5-5C68-79BB-656F-EDE62DCDDA99}"/>
          </ac:spMkLst>
        </pc:spChg>
        <pc:spChg chg="mod">
          <ac:chgData name="Siegbert Rudolph" userId="2af4d44886c067cc" providerId="LiveId" clId="{BCFDE7BA-7EF3-4BD3-AFA3-D7A40A23B049}" dt="2024-03-26T15:49:00.382" v="419" actId="1076"/>
          <ac:spMkLst>
            <pc:docMk/>
            <pc:sldMk cId="2220811049" sldId="731"/>
            <ac:spMk id="4" creationId="{C1AB4CE0-5E2C-B596-9CB5-B1F3BFBD4F20}"/>
          </ac:spMkLst>
        </pc:spChg>
        <pc:spChg chg="del">
          <ac:chgData name="Siegbert Rudolph" userId="2af4d44886c067cc" providerId="LiveId" clId="{BCFDE7BA-7EF3-4BD3-AFA3-D7A40A23B049}" dt="2022-09-20T16:47:11.263" v="18" actId="478"/>
          <ac:spMkLst>
            <pc:docMk/>
            <pc:sldMk cId="2220811049" sldId="731"/>
            <ac:spMk id="4" creationId="{DC748283-E051-B294-3299-F691ACEFD78E}"/>
          </ac:spMkLst>
        </pc:spChg>
        <pc:spChg chg="del mod">
          <ac:chgData name="Siegbert Rudolph" userId="2af4d44886c067cc" providerId="LiveId" clId="{BCFDE7BA-7EF3-4BD3-AFA3-D7A40A23B049}" dt="2024-03-26T15:49:00.382" v="414" actId="478"/>
          <ac:spMkLst>
            <pc:docMk/>
            <pc:sldMk cId="2220811049" sldId="731"/>
            <ac:spMk id="6" creationId="{B73278D4-735D-38B2-9165-3D6CA1015BF4}"/>
          </ac:spMkLst>
        </pc:spChg>
      </pc:sldChg>
      <pc:sldChg chg="delSp modSp mod">
        <pc:chgData name="Siegbert Rudolph" userId="2af4d44886c067cc" providerId="LiveId" clId="{BCFDE7BA-7EF3-4BD3-AFA3-D7A40A23B049}" dt="2024-03-26T15:49:00.398" v="431" actId="1076"/>
        <pc:sldMkLst>
          <pc:docMk/>
          <pc:sldMk cId="1598913043" sldId="732"/>
        </pc:sldMkLst>
        <pc:spChg chg="del mod">
          <ac:chgData name="Siegbert Rudolph" userId="2af4d44886c067cc" providerId="LiveId" clId="{BCFDE7BA-7EF3-4BD3-AFA3-D7A40A23B049}" dt="2022-09-23T17:06:12.819" v="162" actId="478"/>
          <ac:spMkLst>
            <pc:docMk/>
            <pc:sldMk cId="1598913043" sldId="732"/>
            <ac:spMk id="3" creationId="{49BE2C9A-D0E8-FA94-C4A3-C13857CFF314}"/>
          </ac:spMkLst>
        </pc:spChg>
        <pc:spChg chg="mod">
          <ac:chgData name="Siegbert Rudolph" userId="2af4d44886c067cc" providerId="LiveId" clId="{BCFDE7BA-7EF3-4BD3-AFA3-D7A40A23B049}" dt="2024-03-26T15:49:00.398" v="431" actId="1076"/>
          <ac:spMkLst>
            <pc:docMk/>
            <pc:sldMk cId="1598913043" sldId="732"/>
            <ac:spMk id="4" creationId="{5562826E-99E0-CAF3-2228-E13FC8B4FD31}"/>
          </ac:spMkLst>
        </pc:spChg>
        <pc:spChg chg="del">
          <ac:chgData name="Siegbert Rudolph" userId="2af4d44886c067cc" providerId="LiveId" clId="{BCFDE7BA-7EF3-4BD3-AFA3-D7A40A23B049}" dt="2022-09-20T16:47:11.263" v="30" actId="478"/>
          <ac:spMkLst>
            <pc:docMk/>
            <pc:sldMk cId="1598913043" sldId="732"/>
            <ac:spMk id="4" creationId="{A08E8663-BBD3-243C-3AB7-358A24676F24}"/>
          </ac:spMkLst>
        </pc:spChg>
        <pc:spChg chg="del mod">
          <ac:chgData name="Siegbert Rudolph" userId="2af4d44886c067cc" providerId="LiveId" clId="{BCFDE7BA-7EF3-4BD3-AFA3-D7A40A23B049}" dt="2023-08-18T13:43:43.755" v="294" actId="478"/>
          <ac:spMkLst>
            <pc:docMk/>
            <pc:sldMk cId="1598913043" sldId="732"/>
            <ac:spMk id="4" creationId="{B7794279-2478-62DF-C39C-DA7929FC9BBB}"/>
          </ac:spMkLst>
        </pc:spChg>
        <pc:spChg chg="del mod">
          <ac:chgData name="Siegbert Rudolph" userId="2af4d44886c067cc" providerId="LiveId" clId="{BCFDE7BA-7EF3-4BD3-AFA3-D7A40A23B049}" dt="2024-03-26T15:49:00.382" v="426" actId="478"/>
          <ac:spMkLst>
            <pc:docMk/>
            <pc:sldMk cId="1598913043" sldId="732"/>
            <ac:spMk id="6" creationId="{DBFD4818-09B0-EA81-D3C7-5AE7102149A5}"/>
          </ac:spMkLst>
        </pc:spChg>
      </pc:sldChg>
      <pc:sldChg chg="delSp modSp mod">
        <pc:chgData name="Siegbert Rudolph" userId="2af4d44886c067cc" providerId="LiveId" clId="{BCFDE7BA-7EF3-4BD3-AFA3-D7A40A23B049}" dt="2024-03-26T15:49:00.382" v="425" actId="1076"/>
        <pc:sldMkLst>
          <pc:docMk/>
          <pc:sldMk cId="3109627077" sldId="733"/>
        </pc:sldMkLst>
        <pc:spChg chg="del mod">
          <ac:chgData name="Siegbert Rudolph" userId="2af4d44886c067cc" providerId="LiveId" clId="{BCFDE7BA-7EF3-4BD3-AFA3-D7A40A23B049}" dt="2022-09-23T17:06:12.814" v="156" actId="478"/>
          <ac:spMkLst>
            <pc:docMk/>
            <pc:sldMk cId="3109627077" sldId="733"/>
            <ac:spMk id="3" creationId="{8797A86F-9C5A-524E-01BC-40517414DB23}"/>
          </ac:spMkLst>
        </pc:spChg>
        <pc:spChg chg="del mod">
          <ac:chgData name="Siegbert Rudolph" userId="2af4d44886c067cc" providerId="LiveId" clId="{BCFDE7BA-7EF3-4BD3-AFA3-D7A40A23B049}" dt="2023-08-18T13:43:43.755" v="288" actId="478"/>
          <ac:spMkLst>
            <pc:docMk/>
            <pc:sldMk cId="3109627077" sldId="733"/>
            <ac:spMk id="4" creationId="{1AB0129C-7E0C-75BA-FF5C-F6670BDA6608}"/>
          </ac:spMkLst>
        </pc:spChg>
        <pc:spChg chg="mod">
          <ac:chgData name="Siegbert Rudolph" userId="2af4d44886c067cc" providerId="LiveId" clId="{BCFDE7BA-7EF3-4BD3-AFA3-D7A40A23B049}" dt="2024-03-26T15:49:00.382" v="425" actId="1076"/>
          <ac:spMkLst>
            <pc:docMk/>
            <pc:sldMk cId="3109627077" sldId="733"/>
            <ac:spMk id="4" creationId="{C8ED183A-A9AB-1AA9-2779-90C12844A8B8}"/>
          </ac:spMkLst>
        </pc:spChg>
        <pc:spChg chg="del">
          <ac:chgData name="Siegbert Rudolph" userId="2af4d44886c067cc" providerId="LiveId" clId="{BCFDE7BA-7EF3-4BD3-AFA3-D7A40A23B049}" dt="2022-09-20T16:47:11.263" v="24" actId="478"/>
          <ac:spMkLst>
            <pc:docMk/>
            <pc:sldMk cId="3109627077" sldId="733"/>
            <ac:spMk id="4" creationId="{CE2859C4-1328-3DDB-02ED-A54C0EF4B43F}"/>
          </ac:spMkLst>
        </pc:spChg>
        <pc:spChg chg="del mod">
          <ac:chgData name="Siegbert Rudolph" userId="2af4d44886c067cc" providerId="LiveId" clId="{BCFDE7BA-7EF3-4BD3-AFA3-D7A40A23B049}" dt="2024-03-26T15:49:00.382" v="420" actId="478"/>
          <ac:spMkLst>
            <pc:docMk/>
            <pc:sldMk cId="3109627077" sldId="733"/>
            <ac:spMk id="6" creationId="{EC714C2C-9438-EC78-60C9-11A52508AD42}"/>
          </ac:spMkLst>
        </pc:spChg>
      </pc:sldChg>
      <pc:sldChg chg="delSp modSp mod">
        <pc:chgData name="Siegbert Rudolph" userId="2af4d44886c067cc" providerId="LiveId" clId="{BCFDE7BA-7EF3-4BD3-AFA3-D7A40A23B049}" dt="2024-03-26T15:49:00.398" v="437" actId="1076"/>
        <pc:sldMkLst>
          <pc:docMk/>
          <pc:sldMk cId="1686344213" sldId="734"/>
        </pc:sldMkLst>
        <pc:spChg chg="del mod">
          <ac:chgData name="Siegbert Rudolph" userId="2af4d44886c067cc" providerId="LiveId" clId="{BCFDE7BA-7EF3-4BD3-AFA3-D7A40A23B049}" dt="2022-09-23T17:06:12.826" v="168" actId="478"/>
          <ac:spMkLst>
            <pc:docMk/>
            <pc:sldMk cId="1686344213" sldId="734"/>
            <ac:spMk id="3" creationId="{D5A43527-5ADB-B6A4-AF3C-400F68AEF6C2}"/>
          </ac:spMkLst>
        </pc:spChg>
        <pc:spChg chg="del">
          <ac:chgData name="Siegbert Rudolph" userId="2af4d44886c067cc" providerId="LiveId" clId="{BCFDE7BA-7EF3-4BD3-AFA3-D7A40A23B049}" dt="2022-09-20T16:47:11.263" v="36" actId="478"/>
          <ac:spMkLst>
            <pc:docMk/>
            <pc:sldMk cId="1686344213" sldId="734"/>
            <ac:spMk id="4" creationId="{17D06585-4CD3-686E-DF7B-C84BEE153F4D}"/>
          </ac:spMkLst>
        </pc:spChg>
        <pc:spChg chg="del mod">
          <ac:chgData name="Siegbert Rudolph" userId="2af4d44886c067cc" providerId="LiveId" clId="{BCFDE7BA-7EF3-4BD3-AFA3-D7A40A23B049}" dt="2023-08-18T13:43:43.755" v="300" actId="478"/>
          <ac:spMkLst>
            <pc:docMk/>
            <pc:sldMk cId="1686344213" sldId="734"/>
            <ac:spMk id="4" creationId="{3F5BF260-FE41-BBB2-A3CF-0525CDC1AB87}"/>
          </ac:spMkLst>
        </pc:spChg>
        <pc:spChg chg="mod">
          <ac:chgData name="Siegbert Rudolph" userId="2af4d44886c067cc" providerId="LiveId" clId="{BCFDE7BA-7EF3-4BD3-AFA3-D7A40A23B049}" dt="2024-03-26T15:49:00.398" v="437" actId="1076"/>
          <ac:spMkLst>
            <pc:docMk/>
            <pc:sldMk cId="1686344213" sldId="734"/>
            <ac:spMk id="4" creationId="{44E1EE3C-42E2-E37E-C72A-652C5C044E1A}"/>
          </ac:spMkLst>
        </pc:spChg>
        <pc:spChg chg="del mod">
          <ac:chgData name="Siegbert Rudolph" userId="2af4d44886c067cc" providerId="LiveId" clId="{BCFDE7BA-7EF3-4BD3-AFA3-D7A40A23B049}" dt="2024-03-26T15:49:00.398" v="432" actId="478"/>
          <ac:spMkLst>
            <pc:docMk/>
            <pc:sldMk cId="1686344213" sldId="734"/>
            <ac:spMk id="6" creationId="{076F90F6-4A27-FCCC-B675-9D4F7D1386CF}"/>
          </ac:spMkLst>
        </pc:spChg>
      </pc:sldChg>
      <pc:sldChg chg="delSp modSp mod">
        <pc:chgData name="Siegbert Rudolph" userId="2af4d44886c067cc" providerId="LiveId" clId="{BCFDE7BA-7EF3-4BD3-AFA3-D7A40A23B049}" dt="2024-03-26T15:49:00.413" v="443" actId="1076"/>
        <pc:sldMkLst>
          <pc:docMk/>
          <pc:sldMk cId="4292739409" sldId="735"/>
        </pc:sldMkLst>
        <pc:spChg chg="del mod">
          <ac:chgData name="Siegbert Rudolph" userId="2af4d44886c067cc" providerId="LiveId" clId="{BCFDE7BA-7EF3-4BD3-AFA3-D7A40A23B049}" dt="2022-09-23T17:06:12.833" v="174" actId="478"/>
          <ac:spMkLst>
            <pc:docMk/>
            <pc:sldMk cId="4292739409" sldId="735"/>
            <ac:spMk id="3" creationId="{65E2ACFE-0F67-8531-84F7-989F503078B3}"/>
          </ac:spMkLst>
        </pc:spChg>
        <pc:spChg chg="mod">
          <ac:chgData name="Siegbert Rudolph" userId="2af4d44886c067cc" providerId="LiveId" clId="{BCFDE7BA-7EF3-4BD3-AFA3-D7A40A23B049}" dt="2024-03-26T15:49:00.413" v="443" actId="1076"/>
          <ac:spMkLst>
            <pc:docMk/>
            <pc:sldMk cId="4292739409" sldId="735"/>
            <ac:spMk id="4" creationId="{0567E110-6E3D-0EAC-3F77-A9ACDCD0EED0}"/>
          </ac:spMkLst>
        </pc:spChg>
        <pc:spChg chg="del">
          <ac:chgData name="Siegbert Rudolph" userId="2af4d44886c067cc" providerId="LiveId" clId="{BCFDE7BA-7EF3-4BD3-AFA3-D7A40A23B049}" dt="2022-09-20T16:47:11.278" v="42" actId="478"/>
          <ac:spMkLst>
            <pc:docMk/>
            <pc:sldMk cId="4292739409" sldId="735"/>
            <ac:spMk id="4" creationId="{B2A52DAF-F967-88AA-E744-FC38D491E2B8}"/>
          </ac:spMkLst>
        </pc:spChg>
        <pc:spChg chg="del mod">
          <ac:chgData name="Siegbert Rudolph" userId="2af4d44886c067cc" providerId="LiveId" clId="{BCFDE7BA-7EF3-4BD3-AFA3-D7A40A23B049}" dt="2023-08-18T13:43:43.771" v="306" actId="478"/>
          <ac:spMkLst>
            <pc:docMk/>
            <pc:sldMk cId="4292739409" sldId="735"/>
            <ac:spMk id="4" creationId="{E6A37581-848D-94CF-5D6C-3F21FAFCF111}"/>
          </ac:spMkLst>
        </pc:spChg>
        <pc:spChg chg="del mod">
          <ac:chgData name="Siegbert Rudolph" userId="2af4d44886c067cc" providerId="LiveId" clId="{BCFDE7BA-7EF3-4BD3-AFA3-D7A40A23B049}" dt="2024-03-26T15:49:00.398" v="438" actId="478"/>
          <ac:spMkLst>
            <pc:docMk/>
            <pc:sldMk cId="4292739409" sldId="735"/>
            <ac:spMk id="6" creationId="{2289F624-8CF4-FD3A-DEAD-E260028F3652}"/>
          </ac:spMkLst>
        </pc:spChg>
      </pc:sldChg>
      <pc:sldChg chg="delSp modSp mod">
        <pc:chgData name="Siegbert Rudolph" userId="2af4d44886c067cc" providerId="LiveId" clId="{BCFDE7BA-7EF3-4BD3-AFA3-D7A40A23B049}" dt="2024-03-26T15:49:00.413" v="449" actId="1076"/>
        <pc:sldMkLst>
          <pc:docMk/>
          <pc:sldMk cId="407028184" sldId="736"/>
        </pc:sldMkLst>
        <pc:spChg chg="del mod">
          <ac:chgData name="Siegbert Rudolph" userId="2af4d44886c067cc" providerId="LiveId" clId="{BCFDE7BA-7EF3-4BD3-AFA3-D7A40A23B049}" dt="2022-09-23T17:06:12.840" v="180" actId="478"/>
          <ac:spMkLst>
            <pc:docMk/>
            <pc:sldMk cId="407028184" sldId="736"/>
            <ac:spMk id="3" creationId="{E31CB419-48DC-1B75-B544-45DFC065A1A8}"/>
          </ac:spMkLst>
        </pc:spChg>
        <pc:spChg chg="del mod">
          <ac:chgData name="Siegbert Rudolph" userId="2af4d44886c067cc" providerId="LiveId" clId="{BCFDE7BA-7EF3-4BD3-AFA3-D7A40A23B049}" dt="2023-08-18T13:43:43.771" v="312" actId="478"/>
          <ac:spMkLst>
            <pc:docMk/>
            <pc:sldMk cId="407028184" sldId="736"/>
            <ac:spMk id="4" creationId="{21BF6799-045C-406C-6E13-816F5D1C6B4F}"/>
          </ac:spMkLst>
        </pc:spChg>
        <pc:spChg chg="mod">
          <ac:chgData name="Siegbert Rudolph" userId="2af4d44886c067cc" providerId="LiveId" clId="{BCFDE7BA-7EF3-4BD3-AFA3-D7A40A23B049}" dt="2024-03-26T15:49:00.413" v="449" actId="1076"/>
          <ac:spMkLst>
            <pc:docMk/>
            <pc:sldMk cId="407028184" sldId="736"/>
            <ac:spMk id="4" creationId="{A153E200-8E7B-CE9D-C508-DC6E03FBB85B}"/>
          </ac:spMkLst>
        </pc:spChg>
        <pc:spChg chg="del">
          <ac:chgData name="Siegbert Rudolph" userId="2af4d44886c067cc" providerId="LiveId" clId="{BCFDE7BA-7EF3-4BD3-AFA3-D7A40A23B049}" dt="2022-09-20T16:47:11.278" v="48" actId="478"/>
          <ac:spMkLst>
            <pc:docMk/>
            <pc:sldMk cId="407028184" sldId="736"/>
            <ac:spMk id="4" creationId="{E9FEEB10-DEC8-5565-F18E-D21D48DC7386}"/>
          </ac:spMkLst>
        </pc:spChg>
        <pc:spChg chg="del mod">
          <ac:chgData name="Siegbert Rudolph" userId="2af4d44886c067cc" providerId="LiveId" clId="{BCFDE7BA-7EF3-4BD3-AFA3-D7A40A23B049}" dt="2024-03-26T15:49:00.413" v="444" actId="478"/>
          <ac:spMkLst>
            <pc:docMk/>
            <pc:sldMk cId="407028184" sldId="736"/>
            <ac:spMk id="6" creationId="{DF74F946-BE3D-96B3-6F80-C2D57DB2F7A7}"/>
          </ac:spMkLst>
        </pc:spChg>
      </pc:sldChg>
      <pc:sldChg chg="delSp modSp mod">
        <pc:chgData name="Siegbert Rudolph" userId="2af4d44886c067cc" providerId="LiveId" clId="{BCFDE7BA-7EF3-4BD3-AFA3-D7A40A23B049}" dt="2024-03-26T15:49:00.413" v="455" actId="1076"/>
        <pc:sldMkLst>
          <pc:docMk/>
          <pc:sldMk cId="2509100147" sldId="737"/>
        </pc:sldMkLst>
        <pc:spChg chg="del mod">
          <ac:chgData name="Siegbert Rudolph" userId="2af4d44886c067cc" providerId="LiveId" clId="{BCFDE7BA-7EF3-4BD3-AFA3-D7A40A23B049}" dt="2022-09-23T17:06:12.847" v="186" actId="478"/>
          <ac:spMkLst>
            <pc:docMk/>
            <pc:sldMk cId="2509100147" sldId="737"/>
            <ac:spMk id="3" creationId="{B15815CC-CE12-D6C0-318E-19B11A55FDC2}"/>
          </ac:spMkLst>
        </pc:spChg>
        <pc:spChg chg="del mod">
          <ac:chgData name="Siegbert Rudolph" userId="2af4d44886c067cc" providerId="LiveId" clId="{BCFDE7BA-7EF3-4BD3-AFA3-D7A40A23B049}" dt="2023-08-18T13:43:43.771" v="318" actId="478"/>
          <ac:spMkLst>
            <pc:docMk/>
            <pc:sldMk cId="2509100147" sldId="737"/>
            <ac:spMk id="4" creationId="{56D3CBD6-29DC-1DBF-E696-250EC51EF6DE}"/>
          </ac:spMkLst>
        </pc:spChg>
        <pc:spChg chg="del">
          <ac:chgData name="Siegbert Rudolph" userId="2af4d44886c067cc" providerId="LiveId" clId="{BCFDE7BA-7EF3-4BD3-AFA3-D7A40A23B049}" dt="2022-09-20T16:47:11.294" v="54" actId="478"/>
          <ac:spMkLst>
            <pc:docMk/>
            <pc:sldMk cId="2509100147" sldId="737"/>
            <ac:spMk id="4" creationId="{73E7558D-7ACA-4773-29A4-1CD431838969}"/>
          </ac:spMkLst>
        </pc:spChg>
        <pc:spChg chg="mod">
          <ac:chgData name="Siegbert Rudolph" userId="2af4d44886c067cc" providerId="LiveId" clId="{BCFDE7BA-7EF3-4BD3-AFA3-D7A40A23B049}" dt="2024-03-26T15:49:00.413" v="455" actId="1076"/>
          <ac:spMkLst>
            <pc:docMk/>
            <pc:sldMk cId="2509100147" sldId="737"/>
            <ac:spMk id="4" creationId="{BA863D79-7229-37E5-6850-A15C1377C296}"/>
          </ac:spMkLst>
        </pc:spChg>
        <pc:spChg chg="del mod">
          <ac:chgData name="Siegbert Rudolph" userId="2af4d44886c067cc" providerId="LiveId" clId="{BCFDE7BA-7EF3-4BD3-AFA3-D7A40A23B049}" dt="2024-03-26T15:49:00.413" v="450" actId="478"/>
          <ac:spMkLst>
            <pc:docMk/>
            <pc:sldMk cId="2509100147" sldId="737"/>
            <ac:spMk id="6" creationId="{229A3DB0-91C4-5D04-1F9F-6DB30A13BAB7}"/>
          </ac:spMkLst>
        </pc:spChg>
      </pc:sldChg>
      <pc:sldChg chg="delSp modSp mod">
        <pc:chgData name="Siegbert Rudolph" userId="2af4d44886c067cc" providerId="LiveId" clId="{BCFDE7BA-7EF3-4BD3-AFA3-D7A40A23B049}" dt="2024-03-26T15:49:00.429" v="461" actId="1076"/>
        <pc:sldMkLst>
          <pc:docMk/>
          <pc:sldMk cId="862778216" sldId="738"/>
        </pc:sldMkLst>
        <pc:spChg chg="del mod">
          <ac:chgData name="Siegbert Rudolph" userId="2af4d44886c067cc" providerId="LiveId" clId="{BCFDE7BA-7EF3-4BD3-AFA3-D7A40A23B049}" dt="2022-09-23T17:06:12.854" v="192" actId="478"/>
          <ac:spMkLst>
            <pc:docMk/>
            <pc:sldMk cId="862778216" sldId="738"/>
            <ac:spMk id="3" creationId="{775A4EA6-A25E-7776-D27C-F0F2E830D437}"/>
          </ac:spMkLst>
        </pc:spChg>
        <pc:spChg chg="del mod">
          <ac:chgData name="Siegbert Rudolph" userId="2af4d44886c067cc" providerId="LiveId" clId="{BCFDE7BA-7EF3-4BD3-AFA3-D7A40A23B049}" dt="2023-08-18T13:43:43.787" v="324" actId="478"/>
          <ac:spMkLst>
            <pc:docMk/>
            <pc:sldMk cId="862778216" sldId="738"/>
            <ac:spMk id="4" creationId="{6040CE94-336E-CF9A-E758-46849AD83C85}"/>
          </ac:spMkLst>
        </pc:spChg>
        <pc:spChg chg="del">
          <ac:chgData name="Siegbert Rudolph" userId="2af4d44886c067cc" providerId="LiveId" clId="{BCFDE7BA-7EF3-4BD3-AFA3-D7A40A23B049}" dt="2022-09-20T16:47:11.294" v="60" actId="478"/>
          <ac:spMkLst>
            <pc:docMk/>
            <pc:sldMk cId="862778216" sldId="738"/>
            <ac:spMk id="4" creationId="{7A163031-FC43-D677-443C-780079D022A3}"/>
          </ac:spMkLst>
        </pc:spChg>
        <pc:spChg chg="mod">
          <ac:chgData name="Siegbert Rudolph" userId="2af4d44886c067cc" providerId="LiveId" clId="{BCFDE7BA-7EF3-4BD3-AFA3-D7A40A23B049}" dt="2024-03-26T15:49:00.429" v="461" actId="1076"/>
          <ac:spMkLst>
            <pc:docMk/>
            <pc:sldMk cId="862778216" sldId="738"/>
            <ac:spMk id="4" creationId="{F2A86DF5-DEA7-767E-E8C3-0AB52734DA7D}"/>
          </ac:spMkLst>
        </pc:spChg>
        <pc:spChg chg="del mod">
          <ac:chgData name="Siegbert Rudolph" userId="2af4d44886c067cc" providerId="LiveId" clId="{BCFDE7BA-7EF3-4BD3-AFA3-D7A40A23B049}" dt="2024-03-26T15:49:00.413" v="456" actId="478"/>
          <ac:spMkLst>
            <pc:docMk/>
            <pc:sldMk cId="862778216" sldId="738"/>
            <ac:spMk id="6" creationId="{9ABDB6FA-AC0E-719B-C467-9F504E4749DC}"/>
          </ac:spMkLst>
        </pc:spChg>
      </pc:sldChg>
      <pc:sldChg chg="delSp modSp mod">
        <pc:chgData name="Siegbert Rudolph" userId="2af4d44886c067cc" providerId="LiveId" clId="{BCFDE7BA-7EF3-4BD3-AFA3-D7A40A23B049}" dt="2024-03-26T15:49:00.429" v="467" actId="1076"/>
        <pc:sldMkLst>
          <pc:docMk/>
          <pc:sldMk cId="3965611491" sldId="739"/>
        </pc:sldMkLst>
        <pc:spChg chg="del mod">
          <ac:chgData name="Siegbert Rudolph" userId="2af4d44886c067cc" providerId="LiveId" clId="{BCFDE7BA-7EF3-4BD3-AFA3-D7A40A23B049}" dt="2022-09-23T17:06:12.861" v="198" actId="478"/>
          <ac:spMkLst>
            <pc:docMk/>
            <pc:sldMk cId="3965611491" sldId="739"/>
            <ac:spMk id="3" creationId="{806F85CD-E342-4B1B-FE4A-712CD7D0493A}"/>
          </ac:spMkLst>
        </pc:spChg>
        <pc:spChg chg="mod">
          <ac:chgData name="Siegbert Rudolph" userId="2af4d44886c067cc" providerId="LiveId" clId="{BCFDE7BA-7EF3-4BD3-AFA3-D7A40A23B049}" dt="2024-03-26T15:49:00.429" v="467" actId="1076"/>
          <ac:spMkLst>
            <pc:docMk/>
            <pc:sldMk cId="3965611491" sldId="739"/>
            <ac:spMk id="4" creationId="{321B55D9-F12C-5D59-800F-0BDF5D90ED39}"/>
          </ac:spMkLst>
        </pc:spChg>
        <pc:spChg chg="del mod">
          <ac:chgData name="Siegbert Rudolph" userId="2af4d44886c067cc" providerId="LiveId" clId="{BCFDE7BA-7EF3-4BD3-AFA3-D7A40A23B049}" dt="2023-08-18T13:43:43.787" v="330" actId="478"/>
          <ac:spMkLst>
            <pc:docMk/>
            <pc:sldMk cId="3965611491" sldId="739"/>
            <ac:spMk id="4" creationId="{4EDEE714-575E-A486-1210-5427366E6463}"/>
          </ac:spMkLst>
        </pc:spChg>
        <pc:spChg chg="del">
          <ac:chgData name="Siegbert Rudolph" userId="2af4d44886c067cc" providerId="LiveId" clId="{BCFDE7BA-7EF3-4BD3-AFA3-D7A40A23B049}" dt="2022-09-20T16:47:11.294" v="66" actId="478"/>
          <ac:spMkLst>
            <pc:docMk/>
            <pc:sldMk cId="3965611491" sldId="739"/>
            <ac:spMk id="4" creationId="{DC150E56-27CC-AABD-119C-B0EDADEB55AE}"/>
          </ac:spMkLst>
        </pc:spChg>
        <pc:spChg chg="del mod">
          <ac:chgData name="Siegbert Rudolph" userId="2af4d44886c067cc" providerId="LiveId" clId="{BCFDE7BA-7EF3-4BD3-AFA3-D7A40A23B049}" dt="2024-03-26T15:49:00.429" v="462" actId="478"/>
          <ac:spMkLst>
            <pc:docMk/>
            <pc:sldMk cId="3965611491" sldId="739"/>
            <ac:spMk id="6" creationId="{A9C9851C-A90E-1E51-36D4-480AD7FB25A7}"/>
          </ac:spMkLst>
        </pc:spChg>
      </pc:sldChg>
      <pc:sldChg chg="delSp modSp mod">
        <pc:chgData name="Siegbert Rudolph" userId="2af4d44886c067cc" providerId="LiveId" clId="{BCFDE7BA-7EF3-4BD3-AFA3-D7A40A23B049}" dt="2024-03-26T15:49:00.460" v="497" actId="1076"/>
        <pc:sldMkLst>
          <pc:docMk/>
          <pc:sldMk cId="1622589701" sldId="740"/>
        </pc:sldMkLst>
        <pc:spChg chg="del mod">
          <ac:chgData name="Siegbert Rudolph" userId="2af4d44886c067cc" providerId="LiveId" clId="{BCFDE7BA-7EF3-4BD3-AFA3-D7A40A23B049}" dt="2022-09-23T17:06:12.889" v="228" actId="478"/>
          <ac:spMkLst>
            <pc:docMk/>
            <pc:sldMk cId="1622589701" sldId="740"/>
            <ac:spMk id="3" creationId="{0C6320B0-81E9-95E4-3E9A-EF9A4266B869}"/>
          </ac:spMkLst>
        </pc:spChg>
        <pc:spChg chg="del">
          <ac:chgData name="Siegbert Rudolph" userId="2af4d44886c067cc" providerId="LiveId" clId="{BCFDE7BA-7EF3-4BD3-AFA3-D7A40A23B049}" dt="2022-09-20T16:47:11.325" v="96" actId="478"/>
          <ac:spMkLst>
            <pc:docMk/>
            <pc:sldMk cId="1622589701" sldId="740"/>
            <ac:spMk id="4" creationId="{743578FB-85D3-B8E9-09E9-6B4301AFE46D}"/>
          </ac:spMkLst>
        </pc:spChg>
        <pc:spChg chg="mod">
          <ac:chgData name="Siegbert Rudolph" userId="2af4d44886c067cc" providerId="LiveId" clId="{BCFDE7BA-7EF3-4BD3-AFA3-D7A40A23B049}" dt="2024-03-26T15:49:00.460" v="497" actId="1076"/>
          <ac:spMkLst>
            <pc:docMk/>
            <pc:sldMk cId="1622589701" sldId="740"/>
            <ac:spMk id="4" creationId="{84AB8F8C-30E6-1C14-F6BB-4E02D0D9A91E}"/>
          </ac:spMkLst>
        </pc:spChg>
        <pc:spChg chg="del mod">
          <ac:chgData name="Siegbert Rudolph" userId="2af4d44886c067cc" providerId="LiveId" clId="{BCFDE7BA-7EF3-4BD3-AFA3-D7A40A23B049}" dt="2023-08-18T13:43:43.802" v="360" actId="478"/>
          <ac:spMkLst>
            <pc:docMk/>
            <pc:sldMk cId="1622589701" sldId="740"/>
            <ac:spMk id="4" creationId="{EE0F3F37-DE93-8D38-D029-D0E7FA245F2E}"/>
          </ac:spMkLst>
        </pc:spChg>
        <pc:spChg chg="del mod">
          <ac:chgData name="Siegbert Rudolph" userId="2af4d44886c067cc" providerId="LiveId" clId="{BCFDE7BA-7EF3-4BD3-AFA3-D7A40A23B049}" dt="2024-03-26T15:49:00.445" v="492" actId="478"/>
          <ac:spMkLst>
            <pc:docMk/>
            <pc:sldMk cId="1622589701" sldId="740"/>
            <ac:spMk id="6" creationId="{7A88610D-B67E-F81D-78B8-F07243DDEBD0}"/>
          </ac:spMkLst>
        </pc:spChg>
      </pc:sldChg>
      <pc:sldChg chg="delSp modSp mod">
        <pc:chgData name="Siegbert Rudolph" userId="2af4d44886c067cc" providerId="LiveId" clId="{BCFDE7BA-7EF3-4BD3-AFA3-D7A40A23B049}" dt="2024-03-26T15:49:00.460" v="503" actId="1076"/>
        <pc:sldMkLst>
          <pc:docMk/>
          <pc:sldMk cId="2604219349" sldId="741"/>
        </pc:sldMkLst>
        <pc:spChg chg="del mod">
          <ac:chgData name="Siegbert Rudolph" userId="2af4d44886c067cc" providerId="LiveId" clId="{BCFDE7BA-7EF3-4BD3-AFA3-D7A40A23B049}" dt="2022-09-23T17:06:12.893" v="234" actId="478"/>
          <ac:spMkLst>
            <pc:docMk/>
            <pc:sldMk cId="2604219349" sldId="741"/>
            <ac:spMk id="3" creationId="{C0A6D34C-0148-0BA9-092C-205A3827D014}"/>
          </ac:spMkLst>
        </pc:spChg>
        <pc:spChg chg="mod">
          <ac:chgData name="Siegbert Rudolph" userId="2af4d44886c067cc" providerId="LiveId" clId="{BCFDE7BA-7EF3-4BD3-AFA3-D7A40A23B049}" dt="2024-03-26T15:49:00.460" v="503" actId="1076"/>
          <ac:spMkLst>
            <pc:docMk/>
            <pc:sldMk cId="2604219349" sldId="741"/>
            <ac:spMk id="4" creationId="{1A3479ED-E8F4-AEB4-07D8-4B3391D7EC67}"/>
          </ac:spMkLst>
        </pc:spChg>
        <pc:spChg chg="del mod">
          <ac:chgData name="Siegbert Rudolph" userId="2af4d44886c067cc" providerId="LiveId" clId="{BCFDE7BA-7EF3-4BD3-AFA3-D7A40A23B049}" dt="2023-08-18T13:43:43.802" v="366" actId="478"/>
          <ac:spMkLst>
            <pc:docMk/>
            <pc:sldMk cId="2604219349" sldId="741"/>
            <ac:spMk id="4" creationId="{1E1A9784-7E76-5290-3812-5687C501D044}"/>
          </ac:spMkLst>
        </pc:spChg>
        <pc:spChg chg="del">
          <ac:chgData name="Siegbert Rudolph" userId="2af4d44886c067cc" providerId="LiveId" clId="{BCFDE7BA-7EF3-4BD3-AFA3-D7A40A23B049}" dt="2022-09-20T16:47:11.341" v="102" actId="478"/>
          <ac:spMkLst>
            <pc:docMk/>
            <pc:sldMk cId="2604219349" sldId="741"/>
            <ac:spMk id="4" creationId="{5710759C-202A-CAE2-8589-96DD04B7AD89}"/>
          </ac:spMkLst>
        </pc:spChg>
        <pc:spChg chg="del mod">
          <ac:chgData name="Siegbert Rudolph" userId="2af4d44886c067cc" providerId="LiveId" clId="{BCFDE7BA-7EF3-4BD3-AFA3-D7A40A23B049}" dt="2024-03-26T15:49:00.460" v="498" actId="478"/>
          <ac:spMkLst>
            <pc:docMk/>
            <pc:sldMk cId="2604219349" sldId="741"/>
            <ac:spMk id="6" creationId="{7FD66A56-F399-D920-3A5C-81749F1BA422}"/>
          </ac:spMkLst>
        </pc:spChg>
      </pc:sldChg>
      <pc:sldChg chg="delSp modSp mod">
        <pc:chgData name="Siegbert Rudolph" userId="2af4d44886c067cc" providerId="LiveId" clId="{BCFDE7BA-7EF3-4BD3-AFA3-D7A40A23B049}" dt="2024-03-26T15:49:00.429" v="473" actId="1076"/>
        <pc:sldMkLst>
          <pc:docMk/>
          <pc:sldMk cId="1879769585" sldId="742"/>
        </pc:sldMkLst>
        <pc:spChg chg="del mod">
          <ac:chgData name="Siegbert Rudolph" userId="2af4d44886c067cc" providerId="LiveId" clId="{BCFDE7BA-7EF3-4BD3-AFA3-D7A40A23B049}" dt="2022-09-23T17:06:12.867" v="204" actId="478"/>
          <ac:spMkLst>
            <pc:docMk/>
            <pc:sldMk cId="1879769585" sldId="742"/>
            <ac:spMk id="3" creationId="{7CC2A41F-57BB-AD7D-FB30-971CE36F359E}"/>
          </ac:spMkLst>
        </pc:spChg>
        <pc:spChg chg="mod">
          <ac:chgData name="Siegbert Rudolph" userId="2af4d44886c067cc" providerId="LiveId" clId="{BCFDE7BA-7EF3-4BD3-AFA3-D7A40A23B049}" dt="2024-03-26T15:49:00.429" v="473" actId="1076"/>
          <ac:spMkLst>
            <pc:docMk/>
            <pc:sldMk cId="1879769585" sldId="742"/>
            <ac:spMk id="4" creationId="{440E3D6C-6DC1-BB3F-5325-A24D7F1D0B6C}"/>
          </ac:spMkLst>
        </pc:spChg>
        <pc:spChg chg="del">
          <ac:chgData name="Siegbert Rudolph" userId="2af4d44886c067cc" providerId="LiveId" clId="{BCFDE7BA-7EF3-4BD3-AFA3-D7A40A23B049}" dt="2022-09-20T16:47:11.309" v="72" actId="478"/>
          <ac:spMkLst>
            <pc:docMk/>
            <pc:sldMk cId="1879769585" sldId="742"/>
            <ac:spMk id="4" creationId="{B09EEF46-7F94-4FB3-1C8B-4A68A986CB66}"/>
          </ac:spMkLst>
        </pc:spChg>
        <pc:spChg chg="del mod">
          <ac:chgData name="Siegbert Rudolph" userId="2af4d44886c067cc" providerId="LiveId" clId="{BCFDE7BA-7EF3-4BD3-AFA3-D7A40A23B049}" dt="2023-08-18T13:43:43.787" v="336" actId="478"/>
          <ac:spMkLst>
            <pc:docMk/>
            <pc:sldMk cId="1879769585" sldId="742"/>
            <ac:spMk id="4" creationId="{C14729F6-1A44-3C66-460B-BC83CED9CBD2}"/>
          </ac:spMkLst>
        </pc:spChg>
        <pc:spChg chg="del mod">
          <ac:chgData name="Siegbert Rudolph" userId="2af4d44886c067cc" providerId="LiveId" clId="{BCFDE7BA-7EF3-4BD3-AFA3-D7A40A23B049}" dt="2024-03-26T15:49:00.429" v="468" actId="478"/>
          <ac:spMkLst>
            <pc:docMk/>
            <pc:sldMk cId="1879769585" sldId="742"/>
            <ac:spMk id="6" creationId="{6DCFF64F-E2D7-8492-5943-2DF67090371D}"/>
          </ac:spMkLst>
        </pc:spChg>
      </pc:sldChg>
      <pc:sldChg chg="delSp modSp mod">
        <pc:chgData name="Siegbert Rudolph" userId="2af4d44886c067cc" providerId="LiveId" clId="{BCFDE7BA-7EF3-4BD3-AFA3-D7A40A23B049}" dt="2024-03-26T15:49:00.445" v="491" actId="1076"/>
        <pc:sldMkLst>
          <pc:docMk/>
          <pc:sldMk cId="1182862568" sldId="743"/>
        </pc:sldMkLst>
        <pc:spChg chg="del mod">
          <ac:chgData name="Siegbert Rudolph" userId="2af4d44886c067cc" providerId="LiveId" clId="{BCFDE7BA-7EF3-4BD3-AFA3-D7A40A23B049}" dt="2022-09-23T17:06:12.885" v="222" actId="478"/>
          <ac:spMkLst>
            <pc:docMk/>
            <pc:sldMk cId="1182862568" sldId="743"/>
            <ac:spMk id="3" creationId="{38631EDC-423F-486F-94BD-204AAABB8573}"/>
          </ac:spMkLst>
        </pc:spChg>
        <pc:spChg chg="del">
          <ac:chgData name="Siegbert Rudolph" userId="2af4d44886c067cc" providerId="LiveId" clId="{BCFDE7BA-7EF3-4BD3-AFA3-D7A40A23B049}" dt="2022-09-20T16:47:11.325" v="90" actId="478"/>
          <ac:spMkLst>
            <pc:docMk/>
            <pc:sldMk cId="1182862568" sldId="743"/>
            <ac:spMk id="4" creationId="{3FD340D2-3B42-8DC6-56DA-3EC28EB137DA}"/>
          </ac:spMkLst>
        </pc:spChg>
        <pc:spChg chg="mod">
          <ac:chgData name="Siegbert Rudolph" userId="2af4d44886c067cc" providerId="LiveId" clId="{BCFDE7BA-7EF3-4BD3-AFA3-D7A40A23B049}" dt="2024-03-26T15:49:00.445" v="491" actId="1076"/>
          <ac:spMkLst>
            <pc:docMk/>
            <pc:sldMk cId="1182862568" sldId="743"/>
            <ac:spMk id="4" creationId="{50514749-7DF3-4212-40D2-5B89F3CC427D}"/>
          </ac:spMkLst>
        </pc:spChg>
        <pc:spChg chg="del mod">
          <ac:chgData name="Siegbert Rudolph" userId="2af4d44886c067cc" providerId="LiveId" clId="{BCFDE7BA-7EF3-4BD3-AFA3-D7A40A23B049}" dt="2023-08-18T13:43:43.802" v="354" actId="478"/>
          <ac:spMkLst>
            <pc:docMk/>
            <pc:sldMk cId="1182862568" sldId="743"/>
            <ac:spMk id="4" creationId="{7CE39625-1A4A-19DF-3E7F-5E2CEBB3DA33}"/>
          </ac:spMkLst>
        </pc:spChg>
        <pc:spChg chg="del mod">
          <ac:chgData name="Siegbert Rudolph" userId="2af4d44886c067cc" providerId="LiveId" clId="{BCFDE7BA-7EF3-4BD3-AFA3-D7A40A23B049}" dt="2024-03-26T15:49:00.445" v="486" actId="478"/>
          <ac:spMkLst>
            <pc:docMk/>
            <pc:sldMk cId="1182862568" sldId="743"/>
            <ac:spMk id="6" creationId="{CC661CE8-DC52-7FB7-BF5F-73B15FE9C099}"/>
          </ac:spMkLst>
        </pc:spChg>
      </pc:sldChg>
      <pc:sldChg chg="delSp modSp mod">
        <pc:chgData name="Siegbert Rudolph" userId="2af4d44886c067cc" providerId="LiveId" clId="{BCFDE7BA-7EF3-4BD3-AFA3-D7A40A23B049}" dt="2024-03-26T15:49:00.445" v="485" actId="1076"/>
        <pc:sldMkLst>
          <pc:docMk/>
          <pc:sldMk cId="2412010493" sldId="744"/>
        </pc:sldMkLst>
        <pc:spChg chg="del mod">
          <ac:chgData name="Siegbert Rudolph" userId="2af4d44886c067cc" providerId="LiveId" clId="{BCFDE7BA-7EF3-4BD3-AFA3-D7A40A23B049}" dt="2022-09-23T17:06:12.880" v="216" actId="478"/>
          <ac:spMkLst>
            <pc:docMk/>
            <pc:sldMk cId="2412010493" sldId="744"/>
            <ac:spMk id="3" creationId="{A574D1E4-3296-DE62-8EA5-99ADF0C93254}"/>
          </ac:spMkLst>
        </pc:spChg>
        <pc:spChg chg="mod">
          <ac:chgData name="Siegbert Rudolph" userId="2af4d44886c067cc" providerId="LiveId" clId="{BCFDE7BA-7EF3-4BD3-AFA3-D7A40A23B049}" dt="2024-03-26T15:49:00.445" v="485" actId="1076"/>
          <ac:spMkLst>
            <pc:docMk/>
            <pc:sldMk cId="2412010493" sldId="744"/>
            <ac:spMk id="4" creationId="{04D8861B-4964-6C9A-967B-02752EE74CAE}"/>
          </ac:spMkLst>
        </pc:spChg>
        <pc:spChg chg="del">
          <ac:chgData name="Siegbert Rudolph" userId="2af4d44886c067cc" providerId="LiveId" clId="{BCFDE7BA-7EF3-4BD3-AFA3-D7A40A23B049}" dt="2022-09-20T16:47:11.325" v="84" actId="478"/>
          <ac:spMkLst>
            <pc:docMk/>
            <pc:sldMk cId="2412010493" sldId="744"/>
            <ac:spMk id="4" creationId="{3C5E72E4-D946-8EE2-2122-3A951BFD1D31}"/>
          </ac:spMkLst>
        </pc:spChg>
        <pc:spChg chg="del mod">
          <ac:chgData name="Siegbert Rudolph" userId="2af4d44886c067cc" providerId="LiveId" clId="{BCFDE7BA-7EF3-4BD3-AFA3-D7A40A23B049}" dt="2023-08-18T13:43:43.802" v="348" actId="478"/>
          <ac:spMkLst>
            <pc:docMk/>
            <pc:sldMk cId="2412010493" sldId="744"/>
            <ac:spMk id="4" creationId="{69A1AB1E-1F0D-0F0D-AC59-E27A1A5E5A01}"/>
          </ac:spMkLst>
        </pc:spChg>
        <pc:spChg chg="del mod">
          <ac:chgData name="Siegbert Rudolph" userId="2af4d44886c067cc" providerId="LiveId" clId="{BCFDE7BA-7EF3-4BD3-AFA3-D7A40A23B049}" dt="2024-03-26T15:49:00.445" v="480" actId="478"/>
          <ac:spMkLst>
            <pc:docMk/>
            <pc:sldMk cId="2412010493" sldId="744"/>
            <ac:spMk id="6" creationId="{A9D4770E-B2F9-2D55-5C87-235CF2F22D09}"/>
          </ac:spMkLst>
        </pc:spChg>
      </pc:sldChg>
      <pc:sldChg chg="delSp modSp mod">
        <pc:chgData name="Siegbert Rudolph" userId="2af4d44886c067cc" providerId="LiveId" clId="{BCFDE7BA-7EF3-4BD3-AFA3-D7A40A23B049}" dt="2024-03-26T15:49:00.445" v="479" actId="1076"/>
        <pc:sldMkLst>
          <pc:docMk/>
          <pc:sldMk cId="2471978050" sldId="745"/>
        </pc:sldMkLst>
        <pc:spChg chg="del mod">
          <ac:chgData name="Siegbert Rudolph" userId="2af4d44886c067cc" providerId="LiveId" clId="{BCFDE7BA-7EF3-4BD3-AFA3-D7A40A23B049}" dt="2022-09-23T17:06:12.874" v="210" actId="478"/>
          <ac:spMkLst>
            <pc:docMk/>
            <pc:sldMk cId="2471978050" sldId="745"/>
            <ac:spMk id="3" creationId="{94072448-86E3-DFC2-3006-A21D5A043525}"/>
          </ac:spMkLst>
        </pc:spChg>
        <pc:spChg chg="del">
          <ac:chgData name="Siegbert Rudolph" userId="2af4d44886c067cc" providerId="LiveId" clId="{BCFDE7BA-7EF3-4BD3-AFA3-D7A40A23B049}" dt="2022-09-20T16:47:11.309" v="78" actId="478"/>
          <ac:spMkLst>
            <pc:docMk/>
            <pc:sldMk cId="2471978050" sldId="745"/>
            <ac:spMk id="4" creationId="{427090CD-8364-AFEF-B188-DEA2C0E7A22D}"/>
          </ac:spMkLst>
        </pc:spChg>
        <pc:spChg chg="mod">
          <ac:chgData name="Siegbert Rudolph" userId="2af4d44886c067cc" providerId="LiveId" clId="{BCFDE7BA-7EF3-4BD3-AFA3-D7A40A23B049}" dt="2024-03-26T15:49:00.445" v="479" actId="1076"/>
          <ac:spMkLst>
            <pc:docMk/>
            <pc:sldMk cId="2471978050" sldId="745"/>
            <ac:spMk id="4" creationId="{7F5C192C-173C-DBCF-07F4-E3830A7B60AB}"/>
          </ac:spMkLst>
        </pc:spChg>
        <pc:spChg chg="del mod">
          <ac:chgData name="Siegbert Rudolph" userId="2af4d44886c067cc" providerId="LiveId" clId="{BCFDE7BA-7EF3-4BD3-AFA3-D7A40A23B049}" dt="2023-08-18T13:43:43.787" v="342" actId="478"/>
          <ac:spMkLst>
            <pc:docMk/>
            <pc:sldMk cId="2471978050" sldId="745"/>
            <ac:spMk id="4" creationId="{8B2182D7-B16D-122B-BF6C-745612379D12}"/>
          </ac:spMkLst>
        </pc:spChg>
        <pc:spChg chg="del mod">
          <ac:chgData name="Siegbert Rudolph" userId="2af4d44886c067cc" providerId="LiveId" clId="{BCFDE7BA-7EF3-4BD3-AFA3-D7A40A23B049}" dt="2024-03-26T15:49:00.429" v="474" actId="478"/>
          <ac:spMkLst>
            <pc:docMk/>
            <pc:sldMk cId="2471978050" sldId="745"/>
            <ac:spMk id="6" creationId="{33CC43B3-DD5D-CBC9-3A26-3D27A65C7538}"/>
          </ac:spMkLst>
        </pc:spChg>
      </pc:sldChg>
      <pc:sldChg chg="delSp modSp mod">
        <pc:chgData name="Siegbert Rudolph" userId="2af4d44886c067cc" providerId="LiveId" clId="{BCFDE7BA-7EF3-4BD3-AFA3-D7A40A23B049}" dt="2024-03-26T15:49:00.476" v="521" actId="1076"/>
        <pc:sldMkLst>
          <pc:docMk/>
          <pc:sldMk cId="1517825682" sldId="746"/>
        </pc:sldMkLst>
        <pc:spChg chg="del mod">
          <ac:chgData name="Siegbert Rudolph" userId="2af4d44886c067cc" providerId="LiveId" clId="{BCFDE7BA-7EF3-4BD3-AFA3-D7A40A23B049}" dt="2022-09-23T17:06:12.907" v="252" actId="478"/>
          <ac:spMkLst>
            <pc:docMk/>
            <pc:sldMk cId="1517825682" sldId="746"/>
            <ac:spMk id="3" creationId="{2F4B704C-1936-A5A4-9809-5853621A0CFD}"/>
          </ac:spMkLst>
        </pc:spChg>
        <pc:spChg chg="del">
          <ac:chgData name="Siegbert Rudolph" userId="2af4d44886c067cc" providerId="LiveId" clId="{BCFDE7BA-7EF3-4BD3-AFA3-D7A40A23B049}" dt="2022-09-20T16:47:11.341" v="120" actId="478"/>
          <ac:spMkLst>
            <pc:docMk/>
            <pc:sldMk cId="1517825682" sldId="746"/>
            <ac:spMk id="4" creationId="{083B8AE9-2219-0736-B267-A3AFA9A14FFA}"/>
          </ac:spMkLst>
        </pc:spChg>
        <pc:spChg chg="del mod">
          <ac:chgData name="Siegbert Rudolph" userId="2af4d44886c067cc" providerId="LiveId" clId="{BCFDE7BA-7EF3-4BD3-AFA3-D7A40A23B049}" dt="2023-08-18T13:43:43.818" v="384" actId="478"/>
          <ac:spMkLst>
            <pc:docMk/>
            <pc:sldMk cId="1517825682" sldId="746"/>
            <ac:spMk id="4" creationId="{498A31BA-309E-5E1D-FE25-CB5C2679DF24}"/>
          </ac:spMkLst>
        </pc:spChg>
        <pc:spChg chg="mod">
          <ac:chgData name="Siegbert Rudolph" userId="2af4d44886c067cc" providerId="LiveId" clId="{BCFDE7BA-7EF3-4BD3-AFA3-D7A40A23B049}" dt="2024-03-26T15:49:00.476" v="521" actId="1076"/>
          <ac:spMkLst>
            <pc:docMk/>
            <pc:sldMk cId="1517825682" sldId="746"/>
            <ac:spMk id="4" creationId="{95D6E898-ED13-0300-9893-51EE9BF815E9}"/>
          </ac:spMkLst>
        </pc:spChg>
        <pc:spChg chg="del mod">
          <ac:chgData name="Siegbert Rudolph" userId="2af4d44886c067cc" providerId="LiveId" clId="{BCFDE7BA-7EF3-4BD3-AFA3-D7A40A23B049}" dt="2024-03-26T15:49:00.476" v="516" actId="478"/>
          <ac:spMkLst>
            <pc:docMk/>
            <pc:sldMk cId="1517825682" sldId="746"/>
            <ac:spMk id="6" creationId="{380BD274-22B1-0503-08EB-2317F025123B}"/>
          </ac:spMkLst>
        </pc:spChg>
      </pc:sldChg>
      <pc:sldChg chg="delSp modSp mod">
        <pc:chgData name="Siegbert Rudolph" userId="2af4d44886c067cc" providerId="LiveId" clId="{BCFDE7BA-7EF3-4BD3-AFA3-D7A40A23B049}" dt="2024-03-26T15:49:00.476" v="515" actId="1076"/>
        <pc:sldMkLst>
          <pc:docMk/>
          <pc:sldMk cId="2063244681" sldId="747"/>
        </pc:sldMkLst>
        <pc:spChg chg="del mod">
          <ac:chgData name="Siegbert Rudolph" userId="2af4d44886c067cc" providerId="LiveId" clId="{BCFDE7BA-7EF3-4BD3-AFA3-D7A40A23B049}" dt="2022-09-23T17:06:12.902" v="246" actId="478"/>
          <ac:spMkLst>
            <pc:docMk/>
            <pc:sldMk cId="2063244681" sldId="747"/>
            <ac:spMk id="3" creationId="{F347C6E2-C5EC-A623-5E3D-A05CDFEE7839}"/>
          </ac:spMkLst>
        </pc:spChg>
        <pc:spChg chg="mod">
          <ac:chgData name="Siegbert Rudolph" userId="2af4d44886c067cc" providerId="LiveId" clId="{BCFDE7BA-7EF3-4BD3-AFA3-D7A40A23B049}" dt="2024-03-26T15:49:00.476" v="515" actId="1076"/>
          <ac:spMkLst>
            <pc:docMk/>
            <pc:sldMk cId="2063244681" sldId="747"/>
            <ac:spMk id="4" creationId="{207B89D4-27BE-9305-A6DC-94436CB109BD}"/>
          </ac:spMkLst>
        </pc:spChg>
        <pc:spChg chg="del">
          <ac:chgData name="Siegbert Rudolph" userId="2af4d44886c067cc" providerId="LiveId" clId="{BCFDE7BA-7EF3-4BD3-AFA3-D7A40A23B049}" dt="2022-09-20T16:47:11.341" v="114" actId="478"/>
          <ac:spMkLst>
            <pc:docMk/>
            <pc:sldMk cId="2063244681" sldId="747"/>
            <ac:spMk id="4" creationId="{2BFDC624-9168-1EEA-1E67-3625904A527F}"/>
          </ac:spMkLst>
        </pc:spChg>
        <pc:spChg chg="del mod">
          <ac:chgData name="Siegbert Rudolph" userId="2af4d44886c067cc" providerId="LiveId" clId="{BCFDE7BA-7EF3-4BD3-AFA3-D7A40A23B049}" dt="2023-08-18T13:43:43.818" v="378" actId="478"/>
          <ac:spMkLst>
            <pc:docMk/>
            <pc:sldMk cId="2063244681" sldId="747"/>
            <ac:spMk id="4" creationId="{852346E3-DA08-39A1-85B0-6680B0C844D9}"/>
          </ac:spMkLst>
        </pc:spChg>
        <pc:spChg chg="del mod">
          <ac:chgData name="Siegbert Rudolph" userId="2af4d44886c067cc" providerId="LiveId" clId="{BCFDE7BA-7EF3-4BD3-AFA3-D7A40A23B049}" dt="2024-03-26T15:49:00.460" v="510" actId="478"/>
          <ac:spMkLst>
            <pc:docMk/>
            <pc:sldMk cId="2063244681" sldId="747"/>
            <ac:spMk id="6" creationId="{2C906381-3A10-7548-0961-0596903411A7}"/>
          </ac:spMkLst>
        </pc:spChg>
      </pc:sldChg>
      <pc:sldChg chg="delSp modSp mod">
        <pc:chgData name="Siegbert Rudolph" userId="2af4d44886c067cc" providerId="LiveId" clId="{BCFDE7BA-7EF3-4BD3-AFA3-D7A40A23B049}" dt="2024-03-26T15:49:00.460" v="509" actId="1076"/>
        <pc:sldMkLst>
          <pc:docMk/>
          <pc:sldMk cId="4064219210" sldId="748"/>
        </pc:sldMkLst>
        <pc:spChg chg="del mod">
          <ac:chgData name="Siegbert Rudolph" userId="2af4d44886c067cc" providerId="LiveId" clId="{BCFDE7BA-7EF3-4BD3-AFA3-D7A40A23B049}" dt="2022-09-23T17:06:12.897" v="240" actId="478"/>
          <ac:spMkLst>
            <pc:docMk/>
            <pc:sldMk cId="4064219210" sldId="748"/>
            <ac:spMk id="3" creationId="{D7B22016-FDF8-C4C0-3D8A-EF1A54774E43}"/>
          </ac:spMkLst>
        </pc:spChg>
        <pc:spChg chg="del">
          <ac:chgData name="Siegbert Rudolph" userId="2af4d44886c067cc" providerId="LiveId" clId="{BCFDE7BA-7EF3-4BD3-AFA3-D7A40A23B049}" dt="2022-09-20T16:47:11.341" v="108" actId="478"/>
          <ac:spMkLst>
            <pc:docMk/>
            <pc:sldMk cId="4064219210" sldId="748"/>
            <ac:spMk id="4" creationId="{31BDF469-3472-A59C-28C1-513A15648912}"/>
          </ac:spMkLst>
        </pc:spChg>
        <pc:spChg chg="del mod">
          <ac:chgData name="Siegbert Rudolph" userId="2af4d44886c067cc" providerId="LiveId" clId="{BCFDE7BA-7EF3-4BD3-AFA3-D7A40A23B049}" dt="2023-08-18T13:43:43.818" v="372" actId="478"/>
          <ac:spMkLst>
            <pc:docMk/>
            <pc:sldMk cId="4064219210" sldId="748"/>
            <ac:spMk id="4" creationId="{559083D7-305C-0588-475E-6E0C9F76DC6C}"/>
          </ac:spMkLst>
        </pc:spChg>
        <pc:spChg chg="mod">
          <ac:chgData name="Siegbert Rudolph" userId="2af4d44886c067cc" providerId="LiveId" clId="{BCFDE7BA-7EF3-4BD3-AFA3-D7A40A23B049}" dt="2024-03-26T15:49:00.460" v="509" actId="1076"/>
          <ac:spMkLst>
            <pc:docMk/>
            <pc:sldMk cId="4064219210" sldId="748"/>
            <ac:spMk id="4" creationId="{6162E516-A5D3-BD62-B787-A589BAED326B}"/>
          </ac:spMkLst>
        </pc:spChg>
        <pc:spChg chg="del mod">
          <ac:chgData name="Siegbert Rudolph" userId="2af4d44886c067cc" providerId="LiveId" clId="{BCFDE7BA-7EF3-4BD3-AFA3-D7A40A23B049}" dt="2024-03-26T15:49:00.460" v="504" actId="478"/>
          <ac:spMkLst>
            <pc:docMk/>
            <pc:sldMk cId="4064219210" sldId="748"/>
            <ac:spMk id="6" creationId="{B25658D5-5AF3-4553-1535-B2691BFDB18E}"/>
          </ac:spMkLst>
        </pc:spChg>
      </pc:sldChg>
    </pc:docChg>
  </pc:docChgLst>
  <pc:docChgLst>
    <pc:chgData name="Siegbert Rudolph" userId="2af4d44886c067cc" providerId="LiveId" clId="{D98B87AE-56A5-4F43-A137-8DAB6F88AE91}"/>
    <pc:docChg chg="custSel modSld">
      <pc:chgData name="Siegbert Rudolph" userId="2af4d44886c067cc" providerId="LiveId" clId="{D98B87AE-56A5-4F43-A137-8DAB6F88AE91}" dt="2022-07-08T16:23:07.048" v="131" actId="1076"/>
      <pc:docMkLst>
        <pc:docMk/>
      </pc:docMkLst>
      <pc:sldChg chg="delSp modSp mod">
        <pc:chgData name="Siegbert Rudolph" userId="2af4d44886c067cc" providerId="LiveId" clId="{D98B87AE-56A5-4F43-A137-8DAB6F88AE91}" dt="2022-07-08T16:23:06.938" v="5" actId="1076"/>
        <pc:sldMkLst>
          <pc:docMk/>
          <pc:sldMk cId="0" sldId="444"/>
        </pc:sldMkLst>
        <pc:spChg chg="del">
          <ac:chgData name="Siegbert Rudolph" userId="2af4d44886c067cc" providerId="LiveId" clId="{D98B87AE-56A5-4F43-A137-8DAB6F88AE91}" dt="2022-07-08T16:23:06.923" v="0" actId="478"/>
          <ac:spMkLst>
            <pc:docMk/>
            <pc:sldMk cId="0" sldId="444"/>
            <ac:spMk id="2" creationId="{25CD3800-B71F-4CB3-86BA-BD16636DDFBB}"/>
          </ac:spMkLst>
        </pc:spChg>
        <pc:spChg chg="mod">
          <ac:chgData name="Siegbert Rudolph" userId="2af4d44886c067cc" providerId="LiveId" clId="{D98B87AE-56A5-4F43-A137-8DAB6F88AE91}" dt="2022-07-08T16:23:06.938" v="5" actId="1076"/>
          <ac:spMkLst>
            <pc:docMk/>
            <pc:sldMk cId="0" sldId="444"/>
            <ac:spMk id="3" creationId="{C2C6B6F9-C38B-C38C-855A-6B52531CA7FE}"/>
          </ac:spMkLst>
        </pc:spChg>
      </pc:sldChg>
      <pc:sldChg chg="delSp modSp mod">
        <pc:chgData name="Siegbert Rudolph" userId="2af4d44886c067cc" providerId="LiveId" clId="{D98B87AE-56A5-4F43-A137-8DAB6F88AE91}" dt="2022-07-08T16:23:07.048" v="131" actId="1076"/>
        <pc:sldMkLst>
          <pc:docMk/>
          <pc:sldMk cId="1498672052" sldId="702"/>
        </pc:sldMkLst>
        <pc:spChg chg="del">
          <ac:chgData name="Siegbert Rudolph" userId="2af4d44886c067cc" providerId="LiveId" clId="{D98B87AE-56A5-4F43-A137-8DAB6F88AE91}" dt="2022-07-08T16:23:07.032" v="126" actId="478"/>
          <ac:spMkLst>
            <pc:docMk/>
            <pc:sldMk cId="1498672052" sldId="702"/>
            <ac:spMk id="2" creationId="{17AA27C1-1CCD-42F9-96D6-04006174A0C2}"/>
          </ac:spMkLst>
        </pc:spChg>
        <pc:spChg chg="mod">
          <ac:chgData name="Siegbert Rudolph" userId="2af4d44886c067cc" providerId="LiveId" clId="{D98B87AE-56A5-4F43-A137-8DAB6F88AE91}" dt="2022-07-08T16:23:07.048" v="131" actId="1076"/>
          <ac:spMkLst>
            <pc:docMk/>
            <pc:sldMk cId="1498672052" sldId="702"/>
            <ac:spMk id="5" creationId="{0482A477-1435-C1F5-297F-65558BE90417}"/>
          </ac:spMkLst>
        </pc:spChg>
      </pc:sldChg>
      <pc:sldChg chg="delSp modSp mod">
        <pc:chgData name="Siegbert Rudolph" userId="2af4d44886c067cc" providerId="LiveId" clId="{D98B87AE-56A5-4F43-A137-8DAB6F88AE91}" dt="2022-07-08T16:23:06.938" v="17" actId="1076"/>
        <pc:sldMkLst>
          <pc:docMk/>
          <pc:sldMk cId="3612293768" sldId="729"/>
        </pc:sldMkLst>
        <pc:spChg chg="del">
          <ac:chgData name="Siegbert Rudolph" userId="2af4d44886c067cc" providerId="LiveId" clId="{D98B87AE-56A5-4F43-A137-8DAB6F88AE91}" dt="2022-07-08T16:23:06.938" v="12" actId="478"/>
          <ac:spMkLst>
            <pc:docMk/>
            <pc:sldMk cId="3612293768" sldId="729"/>
            <ac:spMk id="3" creationId="{5E8EA239-BDA4-4546-A0C2-D2072C65A30C}"/>
          </ac:spMkLst>
        </pc:spChg>
        <pc:spChg chg="mod">
          <ac:chgData name="Siegbert Rudolph" userId="2af4d44886c067cc" providerId="LiveId" clId="{D98B87AE-56A5-4F43-A137-8DAB6F88AE91}" dt="2022-07-08T16:23:06.938" v="17" actId="1076"/>
          <ac:spMkLst>
            <pc:docMk/>
            <pc:sldMk cId="3612293768" sldId="729"/>
            <ac:spMk id="4" creationId="{92086B90-4C63-019A-576F-6DAF74AD549E}"/>
          </ac:spMkLst>
        </pc:spChg>
      </pc:sldChg>
      <pc:sldChg chg="delSp modSp mod">
        <pc:chgData name="Siegbert Rudolph" userId="2af4d44886c067cc" providerId="LiveId" clId="{D98B87AE-56A5-4F43-A137-8DAB6F88AE91}" dt="2022-07-08T16:23:06.938" v="11" actId="1076"/>
        <pc:sldMkLst>
          <pc:docMk/>
          <pc:sldMk cId="3449316489" sldId="730"/>
        </pc:sldMkLst>
        <pc:spChg chg="del">
          <ac:chgData name="Siegbert Rudolph" userId="2af4d44886c067cc" providerId="LiveId" clId="{D98B87AE-56A5-4F43-A137-8DAB6F88AE91}" dt="2022-07-08T16:23:06.938" v="6" actId="478"/>
          <ac:spMkLst>
            <pc:docMk/>
            <pc:sldMk cId="3449316489" sldId="730"/>
            <ac:spMk id="3" creationId="{ADAA23CE-E2CC-499B-863D-A2D26211D19D}"/>
          </ac:spMkLst>
        </pc:spChg>
        <pc:spChg chg="mod">
          <ac:chgData name="Siegbert Rudolph" userId="2af4d44886c067cc" providerId="LiveId" clId="{D98B87AE-56A5-4F43-A137-8DAB6F88AE91}" dt="2022-07-08T16:23:06.938" v="11" actId="1076"/>
          <ac:spMkLst>
            <pc:docMk/>
            <pc:sldMk cId="3449316489" sldId="730"/>
            <ac:spMk id="4" creationId="{60F08ACF-FF84-DFB4-4469-5E3EEFBD3621}"/>
          </ac:spMkLst>
        </pc:spChg>
      </pc:sldChg>
      <pc:sldChg chg="delSp modSp mod">
        <pc:chgData name="Siegbert Rudolph" userId="2af4d44886c067cc" providerId="LiveId" clId="{D98B87AE-56A5-4F43-A137-8DAB6F88AE91}" dt="2022-07-08T16:23:06.954" v="23" actId="1076"/>
        <pc:sldMkLst>
          <pc:docMk/>
          <pc:sldMk cId="2220811049" sldId="731"/>
        </pc:sldMkLst>
        <pc:spChg chg="del">
          <ac:chgData name="Siegbert Rudolph" userId="2af4d44886c067cc" providerId="LiveId" clId="{D98B87AE-56A5-4F43-A137-8DAB6F88AE91}" dt="2022-07-08T16:23:06.938" v="18" actId="478"/>
          <ac:spMkLst>
            <pc:docMk/>
            <pc:sldMk cId="2220811049" sldId="731"/>
            <ac:spMk id="3" creationId="{AE4843E0-4B69-42B5-B1CB-F26AA3F56F9B}"/>
          </ac:spMkLst>
        </pc:spChg>
        <pc:spChg chg="mod">
          <ac:chgData name="Siegbert Rudolph" userId="2af4d44886c067cc" providerId="LiveId" clId="{D98B87AE-56A5-4F43-A137-8DAB6F88AE91}" dt="2022-07-08T16:23:06.954" v="23" actId="1076"/>
          <ac:spMkLst>
            <pc:docMk/>
            <pc:sldMk cId="2220811049" sldId="731"/>
            <ac:spMk id="4" creationId="{DC748283-E051-B294-3299-F691ACEFD78E}"/>
          </ac:spMkLst>
        </pc:spChg>
      </pc:sldChg>
      <pc:sldChg chg="delSp modSp mod">
        <pc:chgData name="Siegbert Rudolph" userId="2af4d44886c067cc" providerId="LiveId" clId="{D98B87AE-56A5-4F43-A137-8DAB6F88AE91}" dt="2022-07-08T16:23:06.970" v="35" actId="1076"/>
        <pc:sldMkLst>
          <pc:docMk/>
          <pc:sldMk cId="1598913043" sldId="732"/>
        </pc:sldMkLst>
        <pc:spChg chg="del">
          <ac:chgData name="Siegbert Rudolph" userId="2af4d44886c067cc" providerId="LiveId" clId="{D98B87AE-56A5-4F43-A137-8DAB6F88AE91}" dt="2022-07-08T16:23:06.954" v="30" actId="478"/>
          <ac:spMkLst>
            <pc:docMk/>
            <pc:sldMk cId="1598913043" sldId="732"/>
            <ac:spMk id="3" creationId="{D0CD708A-84C8-4A79-87F2-2D4F7819CF73}"/>
          </ac:spMkLst>
        </pc:spChg>
        <pc:spChg chg="mod">
          <ac:chgData name="Siegbert Rudolph" userId="2af4d44886c067cc" providerId="LiveId" clId="{D98B87AE-56A5-4F43-A137-8DAB6F88AE91}" dt="2022-07-08T16:23:06.970" v="35" actId="1076"/>
          <ac:spMkLst>
            <pc:docMk/>
            <pc:sldMk cId="1598913043" sldId="732"/>
            <ac:spMk id="4" creationId="{A08E8663-BBD3-243C-3AB7-358A24676F24}"/>
          </ac:spMkLst>
        </pc:spChg>
      </pc:sldChg>
      <pc:sldChg chg="delSp modSp mod">
        <pc:chgData name="Siegbert Rudolph" userId="2af4d44886c067cc" providerId="LiveId" clId="{D98B87AE-56A5-4F43-A137-8DAB6F88AE91}" dt="2022-07-08T16:23:06.954" v="29" actId="1076"/>
        <pc:sldMkLst>
          <pc:docMk/>
          <pc:sldMk cId="3109627077" sldId="733"/>
        </pc:sldMkLst>
        <pc:spChg chg="del">
          <ac:chgData name="Siegbert Rudolph" userId="2af4d44886c067cc" providerId="LiveId" clId="{D98B87AE-56A5-4F43-A137-8DAB6F88AE91}" dt="2022-07-08T16:23:06.954" v="24" actId="478"/>
          <ac:spMkLst>
            <pc:docMk/>
            <pc:sldMk cId="3109627077" sldId="733"/>
            <ac:spMk id="3" creationId="{919A89FC-29E2-4280-B880-AA3DBE574ACC}"/>
          </ac:spMkLst>
        </pc:spChg>
        <pc:spChg chg="mod">
          <ac:chgData name="Siegbert Rudolph" userId="2af4d44886c067cc" providerId="LiveId" clId="{D98B87AE-56A5-4F43-A137-8DAB6F88AE91}" dt="2022-07-08T16:23:06.954" v="29" actId="1076"/>
          <ac:spMkLst>
            <pc:docMk/>
            <pc:sldMk cId="3109627077" sldId="733"/>
            <ac:spMk id="4" creationId="{CE2859C4-1328-3DDB-02ED-A54C0EF4B43F}"/>
          </ac:spMkLst>
        </pc:spChg>
      </pc:sldChg>
      <pc:sldChg chg="delSp modSp mod">
        <pc:chgData name="Siegbert Rudolph" userId="2af4d44886c067cc" providerId="LiveId" clId="{D98B87AE-56A5-4F43-A137-8DAB6F88AE91}" dt="2022-07-08T16:23:06.970" v="41" actId="1076"/>
        <pc:sldMkLst>
          <pc:docMk/>
          <pc:sldMk cId="1686344213" sldId="734"/>
        </pc:sldMkLst>
        <pc:spChg chg="del">
          <ac:chgData name="Siegbert Rudolph" userId="2af4d44886c067cc" providerId="LiveId" clId="{D98B87AE-56A5-4F43-A137-8DAB6F88AE91}" dt="2022-07-08T16:23:06.970" v="36" actId="478"/>
          <ac:spMkLst>
            <pc:docMk/>
            <pc:sldMk cId="1686344213" sldId="734"/>
            <ac:spMk id="3" creationId="{9BBC6CA7-E5BF-4A1A-AFA1-EE6918BCF031}"/>
          </ac:spMkLst>
        </pc:spChg>
        <pc:spChg chg="mod">
          <ac:chgData name="Siegbert Rudolph" userId="2af4d44886c067cc" providerId="LiveId" clId="{D98B87AE-56A5-4F43-A137-8DAB6F88AE91}" dt="2022-07-08T16:23:06.970" v="41" actId="1076"/>
          <ac:spMkLst>
            <pc:docMk/>
            <pc:sldMk cId="1686344213" sldId="734"/>
            <ac:spMk id="4" creationId="{17D06585-4CD3-686E-DF7B-C84BEE153F4D}"/>
          </ac:spMkLst>
        </pc:spChg>
      </pc:sldChg>
      <pc:sldChg chg="delSp modSp mod">
        <pc:chgData name="Siegbert Rudolph" userId="2af4d44886c067cc" providerId="LiveId" clId="{D98B87AE-56A5-4F43-A137-8DAB6F88AE91}" dt="2022-07-08T16:23:06.970" v="47" actId="1076"/>
        <pc:sldMkLst>
          <pc:docMk/>
          <pc:sldMk cId="4292739409" sldId="735"/>
        </pc:sldMkLst>
        <pc:spChg chg="del">
          <ac:chgData name="Siegbert Rudolph" userId="2af4d44886c067cc" providerId="LiveId" clId="{D98B87AE-56A5-4F43-A137-8DAB6F88AE91}" dt="2022-07-08T16:23:06.970" v="42" actId="478"/>
          <ac:spMkLst>
            <pc:docMk/>
            <pc:sldMk cId="4292739409" sldId="735"/>
            <ac:spMk id="3" creationId="{BE006E25-133B-4441-B116-4F919F31994F}"/>
          </ac:spMkLst>
        </pc:spChg>
        <pc:spChg chg="mod">
          <ac:chgData name="Siegbert Rudolph" userId="2af4d44886c067cc" providerId="LiveId" clId="{D98B87AE-56A5-4F43-A137-8DAB6F88AE91}" dt="2022-07-08T16:23:06.970" v="47" actId="1076"/>
          <ac:spMkLst>
            <pc:docMk/>
            <pc:sldMk cId="4292739409" sldId="735"/>
            <ac:spMk id="4" creationId="{B2A52DAF-F967-88AA-E744-FC38D491E2B8}"/>
          </ac:spMkLst>
        </pc:spChg>
      </pc:sldChg>
      <pc:sldChg chg="delSp modSp mod">
        <pc:chgData name="Siegbert Rudolph" userId="2af4d44886c067cc" providerId="LiveId" clId="{D98B87AE-56A5-4F43-A137-8DAB6F88AE91}" dt="2022-07-08T16:23:06.985" v="53" actId="1076"/>
        <pc:sldMkLst>
          <pc:docMk/>
          <pc:sldMk cId="407028184" sldId="736"/>
        </pc:sldMkLst>
        <pc:spChg chg="del">
          <ac:chgData name="Siegbert Rudolph" userId="2af4d44886c067cc" providerId="LiveId" clId="{D98B87AE-56A5-4F43-A137-8DAB6F88AE91}" dt="2022-07-08T16:23:06.970" v="48" actId="478"/>
          <ac:spMkLst>
            <pc:docMk/>
            <pc:sldMk cId="407028184" sldId="736"/>
            <ac:spMk id="3" creationId="{B6EFF4BF-A794-4725-BFD1-2A802C2BB8FE}"/>
          </ac:spMkLst>
        </pc:spChg>
        <pc:spChg chg="mod">
          <ac:chgData name="Siegbert Rudolph" userId="2af4d44886c067cc" providerId="LiveId" clId="{D98B87AE-56A5-4F43-A137-8DAB6F88AE91}" dt="2022-07-08T16:23:06.985" v="53" actId="1076"/>
          <ac:spMkLst>
            <pc:docMk/>
            <pc:sldMk cId="407028184" sldId="736"/>
            <ac:spMk id="4" creationId="{E9FEEB10-DEC8-5565-F18E-D21D48DC7386}"/>
          </ac:spMkLst>
        </pc:spChg>
      </pc:sldChg>
      <pc:sldChg chg="delSp modSp mod">
        <pc:chgData name="Siegbert Rudolph" userId="2af4d44886c067cc" providerId="LiveId" clId="{D98B87AE-56A5-4F43-A137-8DAB6F88AE91}" dt="2022-07-08T16:23:06.985" v="59" actId="1076"/>
        <pc:sldMkLst>
          <pc:docMk/>
          <pc:sldMk cId="2509100147" sldId="737"/>
        </pc:sldMkLst>
        <pc:spChg chg="del">
          <ac:chgData name="Siegbert Rudolph" userId="2af4d44886c067cc" providerId="LiveId" clId="{D98B87AE-56A5-4F43-A137-8DAB6F88AE91}" dt="2022-07-08T16:23:06.985" v="54" actId="478"/>
          <ac:spMkLst>
            <pc:docMk/>
            <pc:sldMk cId="2509100147" sldId="737"/>
            <ac:spMk id="3" creationId="{05463D91-DA16-4E9B-AA06-9C3D25D772FE}"/>
          </ac:spMkLst>
        </pc:spChg>
        <pc:spChg chg="mod">
          <ac:chgData name="Siegbert Rudolph" userId="2af4d44886c067cc" providerId="LiveId" clId="{D98B87AE-56A5-4F43-A137-8DAB6F88AE91}" dt="2022-07-08T16:23:06.985" v="59" actId="1076"/>
          <ac:spMkLst>
            <pc:docMk/>
            <pc:sldMk cId="2509100147" sldId="737"/>
            <ac:spMk id="4" creationId="{73E7558D-7ACA-4773-29A4-1CD431838969}"/>
          </ac:spMkLst>
        </pc:spChg>
      </pc:sldChg>
      <pc:sldChg chg="delSp modSp mod">
        <pc:chgData name="Siegbert Rudolph" userId="2af4d44886c067cc" providerId="LiveId" clId="{D98B87AE-56A5-4F43-A137-8DAB6F88AE91}" dt="2022-07-08T16:23:06.985" v="65" actId="1076"/>
        <pc:sldMkLst>
          <pc:docMk/>
          <pc:sldMk cId="862778216" sldId="738"/>
        </pc:sldMkLst>
        <pc:spChg chg="del">
          <ac:chgData name="Siegbert Rudolph" userId="2af4d44886c067cc" providerId="LiveId" clId="{D98B87AE-56A5-4F43-A137-8DAB6F88AE91}" dt="2022-07-08T16:23:06.985" v="60" actId="478"/>
          <ac:spMkLst>
            <pc:docMk/>
            <pc:sldMk cId="862778216" sldId="738"/>
            <ac:spMk id="3" creationId="{B19EC626-2372-4B4C-A4A6-6D6E224E3ACD}"/>
          </ac:spMkLst>
        </pc:spChg>
        <pc:spChg chg="mod">
          <ac:chgData name="Siegbert Rudolph" userId="2af4d44886c067cc" providerId="LiveId" clId="{D98B87AE-56A5-4F43-A137-8DAB6F88AE91}" dt="2022-07-08T16:23:06.985" v="65" actId="1076"/>
          <ac:spMkLst>
            <pc:docMk/>
            <pc:sldMk cId="862778216" sldId="738"/>
            <ac:spMk id="4" creationId="{7A163031-FC43-D677-443C-780079D022A3}"/>
          </ac:spMkLst>
        </pc:spChg>
      </pc:sldChg>
      <pc:sldChg chg="delSp modSp mod">
        <pc:chgData name="Siegbert Rudolph" userId="2af4d44886c067cc" providerId="LiveId" clId="{D98B87AE-56A5-4F43-A137-8DAB6F88AE91}" dt="2022-07-08T16:23:06.985" v="71" actId="1076"/>
        <pc:sldMkLst>
          <pc:docMk/>
          <pc:sldMk cId="3965611491" sldId="739"/>
        </pc:sldMkLst>
        <pc:spChg chg="del">
          <ac:chgData name="Siegbert Rudolph" userId="2af4d44886c067cc" providerId="LiveId" clId="{D98B87AE-56A5-4F43-A137-8DAB6F88AE91}" dt="2022-07-08T16:23:06.985" v="66" actId="478"/>
          <ac:spMkLst>
            <pc:docMk/>
            <pc:sldMk cId="3965611491" sldId="739"/>
            <ac:spMk id="3" creationId="{DE09FAB3-6AC3-4430-8568-485129DB323C}"/>
          </ac:spMkLst>
        </pc:spChg>
        <pc:spChg chg="mod">
          <ac:chgData name="Siegbert Rudolph" userId="2af4d44886c067cc" providerId="LiveId" clId="{D98B87AE-56A5-4F43-A137-8DAB6F88AE91}" dt="2022-07-08T16:23:06.985" v="71" actId="1076"/>
          <ac:spMkLst>
            <pc:docMk/>
            <pc:sldMk cId="3965611491" sldId="739"/>
            <ac:spMk id="4" creationId="{DC150E56-27CC-AABD-119C-B0EDADEB55AE}"/>
          </ac:spMkLst>
        </pc:spChg>
      </pc:sldChg>
      <pc:sldChg chg="delSp modSp mod">
        <pc:chgData name="Siegbert Rudolph" userId="2af4d44886c067cc" providerId="LiveId" clId="{D98B87AE-56A5-4F43-A137-8DAB6F88AE91}" dt="2022-07-08T16:23:07.017" v="101" actId="1076"/>
        <pc:sldMkLst>
          <pc:docMk/>
          <pc:sldMk cId="1622589701" sldId="740"/>
        </pc:sldMkLst>
        <pc:spChg chg="del">
          <ac:chgData name="Siegbert Rudolph" userId="2af4d44886c067cc" providerId="LiveId" clId="{D98B87AE-56A5-4F43-A137-8DAB6F88AE91}" dt="2022-07-08T16:23:07.017" v="96" actId="478"/>
          <ac:spMkLst>
            <pc:docMk/>
            <pc:sldMk cId="1622589701" sldId="740"/>
            <ac:spMk id="3" creationId="{15260250-12A9-491B-9749-F8AEE39B61CE}"/>
          </ac:spMkLst>
        </pc:spChg>
        <pc:spChg chg="mod">
          <ac:chgData name="Siegbert Rudolph" userId="2af4d44886c067cc" providerId="LiveId" clId="{D98B87AE-56A5-4F43-A137-8DAB6F88AE91}" dt="2022-07-08T16:23:07.017" v="101" actId="1076"/>
          <ac:spMkLst>
            <pc:docMk/>
            <pc:sldMk cId="1622589701" sldId="740"/>
            <ac:spMk id="4" creationId="{743578FB-85D3-B8E9-09E9-6B4301AFE46D}"/>
          </ac:spMkLst>
        </pc:spChg>
      </pc:sldChg>
      <pc:sldChg chg="delSp modSp mod">
        <pc:chgData name="Siegbert Rudolph" userId="2af4d44886c067cc" providerId="LiveId" clId="{D98B87AE-56A5-4F43-A137-8DAB6F88AE91}" dt="2022-07-08T16:23:07.017" v="107" actId="1076"/>
        <pc:sldMkLst>
          <pc:docMk/>
          <pc:sldMk cId="2604219349" sldId="741"/>
        </pc:sldMkLst>
        <pc:spChg chg="del">
          <ac:chgData name="Siegbert Rudolph" userId="2af4d44886c067cc" providerId="LiveId" clId="{D98B87AE-56A5-4F43-A137-8DAB6F88AE91}" dt="2022-07-08T16:23:07.017" v="102" actId="478"/>
          <ac:spMkLst>
            <pc:docMk/>
            <pc:sldMk cId="2604219349" sldId="741"/>
            <ac:spMk id="3" creationId="{901717B7-E906-418C-8C2C-BB7F6881D689}"/>
          </ac:spMkLst>
        </pc:spChg>
        <pc:spChg chg="mod">
          <ac:chgData name="Siegbert Rudolph" userId="2af4d44886c067cc" providerId="LiveId" clId="{D98B87AE-56A5-4F43-A137-8DAB6F88AE91}" dt="2022-07-08T16:23:07.017" v="107" actId="1076"/>
          <ac:spMkLst>
            <pc:docMk/>
            <pc:sldMk cId="2604219349" sldId="741"/>
            <ac:spMk id="4" creationId="{5710759C-202A-CAE2-8589-96DD04B7AD89}"/>
          </ac:spMkLst>
        </pc:spChg>
      </pc:sldChg>
      <pc:sldChg chg="delSp modSp mod">
        <pc:chgData name="Siegbert Rudolph" userId="2af4d44886c067cc" providerId="LiveId" clId="{D98B87AE-56A5-4F43-A137-8DAB6F88AE91}" dt="2022-07-08T16:23:07.001" v="77" actId="1076"/>
        <pc:sldMkLst>
          <pc:docMk/>
          <pc:sldMk cId="1879769585" sldId="742"/>
        </pc:sldMkLst>
        <pc:spChg chg="del">
          <ac:chgData name="Siegbert Rudolph" userId="2af4d44886c067cc" providerId="LiveId" clId="{D98B87AE-56A5-4F43-A137-8DAB6F88AE91}" dt="2022-07-08T16:23:06.985" v="72" actId="478"/>
          <ac:spMkLst>
            <pc:docMk/>
            <pc:sldMk cId="1879769585" sldId="742"/>
            <ac:spMk id="3" creationId="{8C614B1A-8F51-4F8B-8725-7B5C0916BEA9}"/>
          </ac:spMkLst>
        </pc:spChg>
        <pc:spChg chg="mod">
          <ac:chgData name="Siegbert Rudolph" userId="2af4d44886c067cc" providerId="LiveId" clId="{D98B87AE-56A5-4F43-A137-8DAB6F88AE91}" dt="2022-07-08T16:23:07.001" v="77" actId="1076"/>
          <ac:spMkLst>
            <pc:docMk/>
            <pc:sldMk cId="1879769585" sldId="742"/>
            <ac:spMk id="4" creationId="{B09EEF46-7F94-4FB3-1C8B-4A68A986CB66}"/>
          </ac:spMkLst>
        </pc:spChg>
      </pc:sldChg>
      <pc:sldChg chg="delSp modSp mod">
        <pc:chgData name="Siegbert Rudolph" userId="2af4d44886c067cc" providerId="LiveId" clId="{D98B87AE-56A5-4F43-A137-8DAB6F88AE91}" dt="2022-07-08T16:23:07.017" v="95" actId="1076"/>
        <pc:sldMkLst>
          <pc:docMk/>
          <pc:sldMk cId="1182862568" sldId="743"/>
        </pc:sldMkLst>
        <pc:spChg chg="del">
          <ac:chgData name="Siegbert Rudolph" userId="2af4d44886c067cc" providerId="LiveId" clId="{D98B87AE-56A5-4F43-A137-8DAB6F88AE91}" dt="2022-07-08T16:23:07.001" v="90" actId="478"/>
          <ac:spMkLst>
            <pc:docMk/>
            <pc:sldMk cId="1182862568" sldId="743"/>
            <ac:spMk id="3" creationId="{5ED9A8DA-5087-46E3-B24B-AD96E758A771}"/>
          </ac:spMkLst>
        </pc:spChg>
        <pc:spChg chg="mod">
          <ac:chgData name="Siegbert Rudolph" userId="2af4d44886c067cc" providerId="LiveId" clId="{D98B87AE-56A5-4F43-A137-8DAB6F88AE91}" dt="2022-07-08T16:23:07.017" v="95" actId="1076"/>
          <ac:spMkLst>
            <pc:docMk/>
            <pc:sldMk cId="1182862568" sldId="743"/>
            <ac:spMk id="4" creationId="{3FD340D2-3B42-8DC6-56DA-3EC28EB137DA}"/>
          </ac:spMkLst>
        </pc:spChg>
      </pc:sldChg>
      <pc:sldChg chg="delSp modSp mod">
        <pc:chgData name="Siegbert Rudolph" userId="2af4d44886c067cc" providerId="LiveId" clId="{D98B87AE-56A5-4F43-A137-8DAB6F88AE91}" dt="2022-07-08T16:23:07.001" v="89" actId="1076"/>
        <pc:sldMkLst>
          <pc:docMk/>
          <pc:sldMk cId="2412010493" sldId="744"/>
        </pc:sldMkLst>
        <pc:spChg chg="del">
          <ac:chgData name="Siegbert Rudolph" userId="2af4d44886c067cc" providerId="LiveId" clId="{D98B87AE-56A5-4F43-A137-8DAB6F88AE91}" dt="2022-07-08T16:23:07.001" v="84" actId="478"/>
          <ac:spMkLst>
            <pc:docMk/>
            <pc:sldMk cId="2412010493" sldId="744"/>
            <ac:spMk id="3" creationId="{084DAFA4-008E-4249-AF3A-FA0A79032A65}"/>
          </ac:spMkLst>
        </pc:spChg>
        <pc:spChg chg="mod">
          <ac:chgData name="Siegbert Rudolph" userId="2af4d44886c067cc" providerId="LiveId" clId="{D98B87AE-56A5-4F43-A137-8DAB6F88AE91}" dt="2022-07-08T16:23:07.001" v="89" actId="1076"/>
          <ac:spMkLst>
            <pc:docMk/>
            <pc:sldMk cId="2412010493" sldId="744"/>
            <ac:spMk id="4" creationId="{3C5E72E4-D946-8EE2-2122-3A951BFD1D31}"/>
          </ac:spMkLst>
        </pc:spChg>
      </pc:sldChg>
      <pc:sldChg chg="delSp modSp mod">
        <pc:chgData name="Siegbert Rudolph" userId="2af4d44886c067cc" providerId="LiveId" clId="{D98B87AE-56A5-4F43-A137-8DAB6F88AE91}" dt="2022-07-08T16:23:07.001" v="83" actId="1076"/>
        <pc:sldMkLst>
          <pc:docMk/>
          <pc:sldMk cId="2471978050" sldId="745"/>
        </pc:sldMkLst>
        <pc:spChg chg="del">
          <ac:chgData name="Siegbert Rudolph" userId="2af4d44886c067cc" providerId="LiveId" clId="{D98B87AE-56A5-4F43-A137-8DAB6F88AE91}" dt="2022-07-08T16:23:07.001" v="78" actId="478"/>
          <ac:spMkLst>
            <pc:docMk/>
            <pc:sldMk cId="2471978050" sldId="745"/>
            <ac:spMk id="3" creationId="{CEC2E484-26A4-46BC-BB06-13E466BA36F9}"/>
          </ac:spMkLst>
        </pc:spChg>
        <pc:spChg chg="mod">
          <ac:chgData name="Siegbert Rudolph" userId="2af4d44886c067cc" providerId="LiveId" clId="{D98B87AE-56A5-4F43-A137-8DAB6F88AE91}" dt="2022-07-08T16:23:07.001" v="83" actId="1076"/>
          <ac:spMkLst>
            <pc:docMk/>
            <pc:sldMk cId="2471978050" sldId="745"/>
            <ac:spMk id="4" creationId="{427090CD-8364-AFEF-B188-DEA2C0E7A22D}"/>
          </ac:spMkLst>
        </pc:spChg>
      </pc:sldChg>
      <pc:sldChg chg="delSp modSp mod">
        <pc:chgData name="Siegbert Rudolph" userId="2af4d44886c067cc" providerId="LiveId" clId="{D98B87AE-56A5-4F43-A137-8DAB6F88AE91}" dt="2022-07-08T16:23:07.032" v="125" actId="1076"/>
        <pc:sldMkLst>
          <pc:docMk/>
          <pc:sldMk cId="1517825682" sldId="746"/>
        </pc:sldMkLst>
        <pc:spChg chg="del">
          <ac:chgData name="Siegbert Rudolph" userId="2af4d44886c067cc" providerId="LiveId" clId="{D98B87AE-56A5-4F43-A137-8DAB6F88AE91}" dt="2022-07-08T16:23:07.032" v="120" actId="478"/>
          <ac:spMkLst>
            <pc:docMk/>
            <pc:sldMk cId="1517825682" sldId="746"/>
            <ac:spMk id="3" creationId="{000A5504-A7C6-489C-9A0B-4365B913620A}"/>
          </ac:spMkLst>
        </pc:spChg>
        <pc:spChg chg="mod">
          <ac:chgData name="Siegbert Rudolph" userId="2af4d44886c067cc" providerId="LiveId" clId="{D98B87AE-56A5-4F43-A137-8DAB6F88AE91}" dt="2022-07-08T16:23:07.032" v="125" actId="1076"/>
          <ac:spMkLst>
            <pc:docMk/>
            <pc:sldMk cId="1517825682" sldId="746"/>
            <ac:spMk id="4" creationId="{083B8AE9-2219-0736-B267-A3AFA9A14FFA}"/>
          </ac:spMkLst>
        </pc:spChg>
      </pc:sldChg>
      <pc:sldChg chg="delSp modSp mod">
        <pc:chgData name="Siegbert Rudolph" userId="2af4d44886c067cc" providerId="LiveId" clId="{D98B87AE-56A5-4F43-A137-8DAB6F88AE91}" dt="2022-07-08T16:23:07.032" v="119" actId="1076"/>
        <pc:sldMkLst>
          <pc:docMk/>
          <pc:sldMk cId="2063244681" sldId="747"/>
        </pc:sldMkLst>
        <pc:spChg chg="del">
          <ac:chgData name="Siegbert Rudolph" userId="2af4d44886c067cc" providerId="LiveId" clId="{D98B87AE-56A5-4F43-A137-8DAB6F88AE91}" dt="2022-07-08T16:23:07.032" v="114" actId="478"/>
          <ac:spMkLst>
            <pc:docMk/>
            <pc:sldMk cId="2063244681" sldId="747"/>
            <ac:spMk id="3" creationId="{8DB05878-ECBF-4091-85CB-FF75496F022B}"/>
          </ac:spMkLst>
        </pc:spChg>
        <pc:spChg chg="mod">
          <ac:chgData name="Siegbert Rudolph" userId="2af4d44886c067cc" providerId="LiveId" clId="{D98B87AE-56A5-4F43-A137-8DAB6F88AE91}" dt="2022-07-08T16:23:07.032" v="119" actId="1076"/>
          <ac:spMkLst>
            <pc:docMk/>
            <pc:sldMk cId="2063244681" sldId="747"/>
            <ac:spMk id="4" creationId="{2BFDC624-9168-1EEA-1E67-3625904A527F}"/>
          </ac:spMkLst>
        </pc:spChg>
      </pc:sldChg>
      <pc:sldChg chg="delSp modSp mod">
        <pc:chgData name="Siegbert Rudolph" userId="2af4d44886c067cc" providerId="LiveId" clId="{D98B87AE-56A5-4F43-A137-8DAB6F88AE91}" dt="2022-07-08T16:23:07.017" v="113" actId="1076"/>
        <pc:sldMkLst>
          <pc:docMk/>
          <pc:sldMk cId="4064219210" sldId="748"/>
        </pc:sldMkLst>
        <pc:spChg chg="del">
          <ac:chgData name="Siegbert Rudolph" userId="2af4d44886c067cc" providerId="LiveId" clId="{D98B87AE-56A5-4F43-A137-8DAB6F88AE91}" dt="2022-07-08T16:23:07.017" v="108" actId="478"/>
          <ac:spMkLst>
            <pc:docMk/>
            <pc:sldMk cId="4064219210" sldId="748"/>
            <ac:spMk id="3" creationId="{CB560F78-EF41-42A0-A2C0-416E1AD99E55}"/>
          </ac:spMkLst>
        </pc:spChg>
        <pc:spChg chg="mod">
          <ac:chgData name="Siegbert Rudolph" userId="2af4d44886c067cc" providerId="LiveId" clId="{D98B87AE-56A5-4F43-A137-8DAB6F88AE91}" dt="2022-07-08T16:23:07.017" v="113" actId="1076"/>
          <ac:spMkLst>
            <pc:docMk/>
            <pc:sldMk cId="4064219210" sldId="748"/>
            <ac:spMk id="4" creationId="{31BDF469-3472-A59C-28C1-513A15648912}"/>
          </ac:spMkLst>
        </pc:spChg>
      </pc:sldChg>
    </pc:docChg>
  </pc:docChgLst>
  <pc:docChgLst>
    <pc:chgData name="Siegbert Rudolph" userId="2af4d44886c067cc" providerId="LiveId" clId="{F35B6CF8-23F5-4C7B-BBB0-2DF1E8BC266F}"/>
    <pc:docChg chg="modSld">
      <pc:chgData name="Siegbert Rudolph" userId="2af4d44886c067cc" providerId="LiveId" clId="{F35B6CF8-23F5-4C7B-BBB0-2DF1E8BC266F}" dt="2020-08-24T06:40:07.827" v="95" actId="478"/>
      <pc:docMkLst>
        <pc:docMk/>
      </pc:docMkLst>
      <pc:sldChg chg="delSp modSp modAnim">
        <pc:chgData name="Siegbert Rudolph" userId="2af4d44886c067cc" providerId="LiveId" clId="{F35B6CF8-23F5-4C7B-BBB0-2DF1E8BC266F}" dt="2020-08-24T06:38:39.829" v="77" actId="478"/>
        <pc:sldMkLst>
          <pc:docMk/>
          <pc:sldMk cId="3612293768" sldId="729"/>
        </pc:sldMkLst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7:39.686" v="32" actId="478"/>
          <ac:spMkLst>
            <pc:docMk/>
            <pc:sldMk cId="3612293768" sldId="729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58" creationId="{C6BA625D-8921-4887-A8D9-29D62BCA968F}"/>
          </ac:spMkLst>
        </pc:spChg>
        <pc:spChg chg="del mod">
          <ac:chgData name="Siegbert Rudolph" userId="2af4d44886c067cc" providerId="LiveId" clId="{F35B6CF8-23F5-4C7B-BBB0-2DF1E8BC266F}" dt="2020-08-24T06:38:39.829" v="77" actId="478"/>
          <ac:spMkLst>
            <pc:docMk/>
            <pc:sldMk cId="3612293768" sldId="729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7:43.048" v="33" actId="478"/>
          <ac:spMkLst>
            <pc:docMk/>
            <pc:sldMk cId="3612293768" sldId="729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7:39.686" v="32" actId="478"/>
          <ac:spMkLst>
            <pc:docMk/>
            <pc:sldMk cId="3612293768" sldId="729"/>
            <ac:spMk id="74" creationId="{BAB1A47F-A8BB-4B5F-8AD7-17B6D36AA55F}"/>
          </ac:spMkLst>
        </pc:spChg>
        <pc:spChg chg="del mod">
          <ac:chgData name="Siegbert Rudolph" userId="2af4d44886c067cc" providerId="LiveId" clId="{F35B6CF8-23F5-4C7B-BBB0-2DF1E8BC266F}" dt="2020-08-24T06:38:39.829" v="77" actId="478"/>
          <ac:spMkLst>
            <pc:docMk/>
            <pc:sldMk cId="3612293768" sldId="729"/>
            <ac:spMk id="91" creationId="{EED03674-F1B6-4AA6-92F7-6BB850AF8533}"/>
          </ac:spMkLst>
        </pc:spChg>
      </pc:sldChg>
      <pc:sldChg chg="delSp modSp modAnim">
        <pc:chgData name="Siegbert Rudolph" userId="2af4d44886c067cc" providerId="LiveId" clId="{F35B6CF8-23F5-4C7B-BBB0-2DF1E8BC266F}" dt="2020-08-24T06:38:36.610" v="76" actId="478"/>
        <pc:sldMkLst>
          <pc:docMk/>
          <pc:sldMk cId="3449316489" sldId="730"/>
        </pc:sldMkLst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3" creationId="{7B0508C9-2690-4E42-9559-28B184EC0DCF}"/>
          </ac:spMkLst>
        </pc:spChg>
        <pc:spChg chg="del mod">
          <ac:chgData name="Siegbert Rudolph" userId="2af4d44886c067cc" providerId="LiveId" clId="{F35B6CF8-23F5-4C7B-BBB0-2DF1E8BC266F}" dt="2020-08-24T06:38:36.610" v="76" actId="478"/>
          <ac:spMkLst>
            <pc:docMk/>
            <pc:sldMk cId="3449316489" sldId="730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7:30.529" v="0" actId="478"/>
          <ac:spMkLst>
            <pc:docMk/>
            <pc:sldMk cId="3449316489" sldId="730"/>
            <ac:spMk id="60" creationId="{E3D8AF55-F568-4459-9C13-4049FE792FB8}"/>
          </ac:spMkLst>
        </pc:spChg>
        <pc:spChg chg="del mod">
          <ac:chgData name="Siegbert Rudolph" userId="2af4d44886c067cc" providerId="LiveId" clId="{F35B6CF8-23F5-4C7B-BBB0-2DF1E8BC266F}" dt="2020-08-24T06:38:36.610" v="76" actId="478"/>
          <ac:spMkLst>
            <pc:docMk/>
            <pc:sldMk cId="3449316489" sldId="730"/>
            <ac:spMk id="79" creationId="{A85CBDB0-A241-456D-8C4F-9AD3D2B13794}"/>
          </ac:spMkLst>
        </pc:spChg>
      </pc:sldChg>
      <pc:sldChg chg="delSp modSp modAnim">
        <pc:chgData name="Siegbert Rudolph" userId="2af4d44886c067cc" providerId="LiveId" clId="{F35B6CF8-23F5-4C7B-BBB0-2DF1E8BC266F}" dt="2020-08-24T06:38:43.515" v="78" actId="478"/>
        <pc:sldMkLst>
          <pc:docMk/>
          <pc:sldMk cId="2220811049" sldId="731"/>
        </pc:sldMkLst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2" creationId="{AC21C908-E9B9-4211-AE42-7864F7BA387D}"/>
          </ac:spMkLst>
        </pc:spChg>
        <pc:spChg chg="del mod">
          <ac:chgData name="Siegbert Rudolph" userId="2af4d44886c067cc" providerId="LiveId" clId="{F35B6CF8-23F5-4C7B-BBB0-2DF1E8BC266F}" dt="2020-08-24T06:38:43.515" v="78" actId="478"/>
          <ac:spMkLst>
            <pc:docMk/>
            <pc:sldMk cId="2220811049" sldId="731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7:59.062" v="57" actId="478"/>
          <ac:spMkLst>
            <pc:docMk/>
            <pc:sldMk cId="2220811049" sldId="731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7:59.062" v="57" actId="478"/>
          <ac:spMkLst>
            <pc:docMk/>
            <pc:sldMk cId="2220811049" sldId="731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8:01.631" v="58" actId="478"/>
          <ac:spMkLst>
            <pc:docMk/>
            <pc:sldMk cId="2220811049" sldId="731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7:59.062" v="57" actId="478"/>
          <ac:spMkLst>
            <pc:docMk/>
            <pc:sldMk cId="2220811049" sldId="731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7:59.062" v="57" actId="478"/>
          <ac:spMkLst>
            <pc:docMk/>
            <pc:sldMk cId="2220811049" sldId="731"/>
            <ac:spMk id="79" creationId="{A0AB6355-2F89-4CAF-8FBD-CC408E8648B7}"/>
          </ac:spMkLst>
        </pc:spChg>
        <pc:spChg chg="del mod">
          <ac:chgData name="Siegbert Rudolph" userId="2af4d44886c067cc" providerId="LiveId" clId="{F35B6CF8-23F5-4C7B-BBB0-2DF1E8BC266F}" dt="2020-08-24T06:38:43.515" v="78" actId="478"/>
          <ac:spMkLst>
            <pc:docMk/>
            <pc:sldMk cId="2220811049" sldId="731"/>
            <ac:spMk id="84" creationId="{944D8441-28F3-463F-9FE0-D2FBCA8B06FF}"/>
          </ac:spMkLst>
        </pc:spChg>
      </pc:sldChg>
      <pc:sldChg chg="delSp modAnim">
        <pc:chgData name="Siegbert Rudolph" userId="2af4d44886c067cc" providerId="LiveId" clId="{F35B6CF8-23F5-4C7B-BBB0-2DF1E8BC266F}" dt="2020-08-24T06:39:12.512" v="80" actId="478"/>
        <pc:sldMkLst>
          <pc:docMk/>
          <pc:sldMk cId="1598913043" sldId="732"/>
        </pc:sldMkLst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12.512" v="80" actId="478"/>
          <ac:spMkLst>
            <pc:docMk/>
            <pc:sldMk cId="1598913043" sldId="732"/>
            <ac:spMk id="84" creationId="{FB8E3156-05F0-4330-A1AF-F9E8F2C8E406}"/>
          </ac:spMkLst>
        </pc:spChg>
      </pc:sldChg>
      <pc:sldChg chg="delSp modAnim">
        <pc:chgData name="Siegbert Rudolph" userId="2af4d44886c067cc" providerId="LiveId" clId="{F35B6CF8-23F5-4C7B-BBB0-2DF1E8BC266F}" dt="2020-08-24T06:39:08.668" v="79" actId="478"/>
        <pc:sldMkLst>
          <pc:docMk/>
          <pc:sldMk cId="3109627077" sldId="733"/>
        </pc:sldMkLst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8:09.842" v="74" actId="478"/>
          <ac:spMkLst>
            <pc:docMk/>
            <pc:sldMk cId="3109627077" sldId="733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8:09.842" v="74" actId="478"/>
          <ac:spMkLst>
            <pc:docMk/>
            <pc:sldMk cId="3109627077" sldId="733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08.668" v="79" actId="478"/>
          <ac:spMkLst>
            <pc:docMk/>
            <pc:sldMk cId="3109627077" sldId="733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8:09.842" v="74" actId="478"/>
          <ac:spMkLst>
            <pc:docMk/>
            <pc:sldMk cId="3109627077" sldId="733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8:13.794" v="75" actId="478"/>
          <ac:spMkLst>
            <pc:docMk/>
            <pc:sldMk cId="3109627077" sldId="733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8:09.842" v="74" actId="478"/>
          <ac:spMkLst>
            <pc:docMk/>
            <pc:sldMk cId="3109627077" sldId="733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8:09.842" v="74" actId="478"/>
          <ac:spMkLst>
            <pc:docMk/>
            <pc:sldMk cId="3109627077" sldId="733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8:09.842" v="74" actId="478"/>
          <ac:spMkLst>
            <pc:docMk/>
            <pc:sldMk cId="3109627077" sldId="733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08.668" v="79" actId="478"/>
          <ac:spMkLst>
            <pc:docMk/>
            <pc:sldMk cId="3109627077" sldId="733"/>
            <ac:spMk id="84" creationId="{C905624F-A5CA-41B5-8979-BAC1CFA579FD}"/>
          </ac:spMkLst>
        </pc:spChg>
      </pc:sldChg>
      <pc:sldChg chg="delSp modAnim">
        <pc:chgData name="Siegbert Rudolph" userId="2af4d44886c067cc" providerId="LiveId" clId="{F35B6CF8-23F5-4C7B-BBB0-2DF1E8BC266F}" dt="2020-08-24T06:39:16.076" v="81" actId="478"/>
        <pc:sldMkLst>
          <pc:docMk/>
          <pc:sldMk cId="1686344213" sldId="734"/>
        </pc:sldMkLst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16.076" v="81" actId="478"/>
          <ac:spMkLst>
            <pc:docMk/>
            <pc:sldMk cId="1686344213" sldId="734"/>
            <ac:spMk id="84" creationId="{B7A64DD0-5C9F-461A-B6E8-58BFEB3A5FBB}"/>
          </ac:spMkLst>
        </pc:spChg>
      </pc:sldChg>
      <pc:sldChg chg="delSp modAnim">
        <pc:chgData name="Siegbert Rudolph" userId="2af4d44886c067cc" providerId="LiveId" clId="{F35B6CF8-23F5-4C7B-BBB0-2DF1E8BC266F}" dt="2020-08-24T06:39:19.580" v="82" actId="478"/>
        <pc:sldMkLst>
          <pc:docMk/>
          <pc:sldMk cId="4292739409" sldId="735"/>
        </pc:sldMkLst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19.580" v="82" actId="478"/>
          <ac:spMkLst>
            <pc:docMk/>
            <pc:sldMk cId="4292739409" sldId="735"/>
            <ac:spMk id="84" creationId="{C48ED4A8-8C79-41F1-979C-BE57BA316609}"/>
          </ac:spMkLst>
        </pc:spChg>
      </pc:sldChg>
      <pc:sldChg chg="delSp modAnim">
        <pc:chgData name="Siegbert Rudolph" userId="2af4d44886c067cc" providerId="LiveId" clId="{F35B6CF8-23F5-4C7B-BBB0-2DF1E8BC266F}" dt="2020-08-24T06:39:23.468" v="83" actId="478"/>
        <pc:sldMkLst>
          <pc:docMk/>
          <pc:sldMk cId="407028184" sldId="736"/>
        </pc:sldMkLst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23.468" v="83" actId="478"/>
          <ac:spMkLst>
            <pc:docMk/>
            <pc:sldMk cId="407028184" sldId="736"/>
            <ac:spMk id="84" creationId="{6DA06ED4-8903-44B8-B637-D0CCB9F22CF7}"/>
          </ac:spMkLst>
        </pc:spChg>
      </pc:sldChg>
      <pc:sldChg chg="delSp modAnim">
        <pc:chgData name="Siegbert Rudolph" userId="2af4d44886c067cc" providerId="LiveId" clId="{F35B6CF8-23F5-4C7B-BBB0-2DF1E8BC266F}" dt="2020-08-24T06:39:26.951" v="84" actId="478"/>
        <pc:sldMkLst>
          <pc:docMk/>
          <pc:sldMk cId="2509100147" sldId="737"/>
        </pc:sldMkLst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26.951" v="84" actId="478"/>
          <ac:spMkLst>
            <pc:docMk/>
            <pc:sldMk cId="2509100147" sldId="737"/>
            <ac:spMk id="84" creationId="{98533C71-C800-41DD-A414-2040B0D44347}"/>
          </ac:spMkLst>
        </pc:spChg>
      </pc:sldChg>
      <pc:sldChg chg="delSp modAnim">
        <pc:chgData name="Siegbert Rudolph" userId="2af4d44886c067cc" providerId="LiveId" clId="{F35B6CF8-23F5-4C7B-BBB0-2DF1E8BC266F}" dt="2020-08-24T06:39:31.255" v="85" actId="478"/>
        <pc:sldMkLst>
          <pc:docMk/>
          <pc:sldMk cId="862778216" sldId="738"/>
        </pc:sldMkLst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31.255" v="85" actId="478"/>
          <ac:spMkLst>
            <pc:docMk/>
            <pc:sldMk cId="862778216" sldId="738"/>
            <ac:spMk id="84" creationId="{5126F0AB-3E79-426E-B6AC-476B88575DFE}"/>
          </ac:spMkLst>
        </pc:spChg>
      </pc:sldChg>
      <pc:sldChg chg="delSp modAnim">
        <pc:chgData name="Siegbert Rudolph" userId="2af4d44886c067cc" providerId="LiveId" clId="{F35B6CF8-23F5-4C7B-BBB0-2DF1E8BC266F}" dt="2020-08-24T06:39:34.562" v="86" actId="478"/>
        <pc:sldMkLst>
          <pc:docMk/>
          <pc:sldMk cId="3965611491" sldId="739"/>
        </pc:sldMkLst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34.562" v="86" actId="478"/>
          <ac:spMkLst>
            <pc:docMk/>
            <pc:sldMk cId="3965611491" sldId="739"/>
            <ac:spMk id="84" creationId="{1251AB2F-2986-48CC-A7C4-83416258BD73}"/>
          </ac:spMkLst>
        </pc:spChg>
      </pc:sldChg>
      <pc:sldChg chg="delSp modAnim">
        <pc:chgData name="Siegbert Rudolph" userId="2af4d44886c067cc" providerId="LiveId" clId="{F35B6CF8-23F5-4C7B-BBB0-2DF1E8BC266F}" dt="2020-08-24T06:39:52.997" v="91" actId="478"/>
        <pc:sldMkLst>
          <pc:docMk/>
          <pc:sldMk cId="1622589701" sldId="740"/>
        </pc:sldMkLst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66" creationId="{3F1FB0F0-EADF-4DCF-A408-2EA389222490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2" creationId="{BC35B1F5-E694-450B-8049-C003715B8157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52.997" v="91" actId="478"/>
          <ac:spMkLst>
            <pc:docMk/>
            <pc:sldMk cId="1622589701" sldId="740"/>
            <ac:spMk id="84" creationId="{E430538F-7650-40B1-94B8-43808AEF2BCB}"/>
          </ac:spMkLst>
        </pc:spChg>
      </pc:sldChg>
      <pc:sldChg chg="delSp modAnim">
        <pc:chgData name="Siegbert Rudolph" userId="2af4d44886c067cc" providerId="LiveId" clId="{F35B6CF8-23F5-4C7B-BBB0-2DF1E8BC266F}" dt="2020-08-24T06:39:56.716" v="92" actId="478"/>
        <pc:sldMkLst>
          <pc:docMk/>
          <pc:sldMk cId="2604219349" sldId="741"/>
        </pc:sldMkLst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61" creationId="{3E8D6425-E1F8-4611-8ECD-F25307551595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66" creationId="{3F1FB0F0-EADF-4DCF-A408-2EA389222490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2" creationId="{BC35B1F5-E694-450B-8049-C003715B8157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56.716" v="92" actId="478"/>
          <ac:spMkLst>
            <pc:docMk/>
            <pc:sldMk cId="2604219349" sldId="741"/>
            <ac:spMk id="84" creationId="{E738B454-A249-481A-B9A9-CA8999FFF286}"/>
          </ac:spMkLst>
        </pc:spChg>
      </pc:sldChg>
      <pc:sldChg chg="delSp modAnim">
        <pc:chgData name="Siegbert Rudolph" userId="2af4d44886c067cc" providerId="LiveId" clId="{F35B6CF8-23F5-4C7B-BBB0-2DF1E8BC266F}" dt="2020-08-24T06:39:38.579" v="87" actId="478"/>
        <pc:sldMkLst>
          <pc:docMk/>
          <pc:sldMk cId="1879769585" sldId="742"/>
        </pc:sldMkLst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38.579" v="87" actId="478"/>
          <ac:spMkLst>
            <pc:docMk/>
            <pc:sldMk cId="1879769585" sldId="742"/>
            <ac:spMk id="84" creationId="{7238B580-4F16-44FE-853A-56248945770C}"/>
          </ac:spMkLst>
        </pc:spChg>
      </pc:sldChg>
      <pc:sldChg chg="delSp modAnim">
        <pc:chgData name="Siegbert Rudolph" userId="2af4d44886c067cc" providerId="LiveId" clId="{F35B6CF8-23F5-4C7B-BBB0-2DF1E8BC266F}" dt="2020-08-24T06:39:49.520" v="90" actId="478"/>
        <pc:sldMkLst>
          <pc:docMk/>
          <pc:sldMk cId="1182862568" sldId="743"/>
        </pc:sldMkLst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2" creationId="{BC35B1F5-E694-450B-8049-C003715B8157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49.520" v="90" actId="478"/>
          <ac:spMkLst>
            <pc:docMk/>
            <pc:sldMk cId="1182862568" sldId="743"/>
            <ac:spMk id="84" creationId="{C76EC8DF-AD9D-4DCD-A5D6-0A043578CC91}"/>
          </ac:spMkLst>
        </pc:spChg>
      </pc:sldChg>
      <pc:sldChg chg="delSp modAnim">
        <pc:chgData name="Siegbert Rudolph" userId="2af4d44886c067cc" providerId="LiveId" clId="{F35B6CF8-23F5-4C7B-BBB0-2DF1E8BC266F}" dt="2020-08-24T06:39:45.800" v="89" actId="478"/>
        <pc:sldMkLst>
          <pc:docMk/>
          <pc:sldMk cId="2412010493" sldId="744"/>
        </pc:sldMkLst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45.800" v="89" actId="478"/>
          <ac:spMkLst>
            <pc:docMk/>
            <pc:sldMk cId="2412010493" sldId="744"/>
            <ac:spMk id="84" creationId="{69A1B499-8948-473C-892A-9DB544AE8F2F}"/>
          </ac:spMkLst>
        </pc:spChg>
      </pc:sldChg>
      <pc:sldChg chg="delSp modAnim">
        <pc:chgData name="Siegbert Rudolph" userId="2af4d44886c067cc" providerId="LiveId" clId="{F35B6CF8-23F5-4C7B-BBB0-2DF1E8BC266F}" dt="2020-08-24T06:39:41.814" v="88" actId="478"/>
        <pc:sldMkLst>
          <pc:docMk/>
          <pc:sldMk cId="2471978050" sldId="745"/>
        </pc:sldMkLst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39:41.814" v="88" actId="478"/>
          <ac:spMkLst>
            <pc:docMk/>
            <pc:sldMk cId="2471978050" sldId="745"/>
            <ac:spMk id="84" creationId="{59808F8C-863A-400D-9196-2EB26F5C920B}"/>
          </ac:spMkLst>
        </pc:spChg>
      </pc:sldChg>
      <pc:sldChg chg="delSp modAnim">
        <pc:chgData name="Siegbert Rudolph" userId="2af4d44886c067cc" providerId="LiveId" clId="{F35B6CF8-23F5-4C7B-BBB0-2DF1E8BC266F}" dt="2020-08-24T06:40:07.827" v="95" actId="478"/>
        <pc:sldMkLst>
          <pc:docMk/>
          <pc:sldMk cId="1517825682" sldId="746"/>
        </pc:sldMkLst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1" creationId="{3E8D6425-E1F8-4611-8ECD-F25307551595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2" creationId="{CB16B523-3A91-4B96-A76A-9305E17BEDA5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3" creationId="{ABA84B90-BA0A-4A2F-BAF3-B4B4548F0E76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4" creationId="{3D88CE6A-F9CD-43B6-9DF2-C8EFE57C6A3D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6" creationId="{3F1FB0F0-EADF-4DCF-A408-2EA389222490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2" creationId="{BC35B1F5-E694-450B-8049-C003715B8157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40:07.827" v="95" actId="478"/>
          <ac:spMkLst>
            <pc:docMk/>
            <pc:sldMk cId="1517825682" sldId="746"/>
            <ac:spMk id="84" creationId="{63CFFF5F-6A42-4814-95F5-5D4BC8593AB1}"/>
          </ac:spMkLst>
        </pc:spChg>
      </pc:sldChg>
      <pc:sldChg chg="delSp modAnim">
        <pc:chgData name="Siegbert Rudolph" userId="2af4d44886c067cc" providerId="LiveId" clId="{F35B6CF8-23F5-4C7B-BBB0-2DF1E8BC266F}" dt="2020-08-24T06:40:04.333" v="94" actId="478"/>
        <pc:sldMkLst>
          <pc:docMk/>
          <pc:sldMk cId="2063244681" sldId="747"/>
        </pc:sldMkLst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1" creationId="{3E8D6425-E1F8-4611-8ECD-F25307551595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2" creationId="{CB16B523-3A91-4B96-A76A-9305E17BEDA5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3" creationId="{ABA84B90-BA0A-4A2F-BAF3-B4B4548F0E76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6" creationId="{3F1FB0F0-EADF-4DCF-A408-2EA389222490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2" creationId="{BC35B1F5-E694-450B-8049-C003715B8157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40:04.333" v="94" actId="478"/>
          <ac:spMkLst>
            <pc:docMk/>
            <pc:sldMk cId="2063244681" sldId="747"/>
            <ac:spMk id="84" creationId="{CA5A8583-4148-4C84-A0F4-575E99629A2D}"/>
          </ac:spMkLst>
        </pc:spChg>
      </pc:sldChg>
      <pc:sldChg chg="delSp modAnim">
        <pc:chgData name="Siegbert Rudolph" userId="2af4d44886c067cc" providerId="LiveId" clId="{F35B6CF8-23F5-4C7B-BBB0-2DF1E8BC266F}" dt="2020-08-24T06:40:00.360" v="93" actId="478"/>
        <pc:sldMkLst>
          <pc:docMk/>
          <pc:sldMk cId="4064219210" sldId="748"/>
        </pc:sldMkLst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35" creationId="{383AE9C1-91C3-4E9B-B187-0CC100DA3026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36" creationId="{F5ADF048-800B-4A7F-9E33-A7CEBF72FABD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37" creationId="{F7B46447-044F-4971-A275-F24B987E9F8C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38" creationId="{36B9C28C-16BB-4016-8C4C-1D83548176E1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39" creationId="{2A4A0553-F27E-4238-A337-54938A0A1493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40" creationId="{27211A0E-2426-4497-A066-9332C7AC3AB5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41" creationId="{CC4F8397-1494-4E3C-8FF8-9216C05F26CE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42" creationId="{45B04870-11DC-45DD-BFB6-D01F159159B3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47" creationId="{3D7D7288-5F6D-42E5-9857-5B2C64F1B9C1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0" creationId="{E41879A0-9AAE-4C08-A096-4C98A08F5793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1" creationId="{0B74C424-4D42-4E82-B6CA-21E6CCAA3E57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2" creationId="{AC21C908-E9B9-4211-AE42-7864F7BA387D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3" creationId="{7B0508C9-2690-4E42-9559-28B184EC0DCF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4" creationId="{7978E2F4-8F6C-4666-B3D2-4354057FE6FB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5" creationId="{DB1EBCBA-3E33-4E65-8ED8-AD0B822885EF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6" creationId="{DCFC6B87-C3B7-4EF9-AC80-587CAF8A8C6A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7" creationId="{DA1658BD-E81B-4AF5-B13C-13AA8C7B6E7B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8" creationId="{C6BA625D-8921-4887-A8D9-29D62BCA968F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59" creationId="{378D8203-0BBE-4D8B-B2F5-D8C9365CC39D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0" creationId="{E3D8AF55-F568-4459-9C13-4049FE792FB8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1" creationId="{3E8D6425-E1F8-4611-8ECD-F25307551595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2" creationId="{CB16B523-3A91-4B96-A76A-9305E17BEDA5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6" creationId="{3F1FB0F0-EADF-4DCF-A408-2EA389222490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7" creationId="{E00EA90F-F05E-453D-BE0B-78F52DF50AA8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8" creationId="{C5F52B2A-D7D1-4612-BE4A-BE56BFF91AF4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69" creationId="{2AE3C4D0-877B-41D0-8363-FA3ECFE3482F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0" creationId="{F9207A9D-93E6-4D14-90EF-6AF601C21D94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1" creationId="{975B0DFF-C648-4B17-B797-1F226F1AFCE2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2" creationId="{BC35B1F5-E694-450B-8049-C003715B8157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3" creationId="{51709A15-963A-454D-99C7-B7E408B8DB93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4" creationId="{BAB1A47F-A8BB-4B5F-8AD7-17B6D36AA55F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5" creationId="{7A7B0C78-1B03-403C-BEC5-83EC0CBBBD0B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6" creationId="{FDF07FE4-C7AB-4A0E-8831-919D8A229B50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7" creationId="{846692D3-7715-4D47-815B-380A354ACDB3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8" creationId="{2C25FCA9-C47B-445B-95DF-FD37A2C20DB5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79" creationId="{A0AB6355-2F89-4CAF-8FBD-CC408E8648B7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80" creationId="{541CB590-F88B-4F17-B7A3-2B3C11E761A6}"/>
          </ac:spMkLst>
        </pc:spChg>
        <pc:spChg chg="del">
          <ac:chgData name="Siegbert Rudolph" userId="2af4d44886c067cc" providerId="LiveId" clId="{F35B6CF8-23F5-4C7B-BBB0-2DF1E8BC266F}" dt="2020-08-24T06:40:00.360" v="93" actId="478"/>
          <ac:spMkLst>
            <pc:docMk/>
            <pc:sldMk cId="4064219210" sldId="748"/>
            <ac:spMk id="84" creationId="{875672DA-DAA4-4880-A6FE-E52356BC126D}"/>
          </ac:spMkLst>
        </pc:spChg>
      </pc:sldChg>
    </pc:docChg>
  </pc:docChgLst>
  <pc:docChgLst>
    <pc:chgData name="Siegbert Rudolph" userId="2af4d44886c067cc" providerId="LiveId" clId="{57C3015C-304B-488C-AF9B-FEECC457B045}"/>
    <pc:docChg chg="modSld">
      <pc:chgData name="Siegbert Rudolph" userId="2af4d44886c067cc" providerId="LiveId" clId="{57C3015C-304B-488C-AF9B-FEECC457B045}" dt="2023-05-21T07:17:16.233" v="51" actId="166"/>
      <pc:docMkLst>
        <pc:docMk/>
      </pc:docMkLst>
      <pc:sldChg chg="addSp modSp mod modAnim">
        <pc:chgData name="Siegbert Rudolph" userId="2af4d44886c067cc" providerId="LiveId" clId="{57C3015C-304B-488C-AF9B-FEECC457B045}" dt="2023-05-21T07:13:13.374" v="11" actId="166"/>
        <pc:sldMkLst>
          <pc:docMk/>
          <pc:sldMk cId="3612293768" sldId="729"/>
        </pc:sldMkLst>
        <pc:spChg chg="add mod">
          <ac:chgData name="Siegbert Rudolph" userId="2af4d44886c067cc" providerId="LiveId" clId="{57C3015C-304B-488C-AF9B-FEECC457B045}" dt="2023-05-21T07:12:58.864" v="6"/>
          <ac:spMkLst>
            <pc:docMk/>
            <pc:sldMk cId="3612293768" sldId="729"/>
            <ac:spMk id="3" creationId="{BDB1A2A4-98A8-E7B0-4737-9692246B519E}"/>
          </ac:spMkLst>
        </pc:spChg>
        <pc:spChg chg="add mod">
          <ac:chgData name="Siegbert Rudolph" userId="2af4d44886c067cc" providerId="LiveId" clId="{57C3015C-304B-488C-AF9B-FEECC457B045}" dt="2023-05-21T07:13:05.515" v="10" actId="14100"/>
          <ac:spMkLst>
            <pc:docMk/>
            <pc:sldMk cId="3612293768" sldId="729"/>
            <ac:spMk id="5" creationId="{D9C469C0-0117-DC9B-40E9-AA7A56E6EB72}"/>
          </ac:spMkLst>
        </pc:spChg>
        <pc:spChg chg="ord">
          <ac:chgData name="Siegbert Rudolph" userId="2af4d44886c067cc" providerId="LiveId" clId="{57C3015C-304B-488C-AF9B-FEECC457B045}" dt="2023-05-21T07:13:13.374" v="11" actId="166"/>
          <ac:spMkLst>
            <pc:docMk/>
            <pc:sldMk cId="3612293768" sldId="729"/>
            <ac:spMk id="92" creationId="{8CACDE05-6B02-4B9D-9B43-0F2D1A7D24CF}"/>
          </ac:spMkLst>
        </pc:spChg>
      </pc:sldChg>
      <pc:sldChg chg="addSp modSp mod modAnim">
        <pc:chgData name="Siegbert Rudolph" userId="2af4d44886c067cc" providerId="LiveId" clId="{57C3015C-304B-488C-AF9B-FEECC457B045}" dt="2023-05-21T07:12:49.503" v="5" actId="166"/>
        <pc:sldMkLst>
          <pc:docMk/>
          <pc:sldMk cId="3449316489" sldId="730"/>
        </pc:sldMkLst>
        <pc:spChg chg="add mod">
          <ac:chgData name="Siegbert Rudolph" userId="2af4d44886c067cc" providerId="LiveId" clId="{57C3015C-304B-488C-AF9B-FEECC457B045}" dt="2023-05-21T07:12:35.745" v="0"/>
          <ac:spMkLst>
            <pc:docMk/>
            <pc:sldMk cId="3449316489" sldId="730"/>
            <ac:spMk id="3" creationId="{EE2E6322-00AD-9A8F-6012-A329A24B5C62}"/>
          </ac:spMkLst>
        </pc:spChg>
        <pc:spChg chg="add mod">
          <ac:chgData name="Siegbert Rudolph" userId="2af4d44886c067cc" providerId="LiveId" clId="{57C3015C-304B-488C-AF9B-FEECC457B045}" dt="2023-05-21T07:12:42.203" v="4" actId="14100"/>
          <ac:spMkLst>
            <pc:docMk/>
            <pc:sldMk cId="3449316489" sldId="730"/>
            <ac:spMk id="5" creationId="{8EE2080A-5354-A446-4D2E-891CC724241B}"/>
          </ac:spMkLst>
        </pc:spChg>
        <pc:spChg chg="ord">
          <ac:chgData name="Siegbert Rudolph" userId="2af4d44886c067cc" providerId="LiveId" clId="{57C3015C-304B-488C-AF9B-FEECC457B045}" dt="2023-05-21T07:12:49.503" v="5" actId="166"/>
          <ac:spMkLst>
            <pc:docMk/>
            <pc:sldMk cId="3449316489" sldId="730"/>
            <ac:spMk id="81" creationId="{5FDE055A-870F-41D5-8C31-D50EF3621711}"/>
          </ac:spMkLst>
        </pc:spChg>
      </pc:sldChg>
      <pc:sldChg chg="addSp modSp mod modAnim">
        <pc:chgData name="Siegbert Rudolph" userId="2af4d44886c067cc" providerId="LiveId" clId="{57C3015C-304B-488C-AF9B-FEECC457B045}" dt="2023-05-21T07:13:32.104" v="17" actId="166"/>
        <pc:sldMkLst>
          <pc:docMk/>
          <pc:sldMk cId="2220811049" sldId="731"/>
        </pc:sldMkLst>
        <pc:spChg chg="add mod">
          <ac:chgData name="Siegbert Rudolph" userId="2af4d44886c067cc" providerId="LiveId" clId="{57C3015C-304B-488C-AF9B-FEECC457B045}" dt="2023-05-21T07:13:18.089" v="12"/>
          <ac:spMkLst>
            <pc:docMk/>
            <pc:sldMk cId="2220811049" sldId="731"/>
            <ac:spMk id="3" creationId="{C9A30E64-5A7D-E9F5-88B7-FD7D3565B2F2}"/>
          </ac:spMkLst>
        </pc:spChg>
        <pc:spChg chg="add mod">
          <ac:chgData name="Siegbert Rudolph" userId="2af4d44886c067cc" providerId="LiveId" clId="{57C3015C-304B-488C-AF9B-FEECC457B045}" dt="2023-05-21T07:13:24.883" v="16" actId="1035"/>
          <ac:spMkLst>
            <pc:docMk/>
            <pc:sldMk cId="2220811049" sldId="731"/>
            <ac:spMk id="5" creationId="{16BCEB90-9E8D-B86C-5979-A22B259BD1A5}"/>
          </ac:spMkLst>
        </pc:spChg>
        <pc:spChg chg="ord">
          <ac:chgData name="Siegbert Rudolph" userId="2af4d44886c067cc" providerId="LiveId" clId="{57C3015C-304B-488C-AF9B-FEECC457B045}" dt="2023-05-21T07:13:32.104" v="17" actId="166"/>
          <ac:spMkLst>
            <pc:docMk/>
            <pc:sldMk cId="2220811049" sldId="731"/>
            <ac:spMk id="85" creationId="{B63D10E0-C270-4B3A-8A4F-6146F77086A0}"/>
          </ac:spMkLst>
        </pc:spChg>
      </pc:sldChg>
      <pc:sldChg chg="addSp modSp mod modAnim">
        <pc:chgData name="Siegbert Rudolph" userId="2af4d44886c067cc" providerId="LiveId" clId="{57C3015C-304B-488C-AF9B-FEECC457B045}" dt="2023-05-21T07:14:23.365" v="21" actId="166"/>
        <pc:sldMkLst>
          <pc:docMk/>
          <pc:sldMk cId="1598913043" sldId="732"/>
        </pc:sldMkLst>
        <pc:spChg chg="add mod">
          <ac:chgData name="Siegbert Rudolph" userId="2af4d44886c067cc" providerId="LiveId" clId="{57C3015C-304B-488C-AF9B-FEECC457B045}" dt="2023-05-21T07:14:16.452" v="20"/>
          <ac:spMkLst>
            <pc:docMk/>
            <pc:sldMk cId="1598913043" sldId="732"/>
            <ac:spMk id="3" creationId="{54BF9CFD-3BB2-76D0-CD05-A395627D6DA8}"/>
          </ac:spMkLst>
        </pc:spChg>
        <pc:spChg chg="add mod">
          <ac:chgData name="Siegbert Rudolph" userId="2af4d44886c067cc" providerId="LiveId" clId="{57C3015C-304B-488C-AF9B-FEECC457B045}" dt="2023-05-21T07:14:16.452" v="20"/>
          <ac:spMkLst>
            <pc:docMk/>
            <pc:sldMk cId="1598913043" sldId="732"/>
            <ac:spMk id="5" creationId="{B3DE597D-E683-0C80-5066-15F93BD961CD}"/>
          </ac:spMkLst>
        </pc:spChg>
        <pc:spChg chg="ord">
          <ac:chgData name="Siegbert Rudolph" userId="2af4d44886c067cc" providerId="LiveId" clId="{57C3015C-304B-488C-AF9B-FEECC457B045}" dt="2023-05-21T07:14:23.365" v="21" actId="166"/>
          <ac:spMkLst>
            <pc:docMk/>
            <pc:sldMk cId="1598913043" sldId="732"/>
            <ac:spMk id="85" creationId="{E21E6C9B-1925-4381-BB2F-2EFF2FB3BCAF}"/>
          </ac:spMkLst>
        </pc:spChg>
      </pc:sldChg>
      <pc:sldChg chg="addSp modSp mod modAnim">
        <pc:chgData name="Siegbert Rudolph" userId="2af4d44886c067cc" providerId="LiveId" clId="{57C3015C-304B-488C-AF9B-FEECC457B045}" dt="2023-05-21T07:14:10.916" v="19" actId="166"/>
        <pc:sldMkLst>
          <pc:docMk/>
          <pc:sldMk cId="3109627077" sldId="733"/>
        </pc:sldMkLst>
        <pc:spChg chg="add mod">
          <ac:chgData name="Siegbert Rudolph" userId="2af4d44886c067cc" providerId="LiveId" clId="{57C3015C-304B-488C-AF9B-FEECC457B045}" dt="2023-05-21T07:14:01.473" v="18"/>
          <ac:spMkLst>
            <pc:docMk/>
            <pc:sldMk cId="3109627077" sldId="733"/>
            <ac:spMk id="3" creationId="{C301F8AD-CD11-34FC-4B4D-D4D9252EC657}"/>
          </ac:spMkLst>
        </pc:spChg>
        <pc:spChg chg="add mod">
          <ac:chgData name="Siegbert Rudolph" userId="2af4d44886c067cc" providerId="LiveId" clId="{57C3015C-304B-488C-AF9B-FEECC457B045}" dt="2023-05-21T07:14:01.473" v="18"/>
          <ac:spMkLst>
            <pc:docMk/>
            <pc:sldMk cId="3109627077" sldId="733"/>
            <ac:spMk id="5" creationId="{5DABABD2-F8CF-8C92-DEBF-CA21B9B6688C}"/>
          </ac:spMkLst>
        </pc:spChg>
        <pc:spChg chg="ord">
          <ac:chgData name="Siegbert Rudolph" userId="2af4d44886c067cc" providerId="LiveId" clId="{57C3015C-304B-488C-AF9B-FEECC457B045}" dt="2023-05-21T07:14:10.916" v="19" actId="166"/>
          <ac:spMkLst>
            <pc:docMk/>
            <pc:sldMk cId="3109627077" sldId="733"/>
            <ac:spMk id="85" creationId="{13AB449C-E505-4726-A857-690261ECF53C}"/>
          </ac:spMkLst>
        </pc:spChg>
      </pc:sldChg>
      <pc:sldChg chg="addSp modSp mod modAnim">
        <pc:chgData name="Siegbert Rudolph" userId="2af4d44886c067cc" providerId="LiveId" clId="{57C3015C-304B-488C-AF9B-FEECC457B045}" dt="2023-05-21T07:14:33.251" v="23" actId="166"/>
        <pc:sldMkLst>
          <pc:docMk/>
          <pc:sldMk cId="1686344213" sldId="734"/>
        </pc:sldMkLst>
        <pc:spChg chg="add mod">
          <ac:chgData name="Siegbert Rudolph" userId="2af4d44886c067cc" providerId="LiveId" clId="{57C3015C-304B-488C-AF9B-FEECC457B045}" dt="2023-05-21T07:14:27.167" v="22"/>
          <ac:spMkLst>
            <pc:docMk/>
            <pc:sldMk cId="1686344213" sldId="734"/>
            <ac:spMk id="3" creationId="{06B02F9B-FDB0-498A-827E-7B4AE9E3E6AA}"/>
          </ac:spMkLst>
        </pc:spChg>
        <pc:spChg chg="add mod">
          <ac:chgData name="Siegbert Rudolph" userId="2af4d44886c067cc" providerId="LiveId" clId="{57C3015C-304B-488C-AF9B-FEECC457B045}" dt="2023-05-21T07:14:27.167" v="22"/>
          <ac:spMkLst>
            <pc:docMk/>
            <pc:sldMk cId="1686344213" sldId="734"/>
            <ac:spMk id="5" creationId="{E498F89C-9ECC-A3D2-F165-AFC065953D91}"/>
          </ac:spMkLst>
        </pc:spChg>
        <pc:spChg chg="ord">
          <ac:chgData name="Siegbert Rudolph" userId="2af4d44886c067cc" providerId="LiveId" clId="{57C3015C-304B-488C-AF9B-FEECC457B045}" dt="2023-05-21T07:14:33.251" v="23" actId="166"/>
          <ac:spMkLst>
            <pc:docMk/>
            <pc:sldMk cId="1686344213" sldId="734"/>
            <ac:spMk id="85" creationId="{8425EEF6-30A1-4D8A-B01B-6F8890E6B821}"/>
          </ac:spMkLst>
        </pc:spChg>
      </pc:sldChg>
      <pc:sldChg chg="addSp modSp mod modAnim">
        <pc:chgData name="Siegbert Rudolph" userId="2af4d44886c067cc" providerId="LiveId" clId="{57C3015C-304B-488C-AF9B-FEECC457B045}" dt="2023-05-21T07:14:50.854" v="25" actId="166"/>
        <pc:sldMkLst>
          <pc:docMk/>
          <pc:sldMk cId="4292739409" sldId="735"/>
        </pc:sldMkLst>
        <pc:spChg chg="add mod">
          <ac:chgData name="Siegbert Rudolph" userId="2af4d44886c067cc" providerId="LiveId" clId="{57C3015C-304B-488C-AF9B-FEECC457B045}" dt="2023-05-21T07:14:44.019" v="24"/>
          <ac:spMkLst>
            <pc:docMk/>
            <pc:sldMk cId="4292739409" sldId="735"/>
            <ac:spMk id="3" creationId="{69A8F94A-945C-D3CF-E08A-2CD5F59E90AB}"/>
          </ac:spMkLst>
        </pc:spChg>
        <pc:spChg chg="add mod">
          <ac:chgData name="Siegbert Rudolph" userId="2af4d44886c067cc" providerId="LiveId" clId="{57C3015C-304B-488C-AF9B-FEECC457B045}" dt="2023-05-21T07:14:44.019" v="24"/>
          <ac:spMkLst>
            <pc:docMk/>
            <pc:sldMk cId="4292739409" sldId="735"/>
            <ac:spMk id="5" creationId="{8510ADEE-4E32-296B-6E00-83FFB89F5390}"/>
          </ac:spMkLst>
        </pc:spChg>
        <pc:spChg chg="ord">
          <ac:chgData name="Siegbert Rudolph" userId="2af4d44886c067cc" providerId="LiveId" clId="{57C3015C-304B-488C-AF9B-FEECC457B045}" dt="2023-05-21T07:14:50.854" v="25" actId="166"/>
          <ac:spMkLst>
            <pc:docMk/>
            <pc:sldMk cId="4292739409" sldId="735"/>
            <ac:spMk id="85" creationId="{FCE90FA0-523F-4B0B-87E6-1E23575F91DA}"/>
          </ac:spMkLst>
        </pc:spChg>
      </pc:sldChg>
      <pc:sldChg chg="addSp modSp mod modAnim">
        <pc:chgData name="Siegbert Rudolph" userId="2af4d44886c067cc" providerId="LiveId" clId="{57C3015C-304B-488C-AF9B-FEECC457B045}" dt="2023-05-21T07:15:01.229" v="27" actId="166"/>
        <pc:sldMkLst>
          <pc:docMk/>
          <pc:sldMk cId="407028184" sldId="736"/>
        </pc:sldMkLst>
        <pc:spChg chg="add mod">
          <ac:chgData name="Siegbert Rudolph" userId="2af4d44886c067cc" providerId="LiveId" clId="{57C3015C-304B-488C-AF9B-FEECC457B045}" dt="2023-05-21T07:14:54.272" v="26"/>
          <ac:spMkLst>
            <pc:docMk/>
            <pc:sldMk cId="407028184" sldId="736"/>
            <ac:spMk id="3" creationId="{55F39F2C-0C03-6900-6999-CF640AC8BE36}"/>
          </ac:spMkLst>
        </pc:spChg>
        <pc:spChg chg="add mod">
          <ac:chgData name="Siegbert Rudolph" userId="2af4d44886c067cc" providerId="LiveId" clId="{57C3015C-304B-488C-AF9B-FEECC457B045}" dt="2023-05-21T07:14:54.272" v="26"/>
          <ac:spMkLst>
            <pc:docMk/>
            <pc:sldMk cId="407028184" sldId="736"/>
            <ac:spMk id="5" creationId="{6745C3DA-6CAA-74B2-6DF5-D37B7345686B}"/>
          </ac:spMkLst>
        </pc:spChg>
        <pc:spChg chg="ord">
          <ac:chgData name="Siegbert Rudolph" userId="2af4d44886c067cc" providerId="LiveId" clId="{57C3015C-304B-488C-AF9B-FEECC457B045}" dt="2023-05-21T07:15:01.229" v="27" actId="166"/>
          <ac:spMkLst>
            <pc:docMk/>
            <pc:sldMk cId="407028184" sldId="736"/>
            <ac:spMk id="85" creationId="{5DCB74A4-4D7D-4302-8C2A-0A43ACFD8E22}"/>
          </ac:spMkLst>
        </pc:spChg>
      </pc:sldChg>
      <pc:sldChg chg="addSp modSp mod modAnim">
        <pc:chgData name="Siegbert Rudolph" userId="2af4d44886c067cc" providerId="LiveId" clId="{57C3015C-304B-488C-AF9B-FEECC457B045}" dt="2023-05-21T07:15:21.384" v="29" actId="166"/>
        <pc:sldMkLst>
          <pc:docMk/>
          <pc:sldMk cId="2509100147" sldId="737"/>
        </pc:sldMkLst>
        <pc:spChg chg="add mod">
          <ac:chgData name="Siegbert Rudolph" userId="2af4d44886c067cc" providerId="LiveId" clId="{57C3015C-304B-488C-AF9B-FEECC457B045}" dt="2023-05-21T07:15:04.362" v="28"/>
          <ac:spMkLst>
            <pc:docMk/>
            <pc:sldMk cId="2509100147" sldId="737"/>
            <ac:spMk id="3" creationId="{7B965558-C6CB-286E-94E5-BB789C1B1860}"/>
          </ac:spMkLst>
        </pc:spChg>
        <pc:spChg chg="add mod">
          <ac:chgData name="Siegbert Rudolph" userId="2af4d44886c067cc" providerId="LiveId" clId="{57C3015C-304B-488C-AF9B-FEECC457B045}" dt="2023-05-21T07:15:04.362" v="28"/>
          <ac:spMkLst>
            <pc:docMk/>
            <pc:sldMk cId="2509100147" sldId="737"/>
            <ac:spMk id="5" creationId="{14154949-8404-05D8-E54A-682E3DBCCBF4}"/>
          </ac:spMkLst>
        </pc:spChg>
        <pc:spChg chg="ord">
          <ac:chgData name="Siegbert Rudolph" userId="2af4d44886c067cc" providerId="LiveId" clId="{57C3015C-304B-488C-AF9B-FEECC457B045}" dt="2023-05-21T07:15:21.384" v="29" actId="166"/>
          <ac:spMkLst>
            <pc:docMk/>
            <pc:sldMk cId="2509100147" sldId="737"/>
            <ac:spMk id="85" creationId="{3EDB606D-FF8E-49CE-AF2C-6DE9DD81487A}"/>
          </ac:spMkLst>
        </pc:spChg>
      </pc:sldChg>
      <pc:sldChg chg="addSp modSp mod modAnim">
        <pc:chgData name="Siegbert Rudolph" userId="2af4d44886c067cc" providerId="LiveId" clId="{57C3015C-304B-488C-AF9B-FEECC457B045}" dt="2023-05-21T07:15:31.504" v="31" actId="166"/>
        <pc:sldMkLst>
          <pc:docMk/>
          <pc:sldMk cId="862778216" sldId="738"/>
        </pc:sldMkLst>
        <pc:spChg chg="add mod">
          <ac:chgData name="Siegbert Rudolph" userId="2af4d44886c067cc" providerId="LiveId" clId="{57C3015C-304B-488C-AF9B-FEECC457B045}" dt="2023-05-21T07:15:24.781" v="30"/>
          <ac:spMkLst>
            <pc:docMk/>
            <pc:sldMk cId="862778216" sldId="738"/>
            <ac:spMk id="3" creationId="{05976BB9-C4CC-092E-9F16-E970BD038888}"/>
          </ac:spMkLst>
        </pc:spChg>
        <pc:spChg chg="add mod">
          <ac:chgData name="Siegbert Rudolph" userId="2af4d44886c067cc" providerId="LiveId" clId="{57C3015C-304B-488C-AF9B-FEECC457B045}" dt="2023-05-21T07:15:24.781" v="30"/>
          <ac:spMkLst>
            <pc:docMk/>
            <pc:sldMk cId="862778216" sldId="738"/>
            <ac:spMk id="5" creationId="{C0948764-73F3-5342-C386-8EE956190044}"/>
          </ac:spMkLst>
        </pc:spChg>
        <pc:spChg chg="ord">
          <ac:chgData name="Siegbert Rudolph" userId="2af4d44886c067cc" providerId="LiveId" clId="{57C3015C-304B-488C-AF9B-FEECC457B045}" dt="2023-05-21T07:15:31.504" v="31" actId="166"/>
          <ac:spMkLst>
            <pc:docMk/>
            <pc:sldMk cId="862778216" sldId="738"/>
            <ac:spMk id="85" creationId="{4E326BB2-2E79-4F23-B72B-127F707FCB0C}"/>
          </ac:spMkLst>
        </pc:spChg>
      </pc:sldChg>
      <pc:sldChg chg="addSp modSp mod modAnim">
        <pc:chgData name="Siegbert Rudolph" userId="2af4d44886c067cc" providerId="LiveId" clId="{57C3015C-304B-488C-AF9B-FEECC457B045}" dt="2023-05-21T07:15:45.517" v="33" actId="166"/>
        <pc:sldMkLst>
          <pc:docMk/>
          <pc:sldMk cId="3965611491" sldId="739"/>
        </pc:sldMkLst>
        <pc:spChg chg="add mod">
          <ac:chgData name="Siegbert Rudolph" userId="2af4d44886c067cc" providerId="LiveId" clId="{57C3015C-304B-488C-AF9B-FEECC457B045}" dt="2023-05-21T07:15:36.351" v="32"/>
          <ac:spMkLst>
            <pc:docMk/>
            <pc:sldMk cId="3965611491" sldId="739"/>
            <ac:spMk id="3" creationId="{95896B5E-E95B-B1FA-24AE-781096F21E49}"/>
          </ac:spMkLst>
        </pc:spChg>
        <pc:spChg chg="add mod">
          <ac:chgData name="Siegbert Rudolph" userId="2af4d44886c067cc" providerId="LiveId" clId="{57C3015C-304B-488C-AF9B-FEECC457B045}" dt="2023-05-21T07:15:36.351" v="32"/>
          <ac:spMkLst>
            <pc:docMk/>
            <pc:sldMk cId="3965611491" sldId="739"/>
            <ac:spMk id="5" creationId="{EEF8EC80-E2A8-984E-EE56-3C2CB631935B}"/>
          </ac:spMkLst>
        </pc:spChg>
        <pc:spChg chg="ord">
          <ac:chgData name="Siegbert Rudolph" userId="2af4d44886c067cc" providerId="LiveId" clId="{57C3015C-304B-488C-AF9B-FEECC457B045}" dt="2023-05-21T07:15:45.517" v="33" actId="166"/>
          <ac:spMkLst>
            <pc:docMk/>
            <pc:sldMk cId="3965611491" sldId="739"/>
            <ac:spMk id="85" creationId="{0A9B48DA-F776-4DCB-A37F-9F0654AC1044}"/>
          </ac:spMkLst>
        </pc:spChg>
      </pc:sldChg>
      <pc:sldChg chg="addSp modSp mod modAnim">
        <pc:chgData name="Siegbert Rudolph" userId="2af4d44886c067cc" providerId="LiveId" clId="{57C3015C-304B-488C-AF9B-FEECC457B045}" dt="2023-05-21T07:16:39.703" v="43" actId="166"/>
        <pc:sldMkLst>
          <pc:docMk/>
          <pc:sldMk cId="1622589701" sldId="740"/>
        </pc:sldMkLst>
        <pc:spChg chg="add mod">
          <ac:chgData name="Siegbert Rudolph" userId="2af4d44886c067cc" providerId="LiveId" clId="{57C3015C-304B-488C-AF9B-FEECC457B045}" dt="2023-05-21T07:16:32.891" v="42"/>
          <ac:spMkLst>
            <pc:docMk/>
            <pc:sldMk cId="1622589701" sldId="740"/>
            <ac:spMk id="3" creationId="{4A43D411-746D-6ACB-908B-1438CE200200}"/>
          </ac:spMkLst>
        </pc:spChg>
        <pc:spChg chg="add mod">
          <ac:chgData name="Siegbert Rudolph" userId="2af4d44886c067cc" providerId="LiveId" clId="{57C3015C-304B-488C-AF9B-FEECC457B045}" dt="2023-05-21T07:16:32.891" v="42"/>
          <ac:spMkLst>
            <pc:docMk/>
            <pc:sldMk cId="1622589701" sldId="740"/>
            <ac:spMk id="5" creationId="{1243E22A-093C-2FDE-2DAD-E4B579D83DDA}"/>
          </ac:spMkLst>
        </pc:spChg>
        <pc:spChg chg="ord">
          <ac:chgData name="Siegbert Rudolph" userId="2af4d44886c067cc" providerId="LiveId" clId="{57C3015C-304B-488C-AF9B-FEECC457B045}" dt="2023-05-21T07:16:39.703" v="43" actId="166"/>
          <ac:spMkLst>
            <pc:docMk/>
            <pc:sldMk cId="1622589701" sldId="740"/>
            <ac:spMk id="85" creationId="{862C23A7-EFD4-4E70-90D4-3B5B1C5665A8}"/>
          </ac:spMkLst>
        </pc:spChg>
      </pc:sldChg>
      <pc:sldChg chg="addSp modSp mod modAnim">
        <pc:chgData name="Siegbert Rudolph" userId="2af4d44886c067cc" providerId="LiveId" clId="{57C3015C-304B-488C-AF9B-FEECC457B045}" dt="2023-05-21T07:16:48.652" v="45" actId="166"/>
        <pc:sldMkLst>
          <pc:docMk/>
          <pc:sldMk cId="2604219349" sldId="741"/>
        </pc:sldMkLst>
        <pc:spChg chg="add mod">
          <ac:chgData name="Siegbert Rudolph" userId="2af4d44886c067cc" providerId="LiveId" clId="{57C3015C-304B-488C-AF9B-FEECC457B045}" dt="2023-05-21T07:16:42.640" v="44"/>
          <ac:spMkLst>
            <pc:docMk/>
            <pc:sldMk cId="2604219349" sldId="741"/>
            <ac:spMk id="3" creationId="{3EB1DE2A-E5D0-8CD7-7C91-E9544B996BC4}"/>
          </ac:spMkLst>
        </pc:spChg>
        <pc:spChg chg="add mod">
          <ac:chgData name="Siegbert Rudolph" userId="2af4d44886c067cc" providerId="LiveId" clId="{57C3015C-304B-488C-AF9B-FEECC457B045}" dt="2023-05-21T07:16:42.640" v="44"/>
          <ac:spMkLst>
            <pc:docMk/>
            <pc:sldMk cId="2604219349" sldId="741"/>
            <ac:spMk id="5" creationId="{C5315E70-F78E-7569-1E21-ED751F8D9F03}"/>
          </ac:spMkLst>
        </pc:spChg>
        <pc:spChg chg="ord">
          <ac:chgData name="Siegbert Rudolph" userId="2af4d44886c067cc" providerId="LiveId" clId="{57C3015C-304B-488C-AF9B-FEECC457B045}" dt="2023-05-21T07:16:48.652" v="45" actId="166"/>
          <ac:spMkLst>
            <pc:docMk/>
            <pc:sldMk cId="2604219349" sldId="741"/>
            <ac:spMk id="85" creationId="{DF440071-E0E6-49DD-8F68-04D2A5BDD16E}"/>
          </ac:spMkLst>
        </pc:spChg>
      </pc:sldChg>
      <pc:sldChg chg="addSp modSp mod modAnim">
        <pc:chgData name="Siegbert Rudolph" userId="2af4d44886c067cc" providerId="LiveId" clId="{57C3015C-304B-488C-AF9B-FEECC457B045}" dt="2023-05-21T07:15:56.157" v="35" actId="166"/>
        <pc:sldMkLst>
          <pc:docMk/>
          <pc:sldMk cId="1879769585" sldId="742"/>
        </pc:sldMkLst>
        <pc:spChg chg="add mod">
          <ac:chgData name="Siegbert Rudolph" userId="2af4d44886c067cc" providerId="LiveId" clId="{57C3015C-304B-488C-AF9B-FEECC457B045}" dt="2023-05-21T07:15:49.242" v="34"/>
          <ac:spMkLst>
            <pc:docMk/>
            <pc:sldMk cId="1879769585" sldId="742"/>
            <ac:spMk id="3" creationId="{B08DC30C-C3E6-6C77-188D-D924F2EA1C14}"/>
          </ac:spMkLst>
        </pc:spChg>
        <pc:spChg chg="add mod">
          <ac:chgData name="Siegbert Rudolph" userId="2af4d44886c067cc" providerId="LiveId" clId="{57C3015C-304B-488C-AF9B-FEECC457B045}" dt="2023-05-21T07:15:49.242" v="34"/>
          <ac:spMkLst>
            <pc:docMk/>
            <pc:sldMk cId="1879769585" sldId="742"/>
            <ac:spMk id="5" creationId="{3F049FE6-64AD-4EFB-22F1-04CFD27CA176}"/>
          </ac:spMkLst>
        </pc:spChg>
        <pc:spChg chg="ord">
          <ac:chgData name="Siegbert Rudolph" userId="2af4d44886c067cc" providerId="LiveId" clId="{57C3015C-304B-488C-AF9B-FEECC457B045}" dt="2023-05-21T07:15:56.157" v="35" actId="166"/>
          <ac:spMkLst>
            <pc:docMk/>
            <pc:sldMk cId="1879769585" sldId="742"/>
            <ac:spMk id="85" creationId="{D4D4FB79-236D-4102-A952-F2EA168F19AE}"/>
          </ac:spMkLst>
        </pc:spChg>
      </pc:sldChg>
      <pc:sldChg chg="addSp modSp mod modAnim">
        <pc:chgData name="Siegbert Rudolph" userId="2af4d44886c067cc" providerId="LiveId" clId="{57C3015C-304B-488C-AF9B-FEECC457B045}" dt="2023-05-21T07:16:28.512" v="41" actId="166"/>
        <pc:sldMkLst>
          <pc:docMk/>
          <pc:sldMk cId="1182862568" sldId="743"/>
        </pc:sldMkLst>
        <pc:spChg chg="add mod">
          <ac:chgData name="Siegbert Rudolph" userId="2af4d44886c067cc" providerId="LiveId" clId="{57C3015C-304B-488C-AF9B-FEECC457B045}" dt="2023-05-21T07:16:21.761" v="40"/>
          <ac:spMkLst>
            <pc:docMk/>
            <pc:sldMk cId="1182862568" sldId="743"/>
            <ac:spMk id="3" creationId="{3B26E208-45B9-83BA-5E7B-CA6CB4E3A0B3}"/>
          </ac:spMkLst>
        </pc:spChg>
        <pc:spChg chg="add mod">
          <ac:chgData name="Siegbert Rudolph" userId="2af4d44886c067cc" providerId="LiveId" clId="{57C3015C-304B-488C-AF9B-FEECC457B045}" dt="2023-05-21T07:16:21.761" v="40"/>
          <ac:spMkLst>
            <pc:docMk/>
            <pc:sldMk cId="1182862568" sldId="743"/>
            <ac:spMk id="5" creationId="{D652D330-D4A2-C50D-8CB1-FD93F6BA0D4F}"/>
          </ac:spMkLst>
        </pc:spChg>
        <pc:spChg chg="ord">
          <ac:chgData name="Siegbert Rudolph" userId="2af4d44886c067cc" providerId="LiveId" clId="{57C3015C-304B-488C-AF9B-FEECC457B045}" dt="2023-05-21T07:16:28.512" v="41" actId="166"/>
          <ac:spMkLst>
            <pc:docMk/>
            <pc:sldMk cId="1182862568" sldId="743"/>
            <ac:spMk id="85" creationId="{0EDEA9C1-3E8A-4584-A47D-F1D2EC232B41}"/>
          </ac:spMkLst>
        </pc:spChg>
      </pc:sldChg>
      <pc:sldChg chg="addSp modSp mod modAnim">
        <pc:chgData name="Siegbert Rudolph" userId="2af4d44886c067cc" providerId="LiveId" clId="{57C3015C-304B-488C-AF9B-FEECC457B045}" dt="2023-05-21T07:16:18.430" v="39" actId="166"/>
        <pc:sldMkLst>
          <pc:docMk/>
          <pc:sldMk cId="2412010493" sldId="744"/>
        </pc:sldMkLst>
        <pc:spChg chg="add mod">
          <ac:chgData name="Siegbert Rudolph" userId="2af4d44886c067cc" providerId="LiveId" clId="{57C3015C-304B-488C-AF9B-FEECC457B045}" dt="2023-05-21T07:16:12.079" v="38"/>
          <ac:spMkLst>
            <pc:docMk/>
            <pc:sldMk cId="2412010493" sldId="744"/>
            <ac:spMk id="3" creationId="{75FF3973-C316-F205-9111-D9763E7394E5}"/>
          </ac:spMkLst>
        </pc:spChg>
        <pc:spChg chg="add mod">
          <ac:chgData name="Siegbert Rudolph" userId="2af4d44886c067cc" providerId="LiveId" clId="{57C3015C-304B-488C-AF9B-FEECC457B045}" dt="2023-05-21T07:16:12.079" v="38"/>
          <ac:spMkLst>
            <pc:docMk/>
            <pc:sldMk cId="2412010493" sldId="744"/>
            <ac:spMk id="5" creationId="{E638E81C-E8BF-947A-2D75-2E08FCF865E7}"/>
          </ac:spMkLst>
        </pc:spChg>
        <pc:spChg chg="ord">
          <ac:chgData name="Siegbert Rudolph" userId="2af4d44886c067cc" providerId="LiveId" clId="{57C3015C-304B-488C-AF9B-FEECC457B045}" dt="2023-05-21T07:16:18.430" v="39" actId="166"/>
          <ac:spMkLst>
            <pc:docMk/>
            <pc:sldMk cId="2412010493" sldId="744"/>
            <ac:spMk id="85" creationId="{23EC3ED7-9B0D-44B7-B223-D67CBF9CBFFF}"/>
          </ac:spMkLst>
        </pc:spChg>
      </pc:sldChg>
      <pc:sldChg chg="addSp modSp mod modAnim">
        <pc:chgData name="Siegbert Rudolph" userId="2af4d44886c067cc" providerId="LiveId" clId="{57C3015C-304B-488C-AF9B-FEECC457B045}" dt="2023-05-21T07:16:08.785" v="37" actId="166"/>
        <pc:sldMkLst>
          <pc:docMk/>
          <pc:sldMk cId="2471978050" sldId="745"/>
        </pc:sldMkLst>
        <pc:spChg chg="add mod">
          <ac:chgData name="Siegbert Rudolph" userId="2af4d44886c067cc" providerId="LiveId" clId="{57C3015C-304B-488C-AF9B-FEECC457B045}" dt="2023-05-21T07:16:00.059" v="36"/>
          <ac:spMkLst>
            <pc:docMk/>
            <pc:sldMk cId="2471978050" sldId="745"/>
            <ac:spMk id="3" creationId="{1879996B-0580-8F68-CD3D-9310314E6E21}"/>
          </ac:spMkLst>
        </pc:spChg>
        <pc:spChg chg="add mod">
          <ac:chgData name="Siegbert Rudolph" userId="2af4d44886c067cc" providerId="LiveId" clId="{57C3015C-304B-488C-AF9B-FEECC457B045}" dt="2023-05-21T07:16:00.059" v="36"/>
          <ac:spMkLst>
            <pc:docMk/>
            <pc:sldMk cId="2471978050" sldId="745"/>
            <ac:spMk id="5" creationId="{D0EFA557-7113-14A8-65D4-F3EBA0AED03E}"/>
          </ac:spMkLst>
        </pc:spChg>
        <pc:spChg chg="ord">
          <ac:chgData name="Siegbert Rudolph" userId="2af4d44886c067cc" providerId="LiveId" clId="{57C3015C-304B-488C-AF9B-FEECC457B045}" dt="2023-05-21T07:16:08.785" v="37" actId="166"/>
          <ac:spMkLst>
            <pc:docMk/>
            <pc:sldMk cId="2471978050" sldId="745"/>
            <ac:spMk id="85" creationId="{922E3CEF-A5E4-4C41-9F2B-43A1361E26DE}"/>
          </ac:spMkLst>
        </pc:spChg>
      </pc:sldChg>
      <pc:sldChg chg="addSp modSp mod modAnim">
        <pc:chgData name="Siegbert Rudolph" userId="2af4d44886c067cc" providerId="LiveId" clId="{57C3015C-304B-488C-AF9B-FEECC457B045}" dt="2023-05-21T07:17:16.233" v="51" actId="166"/>
        <pc:sldMkLst>
          <pc:docMk/>
          <pc:sldMk cId="1517825682" sldId="746"/>
        </pc:sldMkLst>
        <pc:spChg chg="add mod">
          <ac:chgData name="Siegbert Rudolph" userId="2af4d44886c067cc" providerId="LiveId" clId="{57C3015C-304B-488C-AF9B-FEECC457B045}" dt="2023-05-21T07:17:09.386" v="50"/>
          <ac:spMkLst>
            <pc:docMk/>
            <pc:sldMk cId="1517825682" sldId="746"/>
            <ac:spMk id="3" creationId="{B39EEA5D-C4A2-59F1-E7A7-EF651702846A}"/>
          </ac:spMkLst>
        </pc:spChg>
        <pc:spChg chg="add mod">
          <ac:chgData name="Siegbert Rudolph" userId="2af4d44886c067cc" providerId="LiveId" clId="{57C3015C-304B-488C-AF9B-FEECC457B045}" dt="2023-05-21T07:17:09.386" v="50"/>
          <ac:spMkLst>
            <pc:docMk/>
            <pc:sldMk cId="1517825682" sldId="746"/>
            <ac:spMk id="5" creationId="{D7EB5C4B-3F09-E544-93C8-887047E209C0}"/>
          </ac:spMkLst>
        </pc:spChg>
        <pc:spChg chg="ord">
          <ac:chgData name="Siegbert Rudolph" userId="2af4d44886c067cc" providerId="LiveId" clId="{57C3015C-304B-488C-AF9B-FEECC457B045}" dt="2023-05-21T07:17:16.233" v="51" actId="166"/>
          <ac:spMkLst>
            <pc:docMk/>
            <pc:sldMk cId="1517825682" sldId="746"/>
            <ac:spMk id="85" creationId="{A3966B0C-F544-4B69-BA16-6486945BE7D4}"/>
          </ac:spMkLst>
        </pc:spChg>
      </pc:sldChg>
      <pc:sldChg chg="addSp modSp mod modAnim">
        <pc:chgData name="Siegbert Rudolph" userId="2af4d44886c067cc" providerId="LiveId" clId="{57C3015C-304B-488C-AF9B-FEECC457B045}" dt="2023-05-21T07:17:05.736" v="49" actId="166"/>
        <pc:sldMkLst>
          <pc:docMk/>
          <pc:sldMk cId="2063244681" sldId="747"/>
        </pc:sldMkLst>
        <pc:spChg chg="add mod">
          <ac:chgData name="Siegbert Rudolph" userId="2af4d44886c067cc" providerId="LiveId" clId="{57C3015C-304B-488C-AF9B-FEECC457B045}" dt="2023-05-21T07:17:00.247" v="48"/>
          <ac:spMkLst>
            <pc:docMk/>
            <pc:sldMk cId="2063244681" sldId="747"/>
            <ac:spMk id="3" creationId="{F8D8870B-BE8C-ACE1-FF07-4CAE88A71F49}"/>
          </ac:spMkLst>
        </pc:spChg>
        <pc:spChg chg="add mod">
          <ac:chgData name="Siegbert Rudolph" userId="2af4d44886c067cc" providerId="LiveId" clId="{57C3015C-304B-488C-AF9B-FEECC457B045}" dt="2023-05-21T07:17:00.247" v="48"/>
          <ac:spMkLst>
            <pc:docMk/>
            <pc:sldMk cId="2063244681" sldId="747"/>
            <ac:spMk id="5" creationId="{A43D64E5-997C-8B2E-D314-2459EE48E293}"/>
          </ac:spMkLst>
        </pc:spChg>
        <pc:spChg chg="ord">
          <ac:chgData name="Siegbert Rudolph" userId="2af4d44886c067cc" providerId="LiveId" clId="{57C3015C-304B-488C-AF9B-FEECC457B045}" dt="2023-05-21T07:17:05.736" v="49" actId="166"/>
          <ac:spMkLst>
            <pc:docMk/>
            <pc:sldMk cId="2063244681" sldId="747"/>
            <ac:spMk id="85" creationId="{04B70F7D-71CB-458C-939C-1979EF8420DB}"/>
          </ac:spMkLst>
        </pc:spChg>
      </pc:sldChg>
      <pc:sldChg chg="addSp modSp mod modAnim">
        <pc:chgData name="Siegbert Rudolph" userId="2af4d44886c067cc" providerId="LiveId" clId="{57C3015C-304B-488C-AF9B-FEECC457B045}" dt="2023-05-21T07:16:57.076" v="47" actId="166"/>
        <pc:sldMkLst>
          <pc:docMk/>
          <pc:sldMk cId="4064219210" sldId="748"/>
        </pc:sldMkLst>
        <pc:spChg chg="add mod">
          <ac:chgData name="Siegbert Rudolph" userId="2af4d44886c067cc" providerId="LiveId" clId="{57C3015C-304B-488C-AF9B-FEECC457B045}" dt="2023-05-21T07:16:52.128" v="46"/>
          <ac:spMkLst>
            <pc:docMk/>
            <pc:sldMk cId="4064219210" sldId="748"/>
            <ac:spMk id="3" creationId="{CCE18A73-AAA2-CE4E-6742-F097C92ACF1A}"/>
          </ac:spMkLst>
        </pc:spChg>
        <pc:spChg chg="add mod">
          <ac:chgData name="Siegbert Rudolph" userId="2af4d44886c067cc" providerId="LiveId" clId="{57C3015C-304B-488C-AF9B-FEECC457B045}" dt="2023-05-21T07:16:52.128" v="46"/>
          <ac:spMkLst>
            <pc:docMk/>
            <pc:sldMk cId="4064219210" sldId="748"/>
            <ac:spMk id="5" creationId="{210F5A66-B32F-CD1B-259D-8742D6355B1D}"/>
          </ac:spMkLst>
        </pc:spChg>
        <pc:spChg chg="ord">
          <ac:chgData name="Siegbert Rudolph" userId="2af4d44886c067cc" providerId="LiveId" clId="{57C3015C-304B-488C-AF9B-FEECC457B045}" dt="2023-05-21T07:16:57.076" v="47" actId="166"/>
          <ac:spMkLst>
            <pc:docMk/>
            <pc:sldMk cId="4064219210" sldId="748"/>
            <ac:spMk id="85" creationId="{A6260900-E4B0-4B49-ADE4-7D1CEEA1648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22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7" name="Rechteck 2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31" name="Rechteck 30"/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6" name="Textfeld 4"/>
          <p:cNvSpPr txBox="1">
            <a:spLocks noChangeArrowheads="1"/>
          </p:cNvSpPr>
          <p:nvPr/>
        </p:nvSpPr>
        <p:spPr bwMode="auto">
          <a:xfrm>
            <a:off x="620888" y="1844675"/>
            <a:ext cx="15444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4000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Übungen:</a:t>
            </a:r>
          </a:p>
        </p:txBody>
      </p:sp>
      <p:sp>
        <p:nvSpPr>
          <p:cNvPr id="18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66619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Vorsilben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4000" b="1" dirty="0">
                <a:solidFill>
                  <a:prstClr val="black"/>
                </a:solidFill>
                <a:latin typeface="Trebuchet MS" pitchFamily="34" charset="0"/>
              </a:rPr>
              <a:t>Verneinung von Adjektiven</a:t>
            </a:r>
          </a:p>
        </p:txBody>
      </p:sp>
      <p:sp>
        <p:nvSpPr>
          <p:cNvPr id="19" name="Textfeld 12"/>
          <p:cNvSpPr txBox="1">
            <a:spLocks noChangeArrowheads="1"/>
          </p:cNvSpPr>
          <p:nvPr/>
        </p:nvSpPr>
        <p:spPr bwMode="auto">
          <a:xfrm>
            <a:off x="2232025" y="2780928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EF42E1A-433C-DDB1-AD45-E831222ACDD4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C1B65FCC-DE05-4483-8FD8-1B9357642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872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verständlich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D1212500-0B31-4A73-BC85-86E9087E8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75" y="2436081"/>
            <a:ext cx="5469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23A79E7-B1CE-48AA-BF6C-F8A2E158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9845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D958CF85-F017-4ABA-AF45-0DC3395DB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39255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Sein Vortrag war unverständlich,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also wirr und konfus.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965558-C6CB-286E-94E5-BB789C1B1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4154949-8404-05D8-E54A-682E3DBCCBF4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3EDB606D-FF8E-49CE-AF2C-6DE9DD81487A}"/>
              </a:ext>
            </a:extLst>
          </p:cNvPr>
          <p:cNvSpPr/>
          <p:nvPr/>
        </p:nvSpPr>
        <p:spPr>
          <a:xfrm>
            <a:off x="5740297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A863D79-7229-37E5-6850-A15C1377C296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25091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678209EE-6AF1-4E66-A8AE-EFDA85C6C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1512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legitim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D402D5AE-E599-49B8-8A20-7CA048F59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612" y="2436081"/>
            <a:ext cx="367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5DAAF6-5BB6-4C10-9CBC-6BEF83F1E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1FFACFC5-7398-475A-B4B6-EC869B209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47414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Wenn etwas gegen das Gesetz verstößt,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ist es illegitim.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5976BB9-C4CC-092E-9F16-E970BD038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0948764-73F3-5342-C386-8EE956190044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4E326BB2-2E79-4F23-B72B-127F707FCB0C}"/>
              </a:ext>
            </a:extLst>
          </p:cNvPr>
          <p:cNvSpPr/>
          <p:nvPr/>
        </p:nvSpPr>
        <p:spPr>
          <a:xfrm>
            <a:off x="3196099" y="1133280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2A86DF5-DEA7-767E-E8C3-0AB52734DA7D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86277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F2EA9A68-C509-4D8D-B8BA-DDB213F29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757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harmonisch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369B6A0-0D4A-4934-9952-0CA07891D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000" y="2436081"/>
            <a:ext cx="5870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4C07A41-550C-4B06-AAA9-0486829AC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3821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8FD15866-206E-4B83-972B-27AAEBF64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043" y="3521401"/>
            <a:ext cx="54459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 diesem Abend wurde</a:t>
            </a:r>
            <a:r>
              <a:rPr lang="de-DE" altLang="de-DE" sz="2000" dirty="0">
                <a:latin typeface="Trebuchet MS" pitchFamily="34" charset="0"/>
              </a:rPr>
              <a:t> nur gestritten.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Der Abend verlief vollkommen disharmonisch.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5896B5E-E95B-B1FA-24AE-781096F21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EF8EC80-E2A8-984E-EE56-3C2CB631935B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0A9B48DA-F776-4DCB-A37F-9F0654AC1044}"/>
              </a:ext>
            </a:extLst>
          </p:cNvPr>
          <p:cNvSpPr/>
          <p:nvPr/>
        </p:nvSpPr>
        <p:spPr>
          <a:xfrm>
            <a:off x="2717557" y="1101755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21B55D9-F12C-5D59-800F-0BDF5D90ED39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96561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82A228F9-ED1D-4852-8F2F-35E44B8C8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862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aktiv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0603219D-33D9-46BB-AE1E-BDFA5A6C4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844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019E46F-064C-4C1C-AEC0-2492CF76B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2B57EED9-C11D-474D-ACA0-3951AD689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43300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Früher hat Klaus viel unternommen.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Heute ist er nur noch inaktiv.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08DC30C-C3E6-6C77-188D-D924F2EA1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F049FE6-64AD-4EFB-22F1-04CFD27CA176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D4D4FB79-236D-4102-A952-F2EA168F19AE}"/>
              </a:ext>
            </a:extLst>
          </p:cNvPr>
          <p:cNvSpPr/>
          <p:nvPr/>
        </p:nvSpPr>
        <p:spPr>
          <a:xfrm>
            <a:off x="4091191" y="109148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40E3D6C-6DC1-BB3F-5325-A24D7F1D0B6C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87976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FC9CB420-B334-4CB3-8420-B7051B03C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135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diskret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6103E766-61EB-41A8-AE60-F4FBEDAC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844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37B597F-B546-45A2-966A-CF975350D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28B1365D-8233-433F-95AE-7A2EED31A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3521401"/>
            <a:ext cx="57887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konnte das Geheimnis nicht für sich behalten.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Er verhielt sich indiskret.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79996B-0580-8F68-CD3D-9310314E6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0EFA557-7113-14A8-65D4-F3EBA0AED03E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922E3CEF-A5E4-4C41-9F2B-43A1361E26DE}"/>
              </a:ext>
            </a:extLst>
          </p:cNvPr>
          <p:cNvSpPr/>
          <p:nvPr/>
        </p:nvSpPr>
        <p:spPr>
          <a:xfrm>
            <a:off x="4084113" y="110466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F5C192C-173C-DBCF-07F4-E3830A7B60AB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247197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F10EB199-F2C0-4986-A9CA-FFA3DB0C0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human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1058AD11-4AEB-4287-8ACD-B5A4726C0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844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2E88301-8A2E-4D51-8AE4-010AE5F50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60BAB6EF-1446-4144-926F-765DBA379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3521401"/>
            <a:ext cx="65886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Das, was er anstellte, war unmenschlich, also inhuman.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5FF3973-C316-F205-9111-D9763E7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638E81C-E8BF-947A-2D75-2E08FCF865E7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23EC3ED7-9B0D-44B7-B223-D67CBF9CBFFF}"/>
              </a:ext>
            </a:extLst>
          </p:cNvPr>
          <p:cNvSpPr/>
          <p:nvPr/>
        </p:nvSpPr>
        <p:spPr>
          <a:xfrm>
            <a:off x="4091191" y="109453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4D8861B-4964-6C9A-967B-02752EE74CAE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241201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E3BA7A1E-7BFD-45CD-BF38-ECC60DF35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sozial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D00AC4F-DBF5-452A-A647-B18F69C87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5848" y="2436081"/>
            <a:ext cx="3481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E5B973-2581-4250-B3CB-FA21F9F0A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8DF6E8F3-56CB-40EE-BB1C-8122F776B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3521401"/>
            <a:ext cx="64139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nahm keine Rücksicht auf die Belange der anderen.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Er verhielt sich asozial.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B26E208-45B9-83BA-5E7B-CA6CB4E3A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652D330-D4A2-C50D-8CB1-FD93F6BA0D4F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0EDEA9C1-3E8A-4584-A47D-F1D2EC232B41}"/>
              </a:ext>
            </a:extLst>
          </p:cNvPr>
          <p:cNvSpPr/>
          <p:nvPr/>
        </p:nvSpPr>
        <p:spPr>
          <a:xfrm>
            <a:off x="2230360" y="1099492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0514749-7DF3-4212-40D2-5B89F3CC427D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118286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157F0DEC-627C-4085-8F09-ACDE73FB9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6802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kompetent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90CF773-0D84-4E4F-8248-17489C70D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768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DAB8E6A-FF61-40DA-A20D-982374CD2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3821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5B11EF5A-BD7C-469E-89B6-AA795182C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3521401"/>
            <a:ext cx="551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hatte von diesem Fachgebiet keine Ahnung,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er war vollkommen inkompetent.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43D411-746D-6ACB-908B-1438CE200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243E22A-093C-2FDE-2DAD-E4B579D83DDA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862C23A7-EFD4-4E70-90D4-3B5B1C5665A8}"/>
              </a:ext>
            </a:extLst>
          </p:cNvPr>
          <p:cNvSpPr/>
          <p:nvPr/>
        </p:nvSpPr>
        <p:spPr>
          <a:xfrm>
            <a:off x="4084113" y="113396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AB8F8C-30E6-1C14-F6BB-4E02D0D9A91E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162258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474CA5B9-C8AD-4298-9938-71A582CD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519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reparabel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DADDFE3-089C-4837-B36A-4029212A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536" y="243608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58801B3-35B8-4904-A114-2040F3520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BBF4547D-F284-41BC-83A1-4AB851549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3521401"/>
            <a:ext cx="5797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Auto hatte Totalschaden. Es war irreparabel.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EB1DE2A-E5D0-8CD7-7C91-E9544B996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5315E70-F78E-7569-1E21-ED751F8D9F03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DF440071-E0E6-49DD-8F68-04D2A5BDD16E}"/>
              </a:ext>
            </a:extLst>
          </p:cNvPr>
          <p:cNvSpPr/>
          <p:nvPr/>
        </p:nvSpPr>
        <p:spPr>
          <a:xfrm>
            <a:off x="4516161" y="1073668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3479ED-E8F4-AEB4-07D8-4B3391D7EC67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260421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31B1067A-14E6-4A59-82E9-FD2A2FA3A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451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materiell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920ED69-7ABE-4FFD-95C1-4B3A105E1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3487" y="2436081"/>
            <a:ext cx="540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im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A28CA53-75F7-4138-B6BF-337224AF7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A468A121-2502-4FE2-AAD7-58F53A01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3521401"/>
            <a:ext cx="73100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wollte keinen Lohn. Sein Interesse war immaterieller Natur.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CE18A73-AAA2-CE4E-6742-F097C92AC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10F5A66-B32F-CD1B-259D-8742D6355B1D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6260900-E4B0-4B49-ADE4-7D1CEEA16483}"/>
              </a:ext>
            </a:extLst>
          </p:cNvPr>
          <p:cNvSpPr/>
          <p:nvPr/>
        </p:nvSpPr>
        <p:spPr>
          <a:xfrm>
            <a:off x="3616069" y="1102283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62E516-A5D3-BD62-B787-A589BAED326B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406421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Textfeld 36">
            <a:extLst>
              <a:ext uri="{FF2B5EF4-FFF2-40B4-BE49-F238E27FC236}">
                <a16:creationId xmlns:a16="http://schemas.microsoft.com/office/drawing/2014/main" id="{1C38632E-C845-4876-829F-2C6B02C65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9E924C7F-B532-4E6A-8BA6-7DE88C954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5DB55366-9D90-4CA3-9D8C-184C40D10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099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sauber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2668844-1D63-4D03-AD09-8436C9A37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75" y="2436081"/>
            <a:ext cx="5469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D46299C-4BC2-4F32-A7EE-6CF51B919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4395B7A-2D24-4690-85B8-822D23C4D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44329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Der Boden ist unsauber, also dreckig.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E2E6322-00AD-9A8F-6012-A329A24B5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EE2080A-5354-A446-4D2E-891CC724241B}"/>
              </a:ext>
            </a:extLst>
          </p:cNvPr>
          <p:cNvSpPr/>
          <p:nvPr/>
        </p:nvSpPr>
        <p:spPr>
          <a:xfrm>
            <a:off x="623392" y="1124745"/>
            <a:ext cx="7510399" cy="10374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5FDE055A-870F-41D5-8C31-D50EF3621711}"/>
              </a:ext>
            </a:extLst>
          </p:cNvPr>
          <p:cNvSpPr/>
          <p:nvPr/>
        </p:nvSpPr>
        <p:spPr>
          <a:xfrm>
            <a:off x="5740297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3BA9819-D640-FF0E-6D0E-707123EABB36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44931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8" grpId="0"/>
      <p:bldP spid="82" grpId="0" animBg="1"/>
      <p:bldP spid="83" grpId="0"/>
      <p:bldP spid="3" grpId="0" animBg="1"/>
      <p:bldP spid="5" grpId="0" animBg="1"/>
      <p:bldP spid="8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2BCE2098-5475-4262-BCF2-30C95A8E6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20970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kontinuierlich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0A4B4D8-C3FA-404F-B028-1D2F6058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000" y="2436081"/>
            <a:ext cx="5870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B1247A-0FE8-40B4-BFC7-9C5837391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5869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5180C0F4-FEF1-4DB2-B429-D70D06278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3521401"/>
            <a:ext cx="66783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 war keine Regelmäßigkeit in seinem Tun zu erkennen.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Seine Einsätze erfolgten diskontinuierlich.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8D8870B-BE8C-ACE1-FF07-4CAE88A71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43D64E5-997C-8B2E-D314-2459EE48E293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04B70F7D-71CB-458C-939C-1979EF8420DB}"/>
              </a:ext>
            </a:extLst>
          </p:cNvPr>
          <p:cNvSpPr/>
          <p:nvPr/>
        </p:nvSpPr>
        <p:spPr>
          <a:xfrm>
            <a:off x="2721583" y="1101755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07B89D4-27BE-9305-A6DC-94436CB109BD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20</a:t>
            </a:r>
          </a:p>
        </p:txBody>
      </p:sp>
    </p:spTree>
    <p:extLst>
      <p:ext uri="{BB962C8B-B14F-4D97-AF65-F5344CB8AC3E}">
        <p14:creationId xmlns:p14="http://schemas.microsoft.com/office/powerpoint/2010/main" val="206324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DAC1001E-40A7-4259-B976-194F8379D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552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gemütlich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54A7BA0E-CE15-4FF3-AE2B-9905DAB3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75" y="2436081"/>
            <a:ext cx="5469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60355C-355D-484F-8DF0-F90AA05AC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4A660B20-DF2E-4660-B46A-9C884045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901" y="3521401"/>
            <a:ext cx="605806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Gemütlichkeit hatte diese Übung nichts zu tun.</a:t>
            </a:r>
            <a:endParaRPr lang="de-DE" altLang="de-DE" sz="2000" dirty="0">
              <a:latin typeface="Trebuchet MS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Jetzt geht es nicht mehr ungemütlich zu.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Übung ist vorbei.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39EEA5D-C4A2-59F1-E7A7-EF6517028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EB5C4B-3F09-E544-93C8-887047E209C0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3966B0C-F544-4B69-BA16-6486945BE7D4}"/>
              </a:ext>
            </a:extLst>
          </p:cNvPr>
          <p:cNvSpPr/>
          <p:nvPr/>
        </p:nvSpPr>
        <p:spPr>
          <a:xfrm>
            <a:off x="5740297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5D6E898-ED13-0300-9893-51EE9BF815E9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21</a:t>
            </a:r>
          </a:p>
        </p:txBody>
      </p:sp>
    </p:spTree>
    <p:extLst>
      <p:ext uri="{BB962C8B-B14F-4D97-AF65-F5344CB8AC3E}">
        <p14:creationId xmlns:p14="http://schemas.microsoft.com/office/powerpoint/2010/main" val="151782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9" name="Textfeld 2">
            <a:extLst>
              <a:ext uri="{FF2B5EF4-FFF2-40B4-BE49-F238E27FC236}">
                <a16:creationId xmlns:a16="http://schemas.microsoft.com/office/drawing/2014/main" id="{9EBC562F-83C8-4A6A-995C-A613E9C34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85659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Lesepyramide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E57604-737F-2721-BDE2-F64D5A104A79}"/>
              </a:ext>
            </a:extLst>
          </p:cNvPr>
          <p:cNvSpPr txBox="1"/>
          <p:nvPr/>
        </p:nvSpPr>
        <p:spPr>
          <a:xfrm>
            <a:off x="190500" y="6724134"/>
            <a:ext cx="40463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22</a:t>
            </a:r>
          </a:p>
        </p:txBody>
      </p:sp>
    </p:spTree>
    <p:extLst>
      <p:ext uri="{BB962C8B-B14F-4D97-AF65-F5344CB8AC3E}">
        <p14:creationId xmlns:p14="http://schemas.microsoft.com/office/powerpoint/2010/main" val="1498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D3CB6238-7306-484D-9908-D5B4A94F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010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direkt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5C51D6CA-72BC-41B5-BB8C-69A24F8BD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844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93" name="Textfeld 9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D975CEF-4BE7-44C2-A468-7CF0C7A08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EA527161-A7DE-47FD-83C4-201BB8758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521401"/>
            <a:ext cx="82272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sagte es nicht rundheraus, sondern deutete die Tat nur indirekt an.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B1A2A4-98A8-E7B0-4737-9692246B5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9C469C0-0117-DC9B-40E9-AA7A56E6EB72}"/>
              </a:ext>
            </a:extLst>
          </p:cNvPr>
          <p:cNvSpPr/>
          <p:nvPr/>
        </p:nvSpPr>
        <p:spPr>
          <a:xfrm>
            <a:off x="623392" y="1124745"/>
            <a:ext cx="7510399" cy="68768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8CACDE05-6B02-4B9D-9B43-0F2D1A7D24CF}"/>
              </a:ext>
            </a:extLst>
          </p:cNvPr>
          <p:cNvSpPr/>
          <p:nvPr/>
        </p:nvSpPr>
        <p:spPr>
          <a:xfrm>
            <a:off x="4139952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456E91D-4202-3687-BFED-2E2679A0678A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61229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0" grpId="0"/>
      <p:bldP spid="93" grpId="0" animBg="1"/>
      <p:bldP spid="94" grpId="0"/>
      <p:bldP spid="3" grpId="0" animBg="1"/>
      <p:bldP spid="5" grpId="0" animBg="1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BA2C3460-A516-4D71-8FF9-467637B3A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genau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A76570D1-91F0-42CE-93D0-E62EB6BC2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075" y="2436081"/>
            <a:ext cx="5469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un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AEED5E-5418-4C1F-A78B-29120D913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3648AA35-D95D-47FD-AD34-F7478068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48189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traf das Ziel nicht. Er zielte ungenau.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9A30E64-5A7D-E9F5-88B7-FD7D3565B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6BCEB90-9E8D-B86C-5979-A22B259BD1A5}"/>
              </a:ext>
            </a:extLst>
          </p:cNvPr>
          <p:cNvSpPr/>
          <p:nvPr/>
        </p:nvSpPr>
        <p:spPr>
          <a:xfrm>
            <a:off x="623392" y="1124744"/>
            <a:ext cx="7510399" cy="53543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63D10E0-C270-4B3A-8A4F-6146F77086A0}"/>
              </a:ext>
            </a:extLst>
          </p:cNvPr>
          <p:cNvSpPr/>
          <p:nvPr/>
        </p:nvSpPr>
        <p:spPr>
          <a:xfrm>
            <a:off x="5740297" y="1124744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1AB4CE0-5E2C-B596-9CB5-B1F3BFBD4F20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22081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7A7FA0C1-99B6-4212-BB94-5969B5AF7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2634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rational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DC8A0F21-5DE0-4E81-9A80-F5839AC7A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536" y="243608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2FD7265-8745-4ABE-B537-B635662AD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E8D69A2A-F002-420B-A52D-D1456C5B1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53719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 dachte nicht nach. Er handelte irrational,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also ohne seinen Verstand zu gebrauchen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301F8AD-CD11-34FC-4B4D-D4D9252EC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DABABD2-F8CF-8C92-DEBF-CA21B9B6688C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13AB449C-E505-4726-A857-690261ECF53C}"/>
              </a:ext>
            </a:extLst>
          </p:cNvPr>
          <p:cNvSpPr/>
          <p:nvPr/>
        </p:nvSpPr>
        <p:spPr>
          <a:xfrm>
            <a:off x="4499992" y="113396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8ED183A-A9AB-1AA9-2779-90C12844A8B8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10962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7FC911E1-CEB5-4607-865F-3D47B6042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3035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tolerant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046F7724-8F4C-4969-A841-F63F874D9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844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1B3C18F-783D-450B-9A28-18398CD9D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7E279A7A-76D4-4933-BCE6-88C710586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726" y="3521401"/>
            <a:ext cx="57425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Wer die Religion eines anderen nicht akzeptiert,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verhält sich intolerant.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4BF9CFD-3BB2-76D0-CD05-A395627D6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3DE597D-E683-0C80-5066-15F93BD961CD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E21E6C9B-1925-4381-BB2F-2EFF2FB3BCAF}"/>
              </a:ext>
            </a:extLst>
          </p:cNvPr>
          <p:cNvSpPr/>
          <p:nvPr/>
        </p:nvSpPr>
        <p:spPr>
          <a:xfrm>
            <a:off x="4112700" y="109148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562826E-99E0-CAF3-2228-E13FC8B4FD31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159891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87173A2E-2E88-40A9-B502-38734D27A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189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formell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66497F7-888F-45BE-A275-6FF58D54D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844" y="2436081"/>
            <a:ext cx="457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in</a:t>
            </a: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C1302B4-2652-45B8-BC68-265221BC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F35F1867-3467-4B49-AA1E-2321640B8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521401"/>
            <a:ext cx="88059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einem informellen Treffen geht es zwanglos zu.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Z.B. ist die Kleiderordnung lockerer oder es gibt keine feste Tagesordnung.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6B02F9B-FDB0-498A-827E-7B4AE9E3E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498F89C-9ECC-A3D2-F165-AFC065953D91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8425EEF6-30A1-4D8A-B01B-6F8890E6B821}"/>
              </a:ext>
            </a:extLst>
          </p:cNvPr>
          <p:cNvSpPr/>
          <p:nvPr/>
        </p:nvSpPr>
        <p:spPr>
          <a:xfrm>
            <a:off x="4091191" y="1133961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4E1EE3C-42E2-E37E-C72A-652C5C044E1A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68634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4E5F5256-1E8D-4F2C-9C5E-6FE02BE3B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8467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loyal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BC86F2D2-399E-42FA-890F-BD9FC96C4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612" y="2436081"/>
            <a:ext cx="367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153006B-E1C2-45AC-AE48-E8FD044E8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6F62657A-46D2-4DF2-AC82-1826FE0B3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46955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Der Mitarbeiter hinterging seinen Chef.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latin typeface="Trebuchet MS" pitchFamily="34" charset="0"/>
              </a:rPr>
              <a:t>Er verhielt sich illoyal.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9A8F94A-945C-D3CF-E08A-2CD5F59E9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510ADEE-4E32-296B-6E00-83FFB89F5390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FCE90FA0-523F-4B0B-87E6-1E23575F91DA}"/>
              </a:ext>
            </a:extLst>
          </p:cNvPr>
          <p:cNvSpPr/>
          <p:nvPr/>
        </p:nvSpPr>
        <p:spPr>
          <a:xfrm>
            <a:off x="3180601" y="1103016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567E110-6E3D-0EAC-3F77-A9ACDCD0EED0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429273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3" name="Gruppieren 42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44" name="Rechteck 43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Rechteck 44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48" name="Rechteck 47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Rechteck 48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1" name="Textfeld 36">
            <a:extLst>
              <a:ext uri="{FF2B5EF4-FFF2-40B4-BE49-F238E27FC236}">
                <a16:creationId xmlns:a16="http://schemas.microsoft.com/office/drawing/2014/main" id="{E5B13C33-1C46-43C7-955D-BF27249B6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8373"/>
            <a:ext cx="503554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auf die Vorsilbe,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die Bedeutung des Wortes umkehrt!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3D46BED-CDA3-4EE9-B125-2514A8938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090" y="1099492"/>
            <a:ext cx="3950120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im  in  </a:t>
            </a:r>
            <a:r>
              <a:rPr kumimoji="0" lang="de-DE" alt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miss</a:t>
            </a:r>
            <a:r>
              <a:rPr lang="de-DE" altLang="de-DE" sz="24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 </a:t>
            </a:r>
            <a:r>
              <a:rPr lang="de-DE" altLang="de-DE" sz="240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un</a:t>
            </a: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1E36EABC-7088-4344-9730-B815CE999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091" y="2436081"/>
            <a:ext cx="1168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regulär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CAAE089-655F-4BF8-A8C8-AE1E756A0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536" y="243608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ir</a:t>
            </a:r>
            <a:endParaRPr kumimoji="0" lang="de-DE" altLang="de-DE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6" name="Textfeld 8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8BFB4CD-A076-4B49-80C9-C07670F00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753" y="2446676"/>
            <a:ext cx="928459" cy="400110"/>
          </a:xfrm>
          <a:prstGeom prst="rect">
            <a:avLst/>
          </a:prstGeom>
          <a:solidFill>
            <a:srgbClr val="FF4343"/>
          </a:solidFill>
          <a:ln w="12700">
            <a:solidFill>
              <a:srgbClr val="FF4343"/>
            </a:solidFill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weiter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46E0C9FA-ED2A-4063-B361-2F1C0253D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144" y="3521401"/>
            <a:ext cx="40262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Rennen war nicht genehmigt.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 fang irregulär statt.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5F39F2C-0C03-6900-6999-CF640AC8B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6320933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745C3DA-6CAA-74B2-6DF5-D37B7345686B}"/>
              </a:ext>
            </a:extLst>
          </p:cNvPr>
          <p:cNvSpPr/>
          <p:nvPr/>
        </p:nvSpPr>
        <p:spPr>
          <a:xfrm>
            <a:off x="623392" y="1124745"/>
            <a:ext cx="7510399" cy="7920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5DCB74A4-4D7D-4302-8C2A-0A43ACFD8E22}"/>
              </a:ext>
            </a:extLst>
          </p:cNvPr>
          <p:cNvSpPr/>
          <p:nvPr/>
        </p:nvSpPr>
        <p:spPr>
          <a:xfrm>
            <a:off x="4499992" y="1108833"/>
            <a:ext cx="487887" cy="5133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153E200-8E7B-CE9D-C508-DC6E03FBB85B}"/>
              </a:ext>
            </a:extLst>
          </p:cNvPr>
          <p:cNvSpPr txBox="1"/>
          <p:nvPr/>
        </p:nvSpPr>
        <p:spPr>
          <a:xfrm>
            <a:off x="190500" y="6724134"/>
            <a:ext cx="400622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Anfang\Silbenübungen\Vorsilben - Verneinungen.pptx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40702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3" grpId="0"/>
      <p:bldP spid="86" grpId="0" animBg="1"/>
      <p:bldP spid="87" grpId="0"/>
      <p:bldP spid="3" grpId="0" animBg="1"/>
      <p:bldP spid="5" grpId="0" animBg="1"/>
      <p:bldP spid="85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1423</Words>
  <Application>Microsoft Office PowerPoint</Application>
  <PresentationFormat>Bildschirmpräsentation (4:3)</PresentationFormat>
  <Paragraphs>278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22</vt:i4>
      </vt:variant>
    </vt:vector>
  </HeadingPairs>
  <TitlesOfParts>
    <vt:vector size="32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1451</cp:revision>
  <cp:lastPrinted>2018-01-01T12:43:08Z</cp:lastPrinted>
  <dcterms:created xsi:type="dcterms:W3CDTF">2012-08-26T07:44:46Z</dcterms:created>
  <dcterms:modified xsi:type="dcterms:W3CDTF">2024-03-26T15:49:00Z</dcterms:modified>
</cp:coreProperties>
</file>