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657" r:id="rId6"/>
    <p:sldId id="266" r:id="rId7"/>
    <p:sldId id="658" r:id="rId8"/>
    <p:sldId id="268" r:id="rId9"/>
    <p:sldId id="660" r:id="rId10"/>
    <p:sldId id="637" r:id="rId11"/>
    <p:sldId id="662" r:id="rId12"/>
    <p:sldId id="639" r:id="rId13"/>
    <p:sldId id="663" r:id="rId14"/>
    <p:sldId id="257" r:id="rId15"/>
    <p:sldId id="258" r:id="rId16"/>
    <p:sldId id="641" r:id="rId17"/>
    <p:sldId id="664" r:id="rId18"/>
    <p:sldId id="636" r:id="rId19"/>
    <p:sldId id="655" r:id="rId20"/>
    <p:sldId id="671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4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CF39E83-F116-4DD0-A713-3B2857D2C3FA}"/>
    <pc:docChg chg="custSel modSld">
      <pc:chgData name="Siegbert Rudolph" userId="2af4d44886c067cc" providerId="LiveId" clId="{7CF39E83-F116-4DD0-A713-3B2857D2C3FA}" dt="2020-08-11T08:35:40.583" v="75" actId="1076"/>
      <pc:docMkLst>
        <pc:docMk/>
      </pc:docMkLst>
      <pc:sldChg chg="modSp mod">
        <pc:chgData name="Siegbert Rudolph" userId="2af4d44886c067cc" providerId="LiveId" clId="{7CF39E83-F116-4DD0-A713-3B2857D2C3FA}" dt="2020-08-11T08:35:40.509" v="4" actId="1076"/>
        <pc:sldMkLst>
          <pc:docMk/>
          <pc:sldMk cId="2546919538" sldId="256"/>
        </pc:sldMkLst>
        <pc:spChg chg="mod">
          <ac:chgData name="Siegbert Rudolph" userId="2af4d44886c067cc" providerId="LiveId" clId="{7CF39E83-F116-4DD0-A713-3B2857D2C3FA}" dt="2020-08-11T08:35:40.509" v="4" actId="1076"/>
          <ac:spMkLst>
            <pc:docMk/>
            <pc:sldMk cId="2546919538" sldId="256"/>
            <ac:spMk id="2" creationId="{79CE06E4-0EAE-48F7-904E-863769FF472C}"/>
          </ac:spMkLst>
        </pc:spChg>
      </pc:sldChg>
      <pc:sldChg chg="modSp mod">
        <pc:chgData name="Siegbert Rudolph" userId="2af4d44886c067cc" providerId="LiveId" clId="{7CF39E83-F116-4DD0-A713-3B2857D2C3FA}" dt="2020-08-11T08:35:40.513" v="9" actId="1076"/>
        <pc:sldMkLst>
          <pc:docMk/>
          <pc:sldMk cId="1073985950" sldId="257"/>
        </pc:sldMkLst>
        <pc:spChg chg="mod">
          <ac:chgData name="Siegbert Rudolph" userId="2af4d44886c067cc" providerId="LiveId" clId="{7CF39E83-F116-4DD0-A713-3B2857D2C3FA}" dt="2020-08-11T08:35:40.513" v="9" actId="1076"/>
          <ac:spMkLst>
            <pc:docMk/>
            <pc:sldMk cId="1073985950" sldId="257"/>
            <ac:spMk id="13" creationId="{05D4AB73-AE82-4F9F-83A1-FB4BACB1D6E7}"/>
          </ac:spMkLst>
        </pc:spChg>
      </pc:sldChg>
      <pc:sldChg chg="modSp mod">
        <pc:chgData name="Siegbert Rudolph" userId="2af4d44886c067cc" providerId="LiveId" clId="{7CF39E83-F116-4DD0-A713-3B2857D2C3FA}" dt="2020-08-11T08:35:40.519" v="14" actId="1076"/>
        <pc:sldMkLst>
          <pc:docMk/>
          <pc:sldMk cId="120088677" sldId="258"/>
        </pc:sldMkLst>
        <pc:spChg chg="mod">
          <ac:chgData name="Siegbert Rudolph" userId="2af4d44886c067cc" providerId="LiveId" clId="{7CF39E83-F116-4DD0-A713-3B2857D2C3FA}" dt="2020-08-11T08:35:40.519" v="14" actId="1076"/>
          <ac:spMkLst>
            <pc:docMk/>
            <pc:sldMk cId="120088677" sldId="258"/>
            <ac:spMk id="11" creationId="{61829DC4-B5BA-4ADB-A7B0-E1313CD6E578}"/>
          </ac:spMkLst>
        </pc:spChg>
      </pc:sldChg>
      <pc:sldChg chg="modSp mod">
        <pc:chgData name="Siegbert Rudolph" userId="2af4d44886c067cc" providerId="LiveId" clId="{7CF39E83-F116-4DD0-A713-3B2857D2C3FA}" dt="2020-08-11T08:35:40.524" v="19" actId="1076"/>
        <pc:sldMkLst>
          <pc:docMk/>
          <pc:sldMk cId="3950944825" sldId="259"/>
        </pc:sldMkLst>
        <pc:spChg chg="mod">
          <ac:chgData name="Siegbert Rudolph" userId="2af4d44886c067cc" providerId="LiveId" clId="{7CF39E83-F116-4DD0-A713-3B2857D2C3FA}" dt="2020-08-11T08:35:40.524" v="19" actId="1076"/>
          <ac:spMkLst>
            <pc:docMk/>
            <pc:sldMk cId="3950944825" sldId="259"/>
            <ac:spMk id="12" creationId="{E77BF02D-5E67-43EE-A07C-2185A78F0358}"/>
          </ac:spMkLst>
        </pc:spChg>
      </pc:sldChg>
      <pc:sldChg chg="modSp mod">
        <pc:chgData name="Siegbert Rudolph" userId="2af4d44886c067cc" providerId="LiveId" clId="{7CF39E83-F116-4DD0-A713-3B2857D2C3FA}" dt="2020-08-11T08:35:40.530" v="24" actId="1076"/>
        <pc:sldMkLst>
          <pc:docMk/>
          <pc:sldMk cId="703515437" sldId="260"/>
        </pc:sldMkLst>
        <pc:spChg chg="mod">
          <ac:chgData name="Siegbert Rudolph" userId="2af4d44886c067cc" providerId="LiveId" clId="{7CF39E83-F116-4DD0-A713-3B2857D2C3FA}" dt="2020-08-11T08:35:40.530" v="24" actId="1076"/>
          <ac:spMkLst>
            <pc:docMk/>
            <pc:sldMk cId="703515437" sldId="260"/>
            <ac:spMk id="22" creationId="{589EC592-E773-4266-A6A5-76AF5C18CA5A}"/>
          </ac:spMkLst>
        </pc:spChg>
      </pc:sldChg>
      <pc:sldChg chg="modSp mod">
        <pc:chgData name="Siegbert Rudolph" userId="2af4d44886c067cc" providerId="LiveId" clId="{7CF39E83-F116-4DD0-A713-3B2857D2C3FA}" dt="2020-08-11T08:35:40.569" v="59" actId="1076"/>
        <pc:sldMkLst>
          <pc:docMk/>
          <pc:sldMk cId="3797296233" sldId="261"/>
        </pc:sldMkLst>
        <pc:spChg chg="mod">
          <ac:chgData name="Siegbert Rudolph" userId="2af4d44886c067cc" providerId="LiveId" clId="{7CF39E83-F116-4DD0-A713-3B2857D2C3FA}" dt="2020-08-11T08:35:40.569" v="59" actId="1076"/>
          <ac:spMkLst>
            <pc:docMk/>
            <pc:sldMk cId="3797296233" sldId="261"/>
            <ac:spMk id="11" creationId="{1485812B-8DC1-4FD3-A082-8C2530F4D121}"/>
          </ac:spMkLst>
        </pc:spChg>
      </pc:sldChg>
      <pc:sldChg chg="modSp mod">
        <pc:chgData name="Siegbert Rudolph" userId="2af4d44886c067cc" providerId="LiveId" clId="{7CF39E83-F116-4DD0-A713-3B2857D2C3FA}" dt="2020-08-11T08:35:40.573" v="64" actId="1076"/>
        <pc:sldMkLst>
          <pc:docMk/>
          <pc:sldMk cId="2323489181" sldId="262"/>
        </pc:sldMkLst>
        <pc:spChg chg="mod">
          <ac:chgData name="Siegbert Rudolph" userId="2af4d44886c067cc" providerId="LiveId" clId="{7CF39E83-F116-4DD0-A713-3B2857D2C3FA}" dt="2020-08-11T08:35:40.573" v="64" actId="1076"/>
          <ac:spMkLst>
            <pc:docMk/>
            <pc:sldMk cId="2323489181" sldId="262"/>
            <ac:spMk id="11" creationId="{25ED296C-E844-41A8-9A96-E29262C82016}"/>
          </ac:spMkLst>
        </pc:spChg>
      </pc:sldChg>
      <pc:sldChg chg="modSp mod">
        <pc:chgData name="Siegbert Rudolph" userId="2af4d44886c067cc" providerId="LiveId" clId="{7CF39E83-F116-4DD0-A713-3B2857D2C3FA}" dt="2020-08-11T08:35:40.579" v="69" actId="1076"/>
        <pc:sldMkLst>
          <pc:docMk/>
          <pc:sldMk cId="3573695413" sldId="263"/>
        </pc:sldMkLst>
        <pc:spChg chg="mod">
          <ac:chgData name="Siegbert Rudolph" userId="2af4d44886c067cc" providerId="LiveId" clId="{7CF39E83-F116-4DD0-A713-3B2857D2C3FA}" dt="2020-08-11T08:35:40.579" v="69" actId="1076"/>
          <ac:spMkLst>
            <pc:docMk/>
            <pc:sldMk cId="3573695413" sldId="263"/>
            <ac:spMk id="11" creationId="{6E7E48B4-0957-4D80-B0DC-F91F32294E1C}"/>
          </ac:spMkLst>
        </pc:spChg>
      </pc:sldChg>
      <pc:sldChg chg="modSp mod">
        <pc:chgData name="Siegbert Rudolph" userId="2af4d44886c067cc" providerId="LiveId" clId="{7CF39E83-F116-4DD0-A713-3B2857D2C3FA}" dt="2020-08-11T08:35:40.535" v="29" actId="1076"/>
        <pc:sldMkLst>
          <pc:docMk/>
          <pc:sldMk cId="633708046" sldId="264"/>
        </pc:sldMkLst>
        <pc:spChg chg="mod">
          <ac:chgData name="Siegbert Rudolph" userId="2af4d44886c067cc" providerId="LiveId" clId="{7CF39E83-F116-4DD0-A713-3B2857D2C3FA}" dt="2020-08-11T08:35:40.535" v="29" actId="1076"/>
          <ac:spMkLst>
            <pc:docMk/>
            <pc:sldMk cId="633708046" sldId="264"/>
            <ac:spMk id="12" creationId="{61689957-5AE1-43EF-86F8-3EE6C6454D0A}"/>
          </ac:spMkLst>
        </pc:spChg>
      </pc:sldChg>
      <pc:sldChg chg="modSp mod">
        <pc:chgData name="Siegbert Rudolph" userId="2af4d44886c067cc" providerId="LiveId" clId="{7CF39E83-F116-4DD0-A713-3B2857D2C3FA}" dt="2020-08-11T08:35:40.541" v="34" actId="1076"/>
        <pc:sldMkLst>
          <pc:docMk/>
          <pc:sldMk cId="2278910237" sldId="265"/>
        </pc:sldMkLst>
        <pc:spChg chg="mod">
          <ac:chgData name="Siegbert Rudolph" userId="2af4d44886c067cc" providerId="LiveId" clId="{7CF39E83-F116-4DD0-A713-3B2857D2C3FA}" dt="2020-08-11T08:35:40.541" v="34" actId="1076"/>
          <ac:spMkLst>
            <pc:docMk/>
            <pc:sldMk cId="2278910237" sldId="265"/>
            <ac:spMk id="22" creationId="{A7147652-8DE9-447E-AA89-5AE16FB90259}"/>
          </ac:spMkLst>
        </pc:spChg>
      </pc:sldChg>
      <pc:sldChg chg="modSp mod">
        <pc:chgData name="Siegbert Rudolph" userId="2af4d44886c067cc" providerId="LiveId" clId="{7CF39E83-F116-4DD0-A713-3B2857D2C3FA}" dt="2020-08-11T08:35:40.547" v="39" actId="1076"/>
        <pc:sldMkLst>
          <pc:docMk/>
          <pc:sldMk cId="3662225986" sldId="266"/>
        </pc:sldMkLst>
        <pc:spChg chg="mod">
          <ac:chgData name="Siegbert Rudolph" userId="2af4d44886c067cc" providerId="LiveId" clId="{7CF39E83-F116-4DD0-A713-3B2857D2C3FA}" dt="2020-08-11T08:35:40.547" v="39" actId="1076"/>
          <ac:spMkLst>
            <pc:docMk/>
            <pc:sldMk cId="3662225986" sldId="266"/>
            <ac:spMk id="12" creationId="{0A4205FF-94C3-4065-AF54-CECA7F0A7B42}"/>
          </ac:spMkLst>
        </pc:spChg>
      </pc:sldChg>
      <pc:sldChg chg="modSp mod">
        <pc:chgData name="Siegbert Rudolph" userId="2af4d44886c067cc" providerId="LiveId" clId="{7CF39E83-F116-4DD0-A713-3B2857D2C3FA}" dt="2020-08-11T08:35:40.552" v="44" actId="1076"/>
        <pc:sldMkLst>
          <pc:docMk/>
          <pc:sldMk cId="1239340553" sldId="267"/>
        </pc:sldMkLst>
        <pc:spChg chg="mod">
          <ac:chgData name="Siegbert Rudolph" userId="2af4d44886c067cc" providerId="LiveId" clId="{7CF39E83-F116-4DD0-A713-3B2857D2C3FA}" dt="2020-08-11T08:35:40.552" v="44" actId="1076"/>
          <ac:spMkLst>
            <pc:docMk/>
            <pc:sldMk cId="1239340553" sldId="267"/>
            <ac:spMk id="22" creationId="{E31688D6-4A8B-4B07-ACF8-FCE33C29C229}"/>
          </ac:spMkLst>
        </pc:spChg>
      </pc:sldChg>
      <pc:sldChg chg="modSp mod">
        <pc:chgData name="Siegbert Rudolph" userId="2af4d44886c067cc" providerId="LiveId" clId="{7CF39E83-F116-4DD0-A713-3B2857D2C3FA}" dt="2020-08-11T08:35:40.559" v="49" actId="1076"/>
        <pc:sldMkLst>
          <pc:docMk/>
          <pc:sldMk cId="1806393298" sldId="268"/>
        </pc:sldMkLst>
        <pc:spChg chg="mod">
          <ac:chgData name="Siegbert Rudolph" userId="2af4d44886c067cc" providerId="LiveId" clId="{7CF39E83-F116-4DD0-A713-3B2857D2C3FA}" dt="2020-08-11T08:35:40.559" v="49" actId="1076"/>
          <ac:spMkLst>
            <pc:docMk/>
            <pc:sldMk cId="1806393298" sldId="268"/>
            <ac:spMk id="12" creationId="{A07DA7F3-21D5-4FC3-9F61-E039ABB4B2B5}"/>
          </ac:spMkLst>
        </pc:spChg>
      </pc:sldChg>
      <pc:sldChg chg="modSp mod">
        <pc:chgData name="Siegbert Rudolph" userId="2af4d44886c067cc" providerId="LiveId" clId="{7CF39E83-F116-4DD0-A713-3B2857D2C3FA}" dt="2020-08-11T08:35:40.564" v="54" actId="1076"/>
        <pc:sldMkLst>
          <pc:docMk/>
          <pc:sldMk cId="2795667142" sldId="269"/>
        </pc:sldMkLst>
        <pc:spChg chg="mod">
          <ac:chgData name="Siegbert Rudolph" userId="2af4d44886c067cc" providerId="LiveId" clId="{7CF39E83-F116-4DD0-A713-3B2857D2C3FA}" dt="2020-08-11T08:35:40.564" v="54" actId="1076"/>
          <ac:spMkLst>
            <pc:docMk/>
            <pc:sldMk cId="2795667142" sldId="269"/>
            <ac:spMk id="22" creationId="{DF07894B-A3DA-4497-9762-DCE1F6091C7D}"/>
          </ac:spMkLst>
        </pc:spChg>
      </pc:sldChg>
      <pc:sldChg chg="delSp modSp mod">
        <pc:chgData name="Siegbert Rudolph" userId="2af4d44886c067cc" providerId="LiveId" clId="{7CF39E83-F116-4DD0-A713-3B2857D2C3FA}" dt="2020-08-11T08:35:40.583" v="75" actId="1076"/>
        <pc:sldMkLst>
          <pc:docMk/>
          <pc:sldMk cId="1373295691" sldId="636"/>
        </pc:sldMkLst>
        <pc:spChg chg="del">
          <ac:chgData name="Siegbert Rudolph" userId="2af4d44886c067cc" providerId="LiveId" clId="{7CF39E83-F116-4DD0-A713-3B2857D2C3FA}" dt="2020-08-11T08:35:40.579" v="70" actId="478"/>
          <ac:spMkLst>
            <pc:docMk/>
            <pc:sldMk cId="1373295691" sldId="636"/>
            <ac:spMk id="2" creationId="{8C2BC139-FC9B-44B7-A88C-54E7716C1BB4}"/>
          </ac:spMkLst>
        </pc:spChg>
        <pc:spChg chg="mod">
          <ac:chgData name="Siegbert Rudolph" userId="2af4d44886c067cc" providerId="LiveId" clId="{7CF39E83-F116-4DD0-A713-3B2857D2C3FA}" dt="2020-08-11T08:35:40.583" v="75" actId="1076"/>
          <ac:spMkLst>
            <pc:docMk/>
            <pc:sldMk cId="1373295691" sldId="636"/>
            <ac:spMk id="3" creationId="{A7EAB0ED-18EE-457F-90CB-03C4EA6203A8}"/>
          </ac:spMkLst>
        </pc:spChg>
      </pc:sldChg>
    </pc:docChg>
  </pc:docChgLst>
  <pc:docChgLst>
    <pc:chgData name="Siegbert Rudolph" userId="2af4d44886c067cc" providerId="LiveId" clId="{1DA94114-84CF-4B5A-B9D7-DFD348508E22}"/>
    <pc:docChg chg="undo custSel addSld delSld modSld sldOrd">
      <pc:chgData name="Siegbert Rudolph" userId="2af4d44886c067cc" providerId="LiveId" clId="{1DA94114-84CF-4B5A-B9D7-DFD348508E22}" dt="2020-09-03T16:24:17.453" v="6408" actId="5793"/>
      <pc:docMkLst>
        <pc:docMk/>
      </pc:docMkLst>
      <pc:sldChg chg="modSp mod">
        <pc:chgData name="Siegbert Rudolph" userId="2af4d44886c067cc" providerId="LiveId" clId="{1DA94114-84CF-4B5A-B9D7-DFD348508E22}" dt="2020-08-30T14:30:13.181" v="4536" actId="20577"/>
        <pc:sldMkLst>
          <pc:docMk/>
          <pc:sldMk cId="2546919538" sldId="256"/>
        </pc:sldMkLst>
        <pc:spChg chg="mod">
          <ac:chgData name="Siegbert Rudolph" userId="2af4d44886c067cc" providerId="LiveId" clId="{1DA94114-84CF-4B5A-B9D7-DFD348508E22}" dt="2020-08-30T14:30:13.181" v="4536" actId="20577"/>
          <ac:spMkLst>
            <pc:docMk/>
            <pc:sldMk cId="2546919538" sldId="256"/>
            <ac:spMk id="9" creationId="{EFE573F3-1B02-4EFF-BAAA-13F0CC1A422B}"/>
          </ac:spMkLst>
        </pc:spChg>
      </pc:sldChg>
      <pc:sldChg chg="addSp modSp mod ord">
        <pc:chgData name="Siegbert Rudolph" userId="2af4d44886c067cc" providerId="LiveId" clId="{1DA94114-84CF-4B5A-B9D7-DFD348508E22}" dt="2020-09-02T14:22:55.284" v="5843"/>
        <pc:sldMkLst>
          <pc:docMk/>
          <pc:sldMk cId="1073985950" sldId="257"/>
        </pc:sldMkLst>
        <pc:spChg chg="mod">
          <ac:chgData name="Siegbert Rudolph" userId="2af4d44886c067cc" providerId="LiveId" clId="{1DA94114-84CF-4B5A-B9D7-DFD348508E22}" dt="2020-08-26T14:39:31.344" v="1117" actId="20577"/>
          <ac:spMkLst>
            <pc:docMk/>
            <pc:sldMk cId="1073985950" sldId="257"/>
            <ac:spMk id="11" creationId="{4EB13F3C-304F-4BAA-9172-F4F13E06ED4C}"/>
          </ac:spMkLst>
        </pc:spChg>
        <pc:spChg chg="mod">
          <ac:chgData name="Siegbert Rudolph" userId="2af4d44886c067cc" providerId="LiveId" clId="{1DA94114-84CF-4B5A-B9D7-DFD348508E22}" dt="2020-08-28T11:34:27.720" v="3250" actId="20577"/>
          <ac:spMkLst>
            <pc:docMk/>
            <pc:sldMk cId="1073985950" sldId="257"/>
            <ac:spMk id="12" creationId="{B4091D56-CC7B-4FFE-8EFD-32325C5EF5FB}"/>
          </ac:spMkLst>
        </pc:spChg>
        <pc:spChg chg="mod">
          <ac:chgData name="Siegbert Rudolph" userId="2af4d44886c067cc" providerId="LiveId" clId="{1DA94114-84CF-4B5A-B9D7-DFD348508E22}" dt="2020-08-26T13:51:05.611" v="122" actId="1038"/>
          <ac:spMkLst>
            <pc:docMk/>
            <pc:sldMk cId="1073985950" sldId="257"/>
            <ac:spMk id="14" creationId="{D41A3255-9B9A-4230-BE75-96EA95941B59}"/>
          </ac:spMkLst>
        </pc:spChg>
        <pc:spChg chg="mod">
          <ac:chgData name="Siegbert Rudolph" userId="2af4d44886c067cc" providerId="LiveId" clId="{1DA94114-84CF-4B5A-B9D7-DFD348508E22}" dt="2020-08-26T14:00:30.991" v="261" actId="6549"/>
          <ac:spMkLst>
            <pc:docMk/>
            <pc:sldMk cId="1073985950" sldId="257"/>
            <ac:spMk id="15" creationId="{27E87A14-A42A-493E-AA22-D253B2065B54}"/>
          </ac:spMkLst>
        </pc:spChg>
        <pc:spChg chg="mod">
          <ac:chgData name="Siegbert Rudolph" userId="2af4d44886c067cc" providerId="LiveId" clId="{1DA94114-84CF-4B5A-B9D7-DFD348508E22}" dt="2020-08-26T13:51:05.611" v="122" actId="1038"/>
          <ac:spMkLst>
            <pc:docMk/>
            <pc:sldMk cId="1073985950" sldId="257"/>
            <ac:spMk id="16" creationId="{B8B30C0F-DB0A-46F4-BE1B-02E0E2D51683}"/>
          </ac:spMkLst>
        </pc:spChg>
        <pc:picChg chg="add">
          <ac:chgData name="Siegbert Rudolph" userId="2af4d44886c067cc" providerId="LiveId" clId="{1DA94114-84CF-4B5A-B9D7-DFD348508E22}" dt="2020-08-27T07:13:54.545" v="1755" actId="22"/>
          <ac:picMkLst>
            <pc:docMk/>
            <pc:sldMk cId="1073985950" sldId="257"/>
            <ac:picMk id="18" creationId="{C11C520D-E781-4A68-98D8-08C42DB7751A}"/>
          </ac:picMkLst>
        </pc:picChg>
      </pc:sldChg>
      <pc:sldChg chg="addSp delSp modSp mod ord delAnim modAnim">
        <pc:chgData name="Siegbert Rudolph" userId="2af4d44886c067cc" providerId="LiveId" clId="{1DA94114-84CF-4B5A-B9D7-DFD348508E22}" dt="2020-09-02T14:22:55.284" v="5843"/>
        <pc:sldMkLst>
          <pc:docMk/>
          <pc:sldMk cId="120088677" sldId="258"/>
        </pc:sldMkLst>
        <pc:spChg chg="mod">
          <ac:chgData name="Siegbert Rudolph" userId="2af4d44886c067cc" providerId="LiveId" clId="{1DA94114-84CF-4B5A-B9D7-DFD348508E22}" dt="2020-08-29T09:54:04.814" v="4395" actId="20577"/>
          <ac:spMkLst>
            <pc:docMk/>
            <pc:sldMk cId="120088677" sldId="258"/>
            <ac:spMk id="16" creationId="{AD6D3CA6-D446-4B03-8F75-35A02A79E442}"/>
          </ac:spMkLst>
        </pc:spChg>
        <pc:spChg chg="del mod">
          <ac:chgData name="Siegbert Rudolph" userId="2af4d44886c067cc" providerId="LiveId" clId="{1DA94114-84CF-4B5A-B9D7-DFD348508E22}" dt="2020-08-28T11:16:15.435" v="2912" actId="478"/>
          <ac:spMkLst>
            <pc:docMk/>
            <pc:sldMk cId="120088677" sldId="258"/>
            <ac:spMk id="17" creationId="{35C4B778-C5E9-4B1B-BB74-AE4564C71DB7}"/>
          </ac:spMkLst>
        </pc:spChg>
        <pc:spChg chg="del mod">
          <ac:chgData name="Siegbert Rudolph" userId="2af4d44886c067cc" providerId="LiveId" clId="{1DA94114-84CF-4B5A-B9D7-DFD348508E22}" dt="2020-08-28T11:16:15.435" v="2912" actId="478"/>
          <ac:spMkLst>
            <pc:docMk/>
            <pc:sldMk cId="120088677" sldId="258"/>
            <ac:spMk id="18" creationId="{C3CF4DAA-2304-40D5-AF56-336AF1E3FF3D}"/>
          </ac:spMkLst>
        </pc:spChg>
        <pc:spChg chg="del mod">
          <ac:chgData name="Siegbert Rudolph" userId="2af4d44886c067cc" providerId="LiveId" clId="{1DA94114-84CF-4B5A-B9D7-DFD348508E22}" dt="2020-08-28T11:16:15.435" v="2912" actId="478"/>
          <ac:spMkLst>
            <pc:docMk/>
            <pc:sldMk cId="120088677" sldId="258"/>
            <ac:spMk id="19" creationId="{23B8F958-B207-49B5-893F-8DD602F9E324}"/>
          </ac:spMkLst>
        </pc:spChg>
        <pc:spChg chg="del mod">
          <ac:chgData name="Siegbert Rudolph" userId="2af4d44886c067cc" providerId="LiveId" clId="{1DA94114-84CF-4B5A-B9D7-DFD348508E22}" dt="2020-08-28T11:16:15.435" v="2912" actId="478"/>
          <ac:spMkLst>
            <pc:docMk/>
            <pc:sldMk cId="120088677" sldId="258"/>
            <ac:spMk id="20" creationId="{A76E7EE1-0358-457E-8EE9-21519F0851F9}"/>
          </ac:spMkLst>
        </pc:spChg>
        <pc:spChg chg="del mod">
          <ac:chgData name="Siegbert Rudolph" userId="2af4d44886c067cc" providerId="LiveId" clId="{1DA94114-84CF-4B5A-B9D7-DFD348508E22}" dt="2020-08-28T11:16:15.435" v="2912" actId="478"/>
          <ac:spMkLst>
            <pc:docMk/>
            <pc:sldMk cId="120088677" sldId="258"/>
            <ac:spMk id="21" creationId="{DC618141-45DB-4645-A599-8433FB0CD541}"/>
          </ac:spMkLst>
        </pc:spChg>
        <pc:spChg chg="mod">
          <ac:chgData name="Siegbert Rudolph" userId="2af4d44886c067cc" providerId="LiveId" clId="{1DA94114-84CF-4B5A-B9D7-DFD348508E22}" dt="2020-08-28T11:18:52.914" v="3022" actId="1035"/>
          <ac:spMkLst>
            <pc:docMk/>
            <pc:sldMk cId="120088677" sldId="258"/>
            <ac:spMk id="23" creationId="{1A82F352-E480-4952-9F94-D78B7F1FCFF6}"/>
          </ac:spMkLst>
        </pc:spChg>
        <pc:spChg chg="mod">
          <ac:chgData name="Siegbert Rudolph" userId="2af4d44886c067cc" providerId="LiveId" clId="{1DA94114-84CF-4B5A-B9D7-DFD348508E22}" dt="2020-08-28T11:18:59.108" v="3037" actId="1035"/>
          <ac:spMkLst>
            <pc:docMk/>
            <pc:sldMk cId="120088677" sldId="258"/>
            <ac:spMk id="24" creationId="{D0CD3E23-61E8-4EF4-89CA-5822617275DA}"/>
          </ac:spMkLst>
        </pc:spChg>
        <pc:spChg chg="mod">
          <ac:chgData name="Siegbert Rudolph" userId="2af4d44886c067cc" providerId="LiveId" clId="{1DA94114-84CF-4B5A-B9D7-DFD348508E22}" dt="2020-08-28T11:18:59.108" v="3037" actId="1035"/>
          <ac:spMkLst>
            <pc:docMk/>
            <pc:sldMk cId="120088677" sldId="258"/>
            <ac:spMk id="25" creationId="{FB22C2B4-38A7-41C1-A789-ADC51644C507}"/>
          </ac:spMkLst>
        </pc:spChg>
        <pc:spChg chg="mod">
          <ac:chgData name="Siegbert Rudolph" userId="2af4d44886c067cc" providerId="LiveId" clId="{1DA94114-84CF-4B5A-B9D7-DFD348508E22}" dt="2020-08-28T11:18:43.379" v="2992" actId="1036"/>
          <ac:spMkLst>
            <pc:docMk/>
            <pc:sldMk cId="120088677" sldId="258"/>
            <ac:spMk id="26" creationId="{66B1A9E0-D804-4A7F-8177-40919C218F91}"/>
          </ac:spMkLst>
        </pc:spChg>
        <pc:spChg chg="add mod">
          <ac:chgData name="Siegbert Rudolph" userId="2af4d44886c067cc" providerId="LiveId" clId="{1DA94114-84CF-4B5A-B9D7-DFD348508E22}" dt="2020-08-28T11:19:06.945" v="3042" actId="20577"/>
          <ac:spMkLst>
            <pc:docMk/>
            <pc:sldMk cId="120088677" sldId="258"/>
            <ac:spMk id="27" creationId="{AB28D536-0BD3-4821-9608-ECCB87DCFA00}"/>
          </ac:spMkLst>
        </pc:spChg>
        <pc:spChg chg="add mod">
          <ac:chgData name="Siegbert Rudolph" userId="2af4d44886c067cc" providerId="LiveId" clId="{1DA94114-84CF-4B5A-B9D7-DFD348508E22}" dt="2020-08-28T11:19:18.648" v="3048" actId="20577"/>
          <ac:spMkLst>
            <pc:docMk/>
            <pc:sldMk cId="120088677" sldId="258"/>
            <ac:spMk id="28" creationId="{983645BC-2033-4636-9174-90EC81453210}"/>
          </ac:spMkLst>
        </pc:spChg>
        <pc:spChg chg="add mod">
          <ac:chgData name="Siegbert Rudolph" userId="2af4d44886c067cc" providerId="LiveId" clId="{1DA94114-84CF-4B5A-B9D7-DFD348508E22}" dt="2020-08-28T11:19:23.502" v="3054" actId="20577"/>
          <ac:spMkLst>
            <pc:docMk/>
            <pc:sldMk cId="120088677" sldId="258"/>
            <ac:spMk id="29" creationId="{3F67B74C-B4DD-41EA-9026-42ECBC89B3D4}"/>
          </ac:spMkLst>
        </pc:spChg>
        <pc:spChg chg="add mod">
          <ac:chgData name="Siegbert Rudolph" userId="2af4d44886c067cc" providerId="LiveId" clId="{1DA94114-84CF-4B5A-B9D7-DFD348508E22}" dt="2020-08-28T11:19:43.627" v="3064" actId="20577"/>
          <ac:spMkLst>
            <pc:docMk/>
            <pc:sldMk cId="120088677" sldId="258"/>
            <ac:spMk id="30" creationId="{DE1CBA7B-82B2-4A1F-850D-436AF675077F}"/>
          </ac:spMkLst>
        </pc:spChg>
        <pc:spChg chg="add mod">
          <ac:chgData name="Siegbert Rudolph" userId="2af4d44886c067cc" providerId="LiveId" clId="{1DA94114-84CF-4B5A-B9D7-DFD348508E22}" dt="2020-08-28T11:19:54.011" v="3069" actId="20577"/>
          <ac:spMkLst>
            <pc:docMk/>
            <pc:sldMk cId="120088677" sldId="258"/>
            <ac:spMk id="31" creationId="{B9602A93-8D4A-4496-B334-67D88FBA0AFF}"/>
          </ac:spMkLst>
        </pc:spChg>
        <pc:spChg chg="add mod">
          <ac:chgData name="Siegbert Rudolph" userId="2af4d44886c067cc" providerId="LiveId" clId="{1DA94114-84CF-4B5A-B9D7-DFD348508E22}" dt="2020-08-28T11:20:39.735" v="3079" actId="20577"/>
          <ac:spMkLst>
            <pc:docMk/>
            <pc:sldMk cId="120088677" sldId="258"/>
            <ac:spMk id="32" creationId="{4570DBD3-858F-45D3-8AF8-C9066385072B}"/>
          </ac:spMkLst>
        </pc:spChg>
        <pc:spChg chg="add mod">
          <ac:chgData name="Siegbert Rudolph" userId="2af4d44886c067cc" providerId="LiveId" clId="{1DA94114-84CF-4B5A-B9D7-DFD348508E22}" dt="2020-08-28T11:20:52.039" v="3086" actId="5793"/>
          <ac:spMkLst>
            <pc:docMk/>
            <pc:sldMk cId="120088677" sldId="258"/>
            <ac:spMk id="33" creationId="{80CC854B-A496-4644-A456-E712B6A4BBE8}"/>
          </ac:spMkLst>
        </pc:spChg>
        <pc:spChg chg="add del mod">
          <ac:chgData name="Siegbert Rudolph" userId="2af4d44886c067cc" providerId="LiveId" clId="{1DA94114-84CF-4B5A-B9D7-DFD348508E22}" dt="2020-08-28T11:20:55.848" v="3087" actId="478"/>
          <ac:spMkLst>
            <pc:docMk/>
            <pc:sldMk cId="120088677" sldId="258"/>
            <ac:spMk id="34" creationId="{A8193664-8A79-4C23-ACE9-A508A8BFA7FA}"/>
          </ac:spMkLst>
        </pc:spChg>
        <pc:spChg chg="add mod">
          <ac:chgData name="Siegbert Rudolph" userId="2af4d44886c067cc" providerId="LiveId" clId="{1DA94114-84CF-4B5A-B9D7-DFD348508E22}" dt="2020-08-28T11:19:27.155" v="3060" actId="20577"/>
          <ac:spMkLst>
            <pc:docMk/>
            <pc:sldMk cId="120088677" sldId="258"/>
            <ac:spMk id="35" creationId="{85EA0D2D-A551-4745-A6B3-BA9F33697211}"/>
          </ac:spMkLst>
        </pc:spChg>
        <pc:spChg chg="add mod">
          <ac:chgData name="Siegbert Rudolph" userId="2af4d44886c067cc" providerId="LiveId" clId="{1DA94114-84CF-4B5A-B9D7-DFD348508E22}" dt="2020-08-28T11:20:29.007" v="3074" actId="20577"/>
          <ac:spMkLst>
            <pc:docMk/>
            <pc:sldMk cId="120088677" sldId="258"/>
            <ac:spMk id="36" creationId="{49E1B714-6FD5-46FE-8246-5F30D312ECF0}"/>
          </ac:spMkLst>
        </pc:spChg>
        <pc:spChg chg="add del mod">
          <ac:chgData name="Siegbert Rudolph" userId="2af4d44886c067cc" providerId="LiveId" clId="{1DA94114-84CF-4B5A-B9D7-DFD348508E22}" dt="2020-08-28T11:17:47.705" v="2947" actId="478"/>
          <ac:spMkLst>
            <pc:docMk/>
            <pc:sldMk cId="120088677" sldId="258"/>
            <ac:spMk id="37" creationId="{7D9A976D-AF34-4730-B13B-7BAF58A28274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38" creationId="{3294CA0A-CB5B-472B-B3CA-6B3AB658A04E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39" creationId="{3531BAC2-C24E-42F3-B867-008AA257C1D1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40" creationId="{30610095-10B3-4BD1-92D0-4EA228ECEC74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41" creationId="{D22F4843-F35C-456E-A275-316D40166EE3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42" creationId="{14A7FCE8-FA00-4CB9-9607-4932E6B01954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43" creationId="{F6A7EE01-5E51-4042-92D1-C40A021C7335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44" creationId="{DF84AE09-71E6-48B1-A1D8-973C5F183731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45" creationId="{C8F0FE23-C4A6-4B86-A11B-90E0ED5B5E97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46" creationId="{C74FFCEE-931A-462E-AA78-6D40014AA3EB}"/>
          </ac:spMkLst>
        </pc:spChg>
        <pc:spChg chg="add del mod">
          <ac:chgData name="Siegbert Rudolph" userId="2af4d44886c067cc" providerId="LiveId" clId="{1DA94114-84CF-4B5A-B9D7-DFD348508E22}" dt="2020-08-28T11:17:47.705" v="2947" actId="478"/>
          <ac:spMkLst>
            <pc:docMk/>
            <pc:sldMk cId="120088677" sldId="258"/>
            <ac:spMk id="47" creationId="{3B495BE2-674F-45AD-9F7E-9E28EE9EA722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48" creationId="{AB432FE4-D76D-4318-A151-CA6D0523B38D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49" creationId="{53BB37E0-7F5F-478D-B2DD-7E9B1DF41EF0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50" creationId="{C5544E83-74D9-4154-BADF-E689C8A2790B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51" creationId="{D5CB6EC4-0C12-498E-BA67-91D82F7E5ED0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52" creationId="{3FF7822F-EC27-4CCA-BD37-B204CE605A6A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53" creationId="{09541912-7775-4678-BCE1-AA6E7C25991E}"/>
          </ac:spMkLst>
        </pc:spChg>
        <pc:spChg chg="add del mod">
          <ac:chgData name="Siegbert Rudolph" userId="2af4d44886c067cc" providerId="LiveId" clId="{1DA94114-84CF-4B5A-B9D7-DFD348508E22}" dt="2020-08-28T11:17:53.952" v="2949" actId="478"/>
          <ac:spMkLst>
            <pc:docMk/>
            <pc:sldMk cId="120088677" sldId="258"/>
            <ac:spMk id="54" creationId="{851F451C-D9FB-4E50-9744-C84617EC0695}"/>
          </ac:spMkLst>
        </pc:spChg>
        <pc:spChg chg="add del mod">
          <ac:chgData name="Siegbert Rudolph" userId="2af4d44886c067cc" providerId="LiveId" clId="{1DA94114-84CF-4B5A-B9D7-DFD348508E22}" dt="2020-08-28T11:17:45.818" v="2946" actId="478"/>
          <ac:spMkLst>
            <pc:docMk/>
            <pc:sldMk cId="120088677" sldId="258"/>
            <ac:spMk id="55" creationId="{703C9936-FAB0-4AD8-88B5-93C7E994BB57}"/>
          </ac:spMkLst>
        </pc:spChg>
        <pc:spChg chg="add del mod">
          <ac:chgData name="Siegbert Rudolph" userId="2af4d44886c067cc" providerId="LiveId" clId="{1DA94114-84CF-4B5A-B9D7-DFD348508E22}" dt="2020-08-28T11:17:51.656" v="2948" actId="478"/>
          <ac:spMkLst>
            <pc:docMk/>
            <pc:sldMk cId="120088677" sldId="258"/>
            <ac:spMk id="56" creationId="{C9E5A98D-280E-4D1B-8BA0-71EA97DEA873}"/>
          </ac:spMkLst>
        </pc:spChg>
        <pc:spChg chg="add mod">
          <ac:chgData name="Siegbert Rudolph" userId="2af4d44886c067cc" providerId="LiveId" clId="{1DA94114-84CF-4B5A-B9D7-DFD348508E22}" dt="2020-08-28T11:21:01.850" v="3093" actId="20577"/>
          <ac:spMkLst>
            <pc:docMk/>
            <pc:sldMk cId="120088677" sldId="258"/>
            <ac:spMk id="57" creationId="{01325F27-A953-44FE-910B-4ED4A3F5728B}"/>
          </ac:spMkLst>
        </pc:spChg>
        <pc:spChg chg="add mod">
          <ac:chgData name="Siegbert Rudolph" userId="2af4d44886c067cc" providerId="LiveId" clId="{1DA94114-84CF-4B5A-B9D7-DFD348508E22}" dt="2020-08-28T11:22:27.489" v="3105" actId="20577"/>
          <ac:spMkLst>
            <pc:docMk/>
            <pc:sldMk cId="120088677" sldId="258"/>
            <ac:spMk id="58" creationId="{E4A4DC66-2FF5-4941-9725-802F38A534ED}"/>
          </ac:spMkLst>
        </pc:spChg>
        <pc:spChg chg="add mod">
          <ac:chgData name="Siegbert Rudolph" userId="2af4d44886c067cc" providerId="LiveId" clId="{1DA94114-84CF-4B5A-B9D7-DFD348508E22}" dt="2020-08-28T11:22:41.344" v="3110" actId="20577"/>
          <ac:spMkLst>
            <pc:docMk/>
            <pc:sldMk cId="120088677" sldId="258"/>
            <ac:spMk id="59" creationId="{AF90DDFC-1930-4D67-A4EE-B2384CC6EE5E}"/>
          </ac:spMkLst>
        </pc:spChg>
        <pc:spChg chg="add mod">
          <ac:chgData name="Siegbert Rudolph" userId="2af4d44886c067cc" providerId="LiveId" clId="{1DA94114-84CF-4B5A-B9D7-DFD348508E22}" dt="2020-08-28T11:23:01.129" v="3123" actId="20577"/>
          <ac:spMkLst>
            <pc:docMk/>
            <pc:sldMk cId="120088677" sldId="258"/>
            <ac:spMk id="60" creationId="{2C9FACA4-95CC-43DD-98B4-C0365DF5C4F7}"/>
          </ac:spMkLst>
        </pc:spChg>
        <pc:spChg chg="add mod">
          <ac:chgData name="Siegbert Rudolph" userId="2af4d44886c067cc" providerId="LiveId" clId="{1DA94114-84CF-4B5A-B9D7-DFD348508E22}" dt="2020-08-28T11:23:05.279" v="3130" actId="20577"/>
          <ac:spMkLst>
            <pc:docMk/>
            <pc:sldMk cId="120088677" sldId="258"/>
            <ac:spMk id="61" creationId="{3A226438-34CB-4B1B-A834-DD134036B194}"/>
          </ac:spMkLst>
        </pc:spChg>
        <pc:spChg chg="add mod">
          <ac:chgData name="Siegbert Rudolph" userId="2af4d44886c067cc" providerId="LiveId" clId="{1DA94114-84CF-4B5A-B9D7-DFD348508E22}" dt="2020-08-28T11:23:32.310" v="3146" actId="5793"/>
          <ac:spMkLst>
            <pc:docMk/>
            <pc:sldMk cId="120088677" sldId="258"/>
            <ac:spMk id="62" creationId="{D526215F-5273-4339-B4CA-862AA17A1858}"/>
          </ac:spMkLst>
        </pc:spChg>
        <pc:spChg chg="add del mod">
          <ac:chgData name="Siegbert Rudolph" userId="2af4d44886c067cc" providerId="LiveId" clId="{1DA94114-84CF-4B5A-B9D7-DFD348508E22}" dt="2020-08-28T11:23:36.862" v="3147" actId="478"/>
          <ac:spMkLst>
            <pc:docMk/>
            <pc:sldMk cId="120088677" sldId="258"/>
            <ac:spMk id="63" creationId="{97C859B3-81E6-4DCF-9F9F-B7BF76015064}"/>
          </ac:spMkLst>
        </pc:spChg>
        <pc:spChg chg="add del mod">
          <ac:chgData name="Siegbert Rudolph" userId="2af4d44886c067cc" providerId="LiveId" clId="{1DA94114-84CF-4B5A-B9D7-DFD348508E22}" dt="2020-08-28T11:23:36.862" v="3147" actId="478"/>
          <ac:spMkLst>
            <pc:docMk/>
            <pc:sldMk cId="120088677" sldId="258"/>
            <ac:spMk id="64" creationId="{DEB5A913-BEDC-4C38-8501-5345B8DD3D4E}"/>
          </ac:spMkLst>
        </pc:spChg>
        <pc:spChg chg="add mod">
          <ac:chgData name="Siegbert Rudolph" userId="2af4d44886c067cc" providerId="LiveId" clId="{1DA94114-84CF-4B5A-B9D7-DFD348508E22}" dt="2020-08-28T11:22:47.576" v="3117" actId="20577"/>
          <ac:spMkLst>
            <pc:docMk/>
            <pc:sldMk cId="120088677" sldId="258"/>
            <ac:spMk id="65" creationId="{D12E9AAE-CD0D-4F47-BB8F-AE96A1D66489}"/>
          </ac:spMkLst>
        </pc:spChg>
        <pc:spChg chg="add mod">
          <ac:chgData name="Siegbert Rudolph" userId="2af4d44886c067cc" providerId="LiveId" clId="{1DA94114-84CF-4B5A-B9D7-DFD348508E22}" dt="2020-08-28T11:23:18.280" v="3136" actId="20577"/>
          <ac:spMkLst>
            <pc:docMk/>
            <pc:sldMk cId="120088677" sldId="258"/>
            <ac:spMk id="66" creationId="{EEF2DF48-3BE0-4BF8-81D9-7CE1F62F671F}"/>
          </ac:spMkLst>
        </pc:spChg>
        <pc:spChg chg="add mod">
          <ac:chgData name="Siegbert Rudolph" userId="2af4d44886c067cc" providerId="LiveId" clId="{1DA94114-84CF-4B5A-B9D7-DFD348508E22}" dt="2020-08-28T11:34:35.708" v="3253" actId="20577"/>
          <ac:spMkLst>
            <pc:docMk/>
            <pc:sldMk cId="120088677" sldId="258"/>
            <ac:spMk id="67" creationId="{C541B10F-3EC2-469D-A80A-52BC5514AC56}"/>
          </ac:spMkLst>
        </pc:spChg>
        <pc:spChg chg="add mod">
          <ac:chgData name="Siegbert Rudolph" userId="2af4d44886c067cc" providerId="LiveId" clId="{1DA94114-84CF-4B5A-B9D7-DFD348508E22}" dt="2020-08-28T11:34:40.908" v="3257" actId="20577"/>
          <ac:spMkLst>
            <pc:docMk/>
            <pc:sldMk cId="120088677" sldId="258"/>
            <ac:spMk id="68" creationId="{64AC382C-5EF4-49EB-94C4-882604F19F22}"/>
          </ac:spMkLst>
        </pc:spChg>
        <pc:spChg chg="add mod">
          <ac:chgData name="Siegbert Rudolph" userId="2af4d44886c067cc" providerId="LiveId" clId="{1DA94114-84CF-4B5A-B9D7-DFD348508E22}" dt="2020-08-28T11:35:39.072" v="3267" actId="20577"/>
          <ac:spMkLst>
            <pc:docMk/>
            <pc:sldMk cId="120088677" sldId="258"/>
            <ac:spMk id="69" creationId="{409897A0-FE09-4C1A-860A-0E4D3EDCDCCC}"/>
          </ac:spMkLst>
        </pc:spChg>
        <pc:spChg chg="add mod">
          <ac:chgData name="Siegbert Rudolph" userId="2af4d44886c067cc" providerId="LiveId" clId="{1DA94114-84CF-4B5A-B9D7-DFD348508E22}" dt="2020-08-28T11:36:03.251" v="3278" actId="20577"/>
          <ac:spMkLst>
            <pc:docMk/>
            <pc:sldMk cId="120088677" sldId="258"/>
            <ac:spMk id="70" creationId="{8F7FD1A4-44B2-4A80-B05E-1FEA3E89DDED}"/>
          </ac:spMkLst>
        </pc:spChg>
        <pc:spChg chg="add mod">
          <ac:chgData name="Siegbert Rudolph" userId="2af4d44886c067cc" providerId="LiveId" clId="{1DA94114-84CF-4B5A-B9D7-DFD348508E22}" dt="2020-08-28T11:36:07.914" v="3283" actId="20577"/>
          <ac:spMkLst>
            <pc:docMk/>
            <pc:sldMk cId="120088677" sldId="258"/>
            <ac:spMk id="71" creationId="{161F6389-92A7-48CF-A283-45DC31A63614}"/>
          </ac:spMkLst>
        </pc:spChg>
        <pc:spChg chg="add mod">
          <ac:chgData name="Siegbert Rudolph" userId="2af4d44886c067cc" providerId="LiveId" clId="{1DA94114-84CF-4B5A-B9D7-DFD348508E22}" dt="2020-08-28T11:36:26.168" v="3294" actId="20577"/>
          <ac:spMkLst>
            <pc:docMk/>
            <pc:sldMk cId="120088677" sldId="258"/>
            <ac:spMk id="72" creationId="{8440299C-B8A4-4F9C-9B98-5023A0621F2B}"/>
          </ac:spMkLst>
        </pc:spChg>
        <pc:spChg chg="add mod">
          <ac:chgData name="Siegbert Rudolph" userId="2af4d44886c067cc" providerId="LiveId" clId="{1DA94114-84CF-4B5A-B9D7-DFD348508E22}" dt="2020-08-28T11:36:29.701" v="3301" actId="20577"/>
          <ac:spMkLst>
            <pc:docMk/>
            <pc:sldMk cId="120088677" sldId="258"/>
            <ac:spMk id="73" creationId="{F67C6109-B174-4E9B-B3EF-44D1311176E9}"/>
          </ac:spMkLst>
        </pc:spChg>
        <pc:spChg chg="add mod">
          <ac:chgData name="Siegbert Rudolph" userId="2af4d44886c067cc" providerId="LiveId" clId="{1DA94114-84CF-4B5A-B9D7-DFD348508E22}" dt="2020-08-28T11:36:35.569" v="3307" actId="20577"/>
          <ac:spMkLst>
            <pc:docMk/>
            <pc:sldMk cId="120088677" sldId="258"/>
            <ac:spMk id="74" creationId="{B21E05F7-3C75-43E6-BD10-06AA15B8F1B9}"/>
          </ac:spMkLst>
        </pc:spChg>
        <pc:spChg chg="add mod">
          <ac:chgData name="Siegbert Rudolph" userId="2af4d44886c067cc" providerId="LiveId" clId="{1DA94114-84CF-4B5A-B9D7-DFD348508E22}" dt="2020-08-28T11:35:42.457" v="3272" actId="20577"/>
          <ac:spMkLst>
            <pc:docMk/>
            <pc:sldMk cId="120088677" sldId="258"/>
            <ac:spMk id="75" creationId="{1F5246A7-7E9B-41E5-94F0-5F60A7C6A805}"/>
          </ac:spMkLst>
        </pc:spChg>
        <pc:spChg chg="add mod">
          <ac:chgData name="Siegbert Rudolph" userId="2af4d44886c067cc" providerId="LiveId" clId="{1DA94114-84CF-4B5A-B9D7-DFD348508E22}" dt="2020-08-28T11:36:15.118" v="3288" actId="20577"/>
          <ac:spMkLst>
            <pc:docMk/>
            <pc:sldMk cId="120088677" sldId="258"/>
            <ac:spMk id="76" creationId="{19040148-EEBD-4C50-8620-9A27FFE8CAF4}"/>
          </ac:spMkLst>
        </pc:spChg>
        <pc:spChg chg="add mod">
          <ac:chgData name="Siegbert Rudolph" userId="2af4d44886c067cc" providerId="LiveId" clId="{1DA94114-84CF-4B5A-B9D7-DFD348508E22}" dt="2020-08-28T11:32:08.958" v="3215" actId="20577"/>
          <ac:spMkLst>
            <pc:docMk/>
            <pc:sldMk cId="120088677" sldId="258"/>
            <ac:spMk id="77" creationId="{4C902133-F033-4C4F-AC2D-ECF3C8CB8D2D}"/>
          </ac:spMkLst>
        </pc:spChg>
        <pc:spChg chg="add mod">
          <ac:chgData name="Siegbert Rudolph" userId="2af4d44886c067cc" providerId="LiveId" clId="{1DA94114-84CF-4B5A-B9D7-DFD348508E22}" dt="2020-08-28T11:32:14.177" v="3221" actId="20577"/>
          <ac:spMkLst>
            <pc:docMk/>
            <pc:sldMk cId="120088677" sldId="258"/>
            <ac:spMk id="78" creationId="{B6C4078C-F060-43CB-9117-405B3EF7795C}"/>
          </ac:spMkLst>
        </pc:spChg>
        <pc:spChg chg="add mod">
          <ac:chgData name="Siegbert Rudolph" userId="2af4d44886c067cc" providerId="LiveId" clId="{1DA94114-84CF-4B5A-B9D7-DFD348508E22}" dt="2020-08-28T11:32:42.335" v="3225" actId="20577"/>
          <ac:spMkLst>
            <pc:docMk/>
            <pc:sldMk cId="120088677" sldId="258"/>
            <ac:spMk id="79" creationId="{1476C01E-2542-46CD-BC4D-827FA4DC564A}"/>
          </ac:spMkLst>
        </pc:spChg>
        <pc:spChg chg="add mod">
          <ac:chgData name="Siegbert Rudolph" userId="2af4d44886c067cc" providerId="LiveId" clId="{1DA94114-84CF-4B5A-B9D7-DFD348508E22}" dt="2020-08-28T11:32:53.002" v="3233" actId="20577"/>
          <ac:spMkLst>
            <pc:docMk/>
            <pc:sldMk cId="120088677" sldId="258"/>
            <ac:spMk id="80" creationId="{B9435548-BEE2-4397-963D-C8E00DABBFA4}"/>
          </ac:spMkLst>
        </pc:spChg>
        <pc:spChg chg="add mod">
          <ac:chgData name="Siegbert Rudolph" userId="2af4d44886c067cc" providerId="LiveId" clId="{1DA94114-84CF-4B5A-B9D7-DFD348508E22}" dt="2020-08-28T11:33:10.377" v="3238" actId="20577"/>
          <ac:spMkLst>
            <pc:docMk/>
            <pc:sldMk cId="120088677" sldId="258"/>
            <ac:spMk id="81" creationId="{88A01329-70C9-47B5-9617-60F2A0AF1F1B}"/>
          </ac:spMkLst>
        </pc:spChg>
        <pc:spChg chg="add del mod">
          <ac:chgData name="Siegbert Rudolph" userId="2af4d44886c067cc" providerId="LiveId" clId="{1DA94114-84CF-4B5A-B9D7-DFD348508E22}" dt="2020-08-28T11:33:40.306" v="3248" actId="478"/>
          <ac:spMkLst>
            <pc:docMk/>
            <pc:sldMk cId="120088677" sldId="258"/>
            <ac:spMk id="82" creationId="{1BDEDCEC-E1C9-46F0-8FE4-BCABE91BD31D}"/>
          </ac:spMkLst>
        </pc:spChg>
        <pc:spChg chg="add del mod">
          <ac:chgData name="Siegbert Rudolph" userId="2af4d44886c067cc" providerId="LiveId" clId="{1DA94114-84CF-4B5A-B9D7-DFD348508E22}" dt="2020-08-28T11:33:40.306" v="3248" actId="478"/>
          <ac:spMkLst>
            <pc:docMk/>
            <pc:sldMk cId="120088677" sldId="258"/>
            <ac:spMk id="83" creationId="{6059A865-6145-418E-9EF9-D49F9A98022E}"/>
          </ac:spMkLst>
        </pc:spChg>
        <pc:spChg chg="add del mod">
          <ac:chgData name="Siegbert Rudolph" userId="2af4d44886c067cc" providerId="LiveId" clId="{1DA94114-84CF-4B5A-B9D7-DFD348508E22}" dt="2020-08-28T11:33:40.306" v="3248" actId="478"/>
          <ac:spMkLst>
            <pc:docMk/>
            <pc:sldMk cId="120088677" sldId="258"/>
            <ac:spMk id="84" creationId="{C5B67A19-5F06-4016-B45A-FBA81E17F7E2}"/>
          </ac:spMkLst>
        </pc:spChg>
        <pc:spChg chg="add mod">
          <ac:chgData name="Siegbert Rudolph" userId="2af4d44886c067cc" providerId="LiveId" clId="{1DA94114-84CF-4B5A-B9D7-DFD348508E22}" dt="2020-08-28T11:32:49.519" v="3229" actId="20577"/>
          <ac:spMkLst>
            <pc:docMk/>
            <pc:sldMk cId="120088677" sldId="258"/>
            <ac:spMk id="85" creationId="{B1FA3606-7B42-4C50-80F3-1DA87F8C9359}"/>
          </ac:spMkLst>
        </pc:spChg>
        <pc:spChg chg="add mod">
          <ac:chgData name="Siegbert Rudolph" userId="2af4d44886c067cc" providerId="LiveId" clId="{1DA94114-84CF-4B5A-B9D7-DFD348508E22}" dt="2020-08-28T11:33:35.886" v="3247" actId="5793"/>
          <ac:spMkLst>
            <pc:docMk/>
            <pc:sldMk cId="120088677" sldId="258"/>
            <ac:spMk id="86" creationId="{6084E3B8-380B-4426-9A45-85577C0A5F40}"/>
          </ac:spMkLst>
        </pc:spChg>
        <pc:spChg chg="add mod">
          <ac:chgData name="Siegbert Rudolph" userId="2af4d44886c067cc" providerId="LiveId" clId="{1DA94114-84CF-4B5A-B9D7-DFD348508E22}" dt="2020-08-28T11:28:36.896" v="3172" actId="20577"/>
          <ac:spMkLst>
            <pc:docMk/>
            <pc:sldMk cId="120088677" sldId="258"/>
            <ac:spMk id="87" creationId="{971B9A01-6221-4EAB-ADF4-B5D1A0314956}"/>
          </ac:spMkLst>
        </pc:spChg>
        <pc:spChg chg="add mod">
          <ac:chgData name="Siegbert Rudolph" userId="2af4d44886c067cc" providerId="LiveId" clId="{1DA94114-84CF-4B5A-B9D7-DFD348508E22}" dt="2020-08-28T11:28:40.360" v="3176" actId="20577"/>
          <ac:spMkLst>
            <pc:docMk/>
            <pc:sldMk cId="120088677" sldId="258"/>
            <ac:spMk id="88" creationId="{48AB748E-0CCC-494A-9AEC-B39A1FB7FA1C}"/>
          </ac:spMkLst>
        </pc:spChg>
        <pc:spChg chg="add mod">
          <ac:chgData name="Siegbert Rudolph" userId="2af4d44886c067cc" providerId="LiveId" clId="{1DA94114-84CF-4B5A-B9D7-DFD348508E22}" dt="2020-08-28T11:29:01.442" v="3180" actId="20577"/>
          <ac:spMkLst>
            <pc:docMk/>
            <pc:sldMk cId="120088677" sldId="258"/>
            <ac:spMk id="89" creationId="{B8349C5B-4543-4ACA-99E1-F5ADE4B85493}"/>
          </ac:spMkLst>
        </pc:spChg>
        <pc:spChg chg="add mod">
          <ac:chgData name="Siegbert Rudolph" userId="2af4d44886c067cc" providerId="LiveId" clId="{1DA94114-84CF-4B5A-B9D7-DFD348508E22}" dt="2020-08-28T11:29:22.488" v="3188" actId="20577"/>
          <ac:spMkLst>
            <pc:docMk/>
            <pc:sldMk cId="120088677" sldId="258"/>
            <ac:spMk id="90" creationId="{8FDD6637-A0D2-4576-9429-518F4306607B}"/>
          </ac:spMkLst>
        </pc:spChg>
        <pc:spChg chg="add mod">
          <ac:chgData name="Siegbert Rudolph" userId="2af4d44886c067cc" providerId="LiveId" clId="{1DA94114-84CF-4B5A-B9D7-DFD348508E22}" dt="2020-08-28T11:29:26.310" v="3192" actId="20577"/>
          <ac:spMkLst>
            <pc:docMk/>
            <pc:sldMk cId="120088677" sldId="258"/>
            <ac:spMk id="91" creationId="{BA4B3B1B-CC26-4260-9B99-6A6F1BA93F0B}"/>
          </ac:spMkLst>
        </pc:spChg>
        <pc:spChg chg="add del mod">
          <ac:chgData name="Siegbert Rudolph" userId="2af4d44886c067cc" providerId="LiveId" clId="{1DA94114-84CF-4B5A-B9D7-DFD348508E22}" dt="2020-08-28T11:30:19.768" v="3201" actId="478"/>
          <ac:spMkLst>
            <pc:docMk/>
            <pc:sldMk cId="120088677" sldId="258"/>
            <ac:spMk id="92" creationId="{B509D332-933A-459B-8C1A-8F3C5B2B33DD}"/>
          </ac:spMkLst>
        </pc:spChg>
        <pc:spChg chg="add del mod">
          <ac:chgData name="Siegbert Rudolph" userId="2af4d44886c067cc" providerId="LiveId" clId="{1DA94114-84CF-4B5A-B9D7-DFD348508E22}" dt="2020-08-28T11:30:19.768" v="3201" actId="478"/>
          <ac:spMkLst>
            <pc:docMk/>
            <pc:sldMk cId="120088677" sldId="258"/>
            <ac:spMk id="93" creationId="{0B276C85-A418-4710-8CEB-29DEEF9AE96E}"/>
          </ac:spMkLst>
        </pc:spChg>
        <pc:spChg chg="add del mod">
          <ac:chgData name="Siegbert Rudolph" userId="2af4d44886c067cc" providerId="LiveId" clId="{1DA94114-84CF-4B5A-B9D7-DFD348508E22}" dt="2020-08-28T11:30:19.768" v="3201" actId="478"/>
          <ac:spMkLst>
            <pc:docMk/>
            <pc:sldMk cId="120088677" sldId="258"/>
            <ac:spMk id="94" creationId="{4EA0E773-6F67-4B41-BB4E-74FCF05A2A42}"/>
          </ac:spMkLst>
        </pc:spChg>
        <pc:spChg chg="add mod">
          <ac:chgData name="Siegbert Rudolph" userId="2af4d44886c067cc" providerId="LiveId" clId="{1DA94114-84CF-4B5A-B9D7-DFD348508E22}" dt="2020-08-28T11:29:17.424" v="3184" actId="20577"/>
          <ac:spMkLst>
            <pc:docMk/>
            <pc:sldMk cId="120088677" sldId="258"/>
            <ac:spMk id="95" creationId="{F144E8EC-E093-42EB-8700-AD43081E612A}"/>
          </ac:spMkLst>
        </pc:spChg>
        <pc:spChg chg="add mod">
          <ac:chgData name="Siegbert Rudolph" userId="2af4d44886c067cc" providerId="LiveId" clId="{1DA94114-84CF-4B5A-B9D7-DFD348508E22}" dt="2020-08-28T11:30:14.071" v="3200" actId="5793"/>
          <ac:spMkLst>
            <pc:docMk/>
            <pc:sldMk cId="120088677" sldId="258"/>
            <ac:spMk id="96" creationId="{76B373E3-82B8-4300-A5C8-AD6A2F63B750}"/>
          </ac:spMkLst>
        </pc:spChg>
        <pc:picChg chg="add">
          <ac:chgData name="Siegbert Rudolph" userId="2af4d44886c067cc" providerId="LiveId" clId="{1DA94114-84CF-4B5A-B9D7-DFD348508E22}" dt="2020-08-27T07:13:57.857" v="1756" actId="22"/>
          <ac:picMkLst>
            <pc:docMk/>
            <pc:sldMk cId="120088677" sldId="258"/>
            <ac:picMk id="12" creationId="{C6029B8E-1191-43E6-83AA-A2225A320EAF}"/>
          </ac:picMkLst>
        </pc:picChg>
      </pc:sldChg>
      <pc:sldChg chg="addSp modSp mod">
        <pc:chgData name="Siegbert Rudolph" userId="2af4d44886c067cc" providerId="LiveId" clId="{1DA94114-84CF-4B5A-B9D7-DFD348508E22}" dt="2020-08-28T12:05:08.910" v="4023" actId="1037"/>
        <pc:sldMkLst>
          <pc:docMk/>
          <pc:sldMk cId="3950944825" sldId="259"/>
        </pc:sldMkLst>
        <pc:spChg chg="mod">
          <ac:chgData name="Siegbert Rudolph" userId="2af4d44886c067cc" providerId="LiveId" clId="{1DA94114-84CF-4B5A-B9D7-DFD348508E22}" dt="2020-08-28T12:04:45.797" v="3985" actId="207"/>
          <ac:spMkLst>
            <pc:docMk/>
            <pc:sldMk cId="3950944825" sldId="259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8-26T14:15:25.855" v="1068" actId="1038"/>
          <ac:spMkLst>
            <pc:docMk/>
            <pc:sldMk cId="3950944825" sldId="259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8-28T12:05:08.910" v="4023" actId="1037"/>
          <ac:spMkLst>
            <pc:docMk/>
            <pc:sldMk cId="3950944825" sldId="259"/>
            <ac:spMk id="14" creationId="{AC341A21-A856-4FE4-A81C-73062E042CE8}"/>
          </ac:spMkLst>
        </pc:spChg>
        <pc:spChg chg="mod">
          <ac:chgData name="Siegbert Rudolph" userId="2af4d44886c067cc" providerId="LiveId" clId="{1DA94114-84CF-4B5A-B9D7-DFD348508E22}" dt="2020-08-26T14:39:41.630" v="1118"/>
          <ac:spMkLst>
            <pc:docMk/>
            <pc:sldMk cId="3950944825" sldId="259"/>
            <ac:spMk id="15" creationId="{E51D0B19-8983-433F-B4BF-34E376903292}"/>
          </ac:spMkLst>
        </pc:spChg>
        <pc:spChg chg="mod">
          <ac:chgData name="Siegbert Rudolph" userId="2af4d44886c067cc" providerId="LiveId" clId="{1DA94114-84CF-4B5A-B9D7-DFD348508E22}" dt="2020-08-26T14:15:25.855" v="1068" actId="1038"/>
          <ac:spMkLst>
            <pc:docMk/>
            <pc:sldMk cId="3950944825" sldId="259"/>
            <ac:spMk id="16" creationId="{3CB0F290-823E-496D-9413-3CA6885DEB0A}"/>
          </ac:spMkLst>
        </pc:spChg>
        <pc:picChg chg="add">
          <ac:chgData name="Siegbert Rudolph" userId="2af4d44886c067cc" providerId="LiveId" clId="{1DA94114-84CF-4B5A-B9D7-DFD348508E22}" dt="2020-08-27T07:14:01.612" v="1757" actId="22"/>
          <ac:picMkLst>
            <pc:docMk/>
            <pc:sldMk cId="3950944825" sldId="259"/>
            <ac:picMk id="18" creationId="{C9A6A7E8-925A-4826-AA1A-35D7AAA1011A}"/>
          </ac:picMkLst>
        </pc:picChg>
      </pc:sldChg>
      <pc:sldChg chg="addSp delSp modSp mod delAnim modAnim">
        <pc:chgData name="Siegbert Rudolph" userId="2af4d44886c067cc" providerId="LiveId" clId="{1DA94114-84CF-4B5A-B9D7-DFD348508E22}" dt="2020-08-29T09:53:35.614" v="4391" actId="20577"/>
        <pc:sldMkLst>
          <pc:docMk/>
          <pc:sldMk cId="703515437" sldId="260"/>
        </pc:sldMkLst>
        <pc:spChg chg="del mod">
          <ac:chgData name="Siegbert Rudolph" userId="2af4d44886c067cc" providerId="LiveId" clId="{1DA94114-84CF-4B5A-B9D7-DFD348508E22}" dt="2020-08-28T11:37:27.195" v="3309" actId="478"/>
          <ac:spMkLst>
            <pc:docMk/>
            <pc:sldMk cId="703515437" sldId="260"/>
            <ac:spMk id="11" creationId="{E4CAD218-0787-484B-8654-3700425D8BB2}"/>
          </ac:spMkLst>
        </pc:spChg>
        <pc:spChg chg="del mod">
          <ac:chgData name="Siegbert Rudolph" userId="2af4d44886c067cc" providerId="LiveId" clId="{1DA94114-84CF-4B5A-B9D7-DFD348508E22}" dt="2020-08-28T11:37:27.195" v="3309" actId="478"/>
          <ac:spMkLst>
            <pc:docMk/>
            <pc:sldMk cId="703515437" sldId="260"/>
            <ac:spMk id="12" creationId="{B6445B80-00F4-468E-A0FE-DBFA116B44E7}"/>
          </ac:spMkLst>
        </pc:spChg>
        <pc:spChg chg="del mod">
          <ac:chgData name="Siegbert Rudolph" userId="2af4d44886c067cc" providerId="LiveId" clId="{1DA94114-84CF-4B5A-B9D7-DFD348508E22}" dt="2020-08-28T11:37:27.195" v="3309" actId="478"/>
          <ac:spMkLst>
            <pc:docMk/>
            <pc:sldMk cId="703515437" sldId="260"/>
            <ac:spMk id="13" creationId="{466D14E3-850A-47EF-9B54-9439C3F8CEE6}"/>
          </ac:spMkLst>
        </pc:spChg>
        <pc:spChg chg="del mod">
          <ac:chgData name="Siegbert Rudolph" userId="2af4d44886c067cc" providerId="LiveId" clId="{1DA94114-84CF-4B5A-B9D7-DFD348508E22}" dt="2020-08-28T11:37:27.195" v="3309" actId="478"/>
          <ac:spMkLst>
            <pc:docMk/>
            <pc:sldMk cId="703515437" sldId="260"/>
            <ac:spMk id="14" creationId="{8CB27939-3594-4ECB-AA43-D59954DA9343}"/>
          </ac:spMkLst>
        </pc:spChg>
        <pc:spChg chg="del mod">
          <ac:chgData name="Siegbert Rudolph" userId="2af4d44886c067cc" providerId="LiveId" clId="{1DA94114-84CF-4B5A-B9D7-DFD348508E22}" dt="2020-08-28T11:37:27.195" v="3309" actId="478"/>
          <ac:spMkLst>
            <pc:docMk/>
            <pc:sldMk cId="703515437" sldId="260"/>
            <ac:spMk id="15" creationId="{A9435F7F-2D80-4834-8C07-536F8EC772B0}"/>
          </ac:spMkLst>
        </pc:spChg>
        <pc:spChg chg="mod">
          <ac:chgData name="Siegbert Rudolph" userId="2af4d44886c067cc" providerId="LiveId" clId="{1DA94114-84CF-4B5A-B9D7-DFD348508E22}" dt="2020-08-28T11:39:13.633" v="3403" actId="1035"/>
          <ac:spMkLst>
            <pc:docMk/>
            <pc:sldMk cId="703515437" sldId="260"/>
            <ac:spMk id="16" creationId="{7583249A-F2FF-4B21-B191-476B3C4C71D5}"/>
          </ac:spMkLst>
        </pc:spChg>
        <pc:spChg chg="mod">
          <ac:chgData name="Siegbert Rudolph" userId="2af4d44886c067cc" providerId="LiveId" clId="{1DA94114-84CF-4B5A-B9D7-DFD348508E22}" dt="2020-08-28T11:39:10.552" v="3401" actId="1036"/>
          <ac:spMkLst>
            <pc:docMk/>
            <pc:sldMk cId="703515437" sldId="260"/>
            <ac:spMk id="17" creationId="{8FA02A9D-53D6-436F-8159-326679676161}"/>
          </ac:spMkLst>
        </pc:spChg>
        <pc:spChg chg="mod">
          <ac:chgData name="Siegbert Rudolph" userId="2af4d44886c067cc" providerId="LiveId" clId="{1DA94114-84CF-4B5A-B9D7-DFD348508E22}" dt="2020-08-28T11:39:04.674" v="3385" actId="1036"/>
          <ac:spMkLst>
            <pc:docMk/>
            <pc:sldMk cId="703515437" sldId="260"/>
            <ac:spMk id="18" creationId="{24DD5128-CA56-4C60-9B11-6B5F527A9BB8}"/>
          </ac:spMkLst>
        </pc:spChg>
        <pc:spChg chg="mod">
          <ac:chgData name="Siegbert Rudolph" userId="2af4d44886c067cc" providerId="LiveId" clId="{1DA94114-84CF-4B5A-B9D7-DFD348508E22}" dt="2020-08-28T11:39:01.521" v="3384" actId="1035"/>
          <ac:spMkLst>
            <pc:docMk/>
            <pc:sldMk cId="703515437" sldId="260"/>
            <ac:spMk id="19" creationId="{8B923450-6F92-4B18-813A-9B0A480AD499}"/>
          </ac:spMkLst>
        </pc:spChg>
        <pc:spChg chg="mod">
          <ac:chgData name="Siegbert Rudolph" userId="2af4d44886c067cc" providerId="LiveId" clId="{1DA94114-84CF-4B5A-B9D7-DFD348508E22}" dt="2020-08-28T11:39:01.521" v="3384" actId="1035"/>
          <ac:spMkLst>
            <pc:docMk/>
            <pc:sldMk cId="703515437" sldId="260"/>
            <ac:spMk id="20" creationId="{333F8F4A-BEF2-4991-8761-E4F9FBEF25BE}"/>
          </ac:spMkLst>
        </pc:spChg>
        <pc:spChg chg="del">
          <ac:chgData name="Siegbert Rudolph" userId="2af4d44886c067cc" providerId="LiveId" clId="{1DA94114-84CF-4B5A-B9D7-DFD348508E22}" dt="2020-08-28T11:41:34.809" v="3410" actId="478"/>
          <ac:spMkLst>
            <pc:docMk/>
            <pc:sldMk cId="703515437" sldId="260"/>
            <ac:spMk id="21" creationId="{26126C21-F9E6-48F9-A070-1F617D0CC5A5}"/>
          </ac:spMkLst>
        </pc:spChg>
        <pc:spChg chg="add mod">
          <ac:chgData name="Siegbert Rudolph" userId="2af4d44886c067cc" providerId="LiveId" clId="{1DA94114-84CF-4B5A-B9D7-DFD348508E22}" dt="2020-08-29T09:53:35.614" v="4391" actId="20577"/>
          <ac:spMkLst>
            <pc:docMk/>
            <pc:sldMk cId="703515437" sldId="260"/>
            <ac:spMk id="23" creationId="{002086D3-C6BF-4738-BE58-11D62B080B83}"/>
          </ac:spMkLst>
        </pc:spChg>
        <pc:spChg chg="add mod">
          <ac:chgData name="Siegbert Rudolph" userId="2af4d44886c067cc" providerId="LiveId" clId="{1DA94114-84CF-4B5A-B9D7-DFD348508E22}" dt="2020-08-28T11:40:51.624" v="3407" actId="20577"/>
          <ac:spMkLst>
            <pc:docMk/>
            <pc:sldMk cId="703515437" sldId="260"/>
            <ac:spMk id="25" creationId="{0A6F3208-0570-4FC6-BC4D-58E0758CB422}"/>
          </ac:spMkLst>
        </pc:spChg>
        <pc:spChg chg="add mod">
          <ac:chgData name="Siegbert Rudolph" userId="2af4d44886c067cc" providerId="LiveId" clId="{1DA94114-84CF-4B5A-B9D7-DFD348508E22}" dt="2020-08-28T11:44:09.008" v="3468" actId="20577"/>
          <ac:spMkLst>
            <pc:docMk/>
            <pc:sldMk cId="703515437" sldId="260"/>
            <ac:spMk id="26" creationId="{5133B71B-BD51-418D-AD25-7E255CB95275}"/>
          </ac:spMkLst>
        </pc:spChg>
        <pc:spChg chg="add mod">
          <ac:chgData name="Siegbert Rudolph" userId="2af4d44886c067cc" providerId="LiveId" clId="{1DA94114-84CF-4B5A-B9D7-DFD348508E22}" dt="2020-08-28T11:44:13.470" v="3472" actId="20577"/>
          <ac:spMkLst>
            <pc:docMk/>
            <pc:sldMk cId="703515437" sldId="260"/>
            <ac:spMk id="27" creationId="{496A0FD1-E19B-42F3-892A-C60E40CBA47F}"/>
          </ac:spMkLst>
        </pc:spChg>
        <pc:spChg chg="add mod">
          <ac:chgData name="Siegbert Rudolph" userId="2af4d44886c067cc" providerId="LiveId" clId="{1DA94114-84CF-4B5A-B9D7-DFD348508E22}" dt="2020-08-28T11:44:24.041" v="3487" actId="20577"/>
          <ac:spMkLst>
            <pc:docMk/>
            <pc:sldMk cId="703515437" sldId="260"/>
            <ac:spMk id="28" creationId="{E4A63516-B43C-4D72-A38B-44D7D511C83F}"/>
          </ac:spMkLst>
        </pc:spChg>
        <pc:spChg chg="add mod">
          <ac:chgData name="Siegbert Rudolph" userId="2af4d44886c067cc" providerId="LiveId" clId="{1DA94114-84CF-4B5A-B9D7-DFD348508E22}" dt="2020-08-28T11:48:43.603" v="3564" actId="20577"/>
          <ac:spMkLst>
            <pc:docMk/>
            <pc:sldMk cId="703515437" sldId="260"/>
            <ac:spMk id="29" creationId="{ED63681A-CBE2-4028-844C-D2C35BBDD6AD}"/>
          </ac:spMkLst>
        </pc:spChg>
        <pc:spChg chg="add mod">
          <ac:chgData name="Siegbert Rudolph" userId="2af4d44886c067cc" providerId="LiveId" clId="{1DA94114-84CF-4B5A-B9D7-DFD348508E22}" dt="2020-08-28T11:48:53.144" v="3575" actId="20577"/>
          <ac:spMkLst>
            <pc:docMk/>
            <pc:sldMk cId="703515437" sldId="260"/>
            <ac:spMk id="30" creationId="{B024B068-781E-424B-94FF-54336CD479DA}"/>
          </ac:spMkLst>
        </pc:spChg>
        <pc:spChg chg="add mod">
          <ac:chgData name="Siegbert Rudolph" userId="2af4d44886c067cc" providerId="LiveId" clId="{1DA94114-84CF-4B5A-B9D7-DFD348508E22}" dt="2020-08-28T11:49:13.685" v="3608" actId="1037"/>
          <ac:spMkLst>
            <pc:docMk/>
            <pc:sldMk cId="703515437" sldId="260"/>
            <ac:spMk id="31" creationId="{EFF00C2D-E188-4BDC-AFDD-0B561CA2E4FA}"/>
          </ac:spMkLst>
        </pc:spChg>
        <pc:spChg chg="add del mod">
          <ac:chgData name="Siegbert Rudolph" userId="2af4d44886c067cc" providerId="LiveId" clId="{1DA94114-84CF-4B5A-B9D7-DFD348508E22}" dt="2020-08-28T11:49:09.886" v="3598" actId="1037"/>
          <ac:spMkLst>
            <pc:docMk/>
            <pc:sldMk cId="703515437" sldId="260"/>
            <ac:spMk id="32" creationId="{DDB72B41-4C52-468E-90D1-6B5C5D590419}"/>
          </ac:spMkLst>
        </pc:spChg>
        <pc:spChg chg="add mod">
          <ac:chgData name="Siegbert Rudolph" userId="2af4d44886c067cc" providerId="LiveId" clId="{1DA94114-84CF-4B5A-B9D7-DFD348508E22}" dt="2020-08-28T11:44:19.230" v="3480" actId="20577"/>
          <ac:spMkLst>
            <pc:docMk/>
            <pc:sldMk cId="703515437" sldId="260"/>
            <ac:spMk id="33" creationId="{DEEDEA33-BFB2-481A-BCDA-34B703BC4D1E}"/>
          </ac:spMkLst>
        </pc:spChg>
        <pc:spChg chg="add mod">
          <ac:chgData name="Siegbert Rudolph" userId="2af4d44886c067cc" providerId="LiveId" clId="{1DA94114-84CF-4B5A-B9D7-DFD348508E22}" dt="2020-08-28T11:48:48.049" v="3569" actId="20577"/>
          <ac:spMkLst>
            <pc:docMk/>
            <pc:sldMk cId="703515437" sldId="260"/>
            <ac:spMk id="34" creationId="{FAB440BE-FFB4-4509-B50C-A62EAB60EF19}"/>
          </ac:spMkLst>
        </pc:spChg>
        <pc:spChg chg="add mod">
          <ac:chgData name="Siegbert Rudolph" userId="2af4d44886c067cc" providerId="LiveId" clId="{1DA94114-84CF-4B5A-B9D7-DFD348508E22}" dt="2020-08-28T11:49:35.053" v="3615" actId="20577"/>
          <ac:spMkLst>
            <pc:docMk/>
            <pc:sldMk cId="703515437" sldId="260"/>
            <ac:spMk id="35" creationId="{53626C12-0E7F-4FC3-89B2-BA1483883C1A}"/>
          </ac:spMkLst>
        </pc:spChg>
        <pc:spChg chg="add mod">
          <ac:chgData name="Siegbert Rudolph" userId="2af4d44886c067cc" providerId="LiveId" clId="{1DA94114-84CF-4B5A-B9D7-DFD348508E22}" dt="2020-08-28T11:49:39.717" v="3623" actId="20577"/>
          <ac:spMkLst>
            <pc:docMk/>
            <pc:sldMk cId="703515437" sldId="260"/>
            <ac:spMk id="36" creationId="{BF4D1FAE-508A-4925-BE23-E4895EA79C32}"/>
          </ac:spMkLst>
        </pc:spChg>
        <pc:spChg chg="add mod">
          <ac:chgData name="Siegbert Rudolph" userId="2af4d44886c067cc" providerId="LiveId" clId="{1DA94114-84CF-4B5A-B9D7-DFD348508E22}" dt="2020-08-28T11:49:46.069" v="3631" actId="20577"/>
          <ac:spMkLst>
            <pc:docMk/>
            <pc:sldMk cId="703515437" sldId="260"/>
            <ac:spMk id="37" creationId="{682C0448-3962-436C-9FC8-96B2AA34822A}"/>
          </ac:spMkLst>
        </pc:spChg>
        <pc:spChg chg="add mod">
          <ac:chgData name="Siegbert Rudolph" userId="2af4d44886c067cc" providerId="LiveId" clId="{1DA94114-84CF-4B5A-B9D7-DFD348508E22}" dt="2020-08-28T12:06:15.841" v="4027" actId="20577"/>
          <ac:spMkLst>
            <pc:docMk/>
            <pc:sldMk cId="703515437" sldId="260"/>
            <ac:spMk id="38" creationId="{A42B3B07-6A20-4F06-83F7-C30D525B495F}"/>
          </ac:spMkLst>
        </pc:spChg>
        <pc:spChg chg="add del mod">
          <ac:chgData name="Siegbert Rudolph" userId="2af4d44886c067cc" providerId="LiveId" clId="{1DA94114-84CF-4B5A-B9D7-DFD348508E22}" dt="2020-08-28T12:03:45.552" v="3962" actId="478"/>
          <ac:spMkLst>
            <pc:docMk/>
            <pc:sldMk cId="703515437" sldId="260"/>
            <ac:spMk id="39" creationId="{8C53C983-5CCA-4A72-B5C6-285869CD1087}"/>
          </ac:spMkLst>
        </pc:spChg>
        <pc:spChg chg="add del mod">
          <ac:chgData name="Siegbert Rudolph" userId="2af4d44886c067cc" providerId="LiveId" clId="{1DA94114-84CF-4B5A-B9D7-DFD348508E22}" dt="2020-08-28T12:03:43.151" v="3961" actId="478"/>
          <ac:spMkLst>
            <pc:docMk/>
            <pc:sldMk cId="703515437" sldId="260"/>
            <ac:spMk id="40" creationId="{1CE27CB9-3FBF-40EC-AC2C-C679BEA93622}"/>
          </ac:spMkLst>
        </pc:spChg>
        <pc:spChg chg="add del mod">
          <ac:chgData name="Siegbert Rudolph" userId="2af4d44886c067cc" providerId="LiveId" clId="{1DA94114-84CF-4B5A-B9D7-DFD348508E22}" dt="2020-08-28T12:03:43.151" v="3961" actId="478"/>
          <ac:spMkLst>
            <pc:docMk/>
            <pc:sldMk cId="703515437" sldId="260"/>
            <ac:spMk id="41" creationId="{FC7DEF7E-C34B-4421-B8C8-C6D181E90936}"/>
          </ac:spMkLst>
        </pc:spChg>
        <pc:spChg chg="add del mod">
          <ac:chgData name="Siegbert Rudolph" userId="2af4d44886c067cc" providerId="LiveId" clId="{1DA94114-84CF-4B5A-B9D7-DFD348508E22}" dt="2020-08-28T12:03:43.151" v="3961" actId="478"/>
          <ac:spMkLst>
            <pc:docMk/>
            <pc:sldMk cId="703515437" sldId="260"/>
            <ac:spMk id="42" creationId="{C3A933DC-2AA5-4E83-B762-D62662F3F295}"/>
          </ac:spMkLst>
        </pc:spChg>
        <pc:spChg chg="add mod">
          <ac:chgData name="Siegbert Rudolph" userId="2af4d44886c067cc" providerId="LiveId" clId="{1DA94114-84CF-4B5A-B9D7-DFD348508E22}" dt="2020-08-28T11:50:18.535" v="3638" actId="20577"/>
          <ac:spMkLst>
            <pc:docMk/>
            <pc:sldMk cId="703515437" sldId="260"/>
            <ac:spMk id="43" creationId="{40347996-9E87-43CD-876E-1711AEE5F50F}"/>
          </ac:spMkLst>
        </pc:spChg>
        <pc:spChg chg="add del mod">
          <ac:chgData name="Siegbert Rudolph" userId="2af4d44886c067cc" providerId="LiveId" clId="{1DA94114-84CF-4B5A-B9D7-DFD348508E22}" dt="2020-08-28T12:03:45.552" v="3962" actId="478"/>
          <ac:spMkLst>
            <pc:docMk/>
            <pc:sldMk cId="703515437" sldId="260"/>
            <ac:spMk id="44" creationId="{28AF706E-27AB-41FE-85A8-8FD8FB568678}"/>
          </ac:spMkLst>
        </pc:spChg>
        <pc:spChg chg="add mod">
          <ac:chgData name="Siegbert Rudolph" userId="2af4d44886c067cc" providerId="LiveId" clId="{1DA94114-84CF-4B5A-B9D7-DFD348508E22}" dt="2020-08-28T11:53:36.128" v="3704" actId="20577"/>
          <ac:spMkLst>
            <pc:docMk/>
            <pc:sldMk cId="703515437" sldId="260"/>
            <ac:spMk id="45" creationId="{733D009F-C8DC-4210-8B16-A3AF39ECF455}"/>
          </ac:spMkLst>
        </pc:spChg>
        <pc:spChg chg="add mod">
          <ac:chgData name="Siegbert Rudolph" userId="2af4d44886c067cc" providerId="LiveId" clId="{1DA94114-84CF-4B5A-B9D7-DFD348508E22}" dt="2020-08-28T11:53:39.872" v="3708" actId="20577"/>
          <ac:spMkLst>
            <pc:docMk/>
            <pc:sldMk cId="703515437" sldId="260"/>
            <ac:spMk id="46" creationId="{8A1085FB-5FFC-4B46-8E1B-7CB5FFBDF4D0}"/>
          </ac:spMkLst>
        </pc:spChg>
        <pc:spChg chg="add mod">
          <ac:chgData name="Siegbert Rudolph" userId="2af4d44886c067cc" providerId="LiveId" clId="{1DA94114-84CF-4B5A-B9D7-DFD348508E22}" dt="2020-08-28T11:53:43.681" v="3713" actId="20577"/>
          <ac:spMkLst>
            <pc:docMk/>
            <pc:sldMk cId="703515437" sldId="260"/>
            <ac:spMk id="47" creationId="{2A1CA3EA-FFAD-4A10-9F56-30620086103D}"/>
          </ac:spMkLst>
        </pc:spChg>
        <pc:spChg chg="add mod">
          <ac:chgData name="Siegbert Rudolph" userId="2af4d44886c067cc" providerId="LiveId" clId="{1DA94114-84CF-4B5A-B9D7-DFD348508E22}" dt="2020-08-28T11:54:12.476" v="3724" actId="20577"/>
          <ac:spMkLst>
            <pc:docMk/>
            <pc:sldMk cId="703515437" sldId="260"/>
            <ac:spMk id="48" creationId="{EA07A405-D0D1-4EB4-B177-C58C63C04722}"/>
          </ac:spMkLst>
        </pc:spChg>
        <pc:spChg chg="add mod">
          <ac:chgData name="Siegbert Rudolph" userId="2af4d44886c067cc" providerId="LiveId" clId="{1DA94114-84CF-4B5A-B9D7-DFD348508E22}" dt="2020-08-28T11:54:16.576" v="3729" actId="20577"/>
          <ac:spMkLst>
            <pc:docMk/>
            <pc:sldMk cId="703515437" sldId="260"/>
            <ac:spMk id="49" creationId="{E26CFC08-A870-4151-8434-9D8CFF5B17A1}"/>
          </ac:spMkLst>
        </pc:spChg>
        <pc:spChg chg="add mod">
          <ac:chgData name="Siegbert Rudolph" userId="2af4d44886c067cc" providerId="LiveId" clId="{1DA94114-84CF-4B5A-B9D7-DFD348508E22}" dt="2020-08-28T11:54:45.872" v="3742" actId="20577"/>
          <ac:spMkLst>
            <pc:docMk/>
            <pc:sldMk cId="703515437" sldId="260"/>
            <ac:spMk id="50" creationId="{2C0F2162-E2E6-41F7-8F69-0323FEA9730E}"/>
          </ac:spMkLst>
        </pc:spChg>
        <pc:spChg chg="add mod">
          <ac:chgData name="Siegbert Rudolph" userId="2af4d44886c067cc" providerId="LiveId" clId="{1DA94114-84CF-4B5A-B9D7-DFD348508E22}" dt="2020-08-28T11:54:52.887" v="3753" actId="5793"/>
          <ac:spMkLst>
            <pc:docMk/>
            <pc:sldMk cId="703515437" sldId="260"/>
            <ac:spMk id="51" creationId="{BBC234F4-D99E-4E83-A42F-32F008F76148}"/>
          </ac:spMkLst>
        </pc:spChg>
        <pc:spChg chg="add del mod">
          <ac:chgData name="Siegbert Rudolph" userId="2af4d44886c067cc" providerId="LiveId" clId="{1DA94114-84CF-4B5A-B9D7-DFD348508E22}" dt="2020-08-28T12:03:47.929" v="3963" actId="478"/>
          <ac:spMkLst>
            <pc:docMk/>
            <pc:sldMk cId="703515437" sldId="260"/>
            <ac:spMk id="52" creationId="{6EDDC871-F590-4DEB-A7CD-FD577F7B84CF}"/>
          </ac:spMkLst>
        </pc:spChg>
        <pc:spChg chg="add mod">
          <ac:chgData name="Siegbert Rudolph" userId="2af4d44886c067cc" providerId="LiveId" clId="{1DA94114-84CF-4B5A-B9D7-DFD348508E22}" dt="2020-08-28T11:54:08.148" v="3719" actId="20577"/>
          <ac:spMkLst>
            <pc:docMk/>
            <pc:sldMk cId="703515437" sldId="260"/>
            <ac:spMk id="53" creationId="{4DAAA5A7-D9AA-4B02-8A2B-EF5604CE92B0}"/>
          </ac:spMkLst>
        </pc:spChg>
        <pc:spChg chg="add mod">
          <ac:chgData name="Siegbert Rudolph" userId="2af4d44886c067cc" providerId="LiveId" clId="{1DA94114-84CF-4B5A-B9D7-DFD348508E22}" dt="2020-08-28T11:54:41.461" v="3735" actId="20577"/>
          <ac:spMkLst>
            <pc:docMk/>
            <pc:sldMk cId="703515437" sldId="260"/>
            <ac:spMk id="54" creationId="{D36BD695-153A-4AD1-91E4-5081D5616102}"/>
          </ac:spMkLst>
        </pc:spChg>
        <pc:spChg chg="add mod">
          <ac:chgData name="Siegbert Rudolph" userId="2af4d44886c067cc" providerId="LiveId" clId="{1DA94114-84CF-4B5A-B9D7-DFD348508E22}" dt="2020-08-28T11:56:42.616" v="3830" actId="20577"/>
          <ac:spMkLst>
            <pc:docMk/>
            <pc:sldMk cId="703515437" sldId="260"/>
            <ac:spMk id="55" creationId="{8EB0D6BC-D451-484B-8329-EE3A2BEA8454}"/>
          </ac:spMkLst>
        </pc:spChg>
        <pc:spChg chg="add mod">
          <ac:chgData name="Siegbert Rudolph" userId="2af4d44886c067cc" providerId="LiveId" clId="{1DA94114-84CF-4B5A-B9D7-DFD348508E22}" dt="2020-08-28T11:56:47.841" v="3839" actId="20577"/>
          <ac:spMkLst>
            <pc:docMk/>
            <pc:sldMk cId="703515437" sldId="260"/>
            <ac:spMk id="56" creationId="{32563AF3-2510-4874-99F2-191E63E0FEF4}"/>
          </ac:spMkLst>
        </pc:spChg>
        <pc:spChg chg="add mod">
          <ac:chgData name="Siegbert Rudolph" userId="2af4d44886c067cc" providerId="LiveId" clId="{1DA94114-84CF-4B5A-B9D7-DFD348508E22}" dt="2020-08-28T11:56:53.046" v="3848" actId="20577"/>
          <ac:spMkLst>
            <pc:docMk/>
            <pc:sldMk cId="703515437" sldId="260"/>
            <ac:spMk id="57" creationId="{BC0F6B40-B398-4C06-8F48-A308C21CBD78}"/>
          </ac:spMkLst>
        </pc:spChg>
        <pc:spChg chg="add mod">
          <ac:chgData name="Siegbert Rudolph" userId="2af4d44886c067cc" providerId="LiveId" clId="{1DA94114-84CF-4B5A-B9D7-DFD348508E22}" dt="2020-08-28T11:57:19.241" v="3859" actId="20577"/>
          <ac:spMkLst>
            <pc:docMk/>
            <pc:sldMk cId="703515437" sldId="260"/>
            <ac:spMk id="58" creationId="{507512B0-42C7-446B-B617-928B0174548C}"/>
          </ac:spMkLst>
        </pc:spChg>
        <pc:spChg chg="add mod">
          <ac:chgData name="Siegbert Rudolph" userId="2af4d44886c067cc" providerId="LiveId" clId="{1DA94114-84CF-4B5A-B9D7-DFD348508E22}" dt="2020-08-28T11:58:08.262" v="3866" actId="20577"/>
          <ac:spMkLst>
            <pc:docMk/>
            <pc:sldMk cId="703515437" sldId="260"/>
            <ac:spMk id="59" creationId="{C6BF1976-726C-472E-AC33-1CD13DF1FEBE}"/>
          </ac:spMkLst>
        </pc:spChg>
        <pc:spChg chg="add mod">
          <ac:chgData name="Siegbert Rudolph" userId="2af4d44886c067cc" providerId="LiveId" clId="{1DA94114-84CF-4B5A-B9D7-DFD348508E22}" dt="2020-08-28T11:58:24.041" v="3877" actId="20577"/>
          <ac:spMkLst>
            <pc:docMk/>
            <pc:sldMk cId="703515437" sldId="260"/>
            <ac:spMk id="60" creationId="{7FE1B7FD-FB45-487C-92C3-BBE551664C70}"/>
          </ac:spMkLst>
        </pc:spChg>
        <pc:spChg chg="add mod">
          <ac:chgData name="Siegbert Rudolph" userId="2af4d44886c067cc" providerId="LiveId" clId="{1DA94114-84CF-4B5A-B9D7-DFD348508E22}" dt="2020-08-28T11:58:34.602" v="3887" actId="5793"/>
          <ac:spMkLst>
            <pc:docMk/>
            <pc:sldMk cId="703515437" sldId="260"/>
            <ac:spMk id="61" creationId="{399F2B64-FB87-4D71-A0E0-553DF62AB9A3}"/>
          </ac:spMkLst>
        </pc:spChg>
        <pc:spChg chg="add del mod">
          <ac:chgData name="Siegbert Rudolph" userId="2af4d44886c067cc" providerId="LiveId" clId="{1DA94114-84CF-4B5A-B9D7-DFD348508E22}" dt="2020-08-28T12:03:47.929" v="3963" actId="478"/>
          <ac:spMkLst>
            <pc:docMk/>
            <pc:sldMk cId="703515437" sldId="260"/>
            <ac:spMk id="62" creationId="{C7A8C307-5B22-4600-B176-417DFFAB40AC}"/>
          </ac:spMkLst>
        </pc:spChg>
        <pc:spChg chg="add mod">
          <ac:chgData name="Siegbert Rudolph" userId="2af4d44886c067cc" providerId="LiveId" clId="{1DA94114-84CF-4B5A-B9D7-DFD348508E22}" dt="2020-08-28T11:57:15.421" v="3854" actId="20577"/>
          <ac:spMkLst>
            <pc:docMk/>
            <pc:sldMk cId="703515437" sldId="260"/>
            <ac:spMk id="63" creationId="{8D94ED2E-EE73-4711-83BA-9F2DE6EA7687}"/>
          </ac:spMkLst>
        </pc:spChg>
        <pc:spChg chg="add mod">
          <ac:chgData name="Siegbert Rudolph" userId="2af4d44886c067cc" providerId="LiveId" clId="{1DA94114-84CF-4B5A-B9D7-DFD348508E22}" dt="2020-08-28T11:58:18.905" v="3871" actId="20577"/>
          <ac:spMkLst>
            <pc:docMk/>
            <pc:sldMk cId="703515437" sldId="260"/>
            <ac:spMk id="64" creationId="{34B68FE5-B80C-4AA1-ABFD-67044FF50249}"/>
          </ac:spMkLst>
        </pc:spChg>
        <pc:spChg chg="add mod">
          <ac:chgData name="Siegbert Rudolph" userId="2af4d44886c067cc" providerId="LiveId" clId="{1DA94114-84CF-4B5A-B9D7-DFD348508E22}" dt="2020-08-28T12:02:23.393" v="3905" actId="20577"/>
          <ac:spMkLst>
            <pc:docMk/>
            <pc:sldMk cId="703515437" sldId="260"/>
            <ac:spMk id="65" creationId="{5378E1CF-C589-4011-B593-FD3A429E997D}"/>
          </ac:spMkLst>
        </pc:spChg>
        <pc:spChg chg="add mod">
          <ac:chgData name="Siegbert Rudolph" userId="2af4d44886c067cc" providerId="LiveId" clId="{1DA94114-84CF-4B5A-B9D7-DFD348508E22}" dt="2020-08-28T12:02:28.454" v="3909" actId="20577"/>
          <ac:spMkLst>
            <pc:docMk/>
            <pc:sldMk cId="703515437" sldId="260"/>
            <ac:spMk id="66" creationId="{F136A8D5-1A6C-47A9-BD0E-080BDCFDA0D0}"/>
          </ac:spMkLst>
        </pc:spChg>
        <pc:spChg chg="add mod">
          <ac:chgData name="Siegbert Rudolph" userId="2af4d44886c067cc" providerId="LiveId" clId="{1DA94114-84CF-4B5A-B9D7-DFD348508E22}" dt="2020-08-28T12:02:39.056" v="3914" actId="20577"/>
          <ac:spMkLst>
            <pc:docMk/>
            <pc:sldMk cId="703515437" sldId="260"/>
            <ac:spMk id="67" creationId="{2C98896A-2CAD-4B67-B083-1B803BB40F12}"/>
          </ac:spMkLst>
        </pc:spChg>
        <pc:spChg chg="add mod">
          <ac:chgData name="Siegbert Rudolph" userId="2af4d44886c067cc" providerId="LiveId" clId="{1DA94114-84CF-4B5A-B9D7-DFD348508E22}" dt="2020-08-28T12:02:55.696" v="3924" actId="20577"/>
          <ac:spMkLst>
            <pc:docMk/>
            <pc:sldMk cId="703515437" sldId="260"/>
            <ac:spMk id="68" creationId="{B0E51EDB-6B02-48AE-A1D8-2D94D7AF1272}"/>
          </ac:spMkLst>
        </pc:spChg>
        <pc:spChg chg="add mod">
          <ac:chgData name="Siegbert Rudolph" userId="2af4d44886c067cc" providerId="LiveId" clId="{1DA94114-84CF-4B5A-B9D7-DFD348508E22}" dt="2020-08-28T12:03:15.304" v="3934" actId="20577"/>
          <ac:spMkLst>
            <pc:docMk/>
            <pc:sldMk cId="703515437" sldId="260"/>
            <ac:spMk id="69" creationId="{7F9B0345-AFFA-4DD5-BD0D-F447AE752EB3}"/>
          </ac:spMkLst>
        </pc:spChg>
        <pc:spChg chg="add mod">
          <ac:chgData name="Siegbert Rudolph" userId="2af4d44886c067cc" providerId="LiveId" clId="{1DA94114-84CF-4B5A-B9D7-DFD348508E22}" dt="2020-08-28T12:03:23.823" v="3948" actId="20577"/>
          <ac:spMkLst>
            <pc:docMk/>
            <pc:sldMk cId="703515437" sldId="260"/>
            <ac:spMk id="70" creationId="{8792B0C0-574B-4A2B-B327-56CD36887625}"/>
          </ac:spMkLst>
        </pc:spChg>
        <pc:spChg chg="add mod">
          <ac:chgData name="Siegbert Rudolph" userId="2af4d44886c067cc" providerId="LiveId" clId="{1DA94114-84CF-4B5A-B9D7-DFD348508E22}" dt="2020-08-28T12:03:27.614" v="3955" actId="20577"/>
          <ac:spMkLst>
            <pc:docMk/>
            <pc:sldMk cId="703515437" sldId="260"/>
            <ac:spMk id="71" creationId="{D616AFAF-43C5-416C-8764-8EAA2DCFC281}"/>
          </ac:spMkLst>
        </pc:spChg>
        <pc:spChg chg="add mod">
          <ac:chgData name="Siegbert Rudolph" userId="2af4d44886c067cc" providerId="LiveId" clId="{1DA94114-84CF-4B5A-B9D7-DFD348508E22}" dt="2020-08-28T12:03:33.209" v="3960" actId="20577"/>
          <ac:spMkLst>
            <pc:docMk/>
            <pc:sldMk cId="703515437" sldId="260"/>
            <ac:spMk id="72" creationId="{D6B8F8F6-7AD1-42A3-B767-55AF27FA3551}"/>
          </ac:spMkLst>
        </pc:spChg>
        <pc:spChg chg="add mod">
          <ac:chgData name="Siegbert Rudolph" userId="2af4d44886c067cc" providerId="LiveId" clId="{1DA94114-84CF-4B5A-B9D7-DFD348508E22}" dt="2020-08-28T12:02:45.022" v="3919" actId="20577"/>
          <ac:spMkLst>
            <pc:docMk/>
            <pc:sldMk cId="703515437" sldId="260"/>
            <ac:spMk id="73" creationId="{C0EC8C07-D6BA-48A5-9C3F-5A423E12C858}"/>
          </ac:spMkLst>
        </pc:spChg>
        <pc:spChg chg="add mod">
          <ac:chgData name="Siegbert Rudolph" userId="2af4d44886c067cc" providerId="LiveId" clId="{1DA94114-84CF-4B5A-B9D7-DFD348508E22}" dt="2020-08-28T12:03:19.257" v="3941" actId="20577"/>
          <ac:spMkLst>
            <pc:docMk/>
            <pc:sldMk cId="703515437" sldId="260"/>
            <ac:spMk id="74" creationId="{44838129-068B-4C57-8C4F-207D3BE7D169}"/>
          </ac:spMkLst>
        </pc:spChg>
        <pc:picChg chg="add">
          <ac:chgData name="Siegbert Rudolph" userId="2af4d44886c067cc" providerId="LiveId" clId="{1DA94114-84CF-4B5A-B9D7-DFD348508E22}" dt="2020-08-27T07:14:03.885" v="1758" actId="22"/>
          <ac:picMkLst>
            <pc:docMk/>
            <pc:sldMk cId="703515437" sldId="260"/>
            <ac:picMk id="24" creationId="{5AC9508F-4CF3-4FE3-B551-EC52AFEA684E}"/>
          </ac:picMkLst>
        </pc:picChg>
      </pc:sldChg>
      <pc:sldChg chg="addSp delSp mod">
        <pc:chgData name="Siegbert Rudolph" userId="2af4d44886c067cc" providerId="LiveId" clId="{1DA94114-84CF-4B5A-B9D7-DFD348508E22}" dt="2020-08-27T07:14:27.959" v="1765" actId="22"/>
        <pc:sldMkLst>
          <pc:docMk/>
          <pc:sldMk cId="3797296233" sldId="261"/>
        </pc:sldMkLst>
        <pc:spChg chg="add del">
          <ac:chgData name="Siegbert Rudolph" userId="2af4d44886c067cc" providerId="LiveId" clId="{1DA94114-84CF-4B5A-B9D7-DFD348508E22}" dt="2020-08-26T14:40:09.948" v="1123" actId="478"/>
          <ac:spMkLst>
            <pc:docMk/>
            <pc:sldMk cId="3797296233" sldId="261"/>
            <ac:spMk id="13" creationId="{CED22586-8419-4EFD-A239-8720EC3D20D1}"/>
          </ac:spMkLst>
        </pc:spChg>
        <pc:picChg chg="add">
          <ac:chgData name="Siegbert Rudolph" userId="2af4d44886c067cc" providerId="LiveId" clId="{1DA94114-84CF-4B5A-B9D7-DFD348508E22}" dt="2020-08-27T07:14:27.959" v="1765" actId="22"/>
          <ac:picMkLst>
            <pc:docMk/>
            <pc:sldMk cId="3797296233" sldId="261"/>
            <ac:picMk id="13" creationId="{C6FC8002-6D59-429F-852A-5BA70E051619}"/>
          </ac:picMkLst>
        </pc:picChg>
      </pc:sldChg>
      <pc:sldChg chg="addSp mod">
        <pc:chgData name="Siegbert Rudolph" userId="2af4d44886c067cc" providerId="LiveId" clId="{1DA94114-84CF-4B5A-B9D7-DFD348508E22}" dt="2020-08-27T07:14:30.999" v="1766" actId="22"/>
        <pc:sldMkLst>
          <pc:docMk/>
          <pc:sldMk cId="2323489181" sldId="262"/>
        </pc:sldMkLst>
        <pc:picChg chg="add">
          <ac:chgData name="Siegbert Rudolph" userId="2af4d44886c067cc" providerId="LiveId" clId="{1DA94114-84CF-4B5A-B9D7-DFD348508E22}" dt="2020-08-27T07:14:30.999" v="1766" actId="22"/>
          <ac:picMkLst>
            <pc:docMk/>
            <pc:sldMk cId="2323489181" sldId="262"/>
            <ac:picMk id="13" creationId="{B889E6FF-13A3-49E3-972D-B146DC18B3A6}"/>
          </ac:picMkLst>
        </pc:picChg>
      </pc:sldChg>
      <pc:sldChg chg="addSp mod">
        <pc:chgData name="Siegbert Rudolph" userId="2af4d44886c067cc" providerId="LiveId" clId="{1DA94114-84CF-4B5A-B9D7-DFD348508E22}" dt="2020-08-27T07:14:33.603" v="1767" actId="22"/>
        <pc:sldMkLst>
          <pc:docMk/>
          <pc:sldMk cId="3573695413" sldId="263"/>
        </pc:sldMkLst>
        <pc:picChg chg="add">
          <ac:chgData name="Siegbert Rudolph" userId="2af4d44886c067cc" providerId="LiveId" clId="{1DA94114-84CF-4B5A-B9D7-DFD348508E22}" dt="2020-08-27T07:14:33.603" v="1767" actId="22"/>
          <ac:picMkLst>
            <pc:docMk/>
            <pc:sldMk cId="3573695413" sldId="263"/>
            <ac:picMk id="13" creationId="{A822D2EA-E692-4BEB-BC8A-1FBE25212469}"/>
          </ac:picMkLst>
        </pc:picChg>
      </pc:sldChg>
      <pc:sldChg chg="addSp modSp mod">
        <pc:chgData name="Siegbert Rudolph" userId="2af4d44886c067cc" providerId="LiveId" clId="{1DA94114-84CF-4B5A-B9D7-DFD348508E22}" dt="2020-08-29T09:48:59.463" v="4332" actId="1036"/>
        <pc:sldMkLst>
          <pc:docMk/>
          <pc:sldMk cId="633708046" sldId="264"/>
        </pc:sldMkLst>
        <pc:spChg chg="mod">
          <ac:chgData name="Siegbert Rudolph" userId="2af4d44886c067cc" providerId="LiveId" clId="{1DA94114-84CF-4B5A-B9D7-DFD348508E22}" dt="2020-08-29T09:48:59.463" v="4332" actId="1036"/>
          <ac:spMkLst>
            <pc:docMk/>
            <pc:sldMk cId="633708046" sldId="264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8-26T15:16:21.617" v="1354" actId="1038"/>
          <ac:spMkLst>
            <pc:docMk/>
            <pc:sldMk cId="633708046" sldId="264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8-29T09:48:50.274" v="4323" actId="20577"/>
          <ac:spMkLst>
            <pc:docMk/>
            <pc:sldMk cId="633708046" sldId="264"/>
            <ac:spMk id="14" creationId="{AC341A21-A856-4FE4-A81C-73062E042CE8}"/>
          </ac:spMkLst>
        </pc:spChg>
        <pc:spChg chg="mod">
          <ac:chgData name="Siegbert Rudolph" userId="2af4d44886c067cc" providerId="LiveId" clId="{1DA94114-84CF-4B5A-B9D7-DFD348508E22}" dt="2020-08-26T14:39:49.478" v="1119"/>
          <ac:spMkLst>
            <pc:docMk/>
            <pc:sldMk cId="633708046" sldId="264"/>
            <ac:spMk id="15" creationId="{E51D0B19-8983-433F-B4BF-34E376903292}"/>
          </ac:spMkLst>
        </pc:spChg>
        <pc:spChg chg="mod">
          <ac:chgData name="Siegbert Rudolph" userId="2af4d44886c067cc" providerId="LiveId" clId="{1DA94114-84CF-4B5A-B9D7-DFD348508E22}" dt="2020-08-26T14:39:17.638" v="1091" actId="1038"/>
          <ac:spMkLst>
            <pc:docMk/>
            <pc:sldMk cId="633708046" sldId="264"/>
            <ac:spMk id="16" creationId="{1CEA4CA5-FC96-4158-B0A6-6860C1652C15}"/>
          </ac:spMkLst>
        </pc:spChg>
        <pc:picChg chg="add">
          <ac:chgData name="Siegbert Rudolph" userId="2af4d44886c067cc" providerId="LiveId" clId="{1DA94114-84CF-4B5A-B9D7-DFD348508E22}" dt="2020-08-27T07:14:07.479" v="1759" actId="22"/>
          <ac:picMkLst>
            <pc:docMk/>
            <pc:sldMk cId="633708046" sldId="264"/>
            <ac:picMk id="18" creationId="{B0F7179C-C2D7-4CF3-B453-1FA2508B7559}"/>
          </ac:picMkLst>
        </pc:picChg>
        <pc:cxnChg chg="mod">
          <ac:chgData name="Siegbert Rudolph" userId="2af4d44886c067cc" providerId="LiveId" clId="{1DA94114-84CF-4B5A-B9D7-DFD348508E22}" dt="2020-08-26T15:16:09.139" v="1281" actId="1076"/>
          <ac:cxnSpMkLst>
            <pc:docMk/>
            <pc:sldMk cId="633708046" sldId="264"/>
            <ac:cxnSpMk id="9" creationId="{D495B616-74C1-4407-91A0-747BFB3F67E8}"/>
          </ac:cxnSpMkLst>
        </pc:cxnChg>
      </pc:sldChg>
      <pc:sldChg chg="addSp modSp del mod modAnim">
        <pc:chgData name="Siegbert Rudolph" userId="2af4d44886c067cc" providerId="LiveId" clId="{1DA94114-84CF-4B5A-B9D7-DFD348508E22}" dt="2020-08-29T09:53:48.106" v="4394" actId="47"/>
        <pc:sldMkLst>
          <pc:docMk/>
          <pc:sldMk cId="2278910237" sldId="265"/>
        </pc:sldMkLst>
        <pc:spChg chg="mod">
          <ac:chgData name="Siegbert Rudolph" userId="2af4d44886c067cc" providerId="LiveId" clId="{1DA94114-84CF-4B5A-B9D7-DFD348508E22}" dt="2020-08-27T07:08:48.645" v="1406" actId="20577"/>
          <ac:spMkLst>
            <pc:docMk/>
            <pc:sldMk cId="2278910237" sldId="265"/>
            <ac:spMk id="11" creationId="{E4CAD218-0787-484B-8654-3700425D8BB2}"/>
          </ac:spMkLst>
        </pc:spChg>
        <pc:spChg chg="mod">
          <ac:chgData name="Siegbert Rudolph" userId="2af4d44886c067cc" providerId="LiveId" clId="{1DA94114-84CF-4B5A-B9D7-DFD348508E22}" dt="2020-08-27T07:13:00.690" v="1653" actId="465"/>
          <ac:spMkLst>
            <pc:docMk/>
            <pc:sldMk cId="2278910237" sldId="265"/>
            <ac:spMk id="12" creationId="{B6445B80-00F4-468E-A0FE-DBFA116B44E7}"/>
          </ac:spMkLst>
        </pc:spChg>
        <pc:spChg chg="mod">
          <ac:chgData name="Siegbert Rudolph" userId="2af4d44886c067cc" providerId="LiveId" clId="{1DA94114-84CF-4B5A-B9D7-DFD348508E22}" dt="2020-08-27T07:13:00.690" v="1653" actId="465"/>
          <ac:spMkLst>
            <pc:docMk/>
            <pc:sldMk cId="2278910237" sldId="265"/>
            <ac:spMk id="13" creationId="{466D14E3-850A-47EF-9B54-9439C3F8CEE6}"/>
          </ac:spMkLst>
        </pc:spChg>
        <pc:spChg chg="mod">
          <ac:chgData name="Siegbert Rudolph" userId="2af4d44886c067cc" providerId="LiveId" clId="{1DA94114-84CF-4B5A-B9D7-DFD348508E22}" dt="2020-08-27T07:13:00.690" v="1653" actId="465"/>
          <ac:spMkLst>
            <pc:docMk/>
            <pc:sldMk cId="2278910237" sldId="265"/>
            <ac:spMk id="14" creationId="{8CB27939-3594-4ECB-AA43-D59954DA9343}"/>
          </ac:spMkLst>
        </pc:spChg>
        <pc:spChg chg="mod">
          <ac:chgData name="Siegbert Rudolph" userId="2af4d44886c067cc" providerId="LiveId" clId="{1DA94114-84CF-4B5A-B9D7-DFD348508E22}" dt="2020-08-27T07:11:28.717" v="1590" actId="20577"/>
          <ac:spMkLst>
            <pc:docMk/>
            <pc:sldMk cId="2278910237" sldId="265"/>
            <ac:spMk id="15" creationId="{A9435F7F-2D80-4834-8C07-536F8EC772B0}"/>
          </ac:spMkLst>
        </pc:spChg>
        <pc:spChg chg="mod">
          <ac:chgData name="Siegbert Rudolph" userId="2af4d44886c067cc" providerId="LiveId" clId="{1DA94114-84CF-4B5A-B9D7-DFD348508E22}" dt="2020-08-27T07:13:05.148" v="1668" actId="1036"/>
          <ac:spMkLst>
            <pc:docMk/>
            <pc:sldMk cId="2278910237" sldId="265"/>
            <ac:spMk id="17" creationId="{8FA02A9D-53D6-436F-8159-326679676161}"/>
          </ac:spMkLst>
        </pc:spChg>
        <pc:spChg chg="mod">
          <ac:chgData name="Siegbert Rudolph" userId="2af4d44886c067cc" providerId="LiveId" clId="{1DA94114-84CF-4B5A-B9D7-DFD348508E22}" dt="2020-08-27T07:13:09.070" v="1681" actId="1035"/>
          <ac:spMkLst>
            <pc:docMk/>
            <pc:sldMk cId="2278910237" sldId="265"/>
            <ac:spMk id="18" creationId="{24DD5128-CA56-4C60-9B11-6B5F527A9BB8}"/>
          </ac:spMkLst>
        </pc:spChg>
        <pc:spChg chg="mod">
          <ac:chgData name="Siegbert Rudolph" userId="2af4d44886c067cc" providerId="LiveId" clId="{1DA94114-84CF-4B5A-B9D7-DFD348508E22}" dt="2020-08-27T07:13:11.931" v="1689" actId="1036"/>
          <ac:spMkLst>
            <pc:docMk/>
            <pc:sldMk cId="2278910237" sldId="265"/>
            <ac:spMk id="19" creationId="{8B923450-6F92-4B18-813A-9B0A480AD499}"/>
          </ac:spMkLst>
        </pc:spChg>
        <pc:picChg chg="add">
          <ac:chgData name="Siegbert Rudolph" userId="2af4d44886c067cc" providerId="LiveId" clId="{1DA94114-84CF-4B5A-B9D7-DFD348508E22}" dt="2020-08-27T07:14:10.586" v="1760" actId="22"/>
          <ac:picMkLst>
            <pc:docMk/>
            <pc:sldMk cId="2278910237" sldId="265"/>
            <ac:picMk id="24" creationId="{1BA1CF8E-9967-42C8-A360-E57B940C22AD}"/>
          </ac:picMkLst>
        </pc:picChg>
      </pc:sldChg>
      <pc:sldChg chg="addSp modSp mod">
        <pc:chgData name="Siegbert Rudolph" userId="2af4d44886c067cc" providerId="LiveId" clId="{1DA94114-84CF-4B5A-B9D7-DFD348508E22}" dt="2020-08-30T14:49:54.056" v="4967" actId="20577"/>
        <pc:sldMkLst>
          <pc:docMk/>
          <pc:sldMk cId="3662225986" sldId="266"/>
        </pc:sldMkLst>
        <pc:spChg chg="mod">
          <ac:chgData name="Siegbert Rudolph" userId="2af4d44886c067cc" providerId="LiveId" clId="{1DA94114-84CF-4B5A-B9D7-DFD348508E22}" dt="2020-08-30T14:49:49.392" v="4966" actId="1038"/>
          <ac:spMkLst>
            <pc:docMk/>
            <pc:sldMk cId="3662225986" sldId="266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8-27T07:22:26.269" v="1897" actId="1035"/>
          <ac:spMkLst>
            <pc:docMk/>
            <pc:sldMk cId="3662225986" sldId="266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8-30T14:49:54.056" v="4967" actId="20577"/>
          <ac:spMkLst>
            <pc:docMk/>
            <pc:sldMk cId="3662225986" sldId="266"/>
            <ac:spMk id="14" creationId="{AC341A21-A856-4FE4-A81C-73062E042CE8}"/>
          </ac:spMkLst>
        </pc:spChg>
        <pc:spChg chg="mod">
          <ac:chgData name="Siegbert Rudolph" userId="2af4d44886c067cc" providerId="LiveId" clId="{1DA94114-84CF-4B5A-B9D7-DFD348508E22}" dt="2020-08-26T14:39:56.057" v="1120"/>
          <ac:spMkLst>
            <pc:docMk/>
            <pc:sldMk cId="3662225986" sldId="266"/>
            <ac:spMk id="15" creationId="{E51D0B19-8983-433F-B4BF-34E376903292}"/>
          </ac:spMkLst>
        </pc:spChg>
        <pc:spChg chg="mod">
          <ac:chgData name="Siegbert Rudolph" userId="2af4d44886c067cc" providerId="LiveId" clId="{1DA94114-84CF-4B5A-B9D7-DFD348508E22}" dt="2020-08-27T07:13:43.909" v="1754" actId="1038"/>
          <ac:spMkLst>
            <pc:docMk/>
            <pc:sldMk cId="3662225986" sldId="266"/>
            <ac:spMk id="17" creationId="{54C824DA-ED0A-4AC0-A130-6A37B3A7462F}"/>
          </ac:spMkLst>
        </pc:spChg>
        <pc:picChg chg="add">
          <ac:chgData name="Siegbert Rudolph" userId="2af4d44886c067cc" providerId="LiveId" clId="{1DA94114-84CF-4B5A-B9D7-DFD348508E22}" dt="2020-08-27T07:14:14.441" v="1761" actId="22"/>
          <ac:picMkLst>
            <pc:docMk/>
            <pc:sldMk cId="3662225986" sldId="266"/>
            <ac:picMk id="16" creationId="{99BE76C8-F32A-4EC5-B8EA-23DFF24EF817}"/>
          </ac:picMkLst>
        </pc:picChg>
      </pc:sldChg>
      <pc:sldChg chg="addSp modSp add del mod modAnim">
        <pc:chgData name="Siegbert Rudolph" userId="2af4d44886c067cc" providerId="LiveId" clId="{1DA94114-84CF-4B5A-B9D7-DFD348508E22}" dt="2020-08-30T14:50:24.273" v="4970" actId="47"/>
        <pc:sldMkLst>
          <pc:docMk/>
          <pc:sldMk cId="1239340553" sldId="267"/>
        </pc:sldMkLst>
        <pc:spChg chg="mod">
          <ac:chgData name="Siegbert Rudolph" userId="2af4d44886c067cc" providerId="LiveId" clId="{1DA94114-84CF-4B5A-B9D7-DFD348508E22}" dt="2020-08-27T07:22:46.284" v="1932" actId="20577"/>
          <ac:spMkLst>
            <pc:docMk/>
            <pc:sldMk cId="1239340553" sldId="267"/>
            <ac:spMk id="11" creationId="{E4CAD218-0787-484B-8654-3700425D8BB2}"/>
          </ac:spMkLst>
        </pc:spChg>
        <pc:spChg chg="mod">
          <ac:chgData name="Siegbert Rudolph" userId="2af4d44886c067cc" providerId="LiveId" clId="{1DA94114-84CF-4B5A-B9D7-DFD348508E22}" dt="2020-08-27T07:27:36.701" v="2298" actId="465"/>
          <ac:spMkLst>
            <pc:docMk/>
            <pc:sldMk cId="1239340553" sldId="267"/>
            <ac:spMk id="12" creationId="{B6445B80-00F4-468E-A0FE-DBFA116B44E7}"/>
          </ac:spMkLst>
        </pc:spChg>
        <pc:spChg chg="mod">
          <ac:chgData name="Siegbert Rudolph" userId="2af4d44886c067cc" providerId="LiveId" clId="{1DA94114-84CF-4B5A-B9D7-DFD348508E22}" dt="2020-08-27T07:27:36.701" v="2298" actId="465"/>
          <ac:spMkLst>
            <pc:docMk/>
            <pc:sldMk cId="1239340553" sldId="267"/>
            <ac:spMk id="13" creationId="{466D14E3-850A-47EF-9B54-9439C3F8CEE6}"/>
          </ac:spMkLst>
        </pc:spChg>
        <pc:spChg chg="mod">
          <ac:chgData name="Siegbert Rudolph" userId="2af4d44886c067cc" providerId="LiveId" clId="{1DA94114-84CF-4B5A-B9D7-DFD348508E22}" dt="2020-08-27T07:27:36.701" v="2298" actId="465"/>
          <ac:spMkLst>
            <pc:docMk/>
            <pc:sldMk cId="1239340553" sldId="267"/>
            <ac:spMk id="14" creationId="{8CB27939-3594-4ECB-AA43-D59954DA9343}"/>
          </ac:spMkLst>
        </pc:spChg>
        <pc:spChg chg="mod">
          <ac:chgData name="Siegbert Rudolph" userId="2af4d44886c067cc" providerId="LiveId" clId="{1DA94114-84CF-4B5A-B9D7-DFD348508E22}" dt="2020-08-27T07:27:27.763" v="2297" actId="1036"/>
          <ac:spMkLst>
            <pc:docMk/>
            <pc:sldMk cId="1239340553" sldId="267"/>
            <ac:spMk id="15" creationId="{A9435F7F-2D80-4834-8C07-536F8EC772B0}"/>
          </ac:spMkLst>
        </pc:spChg>
        <pc:spChg chg="mod">
          <ac:chgData name="Siegbert Rudolph" userId="2af4d44886c067cc" providerId="LiveId" clId="{1DA94114-84CF-4B5A-B9D7-DFD348508E22}" dt="2020-08-27T07:27:48.614" v="2326" actId="1036"/>
          <ac:spMkLst>
            <pc:docMk/>
            <pc:sldMk cId="1239340553" sldId="267"/>
            <ac:spMk id="18" creationId="{24DD5128-CA56-4C60-9B11-6B5F527A9BB8}"/>
          </ac:spMkLst>
        </pc:spChg>
        <pc:spChg chg="mod">
          <ac:chgData name="Siegbert Rudolph" userId="2af4d44886c067cc" providerId="LiveId" clId="{1DA94114-84CF-4B5A-B9D7-DFD348508E22}" dt="2020-08-27T07:27:51.206" v="2328" actId="1036"/>
          <ac:spMkLst>
            <pc:docMk/>
            <pc:sldMk cId="1239340553" sldId="267"/>
            <ac:spMk id="19" creationId="{8B923450-6F92-4B18-813A-9B0A480AD499}"/>
          </ac:spMkLst>
        </pc:spChg>
        <pc:spChg chg="mod">
          <ac:chgData name="Siegbert Rudolph" userId="2af4d44886c067cc" providerId="LiveId" clId="{1DA94114-84CF-4B5A-B9D7-DFD348508E22}" dt="2020-08-27T07:27:27.763" v="2297" actId="1036"/>
          <ac:spMkLst>
            <pc:docMk/>
            <pc:sldMk cId="1239340553" sldId="267"/>
            <ac:spMk id="20" creationId="{333F8F4A-BEF2-4991-8761-E4F9FBEF25BE}"/>
          </ac:spMkLst>
        </pc:spChg>
        <pc:picChg chg="add">
          <ac:chgData name="Siegbert Rudolph" userId="2af4d44886c067cc" providerId="LiveId" clId="{1DA94114-84CF-4B5A-B9D7-DFD348508E22}" dt="2020-08-27T07:14:18.356" v="1762" actId="22"/>
          <ac:picMkLst>
            <pc:docMk/>
            <pc:sldMk cId="1239340553" sldId="267"/>
            <ac:picMk id="24" creationId="{4AF83A12-75E7-4398-A6E1-D7977F8FC2AB}"/>
          </ac:picMkLst>
        </pc:picChg>
      </pc:sldChg>
      <pc:sldChg chg="addSp modSp mod">
        <pc:chgData name="Siegbert Rudolph" userId="2af4d44886c067cc" providerId="LiveId" clId="{1DA94114-84CF-4B5A-B9D7-DFD348508E22}" dt="2020-08-27T07:36:29.769" v="2493" actId="1037"/>
        <pc:sldMkLst>
          <pc:docMk/>
          <pc:sldMk cId="1806393298" sldId="268"/>
        </pc:sldMkLst>
        <pc:spChg chg="mod">
          <ac:chgData name="Siegbert Rudolph" userId="2af4d44886c067cc" providerId="LiveId" clId="{1DA94114-84CF-4B5A-B9D7-DFD348508E22}" dt="2020-08-27T07:33:05.397" v="2443" actId="108"/>
          <ac:spMkLst>
            <pc:docMk/>
            <pc:sldMk cId="1806393298" sldId="268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8-27T07:36:29.769" v="2493" actId="1037"/>
          <ac:spMkLst>
            <pc:docMk/>
            <pc:sldMk cId="1806393298" sldId="268"/>
            <ac:spMk id="13" creationId="{78978745-C877-459E-903A-0CE2EE2179DF}"/>
          </ac:spMkLst>
        </pc:spChg>
        <pc:spChg chg="mod ord">
          <ac:chgData name="Siegbert Rudolph" userId="2af4d44886c067cc" providerId="LiveId" clId="{1DA94114-84CF-4B5A-B9D7-DFD348508E22}" dt="2020-08-27T07:35:24.182" v="2481" actId="1038"/>
          <ac:spMkLst>
            <pc:docMk/>
            <pc:sldMk cId="1806393298" sldId="268"/>
            <ac:spMk id="14" creationId="{AC341A21-A856-4FE4-A81C-73062E042CE8}"/>
          </ac:spMkLst>
        </pc:spChg>
        <pc:spChg chg="mod">
          <ac:chgData name="Siegbert Rudolph" userId="2af4d44886c067cc" providerId="LiveId" clId="{1DA94114-84CF-4B5A-B9D7-DFD348508E22}" dt="2020-08-26T14:40:02.074" v="1121"/>
          <ac:spMkLst>
            <pc:docMk/>
            <pc:sldMk cId="1806393298" sldId="268"/>
            <ac:spMk id="15" creationId="{E51D0B19-8983-433F-B4BF-34E376903292}"/>
          </ac:spMkLst>
        </pc:spChg>
        <pc:spChg chg="mod">
          <ac:chgData name="Siegbert Rudolph" userId="2af4d44886c067cc" providerId="LiveId" clId="{1DA94114-84CF-4B5A-B9D7-DFD348508E22}" dt="2020-08-27T07:28:26.125" v="2360" actId="1037"/>
          <ac:spMkLst>
            <pc:docMk/>
            <pc:sldMk cId="1806393298" sldId="268"/>
            <ac:spMk id="17" creationId="{54C824DA-ED0A-4AC0-A130-6A37B3A7462F}"/>
          </ac:spMkLst>
        </pc:spChg>
        <pc:picChg chg="add">
          <ac:chgData name="Siegbert Rudolph" userId="2af4d44886c067cc" providerId="LiveId" clId="{1DA94114-84CF-4B5A-B9D7-DFD348508E22}" dt="2020-08-27T07:14:22.228" v="1763" actId="22"/>
          <ac:picMkLst>
            <pc:docMk/>
            <pc:sldMk cId="1806393298" sldId="268"/>
            <ac:picMk id="16" creationId="{B7A54A93-8721-41D2-BF52-2EE682397D11}"/>
          </ac:picMkLst>
        </pc:picChg>
      </pc:sldChg>
      <pc:sldChg chg="addSp modSp mod">
        <pc:chgData name="Siegbert Rudolph" userId="2af4d44886c067cc" providerId="LiveId" clId="{1DA94114-84CF-4B5A-B9D7-DFD348508E22}" dt="2020-08-27T07:40:24.758" v="2839" actId="1035"/>
        <pc:sldMkLst>
          <pc:docMk/>
          <pc:sldMk cId="2795667142" sldId="269"/>
        </pc:sldMkLst>
        <pc:spChg chg="mod">
          <ac:chgData name="Siegbert Rudolph" userId="2af4d44886c067cc" providerId="LiveId" clId="{1DA94114-84CF-4B5A-B9D7-DFD348508E22}" dt="2020-08-27T07:36:50.413" v="2533" actId="20577"/>
          <ac:spMkLst>
            <pc:docMk/>
            <pc:sldMk cId="2795667142" sldId="269"/>
            <ac:spMk id="11" creationId="{E4CAD218-0787-484B-8654-3700425D8BB2}"/>
          </ac:spMkLst>
        </pc:spChg>
        <pc:spChg chg="mod">
          <ac:chgData name="Siegbert Rudolph" userId="2af4d44886c067cc" providerId="LiveId" clId="{1DA94114-84CF-4B5A-B9D7-DFD348508E22}" dt="2020-08-27T07:40:12.199" v="2799" actId="465"/>
          <ac:spMkLst>
            <pc:docMk/>
            <pc:sldMk cId="2795667142" sldId="269"/>
            <ac:spMk id="12" creationId="{B6445B80-00F4-468E-A0FE-DBFA116B44E7}"/>
          </ac:spMkLst>
        </pc:spChg>
        <pc:spChg chg="mod">
          <ac:chgData name="Siegbert Rudolph" userId="2af4d44886c067cc" providerId="LiveId" clId="{1DA94114-84CF-4B5A-B9D7-DFD348508E22}" dt="2020-08-27T07:40:12.199" v="2799" actId="465"/>
          <ac:spMkLst>
            <pc:docMk/>
            <pc:sldMk cId="2795667142" sldId="269"/>
            <ac:spMk id="13" creationId="{466D14E3-850A-47EF-9B54-9439C3F8CEE6}"/>
          </ac:spMkLst>
        </pc:spChg>
        <pc:spChg chg="mod">
          <ac:chgData name="Siegbert Rudolph" userId="2af4d44886c067cc" providerId="LiveId" clId="{1DA94114-84CF-4B5A-B9D7-DFD348508E22}" dt="2020-08-27T07:40:12.199" v="2799" actId="465"/>
          <ac:spMkLst>
            <pc:docMk/>
            <pc:sldMk cId="2795667142" sldId="269"/>
            <ac:spMk id="14" creationId="{8CB27939-3594-4ECB-AA43-D59954DA9343}"/>
          </ac:spMkLst>
        </pc:spChg>
        <pc:spChg chg="mod">
          <ac:chgData name="Siegbert Rudolph" userId="2af4d44886c067cc" providerId="LiveId" clId="{1DA94114-84CF-4B5A-B9D7-DFD348508E22}" dt="2020-08-27T07:39:38.592" v="2757" actId="1035"/>
          <ac:spMkLst>
            <pc:docMk/>
            <pc:sldMk cId="2795667142" sldId="269"/>
            <ac:spMk id="15" creationId="{A9435F7F-2D80-4834-8C07-536F8EC772B0}"/>
          </ac:spMkLst>
        </pc:spChg>
        <pc:spChg chg="mod">
          <ac:chgData name="Siegbert Rudolph" userId="2af4d44886c067cc" providerId="LiveId" clId="{1DA94114-84CF-4B5A-B9D7-DFD348508E22}" dt="2020-08-27T07:40:16.908" v="2812" actId="1035"/>
          <ac:spMkLst>
            <pc:docMk/>
            <pc:sldMk cId="2795667142" sldId="269"/>
            <ac:spMk id="17" creationId="{8FA02A9D-53D6-436F-8159-326679676161}"/>
          </ac:spMkLst>
        </pc:spChg>
        <pc:spChg chg="mod">
          <ac:chgData name="Siegbert Rudolph" userId="2af4d44886c067cc" providerId="LiveId" clId="{1DA94114-84CF-4B5A-B9D7-DFD348508E22}" dt="2020-08-27T07:40:20.696" v="2825" actId="1036"/>
          <ac:spMkLst>
            <pc:docMk/>
            <pc:sldMk cId="2795667142" sldId="269"/>
            <ac:spMk id="18" creationId="{24DD5128-CA56-4C60-9B11-6B5F527A9BB8}"/>
          </ac:spMkLst>
        </pc:spChg>
        <pc:spChg chg="mod">
          <ac:chgData name="Siegbert Rudolph" userId="2af4d44886c067cc" providerId="LiveId" clId="{1DA94114-84CF-4B5A-B9D7-DFD348508E22}" dt="2020-08-27T07:40:24.758" v="2839" actId="1035"/>
          <ac:spMkLst>
            <pc:docMk/>
            <pc:sldMk cId="2795667142" sldId="269"/>
            <ac:spMk id="19" creationId="{8B923450-6F92-4B18-813A-9B0A480AD499}"/>
          </ac:spMkLst>
        </pc:spChg>
        <pc:spChg chg="mod">
          <ac:chgData name="Siegbert Rudolph" userId="2af4d44886c067cc" providerId="LiveId" clId="{1DA94114-84CF-4B5A-B9D7-DFD348508E22}" dt="2020-08-27T07:39:38.592" v="2757" actId="1035"/>
          <ac:spMkLst>
            <pc:docMk/>
            <pc:sldMk cId="2795667142" sldId="269"/>
            <ac:spMk id="20" creationId="{333F8F4A-BEF2-4991-8761-E4F9FBEF25BE}"/>
          </ac:spMkLst>
        </pc:spChg>
        <pc:picChg chg="add">
          <ac:chgData name="Siegbert Rudolph" userId="2af4d44886c067cc" providerId="LiveId" clId="{1DA94114-84CF-4B5A-B9D7-DFD348508E22}" dt="2020-08-27T07:14:25.180" v="1764" actId="22"/>
          <ac:picMkLst>
            <pc:docMk/>
            <pc:sldMk cId="2795667142" sldId="269"/>
            <ac:picMk id="24" creationId="{B52644D1-3972-43A7-A6C4-351B35CA0159}"/>
          </ac:picMkLst>
        </pc:picChg>
      </pc:sldChg>
      <pc:sldChg chg="modSp mod">
        <pc:chgData name="Siegbert Rudolph" userId="2af4d44886c067cc" providerId="LiveId" clId="{1DA94114-84CF-4B5A-B9D7-DFD348508E22}" dt="2020-09-02T13:51:10.390" v="5508" actId="1038"/>
        <pc:sldMkLst>
          <pc:docMk/>
          <pc:sldMk cId="152448443" sldId="637"/>
        </pc:sldMkLst>
        <pc:spChg chg="mod">
          <ac:chgData name="Siegbert Rudolph" userId="2af4d44886c067cc" providerId="LiveId" clId="{1DA94114-84CF-4B5A-B9D7-DFD348508E22}" dt="2020-09-02T13:47:20.875" v="5409" actId="108"/>
          <ac:spMkLst>
            <pc:docMk/>
            <pc:sldMk cId="152448443" sldId="637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9-02T13:51:10.390" v="5508" actId="1038"/>
          <ac:spMkLst>
            <pc:docMk/>
            <pc:sldMk cId="152448443" sldId="637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9-02T13:50:30.245" v="5452" actId="20577"/>
          <ac:spMkLst>
            <pc:docMk/>
            <pc:sldMk cId="152448443" sldId="637"/>
            <ac:spMk id="14" creationId="{AC341A21-A856-4FE4-A81C-73062E042CE8}"/>
          </ac:spMkLst>
        </pc:spChg>
      </pc:sldChg>
      <pc:sldChg chg="modSp mod">
        <pc:chgData name="Siegbert Rudolph" userId="2af4d44886c067cc" providerId="LiveId" clId="{1DA94114-84CF-4B5A-B9D7-DFD348508E22}" dt="2020-08-27T11:46:01.667" v="2888" actId="465"/>
        <pc:sldMkLst>
          <pc:docMk/>
          <pc:sldMk cId="604770137" sldId="638"/>
        </pc:sldMkLst>
        <pc:spChg chg="mod">
          <ac:chgData name="Siegbert Rudolph" userId="2af4d44886c067cc" providerId="LiveId" clId="{1DA94114-84CF-4B5A-B9D7-DFD348508E22}" dt="2020-08-27T11:45:37.264" v="2878" actId="20577"/>
          <ac:spMkLst>
            <pc:docMk/>
            <pc:sldMk cId="604770137" sldId="638"/>
            <ac:spMk id="11" creationId="{E4CAD218-0787-484B-8654-3700425D8BB2}"/>
          </ac:spMkLst>
        </pc:spChg>
        <pc:spChg chg="mod">
          <ac:chgData name="Siegbert Rudolph" userId="2af4d44886c067cc" providerId="LiveId" clId="{1DA94114-84CF-4B5A-B9D7-DFD348508E22}" dt="2020-08-27T11:45:52.618" v="2887" actId="465"/>
          <ac:spMkLst>
            <pc:docMk/>
            <pc:sldMk cId="604770137" sldId="638"/>
            <ac:spMk id="12" creationId="{B6445B80-00F4-468E-A0FE-DBFA116B44E7}"/>
          </ac:spMkLst>
        </pc:spChg>
        <pc:spChg chg="mod">
          <ac:chgData name="Siegbert Rudolph" userId="2af4d44886c067cc" providerId="LiveId" clId="{1DA94114-84CF-4B5A-B9D7-DFD348508E22}" dt="2020-08-27T11:45:52.618" v="2887" actId="465"/>
          <ac:spMkLst>
            <pc:docMk/>
            <pc:sldMk cId="604770137" sldId="638"/>
            <ac:spMk id="13" creationId="{466D14E3-850A-47EF-9B54-9439C3F8CEE6}"/>
          </ac:spMkLst>
        </pc:spChg>
        <pc:spChg chg="mod">
          <ac:chgData name="Siegbert Rudolph" userId="2af4d44886c067cc" providerId="LiveId" clId="{1DA94114-84CF-4B5A-B9D7-DFD348508E22}" dt="2020-08-27T11:45:52.618" v="2887" actId="465"/>
          <ac:spMkLst>
            <pc:docMk/>
            <pc:sldMk cId="604770137" sldId="638"/>
            <ac:spMk id="14" creationId="{8CB27939-3594-4ECB-AA43-D59954DA9343}"/>
          </ac:spMkLst>
        </pc:spChg>
        <pc:spChg chg="mod">
          <ac:chgData name="Siegbert Rudolph" userId="2af4d44886c067cc" providerId="LiveId" clId="{1DA94114-84CF-4B5A-B9D7-DFD348508E22}" dt="2020-08-27T11:45:44.539" v="2886" actId="20577"/>
          <ac:spMkLst>
            <pc:docMk/>
            <pc:sldMk cId="604770137" sldId="638"/>
            <ac:spMk id="15" creationId="{A9435F7F-2D80-4834-8C07-536F8EC772B0}"/>
          </ac:spMkLst>
        </pc:spChg>
        <pc:spChg chg="mod">
          <ac:chgData name="Siegbert Rudolph" userId="2af4d44886c067cc" providerId="LiveId" clId="{1DA94114-84CF-4B5A-B9D7-DFD348508E22}" dt="2020-08-27T11:46:01.667" v="2888" actId="465"/>
          <ac:spMkLst>
            <pc:docMk/>
            <pc:sldMk cId="604770137" sldId="638"/>
            <ac:spMk id="17" creationId="{8FA02A9D-53D6-436F-8159-326679676161}"/>
          </ac:spMkLst>
        </pc:spChg>
        <pc:spChg chg="mod">
          <ac:chgData name="Siegbert Rudolph" userId="2af4d44886c067cc" providerId="LiveId" clId="{1DA94114-84CF-4B5A-B9D7-DFD348508E22}" dt="2020-08-27T11:46:01.667" v="2888" actId="465"/>
          <ac:spMkLst>
            <pc:docMk/>
            <pc:sldMk cId="604770137" sldId="638"/>
            <ac:spMk id="18" creationId="{24DD5128-CA56-4C60-9B11-6B5F527A9BB8}"/>
          </ac:spMkLst>
        </pc:spChg>
        <pc:spChg chg="mod">
          <ac:chgData name="Siegbert Rudolph" userId="2af4d44886c067cc" providerId="LiveId" clId="{1DA94114-84CF-4B5A-B9D7-DFD348508E22}" dt="2020-08-27T11:46:01.667" v="2888" actId="465"/>
          <ac:spMkLst>
            <pc:docMk/>
            <pc:sldMk cId="604770137" sldId="638"/>
            <ac:spMk id="19" creationId="{8B923450-6F92-4B18-813A-9B0A480AD499}"/>
          </ac:spMkLst>
        </pc:spChg>
      </pc:sldChg>
      <pc:sldChg chg="modSp mod">
        <pc:chgData name="Siegbert Rudolph" userId="2af4d44886c067cc" providerId="LiveId" clId="{1DA94114-84CF-4B5A-B9D7-DFD348508E22}" dt="2020-09-02T14:22:24.235" v="5841" actId="1076"/>
        <pc:sldMkLst>
          <pc:docMk/>
          <pc:sldMk cId="1583699050" sldId="639"/>
        </pc:sldMkLst>
        <pc:spChg chg="mod">
          <ac:chgData name="Siegbert Rudolph" userId="2af4d44886c067cc" providerId="LiveId" clId="{1DA94114-84CF-4B5A-B9D7-DFD348508E22}" dt="2020-09-02T14:20:45.486" v="5794" actId="108"/>
          <ac:spMkLst>
            <pc:docMk/>
            <pc:sldMk cId="1583699050" sldId="639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9-02T14:22:24.235" v="5841" actId="1076"/>
          <ac:spMkLst>
            <pc:docMk/>
            <pc:sldMk cId="1583699050" sldId="639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9-02T14:21:43.590" v="5840" actId="6549"/>
          <ac:spMkLst>
            <pc:docMk/>
            <pc:sldMk cId="1583699050" sldId="639"/>
            <ac:spMk id="14" creationId="{AC341A21-A856-4FE4-A81C-73062E042CE8}"/>
          </ac:spMkLst>
        </pc:spChg>
      </pc:sldChg>
      <pc:sldChg chg="modSp mod">
        <pc:chgData name="Siegbert Rudolph" userId="2af4d44886c067cc" providerId="LiveId" clId="{1DA94114-84CF-4B5A-B9D7-DFD348508E22}" dt="2020-09-02T14:50:14.666" v="6210" actId="1037"/>
        <pc:sldMkLst>
          <pc:docMk/>
          <pc:sldMk cId="1607665464" sldId="641"/>
        </pc:sldMkLst>
        <pc:spChg chg="mod">
          <ac:chgData name="Siegbert Rudolph" userId="2af4d44886c067cc" providerId="LiveId" clId="{1DA94114-84CF-4B5A-B9D7-DFD348508E22}" dt="2020-09-02T14:37:37.315" v="6123" actId="108"/>
          <ac:spMkLst>
            <pc:docMk/>
            <pc:sldMk cId="1607665464" sldId="641"/>
            <ac:spMk id="11" creationId="{0008F028-E721-42D2-BAE5-00F5B6A9006D}"/>
          </ac:spMkLst>
        </pc:spChg>
        <pc:spChg chg="mod">
          <ac:chgData name="Siegbert Rudolph" userId="2af4d44886c067cc" providerId="LiveId" clId="{1DA94114-84CF-4B5A-B9D7-DFD348508E22}" dt="2020-09-02T14:50:14.666" v="6210" actId="1037"/>
          <ac:spMkLst>
            <pc:docMk/>
            <pc:sldMk cId="1607665464" sldId="641"/>
            <ac:spMk id="13" creationId="{78978745-C877-459E-903A-0CE2EE2179DF}"/>
          </ac:spMkLst>
        </pc:spChg>
        <pc:spChg chg="mod">
          <ac:chgData name="Siegbert Rudolph" userId="2af4d44886c067cc" providerId="LiveId" clId="{1DA94114-84CF-4B5A-B9D7-DFD348508E22}" dt="2020-09-02T14:49:48.141" v="6189" actId="20577"/>
          <ac:spMkLst>
            <pc:docMk/>
            <pc:sldMk cId="1607665464" sldId="641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19:46.090" v="6219" actId="20577"/>
        <pc:sldMkLst>
          <pc:docMk/>
          <pc:sldMk cId="2936695730" sldId="643"/>
        </pc:sldMkLst>
        <pc:spChg chg="mod">
          <ac:chgData name="Siegbert Rudolph" userId="2af4d44886c067cc" providerId="LiveId" clId="{1DA94114-84CF-4B5A-B9D7-DFD348508E22}" dt="2020-09-02T15:19:46.090" v="6219" actId="20577"/>
          <ac:spMkLst>
            <pc:docMk/>
            <pc:sldMk cId="2936695730" sldId="643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00.497" v="6228" actId="20577"/>
        <pc:sldMkLst>
          <pc:docMk/>
          <pc:sldMk cId="943222376" sldId="645"/>
        </pc:sldMkLst>
        <pc:spChg chg="mod">
          <ac:chgData name="Siegbert Rudolph" userId="2af4d44886c067cc" providerId="LiveId" clId="{1DA94114-84CF-4B5A-B9D7-DFD348508E22}" dt="2020-09-02T15:20:00.497" v="6228" actId="20577"/>
          <ac:spMkLst>
            <pc:docMk/>
            <pc:sldMk cId="943222376" sldId="645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09.673" v="6237" actId="20577"/>
        <pc:sldMkLst>
          <pc:docMk/>
          <pc:sldMk cId="4000315231" sldId="647"/>
        </pc:sldMkLst>
        <pc:spChg chg="mod">
          <ac:chgData name="Siegbert Rudolph" userId="2af4d44886c067cc" providerId="LiveId" clId="{1DA94114-84CF-4B5A-B9D7-DFD348508E22}" dt="2020-09-02T15:20:09.673" v="6237" actId="20577"/>
          <ac:spMkLst>
            <pc:docMk/>
            <pc:sldMk cId="4000315231" sldId="647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20.109" v="6246" actId="20577"/>
        <pc:sldMkLst>
          <pc:docMk/>
          <pc:sldMk cId="2087180119" sldId="649"/>
        </pc:sldMkLst>
        <pc:spChg chg="mod">
          <ac:chgData name="Siegbert Rudolph" userId="2af4d44886c067cc" providerId="LiveId" clId="{1DA94114-84CF-4B5A-B9D7-DFD348508E22}" dt="2020-09-02T15:20:20.109" v="6246" actId="20577"/>
          <ac:spMkLst>
            <pc:docMk/>
            <pc:sldMk cId="2087180119" sldId="649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29.697" v="6256" actId="20577"/>
        <pc:sldMkLst>
          <pc:docMk/>
          <pc:sldMk cId="2030225813" sldId="651"/>
        </pc:sldMkLst>
        <pc:spChg chg="mod">
          <ac:chgData name="Siegbert Rudolph" userId="2af4d44886c067cc" providerId="LiveId" clId="{1DA94114-84CF-4B5A-B9D7-DFD348508E22}" dt="2020-09-02T15:20:29.697" v="6256" actId="20577"/>
          <ac:spMkLst>
            <pc:docMk/>
            <pc:sldMk cId="2030225813" sldId="651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39.240" v="6265" actId="20577"/>
        <pc:sldMkLst>
          <pc:docMk/>
          <pc:sldMk cId="1945679402" sldId="653"/>
        </pc:sldMkLst>
        <pc:spChg chg="mod">
          <ac:chgData name="Siegbert Rudolph" userId="2af4d44886c067cc" providerId="LiveId" clId="{1DA94114-84CF-4B5A-B9D7-DFD348508E22}" dt="2020-09-02T15:20:39.240" v="6265" actId="20577"/>
          <ac:spMkLst>
            <pc:docMk/>
            <pc:sldMk cId="1945679402" sldId="653"/>
            <ac:spMk id="14" creationId="{AC341A21-A856-4FE4-A81C-73062E042CE8}"/>
          </ac:spMkLst>
        </pc:spChg>
      </pc:sldChg>
      <pc:sldChg chg="modSp">
        <pc:chgData name="Siegbert Rudolph" userId="2af4d44886c067cc" providerId="LiveId" clId="{1DA94114-84CF-4B5A-B9D7-DFD348508E22}" dt="2020-09-02T15:20:49.233" v="6278" actId="20577"/>
        <pc:sldMkLst>
          <pc:docMk/>
          <pc:sldMk cId="1271382970" sldId="655"/>
        </pc:sldMkLst>
        <pc:spChg chg="mod">
          <ac:chgData name="Siegbert Rudolph" userId="2af4d44886c067cc" providerId="LiveId" clId="{1DA94114-84CF-4B5A-B9D7-DFD348508E22}" dt="2020-09-02T15:20:49.233" v="6278" actId="20577"/>
          <ac:spMkLst>
            <pc:docMk/>
            <pc:sldMk cId="1271382970" sldId="655"/>
            <ac:spMk id="14" creationId="{AC341A21-A856-4FE4-A81C-73062E042CE8}"/>
          </ac:spMkLst>
        </pc:spChg>
      </pc:sldChg>
      <pc:sldChg chg="addSp delSp modSp mod modAnim">
        <pc:chgData name="Siegbert Rudolph" userId="2af4d44886c067cc" providerId="LiveId" clId="{1DA94114-84CF-4B5A-B9D7-DFD348508E22}" dt="2020-08-29T09:53:42.740" v="4393" actId="20577"/>
        <pc:sldMkLst>
          <pc:docMk/>
          <pc:sldMk cId="1194384017" sldId="657"/>
        </pc:sldMkLst>
        <pc:spChg chg="add mod">
          <ac:chgData name="Siegbert Rudolph" userId="2af4d44886c067cc" providerId="LiveId" clId="{1DA94114-84CF-4B5A-B9D7-DFD348508E22}" dt="2020-08-29T09:53:42.740" v="4393" actId="20577"/>
          <ac:spMkLst>
            <pc:docMk/>
            <pc:sldMk cId="1194384017" sldId="657"/>
            <ac:spMk id="11" creationId="{58815F07-ECB2-4F98-8409-D9EDB4D02797}"/>
          </ac:spMkLst>
        </pc:spChg>
        <pc:spChg chg="del">
          <ac:chgData name="Siegbert Rudolph" userId="2af4d44886c067cc" providerId="LiveId" clId="{1DA94114-84CF-4B5A-B9D7-DFD348508E22}" dt="2020-08-28T11:41:41.681" v="3412" actId="478"/>
          <ac:spMkLst>
            <pc:docMk/>
            <pc:sldMk cId="1194384017" sldId="657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8-28T12:06:33.745" v="4032" actId="20577"/>
          <ac:spMkLst>
            <pc:docMk/>
            <pc:sldMk cId="1194384017" sldId="657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8-28T12:06:38.390" v="4036" actId="20577"/>
          <ac:spMkLst>
            <pc:docMk/>
            <pc:sldMk cId="1194384017" sldId="657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8-28T12:06:42.072" v="4040" actId="20577"/>
          <ac:spMkLst>
            <pc:docMk/>
            <pc:sldMk cId="1194384017" sldId="657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8-28T12:09:01.182" v="4054" actId="5793"/>
          <ac:spMkLst>
            <pc:docMk/>
            <pc:sldMk cId="1194384017" sldId="657"/>
            <ac:spMk id="28" creationId="{E4A63516-B43C-4D72-A38B-44D7D511C83F}"/>
          </ac:spMkLst>
        </pc:spChg>
        <pc:spChg chg="del">
          <ac:chgData name="Siegbert Rudolph" userId="2af4d44886c067cc" providerId="LiveId" clId="{1DA94114-84CF-4B5A-B9D7-DFD348508E22}" dt="2020-08-29T09:52:47.596" v="4385" actId="478"/>
          <ac:spMkLst>
            <pc:docMk/>
            <pc:sldMk cId="1194384017" sldId="657"/>
            <ac:spMk id="29" creationId="{ED63681A-CBE2-4028-844C-D2C35BBDD6AD}"/>
          </ac:spMkLst>
        </pc:spChg>
        <pc:spChg chg="del">
          <ac:chgData name="Siegbert Rudolph" userId="2af4d44886c067cc" providerId="LiveId" clId="{1DA94114-84CF-4B5A-B9D7-DFD348508E22}" dt="2020-08-29T09:52:45.900" v="4384" actId="478"/>
          <ac:spMkLst>
            <pc:docMk/>
            <pc:sldMk cId="1194384017" sldId="657"/>
            <ac:spMk id="30" creationId="{B024B068-781E-424B-94FF-54336CD479DA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31" creationId="{EFF00C2D-E188-4BDC-AFDD-0B561CA2E4FA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32" creationId="{DDB72B41-4C52-468E-90D1-6B5C5D590419}"/>
          </ac:spMkLst>
        </pc:spChg>
        <pc:spChg chg="mod">
          <ac:chgData name="Siegbert Rudolph" userId="2af4d44886c067cc" providerId="LiveId" clId="{1DA94114-84CF-4B5A-B9D7-DFD348508E22}" dt="2020-08-28T12:06:51.680" v="4045" actId="20577"/>
          <ac:spMkLst>
            <pc:docMk/>
            <pc:sldMk cId="1194384017" sldId="657"/>
            <ac:spMk id="33" creationId="{DEEDEA33-BFB2-481A-BCDA-34B703BC4D1E}"/>
          </ac:spMkLst>
        </pc:spChg>
        <pc:spChg chg="del">
          <ac:chgData name="Siegbert Rudolph" userId="2af4d44886c067cc" providerId="LiveId" clId="{1DA94114-84CF-4B5A-B9D7-DFD348508E22}" dt="2020-08-29T09:52:45.900" v="4384" actId="478"/>
          <ac:spMkLst>
            <pc:docMk/>
            <pc:sldMk cId="1194384017" sldId="657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8-28T12:09:11.840" v="4060" actId="20577"/>
          <ac:spMkLst>
            <pc:docMk/>
            <pc:sldMk cId="1194384017" sldId="657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8-28T12:09:17.193" v="4066" actId="20577"/>
          <ac:spMkLst>
            <pc:docMk/>
            <pc:sldMk cId="1194384017" sldId="657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8-28T12:09:21.591" v="4073" actId="20577"/>
          <ac:spMkLst>
            <pc:docMk/>
            <pc:sldMk cId="1194384017" sldId="657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8-28T12:09:41.893" v="4088" actId="20577"/>
          <ac:spMkLst>
            <pc:docMk/>
            <pc:sldMk cId="1194384017" sldId="657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8-28T12:09:45.595" v="4095" actId="20577"/>
          <ac:spMkLst>
            <pc:docMk/>
            <pc:sldMk cId="1194384017" sldId="657"/>
            <ac:spMk id="39" creationId="{8C53C983-5CCA-4A72-B5C6-285869CD1087}"/>
          </ac:spMkLst>
        </pc:spChg>
        <pc:spChg chg="mod">
          <ac:chgData name="Siegbert Rudolph" userId="2af4d44886c067cc" providerId="LiveId" clId="{1DA94114-84CF-4B5A-B9D7-DFD348508E22}" dt="2020-08-28T12:10:19.822" v="4112" actId="5793"/>
          <ac:spMkLst>
            <pc:docMk/>
            <pc:sldMk cId="1194384017" sldId="657"/>
            <ac:spMk id="40" creationId="{1CE27CB9-3FBF-40EC-AC2C-C679BEA93622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41" creationId="{FC7DEF7E-C34B-4421-B8C8-C6D181E90936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42" creationId="{C3A933DC-2AA5-4E83-B762-D62662F3F295}"/>
          </ac:spMkLst>
        </pc:spChg>
        <pc:spChg chg="mod">
          <ac:chgData name="Siegbert Rudolph" userId="2af4d44886c067cc" providerId="LiveId" clId="{1DA94114-84CF-4B5A-B9D7-DFD348508E22}" dt="2020-08-28T12:09:37.286" v="4081" actId="20577"/>
          <ac:spMkLst>
            <pc:docMk/>
            <pc:sldMk cId="1194384017" sldId="657"/>
            <ac:spMk id="43" creationId="{40347996-9E87-43CD-876E-1711AEE5F50F}"/>
          </ac:spMkLst>
        </pc:spChg>
        <pc:spChg chg="mod">
          <ac:chgData name="Siegbert Rudolph" userId="2af4d44886c067cc" providerId="LiveId" clId="{1DA94114-84CF-4B5A-B9D7-DFD348508E22}" dt="2020-08-28T12:10:03.705" v="4102" actId="20577"/>
          <ac:spMkLst>
            <pc:docMk/>
            <pc:sldMk cId="1194384017" sldId="657"/>
            <ac:spMk id="44" creationId="{28AF706E-27AB-41FE-85A8-8FD8FB568678}"/>
          </ac:spMkLst>
        </pc:spChg>
        <pc:spChg chg="mod">
          <ac:chgData name="Siegbert Rudolph" userId="2af4d44886c067cc" providerId="LiveId" clId="{1DA94114-84CF-4B5A-B9D7-DFD348508E22}" dt="2020-08-28T12:16:17.785" v="4176" actId="20577"/>
          <ac:spMkLst>
            <pc:docMk/>
            <pc:sldMk cId="1194384017" sldId="657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8-28T12:16:21.913" v="4180" actId="20577"/>
          <ac:spMkLst>
            <pc:docMk/>
            <pc:sldMk cId="1194384017" sldId="657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8-28T12:16:26.270" v="4184" actId="20577"/>
          <ac:spMkLst>
            <pc:docMk/>
            <pc:sldMk cId="1194384017" sldId="657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8-28T12:17:27.599" v="4196" actId="5793"/>
          <ac:spMkLst>
            <pc:docMk/>
            <pc:sldMk cId="1194384017" sldId="657"/>
            <ac:spMk id="48" creationId="{EA07A405-D0D1-4EB4-B177-C58C63C04722}"/>
          </ac:spMkLst>
        </pc:spChg>
        <pc:spChg chg="del">
          <ac:chgData name="Siegbert Rudolph" userId="2af4d44886c067cc" providerId="LiveId" clId="{1DA94114-84CF-4B5A-B9D7-DFD348508E22}" dt="2020-08-29T09:52:51.934" v="4386" actId="478"/>
          <ac:spMkLst>
            <pc:docMk/>
            <pc:sldMk cId="1194384017" sldId="657"/>
            <ac:spMk id="49" creationId="{E26CFC08-A870-4151-8434-9D8CFF5B17A1}"/>
          </ac:spMkLst>
        </pc:spChg>
        <pc:spChg chg="del">
          <ac:chgData name="Siegbert Rudolph" userId="2af4d44886c067cc" providerId="LiveId" clId="{1DA94114-84CF-4B5A-B9D7-DFD348508E22}" dt="2020-08-29T09:52:51.934" v="4386" actId="478"/>
          <ac:spMkLst>
            <pc:docMk/>
            <pc:sldMk cId="1194384017" sldId="657"/>
            <ac:spMk id="50" creationId="{2C0F2162-E2E6-41F7-8F69-0323FEA9730E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51" creationId="{BBC234F4-D99E-4E83-A42F-32F008F76148}"/>
          </ac:spMkLst>
        </pc:spChg>
        <pc:spChg chg="del">
          <ac:chgData name="Siegbert Rudolph" userId="2af4d44886c067cc" providerId="LiveId" clId="{1DA94114-84CF-4B5A-B9D7-DFD348508E22}" dt="2020-08-29T09:52:41.414" v="4383" actId="478"/>
          <ac:spMkLst>
            <pc:docMk/>
            <pc:sldMk cId="1194384017" sldId="657"/>
            <ac:spMk id="52" creationId="{6EDDC871-F590-4DEB-A7CD-FD577F7B84CF}"/>
          </ac:spMkLst>
        </pc:spChg>
        <pc:spChg chg="mod">
          <ac:chgData name="Siegbert Rudolph" userId="2af4d44886c067cc" providerId="LiveId" clId="{1DA94114-84CF-4B5A-B9D7-DFD348508E22}" dt="2020-08-28T12:16:30.825" v="4188" actId="20577"/>
          <ac:spMkLst>
            <pc:docMk/>
            <pc:sldMk cId="1194384017" sldId="657"/>
            <ac:spMk id="53" creationId="{4DAAA5A7-D9AA-4B02-8A2B-EF5604CE92B0}"/>
          </ac:spMkLst>
        </pc:spChg>
        <pc:spChg chg="del">
          <ac:chgData name="Siegbert Rudolph" userId="2af4d44886c067cc" providerId="LiveId" clId="{1DA94114-84CF-4B5A-B9D7-DFD348508E22}" dt="2020-08-29T09:52:51.934" v="4386" actId="478"/>
          <ac:spMkLst>
            <pc:docMk/>
            <pc:sldMk cId="1194384017" sldId="657"/>
            <ac:spMk id="54" creationId="{D36BD695-153A-4AD1-91E4-5081D5616102}"/>
          </ac:spMkLst>
        </pc:spChg>
        <pc:spChg chg="mod">
          <ac:chgData name="Siegbert Rudolph" userId="2af4d44886c067cc" providerId="LiveId" clId="{1DA94114-84CF-4B5A-B9D7-DFD348508E22}" dt="2020-08-28T12:13:43.369" v="4116" actId="20577"/>
          <ac:spMkLst>
            <pc:docMk/>
            <pc:sldMk cId="1194384017" sldId="657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8-28T12:13:46.298" v="4120" actId="20577"/>
          <ac:spMkLst>
            <pc:docMk/>
            <pc:sldMk cId="1194384017" sldId="657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8-28T12:13:51.121" v="4126" actId="20577"/>
          <ac:spMkLst>
            <pc:docMk/>
            <pc:sldMk cId="1194384017" sldId="657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8-28T12:14:20.833" v="4139" actId="20577"/>
          <ac:spMkLst>
            <pc:docMk/>
            <pc:sldMk cId="1194384017" sldId="657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8-28T12:14:48.297" v="4149" actId="20577"/>
          <ac:spMkLst>
            <pc:docMk/>
            <pc:sldMk cId="1194384017" sldId="657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8-28T12:14:58.233" v="4160" actId="20577"/>
          <ac:spMkLst>
            <pc:docMk/>
            <pc:sldMk cId="1194384017" sldId="657"/>
            <ac:spMk id="60" creationId="{7FE1B7FD-FB45-487C-92C3-BBE551664C70}"/>
          </ac:spMkLst>
        </pc:spChg>
        <pc:spChg chg="mod">
          <ac:chgData name="Siegbert Rudolph" userId="2af4d44886c067cc" providerId="LiveId" clId="{1DA94114-84CF-4B5A-B9D7-DFD348508E22}" dt="2020-08-28T12:15:04.319" v="4165" actId="20577"/>
          <ac:spMkLst>
            <pc:docMk/>
            <pc:sldMk cId="1194384017" sldId="657"/>
            <ac:spMk id="61" creationId="{399F2B64-FB87-4D71-A0E0-553DF62AB9A3}"/>
          </ac:spMkLst>
        </pc:spChg>
        <pc:spChg chg="mod">
          <ac:chgData name="Siegbert Rudolph" userId="2af4d44886c067cc" providerId="LiveId" clId="{1DA94114-84CF-4B5A-B9D7-DFD348508E22}" dt="2020-08-28T12:15:12.393" v="4170" actId="20577"/>
          <ac:spMkLst>
            <pc:docMk/>
            <pc:sldMk cId="1194384017" sldId="657"/>
            <ac:spMk id="62" creationId="{C7A8C307-5B22-4600-B176-417DFFAB40AC}"/>
          </ac:spMkLst>
        </pc:spChg>
        <pc:spChg chg="mod">
          <ac:chgData name="Siegbert Rudolph" userId="2af4d44886c067cc" providerId="LiveId" clId="{1DA94114-84CF-4B5A-B9D7-DFD348508E22}" dt="2020-08-28T12:14:04.543" v="4135" actId="20577"/>
          <ac:spMkLst>
            <pc:docMk/>
            <pc:sldMk cId="1194384017" sldId="657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8-28T12:14:54.625" v="4154" actId="20577"/>
          <ac:spMkLst>
            <pc:docMk/>
            <pc:sldMk cId="1194384017" sldId="657"/>
            <ac:spMk id="64" creationId="{34B68FE5-B80C-4AA1-ABFD-67044FF50249}"/>
          </ac:spMkLst>
        </pc:spChg>
        <pc:spChg chg="mod">
          <ac:chgData name="Siegbert Rudolph" userId="2af4d44886c067cc" providerId="LiveId" clId="{1DA94114-84CF-4B5A-B9D7-DFD348508E22}" dt="2020-08-29T09:49:09.141" v="4338" actId="20577"/>
          <ac:spMkLst>
            <pc:docMk/>
            <pc:sldMk cId="1194384017" sldId="657"/>
            <ac:spMk id="65" creationId="{5378E1CF-C589-4011-B593-FD3A429E997D}"/>
          </ac:spMkLst>
        </pc:spChg>
        <pc:spChg chg="mod">
          <ac:chgData name="Siegbert Rudolph" userId="2af4d44886c067cc" providerId="LiveId" clId="{1DA94114-84CF-4B5A-B9D7-DFD348508E22}" dt="2020-08-29T09:49:14.241" v="4344" actId="20577"/>
          <ac:spMkLst>
            <pc:docMk/>
            <pc:sldMk cId="1194384017" sldId="657"/>
            <ac:spMk id="66" creationId="{F136A8D5-1A6C-47A9-BD0E-080BDCFDA0D0}"/>
          </ac:spMkLst>
        </pc:spChg>
        <pc:spChg chg="mod">
          <ac:chgData name="Siegbert Rudolph" userId="2af4d44886c067cc" providerId="LiveId" clId="{1DA94114-84CF-4B5A-B9D7-DFD348508E22}" dt="2020-08-29T09:49:18.165" v="4350" actId="20577"/>
          <ac:spMkLst>
            <pc:docMk/>
            <pc:sldMk cId="1194384017" sldId="657"/>
            <ac:spMk id="67" creationId="{2C98896A-2CAD-4B67-B083-1B803BB40F12}"/>
          </ac:spMkLst>
        </pc:spChg>
        <pc:spChg chg="mod">
          <ac:chgData name="Siegbert Rudolph" userId="2af4d44886c067cc" providerId="LiveId" clId="{1DA94114-84CF-4B5A-B9D7-DFD348508E22}" dt="2020-08-29T09:50:56.380" v="4372" actId="20577"/>
          <ac:spMkLst>
            <pc:docMk/>
            <pc:sldMk cId="1194384017" sldId="657"/>
            <ac:spMk id="68" creationId="{B0E51EDB-6B02-48AE-A1D8-2D94D7AF1272}"/>
          </ac:spMkLst>
        </pc:spChg>
        <pc:spChg chg="mod">
          <ac:chgData name="Siegbert Rudolph" userId="2af4d44886c067cc" providerId="LiveId" clId="{1DA94114-84CF-4B5A-B9D7-DFD348508E22}" dt="2020-08-29T09:52:30.881" v="4382" actId="5793"/>
          <ac:spMkLst>
            <pc:docMk/>
            <pc:sldMk cId="1194384017" sldId="657"/>
            <ac:spMk id="69" creationId="{7F9B0345-AFFA-4DD5-BD0D-F447AE752EB3}"/>
          </ac:spMkLst>
        </pc:spChg>
        <pc:spChg chg="del">
          <ac:chgData name="Siegbert Rudolph" userId="2af4d44886c067cc" providerId="LiveId" clId="{1DA94114-84CF-4B5A-B9D7-DFD348508E22}" dt="2020-08-29T09:52:55.798" v="4387" actId="478"/>
          <ac:spMkLst>
            <pc:docMk/>
            <pc:sldMk cId="1194384017" sldId="657"/>
            <ac:spMk id="70" creationId="{8792B0C0-574B-4A2B-B327-56CD36887625}"/>
          </ac:spMkLst>
        </pc:spChg>
        <pc:spChg chg="del">
          <ac:chgData name="Siegbert Rudolph" userId="2af4d44886c067cc" providerId="LiveId" clId="{1DA94114-84CF-4B5A-B9D7-DFD348508E22}" dt="2020-08-29T09:52:55.798" v="4387" actId="478"/>
          <ac:spMkLst>
            <pc:docMk/>
            <pc:sldMk cId="1194384017" sldId="657"/>
            <ac:spMk id="71" creationId="{D616AFAF-43C5-416C-8764-8EAA2DCFC281}"/>
          </ac:spMkLst>
        </pc:spChg>
        <pc:spChg chg="del">
          <ac:chgData name="Siegbert Rudolph" userId="2af4d44886c067cc" providerId="LiveId" clId="{1DA94114-84CF-4B5A-B9D7-DFD348508E22}" dt="2020-08-29T09:52:55.798" v="4387" actId="478"/>
          <ac:spMkLst>
            <pc:docMk/>
            <pc:sldMk cId="1194384017" sldId="657"/>
            <ac:spMk id="72" creationId="{D6B8F8F6-7AD1-42A3-B767-55AF27FA3551}"/>
          </ac:spMkLst>
        </pc:spChg>
        <pc:spChg chg="mod">
          <ac:chgData name="Siegbert Rudolph" userId="2af4d44886c067cc" providerId="LiveId" clId="{1DA94114-84CF-4B5A-B9D7-DFD348508E22}" dt="2020-08-29T09:50:52.893" v="4367" actId="20577"/>
          <ac:spMkLst>
            <pc:docMk/>
            <pc:sldMk cId="1194384017" sldId="657"/>
            <ac:spMk id="73" creationId="{C0EC8C07-D6BA-48A5-9C3F-5A423E12C858}"/>
          </ac:spMkLst>
        </pc:spChg>
        <pc:spChg chg="del">
          <ac:chgData name="Siegbert Rudolph" userId="2af4d44886c067cc" providerId="LiveId" clId="{1DA94114-84CF-4B5A-B9D7-DFD348508E22}" dt="2020-08-29T09:52:55.798" v="4387" actId="478"/>
          <ac:spMkLst>
            <pc:docMk/>
            <pc:sldMk cId="1194384017" sldId="657"/>
            <ac:spMk id="74" creationId="{44838129-068B-4C57-8C4F-207D3BE7D169}"/>
          </ac:spMkLst>
        </pc:spChg>
      </pc:sldChg>
      <pc:sldChg chg="add del">
        <pc:chgData name="Siegbert Rudolph" userId="2af4d44886c067cc" providerId="LiveId" clId="{1DA94114-84CF-4B5A-B9D7-DFD348508E22}" dt="2020-08-28T11:37:12.431" v="3308" actId="47"/>
        <pc:sldMkLst>
          <pc:docMk/>
          <pc:sldMk cId="4277745181" sldId="657"/>
        </pc:sldMkLst>
      </pc:sldChg>
      <pc:sldChg chg="addSp delSp modSp mod modAnim">
        <pc:chgData name="Siegbert Rudolph" userId="2af4d44886c067cc" providerId="LiveId" clId="{1DA94114-84CF-4B5A-B9D7-DFD348508E22}" dt="2020-08-30T15:25:44.364" v="5131" actId="20577"/>
        <pc:sldMkLst>
          <pc:docMk/>
          <pc:sldMk cId="2511949387" sldId="658"/>
        </pc:sldMkLst>
        <pc:spChg chg="add mod">
          <ac:chgData name="Siegbert Rudolph" userId="2af4d44886c067cc" providerId="LiveId" clId="{1DA94114-84CF-4B5A-B9D7-DFD348508E22}" dt="2020-08-30T15:25:44.364" v="5131" actId="20577"/>
          <ac:spMkLst>
            <pc:docMk/>
            <pc:sldMk cId="2511949387" sldId="658"/>
            <ac:spMk id="11" creationId="{7C21254F-6BB5-46D4-BBB8-316A069A1FCD}"/>
          </ac:spMkLst>
        </pc:spChg>
        <pc:spChg chg="del">
          <ac:chgData name="Siegbert Rudolph" userId="2af4d44886c067cc" providerId="LiveId" clId="{1DA94114-84CF-4B5A-B9D7-DFD348508E22}" dt="2020-08-28T11:41:49.624" v="3414" actId="478"/>
          <ac:spMkLst>
            <pc:docMk/>
            <pc:sldMk cId="2511949387" sldId="658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8-29T09:54:38.348" v="4401" actId="20577"/>
          <ac:spMkLst>
            <pc:docMk/>
            <pc:sldMk cId="2511949387" sldId="658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8-29T09:54:45.101" v="4409" actId="20577"/>
          <ac:spMkLst>
            <pc:docMk/>
            <pc:sldMk cId="2511949387" sldId="658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8-29T09:55:01.239" v="4415" actId="20577"/>
          <ac:spMkLst>
            <pc:docMk/>
            <pc:sldMk cId="2511949387" sldId="658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8-29T09:56:36.508" v="4440" actId="20577"/>
          <ac:spMkLst>
            <pc:docMk/>
            <pc:sldMk cId="2511949387" sldId="658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8-29T09:59:19.112" v="4487" actId="20577"/>
          <ac:spMkLst>
            <pc:docMk/>
            <pc:sldMk cId="2511949387" sldId="658"/>
            <ac:spMk id="29" creationId="{ED63681A-CBE2-4028-844C-D2C35BBDD6AD}"/>
          </ac:spMkLst>
        </pc:spChg>
        <pc:spChg chg="mod">
          <ac:chgData name="Siegbert Rudolph" userId="2af4d44886c067cc" providerId="LiveId" clId="{1DA94114-84CF-4B5A-B9D7-DFD348508E22}" dt="2020-08-29T09:58:52.449" v="4479" actId="20577"/>
          <ac:spMkLst>
            <pc:docMk/>
            <pc:sldMk cId="2511949387" sldId="658"/>
            <ac:spMk id="30" creationId="{B024B068-781E-424B-94FF-54336CD479DA}"/>
          </ac:spMkLst>
        </pc:spChg>
        <pc:spChg chg="mod">
          <ac:chgData name="Siegbert Rudolph" userId="2af4d44886c067cc" providerId="LiveId" clId="{1DA94114-84CF-4B5A-B9D7-DFD348508E22}" dt="2020-08-29T09:59:02.304" v="4485" actId="20577"/>
          <ac:spMkLst>
            <pc:docMk/>
            <pc:sldMk cId="2511949387" sldId="658"/>
            <ac:spMk id="31" creationId="{EFF00C2D-E188-4BDC-AFDD-0B561CA2E4FA}"/>
          </ac:spMkLst>
        </pc:spChg>
        <pc:spChg chg="mod">
          <ac:chgData name="Siegbert Rudolph" userId="2af4d44886c067cc" providerId="LiveId" clId="{1DA94114-84CF-4B5A-B9D7-DFD348508E22}" dt="2020-08-29T09:56:21.606" v="4427" actId="20577"/>
          <ac:spMkLst>
            <pc:docMk/>
            <pc:sldMk cId="2511949387" sldId="658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8-29T09:58:47.028" v="4472" actId="20577"/>
          <ac:spMkLst>
            <pc:docMk/>
            <pc:sldMk cId="2511949387" sldId="658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8-29T09:59:42.885" v="4492" actId="20577"/>
          <ac:spMkLst>
            <pc:docMk/>
            <pc:sldMk cId="2511949387" sldId="658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8-29T09:59:47.556" v="4497" actId="20577"/>
          <ac:spMkLst>
            <pc:docMk/>
            <pc:sldMk cId="2511949387" sldId="658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8-29T10:00:20.612" v="4508" actId="20577"/>
          <ac:spMkLst>
            <pc:docMk/>
            <pc:sldMk cId="2511949387" sldId="658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8-29T10:00:41.452" v="4520" actId="20577"/>
          <ac:spMkLst>
            <pc:docMk/>
            <pc:sldMk cId="2511949387" sldId="658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8-30T14:31:24.972" v="4546" actId="5793"/>
          <ac:spMkLst>
            <pc:docMk/>
            <pc:sldMk cId="2511949387" sldId="658"/>
            <ac:spMk id="39" creationId="{8C53C983-5CCA-4A72-B5C6-285869CD1087}"/>
          </ac:spMkLst>
        </pc:spChg>
        <pc:spChg chg="del">
          <ac:chgData name="Siegbert Rudolph" userId="2af4d44886c067cc" providerId="LiveId" clId="{1DA94114-84CF-4B5A-B9D7-DFD348508E22}" dt="2020-08-30T14:48:11.502" v="4861" actId="478"/>
          <ac:spMkLst>
            <pc:docMk/>
            <pc:sldMk cId="2511949387" sldId="658"/>
            <ac:spMk id="40" creationId="{1CE27CB9-3FBF-40EC-AC2C-C679BEA93622}"/>
          </ac:spMkLst>
        </pc:spChg>
        <pc:spChg chg="del">
          <ac:chgData name="Siegbert Rudolph" userId="2af4d44886c067cc" providerId="LiveId" clId="{1DA94114-84CF-4B5A-B9D7-DFD348508E22}" dt="2020-08-30T14:48:11.502" v="4861" actId="478"/>
          <ac:spMkLst>
            <pc:docMk/>
            <pc:sldMk cId="2511949387" sldId="658"/>
            <ac:spMk id="41" creationId="{FC7DEF7E-C34B-4421-B8C8-C6D181E90936}"/>
          </ac:spMkLst>
        </pc:spChg>
        <pc:spChg chg="del">
          <ac:chgData name="Siegbert Rudolph" userId="2af4d44886c067cc" providerId="LiveId" clId="{1DA94114-84CF-4B5A-B9D7-DFD348508E22}" dt="2020-08-30T14:48:11.502" v="4861" actId="478"/>
          <ac:spMkLst>
            <pc:docMk/>
            <pc:sldMk cId="2511949387" sldId="658"/>
            <ac:spMk id="42" creationId="{C3A933DC-2AA5-4E83-B762-D62662F3F295}"/>
          </ac:spMkLst>
        </pc:spChg>
        <pc:spChg chg="mod">
          <ac:chgData name="Siegbert Rudolph" userId="2af4d44886c067cc" providerId="LiveId" clId="{1DA94114-84CF-4B5A-B9D7-DFD348508E22}" dt="2020-08-29T10:00:36.476" v="4514" actId="20577"/>
          <ac:spMkLst>
            <pc:docMk/>
            <pc:sldMk cId="2511949387" sldId="658"/>
            <ac:spMk id="43" creationId="{40347996-9E87-43CD-876E-1711AEE5F50F}"/>
          </ac:spMkLst>
        </pc:spChg>
        <pc:spChg chg="del">
          <ac:chgData name="Siegbert Rudolph" userId="2af4d44886c067cc" providerId="LiveId" clId="{1DA94114-84CF-4B5A-B9D7-DFD348508E22}" dt="2020-08-30T14:48:14.626" v="4862" actId="478"/>
          <ac:spMkLst>
            <pc:docMk/>
            <pc:sldMk cId="2511949387" sldId="658"/>
            <ac:spMk id="44" creationId="{28AF706E-27AB-41FE-85A8-8FD8FB568678}"/>
          </ac:spMkLst>
        </pc:spChg>
        <pc:spChg chg="mod">
          <ac:chgData name="Siegbert Rudolph" userId="2af4d44886c067cc" providerId="LiveId" clId="{1DA94114-84CF-4B5A-B9D7-DFD348508E22}" dt="2020-08-30T14:43:37.049" v="4786" actId="20577"/>
          <ac:spMkLst>
            <pc:docMk/>
            <pc:sldMk cId="2511949387" sldId="658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8-30T14:43:36.370" v="4785" actId="20577"/>
          <ac:spMkLst>
            <pc:docMk/>
            <pc:sldMk cId="2511949387" sldId="658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8-30T14:43:34.299" v="4782" actId="20577"/>
          <ac:spMkLst>
            <pc:docMk/>
            <pc:sldMk cId="2511949387" sldId="658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8-30T14:43:32.057" v="4779" actId="20577"/>
          <ac:spMkLst>
            <pc:docMk/>
            <pc:sldMk cId="2511949387" sldId="658"/>
            <ac:spMk id="48" creationId="{EA07A405-D0D1-4EB4-B177-C58C63C04722}"/>
          </ac:spMkLst>
        </pc:spChg>
        <pc:spChg chg="mod">
          <ac:chgData name="Siegbert Rudolph" userId="2af4d44886c067cc" providerId="LiveId" clId="{1DA94114-84CF-4B5A-B9D7-DFD348508E22}" dt="2020-08-30T14:37:39.336" v="4632" actId="20577"/>
          <ac:spMkLst>
            <pc:docMk/>
            <pc:sldMk cId="2511949387" sldId="658"/>
            <ac:spMk id="49" creationId="{E26CFC08-A870-4151-8434-9D8CFF5B17A1}"/>
          </ac:spMkLst>
        </pc:spChg>
        <pc:spChg chg="mod">
          <ac:chgData name="Siegbert Rudolph" userId="2af4d44886c067cc" providerId="LiveId" clId="{1DA94114-84CF-4B5A-B9D7-DFD348508E22}" dt="2020-08-30T14:37:47.568" v="4642" actId="20577"/>
          <ac:spMkLst>
            <pc:docMk/>
            <pc:sldMk cId="2511949387" sldId="658"/>
            <ac:spMk id="50" creationId="{2C0F2162-E2E6-41F7-8F69-0323FEA9730E}"/>
          </ac:spMkLst>
        </pc:spChg>
        <pc:spChg chg="mod">
          <ac:chgData name="Siegbert Rudolph" userId="2af4d44886c067cc" providerId="LiveId" clId="{1DA94114-84CF-4B5A-B9D7-DFD348508E22}" dt="2020-08-30T14:37:51.417" v="4647" actId="20577"/>
          <ac:spMkLst>
            <pc:docMk/>
            <pc:sldMk cId="2511949387" sldId="658"/>
            <ac:spMk id="51" creationId="{BBC234F4-D99E-4E83-A42F-32F008F76148}"/>
          </ac:spMkLst>
        </pc:spChg>
        <pc:spChg chg="mod">
          <ac:chgData name="Siegbert Rudolph" userId="2af4d44886c067cc" providerId="LiveId" clId="{1DA94114-84CF-4B5A-B9D7-DFD348508E22}" dt="2020-08-30T14:38:17.608" v="4652" actId="20577"/>
          <ac:spMkLst>
            <pc:docMk/>
            <pc:sldMk cId="2511949387" sldId="658"/>
            <ac:spMk id="52" creationId="{6EDDC871-F590-4DEB-A7CD-FD577F7B84CF}"/>
          </ac:spMkLst>
        </pc:spChg>
        <pc:spChg chg="mod">
          <ac:chgData name="Siegbert Rudolph" userId="2af4d44886c067cc" providerId="LiveId" clId="{1DA94114-84CF-4B5A-B9D7-DFD348508E22}" dt="2020-08-30T14:43:33.264" v="4780" actId="20577"/>
          <ac:spMkLst>
            <pc:docMk/>
            <pc:sldMk cId="2511949387" sldId="658"/>
            <ac:spMk id="53" creationId="{4DAAA5A7-D9AA-4B02-8A2B-EF5604CE92B0}"/>
          </ac:spMkLst>
        </pc:spChg>
        <pc:spChg chg="mod">
          <ac:chgData name="Siegbert Rudolph" userId="2af4d44886c067cc" providerId="LiveId" clId="{1DA94114-84CF-4B5A-B9D7-DFD348508E22}" dt="2020-08-30T14:37:43.537" v="4637" actId="20577"/>
          <ac:spMkLst>
            <pc:docMk/>
            <pc:sldMk cId="2511949387" sldId="658"/>
            <ac:spMk id="54" creationId="{D36BD695-153A-4AD1-91E4-5081D5616102}"/>
          </ac:spMkLst>
        </pc:spChg>
        <pc:spChg chg="mod">
          <ac:chgData name="Siegbert Rudolph" userId="2af4d44886c067cc" providerId="LiveId" clId="{1DA94114-84CF-4B5A-B9D7-DFD348508E22}" dt="2020-08-30T14:43:47.656" v="4794" actId="20577"/>
          <ac:spMkLst>
            <pc:docMk/>
            <pc:sldMk cId="2511949387" sldId="658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8-30T14:45:11.585" v="4800" actId="20577"/>
          <ac:spMkLst>
            <pc:docMk/>
            <pc:sldMk cId="2511949387" sldId="658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8-30T14:45:38.585" v="4820" actId="20577"/>
          <ac:spMkLst>
            <pc:docMk/>
            <pc:sldMk cId="2511949387" sldId="658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8-30T14:46:07.432" v="4833" actId="20577"/>
          <ac:spMkLst>
            <pc:docMk/>
            <pc:sldMk cId="2511949387" sldId="658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8-30T14:46:11.497" v="4838" actId="20577"/>
          <ac:spMkLst>
            <pc:docMk/>
            <pc:sldMk cId="2511949387" sldId="658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8-30T14:47:31.153" v="4847" actId="20577"/>
          <ac:spMkLst>
            <pc:docMk/>
            <pc:sldMk cId="2511949387" sldId="658"/>
            <ac:spMk id="60" creationId="{7FE1B7FD-FB45-487C-92C3-BBE551664C70}"/>
          </ac:spMkLst>
        </pc:spChg>
        <pc:spChg chg="mod">
          <ac:chgData name="Siegbert Rudolph" userId="2af4d44886c067cc" providerId="LiveId" clId="{1DA94114-84CF-4B5A-B9D7-DFD348508E22}" dt="2020-08-30T14:47:44.568" v="4854" actId="20577"/>
          <ac:spMkLst>
            <pc:docMk/>
            <pc:sldMk cId="2511949387" sldId="658"/>
            <ac:spMk id="61" creationId="{399F2B64-FB87-4D71-A0E0-553DF62AB9A3}"/>
          </ac:spMkLst>
        </pc:spChg>
        <pc:spChg chg="mod">
          <ac:chgData name="Siegbert Rudolph" userId="2af4d44886c067cc" providerId="LiveId" clId="{1DA94114-84CF-4B5A-B9D7-DFD348508E22}" dt="2020-08-30T14:47:58.058" v="4860" actId="20577"/>
          <ac:spMkLst>
            <pc:docMk/>
            <pc:sldMk cId="2511949387" sldId="658"/>
            <ac:spMk id="62" creationId="{C7A8C307-5B22-4600-B176-417DFFAB40AC}"/>
          </ac:spMkLst>
        </pc:spChg>
        <pc:spChg chg="mod">
          <ac:chgData name="Siegbert Rudolph" userId="2af4d44886c067cc" providerId="LiveId" clId="{1DA94114-84CF-4B5A-B9D7-DFD348508E22}" dt="2020-08-30T14:45:42.474" v="4826" actId="20577"/>
          <ac:spMkLst>
            <pc:docMk/>
            <pc:sldMk cId="2511949387" sldId="658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8-30T14:46:15.657" v="4843" actId="20577"/>
          <ac:spMkLst>
            <pc:docMk/>
            <pc:sldMk cId="2511949387" sldId="658"/>
            <ac:spMk id="64" creationId="{34B68FE5-B80C-4AA1-ABFD-67044FF50249}"/>
          </ac:spMkLst>
        </pc:spChg>
        <pc:spChg chg="mod">
          <ac:chgData name="Siegbert Rudolph" userId="2af4d44886c067cc" providerId="LiveId" clId="{1DA94114-84CF-4B5A-B9D7-DFD348508E22}" dt="2020-08-30T14:33:40.741" v="4568" actId="20577"/>
          <ac:spMkLst>
            <pc:docMk/>
            <pc:sldMk cId="2511949387" sldId="658"/>
            <ac:spMk id="65" creationId="{5378E1CF-C589-4011-B593-FD3A429E997D}"/>
          </ac:spMkLst>
        </pc:spChg>
        <pc:spChg chg="mod">
          <ac:chgData name="Siegbert Rudolph" userId="2af4d44886c067cc" providerId="LiveId" clId="{1DA94114-84CF-4B5A-B9D7-DFD348508E22}" dt="2020-08-30T14:33:45.135" v="4573" actId="20577"/>
          <ac:spMkLst>
            <pc:docMk/>
            <pc:sldMk cId="2511949387" sldId="658"/>
            <ac:spMk id="66" creationId="{F136A8D5-1A6C-47A9-BD0E-080BDCFDA0D0}"/>
          </ac:spMkLst>
        </pc:spChg>
        <pc:spChg chg="mod">
          <ac:chgData name="Siegbert Rudolph" userId="2af4d44886c067cc" providerId="LiveId" clId="{1DA94114-84CF-4B5A-B9D7-DFD348508E22}" dt="2020-08-30T14:33:53.425" v="4579" actId="20577"/>
          <ac:spMkLst>
            <pc:docMk/>
            <pc:sldMk cId="2511949387" sldId="658"/>
            <ac:spMk id="67" creationId="{2C98896A-2CAD-4B67-B083-1B803BB40F12}"/>
          </ac:spMkLst>
        </pc:spChg>
        <pc:spChg chg="del">
          <ac:chgData name="Siegbert Rudolph" userId="2af4d44886c067cc" providerId="LiveId" clId="{1DA94114-84CF-4B5A-B9D7-DFD348508E22}" dt="2020-08-30T14:49:04.177" v="4868" actId="478"/>
          <ac:spMkLst>
            <pc:docMk/>
            <pc:sldMk cId="2511949387" sldId="658"/>
            <ac:spMk id="68" creationId="{B0E51EDB-6B02-48AE-A1D8-2D94D7AF1272}"/>
          </ac:spMkLst>
        </pc:spChg>
        <pc:spChg chg="del">
          <ac:chgData name="Siegbert Rudolph" userId="2af4d44886c067cc" providerId="LiveId" clId="{1DA94114-84CF-4B5A-B9D7-DFD348508E22}" dt="2020-08-30T14:49:04.177" v="4868" actId="478"/>
          <ac:spMkLst>
            <pc:docMk/>
            <pc:sldMk cId="2511949387" sldId="658"/>
            <ac:spMk id="69" creationId="{7F9B0345-AFFA-4DD5-BD0D-F447AE752EB3}"/>
          </ac:spMkLst>
        </pc:spChg>
        <pc:spChg chg="del">
          <ac:chgData name="Siegbert Rudolph" userId="2af4d44886c067cc" providerId="LiveId" clId="{1DA94114-84CF-4B5A-B9D7-DFD348508E22}" dt="2020-08-30T14:49:01.150" v="4867" actId="478"/>
          <ac:spMkLst>
            <pc:docMk/>
            <pc:sldMk cId="2511949387" sldId="658"/>
            <ac:spMk id="70" creationId="{8792B0C0-574B-4A2B-B327-56CD36887625}"/>
          </ac:spMkLst>
        </pc:spChg>
        <pc:spChg chg="del">
          <ac:chgData name="Siegbert Rudolph" userId="2af4d44886c067cc" providerId="LiveId" clId="{1DA94114-84CF-4B5A-B9D7-DFD348508E22}" dt="2020-08-30T14:49:01.150" v="4867" actId="478"/>
          <ac:spMkLst>
            <pc:docMk/>
            <pc:sldMk cId="2511949387" sldId="658"/>
            <ac:spMk id="71" creationId="{D616AFAF-43C5-416C-8764-8EAA2DCFC281}"/>
          </ac:spMkLst>
        </pc:spChg>
        <pc:spChg chg="del">
          <ac:chgData name="Siegbert Rudolph" userId="2af4d44886c067cc" providerId="LiveId" clId="{1DA94114-84CF-4B5A-B9D7-DFD348508E22}" dt="2020-08-30T14:49:01.150" v="4867" actId="478"/>
          <ac:spMkLst>
            <pc:docMk/>
            <pc:sldMk cId="2511949387" sldId="658"/>
            <ac:spMk id="72" creationId="{D6B8F8F6-7AD1-42A3-B767-55AF27FA3551}"/>
          </ac:spMkLst>
        </pc:spChg>
        <pc:spChg chg="mod">
          <ac:chgData name="Siegbert Rudolph" userId="2af4d44886c067cc" providerId="LiveId" clId="{1DA94114-84CF-4B5A-B9D7-DFD348508E22}" dt="2020-08-30T14:48:54.846" v="4866" actId="5793"/>
          <ac:spMkLst>
            <pc:docMk/>
            <pc:sldMk cId="2511949387" sldId="658"/>
            <ac:spMk id="73" creationId="{C0EC8C07-D6BA-48A5-9C3F-5A423E12C858}"/>
          </ac:spMkLst>
        </pc:spChg>
        <pc:spChg chg="del">
          <ac:chgData name="Siegbert Rudolph" userId="2af4d44886c067cc" providerId="LiveId" clId="{1DA94114-84CF-4B5A-B9D7-DFD348508E22}" dt="2020-08-30T14:49:04.177" v="4868" actId="478"/>
          <ac:spMkLst>
            <pc:docMk/>
            <pc:sldMk cId="2511949387" sldId="658"/>
            <ac:spMk id="74" creationId="{44838129-068B-4C57-8C4F-207D3BE7D169}"/>
          </ac:spMkLst>
        </pc:spChg>
      </pc:sldChg>
      <pc:sldChg chg="addSp delSp del mod">
        <pc:chgData name="Siegbert Rudolph" userId="2af4d44886c067cc" providerId="LiveId" clId="{1DA94114-84CF-4B5A-B9D7-DFD348508E22}" dt="2020-08-30T14:50:25.750" v="4971" actId="47"/>
        <pc:sldMkLst>
          <pc:docMk/>
          <pc:sldMk cId="525265814" sldId="659"/>
        </pc:sldMkLst>
        <pc:spChg chg="add">
          <ac:chgData name="Siegbert Rudolph" userId="2af4d44886c067cc" providerId="LiveId" clId="{1DA94114-84CF-4B5A-B9D7-DFD348508E22}" dt="2020-08-28T11:41:57.015" v="3417" actId="22"/>
          <ac:spMkLst>
            <pc:docMk/>
            <pc:sldMk cId="525265814" sldId="659"/>
            <ac:spMk id="11" creationId="{79DB3902-A910-40C3-B5B9-AEE9DFB46236}"/>
          </ac:spMkLst>
        </pc:spChg>
        <pc:spChg chg="del">
          <ac:chgData name="Siegbert Rudolph" userId="2af4d44886c067cc" providerId="LiveId" clId="{1DA94114-84CF-4B5A-B9D7-DFD348508E22}" dt="2020-08-28T11:41:55.580" v="3416" actId="478"/>
          <ac:spMkLst>
            <pc:docMk/>
            <pc:sldMk cId="525265814" sldId="659"/>
            <ac:spMk id="21" creationId="{26126C21-F9E6-48F9-A070-1F617D0CC5A5}"/>
          </ac:spMkLst>
        </pc:spChg>
      </pc:sldChg>
      <pc:sldChg chg="addSp delSp modSp mod modAnim">
        <pc:chgData name="Siegbert Rudolph" userId="2af4d44886c067cc" providerId="LiveId" clId="{1DA94114-84CF-4B5A-B9D7-DFD348508E22}" dt="2020-08-30T15:25:50.445" v="5133" actId="20577"/>
        <pc:sldMkLst>
          <pc:docMk/>
          <pc:sldMk cId="1323011188" sldId="660"/>
        </pc:sldMkLst>
        <pc:spChg chg="add mod">
          <ac:chgData name="Siegbert Rudolph" userId="2af4d44886c067cc" providerId="LiveId" clId="{1DA94114-84CF-4B5A-B9D7-DFD348508E22}" dt="2020-08-30T15:25:50.445" v="5133" actId="20577"/>
          <ac:spMkLst>
            <pc:docMk/>
            <pc:sldMk cId="1323011188" sldId="660"/>
            <ac:spMk id="11" creationId="{2386D9DC-9D01-4B4B-86C7-30BAA935C5E1}"/>
          </ac:spMkLst>
        </pc:spChg>
        <pc:spChg chg="del">
          <ac:chgData name="Siegbert Rudolph" userId="2af4d44886c067cc" providerId="LiveId" clId="{1DA94114-84CF-4B5A-B9D7-DFD348508E22}" dt="2020-08-28T11:42:00.765" v="3418" actId="478"/>
          <ac:spMkLst>
            <pc:docMk/>
            <pc:sldMk cId="1323011188" sldId="660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8-30T14:50:54.570" v="4976" actId="20577"/>
          <ac:spMkLst>
            <pc:docMk/>
            <pc:sldMk cId="1323011188" sldId="660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8-30T14:50:59.248" v="4982" actId="20577"/>
          <ac:spMkLst>
            <pc:docMk/>
            <pc:sldMk cId="1323011188" sldId="660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8-30T14:51:02.935" v="4987" actId="20577"/>
          <ac:spMkLst>
            <pc:docMk/>
            <pc:sldMk cId="1323011188" sldId="660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8-30T14:51:13.049" v="5000" actId="20577"/>
          <ac:spMkLst>
            <pc:docMk/>
            <pc:sldMk cId="1323011188" sldId="660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8-30T14:51:16.497" v="5006" actId="20577"/>
          <ac:spMkLst>
            <pc:docMk/>
            <pc:sldMk cId="1323011188" sldId="660"/>
            <ac:spMk id="29" creationId="{ED63681A-CBE2-4028-844C-D2C35BBDD6AD}"/>
          </ac:spMkLst>
        </pc:spChg>
        <pc:spChg chg="mod">
          <ac:chgData name="Siegbert Rudolph" userId="2af4d44886c067cc" providerId="LiveId" clId="{1DA94114-84CF-4B5A-B9D7-DFD348508E22}" dt="2020-08-30T14:51:24.941" v="5017" actId="20577"/>
          <ac:spMkLst>
            <pc:docMk/>
            <pc:sldMk cId="1323011188" sldId="660"/>
            <ac:spMk id="30" creationId="{B024B068-781E-424B-94FF-54336CD479DA}"/>
          </ac:spMkLst>
        </pc:spChg>
        <pc:spChg chg="mod">
          <ac:chgData name="Siegbert Rudolph" userId="2af4d44886c067cc" providerId="LiveId" clId="{1DA94114-84CF-4B5A-B9D7-DFD348508E22}" dt="2020-08-30T14:51:55.265" v="5027" actId="20577"/>
          <ac:spMkLst>
            <pc:docMk/>
            <pc:sldMk cId="1323011188" sldId="660"/>
            <ac:spMk id="31" creationId="{EFF00C2D-E188-4BDC-AFDD-0B561CA2E4FA}"/>
          </ac:spMkLst>
        </pc:spChg>
        <pc:spChg chg="mod">
          <ac:chgData name="Siegbert Rudolph" userId="2af4d44886c067cc" providerId="LiveId" clId="{1DA94114-84CF-4B5A-B9D7-DFD348508E22}" dt="2020-08-30T14:52:09.504" v="5032" actId="20577"/>
          <ac:spMkLst>
            <pc:docMk/>
            <pc:sldMk cId="1323011188" sldId="660"/>
            <ac:spMk id="32" creationId="{DDB72B41-4C52-468E-90D1-6B5C5D590419}"/>
          </ac:spMkLst>
        </pc:spChg>
        <pc:spChg chg="mod">
          <ac:chgData name="Siegbert Rudolph" userId="2af4d44886c067cc" providerId="LiveId" clId="{1DA94114-84CF-4B5A-B9D7-DFD348508E22}" dt="2020-08-30T14:51:06.543" v="4992" actId="20577"/>
          <ac:spMkLst>
            <pc:docMk/>
            <pc:sldMk cId="1323011188" sldId="660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8-30T14:51:20.504" v="5011" actId="20577"/>
          <ac:spMkLst>
            <pc:docMk/>
            <pc:sldMk cId="1323011188" sldId="660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8-30T14:52:37.960" v="5036" actId="20577"/>
          <ac:spMkLst>
            <pc:docMk/>
            <pc:sldMk cId="1323011188" sldId="660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8-30T14:52:41.087" v="5041" actId="20577"/>
          <ac:spMkLst>
            <pc:docMk/>
            <pc:sldMk cId="1323011188" sldId="660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8-30T14:52:44.417" v="5046" actId="20577"/>
          <ac:spMkLst>
            <pc:docMk/>
            <pc:sldMk cId="1323011188" sldId="660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8-30T14:53:14.561" v="5070" actId="20577"/>
          <ac:spMkLst>
            <pc:docMk/>
            <pc:sldMk cId="1323011188" sldId="660"/>
            <ac:spMk id="48" creationId="{EA07A405-D0D1-4EB4-B177-C58C63C04722}"/>
          </ac:spMkLst>
        </pc:spChg>
        <pc:spChg chg="mod">
          <ac:chgData name="Siegbert Rudolph" userId="2af4d44886c067cc" providerId="LiveId" clId="{1DA94114-84CF-4B5A-B9D7-DFD348508E22}" dt="2020-08-30T14:52:58.112" v="5069" actId="20577"/>
          <ac:spMkLst>
            <pc:docMk/>
            <pc:sldMk cId="1323011188" sldId="660"/>
            <ac:spMk id="49" creationId="{E26CFC08-A870-4151-8434-9D8CFF5B17A1}"/>
          </ac:spMkLst>
        </pc:spChg>
        <pc:spChg chg="mod">
          <ac:chgData name="Siegbert Rudolph" userId="2af4d44886c067cc" providerId="LiveId" clId="{1DA94114-84CF-4B5A-B9D7-DFD348508E22}" dt="2020-08-30T14:54:15.136" v="5086" actId="5793"/>
          <ac:spMkLst>
            <pc:docMk/>
            <pc:sldMk cId="1323011188" sldId="660"/>
            <ac:spMk id="50" creationId="{2C0F2162-E2E6-41F7-8F69-0323FEA9730E}"/>
          </ac:spMkLst>
        </pc:spChg>
        <pc:spChg chg="mod">
          <ac:chgData name="Siegbert Rudolph" userId="2af4d44886c067cc" providerId="LiveId" clId="{1DA94114-84CF-4B5A-B9D7-DFD348508E22}" dt="2020-08-30T14:52:47.777" v="5051" actId="20577"/>
          <ac:spMkLst>
            <pc:docMk/>
            <pc:sldMk cId="1323011188" sldId="660"/>
            <ac:spMk id="53" creationId="{4DAAA5A7-D9AA-4B02-8A2B-EF5604CE92B0}"/>
          </ac:spMkLst>
        </pc:spChg>
        <pc:spChg chg="mod">
          <ac:chgData name="Siegbert Rudolph" userId="2af4d44886c067cc" providerId="LiveId" clId="{1DA94114-84CF-4B5A-B9D7-DFD348508E22}" dt="2020-08-30T14:53:33.072" v="5076" actId="20577"/>
          <ac:spMkLst>
            <pc:docMk/>
            <pc:sldMk cId="1323011188" sldId="660"/>
            <ac:spMk id="54" creationId="{D36BD695-153A-4AD1-91E4-5081D5616102}"/>
          </ac:spMkLst>
        </pc:spChg>
        <pc:spChg chg="mod">
          <ac:chgData name="Siegbert Rudolph" userId="2af4d44886c067cc" providerId="LiveId" clId="{1DA94114-84CF-4B5A-B9D7-DFD348508E22}" dt="2020-08-30T14:54:26.049" v="5090" actId="20577"/>
          <ac:spMkLst>
            <pc:docMk/>
            <pc:sldMk cId="1323011188" sldId="660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8-30T14:54:40.693" v="5094" actId="20577"/>
          <ac:spMkLst>
            <pc:docMk/>
            <pc:sldMk cId="1323011188" sldId="660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8-30T14:54:47.381" v="5098" actId="20577"/>
          <ac:spMkLst>
            <pc:docMk/>
            <pc:sldMk cId="1323011188" sldId="660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8-30T14:55:14.959" v="5105" actId="20577"/>
          <ac:spMkLst>
            <pc:docMk/>
            <pc:sldMk cId="1323011188" sldId="660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8-30T14:55:21.031" v="5109" actId="20577"/>
          <ac:spMkLst>
            <pc:docMk/>
            <pc:sldMk cId="1323011188" sldId="660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8-30T14:55:33.633" v="5117" actId="20577"/>
          <ac:spMkLst>
            <pc:docMk/>
            <pc:sldMk cId="1323011188" sldId="660"/>
            <ac:spMk id="60" creationId="{7FE1B7FD-FB45-487C-92C3-BBE551664C70}"/>
          </ac:spMkLst>
        </pc:spChg>
        <pc:spChg chg="mod">
          <ac:chgData name="Siegbert Rudolph" userId="2af4d44886c067cc" providerId="LiveId" clId="{1DA94114-84CF-4B5A-B9D7-DFD348508E22}" dt="2020-08-30T14:56:12.295" v="5129" actId="5793"/>
          <ac:spMkLst>
            <pc:docMk/>
            <pc:sldMk cId="1323011188" sldId="660"/>
            <ac:spMk id="61" creationId="{399F2B64-FB87-4D71-A0E0-553DF62AB9A3}"/>
          </ac:spMkLst>
        </pc:spChg>
        <pc:spChg chg="mod">
          <ac:chgData name="Siegbert Rudolph" userId="2af4d44886c067cc" providerId="LiveId" clId="{1DA94114-84CF-4B5A-B9D7-DFD348508E22}" dt="2020-08-30T14:55:03.993" v="5102" actId="20577"/>
          <ac:spMkLst>
            <pc:docMk/>
            <pc:sldMk cId="1323011188" sldId="660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8-30T14:55:25.826" v="5113" actId="20577"/>
          <ac:spMkLst>
            <pc:docMk/>
            <pc:sldMk cId="1323011188" sldId="660"/>
            <ac:spMk id="64" creationId="{34B68FE5-B80C-4AA1-ABFD-67044FF50249}"/>
          </ac:spMkLst>
        </pc:spChg>
      </pc:sldChg>
      <pc:sldChg chg="addSp delSp mod">
        <pc:chgData name="Siegbert Rudolph" userId="2af4d44886c067cc" providerId="LiveId" clId="{1DA94114-84CF-4B5A-B9D7-DFD348508E22}" dt="2020-08-28T11:42:08.950" v="3421" actId="22"/>
        <pc:sldMkLst>
          <pc:docMk/>
          <pc:sldMk cId="1646073235" sldId="661"/>
        </pc:sldMkLst>
        <pc:spChg chg="add">
          <ac:chgData name="Siegbert Rudolph" userId="2af4d44886c067cc" providerId="LiveId" clId="{1DA94114-84CF-4B5A-B9D7-DFD348508E22}" dt="2020-08-28T11:42:08.950" v="3421" actId="22"/>
          <ac:spMkLst>
            <pc:docMk/>
            <pc:sldMk cId="1646073235" sldId="661"/>
            <ac:spMk id="11" creationId="{F54E34AA-6FD8-41ED-89FC-265966A0B176}"/>
          </ac:spMkLst>
        </pc:spChg>
        <pc:spChg chg="del">
          <ac:chgData name="Siegbert Rudolph" userId="2af4d44886c067cc" providerId="LiveId" clId="{1DA94114-84CF-4B5A-B9D7-DFD348508E22}" dt="2020-08-28T11:42:07.554" v="3420" actId="478"/>
          <ac:spMkLst>
            <pc:docMk/>
            <pc:sldMk cId="1646073235" sldId="661"/>
            <ac:spMk id="21" creationId="{26126C21-F9E6-48F9-A070-1F617D0CC5A5}"/>
          </ac:spMkLst>
        </pc:spChg>
      </pc:sldChg>
      <pc:sldChg chg="addSp delSp modSp mod modAnim">
        <pc:chgData name="Siegbert Rudolph" userId="2af4d44886c067cc" providerId="LiveId" clId="{1DA94114-84CF-4B5A-B9D7-DFD348508E22}" dt="2020-09-02T13:46:30.416" v="5377" actId="478"/>
        <pc:sldMkLst>
          <pc:docMk/>
          <pc:sldMk cId="1792366505" sldId="662"/>
        </pc:sldMkLst>
        <pc:spChg chg="add mod">
          <ac:chgData name="Siegbert Rudolph" userId="2af4d44886c067cc" providerId="LiveId" clId="{1DA94114-84CF-4B5A-B9D7-DFD348508E22}" dt="2020-08-30T15:26:51.662" v="5140" actId="20577"/>
          <ac:spMkLst>
            <pc:docMk/>
            <pc:sldMk cId="1792366505" sldId="662"/>
            <ac:spMk id="11" creationId="{0A7C6DF2-3B24-4063-B662-C05DD62E9572}"/>
          </ac:spMkLst>
        </pc:spChg>
        <pc:spChg chg="del">
          <ac:chgData name="Siegbert Rudolph" userId="2af4d44886c067cc" providerId="LiveId" clId="{1DA94114-84CF-4B5A-B9D7-DFD348508E22}" dt="2020-08-28T11:42:13.806" v="3422" actId="478"/>
          <ac:spMkLst>
            <pc:docMk/>
            <pc:sldMk cId="1792366505" sldId="662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9-01T10:56:46.352" v="5151" actId="20577"/>
          <ac:spMkLst>
            <pc:docMk/>
            <pc:sldMk cId="1792366505" sldId="662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9-01T10:56:51.176" v="5155" actId="20577"/>
          <ac:spMkLst>
            <pc:docMk/>
            <pc:sldMk cId="1792366505" sldId="662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9-01T10:56:55.880" v="5161" actId="20577"/>
          <ac:spMkLst>
            <pc:docMk/>
            <pc:sldMk cId="1792366505" sldId="662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9-01T10:57:22.368" v="5168" actId="20577"/>
          <ac:spMkLst>
            <pc:docMk/>
            <pc:sldMk cId="1792366505" sldId="662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9-01T10:59:00.898" v="5171" actId="20577"/>
          <ac:spMkLst>
            <pc:docMk/>
            <pc:sldMk cId="1792366505" sldId="662"/>
            <ac:spMk id="29" creationId="{ED63681A-CBE2-4028-844C-D2C35BBDD6AD}"/>
          </ac:spMkLst>
        </pc:spChg>
        <pc:spChg chg="mod">
          <ac:chgData name="Siegbert Rudolph" userId="2af4d44886c067cc" providerId="LiveId" clId="{1DA94114-84CF-4B5A-B9D7-DFD348508E22}" dt="2020-09-01T10:59:50.172" v="5180" actId="20577"/>
          <ac:spMkLst>
            <pc:docMk/>
            <pc:sldMk cId="1792366505" sldId="662"/>
            <ac:spMk id="30" creationId="{B024B068-781E-424B-94FF-54336CD479DA}"/>
          </ac:spMkLst>
        </pc:spChg>
        <pc:spChg chg="mod">
          <ac:chgData name="Siegbert Rudolph" userId="2af4d44886c067cc" providerId="LiveId" clId="{1DA94114-84CF-4B5A-B9D7-DFD348508E22}" dt="2020-09-02T13:44:43.867" v="5358" actId="20577"/>
          <ac:spMkLst>
            <pc:docMk/>
            <pc:sldMk cId="1792366505" sldId="662"/>
            <ac:spMk id="31" creationId="{EFF00C2D-E188-4BDC-AFDD-0B561CA2E4FA}"/>
          </ac:spMkLst>
        </pc:spChg>
        <pc:spChg chg="mod">
          <ac:chgData name="Siegbert Rudolph" userId="2af4d44886c067cc" providerId="LiveId" clId="{1DA94114-84CF-4B5A-B9D7-DFD348508E22}" dt="2020-09-02T13:44:48.622" v="5362" actId="20577"/>
          <ac:spMkLst>
            <pc:docMk/>
            <pc:sldMk cId="1792366505" sldId="662"/>
            <ac:spMk id="32" creationId="{DDB72B41-4C52-468E-90D1-6B5C5D590419}"/>
          </ac:spMkLst>
        </pc:spChg>
        <pc:spChg chg="mod">
          <ac:chgData name="Siegbert Rudolph" userId="2af4d44886c067cc" providerId="LiveId" clId="{1DA94114-84CF-4B5A-B9D7-DFD348508E22}" dt="2020-09-01T10:56:59.634" v="5165" actId="20577"/>
          <ac:spMkLst>
            <pc:docMk/>
            <pc:sldMk cId="1792366505" sldId="662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9-01T10:59:40.407" v="5177" actId="20577"/>
          <ac:spMkLst>
            <pc:docMk/>
            <pc:sldMk cId="1792366505" sldId="662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9-01T11:00:02.057" v="5184" actId="20577"/>
          <ac:spMkLst>
            <pc:docMk/>
            <pc:sldMk cId="1792366505" sldId="662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9-01T11:00:08.745" v="5193" actId="20577"/>
          <ac:spMkLst>
            <pc:docMk/>
            <pc:sldMk cId="1792366505" sldId="662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9-01T11:00:18.902" v="5197" actId="20577"/>
          <ac:spMkLst>
            <pc:docMk/>
            <pc:sldMk cId="1792366505" sldId="662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9-01T11:00:32.174" v="5205" actId="20577"/>
          <ac:spMkLst>
            <pc:docMk/>
            <pc:sldMk cId="1792366505" sldId="662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9-01T11:00:42.096" v="5209" actId="20577"/>
          <ac:spMkLst>
            <pc:docMk/>
            <pc:sldMk cId="1792366505" sldId="662"/>
            <ac:spMk id="39" creationId="{8C53C983-5CCA-4A72-B5C6-285869CD1087}"/>
          </ac:spMkLst>
        </pc:spChg>
        <pc:spChg chg="del">
          <ac:chgData name="Siegbert Rudolph" userId="2af4d44886c067cc" providerId="LiveId" clId="{1DA94114-84CF-4B5A-B9D7-DFD348508E22}" dt="2020-09-02T13:45:32.163" v="5372" actId="478"/>
          <ac:spMkLst>
            <pc:docMk/>
            <pc:sldMk cId="1792366505" sldId="662"/>
            <ac:spMk id="40" creationId="{1CE27CB9-3FBF-40EC-AC2C-C679BEA93622}"/>
          </ac:spMkLst>
        </pc:spChg>
        <pc:spChg chg="del">
          <ac:chgData name="Siegbert Rudolph" userId="2af4d44886c067cc" providerId="LiveId" clId="{1DA94114-84CF-4B5A-B9D7-DFD348508E22}" dt="2020-09-02T13:45:32.163" v="5372" actId="478"/>
          <ac:spMkLst>
            <pc:docMk/>
            <pc:sldMk cId="1792366505" sldId="662"/>
            <ac:spMk id="41" creationId="{FC7DEF7E-C34B-4421-B8C8-C6D181E90936}"/>
          </ac:spMkLst>
        </pc:spChg>
        <pc:spChg chg="del">
          <ac:chgData name="Siegbert Rudolph" userId="2af4d44886c067cc" providerId="LiveId" clId="{1DA94114-84CF-4B5A-B9D7-DFD348508E22}" dt="2020-09-02T13:45:32.163" v="5372" actId="478"/>
          <ac:spMkLst>
            <pc:docMk/>
            <pc:sldMk cId="1792366505" sldId="662"/>
            <ac:spMk id="42" creationId="{C3A933DC-2AA5-4E83-B762-D62662F3F295}"/>
          </ac:spMkLst>
        </pc:spChg>
        <pc:spChg chg="mod">
          <ac:chgData name="Siegbert Rudolph" userId="2af4d44886c067cc" providerId="LiveId" clId="{1DA94114-84CF-4B5A-B9D7-DFD348508E22}" dt="2020-09-01T11:00:27.285" v="5201" actId="20577"/>
          <ac:spMkLst>
            <pc:docMk/>
            <pc:sldMk cId="1792366505" sldId="662"/>
            <ac:spMk id="43" creationId="{40347996-9E87-43CD-876E-1711AEE5F50F}"/>
          </ac:spMkLst>
        </pc:spChg>
        <pc:spChg chg="mod">
          <ac:chgData name="Siegbert Rudolph" userId="2af4d44886c067cc" providerId="LiveId" clId="{1DA94114-84CF-4B5A-B9D7-DFD348508E22}" dt="2020-09-02T13:45:26.348" v="5371" actId="5793"/>
          <ac:spMkLst>
            <pc:docMk/>
            <pc:sldMk cId="1792366505" sldId="662"/>
            <ac:spMk id="44" creationId="{28AF706E-27AB-41FE-85A8-8FD8FB568678}"/>
          </ac:spMkLst>
        </pc:spChg>
        <pc:spChg chg="mod">
          <ac:chgData name="Siegbert Rudolph" userId="2af4d44886c067cc" providerId="LiveId" clId="{1DA94114-84CF-4B5A-B9D7-DFD348508E22}" dt="2020-09-01T11:01:04.824" v="5215" actId="20577"/>
          <ac:spMkLst>
            <pc:docMk/>
            <pc:sldMk cId="1792366505" sldId="662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9-01T11:01:09.125" v="5220" actId="20577"/>
          <ac:spMkLst>
            <pc:docMk/>
            <pc:sldMk cId="1792366505" sldId="662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9-01T11:01:13.614" v="5226" actId="20577"/>
          <ac:spMkLst>
            <pc:docMk/>
            <pc:sldMk cId="1792366505" sldId="662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9-01T11:01:26.438" v="5237" actId="20577"/>
          <ac:spMkLst>
            <pc:docMk/>
            <pc:sldMk cId="1792366505" sldId="662"/>
            <ac:spMk id="48" creationId="{EA07A405-D0D1-4EB4-B177-C58C63C04722}"/>
          </ac:spMkLst>
        </pc:spChg>
        <pc:spChg chg="mod">
          <ac:chgData name="Siegbert Rudolph" userId="2af4d44886c067cc" providerId="LiveId" clId="{1DA94114-84CF-4B5A-B9D7-DFD348508E22}" dt="2020-09-02T13:46:22.048" v="5376" actId="5793"/>
          <ac:spMkLst>
            <pc:docMk/>
            <pc:sldMk cId="1792366505" sldId="662"/>
            <ac:spMk id="49" creationId="{E26CFC08-A870-4151-8434-9D8CFF5B17A1}"/>
          </ac:spMkLst>
        </pc:spChg>
        <pc:spChg chg="del">
          <ac:chgData name="Siegbert Rudolph" userId="2af4d44886c067cc" providerId="LiveId" clId="{1DA94114-84CF-4B5A-B9D7-DFD348508E22}" dt="2020-09-02T13:46:30.416" v="5377" actId="478"/>
          <ac:spMkLst>
            <pc:docMk/>
            <pc:sldMk cId="1792366505" sldId="662"/>
            <ac:spMk id="50" creationId="{2C0F2162-E2E6-41F7-8F69-0323FEA9730E}"/>
          </ac:spMkLst>
        </pc:spChg>
        <pc:spChg chg="del">
          <ac:chgData name="Siegbert Rudolph" userId="2af4d44886c067cc" providerId="LiveId" clId="{1DA94114-84CF-4B5A-B9D7-DFD348508E22}" dt="2020-09-02T13:46:30.416" v="5377" actId="478"/>
          <ac:spMkLst>
            <pc:docMk/>
            <pc:sldMk cId="1792366505" sldId="662"/>
            <ac:spMk id="51" creationId="{BBC234F4-D99E-4E83-A42F-32F008F76148}"/>
          </ac:spMkLst>
        </pc:spChg>
        <pc:spChg chg="del">
          <ac:chgData name="Siegbert Rudolph" userId="2af4d44886c067cc" providerId="LiveId" clId="{1DA94114-84CF-4B5A-B9D7-DFD348508E22}" dt="2020-09-02T13:46:30.416" v="5377" actId="478"/>
          <ac:spMkLst>
            <pc:docMk/>
            <pc:sldMk cId="1792366505" sldId="662"/>
            <ac:spMk id="52" creationId="{6EDDC871-F590-4DEB-A7CD-FD577F7B84CF}"/>
          </ac:spMkLst>
        </pc:spChg>
        <pc:spChg chg="mod">
          <ac:chgData name="Siegbert Rudolph" userId="2af4d44886c067cc" providerId="LiveId" clId="{1DA94114-84CF-4B5A-B9D7-DFD348508E22}" dt="2020-09-01T11:01:18.981" v="5231" actId="20577"/>
          <ac:spMkLst>
            <pc:docMk/>
            <pc:sldMk cId="1792366505" sldId="662"/>
            <ac:spMk id="53" creationId="{4DAAA5A7-D9AA-4B02-8A2B-EF5604CE92B0}"/>
          </ac:spMkLst>
        </pc:spChg>
        <pc:spChg chg="del">
          <ac:chgData name="Siegbert Rudolph" userId="2af4d44886c067cc" providerId="LiveId" clId="{1DA94114-84CF-4B5A-B9D7-DFD348508E22}" dt="2020-09-02T13:46:30.416" v="5377" actId="478"/>
          <ac:spMkLst>
            <pc:docMk/>
            <pc:sldMk cId="1792366505" sldId="662"/>
            <ac:spMk id="54" creationId="{D36BD695-153A-4AD1-91E4-5081D5616102}"/>
          </ac:spMkLst>
        </pc:spChg>
        <pc:spChg chg="mod">
          <ac:chgData name="Siegbert Rudolph" userId="2af4d44886c067cc" providerId="LiveId" clId="{1DA94114-84CF-4B5A-B9D7-DFD348508E22}" dt="2020-09-02T13:41:36.563" v="5247" actId="20577"/>
          <ac:spMkLst>
            <pc:docMk/>
            <pc:sldMk cId="1792366505" sldId="662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9-02T13:41:40.051" v="5251" actId="20577"/>
          <ac:spMkLst>
            <pc:docMk/>
            <pc:sldMk cId="1792366505" sldId="662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9-02T13:41:44.804" v="5256" actId="20577"/>
          <ac:spMkLst>
            <pc:docMk/>
            <pc:sldMk cId="1792366505" sldId="662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9-02T13:42:01.547" v="5263" actId="20577"/>
          <ac:spMkLst>
            <pc:docMk/>
            <pc:sldMk cId="1792366505" sldId="662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9-02T13:42:06.093" v="5268" actId="20577"/>
          <ac:spMkLst>
            <pc:docMk/>
            <pc:sldMk cId="1792366505" sldId="662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9-02T13:42:23.156" v="5283" actId="20577"/>
          <ac:spMkLst>
            <pc:docMk/>
            <pc:sldMk cId="1792366505" sldId="662"/>
            <ac:spMk id="60" creationId="{7FE1B7FD-FB45-487C-92C3-BBE551664C70}"/>
          </ac:spMkLst>
        </pc:spChg>
        <pc:spChg chg="mod">
          <ac:chgData name="Siegbert Rudolph" userId="2af4d44886c067cc" providerId="LiveId" clId="{1DA94114-84CF-4B5A-B9D7-DFD348508E22}" dt="2020-09-02T13:42:31.675" v="5290" actId="20577"/>
          <ac:spMkLst>
            <pc:docMk/>
            <pc:sldMk cId="1792366505" sldId="662"/>
            <ac:spMk id="61" creationId="{399F2B64-FB87-4D71-A0E0-553DF62AB9A3}"/>
          </ac:spMkLst>
        </pc:spChg>
        <pc:spChg chg="mod">
          <ac:chgData name="Siegbert Rudolph" userId="2af4d44886c067cc" providerId="LiveId" clId="{1DA94114-84CF-4B5A-B9D7-DFD348508E22}" dt="2020-09-02T13:42:38.915" v="5296" actId="20577"/>
          <ac:spMkLst>
            <pc:docMk/>
            <pc:sldMk cId="1792366505" sldId="662"/>
            <ac:spMk id="62" creationId="{C7A8C307-5B22-4600-B176-417DFFAB40AC}"/>
          </ac:spMkLst>
        </pc:spChg>
        <pc:spChg chg="mod">
          <ac:chgData name="Siegbert Rudolph" userId="2af4d44886c067cc" providerId="LiveId" clId="{1DA94114-84CF-4B5A-B9D7-DFD348508E22}" dt="2020-09-02T13:41:52.772" v="5260" actId="20577"/>
          <ac:spMkLst>
            <pc:docMk/>
            <pc:sldMk cId="1792366505" sldId="662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9-02T13:42:17.155" v="5276" actId="20577"/>
          <ac:spMkLst>
            <pc:docMk/>
            <pc:sldMk cId="1792366505" sldId="662"/>
            <ac:spMk id="64" creationId="{34B68FE5-B80C-4AA1-ABFD-67044FF50249}"/>
          </ac:spMkLst>
        </pc:spChg>
        <pc:spChg chg="mod">
          <ac:chgData name="Siegbert Rudolph" userId="2af4d44886c067cc" providerId="LiveId" clId="{1DA94114-84CF-4B5A-B9D7-DFD348508E22}" dt="2020-09-02T13:43:07.550" v="5302" actId="20577"/>
          <ac:spMkLst>
            <pc:docMk/>
            <pc:sldMk cId="1792366505" sldId="662"/>
            <ac:spMk id="65" creationId="{5378E1CF-C589-4011-B593-FD3A429E997D}"/>
          </ac:spMkLst>
        </pc:spChg>
        <pc:spChg chg="mod">
          <ac:chgData name="Siegbert Rudolph" userId="2af4d44886c067cc" providerId="LiveId" clId="{1DA94114-84CF-4B5A-B9D7-DFD348508E22}" dt="2020-09-02T13:43:11.807" v="5307" actId="20577"/>
          <ac:spMkLst>
            <pc:docMk/>
            <pc:sldMk cId="1792366505" sldId="662"/>
            <ac:spMk id="66" creationId="{F136A8D5-1A6C-47A9-BD0E-080BDCFDA0D0}"/>
          </ac:spMkLst>
        </pc:spChg>
        <pc:spChg chg="mod">
          <ac:chgData name="Siegbert Rudolph" userId="2af4d44886c067cc" providerId="LiveId" clId="{1DA94114-84CF-4B5A-B9D7-DFD348508E22}" dt="2020-09-02T13:43:35.237" v="5312" actId="20577"/>
          <ac:spMkLst>
            <pc:docMk/>
            <pc:sldMk cId="1792366505" sldId="662"/>
            <ac:spMk id="67" creationId="{2C98896A-2CAD-4B67-B083-1B803BB40F12}"/>
          </ac:spMkLst>
        </pc:spChg>
        <pc:spChg chg="mod">
          <ac:chgData name="Siegbert Rudolph" userId="2af4d44886c067cc" providerId="LiveId" clId="{1DA94114-84CF-4B5A-B9D7-DFD348508E22}" dt="2020-09-02T13:43:59.421" v="5323" actId="20577"/>
          <ac:spMkLst>
            <pc:docMk/>
            <pc:sldMk cId="1792366505" sldId="662"/>
            <ac:spMk id="68" creationId="{B0E51EDB-6B02-48AE-A1D8-2D94D7AF1272}"/>
          </ac:spMkLst>
        </pc:spChg>
        <pc:spChg chg="mod">
          <ac:chgData name="Siegbert Rudolph" userId="2af4d44886c067cc" providerId="LiveId" clId="{1DA94114-84CF-4B5A-B9D7-DFD348508E22}" dt="2020-09-02T13:44:02.718" v="5329" actId="20577"/>
          <ac:spMkLst>
            <pc:docMk/>
            <pc:sldMk cId="1792366505" sldId="662"/>
            <ac:spMk id="69" creationId="{7F9B0345-AFFA-4DD5-BD0D-F447AE752EB3}"/>
          </ac:spMkLst>
        </pc:spChg>
        <pc:spChg chg="mod">
          <ac:chgData name="Siegbert Rudolph" userId="2af4d44886c067cc" providerId="LiveId" clId="{1DA94114-84CF-4B5A-B9D7-DFD348508E22}" dt="2020-09-02T13:44:09.812" v="5342" actId="20577"/>
          <ac:spMkLst>
            <pc:docMk/>
            <pc:sldMk cId="1792366505" sldId="662"/>
            <ac:spMk id="70" creationId="{8792B0C0-574B-4A2B-B327-56CD36887625}"/>
          </ac:spMkLst>
        </pc:spChg>
        <pc:spChg chg="mod">
          <ac:chgData name="Siegbert Rudolph" userId="2af4d44886c067cc" providerId="LiveId" clId="{1DA94114-84CF-4B5A-B9D7-DFD348508E22}" dt="2020-09-02T13:44:14.620" v="5348" actId="20577"/>
          <ac:spMkLst>
            <pc:docMk/>
            <pc:sldMk cId="1792366505" sldId="662"/>
            <ac:spMk id="71" creationId="{D616AFAF-43C5-416C-8764-8EAA2DCFC281}"/>
          </ac:spMkLst>
        </pc:spChg>
        <pc:spChg chg="mod">
          <ac:chgData name="Siegbert Rudolph" userId="2af4d44886c067cc" providerId="LiveId" clId="{1DA94114-84CF-4B5A-B9D7-DFD348508E22}" dt="2020-09-02T13:44:20.837" v="5354" actId="20577"/>
          <ac:spMkLst>
            <pc:docMk/>
            <pc:sldMk cId="1792366505" sldId="662"/>
            <ac:spMk id="72" creationId="{D6B8F8F6-7AD1-42A3-B767-55AF27FA3551}"/>
          </ac:spMkLst>
        </pc:spChg>
        <pc:spChg chg="mod">
          <ac:chgData name="Siegbert Rudolph" userId="2af4d44886c067cc" providerId="LiveId" clId="{1DA94114-84CF-4B5A-B9D7-DFD348508E22}" dt="2020-09-02T13:43:41.841" v="5317" actId="20577"/>
          <ac:spMkLst>
            <pc:docMk/>
            <pc:sldMk cId="1792366505" sldId="662"/>
            <ac:spMk id="73" creationId="{C0EC8C07-D6BA-48A5-9C3F-5A423E12C858}"/>
          </ac:spMkLst>
        </pc:spChg>
        <pc:spChg chg="mod">
          <ac:chgData name="Siegbert Rudolph" userId="2af4d44886c067cc" providerId="LiveId" clId="{1DA94114-84CF-4B5A-B9D7-DFD348508E22}" dt="2020-09-02T13:44:06.208" v="5335" actId="20577"/>
          <ac:spMkLst>
            <pc:docMk/>
            <pc:sldMk cId="1792366505" sldId="662"/>
            <ac:spMk id="74" creationId="{44838129-068B-4C57-8C4F-207D3BE7D169}"/>
          </ac:spMkLst>
        </pc:spChg>
      </pc:sldChg>
      <pc:sldChg chg="addSp delSp modSp mod modAnim">
        <pc:chgData name="Siegbert Rudolph" userId="2af4d44886c067cc" providerId="LiveId" clId="{1DA94114-84CF-4B5A-B9D7-DFD348508E22}" dt="2020-09-02T14:20:03.662" v="5762" actId="478"/>
        <pc:sldMkLst>
          <pc:docMk/>
          <pc:sldMk cId="1542436866" sldId="663"/>
        </pc:sldMkLst>
        <pc:spChg chg="add mod">
          <ac:chgData name="Siegbert Rudolph" userId="2af4d44886c067cc" providerId="LiveId" clId="{1DA94114-84CF-4B5A-B9D7-DFD348508E22}" dt="2020-08-30T15:27:11.094" v="5147" actId="20577"/>
          <ac:spMkLst>
            <pc:docMk/>
            <pc:sldMk cId="1542436866" sldId="663"/>
            <ac:spMk id="11" creationId="{33960E3A-49E7-4A13-9249-D0A9905A31F0}"/>
          </ac:spMkLst>
        </pc:spChg>
        <pc:spChg chg="del">
          <ac:chgData name="Siegbert Rudolph" userId="2af4d44886c067cc" providerId="LiveId" clId="{1DA94114-84CF-4B5A-B9D7-DFD348508E22}" dt="2020-08-28T11:42:20.952" v="3424" actId="478"/>
          <ac:spMkLst>
            <pc:docMk/>
            <pc:sldMk cId="1542436866" sldId="663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9-02T13:52:31.821" v="5512" actId="20577"/>
          <ac:spMkLst>
            <pc:docMk/>
            <pc:sldMk cId="1542436866" sldId="663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9-02T14:16:45.671" v="5689" actId="20577"/>
          <ac:spMkLst>
            <pc:docMk/>
            <pc:sldMk cId="1542436866" sldId="663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9-02T14:16:49.074" v="5694" actId="20577"/>
          <ac:spMkLst>
            <pc:docMk/>
            <pc:sldMk cId="1542436866" sldId="663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9-02T14:16:57.106" v="5705" actId="20577"/>
          <ac:spMkLst>
            <pc:docMk/>
            <pc:sldMk cId="1542436866" sldId="663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9-02T14:17:02.329" v="5712" actId="20577"/>
          <ac:spMkLst>
            <pc:docMk/>
            <pc:sldMk cId="1542436866" sldId="663"/>
            <ac:spMk id="29" creationId="{ED63681A-CBE2-4028-844C-D2C35BBDD6AD}"/>
          </ac:spMkLst>
        </pc:spChg>
        <pc:spChg chg="del">
          <ac:chgData name="Siegbert Rudolph" userId="2af4d44886c067cc" providerId="LiveId" clId="{1DA94114-84CF-4B5A-B9D7-DFD348508E22}" dt="2020-09-02T14:19:33.416" v="5747" actId="478"/>
          <ac:spMkLst>
            <pc:docMk/>
            <pc:sldMk cId="1542436866" sldId="663"/>
            <ac:spMk id="30" creationId="{B024B068-781E-424B-94FF-54336CD479DA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31" creationId="{EFF00C2D-E188-4BDC-AFDD-0B561CA2E4FA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32" creationId="{DDB72B41-4C52-468E-90D1-6B5C5D590419}"/>
          </ac:spMkLst>
        </pc:spChg>
        <pc:spChg chg="mod">
          <ac:chgData name="Siegbert Rudolph" userId="2af4d44886c067cc" providerId="LiveId" clId="{1DA94114-84CF-4B5A-B9D7-DFD348508E22}" dt="2020-09-02T14:16:52.889" v="5700" actId="20577"/>
          <ac:spMkLst>
            <pc:docMk/>
            <pc:sldMk cId="1542436866" sldId="663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9-02T14:17:26.254" v="5720" actId="5793"/>
          <ac:spMkLst>
            <pc:docMk/>
            <pc:sldMk cId="1542436866" sldId="663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9-02T13:56:28.820" v="5521" actId="20577"/>
          <ac:spMkLst>
            <pc:docMk/>
            <pc:sldMk cId="1542436866" sldId="663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9-02T13:56:32.412" v="5525" actId="20577"/>
          <ac:spMkLst>
            <pc:docMk/>
            <pc:sldMk cId="1542436866" sldId="663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9-02T13:57:32.832" v="5535" actId="20577"/>
          <ac:spMkLst>
            <pc:docMk/>
            <pc:sldMk cId="1542436866" sldId="663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9-02T13:58:34.096" v="5545" actId="20577"/>
          <ac:spMkLst>
            <pc:docMk/>
            <pc:sldMk cId="1542436866" sldId="663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9-02T14:19:45.251" v="5755" actId="5793"/>
          <ac:spMkLst>
            <pc:docMk/>
            <pc:sldMk cId="1542436866" sldId="663"/>
            <ac:spMk id="39" creationId="{8C53C983-5CCA-4A72-B5C6-285869CD1087}"/>
          </ac:spMkLst>
        </pc:spChg>
        <pc:spChg chg="del">
          <ac:chgData name="Siegbert Rudolph" userId="2af4d44886c067cc" providerId="LiveId" clId="{1DA94114-84CF-4B5A-B9D7-DFD348508E22}" dt="2020-09-02T14:19:33.416" v="5747" actId="478"/>
          <ac:spMkLst>
            <pc:docMk/>
            <pc:sldMk cId="1542436866" sldId="663"/>
            <ac:spMk id="40" creationId="{1CE27CB9-3FBF-40EC-AC2C-C679BEA93622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41" creationId="{FC7DEF7E-C34B-4421-B8C8-C6D181E90936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42" creationId="{C3A933DC-2AA5-4E83-B762-D62662F3F295}"/>
          </ac:spMkLst>
        </pc:spChg>
        <pc:spChg chg="mod">
          <ac:chgData name="Siegbert Rudolph" userId="2af4d44886c067cc" providerId="LiveId" clId="{1DA94114-84CF-4B5A-B9D7-DFD348508E22}" dt="2020-09-02T13:57:42.212" v="5540" actId="20577"/>
          <ac:spMkLst>
            <pc:docMk/>
            <pc:sldMk cId="1542436866" sldId="663"/>
            <ac:spMk id="43" creationId="{40347996-9E87-43CD-876E-1711AEE5F50F}"/>
          </ac:spMkLst>
        </pc:spChg>
        <pc:spChg chg="del">
          <ac:chgData name="Siegbert Rudolph" userId="2af4d44886c067cc" providerId="LiveId" clId="{1DA94114-84CF-4B5A-B9D7-DFD348508E22}" dt="2020-09-02T14:19:56.233" v="5760" actId="478"/>
          <ac:spMkLst>
            <pc:docMk/>
            <pc:sldMk cId="1542436866" sldId="663"/>
            <ac:spMk id="44" creationId="{28AF706E-27AB-41FE-85A8-8FD8FB568678}"/>
          </ac:spMkLst>
        </pc:spChg>
        <pc:spChg chg="mod">
          <ac:chgData name="Siegbert Rudolph" userId="2af4d44886c067cc" providerId="LiveId" clId="{1DA94114-84CF-4B5A-B9D7-DFD348508E22}" dt="2020-09-02T14:01:48.838" v="5606" actId="20577"/>
          <ac:spMkLst>
            <pc:docMk/>
            <pc:sldMk cId="1542436866" sldId="663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9-02T14:01:52.165" v="5611" actId="20577"/>
          <ac:spMkLst>
            <pc:docMk/>
            <pc:sldMk cId="1542436866" sldId="663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9-02T14:01:55.006" v="5616" actId="20577"/>
          <ac:spMkLst>
            <pc:docMk/>
            <pc:sldMk cId="1542436866" sldId="663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9-02T14:02:01.808" v="5627" actId="20577"/>
          <ac:spMkLst>
            <pc:docMk/>
            <pc:sldMk cId="1542436866" sldId="663"/>
            <ac:spMk id="48" creationId="{EA07A405-D0D1-4EB4-B177-C58C63C04722}"/>
          </ac:spMkLst>
        </pc:spChg>
        <pc:spChg chg="mod">
          <ac:chgData name="Siegbert Rudolph" userId="2af4d44886c067cc" providerId="LiveId" clId="{1DA94114-84CF-4B5A-B9D7-DFD348508E22}" dt="2020-09-02T14:19:51.055" v="5759" actId="5793"/>
          <ac:spMkLst>
            <pc:docMk/>
            <pc:sldMk cId="1542436866" sldId="663"/>
            <ac:spMk id="49" creationId="{E26CFC08-A870-4151-8434-9D8CFF5B17A1}"/>
          </ac:spMkLst>
        </pc:spChg>
        <pc:spChg chg="del">
          <ac:chgData name="Siegbert Rudolph" userId="2af4d44886c067cc" providerId="LiveId" clId="{1DA94114-84CF-4B5A-B9D7-DFD348508E22}" dt="2020-09-02T14:19:33.416" v="5747" actId="478"/>
          <ac:spMkLst>
            <pc:docMk/>
            <pc:sldMk cId="1542436866" sldId="663"/>
            <ac:spMk id="50" creationId="{2C0F2162-E2E6-41F7-8F69-0323FEA9730E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51" creationId="{BBC234F4-D99E-4E83-A42F-32F008F76148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52" creationId="{6EDDC871-F590-4DEB-A7CD-FD577F7B84CF}"/>
          </ac:spMkLst>
        </pc:spChg>
        <pc:spChg chg="mod">
          <ac:chgData name="Siegbert Rudolph" userId="2af4d44886c067cc" providerId="LiveId" clId="{1DA94114-84CF-4B5A-B9D7-DFD348508E22}" dt="2020-09-02T14:01:58.405" v="5622" actId="20577"/>
          <ac:spMkLst>
            <pc:docMk/>
            <pc:sldMk cId="1542436866" sldId="663"/>
            <ac:spMk id="53" creationId="{4DAAA5A7-D9AA-4B02-8A2B-EF5604CE92B0}"/>
          </ac:spMkLst>
        </pc:spChg>
        <pc:spChg chg="del">
          <ac:chgData name="Siegbert Rudolph" userId="2af4d44886c067cc" providerId="LiveId" clId="{1DA94114-84CF-4B5A-B9D7-DFD348508E22}" dt="2020-09-02T14:19:56.233" v="5760" actId="478"/>
          <ac:spMkLst>
            <pc:docMk/>
            <pc:sldMk cId="1542436866" sldId="663"/>
            <ac:spMk id="54" creationId="{D36BD695-153A-4AD1-91E4-5081D5616102}"/>
          </ac:spMkLst>
        </pc:spChg>
        <pc:spChg chg="mod">
          <ac:chgData name="Siegbert Rudolph" userId="2af4d44886c067cc" providerId="LiveId" clId="{1DA94114-84CF-4B5A-B9D7-DFD348508E22}" dt="2020-09-02T14:02:45.773" v="5639" actId="20577"/>
          <ac:spMkLst>
            <pc:docMk/>
            <pc:sldMk cId="1542436866" sldId="663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9-02T14:02:49.725" v="5645" actId="20577"/>
          <ac:spMkLst>
            <pc:docMk/>
            <pc:sldMk cId="1542436866" sldId="663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9-02T14:02:57.527" v="5651" actId="20577"/>
          <ac:spMkLst>
            <pc:docMk/>
            <pc:sldMk cId="1542436866" sldId="663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9-02T14:03:22.758" v="5663" actId="20577"/>
          <ac:spMkLst>
            <pc:docMk/>
            <pc:sldMk cId="1542436866" sldId="663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9-02T14:03:44.046" v="5668" actId="20577"/>
          <ac:spMkLst>
            <pc:docMk/>
            <pc:sldMk cId="1542436866" sldId="663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9-02T14:19:37.103" v="5751" actId="5793"/>
          <ac:spMkLst>
            <pc:docMk/>
            <pc:sldMk cId="1542436866" sldId="663"/>
            <ac:spMk id="60" creationId="{7FE1B7FD-FB45-487C-92C3-BBE551664C70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61" creationId="{399F2B64-FB87-4D71-A0E0-553DF62AB9A3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62" creationId="{C7A8C307-5B22-4600-B176-417DFFAB40AC}"/>
          </ac:spMkLst>
        </pc:spChg>
        <pc:spChg chg="mod">
          <ac:chgData name="Siegbert Rudolph" userId="2af4d44886c067cc" providerId="LiveId" clId="{1DA94114-84CF-4B5A-B9D7-DFD348508E22}" dt="2020-09-02T14:03:10.255" v="5657" actId="20577"/>
          <ac:spMkLst>
            <pc:docMk/>
            <pc:sldMk cId="1542436866" sldId="663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9-02T14:04:05.462" v="5675" actId="20577"/>
          <ac:spMkLst>
            <pc:docMk/>
            <pc:sldMk cId="1542436866" sldId="663"/>
            <ac:spMk id="64" creationId="{34B68FE5-B80C-4AA1-ABFD-67044FF50249}"/>
          </ac:spMkLst>
        </pc:spChg>
        <pc:spChg chg="mod">
          <ac:chgData name="Siegbert Rudolph" userId="2af4d44886c067cc" providerId="LiveId" clId="{1DA94114-84CF-4B5A-B9D7-DFD348508E22}" dt="2020-09-02T14:18:21.009" v="5727" actId="20577"/>
          <ac:spMkLst>
            <pc:docMk/>
            <pc:sldMk cId="1542436866" sldId="663"/>
            <ac:spMk id="65" creationId="{5378E1CF-C589-4011-B593-FD3A429E997D}"/>
          </ac:spMkLst>
        </pc:spChg>
        <pc:spChg chg="mod">
          <ac:chgData name="Siegbert Rudolph" userId="2af4d44886c067cc" providerId="LiveId" clId="{1DA94114-84CF-4B5A-B9D7-DFD348508E22}" dt="2020-09-02T14:18:27.617" v="5733" actId="20577"/>
          <ac:spMkLst>
            <pc:docMk/>
            <pc:sldMk cId="1542436866" sldId="663"/>
            <ac:spMk id="66" creationId="{F136A8D5-1A6C-47A9-BD0E-080BDCFDA0D0}"/>
          </ac:spMkLst>
        </pc:spChg>
        <pc:spChg chg="mod">
          <ac:chgData name="Siegbert Rudolph" userId="2af4d44886c067cc" providerId="LiveId" clId="{1DA94114-84CF-4B5A-B9D7-DFD348508E22}" dt="2020-09-02T14:19:23.116" v="5745" actId="5793"/>
          <ac:spMkLst>
            <pc:docMk/>
            <pc:sldMk cId="1542436866" sldId="663"/>
            <ac:spMk id="67" creationId="{2C98896A-2CAD-4B67-B083-1B803BB40F12}"/>
          </ac:spMkLst>
        </pc:spChg>
        <pc:spChg chg="del">
          <ac:chgData name="Siegbert Rudolph" userId="2af4d44886c067cc" providerId="LiveId" clId="{1DA94114-84CF-4B5A-B9D7-DFD348508E22}" dt="2020-09-02T14:20:03.662" v="5762" actId="478"/>
          <ac:spMkLst>
            <pc:docMk/>
            <pc:sldMk cId="1542436866" sldId="663"/>
            <ac:spMk id="68" creationId="{B0E51EDB-6B02-48AE-A1D8-2D94D7AF1272}"/>
          </ac:spMkLst>
        </pc:spChg>
        <pc:spChg chg="del">
          <ac:chgData name="Siegbert Rudolph" userId="2af4d44886c067cc" providerId="LiveId" clId="{1DA94114-84CF-4B5A-B9D7-DFD348508E22}" dt="2020-09-02T14:20:01.607" v="5761" actId="478"/>
          <ac:spMkLst>
            <pc:docMk/>
            <pc:sldMk cId="1542436866" sldId="663"/>
            <ac:spMk id="69" creationId="{7F9B0345-AFFA-4DD5-BD0D-F447AE752EB3}"/>
          </ac:spMkLst>
        </pc:spChg>
        <pc:spChg chg="del">
          <ac:chgData name="Siegbert Rudolph" userId="2af4d44886c067cc" providerId="LiveId" clId="{1DA94114-84CF-4B5A-B9D7-DFD348508E22}" dt="2020-09-02T14:20:01.607" v="5761" actId="478"/>
          <ac:spMkLst>
            <pc:docMk/>
            <pc:sldMk cId="1542436866" sldId="663"/>
            <ac:spMk id="70" creationId="{8792B0C0-574B-4A2B-B327-56CD36887625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71" creationId="{D616AFAF-43C5-416C-8764-8EAA2DCFC281}"/>
          </ac:spMkLst>
        </pc:spChg>
        <pc:spChg chg="del">
          <ac:chgData name="Siegbert Rudolph" userId="2af4d44886c067cc" providerId="LiveId" clId="{1DA94114-84CF-4B5A-B9D7-DFD348508E22}" dt="2020-09-02T14:19:28.779" v="5746" actId="478"/>
          <ac:spMkLst>
            <pc:docMk/>
            <pc:sldMk cId="1542436866" sldId="663"/>
            <ac:spMk id="72" creationId="{D6B8F8F6-7AD1-42A3-B767-55AF27FA3551}"/>
          </ac:spMkLst>
        </pc:spChg>
        <pc:spChg chg="del">
          <ac:chgData name="Siegbert Rudolph" userId="2af4d44886c067cc" providerId="LiveId" clId="{1DA94114-84CF-4B5A-B9D7-DFD348508E22}" dt="2020-09-02T14:20:03.662" v="5762" actId="478"/>
          <ac:spMkLst>
            <pc:docMk/>
            <pc:sldMk cId="1542436866" sldId="663"/>
            <ac:spMk id="73" creationId="{C0EC8C07-D6BA-48A5-9C3F-5A423E12C858}"/>
          </ac:spMkLst>
        </pc:spChg>
        <pc:spChg chg="del">
          <ac:chgData name="Siegbert Rudolph" userId="2af4d44886c067cc" providerId="LiveId" clId="{1DA94114-84CF-4B5A-B9D7-DFD348508E22}" dt="2020-09-02T14:20:01.607" v="5761" actId="478"/>
          <ac:spMkLst>
            <pc:docMk/>
            <pc:sldMk cId="1542436866" sldId="663"/>
            <ac:spMk id="74" creationId="{44838129-068B-4C57-8C4F-207D3BE7D169}"/>
          </ac:spMkLst>
        </pc:spChg>
      </pc:sldChg>
      <pc:sldChg chg="addSp delSp modSp mod modAnim">
        <pc:chgData name="Siegbert Rudolph" userId="2af4d44886c067cc" providerId="LiveId" clId="{1DA94114-84CF-4B5A-B9D7-DFD348508E22}" dt="2020-09-02T14:37:10.352" v="6107" actId="20577"/>
        <pc:sldMkLst>
          <pc:docMk/>
          <pc:sldMk cId="3465319345" sldId="664"/>
        </pc:sldMkLst>
        <pc:spChg chg="add">
          <ac:chgData name="Siegbert Rudolph" userId="2af4d44886c067cc" providerId="LiveId" clId="{1DA94114-84CF-4B5A-B9D7-DFD348508E22}" dt="2020-08-28T11:42:30.800" v="3427" actId="22"/>
          <ac:spMkLst>
            <pc:docMk/>
            <pc:sldMk cId="3465319345" sldId="664"/>
            <ac:spMk id="11" creationId="{D0F78CA2-F00F-4218-98DA-2CCE164D21E3}"/>
          </ac:spMkLst>
        </pc:spChg>
        <pc:spChg chg="del">
          <ac:chgData name="Siegbert Rudolph" userId="2af4d44886c067cc" providerId="LiveId" clId="{1DA94114-84CF-4B5A-B9D7-DFD348508E22}" dt="2020-08-28T11:42:27.047" v="3426" actId="478"/>
          <ac:spMkLst>
            <pc:docMk/>
            <pc:sldMk cId="3465319345" sldId="664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9-02T14:29:11.263" v="5847" actId="20577"/>
          <ac:spMkLst>
            <pc:docMk/>
            <pc:sldMk cId="3465319345" sldId="664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9-02T14:29:14.670" v="5852" actId="20577"/>
          <ac:spMkLst>
            <pc:docMk/>
            <pc:sldMk cId="3465319345" sldId="664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9-02T14:29:17.918" v="5857" actId="20577"/>
          <ac:spMkLst>
            <pc:docMk/>
            <pc:sldMk cId="3465319345" sldId="664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9-02T14:29:48.344" v="5865" actId="20577"/>
          <ac:spMkLst>
            <pc:docMk/>
            <pc:sldMk cId="3465319345" sldId="664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9-02T14:29:21.906" v="5861" actId="20577"/>
          <ac:spMkLst>
            <pc:docMk/>
            <pc:sldMk cId="3465319345" sldId="664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9-02T14:30:24.142" v="5876" actId="20577"/>
          <ac:spMkLst>
            <pc:docMk/>
            <pc:sldMk cId="3465319345" sldId="664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9-02T14:37:10.352" v="6107" actId="20577"/>
          <ac:spMkLst>
            <pc:docMk/>
            <pc:sldMk cId="3465319345" sldId="664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9-02T14:37:06.610" v="6100" actId="20577"/>
          <ac:spMkLst>
            <pc:docMk/>
            <pc:sldMk cId="3465319345" sldId="664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9-02T14:37:00.596" v="6089" actId="20577"/>
          <ac:spMkLst>
            <pc:docMk/>
            <pc:sldMk cId="3465319345" sldId="664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9-02T14:36:57.314" v="6082" actId="20577"/>
          <ac:spMkLst>
            <pc:docMk/>
            <pc:sldMk cId="3465319345" sldId="664"/>
            <ac:spMk id="39" creationId="{8C53C983-5CCA-4A72-B5C6-285869CD1087}"/>
          </ac:spMkLst>
        </pc:spChg>
        <pc:spChg chg="mod">
          <ac:chgData name="Siegbert Rudolph" userId="2af4d44886c067cc" providerId="LiveId" clId="{1DA94114-84CF-4B5A-B9D7-DFD348508E22}" dt="2020-09-02T14:37:03.608" v="6095" actId="20577"/>
          <ac:spMkLst>
            <pc:docMk/>
            <pc:sldMk cId="3465319345" sldId="664"/>
            <ac:spMk id="43" creationId="{40347996-9E87-43CD-876E-1711AEE5F50F}"/>
          </ac:spMkLst>
        </pc:spChg>
        <pc:spChg chg="mod">
          <ac:chgData name="Siegbert Rudolph" userId="2af4d44886c067cc" providerId="LiveId" clId="{1DA94114-84CF-4B5A-B9D7-DFD348508E22}" dt="2020-09-02T14:36:53.785" v="6075" actId="20577"/>
          <ac:spMkLst>
            <pc:docMk/>
            <pc:sldMk cId="3465319345" sldId="664"/>
            <ac:spMk id="44" creationId="{28AF706E-27AB-41FE-85A8-8FD8FB568678}"/>
          </ac:spMkLst>
        </pc:spChg>
        <pc:spChg chg="mod">
          <ac:chgData name="Siegbert Rudolph" userId="2af4d44886c067cc" providerId="LiveId" clId="{1DA94114-84CF-4B5A-B9D7-DFD348508E22}" dt="2020-09-02T14:32:04.945" v="5948" actId="20577"/>
          <ac:spMkLst>
            <pc:docMk/>
            <pc:sldMk cId="3465319345" sldId="664"/>
            <ac:spMk id="45" creationId="{733D009F-C8DC-4210-8B16-A3AF39ECF455}"/>
          </ac:spMkLst>
        </pc:spChg>
        <pc:spChg chg="mod">
          <ac:chgData name="Siegbert Rudolph" userId="2af4d44886c067cc" providerId="LiveId" clId="{1DA94114-84CF-4B5A-B9D7-DFD348508E22}" dt="2020-09-02T14:32:08.340" v="5954" actId="20577"/>
          <ac:spMkLst>
            <pc:docMk/>
            <pc:sldMk cId="3465319345" sldId="664"/>
            <ac:spMk id="46" creationId="{8A1085FB-5FFC-4B46-8E1B-7CB5FFBDF4D0}"/>
          </ac:spMkLst>
        </pc:spChg>
        <pc:spChg chg="mod">
          <ac:chgData name="Siegbert Rudolph" userId="2af4d44886c067cc" providerId="LiveId" clId="{1DA94114-84CF-4B5A-B9D7-DFD348508E22}" dt="2020-09-02T14:32:12.147" v="5960" actId="20577"/>
          <ac:spMkLst>
            <pc:docMk/>
            <pc:sldMk cId="3465319345" sldId="664"/>
            <ac:spMk id="47" creationId="{2A1CA3EA-FFAD-4A10-9F56-30620086103D}"/>
          </ac:spMkLst>
        </pc:spChg>
        <pc:spChg chg="mod">
          <ac:chgData name="Siegbert Rudolph" userId="2af4d44886c067cc" providerId="LiveId" clId="{1DA94114-84CF-4B5A-B9D7-DFD348508E22}" dt="2020-09-02T14:32:25.240" v="5972" actId="20577"/>
          <ac:spMkLst>
            <pc:docMk/>
            <pc:sldMk cId="3465319345" sldId="664"/>
            <ac:spMk id="48" creationId="{EA07A405-D0D1-4EB4-B177-C58C63C04722}"/>
          </ac:spMkLst>
        </pc:spChg>
        <pc:spChg chg="mod">
          <ac:chgData name="Siegbert Rudolph" userId="2af4d44886c067cc" providerId="LiveId" clId="{1DA94114-84CF-4B5A-B9D7-DFD348508E22}" dt="2020-09-02T14:32:29.343" v="5979" actId="20577"/>
          <ac:spMkLst>
            <pc:docMk/>
            <pc:sldMk cId="3465319345" sldId="664"/>
            <ac:spMk id="49" creationId="{E26CFC08-A870-4151-8434-9D8CFF5B17A1}"/>
          </ac:spMkLst>
        </pc:spChg>
        <pc:spChg chg="mod">
          <ac:chgData name="Siegbert Rudolph" userId="2af4d44886c067cc" providerId="LiveId" clId="{1DA94114-84CF-4B5A-B9D7-DFD348508E22}" dt="2020-09-02T14:32:20.999" v="5966" actId="20577"/>
          <ac:spMkLst>
            <pc:docMk/>
            <pc:sldMk cId="3465319345" sldId="664"/>
            <ac:spMk id="53" creationId="{4DAAA5A7-D9AA-4B02-8A2B-EF5604CE92B0}"/>
          </ac:spMkLst>
        </pc:spChg>
        <pc:spChg chg="mod">
          <ac:chgData name="Siegbert Rudolph" userId="2af4d44886c067cc" providerId="LiveId" clId="{1DA94114-84CF-4B5A-B9D7-DFD348508E22}" dt="2020-09-02T14:33:48.418" v="5983" actId="20577"/>
          <ac:spMkLst>
            <pc:docMk/>
            <pc:sldMk cId="3465319345" sldId="664"/>
            <ac:spMk id="55" creationId="{8EB0D6BC-D451-484B-8329-EE3A2BEA8454}"/>
          </ac:spMkLst>
        </pc:spChg>
        <pc:spChg chg="mod">
          <ac:chgData name="Siegbert Rudolph" userId="2af4d44886c067cc" providerId="LiveId" clId="{1DA94114-84CF-4B5A-B9D7-DFD348508E22}" dt="2020-09-02T14:33:52.018" v="5988" actId="20577"/>
          <ac:spMkLst>
            <pc:docMk/>
            <pc:sldMk cId="3465319345" sldId="664"/>
            <ac:spMk id="56" creationId="{32563AF3-2510-4874-99F2-191E63E0FEF4}"/>
          </ac:spMkLst>
        </pc:spChg>
        <pc:spChg chg="mod">
          <ac:chgData name="Siegbert Rudolph" userId="2af4d44886c067cc" providerId="LiveId" clId="{1DA94114-84CF-4B5A-B9D7-DFD348508E22}" dt="2020-09-02T14:33:55.503" v="5993" actId="20577"/>
          <ac:spMkLst>
            <pc:docMk/>
            <pc:sldMk cId="3465319345" sldId="664"/>
            <ac:spMk id="57" creationId="{BC0F6B40-B398-4C06-8F48-A308C21CBD78}"/>
          </ac:spMkLst>
        </pc:spChg>
        <pc:spChg chg="mod">
          <ac:chgData name="Siegbert Rudolph" userId="2af4d44886c067cc" providerId="LiveId" clId="{1DA94114-84CF-4B5A-B9D7-DFD348508E22}" dt="2020-09-02T14:34:33.921" v="6001" actId="20577"/>
          <ac:spMkLst>
            <pc:docMk/>
            <pc:sldMk cId="3465319345" sldId="664"/>
            <ac:spMk id="58" creationId="{507512B0-42C7-446B-B617-928B0174548C}"/>
          </ac:spMkLst>
        </pc:spChg>
        <pc:spChg chg="mod">
          <ac:chgData name="Siegbert Rudolph" userId="2af4d44886c067cc" providerId="LiveId" clId="{1DA94114-84CF-4B5A-B9D7-DFD348508E22}" dt="2020-09-02T14:34:40.944" v="6007" actId="20577"/>
          <ac:spMkLst>
            <pc:docMk/>
            <pc:sldMk cId="3465319345" sldId="664"/>
            <ac:spMk id="59" creationId="{C6BF1976-726C-472E-AC33-1CD13DF1FEBE}"/>
          </ac:spMkLst>
        </pc:spChg>
        <pc:spChg chg="mod">
          <ac:chgData name="Siegbert Rudolph" userId="2af4d44886c067cc" providerId="LiveId" clId="{1DA94114-84CF-4B5A-B9D7-DFD348508E22}" dt="2020-09-02T14:34:26.983" v="5996" actId="20577"/>
          <ac:spMkLst>
            <pc:docMk/>
            <pc:sldMk cId="3465319345" sldId="664"/>
            <ac:spMk id="63" creationId="{8D94ED2E-EE73-4711-83BA-9F2DE6EA7687}"/>
          </ac:spMkLst>
        </pc:spChg>
        <pc:spChg chg="mod">
          <ac:chgData name="Siegbert Rudolph" userId="2af4d44886c067cc" providerId="LiveId" clId="{1DA94114-84CF-4B5A-B9D7-DFD348508E22}" dt="2020-09-02T14:35:35.251" v="6012" actId="20577"/>
          <ac:spMkLst>
            <pc:docMk/>
            <pc:sldMk cId="3465319345" sldId="664"/>
            <ac:spMk id="65" creationId="{5378E1CF-C589-4011-B593-FD3A429E997D}"/>
          </ac:spMkLst>
        </pc:spChg>
        <pc:spChg chg="mod">
          <ac:chgData name="Siegbert Rudolph" userId="2af4d44886c067cc" providerId="LiveId" clId="{1DA94114-84CF-4B5A-B9D7-DFD348508E22}" dt="2020-09-02T14:35:40.911" v="6017" actId="20577"/>
          <ac:spMkLst>
            <pc:docMk/>
            <pc:sldMk cId="3465319345" sldId="664"/>
            <ac:spMk id="66" creationId="{F136A8D5-1A6C-47A9-BD0E-080BDCFDA0D0}"/>
          </ac:spMkLst>
        </pc:spChg>
        <pc:spChg chg="mod">
          <ac:chgData name="Siegbert Rudolph" userId="2af4d44886c067cc" providerId="LiveId" clId="{1DA94114-84CF-4B5A-B9D7-DFD348508E22}" dt="2020-09-02T14:35:44.376" v="6022" actId="20577"/>
          <ac:spMkLst>
            <pc:docMk/>
            <pc:sldMk cId="3465319345" sldId="664"/>
            <ac:spMk id="67" creationId="{2C98896A-2CAD-4B67-B083-1B803BB40F12}"/>
          </ac:spMkLst>
        </pc:spChg>
        <pc:spChg chg="mod">
          <ac:chgData name="Siegbert Rudolph" userId="2af4d44886c067cc" providerId="LiveId" clId="{1DA94114-84CF-4B5A-B9D7-DFD348508E22}" dt="2020-09-02T14:36:02.673" v="6035" actId="20577"/>
          <ac:spMkLst>
            <pc:docMk/>
            <pc:sldMk cId="3465319345" sldId="664"/>
            <ac:spMk id="68" creationId="{B0E51EDB-6B02-48AE-A1D8-2D94D7AF1272}"/>
          </ac:spMkLst>
        </pc:spChg>
        <pc:spChg chg="mod">
          <ac:chgData name="Siegbert Rudolph" userId="2af4d44886c067cc" providerId="LiveId" clId="{1DA94114-84CF-4B5A-B9D7-DFD348508E22}" dt="2020-09-02T14:36:07.835" v="6043" actId="20577"/>
          <ac:spMkLst>
            <pc:docMk/>
            <pc:sldMk cId="3465319345" sldId="664"/>
            <ac:spMk id="69" creationId="{7F9B0345-AFFA-4DD5-BD0D-F447AE752EB3}"/>
          </ac:spMkLst>
        </pc:spChg>
        <pc:spChg chg="mod">
          <ac:chgData name="Siegbert Rudolph" userId="2af4d44886c067cc" providerId="LiveId" clId="{1DA94114-84CF-4B5A-B9D7-DFD348508E22}" dt="2020-09-02T14:35:48.535" v="6027" actId="20577"/>
          <ac:spMkLst>
            <pc:docMk/>
            <pc:sldMk cId="3465319345" sldId="664"/>
            <ac:spMk id="73" creationId="{C0EC8C07-D6BA-48A5-9C3F-5A423E12C858}"/>
          </ac:spMkLst>
        </pc:spChg>
        <pc:spChg chg="mod">
          <ac:chgData name="Siegbert Rudolph" userId="2af4d44886c067cc" providerId="LiveId" clId="{1DA94114-84CF-4B5A-B9D7-DFD348508E22}" dt="2020-09-02T14:36:15.055" v="6049" actId="20577"/>
          <ac:spMkLst>
            <pc:docMk/>
            <pc:sldMk cId="3465319345" sldId="664"/>
            <ac:spMk id="74" creationId="{44838129-068B-4C57-8C4F-207D3BE7D169}"/>
          </ac:spMkLst>
        </pc:spChg>
      </pc:sldChg>
      <pc:sldChg chg="addSp delSp modSp mod">
        <pc:chgData name="Siegbert Rudolph" userId="2af4d44886c067cc" providerId="LiveId" clId="{1DA94114-84CF-4B5A-B9D7-DFD348508E22}" dt="2020-09-03T16:24:17.453" v="6408" actId="5793"/>
        <pc:sldMkLst>
          <pc:docMk/>
          <pc:sldMk cId="72942891" sldId="665"/>
        </pc:sldMkLst>
        <pc:spChg chg="add">
          <ac:chgData name="Siegbert Rudolph" userId="2af4d44886c067cc" providerId="LiveId" clId="{1DA94114-84CF-4B5A-B9D7-DFD348508E22}" dt="2020-08-28T11:42:36.566" v="3429" actId="22"/>
          <ac:spMkLst>
            <pc:docMk/>
            <pc:sldMk cId="72942891" sldId="665"/>
            <ac:spMk id="11" creationId="{2B507017-8395-4500-A3B7-3920BB45F80C}"/>
          </ac:spMkLst>
        </pc:spChg>
        <pc:spChg chg="del">
          <ac:chgData name="Siegbert Rudolph" userId="2af4d44886c067cc" providerId="LiveId" clId="{1DA94114-84CF-4B5A-B9D7-DFD348508E22}" dt="2020-08-28T11:42:35.161" v="3428" actId="478"/>
          <ac:spMkLst>
            <pc:docMk/>
            <pc:sldMk cId="72942891" sldId="665"/>
            <ac:spMk id="21" creationId="{26126C21-F9E6-48F9-A070-1F617D0CC5A5}"/>
          </ac:spMkLst>
        </pc:spChg>
        <pc:spChg chg="mod">
          <ac:chgData name="Siegbert Rudolph" userId="2af4d44886c067cc" providerId="LiveId" clId="{1DA94114-84CF-4B5A-B9D7-DFD348508E22}" dt="2020-09-03T16:18:15.840" v="6282" actId="20577"/>
          <ac:spMkLst>
            <pc:docMk/>
            <pc:sldMk cId="72942891" sldId="665"/>
            <ac:spMk id="25" creationId="{0A6F3208-0570-4FC6-BC4D-58E0758CB422}"/>
          </ac:spMkLst>
        </pc:spChg>
        <pc:spChg chg="mod">
          <ac:chgData name="Siegbert Rudolph" userId="2af4d44886c067cc" providerId="LiveId" clId="{1DA94114-84CF-4B5A-B9D7-DFD348508E22}" dt="2020-09-03T16:18:45.333" v="6290" actId="20577"/>
          <ac:spMkLst>
            <pc:docMk/>
            <pc:sldMk cId="72942891" sldId="665"/>
            <ac:spMk id="26" creationId="{5133B71B-BD51-418D-AD25-7E255CB95275}"/>
          </ac:spMkLst>
        </pc:spChg>
        <pc:spChg chg="mod">
          <ac:chgData name="Siegbert Rudolph" userId="2af4d44886c067cc" providerId="LiveId" clId="{1DA94114-84CF-4B5A-B9D7-DFD348508E22}" dt="2020-09-03T16:19:13.669" v="6298" actId="20577"/>
          <ac:spMkLst>
            <pc:docMk/>
            <pc:sldMk cId="72942891" sldId="665"/>
            <ac:spMk id="27" creationId="{496A0FD1-E19B-42F3-892A-C60E40CBA47F}"/>
          </ac:spMkLst>
        </pc:spChg>
        <pc:spChg chg="mod">
          <ac:chgData name="Siegbert Rudolph" userId="2af4d44886c067cc" providerId="LiveId" clId="{1DA94114-84CF-4B5A-B9D7-DFD348508E22}" dt="2020-09-03T16:19:45.404" v="6313" actId="20577"/>
          <ac:spMkLst>
            <pc:docMk/>
            <pc:sldMk cId="72942891" sldId="665"/>
            <ac:spMk id="28" creationId="{E4A63516-B43C-4D72-A38B-44D7D511C83F}"/>
          </ac:spMkLst>
        </pc:spChg>
        <pc:spChg chg="mod">
          <ac:chgData name="Siegbert Rudolph" userId="2af4d44886c067cc" providerId="LiveId" clId="{1DA94114-84CF-4B5A-B9D7-DFD348508E22}" dt="2020-09-03T16:20:10.203" v="6319" actId="20577"/>
          <ac:spMkLst>
            <pc:docMk/>
            <pc:sldMk cId="72942891" sldId="665"/>
            <ac:spMk id="29" creationId="{ED63681A-CBE2-4028-844C-D2C35BBDD6AD}"/>
          </ac:spMkLst>
        </pc:spChg>
        <pc:spChg chg="mod">
          <ac:chgData name="Siegbert Rudolph" userId="2af4d44886c067cc" providerId="LiveId" clId="{1DA94114-84CF-4B5A-B9D7-DFD348508E22}" dt="2020-09-03T16:19:22.731" v="6306" actId="20577"/>
          <ac:spMkLst>
            <pc:docMk/>
            <pc:sldMk cId="72942891" sldId="665"/>
            <ac:spMk id="33" creationId="{DEEDEA33-BFB2-481A-BCDA-34B703BC4D1E}"/>
          </ac:spMkLst>
        </pc:spChg>
        <pc:spChg chg="mod">
          <ac:chgData name="Siegbert Rudolph" userId="2af4d44886c067cc" providerId="LiveId" clId="{1DA94114-84CF-4B5A-B9D7-DFD348508E22}" dt="2020-09-03T16:20:27.740" v="6329" actId="5793"/>
          <ac:spMkLst>
            <pc:docMk/>
            <pc:sldMk cId="72942891" sldId="665"/>
            <ac:spMk id="34" creationId="{FAB440BE-FFB4-4509-B50C-A62EAB60EF19}"/>
          </ac:spMkLst>
        </pc:spChg>
        <pc:spChg chg="mod">
          <ac:chgData name="Siegbert Rudolph" userId="2af4d44886c067cc" providerId="LiveId" clId="{1DA94114-84CF-4B5A-B9D7-DFD348508E22}" dt="2020-09-03T16:22:41.900" v="6342" actId="20577"/>
          <ac:spMkLst>
            <pc:docMk/>
            <pc:sldMk cId="72942891" sldId="665"/>
            <ac:spMk id="35" creationId="{53626C12-0E7F-4FC3-89B2-BA1483883C1A}"/>
          </ac:spMkLst>
        </pc:spChg>
        <pc:spChg chg="mod">
          <ac:chgData name="Siegbert Rudolph" userId="2af4d44886c067cc" providerId="LiveId" clId="{1DA94114-84CF-4B5A-B9D7-DFD348508E22}" dt="2020-09-03T16:23:26.190" v="6353" actId="20577"/>
          <ac:spMkLst>
            <pc:docMk/>
            <pc:sldMk cId="72942891" sldId="665"/>
            <ac:spMk id="36" creationId="{BF4D1FAE-508A-4925-BE23-E4895EA79C32}"/>
          </ac:spMkLst>
        </pc:spChg>
        <pc:spChg chg="mod">
          <ac:chgData name="Siegbert Rudolph" userId="2af4d44886c067cc" providerId="LiveId" clId="{1DA94114-84CF-4B5A-B9D7-DFD348508E22}" dt="2020-09-03T16:23:36.028" v="6368" actId="20577"/>
          <ac:spMkLst>
            <pc:docMk/>
            <pc:sldMk cId="72942891" sldId="665"/>
            <ac:spMk id="37" creationId="{682C0448-3962-436C-9FC8-96B2AA34822A}"/>
          </ac:spMkLst>
        </pc:spChg>
        <pc:spChg chg="mod">
          <ac:chgData name="Siegbert Rudolph" userId="2af4d44886c067cc" providerId="LiveId" clId="{1DA94114-84CF-4B5A-B9D7-DFD348508E22}" dt="2020-09-03T16:23:58.316" v="6391" actId="20577"/>
          <ac:spMkLst>
            <pc:docMk/>
            <pc:sldMk cId="72942891" sldId="665"/>
            <ac:spMk id="38" creationId="{A42B3B07-6A20-4F06-83F7-C30D525B495F}"/>
          </ac:spMkLst>
        </pc:spChg>
        <pc:spChg chg="mod">
          <ac:chgData name="Siegbert Rudolph" userId="2af4d44886c067cc" providerId="LiveId" clId="{1DA94114-84CF-4B5A-B9D7-DFD348508E22}" dt="2020-09-03T16:24:17.453" v="6408" actId="5793"/>
          <ac:spMkLst>
            <pc:docMk/>
            <pc:sldMk cId="72942891" sldId="665"/>
            <ac:spMk id="39" creationId="{8C53C983-5CCA-4A72-B5C6-285869CD1087}"/>
          </ac:spMkLst>
        </pc:spChg>
        <pc:spChg chg="mod">
          <ac:chgData name="Siegbert Rudolph" userId="2af4d44886c067cc" providerId="LiveId" clId="{1DA94114-84CF-4B5A-B9D7-DFD348508E22}" dt="2020-09-03T16:23:46.839" v="6379" actId="20577"/>
          <ac:spMkLst>
            <pc:docMk/>
            <pc:sldMk cId="72942891" sldId="665"/>
            <ac:spMk id="43" creationId="{40347996-9E87-43CD-876E-1711AEE5F50F}"/>
          </ac:spMkLst>
        </pc:spChg>
      </pc:sldChg>
      <pc:sldChg chg="addSp delSp mod">
        <pc:chgData name="Siegbert Rudolph" userId="2af4d44886c067cc" providerId="LiveId" clId="{1DA94114-84CF-4B5A-B9D7-DFD348508E22}" dt="2020-08-28T11:42:42.712" v="3431" actId="22"/>
        <pc:sldMkLst>
          <pc:docMk/>
          <pc:sldMk cId="761695957" sldId="666"/>
        </pc:sldMkLst>
        <pc:spChg chg="add">
          <ac:chgData name="Siegbert Rudolph" userId="2af4d44886c067cc" providerId="LiveId" clId="{1DA94114-84CF-4B5A-B9D7-DFD348508E22}" dt="2020-08-28T11:42:42.712" v="3431" actId="22"/>
          <ac:spMkLst>
            <pc:docMk/>
            <pc:sldMk cId="761695957" sldId="666"/>
            <ac:spMk id="11" creationId="{DB2419DD-51C7-4679-9C4F-BBD9C27D1338}"/>
          </ac:spMkLst>
        </pc:spChg>
        <pc:spChg chg="del">
          <ac:chgData name="Siegbert Rudolph" userId="2af4d44886c067cc" providerId="LiveId" clId="{1DA94114-84CF-4B5A-B9D7-DFD348508E22}" dt="2020-08-28T11:42:41.417" v="3430" actId="478"/>
          <ac:spMkLst>
            <pc:docMk/>
            <pc:sldMk cId="761695957" sldId="666"/>
            <ac:spMk id="21" creationId="{26126C21-F9E6-48F9-A070-1F617D0CC5A5}"/>
          </ac:spMkLst>
        </pc:spChg>
      </pc:sldChg>
      <pc:sldChg chg="addSp delSp mod">
        <pc:chgData name="Siegbert Rudolph" userId="2af4d44886c067cc" providerId="LiveId" clId="{1DA94114-84CF-4B5A-B9D7-DFD348508E22}" dt="2020-08-28T11:42:47.886" v="3433" actId="22"/>
        <pc:sldMkLst>
          <pc:docMk/>
          <pc:sldMk cId="733377620" sldId="667"/>
        </pc:sldMkLst>
        <pc:spChg chg="add">
          <ac:chgData name="Siegbert Rudolph" userId="2af4d44886c067cc" providerId="LiveId" clId="{1DA94114-84CF-4B5A-B9D7-DFD348508E22}" dt="2020-08-28T11:42:47.886" v="3433" actId="22"/>
          <ac:spMkLst>
            <pc:docMk/>
            <pc:sldMk cId="733377620" sldId="667"/>
            <ac:spMk id="11" creationId="{E5FCB56D-157C-410D-A062-B6081ED8708B}"/>
          </ac:spMkLst>
        </pc:spChg>
        <pc:spChg chg="del">
          <ac:chgData name="Siegbert Rudolph" userId="2af4d44886c067cc" providerId="LiveId" clId="{1DA94114-84CF-4B5A-B9D7-DFD348508E22}" dt="2020-08-28T11:42:46.656" v="3432" actId="478"/>
          <ac:spMkLst>
            <pc:docMk/>
            <pc:sldMk cId="733377620" sldId="667"/>
            <ac:spMk id="21" creationId="{26126C21-F9E6-48F9-A070-1F617D0CC5A5}"/>
          </ac:spMkLst>
        </pc:spChg>
      </pc:sldChg>
      <pc:sldChg chg="addSp delSp mod">
        <pc:chgData name="Siegbert Rudolph" userId="2af4d44886c067cc" providerId="LiveId" clId="{1DA94114-84CF-4B5A-B9D7-DFD348508E22}" dt="2020-08-28T11:42:53.066" v="3435" actId="22"/>
        <pc:sldMkLst>
          <pc:docMk/>
          <pc:sldMk cId="1845351029" sldId="668"/>
        </pc:sldMkLst>
        <pc:spChg chg="add">
          <ac:chgData name="Siegbert Rudolph" userId="2af4d44886c067cc" providerId="LiveId" clId="{1DA94114-84CF-4B5A-B9D7-DFD348508E22}" dt="2020-08-28T11:42:53.066" v="3435" actId="22"/>
          <ac:spMkLst>
            <pc:docMk/>
            <pc:sldMk cId="1845351029" sldId="668"/>
            <ac:spMk id="11" creationId="{46F07E8A-CA59-4F24-BE02-F3927835794C}"/>
          </ac:spMkLst>
        </pc:spChg>
        <pc:spChg chg="del">
          <ac:chgData name="Siegbert Rudolph" userId="2af4d44886c067cc" providerId="LiveId" clId="{1DA94114-84CF-4B5A-B9D7-DFD348508E22}" dt="2020-08-28T11:42:51.701" v="3434" actId="478"/>
          <ac:spMkLst>
            <pc:docMk/>
            <pc:sldMk cId="1845351029" sldId="668"/>
            <ac:spMk id="21" creationId="{26126C21-F9E6-48F9-A070-1F617D0CC5A5}"/>
          </ac:spMkLst>
        </pc:spChg>
      </pc:sldChg>
      <pc:sldChg chg="addSp delSp mod">
        <pc:chgData name="Siegbert Rudolph" userId="2af4d44886c067cc" providerId="LiveId" clId="{1DA94114-84CF-4B5A-B9D7-DFD348508E22}" dt="2020-08-28T11:42:58.339" v="3437" actId="22"/>
        <pc:sldMkLst>
          <pc:docMk/>
          <pc:sldMk cId="2062462777" sldId="669"/>
        </pc:sldMkLst>
        <pc:spChg chg="add">
          <ac:chgData name="Siegbert Rudolph" userId="2af4d44886c067cc" providerId="LiveId" clId="{1DA94114-84CF-4B5A-B9D7-DFD348508E22}" dt="2020-08-28T11:42:58.339" v="3437" actId="22"/>
          <ac:spMkLst>
            <pc:docMk/>
            <pc:sldMk cId="2062462777" sldId="669"/>
            <ac:spMk id="11" creationId="{024791F3-E387-4A38-BD7D-1227B32546C3}"/>
          </ac:spMkLst>
        </pc:spChg>
        <pc:spChg chg="del">
          <ac:chgData name="Siegbert Rudolph" userId="2af4d44886c067cc" providerId="LiveId" clId="{1DA94114-84CF-4B5A-B9D7-DFD348508E22}" dt="2020-08-28T11:42:57.016" v="3436" actId="478"/>
          <ac:spMkLst>
            <pc:docMk/>
            <pc:sldMk cId="2062462777" sldId="669"/>
            <ac:spMk id="21" creationId="{26126C21-F9E6-48F9-A070-1F617D0CC5A5}"/>
          </ac:spMkLst>
        </pc:spChg>
      </pc:sldChg>
      <pc:sldChg chg="addSp delSp mod">
        <pc:chgData name="Siegbert Rudolph" userId="2af4d44886c067cc" providerId="LiveId" clId="{1DA94114-84CF-4B5A-B9D7-DFD348508E22}" dt="2020-08-28T11:43:03.689" v="3439" actId="22"/>
        <pc:sldMkLst>
          <pc:docMk/>
          <pc:sldMk cId="1716601314" sldId="670"/>
        </pc:sldMkLst>
        <pc:spChg chg="add">
          <ac:chgData name="Siegbert Rudolph" userId="2af4d44886c067cc" providerId="LiveId" clId="{1DA94114-84CF-4B5A-B9D7-DFD348508E22}" dt="2020-08-28T11:43:03.689" v="3439" actId="22"/>
          <ac:spMkLst>
            <pc:docMk/>
            <pc:sldMk cId="1716601314" sldId="670"/>
            <ac:spMk id="11" creationId="{5932A348-DDEA-4ADD-AA6E-95F26BDEE081}"/>
          </ac:spMkLst>
        </pc:spChg>
        <pc:spChg chg="del">
          <ac:chgData name="Siegbert Rudolph" userId="2af4d44886c067cc" providerId="LiveId" clId="{1DA94114-84CF-4B5A-B9D7-DFD348508E22}" dt="2020-08-28T11:43:02.381" v="3438" actId="478"/>
          <ac:spMkLst>
            <pc:docMk/>
            <pc:sldMk cId="1716601314" sldId="670"/>
            <ac:spMk id="21" creationId="{26126C21-F9E6-48F9-A070-1F617D0CC5A5}"/>
          </ac:spMkLst>
        </pc:spChg>
      </pc:sldChg>
      <pc:sldChg chg="addSp delSp mod">
        <pc:chgData name="Siegbert Rudolph" userId="2af4d44886c067cc" providerId="LiveId" clId="{1DA94114-84CF-4B5A-B9D7-DFD348508E22}" dt="2020-08-28T11:43:08.639" v="3441" actId="22"/>
        <pc:sldMkLst>
          <pc:docMk/>
          <pc:sldMk cId="1567162872" sldId="671"/>
        </pc:sldMkLst>
        <pc:spChg chg="add">
          <ac:chgData name="Siegbert Rudolph" userId="2af4d44886c067cc" providerId="LiveId" clId="{1DA94114-84CF-4B5A-B9D7-DFD348508E22}" dt="2020-08-28T11:43:08.639" v="3441" actId="22"/>
          <ac:spMkLst>
            <pc:docMk/>
            <pc:sldMk cId="1567162872" sldId="671"/>
            <ac:spMk id="11" creationId="{13F627B5-B5A5-4C8D-9149-6D6389C2400A}"/>
          </ac:spMkLst>
        </pc:spChg>
        <pc:spChg chg="del">
          <ac:chgData name="Siegbert Rudolph" userId="2af4d44886c067cc" providerId="LiveId" clId="{1DA94114-84CF-4B5A-B9D7-DFD348508E22}" dt="2020-08-28T11:43:07.424" v="3440" actId="478"/>
          <ac:spMkLst>
            <pc:docMk/>
            <pc:sldMk cId="1567162872" sldId="671"/>
            <ac:spMk id="21" creationId="{26126C21-F9E6-48F9-A070-1F617D0CC5A5}"/>
          </ac:spMkLst>
        </pc:spChg>
      </pc:sldChg>
    </pc:docChg>
  </pc:docChgLst>
  <pc:docChgLst>
    <pc:chgData name="Siegbert Rudolph" userId="2af4d44886c067cc" providerId="LiveId" clId="{F91B9346-4AA5-4C75-A6D7-12CC8CEF3216}"/>
    <pc:docChg chg="custSel modSld">
      <pc:chgData name="Siegbert Rudolph" userId="2af4d44886c067cc" providerId="LiveId" clId="{F91B9346-4AA5-4C75-A6D7-12CC8CEF3216}" dt="2020-10-17T08:24:40.829" v="209" actId="1076"/>
      <pc:docMkLst>
        <pc:docMk/>
      </pc:docMkLst>
      <pc:sldChg chg="delSp modSp mod">
        <pc:chgData name="Siegbert Rudolph" userId="2af4d44886c067cc" providerId="LiveId" clId="{F91B9346-4AA5-4C75-A6D7-12CC8CEF3216}" dt="2020-10-17T08:24:40.673" v="5" actId="1076"/>
        <pc:sldMkLst>
          <pc:docMk/>
          <pc:sldMk cId="2546919538" sldId="256"/>
        </pc:sldMkLst>
        <pc:spChg chg="del">
          <ac:chgData name="Siegbert Rudolph" userId="2af4d44886c067cc" providerId="LiveId" clId="{F91B9346-4AA5-4C75-A6D7-12CC8CEF3216}" dt="2020-10-17T08:24:40.673" v="0" actId="478"/>
          <ac:spMkLst>
            <pc:docMk/>
            <pc:sldMk cId="2546919538" sldId="256"/>
            <ac:spMk id="2" creationId="{79CE06E4-0EAE-48F7-904E-863769FF472C}"/>
          </ac:spMkLst>
        </pc:spChg>
        <pc:spChg chg="mod">
          <ac:chgData name="Siegbert Rudolph" userId="2af4d44886c067cc" providerId="LiveId" clId="{F91B9346-4AA5-4C75-A6D7-12CC8CEF3216}" dt="2020-10-17T08:24:40.673" v="5" actId="1076"/>
          <ac:spMkLst>
            <pc:docMk/>
            <pc:sldMk cId="2546919538" sldId="256"/>
            <ac:spMk id="3" creationId="{DA428A68-EA49-44CE-A1FD-193EC4742A2A}"/>
          </ac:spMkLst>
        </pc:spChg>
      </pc:sldChg>
      <pc:sldChg chg="delSp modSp mod">
        <pc:chgData name="Siegbert Rudolph" userId="2af4d44886c067cc" providerId="LiveId" clId="{F91B9346-4AA5-4C75-A6D7-12CC8CEF3216}" dt="2020-10-17T08:24:40.735" v="83" actId="1076"/>
        <pc:sldMkLst>
          <pc:docMk/>
          <pc:sldMk cId="1073985950" sldId="257"/>
        </pc:sldMkLst>
        <pc:spChg chg="del">
          <ac:chgData name="Siegbert Rudolph" userId="2af4d44886c067cc" providerId="LiveId" clId="{F91B9346-4AA5-4C75-A6D7-12CC8CEF3216}" dt="2020-10-17T08:24:40.735" v="78" actId="478"/>
          <ac:spMkLst>
            <pc:docMk/>
            <pc:sldMk cId="1073985950" sldId="257"/>
            <ac:spMk id="13" creationId="{05D4AB73-AE82-4F9F-83A1-FB4BACB1D6E7}"/>
          </ac:spMkLst>
        </pc:spChg>
        <pc:spChg chg="mod">
          <ac:chgData name="Siegbert Rudolph" userId="2af4d44886c067cc" providerId="LiveId" clId="{F91B9346-4AA5-4C75-A6D7-12CC8CEF3216}" dt="2020-10-17T08:24:40.735" v="83" actId="1076"/>
          <ac:spMkLst>
            <pc:docMk/>
            <pc:sldMk cId="1073985950" sldId="257"/>
            <ac:spMk id="17" creationId="{895BE3E2-7667-4D18-892E-510A4E56E3B3}"/>
          </ac:spMkLst>
        </pc:spChg>
      </pc:sldChg>
      <pc:sldChg chg="delSp modSp mod">
        <pc:chgData name="Siegbert Rudolph" userId="2af4d44886c067cc" providerId="LiveId" clId="{F91B9346-4AA5-4C75-A6D7-12CC8CEF3216}" dt="2020-10-17T08:24:40.735" v="89" actId="1076"/>
        <pc:sldMkLst>
          <pc:docMk/>
          <pc:sldMk cId="120088677" sldId="258"/>
        </pc:sldMkLst>
        <pc:spChg chg="del">
          <ac:chgData name="Siegbert Rudolph" userId="2af4d44886c067cc" providerId="LiveId" clId="{F91B9346-4AA5-4C75-A6D7-12CC8CEF3216}" dt="2020-10-17T08:24:40.735" v="84" actId="478"/>
          <ac:spMkLst>
            <pc:docMk/>
            <pc:sldMk cId="120088677" sldId="258"/>
            <ac:spMk id="11" creationId="{61829DC4-B5BA-4ADB-A7B0-E1313CD6E578}"/>
          </ac:spMkLst>
        </pc:spChg>
        <pc:spChg chg="mod">
          <ac:chgData name="Siegbert Rudolph" userId="2af4d44886c067cc" providerId="LiveId" clId="{F91B9346-4AA5-4C75-A6D7-12CC8CEF3216}" dt="2020-10-17T08:24:40.735" v="89" actId="1076"/>
          <ac:spMkLst>
            <pc:docMk/>
            <pc:sldMk cId="120088677" sldId="258"/>
            <ac:spMk id="13" creationId="{1638C029-088B-4E29-84E6-C16FFBCBB6DE}"/>
          </ac:spMkLst>
        </pc:spChg>
      </pc:sldChg>
      <pc:sldChg chg="delSp modSp mod">
        <pc:chgData name="Siegbert Rudolph" userId="2af4d44886c067cc" providerId="LiveId" clId="{F91B9346-4AA5-4C75-A6D7-12CC8CEF3216}" dt="2020-10-17T08:24:40.688" v="11" actId="1076"/>
        <pc:sldMkLst>
          <pc:docMk/>
          <pc:sldMk cId="3950944825" sldId="259"/>
        </pc:sldMkLst>
        <pc:spChg chg="del">
          <ac:chgData name="Siegbert Rudolph" userId="2af4d44886c067cc" providerId="LiveId" clId="{F91B9346-4AA5-4C75-A6D7-12CC8CEF3216}" dt="2020-10-17T08:24:40.673" v="6" actId="478"/>
          <ac:spMkLst>
            <pc:docMk/>
            <pc:sldMk cId="3950944825" sldId="259"/>
            <ac:spMk id="12" creationId="{E77BF02D-5E67-43EE-A07C-2185A78F0358}"/>
          </ac:spMkLst>
        </pc:spChg>
        <pc:spChg chg="mod">
          <ac:chgData name="Siegbert Rudolph" userId="2af4d44886c067cc" providerId="LiveId" clId="{F91B9346-4AA5-4C75-A6D7-12CC8CEF3216}" dt="2020-10-17T08:24:40.688" v="11" actId="1076"/>
          <ac:spMkLst>
            <pc:docMk/>
            <pc:sldMk cId="3950944825" sldId="259"/>
            <ac:spMk id="17" creationId="{5D15E049-1D54-4584-9BE6-883AD7A8D880}"/>
          </ac:spMkLst>
        </pc:spChg>
      </pc:sldChg>
      <pc:sldChg chg="delSp modSp mod">
        <pc:chgData name="Siegbert Rudolph" userId="2af4d44886c067cc" providerId="LiveId" clId="{F91B9346-4AA5-4C75-A6D7-12CC8CEF3216}" dt="2020-10-17T08:24:40.688" v="17" actId="1076"/>
        <pc:sldMkLst>
          <pc:docMk/>
          <pc:sldMk cId="703515437" sldId="260"/>
        </pc:sldMkLst>
        <pc:spChg chg="mod">
          <ac:chgData name="Siegbert Rudolph" userId="2af4d44886c067cc" providerId="LiveId" clId="{F91B9346-4AA5-4C75-A6D7-12CC8CEF3216}" dt="2020-10-17T08:24:40.688" v="17" actId="1076"/>
          <ac:spMkLst>
            <pc:docMk/>
            <pc:sldMk cId="703515437" sldId="260"/>
            <ac:spMk id="11" creationId="{97FCAA81-20FA-471C-AF65-18E1C6307C90}"/>
          </ac:spMkLst>
        </pc:spChg>
        <pc:spChg chg="del">
          <ac:chgData name="Siegbert Rudolph" userId="2af4d44886c067cc" providerId="LiveId" clId="{F91B9346-4AA5-4C75-A6D7-12CC8CEF3216}" dt="2020-10-17T08:24:40.688" v="12" actId="478"/>
          <ac:spMkLst>
            <pc:docMk/>
            <pc:sldMk cId="703515437" sldId="260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813" v="191" actId="1076"/>
        <pc:sldMkLst>
          <pc:docMk/>
          <pc:sldMk cId="3797296233" sldId="261"/>
        </pc:sldMkLst>
        <pc:spChg chg="del">
          <ac:chgData name="Siegbert Rudolph" userId="2af4d44886c067cc" providerId="LiveId" clId="{F91B9346-4AA5-4C75-A6D7-12CC8CEF3216}" dt="2020-10-17T08:24:40.813" v="186" actId="478"/>
          <ac:spMkLst>
            <pc:docMk/>
            <pc:sldMk cId="3797296233" sldId="261"/>
            <ac:spMk id="11" creationId="{1485812B-8DC1-4FD3-A082-8C2530F4D121}"/>
          </ac:spMkLst>
        </pc:spChg>
        <pc:spChg chg="mod">
          <ac:chgData name="Siegbert Rudolph" userId="2af4d44886c067cc" providerId="LiveId" clId="{F91B9346-4AA5-4C75-A6D7-12CC8CEF3216}" dt="2020-10-17T08:24:40.813" v="191" actId="1076"/>
          <ac:spMkLst>
            <pc:docMk/>
            <pc:sldMk cId="3797296233" sldId="261"/>
            <ac:spMk id="12" creationId="{13D370D1-F4BE-49AA-AEE8-080598BD3046}"/>
          </ac:spMkLst>
        </pc:spChg>
      </pc:sldChg>
      <pc:sldChg chg="delSp modSp mod">
        <pc:chgData name="Siegbert Rudolph" userId="2af4d44886c067cc" providerId="LiveId" clId="{F91B9346-4AA5-4C75-A6D7-12CC8CEF3216}" dt="2020-10-17T08:24:40.813" v="197" actId="1076"/>
        <pc:sldMkLst>
          <pc:docMk/>
          <pc:sldMk cId="2323489181" sldId="262"/>
        </pc:sldMkLst>
        <pc:spChg chg="del">
          <ac:chgData name="Siegbert Rudolph" userId="2af4d44886c067cc" providerId="LiveId" clId="{F91B9346-4AA5-4C75-A6D7-12CC8CEF3216}" dt="2020-10-17T08:24:40.813" v="192" actId="478"/>
          <ac:spMkLst>
            <pc:docMk/>
            <pc:sldMk cId="2323489181" sldId="262"/>
            <ac:spMk id="11" creationId="{25ED296C-E844-41A8-9A96-E29262C82016}"/>
          </ac:spMkLst>
        </pc:spChg>
        <pc:spChg chg="mod">
          <ac:chgData name="Siegbert Rudolph" userId="2af4d44886c067cc" providerId="LiveId" clId="{F91B9346-4AA5-4C75-A6D7-12CC8CEF3216}" dt="2020-10-17T08:24:40.813" v="197" actId="1076"/>
          <ac:spMkLst>
            <pc:docMk/>
            <pc:sldMk cId="2323489181" sldId="262"/>
            <ac:spMk id="12" creationId="{3000B638-EB97-4CD7-ABEC-3DDF4B09525B}"/>
          </ac:spMkLst>
        </pc:spChg>
      </pc:sldChg>
      <pc:sldChg chg="delSp modSp mod">
        <pc:chgData name="Siegbert Rudolph" userId="2af4d44886c067cc" providerId="LiveId" clId="{F91B9346-4AA5-4C75-A6D7-12CC8CEF3216}" dt="2020-10-17T08:24:40.829" v="203" actId="1076"/>
        <pc:sldMkLst>
          <pc:docMk/>
          <pc:sldMk cId="3573695413" sldId="263"/>
        </pc:sldMkLst>
        <pc:spChg chg="del">
          <ac:chgData name="Siegbert Rudolph" userId="2af4d44886c067cc" providerId="LiveId" clId="{F91B9346-4AA5-4C75-A6D7-12CC8CEF3216}" dt="2020-10-17T08:24:40.813" v="198" actId="478"/>
          <ac:spMkLst>
            <pc:docMk/>
            <pc:sldMk cId="3573695413" sldId="263"/>
            <ac:spMk id="11" creationId="{6E7E48B4-0957-4D80-B0DC-F91F32294E1C}"/>
          </ac:spMkLst>
        </pc:spChg>
        <pc:spChg chg="mod">
          <ac:chgData name="Siegbert Rudolph" userId="2af4d44886c067cc" providerId="LiveId" clId="{F91B9346-4AA5-4C75-A6D7-12CC8CEF3216}" dt="2020-10-17T08:24:40.829" v="203" actId="1076"/>
          <ac:spMkLst>
            <pc:docMk/>
            <pc:sldMk cId="3573695413" sldId="263"/>
            <ac:spMk id="12" creationId="{18552821-51F3-4749-A7C3-80FA47EA0175}"/>
          </ac:spMkLst>
        </pc:spChg>
      </pc:sldChg>
      <pc:sldChg chg="delSp modSp mod">
        <pc:chgData name="Siegbert Rudolph" userId="2af4d44886c067cc" providerId="LiveId" clId="{F91B9346-4AA5-4C75-A6D7-12CC8CEF3216}" dt="2020-10-17T08:24:40.688" v="23" actId="1076"/>
        <pc:sldMkLst>
          <pc:docMk/>
          <pc:sldMk cId="633708046" sldId="264"/>
        </pc:sldMkLst>
        <pc:spChg chg="del">
          <ac:chgData name="Siegbert Rudolph" userId="2af4d44886c067cc" providerId="LiveId" clId="{F91B9346-4AA5-4C75-A6D7-12CC8CEF3216}" dt="2020-10-17T08:24:40.688" v="18" actId="478"/>
          <ac:spMkLst>
            <pc:docMk/>
            <pc:sldMk cId="633708046" sldId="264"/>
            <ac:spMk id="12" creationId="{61689957-5AE1-43EF-86F8-3EE6C6454D0A}"/>
          </ac:spMkLst>
        </pc:spChg>
        <pc:spChg chg="mod">
          <ac:chgData name="Siegbert Rudolph" userId="2af4d44886c067cc" providerId="LiveId" clId="{F91B9346-4AA5-4C75-A6D7-12CC8CEF3216}" dt="2020-10-17T08:24:40.688" v="23" actId="1076"/>
          <ac:spMkLst>
            <pc:docMk/>
            <pc:sldMk cId="633708046" sldId="264"/>
            <ac:spMk id="17" creationId="{0762B1E3-CC50-434F-8727-14EFAE7B1DA8}"/>
          </ac:spMkLst>
        </pc:spChg>
      </pc:sldChg>
      <pc:sldChg chg="delSp modSp mod">
        <pc:chgData name="Siegbert Rudolph" userId="2af4d44886c067cc" providerId="LiveId" clId="{F91B9346-4AA5-4C75-A6D7-12CC8CEF3216}" dt="2020-10-17T08:24:40.704" v="35" actId="1076"/>
        <pc:sldMkLst>
          <pc:docMk/>
          <pc:sldMk cId="3662225986" sldId="266"/>
        </pc:sldMkLst>
        <pc:spChg chg="del">
          <ac:chgData name="Siegbert Rudolph" userId="2af4d44886c067cc" providerId="LiveId" clId="{F91B9346-4AA5-4C75-A6D7-12CC8CEF3216}" dt="2020-10-17T08:24:40.688" v="30" actId="478"/>
          <ac:spMkLst>
            <pc:docMk/>
            <pc:sldMk cId="3662225986" sldId="266"/>
            <ac:spMk id="12" creationId="{0A4205FF-94C3-4065-AF54-CECA7F0A7B42}"/>
          </ac:spMkLst>
        </pc:spChg>
        <pc:spChg chg="mod">
          <ac:chgData name="Siegbert Rudolph" userId="2af4d44886c067cc" providerId="LiveId" clId="{F91B9346-4AA5-4C75-A6D7-12CC8CEF3216}" dt="2020-10-17T08:24:40.704" v="35" actId="1076"/>
          <ac:spMkLst>
            <pc:docMk/>
            <pc:sldMk cId="3662225986" sldId="266"/>
            <ac:spMk id="18" creationId="{27A15CA1-DA8D-40AC-8FC3-8099BAE58CE8}"/>
          </ac:spMkLst>
        </pc:spChg>
      </pc:sldChg>
      <pc:sldChg chg="delSp modSp mod">
        <pc:chgData name="Siegbert Rudolph" userId="2af4d44886c067cc" providerId="LiveId" clId="{F91B9346-4AA5-4C75-A6D7-12CC8CEF3216}" dt="2020-10-17T08:24:40.704" v="47" actId="1076"/>
        <pc:sldMkLst>
          <pc:docMk/>
          <pc:sldMk cId="1806393298" sldId="268"/>
        </pc:sldMkLst>
        <pc:spChg chg="del">
          <ac:chgData name="Siegbert Rudolph" userId="2af4d44886c067cc" providerId="LiveId" clId="{F91B9346-4AA5-4C75-A6D7-12CC8CEF3216}" dt="2020-10-17T08:24:40.704" v="42" actId="478"/>
          <ac:spMkLst>
            <pc:docMk/>
            <pc:sldMk cId="1806393298" sldId="268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04" v="47" actId="1076"/>
          <ac:spMkLst>
            <pc:docMk/>
            <pc:sldMk cId="1806393298" sldId="268"/>
            <ac:spMk id="18" creationId="{F6B4192F-E85C-4CC2-99BB-D468243C70DE}"/>
          </ac:spMkLst>
        </pc:spChg>
      </pc:sldChg>
      <pc:sldChg chg="delSp modSp mod">
        <pc:chgData name="Siegbert Rudolph" userId="2af4d44886c067cc" providerId="LiveId" clId="{F91B9346-4AA5-4C75-A6D7-12CC8CEF3216}" dt="2020-10-17T08:24:40.829" v="209" actId="1076"/>
        <pc:sldMkLst>
          <pc:docMk/>
          <pc:sldMk cId="1373295691" sldId="636"/>
        </pc:sldMkLst>
        <pc:spChg chg="mod">
          <ac:chgData name="Siegbert Rudolph" userId="2af4d44886c067cc" providerId="LiveId" clId="{F91B9346-4AA5-4C75-A6D7-12CC8CEF3216}" dt="2020-10-17T08:24:40.829" v="209" actId="1076"/>
          <ac:spMkLst>
            <pc:docMk/>
            <pc:sldMk cId="1373295691" sldId="636"/>
            <ac:spMk id="2" creationId="{4CDE82B3-2585-406E-947E-71B8A1198523}"/>
          </ac:spMkLst>
        </pc:spChg>
        <pc:spChg chg="del">
          <ac:chgData name="Siegbert Rudolph" userId="2af4d44886c067cc" providerId="LiveId" clId="{F91B9346-4AA5-4C75-A6D7-12CC8CEF3216}" dt="2020-10-17T08:24:40.829" v="204" actId="478"/>
          <ac:spMkLst>
            <pc:docMk/>
            <pc:sldMk cId="1373295691" sldId="636"/>
            <ac:spMk id="3" creationId="{A7EAB0ED-18EE-457F-90CB-03C4EA6203A8}"/>
          </ac:spMkLst>
        </pc:spChg>
      </pc:sldChg>
      <pc:sldChg chg="delSp modSp mod">
        <pc:chgData name="Siegbert Rudolph" userId="2af4d44886c067cc" providerId="LiveId" clId="{F91B9346-4AA5-4C75-A6D7-12CC8CEF3216}" dt="2020-10-17T08:24:40.719" v="59" actId="1076"/>
        <pc:sldMkLst>
          <pc:docMk/>
          <pc:sldMk cId="152448443" sldId="637"/>
        </pc:sldMkLst>
        <pc:spChg chg="del">
          <ac:chgData name="Siegbert Rudolph" userId="2af4d44886c067cc" providerId="LiveId" clId="{F91B9346-4AA5-4C75-A6D7-12CC8CEF3216}" dt="2020-10-17T08:24:40.704" v="54" actId="478"/>
          <ac:spMkLst>
            <pc:docMk/>
            <pc:sldMk cId="152448443" sldId="637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19" v="59" actId="1076"/>
          <ac:spMkLst>
            <pc:docMk/>
            <pc:sldMk cId="152448443" sldId="637"/>
            <ac:spMk id="18" creationId="{ADE88A78-C285-42C7-9F96-1BD5DA4F206F}"/>
          </ac:spMkLst>
        </pc:spChg>
      </pc:sldChg>
      <pc:sldChg chg="delSp modSp mod">
        <pc:chgData name="Siegbert Rudolph" userId="2af4d44886c067cc" providerId="LiveId" clId="{F91B9346-4AA5-4C75-A6D7-12CC8CEF3216}" dt="2020-10-17T08:24:40.719" v="71" actId="1076"/>
        <pc:sldMkLst>
          <pc:docMk/>
          <pc:sldMk cId="1583699050" sldId="639"/>
        </pc:sldMkLst>
        <pc:spChg chg="del">
          <ac:chgData name="Siegbert Rudolph" userId="2af4d44886c067cc" providerId="LiveId" clId="{F91B9346-4AA5-4C75-A6D7-12CC8CEF3216}" dt="2020-10-17T08:24:40.719" v="66" actId="478"/>
          <ac:spMkLst>
            <pc:docMk/>
            <pc:sldMk cId="1583699050" sldId="639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19" v="71" actId="1076"/>
          <ac:spMkLst>
            <pc:docMk/>
            <pc:sldMk cId="1583699050" sldId="639"/>
            <ac:spMk id="18" creationId="{0DF05EC7-27B0-445C-B858-EA75796AF809}"/>
          </ac:spMkLst>
        </pc:spChg>
      </pc:sldChg>
      <pc:sldChg chg="delSp modSp mod">
        <pc:chgData name="Siegbert Rudolph" userId="2af4d44886c067cc" providerId="LiveId" clId="{F91B9346-4AA5-4C75-A6D7-12CC8CEF3216}" dt="2020-10-17T08:24:40.735" v="95" actId="1076"/>
        <pc:sldMkLst>
          <pc:docMk/>
          <pc:sldMk cId="1607665464" sldId="641"/>
        </pc:sldMkLst>
        <pc:spChg chg="del">
          <ac:chgData name="Siegbert Rudolph" userId="2af4d44886c067cc" providerId="LiveId" clId="{F91B9346-4AA5-4C75-A6D7-12CC8CEF3216}" dt="2020-10-17T08:24:40.735" v="90" actId="478"/>
          <ac:spMkLst>
            <pc:docMk/>
            <pc:sldMk cId="1607665464" sldId="641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35" v="95" actId="1076"/>
          <ac:spMkLst>
            <pc:docMk/>
            <pc:sldMk cId="1607665464" sldId="641"/>
            <ac:spMk id="18" creationId="{7DE62BB4-A3C3-4D9C-8394-AAD5C98B92ED}"/>
          </ac:spMkLst>
        </pc:spChg>
      </pc:sldChg>
      <pc:sldChg chg="delSp modSp mod">
        <pc:chgData name="Siegbert Rudolph" userId="2af4d44886c067cc" providerId="LiveId" clId="{F91B9346-4AA5-4C75-A6D7-12CC8CEF3216}" dt="2020-10-17T08:24:40.751" v="107" actId="1076"/>
        <pc:sldMkLst>
          <pc:docMk/>
          <pc:sldMk cId="2936695730" sldId="643"/>
        </pc:sldMkLst>
        <pc:spChg chg="del">
          <ac:chgData name="Siegbert Rudolph" userId="2af4d44886c067cc" providerId="LiveId" clId="{F91B9346-4AA5-4C75-A6D7-12CC8CEF3216}" dt="2020-10-17T08:24:40.751" v="102" actId="478"/>
          <ac:spMkLst>
            <pc:docMk/>
            <pc:sldMk cId="2936695730" sldId="643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51" v="107" actId="1076"/>
          <ac:spMkLst>
            <pc:docMk/>
            <pc:sldMk cId="2936695730" sldId="643"/>
            <ac:spMk id="18" creationId="{C0F7E865-1F99-41BE-9012-43A52EBBB746}"/>
          </ac:spMkLst>
        </pc:spChg>
      </pc:sldChg>
      <pc:sldChg chg="delSp modSp mod">
        <pc:chgData name="Siegbert Rudolph" userId="2af4d44886c067cc" providerId="LiveId" clId="{F91B9346-4AA5-4C75-A6D7-12CC8CEF3216}" dt="2020-10-17T08:24:40.751" v="119" actId="1076"/>
        <pc:sldMkLst>
          <pc:docMk/>
          <pc:sldMk cId="943222376" sldId="645"/>
        </pc:sldMkLst>
        <pc:spChg chg="del">
          <ac:chgData name="Siegbert Rudolph" userId="2af4d44886c067cc" providerId="LiveId" clId="{F91B9346-4AA5-4C75-A6D7-12CC8CEF3216}" dt="2020-10-17T08:24:40.751" v="114" actId="478"/>
          <ac:spMkLst>
            <pc:docMk/>
            <pc:sldMk cId="943222376" sldId="645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51" v="119" actId="1076"/>
          <ac:spMkLst>
            <pc:docMk/>
            <pc:sldMk cId="943222376" sldId="645"/>
            <ac:spMk id="18" creationId="{F218B03C-6BE4-48F8-B15D-0D9367577BAA}"/>
          </ac:spMkLst>
        </pc:spChg>
      </pc:sldChg>
      <pc:sldChg chg="delSp modSp mod">
        <pc:chgData name="Siegbert Rudolph" userId="2af4d44886c067cc" providerId="LiveId" clId="{F91B9346-4AA5-4C75-A6D7-12CC8CEF3216}" dt="2020-10-17T08:24:40.766" v="131" actId="1076"/>
        <pc:sldMkLst>
          <pc:docMk/>
          <pc:sldMk cId="4000315231" sldId="647"/>
        </pc:sldMkLst>
        <pc:spChg chg="del">
          <ac:chgData name="Siegbert Rudolph" userId="2af4d44886c067cc" providerId="LiveId" clId="{F91B9346-4AA5-4C75-A6D7-12CC8CEF3216}" dt="2020-10-17T08:24:40.766" v="126" actId="478"/>
          <ac:spMkLst>
            <pc:docMk/>
            <pc:sldMk cId="4000315231" sldId="647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66" v="131" actId="1076"/>
          <ac:spMkLst>
            <pc:docMk/>
            <pc:sldMk cId="4000315231" sldId="647"/>
            <ac:spMk id="18" creationId="{EB74105E-6E2F-4050-A4B8-98DBAECA7455}"/>
          </ac:spMkLst>
        </pc:spChg>
      </pc:sldChg>
      <pc:sldChg chg="delSp modSp mod">
        <pc:chgData name="Siegbert Rudolph" userId="2af4d44886c067cc" providerId="LiveId" clId="{F91B9346-4AA5-4C75-A6D7-12CC8CEF3216}" dt="2020-10-17T08:24:40.782" v="143" actId="1076"/>
        <pc:sldMkLst>
          <pc:docMk/>
          <pc:sldMk cId="2087180119" sldId="649"/>
        </pc:sldMkLst>
        <pc:spChg chg="del">
          <ac:chgData name="Siegbert Rudolph" userId="2af4d44886c067cc" providerId="LiveId" clId="{F91B9346-4AA5-4C75-A6D7-12CC8CEF3216}" dt="2020-10-17T08:24:40.782" v="138" actId="478"/>
          <ac:spMkLst>
            <pc:docMk/>
            <pc:sldMk cId="2087180119" sldId="649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82" v="143" actId="1076"/>
          <ac:spMkLst>
            <pc:docMk/>
            <pc:sldMk cId="2087180119" sldId="649"/>
            <ac:spMk id="18" creationId="{7BD9B1D1-DF35-4E27-9004-FA7D90636726}"/>
          </ac:spMkLst>
        </pc:spChg>
      </pc:sldChg>
      <pc:sldChg chg="delSp modSp mod">
        <pc:chgData name="Siegbert Rudolph" userId="2af4d44886c067cc" providerId="LiveId" clId="{F91B9346-4AA5-4C75-A6D7-12CC8CEF3216}" dt="2020-10-17T08:24:40.782" v="155" actId="1076"/>
        <pc:sldMkLst>
          <pc:docMk/>
          <pc:sldMk cId="2030225813" sldId="651"/>
        </pc:sldMkLst>
        <pc:spChg chg="del">
          <ac:chgData name="Siegbert Rudolph" userId="2af4d44886c067cc" providerId="LiveId" clId="{F91B9346-4AA5-4C75-A6D7-12CC8CEF3216}" dt="2020-10-17T08:24:40.782" v="150" actId="478"/>
          <ac:spMkLst>
            <pc:docMk/>
            <pc:sldMk cId="2030225813" sldId="651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82" v="155" actId="1076"/>
          <ac:spMkLst>
            <pc:docMk/>
            <pc:sldMk cId="2030225813" sldId="651"/>
            <ac:spMk id="18" creationId="{3D2E075B-90E1-4C63-B67F-5183EBD84211}"/>
          </ac:spMkLst>
        </pc:spChg>
      </pc:sldChg>
      <pc:sldChg chg="delSp modSp mod">
        <pc:chgData name="Siegbert Rudolph" userId="2af4d44886c067cc" providerId="LiveId" clId="{F91B9346-4AA5-4C75-A6D7-12CC8CEF3216}" dt="2020-10-17T08:24:40.798" v="167" actId="1076"/>
        <pc:sldMkLst>
          <pc:docMk/>
          <pc:sldMk cId="1945679402" sldId="653"/>
        </pc:sldMkLst>
        <pc:spChg chg="del">
          <ac:chgData name="Siegbert Rudolph" userId="2af4d44886c067cc" providerId="LiveId" clId="{F91B9346-4AA5-4C75-A6D7-12CC8CEF3216}" dt="2020-10-17T08:24:40.798" v="162" actId="478"/>
          <ac:spMkLst>
            <pc:docMk/>
            <pc:sldMk cId="1945679402" sldId="653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98" v="167" actId="1076"/>
          <ac:spMkLst>
            <pc:docMk/>
            <pc:sldMk cId="1945679402" sldId="653"/>
            <ac:spMk id="18" creationId="{5C83EBCC-E7DA-41EC-B38E-E28CECDED8D4}"/>
          </ac:spMkLst>
        </pc:spChg>
      </pc:sldChg>
      <pc:sldChg chg="delSp modSp mod">
        <pc:chgData name="Siegbert Rudolph" userId="2af4d44886c067cc" providerId="LiveId" clId="{F91B9346-4AA5-4C75-A6D7-12CC8CEF3216}" dt="2020-10-17T08:24:40.798" v="179" actId="1076"/>
        <pc:sldMkLst>
          <pc:docMk/>
          <pc:sldMk cId="1271382970" sldId="655"/>
        </pc:sldMkLst>
        <pc:spChg chg="del">
          <ac:chgData name="Siegbert Rudolph" userId="2af4d44886c067cc" providerId="LiveId" clId="{F91B9346-4AA5-4C75-A6D7-12CC8CEF3216}" dt="2020-10-17T08:24:40.798" v="174" actId="478"/>
          <ac:spMkLst>
            <pc:docMk/>
            <pc:sldMk cId="1271382970" sldId="655"/>
            <ac:spMk id="12" creationId="{A07DA7F3-21D5-4FC3-9F61-E039ABB4B2B5}"/>
          </ac:spMkLst>
        </pc:spChg>
        <pc:spChg chg="mod">
          <ac:chgData name="Siegbert Rudolph" userId="2af4d44886c067cc" providerId="LiveId" clId="{F91B9346-4AA5-4C75-A6D7-12CC8CEF3216}" dt="2020-10-17T08:24:40.798" v="179" actId="1076"/>
          <ac:spMkLst>
            <pc:docMk/>
            <pc:sldMk cId="1271382970" sldId="655"/>
            <ac:spMk id="18" creationId="{EFA23EA6-7F8E-4AB1-8325-EA98A10192C6}"/>
          </ac:spMkLst>
        </pc:spChg>
      </pc:sldChg>
      <pc:sldChg chg="delSp modSp mod">
        <pc:chgData name="Siegbert Rudolph" userId="2af4d44886c067cc" providerId="LiveId" clId="{F91B9346-4AA5-4C75-A6D7-12CC8CEF3216}" dt="2020-10-17T08:24:40.688" v="29" actId="1076"/>
        <pc:sldMkLst>
          <pc:docMk/>
          <pc:sldMk cId="1194384017" sldId="657"/>
        </pc:sldMkLst>
        <pc:spChg chg="mod">
          <ac:chgData name="Siegbert Rudolph" userId="2af4d44886c067cc" providerId="LiveId" clId="{F91B9346-4AA5-4C75-A6D7-12CC8CEF3216}" dt="2020-10-17T08:24:40.688" v="29" actId="1076"/>
          <ac:spMkLst>
            <pc:docMk/>
            <pc:sldMk cId="1194384017" sldId="657"/>
            <ac:spMk id="12" creationId="{2710F06C-48A0-4F64-AA42-C53132D4FC6C}"/>
          </ac:spMkLst>
        </pc:spChg>
        <pc:spChg chg="del">
          <ac:chgData name="Siegbert Rudolph" userId="2af4d44886c067cc" providerId="LiveId" clId="{F91B9346-4AA5-4C75-A6D7-12CC8CEF3216}" dt="2020-10-17T08:24:40.688" v="24" actId="478"/>
          <ac:spMkLst>
            <pc:docMk/>
            <pc:sldMk cId="1194384017" sldId="657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04" v="41" actId="1076"/>
        <pc:sldMkLst>
          <pc:docMk/>
          <pc:sldMk cId="2511949387" sldId="658"/>
        </pc:sldMkLst>
        <pc:spChg chg="mod">
          <ac:chgData name="Siegbert Rudolph" userId="2af4d44886c067cc" providerId="LiveId" clId="{F91B9346-4AA5-4C75-A6D7-12CC8CEF3216}" dt="2020-10-17T08:24:40.704" v="41" actId="1076"/>
          <ac:spMkLst>
            <pc:docMk/>
            <pc:sldMk cId="2511949387" sldId="658"/>
            <ac:spMk id="12" creationId="{F5401859-4FED-43B9-B6C6-82D92877795B}"/>
          </ac:spMkLst>
        </pc:spChg>
        <pc:spChg chg="del">
          <ac:chgData name="Siegbert Rudolph" userId="2af4d44886c067cc" providerId="LiveId" clId="{F91B9346-4AA5-4C75-A6D7-12CC8CEF3216}" dt="2020-10-17T08:24:40.704" v="36" actId="478"/>
          <ac:spMkLst>
            <pc:docMk/>
            <pc:sldMk cId="2511949387" sldId="658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04" v="53" actId="1076"/>
        <pc:sldMkLst>
          <pc:docMk/>
          <pc:sldMk cId="1323011188" sldId="660"/>
        </pc:sldMkLst>
        <pc:spChg chg="mod">
          <ac:chgData name="Siegbert Rudolph" userId="2af4d44886c067cc" providerId="LiveId" clId="{F91B9346-4AA5-4C75-A6D7-12CC8CEF3216}" dt="2020-10-17T08:24:40.704" v="53" actId="1076"/>
          <ac:spMkLst>
            <pc:docMk/>
            <pc:sldMk cId="1323011188" sldId="660"/>
            <ac:spMk id="12" creationId="{4C7DC905-E7E2-40AD-BF77-9FAD5DF4EE61}"/>
          </ac:spMkLst>
        </pc:spChg>
        <pc:spChg chg="del">
          <ac:chgData name="Siegbert Rudolph" userId="2af4d44886c067cc" providerId="LiveId" clId="{F91B9346-4AA5-4C75-A6D7-12CC8CEF3216}" dt="2020-10-17T08:24:40.704" v="48" actId="478"/>
          <ac:spMkLst>
            <pc:docMk/>
            <pc:sldMk cId="1323011188" sldId="660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19" v="65" actId="1076"/>
        <pc:sldMkLst>
          <pc:docMk/>
          <pc:sldMk cId="1792366505" sldId="662"/>
        </pc:sldMkLst>
        <pc:spChg chg="mod">
          <ac:chgData name="Siegbert Rudolph" userId="2af4d44886c067cc" providerId="LiveId" clId="{F91B9346-4AA5-4C75-A6D7-12CC8CEF3216}" dt="2020-10-17T08:24:40.719" v="65" actId="1076"/>
          <ac:spMkLst>
            <pc:docMk/>
            <pc:sldMk cId="1792366505" sldId="662"/>
            <ac:spMk id="12" creationId="{12EEFBCA-C0B9-4E05-9E6B-A1AA6BF7A1A5}"/>
          </ac:spMkLst>
        </pc:spChg>
        <pc:spChg chg="del">
          <ac:chgData name="Siegbert Rudolph" userId="2af4d44886c067cc" providerId="LiveId" clId="{F91B9346-4AA5-4C75-A6D7-12CC8CEF3216}" dt="2020-10-17T08:24:40.719" v="60" actId="478"/>
          <ac:spMkLst>
            <pc:docMk/>
            <pc:sldMk cId="1792366505" sldId="662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35" v="77" actId="1076"/>
        <pc:sldMkLst>
          <pc:docMk/>
          <pc:sldMk cId="1542436866" sldId="663"/>
        </pc:sldMkLst>
        <pc:spChg chg="mod">
          <ac:chgData name="Siegbert Rudolph" userId="2af4d44886c067cc" providerId="LiveId" clId="{F91B9346-4AA5-4C75-A6D7-12CC8CEF3216}" dt="2020-10-17T08:24:40.735" v="77" actId="1076"/>
          <ac:spMkLst>
            <pc:docMk/>
            <pc:sldMk cId="1542436866" sldId="663"/>
            <ac:spMk id="12" creationId="{EC28D928-5ED6-4A2F-AB02-EBF033F05A52}"/>
          </ac:spMkLst>
        </pc:spChg>
        <pc:spChg chg="del">
          <ac:chgData name="Siegbert Rudolph" userId="2af4d44886c067cc" providerId="LiveId" clId="{F91B9346-4AA5-4C75-A6D7-12CC8CEF3216}" dt="2020-10-17T08:24:40.719" v="72" actId="478"/>
          <ac:spMkLst>
            <pc:docMk/>
            <pc:sldMk cId="1542436866" sldId="663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51" v="101" actId="1076"/>
        <pc:sldMkLst>
          <pc:docMk/>
          <pc:sldMk cId="3465319345" sldId="664"/>
        </pc:sldMkLst>
        <pc:spChg chg="mod">
          <ac:chgData name="Siegbert Rudolph" userId="2af4d44886c067cc" providerId="LiveId" clId="{F91B9346-4AA5-4C75-A6D7-12CC8CEF3216}" dt="2020-10-17T08:24:40.751" v="101" actId="1076"/>
          <ac:spMkLst>
            <pc:docMk/>
            <pc:sldMk cId="3465319345" sldId="664"/>
            <ac:spMk id="12" creationId="{F1571377-1244-4EDB-BD13-AE62EBFD1913}"/>
          </ac:spMkLst>
        </pc:spChg>
        <pc:spChg chg="del">
          <ac:chgData name="Siegbert Rudolph" userId="2af4d44886c067cc" providerId="LiveId" clId="{F91B9346-4AA5-4C75-A6D7-12CC8CEF3216}" dt="2020-10-17T08:24:40.735" v="96" actId="478"/>
          <ac:spMkLst>
            <pc:docMk/>
            <pc:sldMk cId="3465319345" sldId="664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51" v="113" actId="1076"/>
        <pc:sldMkLst>
          <pc:docMk/>
          <pc:sldMk cId="72942891" sldId="665"/>
        </pc:sldMkLst>
        <pc:spChg chg="mod">
          <ac:chgData name="Siegbert Rudolph" userId="2af4d44886c067cc" providerId="LiveId" clId="{F91B9346-4AA5-4C75-A6D7-12CC8CEF3216}" dt="2020-10-17T08:24:40.751" v="113" actId="1076"/>
          <ac:spMkLst>
            <pc:docMk/>
            <pc:sldMk cId="72942891" sldId="665"/>
            <ac:spMk id="12" creationId="{1F69C4F0-9217-4A58-B8A5-3405B84B8FEE}"/>
          </ac:spMkLst>
        </pc:spChg>
        <pc:spChg chg="del">
          <ac:chgData name="Siegbert Rudolph" userId="2af4d44886c067cc" providerId="LiveId" clId="{F91B9346-4AA5-4C75-A6D7-12CC8CEF3216}" dt="2020-10-17T08:24:40.751" v="108" actId="478"/>
          <ac:spMkLst>
            <pc:docMk/>
            <pc:sldMk cId="72942891" sldId="665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66" v="125" actId="1076"/>
        <pc:sldMkLst>
          <pc:docMk/>
          <pc:sldMk cId="761695957" sldId="666"/>
        </pc:sldMkLst>
        <pc:spChg chg="mod">
          <ac:chgData name="Siegbert Rudolph" userId="2af4d44886c067cc" providerId="LiveId" clId="{F91B9346-4AA5-4C75-A6D7-12CC8CEF3216}" dt="2020-10-17T08:24:40.766" v="125" actId="1076"/>
          <ac:spMkLst>
            <pc:docMk/>
            <pc:sldMk cId="761695957" sldId="666"/>
            <ac:spMk id="12" creationId="{EAB478C0-5EAB-410A-B0D7-B109216849A7}"/>
          </ac:spMkLst>
        </pc:spChg>
        <pc:spChg chg="del">
          <ac:chgData name="Siegbert Rudolph" userId="2af4d44886c067cc" providerId="LiveId" clId="{F91B9346-4AA5-4C75-A6D7-12CC8CEF3216}" dt="2020-10-17T08:24:40.751" v="120" actId="478"/>
          <ac:spMkLst>
            <pc:docMk/>
            <pc:sldMk cId="761695957" sldId="666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82" v="137" actId="1076"/>
        <pc:sldMkLst>
          <pc:docMk/>
          <pc:sldMk cId="733377620" sldId="667"/>
        </pc:sldMkLst>
        <pc:spChg chg="mod">
          <ac:chgData name="Siegbert Rudolph" userId="2af4d44886c067cc" providerId="LiveId" clId="{F91B9346-4AA5-4C75-A6D7-12CC8CEF3216}" dt="2020-10-17T08:24:40.782" v="137" actId="1076"/>
          <ac:spMkLst>
            <pc:docMk/>
            <pc:sldMk cId="733377620" sldId="667"/>
            <ac:spMk id="12" creationId="{8532D32D-DC11-4F84-A840-3D182794C593}"/>
          </ac:spMkLst>
        </pc:spChg>
        <pc:spChg chg="del">
          <ac:chgData name="Siegbert Rudolph" userId="2af4d44886c067cc" providerId="LiveId" clId="{F91B9346-4AA5-4C75-A6D7-12CC8CEF3216}" dt="2020-10-17T08:24:40.766" v="132" actId="478"/>
          <ac:spMkLst>
            <pc:docMk/>
            <pc:sldMk cId="733377620" sldId="667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82" v="149" actId="1076"/>
        <pc:sldMkLst>
          <pc:docMk/>
          <pc:sldMk cId="1845351029" sldId="668"/>
        </pc:sldMkLst>
        <pc:spChg chg="mod">
          <ac:chgData name="Siegbert Rudolph" userId="2af4d44886c067cc" providerId="LiveId" clId="{F91B9346-4AA5-4C75-A6D7-12CC8CEF3216}" dt="2020-10-17T08:24:40.782" v="149" actId="1076"/>
          <ac:spMkLst>
            <pc:docMk/>
            <pc:sldMk cId="1845351029" sldId="668"/>
            <ac:spMk id="12" creationId="{D60A2A42-6DC3-4DF7-A4AA-7230BD77DE8F}"/>
          </ac:spMkLst>
        </pc:spChg>
        <pc:spChg chg="del">
          <ac:chgData name="Siegbert Rudolph" userId="2af4d44886c067cc" providerId="LiveId" clId="{F91B9346-4AA5-4C75-A6D7-12CC8CEF3216}" dt="2020-10-17T08:24:40.782" v="144" actId="478"/>
          <ac:spMkLst>
            <pc:docMk/>
            <pc:sldMk cId="1845351029" sldId="668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98" v="161" actId="1076"/>
        <pc:sldMkLst>
          <pc:docMk/>
          <pc:sldMk cId="2062462777" sldId="669"/>
        </pc:sldMkLst>
        <pc:spChg chg="mod">
          <ac:chgData name="Siegbert Rudolph" userId="2af4d44886c067cc" providerId="LiveId" clId="{F91B9346-4AA5-4C75-A6D7-12CC8CEF3216}" dt="2020-10-17T08:24:40.798" v="161" actId="1076"/>
          <ac:spMkLst>
            <pc:docMk/>
            <pc:sldMk cId="2062462777" sldId="669"/>
            <ac:spMk id="12" creationId="{25AC32B3-585A-4A95-B8D2-CC8DCE791675}"/>
          </ac:spMkLst>
        </pc:spChg>
        <pc:spChg chg="del">
          <ac:chgData name="Siegbert Rudolph" userId="2af4d44886c067cc" providerId="LiveId" clId="{F91B9346-4AA5-4C75-A6D7-12CC8CEF3216}" dt="2020-10-17T08:24:40.782" v="156" actId="478"/>
          <ac:spMkLst>
            <pc:docMk/>
            <pc:sldMk cId="2062462777" sldId="669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798" v="173" actId="1076"/>
        <pc:sldMkLst>
          <pc:docMk/>
          <pc:sldMk cId="1716601314" sldId="670"/>
        </pc:sldMkLst>
        <pc:spChg chg="mod">
          <ac:chgData name="Siegbert Rudolph" userId="2af4d44886c067cc" providerId="LiveId" clId="{F91B9346-4AA5-4C75-A6D7-12CC8CEF3216}" dt="2020-10-17T08:24:40.798" v="173" actId="1076"/>
          <ac:spMkLst>
            <pc:docMk/>
            <pc:sldMk cId="1716601314" sldId="670"/>
            <ac:spMk id="12" creationId="{7B3E1FEF-6BC4-4F3A-BE7A-EA33D6760599}"/>
          </ac:spMkLst>
        </pc:spChg>
        <pc:spChg chg="del">
          <ac:chgData name="Siegbert Rudolph" userId="2af4d44886c067cc" providerId="LiveId" clId="{F91B9346-4AA5-4C75-A6D7-12CC8CEF3216}" dt="2020-10-17T08:24:40.798" v="168" actId="478"/>
          <ac:spMkLst>
            <pc:docMk/>
            <pc:sldMk cId="1716601314" sldId="670"/>
            <ac:spMk id="22" creationId="{589EC592-E773-4266-A6A5-76AF5C18CA5A}"/>
          </ac:spMkLst>
        </pc:spChg>
      </pc:sldChg>
      <pc:sldChg chg="delSp modSp mod">
        <pc:chgData name="Siegbert Rudolph" userId="2af4d44886c067cc" providerId="LiveId" clId="{F91B9346-4AA5-4C75-A6D7-12CC8CEF3216}" dt="2020-10-17T08:24:40.813" v="185" actId="1076"/>
        <pc:sldMkLst>
          <pc:docMk/>
          <pc:sldMk cId="1567162872" sldId="671"/>
        </pc:sldMkLst>
        <pc:spChg chg="mod">
          <ac:chgData name="Siegbert Rudolph" userId="2af4d44886c067cc" providerId="LiveId" clId="{F91B9346-4AA5-4C75-A6D7-12CC8CEF3216}" dt="2020-10-17T08:24:40.813" v="185" actId="1076"/>
          <ac:spMkLst>
            <pc:docMk/>
            <pc:sldMk cId="1567162872" sldId="671"/>
            <ac:spMk id="12" creationId="{E792A095-C915-4BB3-AC3B-F2F9D41783A1}"/>
          </ac:spMkLst>
        </pc:spChg>
        <pc:spChg chg="del">
          <ac:chgData name="Siegbert Rudolph" userId="2af4d44886c067cc" providerId="LiveId" clId="{F91B9346-4AA5-4C75-A6D7-12CC8CEF3216}" dt="2020-10-17T08:24:40.798" v="180" actId="478"/>
          <ac:spMkLst>
            <pc:docMk/>
            <pc:sldMk cId="1567162872" sldId="671"/>
            <ac:spMk id="22" creationId="{589EC592-E773-4266-A6A5-76AF5C18CA5A}"/>
          </ac:spMkLst>
        </pc:spChg>
      </pc:sldChg>
    </pc:docChg>
  </pc:docChgLst>
  <pc:docChgLst>
    <pc:chgData name="Siegbert Rudolph" userId="2af4d44886c067cc" providerId="LiveId" clId="{EBED86C2-6422-41D8-84F1-F8B949845FC7}"/>
    <pc:docChg chg="custSel modSld">
      <pc:chgData name="Siegbert Rudolph" userId="2af4d44886c067cc" providerId="LiveId" clId="{EBED86C2-6422-41D8-84F1-F8B949845FC7}" dt="2021-02-07T07:34:59.009" v="419" actId="1076"/>
      <pc:docMkLst>
        <pc:docMk/>
      </pc:docMkLst>
      <pc:sldChg chg="delSp modSp mod">
        <pc:chgData name="Siegbert Rudolph" userId="2af4d44886c067cc" providerId="LiveId" clId="{EBED86C2-6422-41D8-84F1-F8B949845FC7}" dt="2021-02-07T07:34:58.868" v="215" actId="1076"/>
        <pc:sldMkLst>
          <pc:docMk/>
          <pc:sldMk cId="2546919538" sldId="256"/>
        </pc:sldMkLst>
        <pc:spChg chg="del">
          <ac:chgData name="Siegbert Rudolph" userId="2af4d44886c067cc" providerId="LiveId" clId="{EBED86C2-6422-41D8-84F1-F8B949845FC7}" dt="2021-02-06T18:24:06.231" v="0" actId="478"/>
          <ac:spMkLst>
            <pc:docMk/>
            <pc:sldMk cId="2546919538" sldId="256"/>
            <ac:spMk id="2" creationId="{A734D5CA-BE62-4E7C-9BDE-2B8E96AAB6B8}"/>
          </ac:spMkLst>
        </pc:spChg>
        <pc:spChg chg="mod">
          <ac:chgData name="Siegbert Rudolph" userId="2af4d44886c067cc" providerId="LiveId" clId="{EBED86C2-6422-41D8-84F1-F8B949845FC7}" dt="2021-02-07T07:34:58.868" v="215" actId="1076"/>
          <ac:spMkLst>
            <pc:docMk/>
            <pc:sldMk cId="2546919538" sldId="256"/>
            <ac:spMk id="2" creationId="{FE58DCE0-6A93-44D9-8387-6BA255A92F5C}"/>
          </ac:spMkLst>
        </pc:spChg>
        <pc:spChg chg="del mod">
          <ac:chgData name="Siegbert Rudolph" userId="2af4d44886c067cc" providerId="LiveId" clId="{EBED86C2-6422-41D8-84F1-F8B949845FC7}" dt="2021-02-07T07:34:58.868" v="210" actId="478"/>
          <ac:spMkLst>
            <pc:docMk/>
            <pc:sldMk cId="2546919538" sldId="256"/>
            <ac:spMk id="3" creationId="{20C28567-060D-4511-818B-3D16CB6BF6CC}"/>
          </ac:spMkLst>
        </pc:spChg>
      </pc:sldChg>
      <pc:sldChg chg="delSp modSp mod">
        <pc:chgData name="Siegbert Rudolph" userId="2af4d44886c067cc" providerId="LiveId" clId="{EBED86C2-6422-41D8-84F1-F8B949845FC7}" dt="2021-02-07T07:34:58.931" v="293" actId="1076"/>
        <pc:sldMkLst>
          <pc:docMk/>
          <pc:sldMk cId="1073985950" sldId="257"/>
        </pc:sldMkLst>
        <pc:spChg chg="del">
          <ac:chgData name="Siegbert Rudolph" userId="2af4d44886c067cc" providerId="LiveId" clId="{EBED86C2-6422-41D8-84F1-F8B949845FC7}" dt="2021-02-06T18:24:06.278" v="78" actId="478"/>
          <ac:spMkLst>
            <pc:docMk/>
            <pc:sldMk cId="1073985950" sldId="257"/>
            <ac:spMk id="13" creationId="{68EB56B6-44A3-47D6-82EF-28B00C674FC7}"/>
          </ac:spMkLst>
        </pc:spChg>
        <pc:spChg chg="mod">
          <ac:chgData name="Siegbert Rudolph" userId="2af4d44886c067cc" providerId="LiveId" clId="{EBED86C2-6422-41D8-84F1-F8B949845FC7}" dt="2021-02-07T07:34:58.931" v="293" actId="1076"/>
          <ac:spMkLst>
            <pc:docMk/>
            <pc:sldMk cId="1073985950" sldId="257"/>
            <ac:spMk id="13" creationId="{BCC213B0-C42E-4BC2-A820-4ACC0659CD8E}"/>
          </ac:spMkLst>
        </pc:spChg>
        <pc:spChg chg="del mod">
          <ac:chgData name="Siegbert Rudolph" userId="2af4d44886c067cc" providerId="LiveId" clId="{EBED86C2-6422-41D8-84F1-F8B949845FC7}" dt="2021-02-07T07:34:58.915" v="288" actId="478"/>
          <ac:spMkLst>
            <pc:docMk/>
            <pc:sldMk cId="1073985950" sldId="257"/>
            <ac:spMk id="17" creationId="{AD20C60A-0585-4FFF-B6DA-691BF5B60250}"/>
          </ac:spMkLst>
        </pc:spChg>
      </pc:sldChg>
      <pc:sldChg chg="delSp modSp mod">
        <pc:chgData name="Siegbert Rudolph" userId="2af4d44886c067cc" providerId="LiveId" clId="{EBED86C2-6422-41D8-84F1-F8B949845FC7}" dt="2021-02-07T07:34:58.931" v="299" actId="1076"/>
        <pc:sldMkLst>
          <pc:docMk/>
          <pc:sldMk cId="120088677" sldId="258"/>
        </pc:sldMkLst>
        <pc:spChg chg="mod">
          <ac:chgData name="Siegbert Rudolph" userId="2af4d44886c067cc" providerId="LiveId" clId="{EBED86C2-6422-41D8-84F1-F8B949845FC7}" dt="2021-02-07T07:34:58.931" v="299" actId="1076"/>
          <ac:spMkLst>
            <pc:docMk/>
            <pc:sldMk cId="120088677" sldId="258"/>
            <ac:spMk id="11" creationId="{D530DDEF-8064-448F-AD9A-2D1414B9D713}"/>
          </ac:spMkLst>
        </pc:spChg>
        <pc:spChg chg="del">
          <ac:chgData name="Siegbert Rudolph" userId="2af4d44886c067cc" providerId="LiveId" clId="{EBED86C2-6422-41D8-84F1-F8B949845FC7}" dt="2021-02-06T18:24:06.278" v="84" actId="478"/>
          <ac:spMkLst>
            <pc:docMk/>
            <pc:sldMk cId="120088677" sldId="258"/>
            <ac:spMk id="11" creationId="{EEBA50AD-E5CE-4B7C-874A-D52D3BD649D4}"/>
          </ac:spMkLst>
        </pc:spChg>
        <pc:spChg chg="del mod">
          <ac:chgData name="Siegbert Rudolph" userId="2af4d44886c067cc" providerId="LiveId" clId="{EBED86C2-6422-41D8-84F1-F8B949845FC7}" dt="2021-02-07T07:34:58.931" v="294" actId="478"/>
          <ac:spMkLst>
            <pc:docMk/>
            <pc:sldMk cId="120088677" sldId="258"/>
            <ac:spMk id="13" creationId="{AC80608C-109C-4919-89B2-A7F801404AEB}"/>
          </ac:spMkLst>
        </pc:spChg>
      </pc:sldChg>
      <pc:sldChg chg="delSp modSp mod">
        <pc:chgData name="Siegbert Rudolph" userId="2af4d44886c067cc" providerId="LiveId" clId="{EBED86C2-6422-41D8-84F1-F8B949845FC7}" dt="2021-02-07T07:34:58.868" v="221" actId="1076"/>
        <pc:sldMkLst>
          <pc:docMk/>
          <pc:sldMk cId="3950944825" sldId="259"/>
        </pc:sldMkLst>
        <pc:spChg chg="del">
          <ac:chgData name="Siegbert Rudolph" userId="2af4d44886c067cc" providerId="LiveId" clId="{EBED86C2-6422-41D8-84F1-F8B949845FC7}" dt="2021-02-06T18:24:06.231" v="6" actId="478"/>
          <ac:spMkLst>
            <pc:docMk/>
            <pc:sldMk cId="3950944825" sldId="259"/>
            <ac:spMk id="12" creationId="{4C3374B3-C4D8-49C4-9778-9A37BD3AAE47}"/>
          </ac:spMkLst>
        </pc:spChg>
        <pc:spChg chg="mod">
          <ac:chgData name="Siegbert Rudolph" userId="2af4d44886c067cc" providerId="LiveId" clId="{EBED86C2-6422-41D8-84F1-F8B949845FC7}" dt="2021-02-07T07:34:58.868" v="221" actId="1076"/>
          <ac:spMkLst>
            <pc:docMk/>
            <pc:sldMk cId="3950944825" sldId="259"/>
            <ac:spMk id="12" creationId="{CE371CA7-68A6-4E36-A143-6A2EA6CA544B}"/>
          </ac:spMkLst>
        </pc:spChg>
        <pc:spChg chg="del mod">
          <ac:chgData name="Siegbert Rudolph" userId="2af4d44886c067cc" providerId="LiveId" clId="{EBED86C2-6422-41D8-84F1-F8B949845FC7}" dt="2021-02-07T07:34:58.868" v="216" actId="478"/>
          <ac:spMkLst>
            <pc:docMk/>
            <pc:sldMk cId="3950944825" sldId="259"/>
            <ac:spMk id="17" creationId="{36692E31-D198-44FC-AB09-755A490F6E6E}"/>
          </ac:spMkLst>
        </pc:spChg>
      </pc:sldChg>
      <pc:sldChg chg="delSp modSp mod">
        <pc:chgData name="Siegbert Rudolph" userId="2af4d44886c067cc" providerId="LiveId" clId="{EBED86C2-6422-41D8-84F1-F8B949845FC7}" dt="2021-02-07T07:34:58.868" v="227" actId="1076"/>
        <pc:sldMkLst>
          <pc:docMk/>
          <pc:sldMk cId="703515437" sldId="260"/>
        </pc:sldMkLst>
        <pc:spChg chg="del mod">
          <ac:chgData name="Siegbert Rudolph" userId="2af4d44886c067cc" providerId="LiveId" clId="{EBED86C2-6422-41D8-84F1-F8B949845FC7}" dt="2021-02-07T07:34:58.868" v="222" actId="478"/>
          <ac:spMkLst>
            <pc:docMk/>
            <pc:sldMk cId="703515437" sldId="260"/>
            <ac:spMk id="11" creationId="{B5BB9EB6-D5B6-437F-BE57-D7BB2B73DB52}"/>
          </ac:spMkLst>
        </pc:spChg>
        <pc:spChg chg="mod">
          <ac:chgData name="Siegbert Rudolph" userId="2af4d44886c067cc" providerId="LiveId" clId="{EBED86C2-6422-41D8-84F1-F8B949845FC7}" dt="2021-02-07T07:34:58.868" v="227" actId="1076"/>
          <ac:spMkLst>
            <pc:docMk/>
            <pc:sldMk cId="703515437" sldId="260"/>
            <ac:spMk id="12" creationId="{9AD802C9-A4AD-4EC1-977D-71EB9E88D47E}"/>
          </ac:spMkLst>
        </pc:spChg>
        <pc:spChg chg="del">
          <ac:chgData name="Siegbert Rudolph" userId="2af4d44886c067cc" providerId="LiveId" clId="{EBED86C2-6422-41D8-84F1-F8B949845FC7}" dt="2021-02-06T18:24:06.231" v="12" actId="478"/>
          <ac:spMkLst>
            <pc:docMk/>
            <pc:sldMk cId="703515437" sldId="260"/>
            <ac:spMk id="12" creationId="{F9EA9BA0-682E-410C-A268-4147D01E5F83}"/>
          </ac:spMkLst>
        </pc:spChg>
      </pc:sldChg>
      <pc:sldChg chg="delSp modSp mod">
        <pc:chgData name="Siegbert Rudolph" userId="2af4d44886c067cc" providerId="LiveId" clId="{EBED86C2-6422-41D8-84F1-F8B949845FC7}" dt="2021-02-07T07:34:58.993" v="401" actId="1076"/>
        <pc:sldMkLst>
          <pc:docMk/>
          <pc:sldMk cId="3797296233" sldId="261"/>
        </pc:sldMkLst>
        <pc:spChg chg="del">
          <ac:chgData name="Siegbert Rudolph" userId="2af4d44886c067cc" providerId="LiveId" clId="{EBED86C2-6422-41D8-84F1-F8B949845FC7}" dt="2021-02-06T18:24:06.341" v="186" actId="478"/>
          <ac:spMkLst>
            <pc:docMk/>
            <pc:sldMk cId="3797296233" sldId="261"/>
            <ac:spMk id="11" creationId="{5E4A2F6A-B61B-4D73-9154-06349FC1734D}"/>
          </ac:spMkLst>
        </pc:spChg>
        <pc:spChg chg="mod">
          <ac:chgData name="Siegbert Rudolph" userId="2af4d44886c067cc" providerId="LiveId" clId="{EBED86C2-6422-41D8-84F1-F8B949845FC7}" dt="2021-02-07T07:34:58.993" v="401" actId="1076"/>
          <ac:spMkLst>
            <pc:docMk/>
            <pc:sldMk cId="3797296233" sldId="261"/>
            <ac:spMk id="11" creationId="{CAC621FD-491D-41E9-B779-D854A433CE77}"/>
          </ac:spMkLst>
        </pc:spChg>
        <pc:spChg chg="del mod">
          <ac:chgData name="Siegbert Rudolph" userId="2af4d44886c067cc" providerId="LiveId" clId="{EBED86C2-6422-41D8-84F1-F8B949845FC7}" dt="2021-02-07T07:34:58.993" v="396" actId="478"/>
          <ac:spMkLst>
            <pc:docMk/>
            <pc:sldMk cId="3797296233" sldId="261"/>
            <ac:spMk id="12" creationId="{E72DC90E-9664-42EF-83BC-A619D16570D7}"/>
          </ac:spMkLst>
        </pc:spChg>
      </pc:sldChg>
      <pc:sldChg chg="delSp modSp mod">
        <pc:chgData name="Siegbert Rudolph" userId="2af4d44886c067cc" providerId="LiveId" clId="{EBED86C2-6422-41D8-84F1-F8B949845FC7}" dt="2021-02-07T07:34:59.009" v="407" actId="1076"/>
        <pc:sldMkLst>
          <pc:docMk/>
          <pc:sldMk cId="2323489181" sldId="262"/>
        </pc:sldMkLst>
        <pc:spChg chg="mod">
          <ac:chgData name="Siegbert Rudolph" userId="2af4d44886c067cc" providerId="LiveId" clId="{EBED86C2-6422-41D8-84F1-F8B949845FC7}" dt="2021-02-07T07:34:59.009" v="407" actId="1076"/>
          <ac:spMkLst>
            <pc:docMk/>
            <pc:sldMk cId="2323489181" sldId="262"/>
            <ac:spMk id="11" creationId="{BE2AB13B-E577-4178-ACC8-9D41FF8FD39F}"/>
          </ac:spMkLst>
        </pc:spChg>
        <pc:spChg chg="del">
          <ac:chgData name="Siegbert Rudolph" userId="2af4d44886c067cc" providerId="LiveId" clId="{EBED86C2-6422-41D8-84F1-F8B949845FC7}" dt="2021-02-06T18:24:06.341" v="192" actId="478"/>
          <ac:spMkLst>
            <pc:docMk/>
            <pc:sldMk cId="2323489181" sldId="262"/>
            <ac:spMk id="11" creationId="{C957D05C-AF16-47C7-BFC2-C3856FDA43D7}"/>
          </ac:spMkLst>
        </pc:spChg>
        <pc:spChg chg="del mod">
          <ac:chgData name="Siegbert Rudolph" userId="2af4d44886c067cc" providerId="LiveId" clId="{EBED86C2-6422-41D8-84F1-F8B949845FC7}" dt="2021-02-07T07:34:58.993" v="402" actId="478"/>
          <ac:spMkLst>
            <pc:docMk/>
            <pc:sldMk cId="2323489181" sldId="262"/>
            <ac:spMk id="12" creationId="{A555E55B-6749-4871-8678-34195FA3FE7A}"/>
          </ac:spMkLst>
        </pc:spChg>
      </pc:sldChg>
      <pc:sldChg chg="delSp modSp mod">
        <pc:chgData name="Siegbert Rudolph" userId="2af4d44886c067cc" providerId="LiveId" clId="{EBED86C2-6422-41D8-84F1-F8B949845FC7}" dt="2021-02-07T07:34:59.009" v="413" actId="1076"/>
        <pc:sldMkLst>
          <pc:docMk/>
          <pc:sldMk cId="3573695413" sldId="263"/>
        </pc:sldMkLst>
        <pc:spChg chg="del">
          <ac:chgData name="Siegbert Rudolph" userId="2af4d44886c067cc" providerId="LiveId" clId="{EBED86C2-6422-41D8-84F1-F8B949845FC7}" dt="2021-02-06T18:24:06.341" v="198" actId="478"/>
          <ac:spMkLst>
            <pc:docMk/>
            <pc:sldMk cId="3573695413" sldId="263"/>
            <ac:spMk id="11" creationId="{39471EF8-016E-4EE9-8DAD-8E21C78154A0}"/>
          </ac:spMkLst>
        </pc:spChg>
        <pc:spChg chg="mod">
          <ac:chgData name="Siegbert Rudolph" userId="2af4d44886c067cc" providerId="LiveId" clId="{EBED86C2-6422-41D8-84F1-F8B949845FC7}" dt="2021-02-07T07:34:59.009" v="413" actId="1076"/>
          <ac:spMkLst>
            <pc:docMk/>
            <pc:sldMk cId="3573695413" sldId="263"/>
            <ac:spMk id="11" creationId="{E6717650-929E-4A8B-92F2-F73AB4EC1B73}"/>
          </ac:spMkLst>
        </pc:spChg>
        <pc:spChg chg="del mod">
          <ac:chgData name="Siegbert Rudolph" userId="2af4d44886c067cc" providerId="LiveId" clId="{EBED86C2-6422-41D8-84F1-F8B949845FC7}" dt="2021-02-07T07:34:59.009" v="408" actId="478"/>
          <ac:spMkLst>
            <pc:docMk/>
            <pc:sldMk cId="3573695413" sldId="263"/>
            <ac:spMk id="12" creationId="{4901239C-344F-4FE6-8F8E-2D060888F9DA}"/>
          </ac:spMkLst>
        </pc:spChg>
      </pc:sldChg>
      <pc:sldChg chg="delSp modSp mod">
        <pc:chgData name="Siegbert Rudolph" userId="2af4d44886c067cc" providerId="LiveId" clId="{EBED86C2-6422-41D8-84F1-F8B949845FC7}" dt="2021-02-07T07:34:58.884" v="233" actId="1076"/>
        <pc:sldMkLst>
          <pc:docMk/>
          <pc:sldMk cId="633708046" sldId="264"/>
        </pc:sldMkLst>
        <pc:spChg chg="del">
          <ac:chgData name="Siegbert Rudolph" userId="2af4d44886c067cc" providerId="LiveId" clId="{EBED86C2-6422-41D8-84F1-F8B949845FC7}" dt="2021-02-06T18:24:06.231" v="18" actId="478"/>
          <ac:spMkLst>
            <pc:docMk/>
            <pc:sldMk cId="633708046" sldId="264"/>
            <ac:spMk id="12" creationId="{627D28BD-974A-47BC-807E-E98392AAC823}"/>
          </ac:spMkLst>
        </pc:spChg>
        <pc:spChg chg="mod">
          <ac:chgData name="Siegbert Rudolph" userId="2af4d44886c067cc" providerId="LiveId" clId="{EBED86C2-6422-41D8-84F1-F8B949845FC7}" dt="2021-02-07T07:34:58.884" v="233" actId="1076"/>
          <ac:spMkLst>
            <pc:docMk/>
            <pc:sldMk cId="633708046" sldId="264"/>
            <ac:spMk id="12" creationId="{748654CF-6D2D-4840-85AF-2C1B8944258C}"/>
          </ac:spMkLst>
        </pc:spChg>
        <pc:spChg chg="del mod">
          <ac:chgData name="Siegbert Rudolph" userId="2af4d44886c067cc" providerId="LiveId" clId="{EBED86C2-6422-41D8-84F1-F8B949845FC7}" dt="2021-02-07T07:34:58.868" v="228" actId="478"/>
          <ac:spMkLst>
            <pc:docMk/>
            <pc:sldMk cId="633708046" sldId="264"/>
            <ac:spMk id="17" creationId="{28D5EDD2-1409-4C35-AC9C-3076A97B47ED}"/>
          </ac:spMkLst>
        </pc:spChg>
      </pc:sldChg>
      <pc:sldChg chg="delSp modSp mod">
        <pc:chgData name="Siegbert Rudolph" userId="2af4d44886c067cc" providerId="LiveId" clId="{EBED86C2-6422-41D8-84F1-F8B949845FC7}" dt="2021-02-07T07:34:58.884" v="245" actId="1076"/>
        <pc:sldMkLst>
          <pc:docMk/>
          <pc:sldMk cId="3662225986" sldId="266"/>
        </pc:sldMkLst>
        <pc:spChg chg="mod">
          <ac:chgData name="Siegbert Rudolph" userId="2af4d44886c067cc" providerId="LiveId" clId="{EBED86C2-6422-41D8-84F1-F8B949845FC7}" dt="2021-02-07T07:34:58.884" v="245" actId="1076"/>
          <ac:spMkLst>
            <pc:docMk/>
            <pc:sldMk cId="3662225986" sldId="266"/>
            <ac:spMk id="12" creationId="{B797F7E5-43DB-40B0-905F-697A4BBC3971}"/>
          </ac:spMkLst>
        </pc:spChg>
        <pc:spChg chg="del">
          <ac:chgData name="Siegbert Rudolph" userId="2af4d44886c067cc" providerId="LiveId" clId="{EBED86C2-6422-41D8-84F1-F8B949845FC7}" dt="2021-02-06T18:24:06.247" v="30" actId="478"/>
          <ac:spMkLst>
            <pc:docMk/>
            <pc:sldMk cId="3662225986" sldId="266"/>
            <ac:spMk id="12" creationId="{FE1D6C1F-AC75-47D0-8B6B-5C4A4BFB79AF}"/>
          </ac:spMkLst>
        </pc:spChg>
        <pc:spChg chg="del mod">
          <ac:chgData name="Siegbert Rudolph" userId="2af4d44886c067cc" providerId="LiveId" clId="{EBED86C2-6422-41D8-84F1-F8B949845FC7}" dt="2021-02-07T07:34:58.884" v="240" actId="478"/>
          <ac:spMkLst>
            <pc:docMk/>
            <pc:sldMk cId="3662225986" sldId="266"/>
            <ac:spMk id="18" creationId="{32874D49-60CA-4DB0-B30C-2772D3765AE4}"/>
          </ac:spMkLst>
        </pc:spChg>
      </pc:sldChg>
      <pc:sldChg chg="delSp modSp mod">
        <pc:chgData name="Siegbert Rudolph" userId="2af4d44886c067cc" providerId="LiveId" clId="{EBED86C2-6422-41D8-84F1-F8B949845FC7}" dt="2021-02-07T07:34:58.899" v="257" actId="1076"/>
        <pc:sldMkLst>
          <pc:docMk/>
          <pc:sldMk cId="1806393298" sldId="268"/>
        </pc:sldMkLst>
        <pc:spChg chg="del">
          <ac:chgData name="Siegbert Rudolph" userId="2af4d44886c067cc" providerId="LiveId" clId="{EBED86C2-6422-41D8-84F1-F8B949845FC7}" dt="2021-02-06T18:24:06.247" v="42" actId="478"/>
          <ac:spMkLst>
            <pc:docMk/>
            <pc:sldMk cId="1806393298" sldId="268"/>
            <ac:spMk id="12" creationId="{1F4738F0-B3EE-4B62-9368-5405D8D1CAAB}"/>
          </ac:spMkLst>
        </pc:spChg>
        <pc:spChg chg="mod">
          <ac:chgData name="Siegbert Rudolph" userId="2af4d44886c067cc" providerId="LiveId" clId="{EBED86C2-6422-41D8-84F1-F8B949845FC7}" dt="2021-02-07T07:34:58.899" v="257" actId="1076"/>
          <ac:spMkLst>
            <pc:docMk/>
            <pc:sldMk cId="1806393298" sldId="268"/>
            <ac:spMk id="12" creationId="{EA39BB10-5254-445C-8047-00CF4AB6E5A8}"/>
          </ac:spMkLst>
        </pc:spChg>
        <pc:spChg chg="del mod">
          <ac:chgData name="Siegbert Rudolph" userId="2af4d44886c067cc" providerId="LiveId" clId="{EBED86C2-6422-41D8-84F1-F8B949845FC7}" dt="2021-02-07T07:34:58.884" v="252" actId="478"/>
          <ac:spMkLst>
            <pc:docMk/>
            <pc:sldMk cId="1806393298" sldId="268"/>
            <ac:spMk id="18" creationId="{13F27449-FBB8-4482-BF47-A4DD257FFFD9}"/>
          </ac:spMkLst>
        </pc:spChg>
      </pc:sldChg>
      <pc:sldChg chg="delSp modSp mod">
        <pc:chgData name="Siegbert Rudolph" userId="2af4d44886c067cc" providerId="LiveId" clId="{EBED86C2-6422-41D8-84F1-F8B949845FC7}" dt="2021-02-07T07:34:59.009" v="419" actId="1076"/>
        <pc:sldMkLst>
          <pc:docMk/>
          <pc:sldMk cId="1373295691" sldId="636"/>
        </pc:sldMkLst>
        <pc:spChg chg="del mod">
          <ac:chgData name="Siegbert Rudolph" userId="2af4d44886c067cc" providerId="LiveId" clId="{EBED86C2-6422-41D8-84F1-F8B949845FC7}" dt="2021-02-07T07:34:59.009" v="414" actId="478"/>
          <ac:spMkLst>
            <pc:docMk/>
            <pc:sldMk cId="1373295691" sldId="636"/>
            <ac:spMk id="2" creationId="{0F7F2B62-25B6-4C35-951E-DA87B3B9130F}"/>
          </ac:spMkLst>
        </pc:spChg>
        <pc:spChg chg="del">
          <ac:chgData name="Siegbert Rudolph" userId="2af4d44886c067cc" providerId="LiveId" clId="{EBED86C2-6422-41D8-84F1-F8B949845FC7}" dt="2021-02-06T18:24:06.341" v="204" actId="478"/>
          <ac:spMkLst>
            <pc:docMk/>
            <pc:sldMk cId="1373295691" sldId="636"/>
            <ac:spMk id="3" creationId="{08E00641-32D8-4A12-BBE3-B7F0780432ED}"/>
          </ac:spMkLst>
        </pc:spChg>
        <pc:spChg chg="mod">
          <ac:chgData name="Siegbert Rudolph" userId="2af4d44886c067cc" providerId="LiveId" clId="{EBED86C2-6422-41D8-84F1-F8B949845FC7}" dt="2021-02-07T07:34:59.009" v="419" actId="1076"/>
          <ac:spMkLst>
            <pc:docMk/>
            <pc:sldMk cId="1373295691" sldId="636"/>
            <ac:spMk id="3" creationId="{7D0D1E75-B0F1-41D0-B532-7D2D8DE3D564}"/>
          </ac:spMkLst>
        </pc:spChg>
      </pc:sldChg>
      <pc:sldChg chg="delSp modSp mod">
        <pc:chgData name="Siegbert Rudolph" userId="2af4d44886c067cc" providerId="LiveId" clId="{EBED86C2-6422-41D8-84F1-F8B949845FC7}" dt="2021-02-07T07:34:58.899" v="269" actId="1076"/>
        <pc:sldMkLst>
          <pc:docMk/>
          <pc:sldMk cId="152448443" sldId="637"/>
        </pc:sldMkLst>
        <pc:spChg chg="del">
          <ac:chgData name="Siegbert Rudolph" userId="2af4d44886c067cc" providerId="LiveId" clId="{EBED86C2-6422-41D8-84F1-F8B949845FC7}" dt="2021-02-06T18:24:06.263" v="54" actId="478"/>
          <ac:spMkLst>
            <pc:docMk/>
            <pc:sldMk cId="152448443" sldId="637"/>
            <ac:spMk id="12" creationId="{4896F7A7-DF20-473C-9B60-B052CEA451E2}"/>
          </ac:spMkLst>
        </pc:spChg>
        <pc:spChg chg="mod">
          <ac:chgData name="Siegbert Rudolph" userId="2af4d44886c067cc" providerId="LiveId" clId="{EBED86C2-6422-41D8-84F1-F8B949845FC7}" dt="2021-02-07T07:34:58.899" v="269" actId="1076"/>
          <ac:spMkLst>
            <pc:docMk/>
            <pc:sldMk cId="152448443" sldId="637"/>
            <ac:spMk id="12" creationId="{A72F291C-D960-421A-86DC-A2F1F984A31F}"/>
          </ac:spMkLst>
        </pc:spChg>
        <pc:spChg chg="del mod">
          <ac:chgData name="Siegbert Rudolph" userId="2af4d44886c067cc" providerId="LiveId" clId="{EBED86C2-6422-41D8-84F1-F8B949845FC7}" dt="2021-02-07T07:34:58.899" v="264" actId="478"/>
          <ac:spMkLst>
            <pc:docMk/>
            <pc:sldMk cId="152448443" sldId="637"/>
            <ac:spMk id="18" creationId="{D4A81394-E766-4C2E-9121-5F9D79F7C928}"/>
          </ac:spMkLst>
        </pc:spChg>
      </pc:sldChg>
      <pc:sldChg chg="delSp modSp mod">
        <pc:chgData name="Siegbert Rudolph" userId="2af4d44886c067cc" providerId="LiveId" clId="{EBED86C2-6422-41D8-84F1-F8B949845FC7}" dt="2021-02-07T07:34:58.915" v="281" actId="1076"/>
        <pc:sldMkLst>
          <pc:docMk/>
          <pc:sldMk cId="1583699050" sldId="639"/>
        </pc:sldMkLst>
        <pc:spChg chg="del">
          <ac:chgData name="Siegbert Rudolph" userId="2af4d44886c067cc" providerId="LiveId" clId="{EBED86C2-6422-41D8-84F1-F8B949845FC7}" dt="2021-02-06T18:24:06.263" v="66" actId="478"/>
          <ac:spMkLst>
            <pc:docMk/>
            <pc:sldMk cId="1583699050" sldId="639"/>
            <ac:spMk id="12" creationId="{078255A9-34D5-407C-82B1-F6E5FC5236E3}"/>
          </ac:spMkLst>
        </pc:spChg>
        <pc:spChg chg="mod">
          <ac:chgData name="Siegbert Rudolph" userId="2af4d44886c067cc" providerId="LiveId" clId="{EBED86C2-6422-41D8-84F1-F8B949845FC7}" dt="2021-02-07T07:34:58.915" v="281" actId="1076"/>
          <ac:spMkLst>
            <pc:docMk/>
            <pc:sldMk cId="1583699050" sldId="639"/>
            <ac:spMk id="12" creationId="{730F4931-C4F9-43A0-B643-EA81350C5CDE}"/>
          </ac:spMkLst>
        </pc:spChg>
        <pc:spChg chg="del mod">
          <ac:chgData name="Siegbert Rudolph" userId="2af4d44886c067cc" providerId="LiveId" clId="{EBED86C2-6422-41D8-84F1-F8B949845FC7}" dt="2021-02-07T07:34:58.915" v="276" actId="478"/>
          <ac:spMkLst>
            <pc:docMk/>
            <pc:sldMk cId="1583699050" sldId="639"/>
            <ac:spMk id="18" creationId="{60D6B523-DB00-4F05-B902-660D19F1221D}"/>
          </ac:spMkLst>
        </pc:spChg>
      </pc:sldChg>
      <pc:sldChg chg="delSp modSp mod">
        <pc:chgData name="Siegbert Rudolph" userId="2af4d44886c067cc" providerId="LiveId" clId="{EBED86C2-6422-41D8-84F1-F8B949845FC7}" dt="2021-02-07T07:34:58.931" v="305" actId="1076"/>
        <pc:sldMkLst>
          <pc:docMk/>
          <pc:sldMk cId="1607665464" sldId="641"/>
        </pc:sldMkLst>
        <pc:spChg chg="mod">
          <ac:chgData name="Siegbert Rudolph" userId="2af4d44886c067cc" providerId="LiveId" clId="{EBED86C2-6422-41D8-84F1-F8B949845FC7}" dt="2021-02-07T07:34:58.931" v="305" actId="1076"/>
          <ac:spMkLst>
            <pc:docMk/>
            <pc:sldMk cId="1607665464" sldId="641"/>
            <ac:spMk id="12" creationId="{0535FF2E-9A0D-412E-8096-CDD92F890DCF}"/>
          </ac:spMkLst>
        </pc:spChg>
        <pc:spChg chg="del">
          <ac:chgData name="Siegbert Rudolph" userId="2af4d44886c067cc" providerId="LiveId" clId="{EBED86C2-6422-41D8-84F1-F8B949845FC7}" dt="2021-02-06T18:24:06.278" v="90" actId="478"/>
          <ac:spMkLst>
            <pc:docMk/>
            <pc:sldMk cId="1607665464" sldId="641"/>
            <ac:spMk id="12" creationId="{A9B24CED-DB15-4BF6-A21B-CE0F40CA0C05}"/>
          </ac:spMkLst>
        </pc:spChg>
        <pc:spChg chg="del mod">
          <ac:chgData name="Siegbert Rudolph" userId="2af4d44886c067cc" providerId="LiveId" clId="{EBED86C2-6422-41D8-84F1-F8B949845FC7}" dt="2021-02-07T07:34:58.931" v="300" actId="478"/>
          <ac:spMkLst>
            <pc:docMk/>
            <pc:sldMk cId="1607665464" sldId="641"/>
            <ac:spMk id="18" creationId="{020FEBCF-C8AE-487A-B0EA-69D05D9AA0FE}"/>
          </ac:spMkLst>
        </pc:spChg>
      </pc:sldChg>
      <pc:sldChg chg="delSp modSp mod">
        <pc:chgData name="Siegbert Rudolph" userId="2af4d44886c067cc" providerId="LiveId" clId="{EBED86C2-6422-41D8-84F1-F8B949845FC7}" dt="2021-02-07T07:34:58.946" v="317" actId="1076"/>
        <pc:sldMkLst>
          <pc:docMk/>
          <pc:sldMk cId="2936695730" sldId="643"/>
        </pc:sldMkLst>
        <pc:spChg chg="del">
          <ac:chgData name="Siegbert Rudolph" userId="2af4d44886c067cc" providerId="LiveId" clId="{EBED86C2-6422-41D8-84F1-F8B949845FC7}" dt="2021-02-06T18:24:06.278" v="102" actId="478"/>
          <ac:spMkLst>
            <pc:docMk/>
            <pc:sldMk cId="2936695730" sldId="643"/>
            <ac:spMk id="12" creationId="{B3673747-5EA6-477C-A24B-ACB537EEC138}"/>
          </ac:spMkLst>
        </pc:spChg>
        <pc:spChg chg="mod">
          <ac:chgData name="Siegbert Rudolph" userId="2af4d44886c067cc" providerId="LiveId" clId="{EBED86C2-6422-41D8-84F1-F8B949845FC7}" dt="2021-02-07T07:34:58.946" v="317" actId="1076"/>
          <ac:spMkLst>
            <pc:docMk/>
            <pc:sldMk cId="2936695730" sldId="643"/>
            <ac:spMk id="12" creationId="{EFEF2662-8244-48B1-AF42-D6FBFAD56E2B}"/>
          </ac:spMkLst>
        </pc:spChg>
        <pc:spChg chg="del mod">
          <ac:chgData name="Siegbert Rudolph" userId="2af4d44886c067cc" providerId="LiveId" clId="{EBED86C2-6422-41D8-84F1-F8B949845FC7}" dt="2021-02-07T07:34:58.946" v="312" actId="478"/>
          <ac:spMkLst>
            <pc:docMk/>
            <pc:sldMk cId="2936695730" sldId="643"/>
            <ac:spMk id="18" creationId="{1A10C8F6-1BEE-487D-B1D6-662417B77171}"/>
          </ac:spMkLst>
        </pc:spChg>
      </pc:sldChg>
      <pc:sldChg chg="delSp modSp mod">
        <pc:chgData name="Siegbert Rudolph" userId="2af4d44886c067cc" providerId="LiveId" clId="{EBED86C2-6422-41D8-84F1-F8B949845FC7}" dt="2021-02-07T07:34:58.946" v="329" actId="1076"/>
        <pc:sldMkLst>
          <pc:docMk/>
          <pc:sldMk cId="943222376" sldId="645"/>
        </pc:sldMkLst>
        <pc:spChg chg="mod">
          <ac:chgData name="Siegbert Rudolph" userId="2af4d44886c067cc" providerId="LiveId" clId="{EBED86C2-6422-41D8-84F1-F8B949845FC7}" dt="2021-02-07T07:34:58.946" v="329" actId="1076"/>
          <ac:spMkLst>
            <pc:docMk/>
            <pc:sldMk cId="943222376" sldId="645"/>
            <ac:spMk id="12" creationId="{53901835-E3B7-4EF5-9AAC-6A259B49AE35}"/>
          </ac:spMkLst>
        </pc:spChg>
        <pc:spChg chg="del">
          <ac:chgData name="Siegbert Rudolph" userId="2af4d44886c067cc" providerId="LiveId" clId="{EBED86C2-6422-41D8-84F1-F8B949845FC7}" dt="2021-02-06T18:24:06.294" v="114" actId="478"/>
          <ac:spMkLst>
            <pc:docMk/>
            <pc:sldMk cId="943222376" sldId="645"/>
            <ac:spMk id="12" creationId="{699F9F17-C962-417B-8944-B6760D0C95B7}"/>
          </ac:spMkLst>
        </pc:spChg>
        <pc:spChg chg="del mod">
          <ac:chgData name="Siegbert Rudolph" userId="2af4d44886c067cc" providerId="LiveId" clId="{EBED86C2-6422-41D8-84F1-F8B949845FC7}" dt="2021-02-07T07:34:58.946" v="324" actId="478"/>
          <ac:spMkLst>
            <pc:docMk/>
            <pc:sldMk cId="943222376" sldId="645"/>
            <ac:spMk id="18" creationId="{429C9D83-C4E4-4CDE-B0F5-32A00EFC54AB}"/>
          </ac:spMkLst>
        </pc:spChg>
      </pc:sldChg>
      <pc:sldChg chg="delSp modSp mod">
        <pc:chgData name="Siegbert Rudolph" userId="2af4d44886c067cc" providerId="LiveId" clId="{EBED86C2-6422-41D8-84F1-F8B949845FC7}" dt="2021-02-07T07:34:58.962" v="341" actId="1076"/>
        <pc:sldMkLst>
          <pc:docMk/>
          <pc:sldMk cId="4000315231" sldId="647"/>
        </pc:sldMkLst>
        <pc:spChg chg="del">
          <ac:chgData name="Siegbert Rudolph" userId="2af4d44886c067cc" providerId="LiveId" clId="{EBED86C2-6422-41D8-84F1-F8B949845FC7}" dt="2021-02-06T18:24:06.294" v="126" actId="478"/>
          <ac:spMkLst>
            <pc:docMk/>
            <pc:sldMk cId="4000315231" sldId="647"/>
            <ac:spMk id="12" creationId="{43AA2F96-99A7-4B4F-8EE4-D7A46887DD15}"/>
          </ac:spMkLst>
        </pc:spChg>
        <pc:spChg chg="mod">
          <ac:chgData name="Siegbert Rudolph" userId="2af4d44886c067cc" providerId="LiveId" clId="{EBED86C2-6422-41D8-84F1-F8B949845FC7}" dt="2021-02-07T07:34:58.962" v="341" actId="1076"/>
          <ac:spMkLst>
            <pc:docMk/>
            <pc:sldMk cId="4000315231" sldId="647"/>
            <ac:spMk id="12" creationId="{D96601CB-FB19-4DEE-A2E8-2E594CD27874}"/>
          </ac:spMkLst>
        </pc:spChg>
        <pc:spChg chg="del mod">
          <ac:chgData name="Siegbert Rudolph" userId="2af4d44886c067cc" providerId="LiveId" clId="{EBED86C2-6422-41D8-84F1-F8B949845FC7}" dt="2021-02-07T07:34:58.962" v="336" actId="478"/>
          <ac:spMkLst>
            <pc:docMk/>
            <pc:sldMk cId="4000315231" sldId="647"/>
            <ac:spMk id="18" creationId="{04A03EBA-E995-4C2E-A211-F5BC6CAE4709}"/>
          </ac:spMkLst>
        </pc:spChg>
      </pc:sldChg>
      <pc:sldChg chg="delSp modSp mod">
        <pc:chgData name="Siegbert Rudolph" userId="2af4d44886c067cc" providerId="LiveId" clId="{EBED86C2-6422-41D8-84F1-F8B949845FC7}" dt="2021-02-07T07:34:58.962" v="353" actId="1076"/>
        <pc:sldMkLst>
          <pc:docMk/>
          <pc:sldMk cId="2087180119" sldId="649"/>
        </pc:sldMkLst>
        <pc:spChg chg="mod">
          <ac:chgData name="Siegbert Rudolph" userId="2af4d44886c067cc" providerId="LiveId" clId="{EBED86C2-6422-41D8-84F1-F8B949845FC7}" dt="2021-02-07T07:34:58.962" v="353" actId="1076"/>
          <ac:spMkLst>
            <pc:docMk/>
            <pc:sldMk cId="2087180119" sldId="649"/>
            <ac:spMk id="12" creationId="{778FC24F-CB8C-458E-890C-84475348F46A}"/>
          </ac:spMkLst>
        </pc:spChg>
        <pc:spChg chg="del">
          <ac:chgData name="Siegbert Rudolph" userId="2af4d44886c067cc" providerId="LiveId" clId="{EBED86C2-6422-41D8-84F1-F8B949845FC7}" dt="2021-02-06T18:24:06.310" v="138" actId="478"/>
          <ac:spMkLst>
            <pc:docMk/>
            <pc:sldMk cId="2087180119" sldId="649"/>
            <ac:spMk id="12" creationId="{FF224DD0-F75C-4C47-A88C-4A1C0F696660}"/>
          </ac:spMkLst>
        </pc:spChg>
        <pc:spChg chg="del mod">
          <ac:chgData name="Siegbert Rudolph" userId="2af4d44886c067cc" providerId="LiveId" clId="{EBED86C2-6422-41D8-84F1-F8B949845FC7}" dt="2021-02-07T07:34:58.962" v="348" actId="478"/>
          <ac:spMkLst>
            <pc:docMk/>
            <pc:sldMk cId="2087180119" sldId="649"/>
            <ac:spMk id="18" creationId="{32960783-1133-46C1-9125-35F6B3BE7B14}"/>
          </ac:spMkLst>
        </pc:spChg>
      </pc:sldChg>
      <pc:sldChg chg="delSp modSp mod">
        <pc:chgData name="Siegbert Rudolph" userId="2af4d44886c067cc" providerId="LiveId" clId="{EBED86C2-6422-41D8-84F1-F8B949845FC7}" dt="2021-02-07T07:34:58.978" v="365" actId="1076"/>
        <pc:sldMkLst>
          <pc:docMk/>
          <pc:sldMk cId="2030225813" sldId="651"/>
        </pc:sldMkLst>
        <pc:spChg chg="del">
          <ac:chgData name="Siegbert Rudolph" userId="2af4d44886c067cc" providerId="LiveId" clId="{EBED86C2-6422-41D8-84F1-F8B949845FC7}" dt="2021-02-06T18:24:06.310" v="150" actId="478"/>
          <ac:spMkLst>
            <pc:docMk/>
            <pc:sldMk cId="2030225813" sldId="651"/>
            <ac:spMk id="12" creationId="{3E338BB3-F35D-4347-BEF0-81F920D5617E}"/>
          </ac:spMkLst>
        </pc:spChg>
        <pc:spChg chg="mod">
          <ac:chgData name="Siegbert Rudolph" userId="2af4d44886c067cc" providerId="LiveId" clId="{EBED86C2-6422-41D8-84F1-F8B949845FC7}" dt="2021-02-07T07:34:58.978" v="365" actId="1076"/>
          <ac:spMkLst>
            <pc:docMk/>
            <pc:sldMk cId="2030225813" sldId="651"/>
            <ac:spMk id="12" creationId="{B3FDD79D-2A26-4C1E-849F-67623FB5841E}"/>
          </ac:spMkLst>
        </pc:spChg>
        <pc:spChg chg="del mod">
          <ac:chgData name="Siegbert Rudolph" userId="2af4d44886c067cc" providerId="LiveId" clId="{EBED86C2-6422-41D8-84F1-F8B949845FC7}" dt="2021-02-07T07:34:58.978" v="360" actId="478"/>
          <ac:spMkLst>
            <pc:docMk/>
            <pc:sldMk cId="2030225813" sldId="651"/>
            <ac:spMk id="18" creationId="{BBABDBFF-1F05-4DF7-B9B8-1FF9EE6497DD}"/>
          </ac:spMkLst>
        </pc:spChg>
      </pc:sldChg>
      <pc:sldChg chg="delSp modSp mod">
        <pc:chgData name="Siegbert Rudolph" userId="2af4d44886c067cc" providerId="LiveId" clId="{EBED86C2-6422-41D8-84F1-F8B949845FC7}" dt="2021-02-07T07:34:58.978" v="377" actId="1076"/>
        <pc:sldMkLst>
          <pc:docMk/>
          <pc:sldMk cId="1945679402" sldId="653"/>
        </pc:sldMkLst>
        <pc:spChg chg="mod">
          <ac:chgData name="Siegbert Rudolph" userId="2af4d44886c067cc" providerId="LiveId" clId="{EBED86C2-6422-41D8-84F1-F8B949845FC7}" dt="2021-02-07T07:34:58.978" v="377" actId="1076"/>
          <ac:spMkLst>
            <pc:docMk/>
            <pc:sldMk cId="1945679402" sldId="653"/>
            <ac:spMk id="12" creationId="{0D77AD00-51EB-4799-9B0C-616EBD24E19B}"/>
          </ac:spMkLst>
        </pc:spChg>
        <pc:spChg chg="del">
          <ac:chgData name="Siegbert Rudolph" userId="2af4d44886c067cc" providerId="LiveId" clId="{EBED86C2-6422-41D8-84F1-F8B949845FC7}" dt="2021-02-06T18:24:06.325" v="162" actId="478"/>
          <ac:spMkLst>
            <pc:docMk/>
            <pc:sldMk cId="1945679402" sldId="653"/>
            <ac:spMk id="12" creationId="{F97CDA88-A6EE-4926-A3FE-3EA23D9F1A95}"/>
          </ac:spMkLst>
        </pc:spChg>
        <pc:spChg chg="del mod">
          <ac:chgData name="Siegbert Rudolph" userId="2af4d44886c067cc" providerId="LiveId" clId="{EBED86C2-6422-41D8-84F1-F8B949845FC7}" dt="2021-02-07T07:34:58.978" v="372" actId="478"/>
          <ac:spMkLst>
            <pc:docMk/>
            <pc:sldMk cId="1945679402" sldId="653"/>
            <ac:spMk id="18" creationId="{94F77C37-56FE-4F05-8EDD-1EE9AB7A7F0C}"/>
          </ac:spMkLst>
        </pc:spChg>
      </pc:sldChg>
      <pc:sldChg chg="delSp modSp mod">
        <pc:chgData name="Siegbert Rudolph" userId="2af4d44886c067cc" providerId="LiveId" clId="{EBED86C2-6422-41D8-84F1-F8B949845FC7}" dt="2021-02-07T07:34:58.993" v="389" actId="1076"/>
        <pc:sldMkLst>
          <pc:docMk/>
          <pc:sldMk cId="1271382970" sldId="655"/>
        </pc:sldMkLst>
        <pc:spChg chg="del">
          <ac:chgData name="Siegbert Rudolph" userId="2af4d44886c067cc" providerId="LiveId" clId="{EBED86C2-6422-41D8-84F1-F8B949845FC7}" dt="2021-02-06T18:24:06.325" v="174" actId="478"/>
          <ac:spMkLst>
            <pc:docMk/>
            <pc:sldMk cId="1271382970" sldId="655"/>
            <ac:spMk id="12" creationId="{70FE22A4-B6D4-442B-B0FF-B9FCA50E7945}"/>
          </ac:spMkLst>
        </pc:spChg>
        <pc:spChg chg="mod">
          <ac:chgData name="Siegbert Rudolph" userId="2af4d44886c067cc" providerId="LiveId" clId="{EBED86C2-6422-41D8-84F1-F8B949845FC7}" dt="2021-02-07T07:34:58.993" v="389" actId="1076"/>
          <ac:spMkLst>
            <pc:docMk/>
            <pc:sldMk cId="1271382970" sldId="655"/>
            <ac:spMk id="12" creationId="{CDF5C2C9-2823-40B0-ADF4-4A1B4A30F348}"/>
          </ac:spMkLst>
        </pc:spChg>
        <pc:spChg chg="del mod">
          <ac:chgData name="Siegbert Rudolph" userId="2af4d44886c067cc" providerId="LiveId" clId="{EBED86C2-6422-41D8-84F1-F8B949845FC7}" dt="2021-02-07T07:34:58.993" v="384" actId="478"/>
          <ac:spMkLst>
            <pc:docMk/>
            <pc:sldMk cId="1271382970" sldId="655"/>
            <ac:spMk id="18" creationId="{9798D078-3B3F-4802-B93C-CF67C8D580B2}"/>
          </ac:spMkLst>
        </pc:spChg>
      </pc:sldChg>
      <pc:sldChg chg="delSp modSp mod">
        <pc:chgData name="Siegbert Rudolph" userId="2af4d44886c067cc" providerId="LiveId" clId="{EBED86C2-6422-41D8-84F1-F8B949845FC7}" dt="2021-02-07T07:34:58.884" v="239" actId="1076"/>
        <pc:sldMkLst>
          <pc:docMk/>
          <pc:sldMk cId="1194384017" sldId="657"/>
        </pc:sldMkLst>
        <pc:spChg chg="del mod">
          <ac:chgData name="Siegbert Rudolph" userId="2af4d44886c067cc" providerId="LiveId" clId="{EBED86C2-6422-41D8-84F1-F8B949845FC7}" dt="2021-02-07T07:34:58.884" v="234" actId="478"/>
          <ac:spMkLst>
            <pc:docMk/>
            <pc:sldMk cId="1194384017" sldId="657"/>
            <ac:spMk id="12" creationId="{5E2DDD6A-23A0-4DAC-A16D-E92D8AC890FC}"/>
          </ac:spMkLst>
        </pc:spChg>
        <pc:spChg chg="mod">
          <ac:chgData name="Siegbert Rudolph" userId="2af4d44886c067cc" providerId="LiveId" clId="{EBED86C2-6422-41D8-84F1-F8B949845FC7}" dt="2021-02-07T07:34:58.884" v="239" actId="1076"/>
          <ac:spMkLst>
            <pc:docMk/>
            <pc:sldMk cId="1194384017" sldId="657"/>
            <ac:spMk id="13" creationId="{039477AB-C566-41DC-A3EB-FF6929CA972C}"/>
          </ac:spMkLst>
        </pc:spChg>
        <pc:spChg chg="del">
          <ac:chgData name="Siegbert Rudolph" userId="2af4d44886c067cc" providerId="LiveId" clId="{EBED86C2-6422-41D8-84F1-F8B949845FC7}" dt="2021-02-06T18:24:06.247" v="24" actId="478"/>
          <ac:spMkLst>
            <pc:docMk/>
            <pc:sldMk cId="1194384017" sldId="657"/>
            <ac:spMk id="13" creationId="{95F764FA-BEA6-46F3-AF34-EACB267F95C4}"/>
          </ac:spMkLst>
        </pc:spChg>
      </pc:sldChg>
      <pc:sldChg chg="delSp modSp mod">
        <pc:chgData name="Siegbert Rudolph" userId="2af4d44886c067cc" providerId="LiveId" clId="{EBED86C2-6422-41D8-84F1-F8B949845FC7}" dt="2021-02-07T07:34:58.884" v="251" actId="1076"/>
        <pc:sldMkLst>
          <pc:docMk/>
          <pc:sldMk cId="2511949387" sldId="658"/>
        </pc:sldMkLst>
        <pc:spChg chg="del mod">
          <ac:chgData name="Siegbert Rudolph" userId="2af4d44886c067cc" providerId="LiveId" clId="{EBED86C2-6422-41D8-84F1-F8B949845FC7}" dt="2021-02-07T07:34:58.884" v="246" actId="478"/>
          <ac:spMkLst>
            <pc:docMk/>
            <pc:sldMk cId="2511949387" sldId="658"/>
            <ac:spMk id="12" creationId="{5F91A5CC-7E57-4EB9-AE09-94A7E2E26ACE}"/>
          </ac:spMkLst>
        </pc:spChg>
        <pc:spChg chg="mod">
          <ac:chgData name="Siegbert Rudolph" userId="2af4d44886c067cc" providerId="LiveId" clId="{EBED86C2-6422-41D8-84F1-F8B949845FC7}" dt="2021-02-07T07:34:58.884" v="251" actId="1076"/>
          <ac:spMkLst>
            <pc:docMk/>
            <pc:sldMk cId="2511949387" sldId="658"/>
            <ac:spMk id="13" creationId="{7CA4A150-0078-4113-B94C-38808C95E021}"/>
          </ac:spMkLst>
        </pc:spChg>
        <pc:spChg chg="del">
          <ac:chgData name="Siegbert Rudolph" userId="2af4d44886c067cc" providerId="LiveId" clId="{EBED86C2-6422-41D8-84F1-F8B949845FC7}" dt="2021-02-06T18:24:06.247" v="36" actId="478"/>
          <ac:spMkLst>
            <pc:docMk/>
            <pc:sldMk cId="2511949387" sldId="658"/>
            <ac:spMk id="13" creationId="{A895B07A-6EB7-4414-BB49-32D64E593D32}"/>
          </ac:spMkLst>
        </pc:spChg>
      </pc:sldChg>
      <pc:sldChg chg="delSp modSp mod">
        <pc:chgData name="Siegbert Rudolph" userId="2af4d44886c067cc" providerId="LiveId" clId="{EBED86C2-6422-41D8-84F1-F8B949845FC7}" dt="2021-02-07T07:34:58.899" v="263" actId="1076"/>
        <pc:sldMkLst>
          <pc:docMk/>
          <pc:sldMk cId="1323011188" sldId="660"/>
        </pc:sldMkLst>
        <pc:spChg chg="del mod">
          <ac:chgData name="Siegbert Rudolph" userId="2af4d44886c067cc" providerId="LiveId" clId="{EBED86C2-6422-41D8-84F1-F8B949845FC7}" dt="2021-02-07T07:34:58.899" v="258" actId="478"/>
          <ac:spMkLst>
            <pc:docMk/>
            <pc:sldMk cId="1323011188" sldId="660"/>
            <ac:spMk id="12" creationId="{DD1AE8C9-2723-4675-B853-EC36B97E62C6}"/>
          </ac:spMkLst>
        </pc:spChg>
        <pc:spChg chg="del">
          <ac:chgData name="Siegbert Rudolph" userId="2af4d44886c067cc" providerId="LiveId" clId="{EBED86C2-6422-41D8-84F1-F8B949845FC7}" dt="2021-02-06T18:24:06.247" v="48" actId="478"/>
          <ac:spMkLst>
            <pc:docMk/>
            <pc:sldMk cId="1323011188" sldId="660"/>
            <ac:spMk id="13" creationId="{609CA1CA-BF8C-4563-9F6C-9006E26EE680}"/>
          </ac:spMkLst>
        </pc:spChg>
        <pc:spChg chg="mod">
          <ac:chgData name="Siegbert Rudolph" userId="2af4d44886c067cc" providerId="LiveId" clId="{EBED86C2-6422-41D8-84F1-F8B949845FC7}" dt="2021-02-07T07:34:58.899" v="263" actId="1076"/>
          <ac:spMkLst>
            <pc:docMk/>
            <pc:sldMk cId="1323011188" sldId="660"/>
            <ac:spMk id="13" creationId="{9A255256-6C0F-4801-8608-2AF6E995C1FE}"/>
          </ac:spMkLst>
        </pc:spChg>
      </pc:sldChg>
      <pc:sldChg chg="delSp modSp mod">
        <pc:chgData name="Siegbert Rudolph" userId="2af4d44886c067cc" providerId="LiveId" clId="{EBED86C2-6422-41D8-84F1-F8B949845FC7}" dt="2021-02-07T07:34:58.915" v="275" actId="1076"/>
        <pc:sldMkLst>
          <pc:docMk/>
          <pc:sldMk cId="1792366505" sldId="662"/>
        </pc:sldMkLst>
        <pc:spChg chg="del mod">
          <ac:chgData name="Siegbert Rudolph" userId="2af4d44886c067cc" providerId="LiveId" clId="{EBED86C2-6422-41D8-84F1-F8B949845FC7}" dt="2021-02-07T07:34:58.899" v="270" actId="478"/>
          <ac:spMkLst>
            <pc:docMk/>
            <pc:sldMk cId="1792366505" sldId="662"/>
            <ac:spMk id="12" creationId="{98FA56BD-8541-43C2-A6D3-2412721E655F}"/>
          </ac:spMkLst>
        </pc:spChg>
        <pc:spChg chg="mod">
          <ac:chgData name="Siegbert Rudolph" userId="2af4d44886c067cc" providerId="LiveId" clId="{EBED86C2-6422-41D8-84F1-F8B949845FC7}" dt="2021-02-07T07:34:58.915" v="275" actId="1076"/>
          <ac:spMkLst>
            <pc:docMk/>
            <pc:sldMk cId="1792366505" sldId="662"/>
            <ac:spMk id="13" creationId="{7B6AD86B-3AAB-4385-A0B4-753B913E73A2}"/>
          </ac:spMkLst>
        </pc:spChg>
        <pc:spChg chg="del">
          <ac:chgData name="Siegbert Rudolph" userId="2af4d44886c067cc" providerId="LiveId" clId="{EBED86C2-6422-41D8-84F1-F8B949845FC7}" dt="2021-02-06T18:24:06.263" v="60" actId="478"/>
          <ac:spMkLst>
            <pc:docMk/>
            <pc:sldMk cId="1792366505" sldId="662"/>
            <ac:spMk id="13" creationId="{B1204B4D-9971-4944-B276-FD2D7B3B40C4}"/>
          </ac:spMkLst>
        </pc:spChg>
      </pc:sldChg>
      <pc:sldChg chg="delSp modSp mod">
        <pc:chgData name="Siegbert Rudolph" userId="2af4d44886c067cc" providerId="LiveId" clId="{EBED86C2-6422-41D8-84F1-F8B949845FC7}" dt="2021-02-07T07:34:58.915" v="287" actId="1076"/>
        <pc:sldMkLst>
          <pc:docMk/>
          <pc:sldMk cId="1542436866" sldId="663"/>
        </pc:sldMkLst>
        <pc:spChg chg="del mod">
          <ac:chgData name="Siegbert Rudolph" userId="2af4d44886c067cc" providerId="LiveId" clId="{EBED86C2-6422-41D8-84F1-F8B949845FC7}" dt="2021-02-07T07:34:58.915" v="282" actId="478"/>
          <ac:spMkLst>
            <pc:docMk/>
            <pc:sldMk cId="1542436866" sldId="663"/>
            <ac:spMk id="12" creationId="{FFD6FC9A-4780-4D63-A1A8-7B34BEE6E743}"/>
          </ac:spMkLst>
        </pc:spChg>
        <pc:spChg chg="mod">
          <ac:chgData name="Siegbert Rudolph" userId="2af4d44886c067cc" providerId="LiveId" clId="{EBED86C2-6422-41D8-84F1-F8B949845FC7}" dt="2021-02-07T07:34:58.915" v="287" actId="1076"/>
          <ac:spMkLst>
            <pc:docMk/>
            <pc:sldMk cId="1542436866" sldId="663"/>
            <ac:spMk id="13" creationId="{7C52298A-664B-4286-88A6-0723FF0918A9}"/>
          </ac:spMkLst>
        </pc:spChg>
        <pc:spChg chg="del">
          <ac:chgData name="Siegbert Rudolph" userId="2af4d44886c067cc" providerId="LiveId" clId="{EBED86C2-6422-41D8-84F1-F8B949845FC7}" dt="2021-02-06T18:24:06.263" v="72" actId="478"/>
          <ac:spMkLst>
            <pc:docMk/>
            <pc:sldMk cId="1542436866" sldId="663"/>
            <ac:spMk id="13" creationId="{F8DCCCB5-3F19-479F-A001-A20949094261}"/>
          </ac:spMkLst>
        </pc:spChg>
      </pc:sldChg>
      <pc:sldChg chg="delSp modSp mod">
        <pc:chgData name="Siegbert Rudolph" userId="2af4d44886c067cc" providerId="LiveId" clId="{EBED86C2-6422-41D8-84F1-F8B949845FC7}" dt="2021-02-07T07:34:58.946" v="311" actId="1076"/>
        <pc:sldMkLst>
          <pc:docMk/>
          <pc:sldMk cId="3465319345" sldId="664"/>
        </pc:sldMkLst>
        <pc:spChg chg="del mod">
          <ac:chgData name="Siegbert Rudolph" userId="2af4d44886c067cc" providerId="LiveId" clId="{EBED86C2-6422-41D8-84F1-F8B949845FC7}" dt="2021-02-07T07:34:58.931" v="306" actId="478"/>
          <ac:spMkLst>
            <pc:docMk/>
            <pc:sldMk cId="3465319345" sldId="664"/>
            <ac:spMk id="12" creationId="{CA001799-02EA-469C-877C-ED633A8BF1FA}"/>
          </ac:spMkLst>
        </pc:spChg>
        <pc:spChg chg="del">
          <ac:chgData name="Siegbert Rudolph" userId="2af4d44886c067cc" providerId="LiveId" clId="{EBED86C2-6422-41D8-84F1-F8B949845FC7}" dt="2021-02-06T18:24:06.278" v="96" actId="478"/>
          <ac:spMkLst>
            <pc:docMk/>
            <pc:sldMk cId="3465319345" sldId="664"/>
            <ac:spMk id="13" creationId="{BB8A380F-694B-4BE2-A35A-CA546EB70FCF}"/>
          </ac:spMkLst>
        </pc:spChg>
        <pc:spChg chg="mod">
          <ac:chgData name="Siegbert Rudolph" userId="2af4d44886c067cc" providerId="LiveId" clId="{EBED86C2-6422-41D8-84F1-F8B949845FC7}" dt="2021-02-07T07:34:58.946" v="311" actId="1076"/>
          <ac:spMkLst>
            <pc:docMk/>
            <pc:sldMk cId="3465319345" sldId="664"/>
            <ac:spMk id="13" creationId="{F400A87C-B2FB-47D3-B769-6C2570F8364A}"/>
          </ac:spMkLst>
        </pc:spChg>
      </pc:sldChg>
      <pc:sldChg chg="delSp modSp mod">
        <pc:chgData name="Siegbert Rudolph" userId="2af4d44886c067cc" providerId="LiveId" clId="{EBED86C2-6422-41D8-84F1-F8B949845FC7}" dt="2021-02-07T07:34:58.946" v="323" actId="1076"/>
        <pc:sldMkLst>
          <pc:docMk/>
          <pc:sldMk cId="72942891" sldId="665"/>
        </pc:sldMkLst>
        <pc:spChg chg="del mod">
          <ac:chgData name="Siegbert Rudolph" userId="2af4d44886c067cc" providerId="LiveId" clId="{EBED86C2-6422-41D8-84F1-F8B949845FC7}" dt="2021-02-07T07:34:58.946" v="318" actId="478"/>
          <ac:spMkLst>
            <pc:docMk/>
            <pc:sldMk cId="72942891" sldId="665"/>
            <ac:spMk id="12" creationId="{399BD40C-E9F3-451D-848A-72FEE7B4826E}"/>
          </ac:spMkLst>
        </pc:spChg>
        <pc:spChg chg="del">
          <ac:chgData name="Siegbert Rudolph" userId="2af4d44886c067cc" providerId="LiveId" clId="{EBED86C2-6422-41D8-84F1-F8B949845FC7}" dt="2021-02-06T18:24:06.294" v="108" actId="478"/>
          <ac:spMkLst>
            <pc:docMk/>
            <pc:sldMk cId="72942891" sldId="665"/>
            <ac:spMk id="13" creationId="{55490DF0-C9EB-4147-93F7-239B686AE2B2}"/>
          </ac:spMkLst>
        </pc:spChg>
        <pc:spChg chg="mod">
          <ac:chgData name="Siegbert Rudolph" userId="2af4d44886c067cc" providerId="LiveId" clId="{EBED86C2-6422-41D8-84F1-F8B949845FC7}" dt="2021-02-07T07:34:58.946" v="323" actId="1076"/>
          <ac:spMkLst>
            <pc:docMk/>
            <pc:sldMk cId="72942891" sldId="665"/>
            <ac:spMk id="13" creationId="{ABEA805D-7918-4CB9-B991-695E98BAFCB1}"/>
          </ac:spMkLst>
        </pc:spChg>
      </pc:sldChg>
      <pc:sldChg chg="delSp modSp mod">
        <pc:chgData name="Siegbert Rudolph" userId="2af4d44886c067cc" providerId="LiveId" clId="{EBED86C2-6422-41D8-84F1-F8B949845FC7}" dt="2021-02-07T07:34:58.962" v="335" actId="1076"/>
        <pc:sldMkLst>
          <pc:docMk/>
          <pc:sldMk cId="761695957" sldId="666"/>
        </pc:sldMkLst>
        <pc:spChg chg="del mod">
          <ac:chgData name="Siegbert Rudolph" userId="2af4d44886c067cc" providerId="LiveId" clId="{EBED86C2-6422-41D8-84F1-F8B949845FC7}" dt="2021-02-07T07:34:58.946" v="330" actId="478"/>
          <ac:spMkLst>
            <pc:docMk/>
            <pc:sldMk cId="761695957" sldId="666"/>
            <ac:spMk id="12" creationId="{2DE46783-225A-4730-9E7E-2C35ECE44035}"/>
          </ac:spMkLst>
        </pc:spChg>
        <pc:spChg chg="del">
          <ac:chgData name="Siegbert Rudolph" userId="2af4d44886c067cc" providerId="LiveId" clId="{EBED86C2-6422-41D8-84F1-F8B949845FC7}" dt="2021-02-06T18:24:06.294" v="120" actId="478"/>
          <ac:spMkLst>
            <pc:docMk/>
            <pc:sldMk cId="761695957" sldId="666"/>
            <ac:spMk id="13" creationId="{CF6FF5ED-0A8D-46F4-BCCB-2A0CF185C6A6}"/>
          </ac:spMkLst>
        </pc:spChg>
        <pc:spChg chg="mod">
          <ac:chgData name="Siegbert Rudolph" userId="2af4d44886c067cc" providerId="LiveId" clId="{EBED86C2-6422-41D8-84F1-F8B949845FC7}" dt="2021-02-07T07:34:58.962" v="335" actId="1076"/>
          <ac:spMkLst>
            <pc:docMk/>
            <pc:sldMk cId="761695957" sldId="666"/>
            <ac:spMk id="13" creationId="{F36732D7-BAC7-485C-A505-9D01A049EA64}"/>
          </ac:spMkLst>
        </pc:spChg>
      </pc:sldChg>
      <pc:sldChg chg="delSp modSp mod">
        <pc:chgData name="Siegbert Rudolph" userId="2af4d44886c067cc" providerId="LiveId" clId="{EBED86C2-6422-41D8-84F1-F8B949845FC7}" dt="2021-02-07T07:34:58.962" v="347" actId="1076"/>
        <pc:sldMkLst>
          <pc:docMk/>
          <pc:sldMk cId="733377620" sldId="667"/>
        </pc:sldMkLst>
        <pc:spChg chg="del mod">
          <ac:chgData name="Siegbert Rudolph" userId="2af4d44886c067cc" providerId="LiveId" clId="{EBED86C2-6422-41D8-84F1-F8B949845FC7}" dt="2021-02-07T07:34:58.962" v="342" actId="478"/>
          <ac:spMkLst>
            <pc:docMk/>
            <pc:sldMk cId="733377620" sldId="667"/>
            <ac:spMk id="12" creationId="{79D8FA5A-36FB-4143-888A-CB36AFC708F5}"/>
          </ac:spMkLst>
        </pc:spChg>
        <pc:spChg chg="mod">
          <ac:chgData name="Siegbert Rudolph" userId="2af4d44886c067cc" providerId="LiveId" clId="{EBED86C2-6422-41D8-84F1-F8B949845FC7}" dt="2021-02-07T07:34:58.962" v="347" actId="1076"/>
          <ac:spMkLst>
            <pc:docMk/>
            <pc:sldMk cId="733377620" sldId="667"/>
            <ac:spMk id="13" creationId="{91C065B7-95E3-4E70-AD44-2C3CA7DD7A1F}"/>
          </ac:spMkLst>
        </pc:spChg>
        <pc:spChg chg="del">
          <ac:chgData name="Siegbert Rudolph" userId="2af4d44886c067cc" providerId="LiveId" clId="{EBED86C2-6422-41D8-84F1-F8B949845FC7}" dt="2021-02-06T18:24:06.310" v="132" actId="478"/>
          <ac:spMkLst>
            <pc:docMk/>
            <pc:sldMk cId="733377620" sldId="667"/>
            <ac:spMk id="13" creationId="{E459D861-F8F8-4DE3-8397-4BF852C33D69}"/>
          </ac:spMkLst>
        </pc:spChg>
      </pc:sldChg>
      <pc:sldChg chg="delSp modSp mod">
        <pc:chgData name="Siegbert Rudolph" userId="2af4d44886c067cc" providerId="LiveId" clId="{EBED86C2-6422-41D8-84F1-F8B949845FC7}" dt="2021-02-07T07:34:58.978" v="359" actId="1076"/>
        <pc:sldMkLst>
          <pc:docMk/>
          <pc:sldMk cId="1845351029" sldId="668"/>
        </pc:sldMkLst>
        <pc:spChg chg="del mod">
          <ac:chgData name="Siegbert Rudolph" userId="2af4d44886c067cc" providerId="LiveId" clId="{EBED86C2-6422-41D8-84F1-F8B949845FC7}" dt="2021-02-07T07:34:58.962" v="354" actId="478"/>
          <ac:spMkLst>
            <pc:docMk/>
            <pc:sldMk cId="1845351029" sldId="668"/>
            <ac:spMk id="12" creationId="{DD55AE26-DABE-4DB6-9861-A930E6FCC047}"/>
          </ac:spMkLst>
        </pc:spChg>
        <pc:spChg chg="mod">
          <ac:chgData name="Siegbert Rudolph" userId="2af4d44886c067cc" providerId="LiveId" clId="{EBED86C2-6422-41D8-84F1-F8B949845FC7}" dt="2021-02-07T07:34:58.978" v="359" actId="1076"/>
          <ac:spMkLst>
            <pc:docMk/>
            <pc:sldMk cId="1845351029" sldId="668"/>
            <ac:spMk id="13" creationId="{4A2FE546-F371-47B6-A013-7DD2C03BC8F8}"/>
          </ac:spMkLst>
        </pc:spChg>
        <pc:spChg chg="del">
          <ac:chgData name="Siegbert Rudolph" userId="2af4d44886c067cc" providerId="LiveId" clId="{EBED86C2-6422-41D8-84F1-F8B949845FC7}" dt="2021-02-06T18:24:06.310" v="144" actId="478"/>
          <ac:spMkLst>
            <pc:docMk/>
            <pc:sldMk cId="1845351029" sldId="668"/>
            <ac:spMk id="13" creationId="{7E51E0FC-5C53-4E5D-9B2A-BE63FD04E756}"/>
          </ac:spMkLst>
        </pc:spChg>
      </pc:sldChg>
      <pc:sldChg chg="delSp modSp mod">
        <pc:chgData name="Siegbert Rudolph" userId="2af4d44886c067cc" providerId="LiveId" clId="{EBED86C2-6422-41D8-84F1-F8B949845FC7}" dt="2021-02-07T07:34:58.978" v="371" actId="1076"/>
        <pc:sldMkLst>
          <pc:docMk/>
          <pc:sldMk cId="2062462777" sldId="669"/>
        </pc:sldMkLst>
        <pc:spChg chg="del mod">
          <ac:chgData name="Siegbert Rudolph" userId="2af4d44886c067cc" providerId="LiveId" clId="{EBED86C2-6422-41D8-84F1-F8B949845FC7}" dt="2021-02-07T07:34:58.978" v="366" actId="478"/>
          <ac:spMkLst>
            <pc:docMk/>
            <pc:sldMk cId="2062462777" sldId="669"/>
            <ac:spMk id="12" creationId="{5AF9C3C5-5D08-4D8F-BB3D-EA341799C952}"/>
          </ac:spMkLst>
        </pc:spChg>
        <pc:spChg chg="del">
          <ac:chgData name="Siegbert Rudolph" userId="2af4d44886c067cc" providerId="LiveId" clId="{EBED86C2-6422-41D8-84F1-F8B949845FC7}" dt="2021-02-06T18:24:06.310" v="156" actId="478"/>
          <ac:spMkLst>
            <pc:docMk/>
            <pc:sldMk cId="2062462777" sldId="669"/>
            <ac:spMk id="13" creationId="{0F17B4BD-65ED-4BBF-B47A-6243A36EFB0C}"/>
          </ac:spMkLst>
        </pc:spChg>
        <pc:spChg chg="mod">
          <ac:chgData name="Siegbert Rudolph" userId="2af4d44886c067cc" providerId="LiveId" clId="{EBED86C2-6422-41D8-84F1-F8B949845FC7}" dt="2021-02-07T07:34:58.978" v="371" actId="1076"/>
          <ac:spMkLst>
            <pc:docMk/>
            <pc:sldMk cId="2062462777" sldId="669"/>
            <ac:spMk id="13" creationId="{7916BFA1-8B40-468D-A385-FF50C52CBF8C}"/>
          </ac:spMkLst>
        </pc:spChg>
      </pc:sldChg>
      <pc:sldChg chg="delSp modSp mod">
        <pc:chgData name="Siegbert Rudolph" userId="2af4d44886c067cc" providerId="LiveId" clId="{EBED86C2-6422-41D8-84F1-F8B949845FC7}" dt="2021-02-07T07:34:58.993" v="383" actId="1076"/>
        <pc:sldMkLst>
          <pc:docMk/>
          <pc:sldMk cId="1716601314" sldId="670"/>
        </pc:sldMkLst>
        <pc:spChg chg="del mod">
          <ac:chgData name="Siegbert Rudolph" userId="2af4d44886c067cc" providerId="LiveId" clId="{EBED86C2-6422-41D8-84F1-F8B949845FC7}" dt="2021-02-07T07:34:58.978" v="378" actId="478"/>
          <ac:spMkLst>
            <pc:docMk/>
            <pc:sldMk cId="1716601314" sldId="670"/>
            <ac:spMk id="12" creationId="{41E4005C-28BB-4252-A560-827CE6A39635}"/>
          </ac:spMkLst>
        </pc:spChg>
        <pc:spChg chg="mod">
          <ac:chgData name="Siegbert Rudolph" userId="2af4d44886c067cc" providerId="LiveId" clId="{EBED86C2-6422-41D8-84F1-F8B949845FC7}" dt="2021-02-07T07:34:58.993" v="383" actId="1076"/>
          <ac:spMkLst>
            <pc:docMk/>
            <pc:sldMk cId="1716601314" sldId="670"/>
            <ac:spMk id="13" creationId="{1B954ADD-E963-4036-8F73-762ACE588C23}"/>
          </ac:spMkLst>
        </pc:spChg>
        <pc:spChg chg="del">
          <ac:chgData name="Siegbert Rudolph" userId="2af4d44886c067cc" providerId="LiveId" clId="{EBED86C2-6422-41D8-84F1-F8B949845FC7}" dt="2021-02-06T18:24:06.325" v="168" actId="478"/>
          <ac:spMkLst>
            <pc:docMk/>
            <pc:sldMk cId="1716601314" sldId="670"/>
            <ac:spMk id="13" creationId="{515E07E3-5784-4E16-9A9F-DF8EC76E05ED}"/>
          </ac:spMkLst>
        </pc:spChg>
      </pc:sldChg>
      <pc:sldChg chg="delSp modSp mod">
        <pc:chgData name="Siegbert Rudolph" userId="2af4d44886c067cc" providerId="LiveId" clId="{EBED86C2-6422-41D8-84F1-F8B949845FC7}" dt="2021-02-07T07:34:58.993" v="395" actId="1076"/>
        <pc:sldMkLst>
          <pc:docMk/>
          <pc:sldMk cId="1567162872" sldId="671"/>
        </pc:sldMkLst>
        <pc:spChg chg="del mod">
          <ac:chgData name="Siegbert Rudolph" userId="2af4d44886c067cc" providerId="LiveId" clId="{EBED86C2-6422-41D8-84F1-F8B949845FC7}" dt="2021-02-07T07:34:58.993" v="390" actId="478"/>
          <ac:spMkLst>
            <pc:docMk/>
            <pc:sldMk cId="1567162872" sldId="671"/>
            <ac:spMk id="12" creationId="{68EEAE9D-9859-4A6B-802F-29DB041D5395}"/>
          </ac:spMkLst>
        </pc:spChg>
        <pc:spChg chg="del">
          <ac:chgData name="Siegbert Rudolph" userId="2af4d44886c067cc" providerId="LiveId" clId="{EBED86C2-6422-41D8-84F1-F8B949845FC7}" dt="2021-02-06T18:24:06.325" v="180" actId="478"/>
          <ac:spMkLst>
            <pc:docMk/>
            <pc:sldMk cId="1567162872" sldId="671"/>
            <ac:spMk id="13" creationId="{8DFB42A7-898A-4E7D-A550-E95DF89EF25B}"/>
          </ac:spMkLst>
        </pc:spChg>
        <pc:spChg chg="mod">
          <ac:chgData name="Siegbert Rudolph" userId="2af4d44886c067cc" providerId="LiveId" clId="{EBED86C2-6422-41D8-84F1-F8B949845FC7}" dt="2021-02-07T07:34:58.993" v="395" actId="1076"/>
          <ac:spMkLst>
            <pc:docMk/>
            <pc:sldMk cId="1567162872" sldId="671"/>
            <ac:spMk id="13" creationId="{96914D20-C8CB-4772-A79D-80F103B2B224}"/>
          </ac:spMkLst>
        </pc:spChg>
      </pc:sldChg>
    </pc:docChg>
  </pc:docChgLst>
  <pc:docChgLst>
    <pc:chgData name="Siegbert Rudolph" userId="2af4d44886c067cc" providerId="LiveId" clId="{8192B562-718B-43AD-ABD8-BF04F11FE454}"/>
    <pc:docChg chg="custSel modSld">
      <pc:chgData name="Siegbert Rudolph" userId="2af4d44886c067cc" providerId="LiveId" clId="{8192B562-718B-43AD-ABD8-BF04F11FE454}" dt="2021-01-03T17:09:52.355" v="209" actId="1076"/>
      <pc:docMkLst>
        <pc:docMk/>
      </pc:docMkLst>
      <pc:sldChg chg="delSp modSp mod">
        <pc:chgData name="Siegbert Rudolph" userId="2af4d44886c067cc" providerId="LiveId" clId="{8192B562-718B-43AD-ABD8-BF04F11FE454}" dt="2021-01-03T17:09:52.202" v="5" actId="1076"/>
        <pc:sldMkLst>
          <pc:docMk/>
          <pc:sldMk cId="2546919538" sldId="256"/>
        </pc:sldMkLst>
        <pc:spChg chg="mod">
          <ac:chgData name="Siegbert Rudolph" userId="2af4d44886c067cc" providerId="LiveId" clId="{8192B562-718B-43AD-ABD8-BF04F11FE454}" dt="2021-01-03T17:09:52.202" v="5" actId="1076"/>
          <ac:spMkLst>
            <pc:docMk/>
            <pc:sldMk cId="2546919538" sldId="256"/>
            <ac:spMk id="2" creationId="{A734D5CA-BE62-4E7C-9BDE-2B8E96AAB6B8}"/>
          </ac:spMkLst>
        </pc:spChg>
        <pc:spChg chg="del">
          <ac:chgData name="Siegbert Rudolph" userId="2af4d44886c067cc" providerId="LiveId" clId="{8192B562-718B-43AD-ABD8-BF04F11FE454}" dt="2021-01-03T17:09:52.186" v="0" actId="478"/>
          <ac:spMkLst>
            <pc:docMk/>
            <pc:sldMk cId="2546919538" sldId="256"/>
            <ac:spMk id="3" creationId="{DA428A68-EA49-44CE-A1FD-193EC4742A2A}"/>
          </ac:spMkLst>
        </pc:spChg>
      </pc:sldChg>
      <pc:sldChg chg="delSp modSp mod">
        <pc:chgData name="Siegbert Rudolph" userId="2af4d44886c067cc" providerId="LiveId" clId="{8192B562-718B-43AD-ABD8-BF04F11FE454}" dt="2021-01-03T17:09:52.255" v="83" actId="1076"/>
        <pc:sldMkLst>
          <pc:docMk/>
          <pc:sldMk cId="1073985950" sldId="257"/>
        </pc:sldMkLst>
        <pc:spChg chg="mod">
          <ac:chgData name="Siegbert Rudolph" userId="2af4d44886c067cc" providerId="LiveId" clId="{8192B562-718B-43AD-ABD8-BF04F11FE454}" dt="2021-01-03T17:09:52.255" v="83" actId="1076"/>
          <ac:spMkLst>
            <pc:docMk/>
            <pc:sldMk cId="1073985950" sldId="257"/>
            <ac:spMk id="13" creationId="{68EB56B6-44A3-47D6-82EF-28B00C674FC7}"/>
          </ac:spMkLst>
        </pc:spChg>
        <pc:spChg chg="del">
          <ac:chgData name="Siegbert Rudolph" userId="2af4d44886c067cc" providerId="LiveId" clId="{8192B562-718B-43AD-ABD8-BF04F11FE454}" dt="2021-01-03T17:09:52.255" v="78" actId="478"/>
          <ac:spMkLst>
            <pc:docMk/>
            <pc:sldMk cId="1073985950" sldId="257"/>
            <ac:spMk id="17" creationId="{895BE3E2-7667-4D18-892E-510A4E56E3B3}"/>
          </ac:spMkLst>
        </pc:spChg>
      </pc:sldChg>
      <pc:sldChg chg="delSp modSp mod">
        <pc:chgData name="Siegbert Rudolph" userId="2af4d44886c067cc" providerId="LiveId" clId="{8192B562-718B-43AD-ABD8-BF04F11FE454}" dt="2021-01-03T17:09:52.255" v="89" actId="1076"/>
        <pc:sldMkLst>
          <pc:docMk/>
          <pc:sldMk cId="120088677" sldId="258"/>
        </pc:sldMkLst>
        <pc:spChg chg="mod">
          <ac:chgData name="Siegbert Rudolph" userId="2af4d44886c067cc" providerId="LiveId" clId="{8192B562-718B-43AD-ABD8-BF04F11FE454}" dt="2021-01-03T17:09:52.255" v="89" actId="1076"/>
          <ac:spMkLst>
            <pc:docMk/>
            <pc:sldMk cId="120088677" sldId="258"/>
            <ac:spMk id="11" creationId="{EEBA50AD-E5CE-4B7C-874A-D52D3BD649D4}"/>
          </ac:spMkLst>
        </pc:spChg>
        <pc:spChg chg="del">
          <ac:chgData name="Siegbert Rudolph" userId="2af4d44886c067cc" providerId="LiveId" clId="{8192B562-718B-43AD-ABD8-BF04F11FE454}" dt="2021-01-03T17:09:52.255" v="84" actId="478"/>
          <ac:spMkLst>
            <pc:docMk/>
            <pc:sldMk cId="120088677" sldId="258"/>
            <ac:spMk id="13" creationId="{1638C029-088B-4E29-84E6-C16FFBCBB6DE}"/>
          </ac:spMkLst>
        </pc:spChg>
      </pc:sldChg>
      <pc:sldChg chg="delSp modSp mod">
        <pc:chgData name="Siegbert Rudolph" userId="2af4d44886c067cc" providerId="LiveId" clId="{8192B562-718B-43AD-ABD8-BF04F11FE454}" dt="2021-01-03T17:09:52.202" v="11" actId="1076"/>
        <pc:sldMkLst>
          <pc:docMk/>
          <pc:sldMk cId="3950944825" sldId="259"/>
        </pc:sldMkLst>
        <pc:spChg chg="mod">
          <ac:chgData name="Siegbert Rudolph" userId="2af4d44886c067cc" providerId="LiveId" clId="{8192B562-718B-43AD-ABD8-BF04F11FE454}" dt="2021-01-03T17:09:52.202" v="11" actId="1076"/>
          <ac:spMkLst>
            <pc:docMk/>
            <pc:sldMk cId="3950944825" sldId="259"/>
            <ac:spMk id="12" creationId="{4C3374B3-C4D8-49C4-9778-9A37BD3AAE47}"/>
          </ac:spMkLst>
        </pc:spChg>
        <pc:spChg chg="del">
          <ac:chgData name="Siegbert Rudolph" userId="2af4d44886c067cc" providerId="LiveId" clId="{8192B562-718B-43AD-ABD8-BF04F11FE454}" dt="2021-01-03T17:09:52.202" v="6" actId="478"/>
          <ac:spMkLst>
            <pc:docMk/>
            <pc:sldMk cId="3950944825" sldId="259"/>
            <ac:spMk id="17" creationId="{5D15E049-1D54-4584-9BE6-883AD7A8D880}"/>
          </ac:spMkLst>
        </pc:spChg>
      </pc:sldChg>
      <pc:sldChg chg="delSp modSp mod">
        <pc:chgData name="Siegbert Rudolph" userId="2af4d44886c067cc" providerId="LiveId" clId="{8192B562-718B-43AD-ABD8-BF04F11FE454}" dt="2021-01-03T17:09:52.202" v="17" actId="1076"/>
        <pc:sldMkLst>
          <pc:docMk/>
          <pc:sldMk cId="703515437" sldId="260"/>
        </pc:sldMkLst>
        <pc:spChg chg="del">
          <ac:chgData name="Siegbert Rudolph" userId="2af4d44886c067cc" providerId="LiveId" clId="{8192B562-718B-43AD-ABD8-BF04F11FE454}" dt="2021-01-03T17:09:52.202" v="12" actId="478"/>
          <ac:spMkLst>
            <pc:docMk/>
            <pc:sldMk cId="703515437" sldId="260"/>
            <ac:spMk id="11" creationId="{97FCAA81-20FA-471C-AF65-18E1C6307C90}"/>
          </ac:spMkLst>
        </pc:spChg>
        <pc:spChg chg="mod">
          <ac:chgData name="Siegbert Rudolph" userId="2af4d44886c067cc" providerId="LiveId" clId="{8192B562-718B-43AD-ABD8-BF04F11FE454}" dt="2021-01-03T17:09:52.202" v="17" actId="1076"/>
          <ac:spMkLst>
            <pc:docMk/>
            <pc:sldMk cId="703515437" sldId="260"/>
            <ac:spMk id="12" creationId="{F9EA9BA0-682E-410C-A268-4147D01E5F83}"/>
          </ac:spMkLst>
        </pc:spChg>
      </pc:sldChg>
      <pc:sldChg chg="delSp modSp mod">
        <pc:chgData name="Siegbert Rudolph" userId="2af4d44886c067cc" providerId="LiveId" clId="{8192B562-718B-43AD-ABD8-BF04F11FE454}" dt="2021-01-03T17:09:52.340" v="191" actId="1076"/>
        <pc:sldMkLst>
          <pc:docMk/>
          <pc:sldMk cId="3797296233" sldId="261"/>
        </pc:sldMkLst>
        <pc:spChg chg="mod">
          <ac:chgData name="Siegbert Rudolph" userId="2af4d44886c067cc" providerId="LiveId" clId="{8192B562-718B-43AD-ABD8-BF04F11FE454}" dt="2021-01-03T17:09:52.340" v="191" actId="1076"/>
          <ac:spMkLst>
            <pc:docMk/>
            <pc:sldMk cId="3797296233" sldId="261"/>
            <ac:spMk id="11" creationId="{5E4A2F6A-B61B-4D73-9154-06349FC1734D}"/>
          </ac:spMkLst>
        </pc:spChg>
        <pc:spChg chg="del">
          <ac:chgData name="Siegbert Rudolph" userId="2af4d44886c067cc" providerId="LiveId" clId="{8192B562-718B-43AD-ABD8-BF04F11FE454}" dt="2021-01-03T17:09:52.340" v="186" actId="478"/>
          <ac:spMkLst>
            <pc:docMk/>
            <pc:sldMk cId="3797296233" sldId="261"/>
            <ac:spMk id="12" creationId="{13D370D1-F4BE-49AA-AEE8-080598BD3046}"/>
          </ac:spMkLst>
        </pc:spChg>
      </pc:sldChg>
      <pc:sldChg chg="delSp modSp mod">
        <pc:chgData name="Siegbert Rudolph" userId="2af4d44886c067cc" providerId="LiveId" clId="{8192B562-718B-43AD-ABD8-BF04F11FE454}" dt="2021-01-03T17:09:52.355" v="197" actId="1076"/>
        <pc:sldMkLst>
          <pc:docMk/>
          <pc:sldMk cId="2323489181" sldId="262"/>
        </pc:sldMkLst>
        <pc:spChg chg="mod">
          <ac:chgData name="Siegbert Rudolph" userId="2af4d44886c067cc" providerId="LiveId" clId="{8192B562-718B-43AD-ABD8-BF04F11FE454}" dt="2021-01-03T17:09:52.355" v="197" actId="1076"/>
          <ac:spMkLst>
            <pc:docMk/>
            <pc:sldMk cId="2323489181" sldId="262"/>
            <ac:spMk id="11" creationId="{C957D05C-AF16-47C7-BFC2-C3856FDA43D7}"/>
          </ac:spMkLst>
        </pc:spChg>
        <pc:spChg chg="del">
          <ac:chgData name="Siegbert Rudolph" userId="2af4d44886c067cc" providerId="LiveId" clId="{8192B562-718B-43AD-ABD8-BF04F11FE454}" dt="2021-01-03T17:09:52.340" v="192" actId="478"/>
          <ac:spMkLst>
            <pc:docMk/>
            <pc:sldMk cId="2323489181" sldId="262"/>
            <ac:spMk id="12" creationId="{3000B638-EB97-4CD7-ABEC-3DDF4B09525B}"/>
          </ac:spMkLst>
        </pc:spChg>
      </pc:sldChg>
      <pc:sldChg chg="delSp modSp mod">
        <pc:chgData name="Siegbert Rudolph" userId="2af4d44886c067cc" providerId="LiveId" clId="{8192B562-718B-43AD-ABD8-BF04F11FE454}" dt="2021-01-03T17:09:52.355" v="203" actId="1076"/>
        <pc:sldMkLst>
          <pc:docMk/>
          <pc:sldMk cId="3573695413" sldId="263"/>
        </pc:sldMkLst>
        <pc:spChg chg="mod">
          <ac:chgData name="Siegbert Rudolph" userId="2af4d44886c067cc" providerId="LiveId" clId="{8192B562-718B-43AD-ABD8-BF04F11FE454}" dt="2021-01-03T17:09:52.355" v="203" actId="1076"/>
          <ac:spMkLst>
            <pc:docMk/>
            <pc:sldMk cId="3573695413" sldId="263"/>
            <ac:spMk id="11" creationId="{39471EF8-016E-4EE9-8DAD-8E21C78154A0}"/>
          </ac:spMkLst>
        </pc:spChg>
        <pc:spChg chg="del">
          <ac:chgData name="Siegbert Rudolph" userId="2af4d44886c067cc" providerId="LiveId" clId="{8192B562-718B-43AD-ABD8-BF04F11FE454}" dt="2021-01-03T17:09:52.355" v="198" actId="478"/>
          <ac:spMkLst>
            <pc:docMk/>
            <pc:sldMk cId="3573695413" sldId="263"/>
            <ac:spMk id="12" creationId="{18552821-51F3-4749-A7C3-80FA47EA0175}"/>
          </ac:spMkLst>
        </pc:spChg>
      </pc:sldChg>
      <pc:sldChg chg="delSp modSp mod">
        <pc:chgData name="Siegbert Rudolph" userId="2af4d44886c067cc" providerId="LiveId" clId="{8192B562-718B-43AD-ABD8-BF04F11FE454}" dt="2021-01-03T17:09:52.217" v="23" actId="1076"/>
        <pc:sldMkLst>
          <pc:docMk/>
          <pc:sldMk cId="633708046" sldId="264"/>
        </pc:sldMkLst>
        <pc:spChg chg="mod">
          <ac:chgData name="Siegbert Rudolph" userId="2af4d44886c067cc" providerId="LiveId" clId="{8192B562-718B-43AD-ABD8-BF04F11FE454}" dt="2021-01-03T17:09:52.217" v="23" actId="1076"/>
          <ac:spMkLst>
            <pc:docMk/>
            <pc:sldMk cId="633708046" sldId="264"/>
            <ac:spMk id="12" creationId="{627D28BD-974A-47BC-807E-E98392AAC823}"/>
          </ac:spMkLst>
        </pc:spChg>
        <pc:spChg chg="del">
          <ac:chgData name="Siegbert Rudolph" userId="2af4d44886c067cc" providerId="LiveId" clId="{8192B562-718B-43AD-ABD8-BF04F11FE454}" dt="2021-01-03T17:09:52.202" v="18" actId="478"/>
          <ac:spMkLst>
            <pc:docMk/>
            <pc:sldMk cId="633708046" sldId="264"/>
            <ac:spMk id="17" creationId="{0762B1E3-CC50-434F-8727-14EFAE7B1DA8}"/>
          </ac:spMkLst>
        </pc:spChg>
      </pc:sldChg>
      <pc:sldChg chg="delSp modSp mod">
        <pc:chgData name="Siegbert Rudolph" userId="2af4d44886c067cc" providerId="LiveId" clId="{8192B562-718B-43AD-ABD8-BF04F11FE454}" dt="2021-01-03T17:09:52.224" v="35" actId="1076"/>
        <pc:sldMkLst>
          <pc:docMk/>
          <pc:sldMk cId="3662225986" sldId="266"/>
        </pc:sldMkLst>
        <pc:spChg chg="mod">
          <ac:chgData name="Siegbert Rudolph" userId="2af4d44886c067cc" providerId="LiveId" clId="{8192B562-718B-43AD-ABD8-BF04F11FE454}" dt="2021-01-03T17:09:52.224" v="35" actId="1076"/>
          <ac:spMkLst>
            <pc:docMk/>
            <pc:sldMk cId="3662225986" sldId="266"/>
            <ac:spMk id="12" creationId="{FE1D6C1F-AC75-47D0-8B6B-5C4A4BFB79AF}"/>
          </ac:spMkLst>
        </pc:spChg>
        <pc:spChg chg="del">
          <ac:chgData name="Siegbert Rudolph" userId="2af4d44886c067cc" providerId="LiveId" clId="{8192B562-718B-43AD-ABD8-BF04F11FE454}" dt="2021-01-03T17:09:52.217" v="30" actId="478"/>
          <ac:spMkLst>
            <pc:docMk/>
            <pc:sldMk cId="3662225986" sldId="266"/>
            <ac:spMk id="18" creationId="{27A15CA1-DA8D-40AC-8FC3-8099BAE58CE8}"/>
          </ac:spMkLst>
        </pc:spChg>
      </pc:sldChg>
      <pc:sldChg chg="delSp modSp mod">
        <pc:chgData name="Siegbert Rudolph" userId="2af4d44886c067cc" providerId="LiveId" clId="{8192B562-718B-43AD-ABD8-BF04F11FE454}" dt="2021-01-03T17:09:52.224" v="47" actId="1076"/>
        <pc:sldMkLst>
          <pc:docMk/>
          <pc:sldMk cId="1806393298" sldId="268"/>
        </pc:sldMkLst>
        <pc:spChg chg="mod">
          <ac:chgData name="Siegbert Rudolph" userId="2af4d44886c067cc" providerId="LiveId" clId="{8192B562-718B-43AD-ABD8-BF04F11FE454}" dt="2021-01-03T17:09:52.224" v="47" actId="1076"/>
          <ac:spMkLst>
            <pc:docMk/>
            <pc:sldMk cId="1806393298" sldId="268"/>
            <ac:spMk id="12" creationId="{1F4738F0-B3EE-4B62-9368-5405D8D1CAAB}"/>
          </ac:spMkLst>
        </pc:spChg>
        <pc:spChg chg="del">
          <ac:chgData name="Siegbert Rudolph" userId="2af4d44886c067cc" providerId="LiveId" clId="{8192B562-718B-43AD-ABD8-BF04F11FE454}" dt="2021-01-03T17:09:52.224" v="42" actId="478"/>
          <ac:spMkLst>
            <pc:docMk/>
            <pc:sldMk cId="1806393298" sldId="268"/>
            <ac:spMk id="18" creationId="{F6B4192F-E85C-4CC2-99BB-D468243C70DE}"/>
          </ac:spMkLst>
        </pc:spChg>
      </pc:sldChg>
      <pc:sldChg chg="delSp modSp mod">
        <pc:chgData name="Siegbert Rudolph" userId="2af4d44886c067cc" providerId="LiveId" clId="{8192B562-718B-43AD-ABD8-BF04F11FE454}" dt="2021-01-03T17:09:52.355" v="209" actId="1076"/>
        <pc:sldMkLst>
          <pc:docMk/>
          <pc:sldMk cId="1373295691" sldId="636"/>
        </pc:sldMkLst>
        <pc:spChg chg="del">
          <ac:chgData name="Siegbert Rudolph" userId="2af4d44886c067cc" providerId="LiveId" clId="{8192B562-718B-43AD-ABD8-BF04F11FE454}" dt="2021-01-03T17:09:52.355" v="204" actId="478"/>
          <ac:spMkLst>
            <pc:docMk/>
            <pc:sldMk cId="1373295691" sldId="636"/>
            <ac:spMk id="2" creationId="{4CDE82B3-2585-406E-947E-71B8A1198523}"/>
          </ac:spMkLst>
        </pc:spChg>
        <pc:spChg chg="mod">
          <ac:chgData name="Siegbert Rudolph" userId="2af4d44886c067cc" providerId="LiveId" clId="{8192B562-718B-43AD-ABD8-BF04F11FE454}" dt="2021-01-03T17:09:52.355" v="209" actId="1076"/>
          <ac:spMkLst>
            <pc:docMk/>
            <pc:sldMk cId="1373295691" sldId="636"/>
            <ac:spMk id="3" creationId="{08E00641-32D8-4A12-BBE3-B7F0780432ED}"/>
          </ac:spMkLst>
        </pc:spChg>
      </pc:sldChg>
      <pc:sldChg chg="delSp modSp mod">
        <pc:chgData name="Siegbert Rudolph" userId="2af4d44886c067cc" providerId="LiveId" clId="{8192B562-718B-43AD-ABD8-BF04F11FE454}" dt="2021-01-03T17:09:52.240" v="59" actId="1076"/>
        <pc:sldMkLst>
          <pc:docMk/>
          <pc:sldMk cId="152448443" sldId="637"/>
        </pc:sldMkLst>
        <pc:spChg chg="mod">
          <ac:chgData name="Siegbert Rudolph" userId="2af4d44886c067cc" providerId="LiveId" clId="{8192B562-718B-43AD-ABD8-BF04F11FE454}" dt="2021-01-03T17:09:52.240" v="59" actId="1076"/>
          <ac:spMkLst>
            <pc:docMk/>
            <pc:sldMk cId="152448443" sldId="637"/>
            <ac:spMk id="12" creationId="{4896F7A7-DF20-473C-9B60-B052CEA451E2}"/>
          </ac:spMkLst>
        </pc:spChg>
        <pc:spChg chg="del">
          <ac:chgData name="Siegbert Rudolph" userId="2af4d44886c067cc" providerId="LiveId" clId="{8192B562-718B-43AD-ABD8-BF04F11FE454}" dt="2021-01-03T17:09:52.240" v="54" actId="478"/>
          <ac:spMkLst>
            <pc:docMk/>
            <pc:sldMk cId="152448443" sldId="637"/>
            <ac:spMk id="18" creationId="{ADE88A78-C285-42C7-9F96-1BD5DA4F206F}"/>
          </ac:spMkLst>
        </pc:spChg>
      </pc:sldChg>
      <pc:sldChg chg="delSp modSp mod">
        <pc:chgData name="Siegbert Rudolph" userId="2af4d44886c067cc" providerId="LiveId" clId="{8192B562-718B-43AD-ABD8-BF04F11FE454}" dt="2021-01-03T17:09:52.240" v="71" actId="1076"/>
        <pc:sldMkLst>
          <pc:docMk/>
          <pc:sldMk cId="1583699050" sldId="639"/>
        </pc:sldMkLst>
        <pc:spChg chg="mod">
          <ac:chgData name="Siegbert Rudolph" userId="2af4d44886c067cc" providerId="LiveId" clId="{8192B562-718B-43AD-ABD8-BF04F11FE454}" dt="2021-01-03T17:09:52.240" v="71" actId="1076"/>
          <ac:spMkLst>
            <pc:docMk/>
            <pc:sldMk cId="1583699050" sldId="639"/>
            <ac:spMk id="12" creationId="{078255A9-34D5-407C-82B1-F6E5FC5236E3}"/>
          </ac:spMkLst>
        </pc:spChg>
        <pc:spChg chg="del">
          <ac:chgData name="Siegbert Rudolph" userId="2af4d44886c067cc" providerId="LiveId" clId="{8192B562-718B-43AD-ABD8-BF04F11FE454}" dt="2021-01-03T17:09:52.240" v="66" actId="478"/>
          <ac:spMkLst>
            <pc:docMk/>
            <pc:sldMk cId="1583699050" sldId="639"/>
            <ac:spMk id="18" creationId="{0DF05EC7-27B0-445C-B858-EA75796AF809}"/>
          </ac:spMkLst>
        </pc:spChg>
      </pc:sldChg>
      <pc:sldChg chg="delSp modSp mod">
        <pc:chgData name="Siegbert Rudolph" userId="2af4d44886c067cc" providerId="LiveId" clId="{8192B562-718B-43AD-ABD8-BF04F11FE454}" dt="2021-01-03T17:09:52.255" v="95" actId="1076"/>
        <pc:sldMkLst>
          <pc:docMk/>
          <pc:sldMk cId="1607665464" sldId="641"/>
        </pc:sldMkLst>
        <pc:spChg chg="mod">
          <ac:chgData name="Siegbert Rudolph" userId="2af4d44886c067cc" providerId="LiveId" clId="{8192B562-718B-43AD-ABD8-BF04F11FE454}" dt="2021-01-03T17:09:52.255" v="95" actId="1076"/>
          <ac:spMkLst>
            <pc:docMk/>
            <pc:sldMk cId="1607665464" sldId="641"/>
            <ac:spMk id="12" creationId="{A9B24CED-DB15-4BF6-A21B-CE0F40CA0C05}"/>
          </ac:spMkLst>
        </pc:spChg>
        <pc:spChg chg="del">
          <ac:chgData name="Siegbert Rudolph" userId="2af4d44886c067cc" providerId="LiveId" clId="{8192B562-718B-43AD-ABD8-BF04F11FE454}" dt="2021-01-03T17:09:52.255" v="90" actId="478"/>
          <ac:spMkLst>
            <pc:docMk/>
            <pc:sldMk cId="1607665464" sldId="641"/>
            <ac:spMk id="18" creationId="{7DE62BB4-A3C3-4D9C-8394-AAD5C98B92ED}"/>
          </ac:spMkLst>
        </pc:spChg>
      </pc:sldChg>
      <pc:sldChg chg="delSp modSp mod">
        <pc:chgData name="Siegbert Rudolph" userId="2af4d44886c067cc" providerId="LiveId" clId="{8192B562-718B-43AD-ABD8-BF04F11FE454}" dt="2021-01-03T17:09:52.271" v="107" actId="1076"/>
        <pc:sldMkLst>
          <pc:docMk/>
          <pc:sldMk cId="2936695730" sldId="643"/>
        </pc:sldMkLst>
        <pc:spChg chg="mod">
          <ac:chgData name="Siegbert Rudolph" userId="2af4d44886c067cc" providerId="LiveId" clId="{8192B562-718B-43AD-ABD8-BF04F11FE454}" dt="2021-01-03T17:09:52.271" v="107" actId="1076"/>
          <ac:spMkLst>
            <pc:docMk/>
            <pc:sldMk cId="2936695730" sldId="643"/>
            <ac:spMk id="12" creationId="{B3673747-5EA6-477C-A24B-ACB537EEC138}"/>
          </ac:spMkLst>
        </pc:spChg>
        <pc:spChg chg="del">
          <ac:chgData name="Siegbert Rudolph" userId="2af4d44886c067cc" providerId="LiveId" clId="{8192B562-718B-43AD-ABD8-BF04F11FE454}" dt="2021-01-03T17:09:52.271" v="102" actId="478"/>
          <ac:spMkLst>
            <pc:docMk/>
            <pc:sldMk cId="2936695730" sldId="643"/>
            <ac:spMk id="18" creationId="{C0F7E865-1F99-41BE-9012-43A52EBBB746}"/>
          </ac:spMkLst>
        </pc:spChg>
      </pc:sldChg>
      <pc:sldChg chg="delSp modSp mod">
        <pc:chgData name="Siegbert Rudolph" userId="2af4d44886c067cc" providerId="LiveId" clId="{8192B562-718B-43AD-ABD8-BF04F11FE454}" dt="2021-01-03T17:09:52.286" v="119" actId="1076"/>
        <pc:sldMkLst>
          <pc:docMk/>
          <pc:sldMk cId="943222376" sldId="645"/>
        </pc:sldMkLst>
        <pc:spChg chg="mod">
          <ac:chgData name="Siegbert Rudolph" userId="2af4d44886c067cc" providerId="LiveId" clId="{8192B562-718B-43AD-ABD8-BF04F11FE454}" dt="2021-01-03T17:09:52.286" v="119" actId="1076"/>
          <ac:spMkLst>
            <pc:docMk/>
            <pc:sldMk cId="943222376" sldId="645"/>
            <ac:spMk id="12" creationId="{699F9F17-C962-417B-8944-B6760D0C95B7}"/>
          </ac:spMkLst>
        </pc:spChg>
        <pc:spChg chg="del">
          <ac:chgData name="Siegbert Rudolph" userId="2af4d44886c067cc" providerId="LiveId" clId="{8192B562-718B-43AD-ABD8-BF04F11FE454}" dt="2021-01-03T17:09:52.271" v="114" actId="478"/>
          <ac:spMkLst>
            <pc:docMk/>
            <pc:sldMk cId="943222376" sldId="645"/>
            <ac:spMk id="18" creationId="{F218B03C-6BE4-48F8-B15D-0D9367577BAA}"/>
          </ac:spMkLst>
        </pc:spChg>
      </pc:sldChg>
      <pc:sldChg chg="delSp modSp mod">
        <pc:chgData name="Siegbert Rudolph" userId="2af4d44886c067cc" providerId="LiveId" clId="{8192B562-718B-43AD-ABD8-BF04F11FE454}" dt="2021-01-03T17:09:52.286" v="131" actId="1076"/>
        <pc:sldMkLst>
          <pc:docMk/>
          <pc:sldMk cId="4000315231" sldId="647"/>
        </pc:sldMkLst>
        <pc:spChg chg="mod">
          <ac:chgData name="Siegbert Rudolph" userId="2af4d44886c067cc" providerId="LiveId" clId="{8192B562-718B-43AD-ABD8-BF04F11FE454}" dt="2021-01-03T17:09:52.286" v="131" actId="1076"/>
          <ac:spMkLst>
            <pc:docMk/>
            <pc:sldMk cId="4000315231" sldId="647"/>
            <ac:spMk id="12" creationId="{43AA2F96-99A7-4B4F-8EE4-D7A46887DD15}"/>
          </ac:spMkLst>
        </pc:spChg>
        <pc:spChg chg="del">
          <ac:chgData name="Siegbert Rudolph" userId="2af4d44886c067cc" providerId="LiveId" clId="{8192B562-718B-43AD-ABD8-BF04F11FE454}" dt="2021-01-03T17:09:52.286" v="126" actId="478"/>
          <ac:spMkLst>
            <pc:docMk/>
            <pc:sldMk cId="4000315231" sldId="647"/>
            <ac:spMk id="18" creationId="{EB74105E-6E2F-4050-A4B8-98DBAECA7455}"/>
          </ac:spMkLst>
        </pc:spChg>
      </pc:sldChg>
      <pc:sldChg chg="delSp modSp mod">
        <pc:chgData name="Siegbert Rudolph" userId="2af4d44886c067cc" providerId="LiveId" clId="{8192B562-718B-43AD-ABD8-BF04F11FE454}" dt="2021-01-03T17:09:52.302" v="143" actId="1076"/>
        <pc:sldMkLst>
          <pc:docMk/>
          <pc:sldMk cId="2087180119" sldId="649"/>
        </pc:sldMkLst>
        <pc:spChg chg="mod">
          <ac:chgData name="Siegbert Rudolph" userId="2af4d44886c067cc" providerId="LiveId" clId="{8192B562-718B-43AD-ABD8-BF04F11FE454}" dt="2021-01-03T17:09:52.302" v="143" actId="1076"/>
          <ac:spMkLst>
            <pc:docMk/>
            <pc:sldMk cId="2087180119" sldId="649"/>
            <ac:spMk id="12" creationId="{FF224DD0-F75C-4C47-A88C-4A1C0F696660}"/>
          </ac:spMkLst>
        </pc:spChg>
        <pc:spChg chg="del">
          <ac:chgData name="Siegbert Rudolph" userId="2af4d44886c067cc" providerId="LiveId" clId="{8192B562-718B-43AD-ABD8-BF04F11FE454}" dt="2021-01-03T17:09:52.302" v="138" actId="478"/>
          <ac:spMkLst>
            <pc:docMk/>
            <pc:sldMk cId="2087180119" sldId="649"/>
            <ac:spMk id="18" creationId="{7BD9B1D1-DF35-4E27-9004-FA7D90636726}"/>
          </ac:spMkLst>
        </pc:spChg>
      </pc:sldChg>
      <pc:sldChg chg="delSp modSp mod">
        <pc:chgData name="Siegbert Rudolph" userId="2af4d44886c067cc" providerId="LiveId" clId="{8192B562-718B-43AD-ABD8-BF04F11FE454}" dt="2021-01-03T17:09:52.318" v="155" actId="1076"/>
        <pc:sldMkLst>
          <pc:docMk/>
          <pc:sldMk cId="2030225813" sldId="651"/>
        </pc:sldMkLst>
        <pc:spChg chg="mod">
          <ac:chgData name="Siegbert Rudolph" userId="2af4d44886c067cc" providerId="LiveId" clId="{8192B562-718B-43AD-ABD8-BF04F11FE454}" dt="2021-01-03T17:09:52.318" v="155" actId="1076"/>
          <ac:spMkLst>
            <pc:docMk/>
            <pc:sldMk cId="2030225813" sldId="651"/>
            <ac:spMk id="12" creationId="{3E338BB3-F35D-4347-BEF0-81F920D5617E}"/>
          </ac:spMkLst>
        </pc:spChg>
        <pc:spChg chg="del">
          <ac:chgData name="Siegbert Rudolph" userId="2af4d44886c067cc" providerId="LiveId" clId="{8192B562-718B-43AD-ABD8-BF04F11FE454}" dt="2021-01-03T17:09:52.302" v="150" actId="478"/>
          <ac:spMkLst>
            <pc:docMk/>
            <pc:sldMk cId="2030225813" sldId="651"/>
            <ac:spMk id="18" creationId="{3D2E075B-90E1-4C63-B67F-5183EBD84211}"/>
          </ac:spMkLst>
        </pc:spChg>
      </pc:sldChg>
      <pc:sldChg chg="delSp modSp mod">
        <pc:chgData name="Siegbert Rudolph" userId="2af4d44886c067cc" providerId="LiveId" clId="{8192B562-718B-43AD-ABD8-BF04F11FE454}" dt="2021-01-03T17:09:52.324" v="167" actId="1076"/>
        <pc:sldMkLst>
          <pc:docMk/>
          <pc:sldMk cId="1945679402" sldId="653"/>
        </pc:sldMkLst>
        <pc:spChg chg="mod">
          <ac:chgData name="Siegbert Rudolph" userId="2af4d44886c067cc" providerId="LiveId" clId="{8192B562-718B-43AD-ABD8-BF04F11FE454}" dt="2021-01-03T17:09:52.324" v="167" actId="1076"/>
          <ac:spMkLst>
            <pc:docMk/>
            <pc:sldMk cId="1945679402" sldId="653"/>
            <ac:spMk id="12" creationId="{F97CDA88-A6EE-4926-A3FE-3EA23D9F1A95}"/>
          </ac:spMkLst>
        </pc:spChg>
        <pc:spChg chg="del">
          <ac:chgData name="Siegbert Rudolph" userId="2af4d44886c067cc" providerId="LiveId" clId="{8192B562-718B-43AD-ABD8-BF04F11FE454}" dt="2021-01-03T17:09:52.324" v="162" actId="478"/>
          <ac:spMkLst>
            <pc:docMk/>
            <pc:sldMk cId="1945679402" sldId="653"/>
            <ac:spMk id="18" creationId="{5C83EBCC-E7DA-41EC-B38E-E28CECDED8D4}"/>
          </ac:spMkLst>
        </pc:spChg>
      </pc:sldChg>
      <pc:sldChg chg="delSp modSp mod">
        <pc:chgData name="Siegbert Rudolph" userId="2af4d44886c067cc" providerId="LiveId" clId="{8192B562-718B-43AD-ABD8-BF04F11FE454}" dt="2021-01-03T17:09:52.324" v="179" actId="1076"/>
        <pc:sldMkLst>
          <pc:docMk/>
          <pc:sldMk cId="1271382970" sldId="655"/>
        </pc:sldMkLst>
        <pc:spChg chg="mod">
          <ac:chgData name="Siegbert Rudolph" userId="2af4d44886c067cc" providerId="LiveId" clId="{8192B562-718B-43AD-ABD8-BF04F11FE454}" dt="2021-01-03T17:09:52.324" v="179" actId="1076"/>
          <ac:spMkLst>
            <pc:docMk/>
            <pc:sldMk cId="1271382970" sldId="655"/>
            <ac:spMk id="12" creationId="{70FE22A4-B6D4-442B-B0FF-B9FCA50E7945}"/>
          </ac:spMkLst>
        </pc:spChg>
        <pc:spChg chg="del">
          <ac:chgData name="Siegbert Rudolph" userId="2af4d44886c067cc" providerId="LiveId" clId="{8192B562-718B-43AD-ABD8-BF04F11FE454}" dt="2021-01-03T17:09:52.324" v="174" actId="478"/>
          <ac:spMkLst>
            <pc:docMk/>
            <pc:sldMk cId="1271382970" sldId="655"/>
            <ac:spMk id="18" creationId="{EFA23EA6-7F8E-4AB1-8325-EA98A10192C6}"/>
          </ac:spMkLst>
        </pc:spChg>
      </pc:sldChg>
      <pc:sldChg chg="delSp modSp mod">
        <pc:chgData name="Siegbert Rudolph" userId="2af4d44886c067cc" providerId="LiveId" clId="{8192B562-718B-43AD-ABD8-BF04F11FE454}" dt="2021-01-03T17:09:52.217" v="29" actId="1076"/>
        <pc:sldMkLst>
          <pc:docMk/>
          <pc:sldMk cId="1194384017" sldId="657"/>
        </pc:sldMkLst>
        <pc:spChg chg="del">
          <ac:chgData name="Siegbert Rudolph" userId="2af4d44886c067cc" providerId="LiveId" clId="{8192B562-718B-43AD-ABD8-BF04F11FE454}" dt="2021-01-03T17:09:52.217" v="24" actId="478"/>
          <ac:spMkLst>
            <pc:docMk/>
            <pc:sldMk cId="1194384017" sldId="657"/>
            <ac:spMk id="12" creationId="{2710F06C-48A0-4F64-AA42-C53132D4FC6C}"/>
          </ac:spMkLst>
        </pc:spChg>
        <pc:spChg chg="mod">
          <ac:chgData name="Siegbert Rudolph" userId="2af4d44886c067cc" providerId="LiveId" clId="{8192B562-718B-43AD-ABD8-BF04F11FE454}" dt="2021-01-03T17:09:52.217" v="29" actId="1076"/>
          <ac:spMkLst>
            <pc:docMk/>
            <pc:sldMk cId="1194384017" sldId="657"/>
            <ac:spMk id="13" creationId="{95F764FA-BEA6-46F3-AF34-EACB267F95C4}"/>
          </ac:spMkLst>
        </pc:spChg>
      </pc:sldChg>
      <pc:sldChg chg="delSp modSp mod">
        <pc:chgData name="Siegbert Rudolph" userId="2af4d44886c067cc" providerId="LiveId" clId="{8192B562-718B-43AD-ABD8-BF04F11FE454}" dt="2021-01-03T17:09:52.224" v="41" actId="1076"/>
        <pc:sldMkLst>
          <pc:docMk/>
          <pc:sldMk cId="2511949387" sldId="658"/>
        </pc:sldMkLst>
        <pc:spChg chg="del">
          <ac:chgData name="Siegbert Rudolph" userId="2af4d44886c067cc" providerId="LiveId" clId="{8192B562-718B-43AD-ABD8-BF04F11FE454}" dt="2021-01-03T17:09:52.224" v="36" actId="478"/>
          <ac:spMkLst>
            <pc:docMk/>
            <pc:sldMk cId="2511949387" sldId="658"/>
            <ac:spMk id="12" creationId="{F5401859-4FED-43B9-B6C6-82D92877795B}"/>
          </ac:spMkLst>
        </pc:spChg>
        <pc:spChg chg="mod">
          <ac:chgData name="Siegbert Rudolph" userId="2af4d44886c067cc" providerId="LiveId" clId="{8192B562-718B-43AD-ABD8-BF04F11FE454}" dt="2021-01-03T17:09:52.224" v="41" actId="1076"/>
          <ac:spMkLst>
            <pc:docMk/>
            <pc:sldMk cId="2511949387" sldId="658"/>
            <ac:spMk id="13" creationId="{A895B07A-6EB7-4414-BB49-32D64E593D32}"/>
          </ac:spMkLst>
        </pc:spChg>
      </pc:sldChg>
      <pc:sldChg chg="delSp modSp mod">
        <pc:chgData name="Siegbert Rudolph" userId="2af4d44886c067cc" providerId="LiveId" clId="{8192B562-718B-43AD-ABD8-BF04F11FE454}" dt="2021-01-03T17:09:52.240" v="53" actId="1076"/>
        <pc:sldMkLst>
          <pc:docMk/>
          <pc:sldMk cId="1323011188" sldId="660"/>
        </pc:sldMkLst>
        <pc:spChg chg="del">
          <ac:chgData name="Siegbert Rudolph" userId="2af4d44886c067cc" providerId="LiveId" clId="{8192B562-718B-43AD-ABD8-BF04F11FE454}" dt="2021-01-03T17:09:52.224" v="48" actId="478"/>
          <ac:spMkLst>
            <pc:docMk/>
            <pc:sldMk cId="1323011188" sldId="660"/>
            <ac:spMk id="12" creationId="{4C7DC905-E7E2-40AD-BF77-9FAD5DF4EE61}"/>
          </ac:spMkLst>
        </pc:spChg>
        <pc:spChg chg="mod">
          <ac:chgData name="Siegbert Rudolph" userId="2af4d44886c067cc" providerId="LiveId" clId="{8192B562-718B-43AD-ABD8-BF04F11FE454}" dt="2021-01-03T17:09:52.240" v="53" actId="1076"/>
          <ac:spMkLst>
            <pc:docMk/>
            <pc:sldMk cId="1323011188" sldId="660"/>
            <ac:spMk id="13" creationId="{609CA1CA-BF8C-4563-9F6C-9006E26EE680}"/>
          </ac:spMkLst>
        </pc:spChg>
      </pc:sldChg>
      <pc:sldChg chg="delSp modSp mod">
        <pc:chgData name="Siegbert Rudolph" userId="2af4d44886c067cc" providerId="LiveId" clId="{8192B562-718B-43AD-ABD8-BF04F11FE454}" dt="2021-01-03T17:09:52.240" v="65" actId="1076"/>
        <pc:sldMkLst>
          <pc:docMk/>
          <pc:sldMk cId="1792366505" sldId="662"/>
        </pc:sldMkLst>
        <pc:spChg chg="del">
          <ac:chgData name="Siegbert Rudolph" userId="2af4d44886c067cc" providerId="LiveId" clId="{8192B562-718B-43AD-ABD8-BF04F11FE454}" dt="2021-01-03T17:09:52.240" v="60" actId="478"/>
          <ac:spMkLst>
            <pc:docMk/>
            <pc:sldMk cId="1792366505" sldId="662"/>
            <ac:spMk id="12" creationId="{12EEFBCA-C0B9-4E05-9E6B-A1AA6BF7A1A5}"/>
          </ac:spMkLst>
        </pc:spChg>
        <pc:spChg chg="mod">
          <ac:chgData name="Siegbert Rudolph" userId="2af4d44886c067cc" providerId="LiveId" clId="{8192B562-718B-43AD-ABD8-BF04F11FE454}" dt="2021-01-03T17:09:52.240" v="65" actId="1076"/>
          <ac:spMkLst>
            <pc:docMk/>
            <pc:sldMk cId="1792366505" sldId="662"/>
            <ac:spMk id="13" creationId="{B1204B4D-9971-4944-B276-FD2D7B3B40C4}"/>
          </ac:spMkLst>
        </pc:spChg>
      </pc:sldChg>
      <pc:sldChg chg="delSp modSp mod">
        <pc:chgData name="Siegbert Rudolph" userId="2af4d44886c067cc" providerId="LiveId" clId="{8192B562-718B-43AD-ABD8-BF04F11FE454}" dt="2021-01-03T17:09:52.255" v="77" actId="1076"/>
        <pc:sldMkLst>
          <pc:docMk/>
          <pc:sldMk cId="1542436866" sldId="663"/>
        </pc:sldMkLst>
        <pc:spChg chg="del">
          <ac:chgData name="Siegbert Rudolph" userId="2af4d44886c067cc" providerId="LiveId" clId="{8192B562-718B-43AD-ABD8-BF04F11FE454}" dt="2021-01-03T17:09:52.240" v="72" actId="478"/>
          <ac:spMkLst>
            <pc:docMk/>
            <pc:sldMk cId="1542436866" sldId="663"/>
            <ac:spMk id="12" creationId="{EC28D928-5ED6-4A2F-AB02-EBF033F05A52}"/>
          </ac:spMkLst>
        </pc:spChg>
        <pc:spChg chg="mod">
          <ac:chgData name="Siegbert Rudolph" userId="2af4d44886c067cc" providerId="LiveId" clId="{8192B562-718B-43AD-ABD8-BF04F11FE454}" dt="2021-01-03T17:09:52.255" v="77" actId="1076"/>
          <ac:spMkLst>
            <pc:docMk/>
            <pc:sldMk cId="1542436866" sldId="663"/>
            <ac:spMk id="13" creationId="{F8DCCCB5-3F19-479F-A001-A20949094261}"/>
          </ac:spMkLst>
        </pc:spChg>
      </pc:sldChg>
      <pc:sldChg chg="delSp modSp mod">
        <pc:chgData name="Siegbert Rudolph" userId="2af4d44886c067cc" providerId="LiveId" clId="{8192B562-718B-43AD-ABD8-BF04F11FE454}" dt="2021-01-03T17:09:52.271" v="101" actId="1076"/>
        <pc:sldMkLst>
          <pc:docMk/>
          <pc:sldMk cId="3465319345" sldId="664"/>
        </pc:sldMkLst>
        <pc:spChg chg="del">
          <ac:chgData name="Siegbert Rudolph" userId="2af4d44886c067cc" providerId="LiveId" clId="{8192B562-718B-43AD-ABD8-BF04F11FE454}" dt="2021-01-03T17:09:52.271" v="96" actId="478"/>
          <ac:spMkLst>
            <pc:docMk/>
            <pc:sldMk cId="3465319345" sldId="664"/>
            <ac:spMk id="12" creationId="{F1571377-1244-4EDB-BD13-AE62EBFD1913}"/>
          </ac:spMkLst>
        </pc:spChg>
        <pc:spChg chg="mod">
          <ac:chgData name="Siegbert Rudolph" userId="2af4d44886c067cc" providerId="LiveId" clId="{8192B562-718B-43AD-ABD8-BF04F11FE454}" dt="2021-01-03T17:09:52.271" v="101" actId="1076"/>
          <ac:spMkLst>
            <pc:docMk/>
            <pc:sldMk cId="3465319345" sldId="664"/>
            <ac:spMk id="13" creationId="{BB8A380F-694B-4BE2-A35A-CA546EB70FCF}"/>
          </ac:spMkLst>
        </pc:spChg>
      </pc:sldChg>
      <pc:sldChg chg="delSp modSp mod">
        <pc:chgData name="Siegbert Rudolph" userId="2af4d44886c067cc" providerId="LiveId" clId="{8192B562-718B-43AD-ABD8-BF04F11FE454}" dt="2021-01-03T17:09:52.271" v="113" actId="1076"/>
        <pc:sldMkLst>
          <pc:docMk/>
          <pc:sldMk cId="72942891" sldId="665"/>
        </pc:sldMkLst>
        <pc:spChg chg="del">
          <ac:chgData name="Siegbert Rudolph" userId="2af4d44886c067cc" providerId="LiveId" clId="{8192B562-718B-43AD-ABD8-BF04F11FE454}" dt="2021-01-03T17:09:52.271" v="108" actId="478"/>
          <ac:spMkLst>
            <pc:docMk/>
            <pc:sldMk cId="72942891" sldId="665"/>
            <ac:spMk id="12" creationId="{1F69C4F0-9217-4A58-B8A5-3405B84B8FEE}"/>
          </ac:spMkLst>
        </pc:spChg>
        <pc:spChg chg="mod">
          <ac:chgData name="Siegbert Rudolph" userId="2af4d44886c067cc" providerId="LiveId" clId="{8192B562-718B-43AD-ABD8-BF04F11FE454}" dt="2021-01-03T17:09:52.271" v="113" actId="1076"/>
          <ac:spMkLst>
            <pc:docMk/>
            <pc:sldMk cId="72942891" sldId="665"/>
            <ac:spMk id="13" creationId="{55490DF0-C9EB-4147-93F7-239B686AE2B2}"/>
          </ac:spMkLst>
        </pc:spChg>
      </pc:sldChg>
      <pc:sldChg chg="delSp modSp mod">
        <pc:chgData name="Siegbert Rudolph" userId="2af4d44886c067cc" providerId="LiveId" clId="{8192B562-718B-43AD-ABD8-BF04F11FE454}" dt="2021-01-03T17:09:52.286" v="125" actId="1076"/>
        <pc:sldMkLst>
          <pc:docMk/>
          <pc:sldMk cId="761695957" sldId="666"/>
        </pc:sldMkLst>
        <pc:spChg chg="del">
          <ac:chgData name="Siegbert Rudolph" userId="2af4d44886c067cc" providerId="LiveId" clId="{8192B562-718B-43AD-ABD8-BF04F11FE454}" dt="2021-01-03T17:09:52.286" v="120" actId="478"/>
          <ac:spMkLst>
            <pc:docMk/>
            <pc:sldMk cId="761695957" sldId="666"/>
            <ac:spMk id="12" creationId="{EAB478C0-5EAB-410A-B0D7-B109216849A7}"/>
          </ac:spMkLst>
        </pc:spChg>
        <pc:spChg chg="mod">
          <ac:chgData name="Siegbert Rudolph" userId="2af4d44886c067cc" providerId="LiveId" clId="{8192B562-718B-43AD-ABD8-BF04F11FE454}" dt="2021-01-03T17:09:52.286" v="125" actId="1076"/>
          <ac:spMkLst>
            <pc:docMk/>
            <pc:sldMk cId="761695957" sldId="666"/>
            <ac:spMk id="13" creationId="{CF6FF5ED-0A8D-46F4-BCCB-2A0CF185C6A6}"/>
          </ac:spMkLst>
        </pc:spChg>
      </pc:sldChg>
      <pc:sldChg chg="delSp modSp mod">
        <pc:chgData name="Siegbert Rudolph" userId="2af4d44886c067cc" providerId="LiveId" clId="{8192B562-718B-43AD-ABD8-BF04F11FE454}" dt="2021-01-03T17:09:52.286" v="137" actId="1076"/>
        <pc:sldMkLst>
          <pc:docMk/>
          <pc:sldMk cId="733377620" sldId="667"/>
        </pc:sldMkLst>
        <pc:spChg chg="del">
          <ac:chgData name="Siegbert Rudolph" userId="2af4d44886c067cc" providerId="LiveId" clId="{8192B562-718B-43AD-ABD8-BF04F11FE454}" dt="2021-01-03T17:09:52.286" v="132" actId="478"/>
          <ac:spMkLst>
            <pc:docMk/>
            <pc:sldMk cId="733377620" sldId="667"/>
            <ac:spMk id="12" creationId="{8532D32D-DC11-4F84-A840-3D182794C593}"/>
          </ac:spMkLst>
        </pc:spChg>
        <pc:spChg chg="mod">
          <ac:chgData name="Siegbert Rudolph" userId="2af4d44886c067cc" providerId="LiveId" clId="{8192B562-718B-43AD-ABD8-BF04F11FE454}" dt="2021-01-03T17:09:52.286" v="137" actId="1076"/>
          <ac:spMkLst>
            <pc:docMk/>
            <pc:sldMk cId="733377620" sldId="667"/>
            <ac:spMk id="13" creationId="{E459D861-F8F8-4DE3-8397-4BF852C33D69}"/>
          </ac:spMkLst>
        </pc:spChg>
      </pc:sldChg>
      <pc:sldChg chg="delSp modSp mod">
        <pc:chgData name="Siegbert Rudolph" userId="2af4d44886c067cc" providerId="LiveId" clId="{8192B562-718B-43AD-ABD8-BF04F11FE454}" dt="2021-01-03T17:09:52.302" v="149" actId="1076"/>
        <pc:sldMkLst>
          <pc:docMk/>
          <pc:sldMk cId="1845351029" sldId="668"/>
        </pc:sldMkLst>
        <pc:spChg chg="del">
          <ac:chgData name="Siegbert Rudolph" userId="2af4d44886c067cc" providerId="LiveId" clId="{8192B562-718B-43AD-ABD8-BF04F11FE454}" dt="2021-01-03T17:09:52.302" v="144" actId="478"/>
          <ac:spMkLst>
            <pc:docMk/>
            <pc:sldMk cId="1845351029" sldId="668"/>
            <ac:spMk id="12" creationId="{D60A2A42-6DC3-4DF7-A4AA-7230BD77DE8F}"/>
          </ac:spMkLst>
        </pc:spChg>
        <pc:spChg chg="mod">
          <ac:chgData name="Siegbert Rudolph" userId="2af4d44886c067cc" providerId="LiveId" clId="{8192B562-718B-43AD-ABD8-BF04F11FE454}" dt="2021-01-03T17:09:52.302" v="149" actId="1076"/>
          <ac:spMkLst>
            <pc:docMk/>
            <pc:sldMk cId="1845351029" sldId="668"/>
            <ac:spMk id="13" creationId="{7E51E0FC-5C53-4E5D-9B2A-BE63FD04E756}"/>
          </ac:spMkLst>
        </pc:spChg>
      </pc:sldChg>
      <pc:sldChg chg="delSp modSp mod">
        <pc:chgData name="Siegbert Rudolph" userId="2af4d44886c067cc" providerId="LiveId" clId="{8192B562-718B-43AD-ABD8-BF04F11FE454}" dt="2021-01-03T17:09:52.324" v="161" actId="1076"/>
        <pc:sldMkLst>
          <pc:docMk/>
          <pc:sldMk cId="2062462777" sldId="669"/>
        </pc:sldMkLst>
        <pc:spChg chg="del">
          <ac:chgData name="Siegbert Rudolph" userId="2af4d44886c067cc" providerId="LiveId" clId="{8192B562-718B-43AD-ABD8-BF04F11FE454}" dt="2021-01-03T17:09:52.318" v="156" actId="478"/>
          <ac:spMkLst>
            <pc:docMk/>
            <pc:sldMk cId="2062462777" sldId="669"/>
            <ac:spMk id="12" creationId="{25AC32B3-585A-4A95-B8D2-CC8DCE791675}"/>
          </ac:spMkLst>
        </pc:spChg>
        <pc:spChg chg="mod">
          <ac:chgData name="Siegbert Rudolph" userId="2af4d44886c067cc" providerId="LiveId" clId="{8192B562-718B-43AD-ABD8-BF04F11FE454}" dt="2021-01-03T17:09:52.324" v="161" actId="1076"/>
          <ac:spMkLst>
            <pc:docMk/>
            <pc:sldMk cId="2062462777" sldId="669"/>
            <ac:spMk id="13" creationId="{0F17B4BD-65ED-4BBF-B47A-6243A36EFB0C}"/>
          </ac:spMkLst>
        </pc:spChg>
      </pc:sldChg>
      <pc:sldChg chg="delSp modSp mod">
        <pc:chgData name="Siegbert Rudolph" userId="2af4d44886c067cc" providerId="LiveId" clId="{8192B562-718B-43AD-ABD8-BF04F11FE454}" dt="2021-01-03T17:09:52.324" v="173" actId="1076"/>
        <pc:sldMkLst>
          <pc:docMk/>
          <pc:sldMk cId="1716601314" sldId="670"/>
        </pc:sldMkLst>
        <pc:spChg chg="del">
          <ac:chgData name="Siegbert Rudolph" userId="2af4d44886c067cc" providerId="LiveId" clId="{8192B562-718B-43AD-ABD8-BF04F11FE454}" dt="2021-01-03T17:09:52.324" v="168" actId="478"/>
          <ac:spMkLst>
            <pc:docMk/>
            <pc:sldMk cId="1716601314" sldId="670"/>
            <ac:spMk id="12" creationId="{7B3E1FEF-6BC4-4F3A-BE7A-EA33D6760599}"/>
          </ac:spMkLst>
        </pc:spChg>
        <pc:spChg chg="mod">
          <ac:chgData name="Siegbert Rudolph" userId="2af4d44886c067cc" providerId="LiveId" clId="{8192B562-718B-43AD-ABD8-BF04F11FE454}" dt="2021-01-03T17:09:52.324" v="173" actId="1076"/>
          <ac:spMkLst>
            <pc:docMk/>
            <pc:sldMk cId="1716601314" sldId="670"/>
            <ac:spMk id="13" creationId="{515E07E3-5784-4E16-9A9F-DF8EC76E05ED}"/>
          </ac:spMkLst>
        </pc:spChg>
      </pc:sldChg>
      <pc:sldChg chg="delSp modSp mod">
        <pc:chgData name="Siegbert Rudolph" userId="2af4d44886c067cc" providerId="LiveId" clId="{8192B562-718B-43AD-ABD8-BF04F11FE454}" dt="2021-01-03T17:09:52.340" v="185" actId="1076"/>
        <pc:sldMkLst>
          <pc:docMk/>
          <pc:sldMk cId="1567162872" sldId="671"/>
        </pc:sldMkLst>
        <pc:spChg chg="del">
          <ac:chgData name="Siegbert Rudolph" userId="2af4d44886c067cc" providerId="LiveId" clId="{8192B562-718B-43AD-ABD8-BF04F11FE454}" dt="2021-01-03T17:09:52.340" v="180" actId="478"/>
          <ac:spMkLst>
            <pc:docMk/>
            <pc:sldMk cId="1567162872" sldId="671"/>
            <ac:spMk id="12" creationId="{E792A095-C915-4BB3-AC3B-F2F9D41783A1}"/>
          </ac:spMkLst>
        </pc:spChg>
        <pc:spChg chg="mod">
          <ac:chgData name="Siegbert Rudolph" userId="2af4d44886c067cc" providerId="LiveId" clId="{8192B562-718B-43AD-ABD8-BF04F11FE454}" dt="2021-01-03T17:09:52.340" v="185" actId="1076"/>
          <ac:spMkLst>
            <pc:docMk/>
            <pc:sldMk cId="1567162872" sldId="671"/>
            <ac:spMk id="13" creationId="{8DFB42A7-898A-4E7D-A550-E95DF89EF25B}"/>
          </ac:spMkLst>
        </pc:spChg>
      </pc:sldChg>
    </pc:docChg>
  </pc:docChgLst>
  <pc:docChgLst>
    <pc:chgData name="Siegbert Rudolph" userId="2af4d44886c067cc" providerId="LiveId" clId="{E3463F7F-920D-4EDE-800A-C7F0D58EB6A0}"/>
    <pc:docChg chg="delSld modSld sldOrd">
      <pc:chgData name="Siegbert Rudolph" userId="2af4d44886c067cc" providerId="LiveId" clId="{E3463F7F-920D-4EDE-800A-C7F0D58EB6A0}" dt="2021-02-27T10:38:23.585" v="55" actId="20577"/>
      <pc:docMkLst>
        <pc:docMk/>
      </pc:docMkLst>
      <pc:sldChg chg="modSp mod">
        <pc:chgData name="Siegbert Rudolph" userId="2af4d44886c067cc" providerId="LiveId" clId="{E3463F7F-920D-4EDE-800A-C7F0D58EB6A0}" dt="2021-02-27T10:38:23.585" v="55" actId="20577"/>
        <pc:sldMkLst>
          <pc:docMk/>
          <pc:sldMk cId="2546919538" sldId="256"/>
        </pc:sldMkLst>
        <pc:spChg chg="mod">
          <ac:chgData name="Siegbert Rudolph" userId="2af4d44886c067cc" providerId="LiveId" clId="{E3463F7F-920D-4EDE-800A-C7F0D58EB6A0}" dt="2021-02-27T10:38:23.585" v="55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">
        <pc:chgData name="Siegbert Rudolph" userId="2af4d44886c067cc" providerId="LiveId" clId="{E3463F7F-920D-4EDE-800A-C7F0D58EB6A0}" dt="2021-02-27T08:41:19.134" v="14" actId="47"/>
        <pc:sldMkLst>
          <pc:docMk/>
          <pc:sldMk cId="3797296233" sldId="261"/>
        </pc:sldMkLst>
      </pc:sldChg>
      <pc:sldChg chg="del">
        <pc:chgData name="Siegbert Rudolph" userId="2af4d44886c067cc" providerId="LiveId" clId="{E3463F7F-920D-4EDE-800A-C7F0D58EB6A0}" dt="2021-02-27T08:41:19.494" v="15" actId="47"/>
        <pc:sldMkLst>
          <pc:docMk/>
          <pc:sldMk cId="2323489181" sldId="262"/>
        </pc:sldMkLst>
      </pc:sldChg>
      <pc:sldChg chg="del">
        <pc:chgData name="Siegbert Rudolph" userId="2af4d44886c067cc" providerId="LiveId" clId="{E3463F7F-920D-4EDE-800A-C7F0D58EB6A0}" dt="2021-02-27T08:41:20.181" v="16" actId="47"/>
        <pc:sldMkLst>
          <pc:docMk/>
          <pc:sldMk cId="3573695413" sldId="263"/>
        </pc:sldMkLst>
      </pc:sldChg>
      <pc:sldChg chg="del">
        <pc:chgData name="Siegbert Rudolph" userId="2af4d44886c067cc" providerId="LiveId" clId="{E3463F7F-920D-4EDE-800A-C7F0D58EB6A0}" dt="2021-02-27T08:41:10.808" v="2" actId="47"/>
        <pc:sldMkLst>
          <pc:docMk/>
          <pc:sldMk cId="2936695730" sldId="643"/>
        </pc:sldMkLst>
      </pc:sldChg>
      <pc:sldChg chg="del">
        <pc:chgData name="Siegbert Rudolph" userId="2af4d44886c067cc" providerId="LiveId" clId="{E3463F7F-920D-4EDE-800A-C7F0D58EB6A0}" dt="2021-02-27T08:41:12.495" v="4" actId="47"/>
        <pc:sldMkLst>
          <pc:docMk/>
          <pc:sldMk cId="943222376" sldId="645"/>
        </pc:sldMkLst>
      </pc:sldChg>
      <pc:sldChg chg="del">
        <pc:chgData name="Siegbert Rudolph" userId="2af4d44886c067cc" providerId="LiveId" clId="{E3463F7F-920D-4EDE-800A-C7F0D58EB6A0}" dt="2021-02-27T08:41:14.245" v="6" actId="47"/>
        <pc:sldMkLst>
          <pc:docMk/>
          <pc:sldMk cId="4000315231" sldId="647"/>
        </pc:sldMkLst>
      </pc:sldChg>
      <pc:sldChg chg="del">
        <pc:chgData name="Siegbert Rudolph" userId="2af4d44886c067cc" providerId="LiveId" clId="{E3463F7F-920D-4EDE-800A-C7F0D58EB6A0}" dt="2021-02-27T08:41:15.573" v="8" actId="47"/>
        <pc:sldMkLst>
          <pc:docMk/>
          <pc:sldMk cId="2087180119" sldId="649"/>
        </pc:sldMkLst>
      </pc:sldChg>
      <pc:sldChg chg="del">
        <pc:chgData name="Siegbert Rudolph" userId="2af4d44886c067cc" providerId="LiveId" clId="{E3463F7F-920D-4EDE-800A-C7F0D58EB6A0}" dt="2021-02-27T08:41:16.651" v="10" actId="47"/>
        <pc:sldMkLst>
          <pc:docMk/>
          <pc:sldMk cId="2030225813" sldId="651"/>
        </pc:sldMkLst>
      </pc:sldChg>
      <pc:sldChg chg="del">
        <pc:chgData name="Siegbert Rudolph" userId="2af4d44886c067cc" providerId="LiveId" clId="{E3463F7F-920D-4EDE-800A-C7F0D58EB6A0}" dt="2021-02-27T08:41:17.885" v="12" actId="47"/>
        <pc:sldMkLst>
          <pc:docMk/>
          <pc:sldMk cId="1945679402" sldId="653"/>
        </pc:sldMkLst>
      </pc:sldChg>
      <pc:sldChg chg="ord">
        <pc:chgData name="Siegbert Rudolph" userId="2af4d44886c067cc" providerId="LiveId" clId="{E3463F7F-920D-4EDE-800A-C7F0D58EB6A0}" dt="2021-02-27T08:40:44.705" v="1"/>
        <pc:sldMkLst>
          <pc:docMk/>
          <pc:sldMk cId="1271382970" sldId="655"/>
        </pc:sldMkLst>
      </pc:sldChg>
      <pc:sldChg chg="delSp modSp modAnim">
        <pc:chgData name="Siegbert Rudolph" userId="2af4d44886c067cc" providerId="LiveId" clId="{E3463F7F-920D-4EDE-800A-C7F0D58EB6A0}" dt="2021-02-27T08:42:28.603" v="39" actId="478"/>
        <pc:sldMkLst>
          <pc:docMk/>
          <pc:sldMk cId="3465319345" sldId="664"/>
        </pc:sldMkLst>
        <pc:spChg chg="mod">
          <ac:chgData name="Siegbert Rudolph" userId="2af4d44886c067cc" providerId="LiveId" clId="{E3463F7F-920D-4EDE-800A-C7F0D58EB6A0}" dt="2021-02-27T08:41:56.329" v="20" actId="5793"/>
          <ac:spMkLst>
            <pc:docMk/>
            <pc:sldMk cId="3465319345" sldId="664"/>
            <ac:spMk id="28" creationId="{E4A63516-B43C-4D72-A38B-44D7D511C83F}"/>
          </ac:spMkLst>
        </pc:spChg>
        <pc:spChg chg="del">
          <ac:chgData name="Siegbert Rudolph" userId="2af4d44886c067cc" providerId="LiveId" clId="{E3463F7F-920D-4EDE-800A-C7F0D58EB6A0}" dt="2021-02-27T08:42:26.135" v="38" actId="478"/>
          <ac:spMkLst>
            <pc:docMk/>
            <pc:sldMk cId="3465319345" sldId="664"/>
            <ac:spMk id="29" creationId="{ED63681A-CBE2-4028-844C-D2C35BBDD6AD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30" creationId="{B024B068-781E-424B-94FF-54336CD479DA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31" creationId="{EFF00C2D-E188-4BDC-AFDD-0B561CA2E4FA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32" creationId="{DDB72B41-4C52-468E-90D1-6B5C5D590419}"/>
          </ac:spMkLst>
        </pc:spChg>
        <pc:spChg chg="del">
          <ac:chgData name="Siegbert Rudolph" userId="2af4d44886c067cc" providerId="LiveId" clId="{E3463F7F-920D-4EDE-800A-C7F0D58EB6A0}" dt="2021-02-27T08:42:26.135" v="38" actId="478"/>
          <ac:spMkLst>
            <pc:docMk/>
            <pc:sldMk cId="3465319345" sldId="664"/>
            <ac:spMk id="34" creationId="{FAB440BE-FFB4-4509-B50C-A62EAB60EF19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40" creationId="{1CE27CB9-3FBF-40EC-AC2C-C679BEA93622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41" creationId="{FC7DEF7E-C34B-4421-B8C8-C6D181E90936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42" creationId="{C3A933DC-2AA5-4E83-B762-D62662F3F295}"/>
          </ac:spMkLst>
        </pc:spChg>
        <pc:spChg chg="mod">
          <ac:chgData name="Siegbert Rudolph" userId="2af4d44886c067cc" providerId="LiveId" clId="{E3463F7F-920D-4EDE-800A-C7F0D58EB6A0}" dt="2021-02-27T08:42:01.484" v="24" actId="5793"/>
          <ac:spMkLst>
            <pc:docMk/>
            <pc:sldMk cId="3465319345" sldId="664"/>
            <ac:spMk id="44" creationId="{28AF706E-27AB-41FE-85A8-8FD8FB568678}"/>
          </ac:spMkLst>
        </pc:spChg>
        <pc:spChg chg="mod">
          <ac:chgData name="Siegbert Rudolph" userId="2af4d44886c067cc" providerId="LiveId" clId="{E3463F7F-920D-4EDE-800A-C7F0D58EB6A0}" dt="2021-02-27T08:42:06.155" v="28" actId="5793"/>
          <ac:spMkLst>
            <pc:docMk/>
            <pc:sldMk cId="3465319345" sldId="664"/>
            <ac:spMk id="49" creationId="{E26CFC08-A870-4151-8434-9D8CFF5B17A1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50" creationId="{2C0F2162-E2E6-41F7-8F69-0323FEA9730E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51" creationId="{BBC234F4-D99E-4E83-A42F-32F008F76148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52" creationId="{6EDDC871-F590-4DEB-A7CD-FD577F7B84CF}"/>
          </ac:spMkLst>
        </pc:spChg>
        <pc:spChg chg="del">
          <ac:chgData name="Siegbert Rudolph" userId="2af4d44886c067cc" providerId="LiveId" clId="{E3463F7F-920D-4EDE-800A-C7F0D58EB6A0}" dt="2021-02-27T08:42:28.603" v="39" actId="478"/>
          <ac:spMkLst>
            <pc:docMk/>
            <pc:sldMk cId="3465319345" sldId="664"/>
            <ac:spMk id="54" creationId="{D36BD695-153A-4AD1-91E4-5081D5616102}"/>
          </ac:spMkLst>
        </pc:spChg>
        <pc:spChg chg="mod">
          <ac:chgData name="Siegbert Rudolph" userId="2af4d44886c067cc" providerId="LiveId" clId="{E3463F7F-920D-4EDE-800A-C7F0D58EB6A0}" dt="2021-02-27T08:42:11.029" v="32" actId="5793"/>
          <ac:spMkLst>
            <pc:docMk/>
            <pc:sldMk cId="3465319345" sldId="664"/>
            <ac:spMk id="59" creationId="{C6BF1976-726C-472E-AC33-1CD13DF1FEBE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60" creationId="{7FE1B7FD-FB45-487C-92C3-BBE551664C70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61" creationId="{399F2B64-FB87-4D71-A0E0-553DF62AB9A3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62" creationId="{C7A8C307-5B22-4600-B176-417DFFAB40AC}"/>
          </ac:spMkLst>
        </pc:spChg>
        <pc:spChg chg="del">
          <ac:chgData name="Siegbert Rudolph" userId="2af4d44886c067cc" providerId="LiveId" clId="{E3463F7F-920D-4EDE-800A-C7F0D58EB6A0}" dt="2021-02-27T08:42:28.603" v="39" actId="478"/>
          <ac:spMkLst>
            <pc:docMk/>
            <pc:sldMk cId="3465319345" sldId="664"/>
            <ac:spMk id="64" creationId="{34B68FE5-B80C-4AA1-ABFD-67044FF50249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70" creationId="{8792B0C0-574B-4A2B-B327-56CD36887625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71" creationId="{D616AFAF-43C5-416C-8764-8EAA2DCFC281}"/>
          </ac:spMkLst>
        </pc:spChg>
        <pc:spChg chg="del">
          <ac:chgData name="Siegbert Rudolph" userId="2af4d44886c067cc" providerId="LiveId" clId="{E3463F7F-920D-4EDE-800A-C7F0D58EB6A0}" dt="2021-02-27T08:42:23.822" v="37" actId="478"/>
          <ac:spMkLst>
            <pc:docMk/>
            <pc:sldMk cId="3465319345" sldId="664"/>
            <ac:spMk id="72" creationId="{D6B8F8F6-7AD1-42A3-B767-55AF27FA3551}"/>
          </ac:spMkLst>
        </pc:spChg>
        <pc:spChg chg="mod">
          <ac:chgData name="Siegbert Rudolph" userId="2af4d44886c067cc" providerId="LiveId" clId="{E3463F7F-920D-4EDE-800A-C7F0D58EB6A0}" dt="2021-02-27T08:42:18.074" v="36" actId="5793"/>
          <ac:spMkLst>
            <pc:docMk/>
            <pc:sldMk cId="3465319345" sldId="664"/>
            <ac:spMk id="74" creationId="{44838129-068B-4C57-8C4F-207D3BE7D169}"/>
          </ac:spMkLst>
        </pc:spChg>
      </pc:sldChg>
      <pc:sldChg chg="del">
        <pc:chgData name="Siegbert Rudolph" userId="2af4d44886c067cc" providerId="LiveId" clId="{E3463F7F-920D-4EDE-800A-C7F0D58EB6A0}" dt="2021-02-27T08:41:11.308" v="3" actId="47"/>
        <pc:sldMkLst>
          <pc:docMk/>
          <pc:sldMk cId="72942891" sldId="665"/>
        </pc:sldMkLst>
      </pc:sldChg>
      <pc:sldChg chg="del">
        <pc:chgData name="Siegbert Rudolph" userId="2af4d44886c067cc" providerId="LiveId" clId="{E3463F7F-920D-4EDE-800A-C7F0D58EB6A0}" dt="2021-02-27T08:41:13.323" v="5" actId="47"/>
        <pc:sldMkLst>
          <pc:docMk/>
          <pc:sldMk cId="761695957" sldId="666"/>
        </pc:sldMkLst>
      </pc:sldChg>
      <pc:sldChg chg="del">
        <pc:chgData name="Siegbert Rudolph" userId="2af4d44886c067cc" providerId="LiveId" clId="{E3463F7F-920D-4EDE-800A-C7F0D58EB6A0}" dt="2021-02-27T08:41:14.714" v="7" actId="47"/>
        <pc:sldMkLst>
          <pc:docMk/>
          <pc:sldMk cId="733377620" sldId="667"/>
        </pc:sldMkLst>
      </pc:sldChg>
      <pc:sldChg chg="del">
        <pc:chgData name="Siegbert Rudolph" userId="2af4d44886c067cc" providerId="LiveId" clId="{E3463F7F-920D-4EDE-800A-C7F0D58EB6A0}" dt="2021-02-27T08:41:16.182" v="9" actId="47"/>
        <pc:sldMkLst>
          <pc:docMk/>
          <pc:sldMk cId="1845351029" sldId="668"/>
        </pc:sldMkLst>
      </pc:sldChg>
      <pc:sldChg chg="del">
        <pc:chgData name="Siegbert Rudolph" userId="2af4d44886c067cc" providerId="LiveId" clId="{E3463F7F-920D-4EDE-800A-C7F0D58EB6A0}" dt="2021-02-27T08:41:17.291" v="11" actId="47"/>
        <pc:sldMkLst>
          <pc:docMk/>
          <pc:sldMk cId="2062462777" sldId="669"/>
        </pc:sldMkLst>
      </pc:sldChg>
      <pc:sldChg chg="del">
        <pc:chgData name="Siegbert Rudolph" userId="2af4d44886c067cc" providerId="LiveId" clId="{E3463F7F-920D-4EDE-800A-C7F0D58EB6A0}" dt="2021-02-27T08:41:18.588" v="13" actId="47"/>
        <pc:sldMkLst>
          <pc:docMk/>
          <pc:sldMk cId="1716601314" sldId="670"/>
        </pc:sldMkLst>
      </pc:sldChg>
      <pc:sldChg chg="ord">
        <pc:chgData name="Siegbert Rudolph" userId="2af4d44886c067cc" providerId="LiveId" clId="{E3463F7F-920D-4EDE-800A-C7F0D58EB6A0}" dt="2021-02-27T08:40:44.705" v="1"/>
        <pc:sldMkLst>
          <pc:docMk/>
          <pc:sldMk cId="1567162872" sldId="671"/>
        </pc:sldMkLst>
      </pc:sldChg>
    </pc:docChg>
  </pc:docChgLst>
  <pc:docChgLst>
    <pc:chgData name="Siegbert Rudolph" userId="2af4d44886c067cc" providerId="LiveId" clId="{5F9D0E44-C07F-4672-80F7-DC0C4CB533AE}"/>
    <pc:docChg chg="custSel modSld">
      <pc:chgData name="Siegbert Rudolph" userId="2af4d44886c067cc" providerId="LiveId" clId="{5F9D0E44-C07F-4672-80F7-DC0C4CB533AE}" dt="2022-10-31T17:53:11.552" v="159" actId="1076"/>
      <pc:docMkLst>
        <pc:docMk/>
      </pc:docMkLst>
      <pc:sldChg chg="delSp modSp mod">
        <pc:chgData name="Siegbert Rudolph" userId="2af4d44886c067cc" providerId="LiveId" clId="{5F9D0E44-C07F-4672-80F7-DC0C4CB533AE}" dt="2022-10-31T17:53:11.474" v="45" actId="1076"/>
        <pc:sldMkLst>
          <pc:docMk/>
          <pc:sldMk cId="2546919538" sldId="256"/>
        </pc:sldMkLst>
        <pc:spChg chg="mod">
          <ac:chgData name="Siegbert Rudolph" userId="2af4d44886c067cc" providerId="LiveId" clId="{5F9D0E44-C07F-4672-80F7-DC0C4CB533AE}" dt="2022-10-31T17:53:11.474" v="45" actId="1076"/>
          <ac:spMkLst>
            <pc:docMk/>
            <pc:sldMk cId="2546919538" sldId="256"/>
            <ac:spMk id="2" creationId="{3139B30F-3E5D-72C7-8E25-088734927D66}"/>
          </ac:spMkLst>
        </pc:spChg>
        <pc:spChg chg="del">
          <ac:chgData name="Siegbert Rudolph" userId="2af4d44886c067cc" providerId="LiveId" clId="{5F9D0E44-C07F-4672-80F7-DC0C4CB533AE}" dt="2022-10-31T17:53:11.474" v="40" actId="478"/>
          <ac:spMkLst>
            <pc:docMk/>
            <pc:sldMk cId="2546919538" sldId="256"/>
            <ac:spMk id="3" creationId="{B2FA0E3E-F5F5-669A-619C-F1F8F3E829EB}"/>
          </ac:spMkLst>
        </pc:spChg>
        <pc:spChg chg="mod">
          <ac:chgData name="Siegbert Rudolph" userId="2af4d44886c067cc" providerId="LiveId" clId="{5F9D0E44-C07F-4672-80F7-DC0C4CB533AE}" dt="2022-10-31T10:22:42.593" v="39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delSp modSp mod">
        <pc:chgData name="Siegbert Rudolph" userId="2af4d44886c067cc" providerId="LiveId" clId="{5F9D0E44-C07F-4672-80F7-DC0C4CB533AE}" dt="2022-10-31T17:53:11.521" v="123" actId="1076"/>
        <pc:sldMkLst>
          <pc:docMk/>
          <pc:sldMk cId="1073985950" sldId="257"/>
        </pc:sldMkLst>
        <pc:spChg chg="mod">
          <ac:chgData name="Siegbert Rudolph" userId="2af4d44886c067cc" providerId="LiveId" clId="{5F9D0E44-C07F-4672-80F7-DC0C4CB533AE}" dt="2022-10-31T17:53:11.521" v="123" actId="1076"/>
          <ac:spMkLst>
            <pc:docMk/>
            <pc:sldMk cId="1073985950" sldId="257"/>
            <ac:spMk id="13" creationId="{15819973-F5DF-7C14-B823-1FDA23FC082F}"/>
          </ac:spMkLst>
        </pc:spChg>
        <pc:spChg chg="del">
          <ac:chgData name="Siegbert Rudolph" userId="2af4d44886c067cc" providerId="LiveId" clId="{5F9D0E44-C07F-4672-80F7-DC0C4CB533AE}" dt="2022-10-31T17:53:11.521" v="118" actId="478"/>
          <ac:spMkLst>
            <pc:docMk/>
            <pc:sldMk cId="1073985950" sldId="257"/>
            <ac:spMk id="17" creationId="{042F0ED0-333A-4D6C-D798-5F4752FC8B27}"/>
          </ac:spMkLst>
        </pc:spChg>
      </pc:sldChg>
      <pc:sldChg chg="delSp modSp mod">
        <pc:chgData name="Siegbert Rudolph" userId="2af4d44886c067cc" providerId="LiveId" clId="{5F9D0E44-C07F-4672-80F7-DC0C4CB533AE}" dt="2022-10-31T17:53:11.537" v="129" actId="1076"/>
        <pc:sldMkLst>
          <pc:docMk/>
          <pc:sldMk cId="120088677" sldId="258"/>
        </pc:sldMkLst>
        <pc:spChg chg="mod">
          <ac:chgData name="Siegbert Rudolph" userId="2af4d44886c067cc" providerId="LiveId" clId="{5F9D0E44-C07F-4672-80F7-DC0C4CB533AE}" dt="2022-10-31T17:53:11.537" v="129" actId="1076"/>
          <ac:spMkLst>
            <pc:docMk/>
            <pc:sldMk cId="120088677" sldId="258"/>
            <ac:spMk id="11" creationId="{3F06A296-591B-284C-2C56-E109DEDD5B02}"/>
          </ac:spMkLst>
        </pc:spChg>
        <pc:spChg chg="del">
          <ac:chgData name="Siegbert Rudolph" userId="2af4d44886c067cc" providerId="LiveId" clId="{5F9D0E44-C07F-4672-80F7-DC0C4CB533AE}" dt="2022-10-31T17:53:11.521" v="124" actId="478"/>
          <ac:spMkLst>
            <pc:docMk/>
            <pc:sldMk cId="120088677" sldId="258"/>
            <ac:spMk id="13" creationId="{5F27EDB8-EBC4-E8AE-D1B0-01E9F2963079}"/>
          </ac:spMkLst>
        </pc:spChg>
      </pc:sldChg>
      <pc:sldChg chg="delSp modSp mod">
        <pc:chgData name="Siegbert Rudolph" userId="2af4d44886c067cc" providerId="LiveId" clId="{5F9D0E44-C07F-4672-80F7-DC0C4CB533AE}" dt="2022-10-31T17:53:11.474" v="51" actId="1076"/>
        <pc:sldMkLst>
          <pc:docMk/>
          <pc:sldMk cId="3950944825" sldId="259"/>
        </pc:sldMkLst>
        <pc:spChg chg="mod">
          <ac:chgData name="Siegbert Rudolph" userId="2af4d44886c067cc" providerId="LiveId" clId="{5F9D0E44-C07F-4672-80F7-DC0C4CB533AE}" dt="2022-10-31T17:53:11.474" v="51" actId="1076"/>
          <ac:spMkLst>
            <pc:docMk/>
            <pc:sldMk cId="3950944825" sldId="259"/>
            <ac:spMk id="12" creationId="{D6685B9F-04D9-BC8E-7FA3-67756604EAFE}"/>
          </ac:spMkLst>
        </pc:spChg>
        <pc:spChg chg="del">
          <ac:chgData name="Siegbert Rudolph" userId="2af4d44886c067cc" providerId="LiveId" clId="{5F9D0E44-C07F-4672-80F7-DC0C4CB533AE}" dt="2022-10-31T17:53:11.474" v="46" actId="478"/>
          <ac:spMkLst>
            <pc:docMk/>
            <pc:sldMk cId="3950944825" sldId="259"/>
            <ac:spMk id="17" creationId="{5E26BBD0-6F72-7D46-8F6F-C698EED9C5E3}"/>
          </ac:spMkLst>
        </pc:spChg>
      </pc:sldChg>
      <pc:sldChg chg="delSp modSp mod">
        <pc:chgData name="Siegbert Rudolph" userId="2af4d44886c067cc" providerId="LiveId" clId="{5F9D0E44-C07F-4672-80F7-DC0C4CB533AE}" dt="2022-10-31T17:53:11.490" v="57" actId="1076"/>
        <pc:sldMkLst>
          <pc:docMk/>
          <pc:sldMk cId="703515437" sldId="260"/>
        </pc:sldMkLst>
        <pc:spChg chg="del">
          <ac:chgData name="Siegbert Rudolph" userId="2af4d44886c067cc" providerId="LiveId" clId="{5F9D0E44-C07F-4672-80F7-DC0C4CB533AE}" dt="2022-10-31T17:53:11.474" v="52" actId="478"/>
          <ac:spMkLst>
            <pc:docMk/>
            <pc:sldMk cId="703515437" sldId="260"/>
            <ac:spMk id="11" creationId="{12241A3D-F5E6-2588-B01C-F4D5F6CA8E29}"/>
          </ac:spMkLst>
        </pc:spChg>
        <pc:spChg chg="mod">
          <ac:chgData name="Siegbert Rudolph" userId="2af4d44886c067cc" providerId="LiveId" clId="{5F9D0E44-C07F-4672-80F7-DC0C4CB533AE}" dt="2022-10-31T17:53:11.490" v="57" actId="1076"/>
          <ac:spMkLst>
            <pc:docMk/>
            <pc:sldMk cId="703515437" sldId="260"/>
            <ac:spMk id="12" creationId="{3A8443E7-617B-A456-3AB9-3CAF61E4C8C1}"/>
          </ac:spMkLst>
        </pc:spChg>
      </pc:sldChg>
      <pc:sldChg chg="delSp modSp mod">
        <pc:chgData name="Siegbert Rudolph" userId="2af4d44886c067cc" providerId="LiveId" clId="{5F9D0E44-C07F-4672-80F7-DC0C4CB533AE}" dt="2022-10-31T17:53:11.490" v="63" actId="1076"/>
        <pc:sldMkLst>
          <pc:docMk/>
          <pc:sldMk cId="633708046" sldId="264"/>
        </pc:sldMkLst>
        <pc:spChg chg="mod">
          <ac:chgData name="Siegbert Rudolph" userId="2af4d44886c067cc" providerId="LiveId" clId="{5F9D0E44-C07F-4672-80F7-DC0C4CB533AE}" dt="2022-10-31T17:53:11.490" v="63" actId="1076"/>
          <ac:spMkLst>
            <pc:docMk/>
            <pc:sldMk cId="633708046" sldId="264"/>
            <ac:spMk id="12" creationId="{AE6E1AC4-6CF1-B2D7-B5E5-0E626D265952}"/>
          </ac:spMkLst>
        </pc:spChg>
        <pc:spChg chg="del">
          <ac:chgData name="Siegbert Rudolph" userId="2af4d44886c067cc" providerId="LiveId" clId="{5F9D0E44-C07F-4672-80F7-DC0C4CB533AE}" dt="2022-10-31T17:53:11.490" v="58" actId="478"/>
          <ac:spMkLst>
            <pc:docMk/>
            <pc:sldMk cId="633708046" sldId="264"/>
            <ac:spMk id="17" creationId="{C8F721C4-AC02-C455-75E5-E7E9F888B801}"/>
          </ac:spMkLst>
        </pc:spChg>
      </pc:sldChg>
      <pc:sldChg chg="delSp modSp mod">
        <pc:chgData name="Siegbert Rudolph" userId="2af4d44886c067cc" providerId="LiveId" clId="{5F9D0E44-C07F-4672-80F7-DC0C4CB533AE}" dt="2022-10-31T17:53:11.490" v="75" actId="1076"/>
        <pc:sldMkLst>
          <pc:docMk/>
          <pc:sldMk cId="3662225986" sldId="266"/>
        </pc:sldMkLst>
        <pc:spChg chg="mod">
          <ac:chgData name="Siegbert Rudolph" userId="2af4d44886c067cc" providerId="LiveId" clId="{5F9D0E44-C07F-4672-80F7-DC0C4CB533AE}" dt="2022-10-31T17:53:11.490" v="75" actId="1076"/>
          <ac:spMkLst>
            <pc:docMk/>
            <pc:sldMk cId="3662225986" sldId="266"/>
            <ac:spMk id="12" creationId="{BCD8D3C9-F058-A1C0-F36A-B729BC982CF2}"/>
          </ac:spMkLst>
        </pc:spChg>
        <pc:spChg chg="del">
          <ac:chgData name="Siegbert Rudolph" userId="2af4d44886c067cc" providerId="LiveId" clId="{5F9D0E44-C07F-4672-80F7-DC0C4CB533AE}" dt="2022-10-31T17:53:11.490" v="70" actId="478"/>
          <ac:spMkLst>
            <pc:docMk/>
            <pc:sldMk cId="3662225986" sldId="266"/>
            <ac:spMk id="18" creationId="{FFE3AA27-8AA7-2015-F831-05FD89900D5B}"/>
          </ac:spMkLst>
        </pc:spChg>
      </pc:sldChg>
      <pc:sldChg chg="delSp modSp mod">
        <pc:chgData name="Siegbert Rudolph" userId="2af4d44886c067cc" providerId="LiveId" clId="{5F9D0E44-C07F-4672-80F7-DC0C4CB533AE}" dt="2022-10-31T17:53:11.505" v="87" actId="1076"/>
        <pc:sldMkLst>
          <pc:docMk/>
          <pc:sldMk cId="1806393298" sldId="268"/>
        </pc:sldMkLst>
        <pc:spChg chg="mod">
          <ac:chgData name="Siegbert Rudolph" userId="2af4d44886c067cc" providerId="LiveId" clId="{5F9D0E44-C07F-4672-80F7-DC0C4CB533AE}" dt="2022-10-31T17:53:11.505" v="87" actId="1076"/>
          <ac:spMkLst>
            <pc:docMk/>
            <pc:sldMk cId="1806393298" sldId="268"/>
            <ac:spMk id="12" creationId="{9951F32F-7FD7-6DA4-FCD7-8BB6A5A39E27}"/>
          </ac:spMkLst>
        </pc:spChg>
        <pc:spChg chg="del">
          <ac:chgData name="Siegbert Rudolph" userId="2af4d44886c067cc" providerId="LiveId" clId="{5F9D0E44-C07F-4672-80F7-DC0C4CB533AE}" dt="2022-10-31T17:53:11.505" v="82" actId="478"/>
          <ac:spMkLst>
            <pc:docMk/>
            <pc:sldMk cId="1806393298" sldId="268"/>
            <ac:spMk id="18" creationId="{8829D125-72EF-0586-A80E-F535338F3AB6}"/>
          </ac:spMkLst>
        </pc:spChg>
      </pc:sldChg>
      <pc:sldChg chg="delSp modSp mod">
        <pc:chgData name="Siegbert Rudolph" userId="2af4d44886c067cc" providerId="LiveId" clId="{5F9D0E44-C07F-4672-80F7-DC0C4CB533AE}" dt="2022-10-31T17:53:11.537" v="147" actId="1076"/>
        <pc:sldMkLst>
          <pc:docMk/>
          <pc:sldMk cId="1373295691" sldId="636"/>
        </pc:sldMkLst>
        <pc:spChg chg="del">
          <ac:chgData name="Siegbert Rudolph" userId="2af4d44886c067cc" providerId="LiveId" clId="{5F9D0E44-C07F-4672-80F7-DC0C4CB533AE}" dt="2022-10-31T17:53:11.537" v="142" actId="478"/>
          <ac:spMkLst>
            <pc:docMk/>
            <pc:sldMk cId="1373295691" sldId="636"/>
            <ac:spMk id="2" creationId="{FA4D3680-058C-E63E-E00D-FC6EF0CA2B27}"/>
          </ac:spMkLst>
        </pc:spChg>
        <pc:spChg chg="mod">
          <ac:chgData name="Siegbert Rudolph" userId="2af4d44886c067cc" providerId="LiveId" clId="{5F9D0E44-C07F-4672-80F7-DC0C4CB533AE}" dt="2022-10-31T17:53:11.537" v="147" actId="1076"/>
          <ac:spMkLst>
            <pc:docMk/>
            <pc:sldMk cId="1373295691" sldId="636"/>
            <ac:spMk id="3" creationId="{9319CD65-378C-6F1B-C4C3-8F435E5A186E}"/>
          </ac:spMkLst>
        </pc:spChg>
      </pc:sldChg>
      <pc:sldChg chg="delSp modSp mod">
        <pc:chgData name="Siegbert Rudolph" userId="2af4d44886c067cc" providerId="LiveId" clId="{5F9D0E44-C07F-4672-80F7-DC0C4CB533AE}" dt="2022-10-31T17:53:11.505" v="99" actId="1076"/>
        <pc:sldMkLst>
          <pc:docMk/>
          <pc:sldMk cId="152448443" sldId="637"/>
        </pc:sldMkLst>
        <pc:spChg chg="mod">
          <ac:chgData name="Siegbert Rudolph" userId="2af4d44886c067cc" providerId="LiveId" clId="{5F9D0E44-C07F-4672-80F7-DC0C4CB533AE}" dt="2022-10-31T17:53:11.505" v="99" actId="1076"/>
          <ac:spMkLst>
            <pc:docMk/>
            <pc:sldMk cId="152448443" sldId="637"/>
            <ac:spMk id="12" creationId="{7A47056E-79EC-7E10-FCC0-C5E5B319F80C}"/>
          </ac:spMkLst>
        </pc:spChg>
        <pc:spChg chg="del">
          <ac:chgData name="Siegbert Rudolph" userId="2af4d44886c067cc" providerId="LiveId" clId="{5F9D0E44-C07F-4672-80F7-DC0C4CB533AE}" dt="2022-10-31T17:53:11.505" v="94" actId="478"/>
          <ac:spMkLst>
            <pc:docMk/>
            <pc:sldMk cId="152448443" sldId="637"/>
            <ac:spMk id="18" creationId="{11E38D80-0F96-307F-59AC-84C3A06C8E79}"/>
          </ac:spMkLst>
        </pc:spChg>
      </pc:sldChg>
      <pc:sldChg chg="delSp modSp mod">
        <pc:chgData name="Siegbert Rudolph" userId="2af4d44886c067cc" providerId="LiveId" clId="{5F9D0E44-C07F-4672-80F7-DC0C4CB533AE}" dt="2022-10-31T17:53:11.521" v="111" actId="1076"/>
        <pc:sldMkLst>
          <pc:docMk/>
          <pc:sldMk cId="1583699050" sldId="639"/>
        </pc:sldMkLst>
        <pc:spChg chg="mod">
          <ac:chgData name="Siegbert Rudolph" userId="2af4d44886c067cc" providerId="LiveId" clId="{5F9D0E44-C07F-4672-80F7-DC0C4CB533AE}" dt="2022-10-31T17:53:11.521" v="111" actId="1076"/>
          <ac:spMkLst>
            <pc:docMk/>
            <pc:sldMk cId="1583699050" sldId="639"/>
            <ac:spMk id="12" creationId="{0A29DA3B-FBBE-1587-F42D-18EC09A95285}"/>
          </ac:spMkLst>
        </pc:spChg>
        <pc:spChg chg="del">
          <ac:chgData name="Siegbert Rudolph" userId="2af4d44886c067cc" providerId="LiveId" clId="{5F9D0E44-C07F-4672-80F7-DC0C4CB533AE}" dt="2022-10-31T17:53:11.521" v="106" actId="478"/>
          <ac:spMkLst>
            <pc:docMk/>
            <pc:sldMk cId="1583699050" sldId="639"/>
            <ac:spMk id="18" creationId="{53D90E51-06FB-2A8E-17CC-99FAEF69A2B7}"/>
          </ac:spMkLst>
        </pc:spChg>
      </pc:sldChg>
      <pc:sldChg chg="delSp modSp mod">
        <pc:chgData name="Siegbert Rudolph" userId="2af4d44886c067cc" providerId="LiveId" clId="{5F9D0E44-C07F-4672-80F7-DC0C4CB533AE}" dt="2022-10-31T17:53:11.537" v="135" actId="1076"/>
        <pc:sldMkLst>
          <pc:docMk/>
          <pc:sldMk cId="1607665464" sldId="641"/>
        </pc:sldMkLst>
        <pc:spChg chg="mod">
          <ac:chgData name="Siegbert Rudolph" userId="2af4d44886c067cc" providerId="LiveId" clId="{5F9D0E44-C07F-4672-80F7-DC0C4CB533AE}" dt="2022-10-31T17:53:11.537" v="135" actId="1076"/>
          <ac:spMkLst>
            <pc:docMk/>
            <pc:sldMk cId="1607665464" sldId="641"/>
            <ac:spMk id="12" creationId="{FE20C008-569A-073E-975A-EB5E0119B6DC}"/>
          </ac:spMkLst>
        </pc:spChg>
        <pc:spChg chg="del">
          <ac:chgData name="Siegbert Rudolph" userId="2af4d44886c067cc" providerId="LiveId" clId="{5F9D0E44-C07F-4672-80F7-DC0C4CB533AE}" dt="2022-10-31T17:53:11.537" v="130" actId="478"/>
          <ac:spMkLst>
            <pc:docMk/>
            <pc:sldMk cId="1607665464" sldId="641"/>
            <ac:spMk id="18" creationId="{0D473C31-705C-2C2C-4D22-8D586F31C9C4}"/>
          </ac:spMkLst>
        </pc:spChg>
      </pc:sldChg>
      <pc:sldChg chg="delSp modSp mod">
        <pc:chgData name="Siegbert Rudolph" userId="2af4d44886c067cc" providerId="LiveId" clId="{5F9D0E44-C07F-4672-80F7-DC0C4CB533AE}" dt="2022-10-31T17:53:11.537" v="153" actId="1076"/>
        <pc:sldMkLst>
          <pc:docMk/>
          <pc:sldMk cId="1271382970" sldId="655"/>
        </pc:sldMkLst>
        <pc:spChg chg="mod">
          <ac:chgData name="Siegbert Rudolph" userId="2af4d44886c067cc" providerId="LiveId" clId="{5F9D0E44-C07F-4672-80F7-DC0C4CB533AE}" dt="2022-10-31T17:53:11.537" v="153" actId="1076"/>
          <ac:spMkLst>
            <pc:docMk/>
            <pc:sldMk cId="1271382970" sldId="655"/>
            <ac:spMk id="12" creationId="{53716F1E-60BB-0875-1540-C6D81111B465}"/>
          </ac:spMkLst>
        </pc:spChg>
        <pc:spChg chg="del">
          <ac:chgData name="Siegbert Rudolph" userId="2af4d44886c067cc" providerId="LiveId" clId="{5F9D0E44-C07F-4672-80F7-DC0C4CB533AE}" dt="2022-10-31T17:53:11.537" v="148" actId="478"/>
          <ac:spMkLst>
            <pc:docMk/>
            <pc:sldMk cId="1271382970" sldId="655"/>
            <ac:spMk id="18" creationId="{3B69F343-714A-62EE-5AFB-8045732AFB8E}"/>
          </ac:spMkLst>
        </pc:spChg>
      </pc:sldChg>
      <pc:sldChg chg="delSp modSp mod">
        <pc:chgData name="Siegbert Rudolph" userId="2af4d44886c067cc" providerId="LiveId" clId="{5F9D0E44-C07F-4672-80F7-DC0C4CB533AE}" dt="2022-10-31T17:53:11.490" v="69" actId="1076"/>
        <pc:sldMkLst>
          <pc:docMk/>
          <pc:sldMk cId="1194384017" sldId="657"/>
        </pc:sldMkLst>
        <pc:spChg chg="del">
          <ac:chgData name="Siegbert Rudolph" userId="2af4d44886c067cc" providerId="LiveId" clId="{5F9D0E44-C07F-4672-80F7-DC0C4CB533AE}" dt="2022-10-31T17:53:11.490" v="64" actId="478"/>
          <ac:spMkLst>
            <pc:docMk/>
            <pc:sldMk cId="1194384017" sldId="657"/>
            <ac:spMk id="12" creationId="{A78D86EE-65CB-9BBD-E23C-665C1B29B736}"/>
          </ac:spMkLst>
        </pc:spChg>
        <pc:spChg chg="mod">
          <ac:chgData name="Siegbert Rudolph" userId="2af4d44886c067cc" providerId="LiveId" clId="{5F9D0E44-C07F-4672-80F7-DC0C4CB533AE}" dt="2022-10-31T17:53:11.490" v="69" actId="1076"/>
          <ac:spMkLst>
            <pc:docMk/>
            <pc:sldMk cId="1194384017" sldId="657"/>
            <ac:spMk id="13" creationId="{1A1AE637-C739-1C00-5A7A-5AFD73337E24}"/>
          </ac:spMkLst>
        </pc:spChg>
      </pc:sldChg>
      <pc:sldChg chg="delSp modSp mod">
        <pc:chgData name="Siegbert Rudolph" userId="2af4d44886c067cc" providerId="LiveId" clId="{5F9D0E44-C07F-4672-80F7-DC0C4CB533AE}" dt="2022-10-31T17:53:11.505" v="81" actId="1076"/>
        <pc:sldMkLst>
          <pc:docMk/>
          <pc:sldMk cId="2511949387" sldId="658"/>
        </pc:sldMkLst>
        <pc:spChg chg="del">
          <ac:chgData name="Siegbert Rudolph" userId="2af4d44886c067cc" providerId="LiveId" clId="{5F9D0E44-C07F-4672-80F7-DC0C4CB533AE}" dt="2022-10-31T17:53:11.490" v="76" actId="478"/>
          <ac:spMkLst>
            <pc:docMk/>
            <pc:sldMk cId="2511949387" sldId="658"/>
            <ac:spMk id="12" creationId="{AA5BEDB9-A661-6CEB-537D-AD141EA45706}"/>
          </ac:spMkLst>
        </pc:spChg>
        <pc:spChg chg="mod">
          <ac:chgData name="Siegbert Rudolph" userId="2af4d44886c067cc" providerId="LiveId" clId="{5F9D0E44-C07F-4672-80F7-DC0C4CB533AE}" dt="2022-10-31T17:53:11.505" v="81" actId="1076"/>
          <ac:spMkLst>
            <pc:docMk/>
            <pc:sldMk cId="2511949387" sldId="658"/>
            <ac:spMk id="13" creationId="{6BE9B7AF-94AE-9724-5844-5332F4311DE5}"/>
          </ac:spMkLst>
        </pc:spChg>
      </pc:sldChg>
      <pc:sldChg chg="delSp modSp mod">
        <pc:chgData name="Siegbert Rudolph" userId="2af4d44886c067cc" providerId="LiveId" clId="{5F9D0E44-C07F-4672-80F7-DC0C4CB533AE}" dt="2022-10-31T17:53:11.505" v="93" actId="1076"/>
        <pc:sldMkLst>
          <pc:docMk/>
          <pc:sldMk cId="1323011188" sldId="660"/>
        </pc:sldMkLst>
        <pc:spChg chg="del">
          <ac:chgData name="Siegbert Rudolph" userId="2af4d44886c067cc" providerId="LiveId" clId="{5F9D0E44-C07F-4672-80F7-DC0C4CB533AE}" dt="2022-10-31T17:53:11.505" v="88" actId="478"/>
          <ac:spMkLst>
            <pc:docMk/>
            <pc:sldMk cId="1323011188" sldId="660"/>
            <ac:spMk id="12" creationId="{E2D2947B-94E7-D7C4-DC03-27E9F65BD1B9}"/>
          </ac:spMkLst>
        </pc:spChg>
        <pc:spChg chg="mod">
          <ac:chgData name="Siegbert Rudolph" userId="2af4d44886c067cc" providerId="LiveId" clId="{5F9D0E44-C07F-4672-80F7-DC0C4CB533AE}" dt="2022-10-31T17:53:11.505" v="93" actId="1076"/>
          <ac:spMkLst>
            <pc:docMk/>
            <pc:sldMk cId="1323011188" sldId="660"/>
            <ac:spMk id="13" creationId="{1485A34C-C217-7987-836B-7917680A80AF}"/>
          </ac:spMkLst>
        </pc:spChg>
      </pc:sldChg>
      <pc:sldChg chg="delSp modSp mod">
        <pc:chgData name="Siegbert Rudolph" userId="2af4d44886c067cc" providerId="LiveId" clId="{5F9D0E44-C07F-4672-80F7-DC0C4CB533AE}" dt="2022-10-31T17:53:11.521" v="105" actId="1076"/>
        <pc:sldMkLst>
          <pc:docMk/>
          <pc:sldMk cId="1792366505" sldId="662"/>
        </pc:sldMkLst>
        <pc:spChg chg="del">
          <ac:chgData name="Siegbert Rudolph" userId="2af4d44886c067cc" providerId="LiveId" clId="{5F9D0E44-C07F-4672-80F7-DC0C4CB533AE}" dt="2022-10-31T17:53:11.505" v="100" actId="478"/>
          <ac:spMkLst>
            <pc:docMk/>
            <pc:sldMk cId="1792366505" sldId="662"/>
            <ac:spMk id="12" creationId="{FB473282-66E0-1242-1502-3F4CD69B3F70}"/>
          </ac:spMkLst>
        </pc:spChg>
        <pc:spChg chg="mod">
          <ac:chgData name="Siegbert Rudolph" userId="2af4d44886c067cc" providerId="LiveId" clId="{5F9D0E44-C07F-4672-80F7-DC0C4CB533AE}" dt="2022-10-31T17:53:11.521" v="105" actId="1076"/>
          <ac:spMkLst>
            <pc:docMk/>
            <pc:sldMk cId="1792366505" sldId="662"/>
            <ac:spMk id="13" creationId="{5487C851-8AA4-288D-D15A-DA1CFB302BEE}"/>
          </ac:spMkLst>
        </pc:spChg>
      </pc:sldChg>
      <pc:sldChg chg="delSp modSp mod">
        <pc:chgData name="Siegbert Rudolph" userId="2af4d44886c067cc" providerId="LiveId" clId="{5F9D0E44-C07F-4672-80F7-DC0C4CB533AE}" dt="2022-10-31T17:53:11.521" v="117" actId="1076"/>
        <pc:sldMkLst>
          <pc:docMk/>
          <pc:sldMk cId="1542436866" sldId="663"/>
        </pc:sldMkLst>
        <pc:spChg chg="del">
          <ac:chgData name="Siegbert Rudolph" userId="2af4d44886c067cc" providerId="LiveId" clId="{5F9D0E44-C07F-4672-80F7-DC0C4CB533AE}" dt="2022-10-31T17:53:11.521" v="112" actId="478"/>
          <ac:spMkLst>
            <pc:docMk/>
            <pc:sldMk cId="1542436866" sldId="663"/>
            <ac:spMk id="12" creationId="{DE0E244E-7A66-1C15-B91C-EE9D9778766B}"/>
          </ac:spMkLst>
        </pc:spChg>
        <pc:spChg chg="mod">
          <ac:chgData name="Siegbert Rudolph" userId="2af4d44886c067cc" providerId="LiveId" clId="{5F9D0E44-C07F-4672-80F7-DC0C4CB533AE}" dt="2022-10-31T17:53:11.521" v="117" actId="1076"/>
          <ac:spMkLst>
            <pc:docMk/>
            <pc:sldMk cId="1542436866" sldId="663"/>
            <ac:spMk id="13" creationId="{2EB9D78E-0494-C631-560B-DD2C0092AAB3}"/>
          </ac:spMkLst>
        </pc:spChg>
      </pc:sldChg>
      <pc:sldChg chg="delSp modSp mod">
        <pc:chgData name="Siegbert Rudolph" userId="2af4d44886c067cc" providerId="LiveId" clId="{5F9D0E44-C07F-4672-80F7-DC0C4CB533AE}" dt="2022-10-31T17:53:11.537" v="141" actId="1076"/>
        <pc:sldMkLst>
          <pc:docMk/>
          <pc:sldMk cId="3465319345" sldId="664"/>
        </pc:sldMkLst>
        <pc:spChg chg="del">
          <ac:chgData name="Siegbert Rudolph" userId="2af4d44886c067cc" providerId="LiveId" clId="{5F9D0E44-C07F-4672-80F7-DC0C4CB533AE}" dt="2022-10-31T17:53:11.537" v="136" actId="478"/>
          <ac:spMkLst>
            <pc:docMk/>
            <pc:sldMk cId="3465319345" sldId="664"/>
            <ac:spMk id="12" creationId="{4B83E570-AE33-38E1-5724-E538531A6796}"/>
          </ac:spMkLst>
        </pc:spChg>
        <pc:spChg chg="mod">
          <ac:chgData name="Siegbert Rudolph" userId="2af4d44886c067cc" providerId="LiveId" clId="{5F9D0E44-C07F-4672-80F7-DC0C4CB533AE}" dt="2022-10-31T17:53:11.537" v="141" actId="1076"/>
          <ac:spMkLst>
            <pc:docMk/>
            <pc:sldMk cId="3465319345" sldId="664"/>
            <ac:spMk id="13" creationId="{BA8C68C2-A136-A327-6DE0-50F07ED76C07}"/>
          </ac:spMkLst>
        </pc:spChg>
      </pc:sldChg>
      <pc:sldChg chg="delSp modSp mod">
        <pc:chgData name="Siegbert Rudolph" userId="2af4d44886c067cc" providerId="LiveId" clId="{5F9D0E44-C07F-4672-80F7-DC0C4CB533AE}" dt="2022-10-31T17:53:11.552" v="159" actId="1076"/>
        <pc:sldMkLst>
          <pc:docMk/>
          <pc:sldMk cId="1567162872" sldId="671"/>
        </pc:sldMkLst>
        <pc:spChg chg="del">
          <ac:chgData name="Siegbert Rudolph" userId="2af4d44886c067cc" providerId="LiveId" clId="{5F9D0E44-C07F-4672-80F7-DC0C4CB533AE}" dt="2022-10-31T17:53:11.552" v="154" actId="478"/>
          <ac:spMkLst>
            <pc:docMk/>
            <pc:sldMk cId="1567162872" sldId="671"/>
            <ac:spMk id="12" creationId="{74203311-C111-FC68-FFA2-39EEC65D0794}"/>
          </ac:spMkLst>
        </pc:spChg>
        <pc:spChg chg="mod">
          <ac:chgData name="Siegbert Rudolph" userId="2af4d44886c067cc" providerId="LiveId" clId="{5F9D0E44-C07F-4672-80F7-DC0C4CB533AE}" dt="2022-10-31T17:53:11.552" v="159" actId="1076"/>
          <ac:spMkLst>
            <pc:docMk/>
            <pc:sldMk cId="1567162872" sldId="671"/>
            <ac:spMk id="13" creationId="{8368E1FF-ED86-6771-EFC1-03D7F3C1231A}"/>
          </ac:spMkLst>
        </pc:spChg>
      </pc:sldChg>
    </pc:docChg>
  </pc:docChgLst>
  <pc:docChgLst>
    <pc:chgData name="Siegbert Rudolph" userId="2af4d44886c067cc" providerId="LiveId" clId="{540D1CE8-0E5F-488A-8410-70A9ACF17B58}"/>
    <pc:docChg chg="undo custSel addSld modSld sldOrd">
      <pc:chgData name="Siegbert Rudolph" userId="2af4d44886c067cc" providerId="LiveId" clId="{540D1CE8-0E5F-488A-8410-70A9ACF17B58}" dt="2020-07-23T06:06:47.179" v="1861" actId="207"/>
      <pc:docMkLst>
        <pc:docMk/>
      </pc:docMkLst>
      <pc:sldChg chg="modSp mod">
        <pc:chgData name="Siegbert Rudolph" userId="2af4d44886c067cc" providerId="LiveId" clId="{540D1CE8-0E5F-488A-8410-70A9ACF17B58}" dt="2020-07-20T16:23:52.234" v="49" actId="20577"/>
        <pc:sldMkLst>
          <pc:docMk/>
          <pc:sldMk cId="2546919538" sldId="256"/>
        </pc:sldMkLst>
        <pc:spChg chg="mod">
          <ac:chgData name="Siegbert Rudolph" userId="2af4d44886c067cc" providerId="LiveId" clId="{540D1CE8-0E5F-488A-8410-70A9ACF17B58}" dt="2020-07-20T16:23:52.234" v="49" actId="20577"/>
          <ac:spMkLst>
            <pc:docMk/>
            <pc:sldMk cId="2546919538" sldId="256"/>
            <ac:spMk id="8" creationId="{9598FDAD-EF18-4D28-A52B-8CA900DF8F45}"/>
          </ac:spMkLst>
        </pc:spChg>
      </pc:sldChg>
      <pc:sldChg chg="addSp delSp modSp mod modTransition">
        <pc:chgData name="Siegbert Rudolph" userId="2af4d44886c067cc" providerId="LiveId" clId="{540D1CE8-0E5F-488A-8410-70A9ACF17B58}" dt="2020-07-23T06:06:07.666" v="1857" actId="207"/>
        <pc:sldMkLst>
          <pc:docMk/>
          <pc:sldMk cId="1073985950" sldId="257"/>
        </pc:sldMkLst>
        <pc:spChg chg="del">
          <ac:chgData name="Siegbert Rudolph" userId="2af4d44886c067cc" providerId="LiveId" clId="{540D1CE8-0E5F-488A-8410-70A9ACF17B58}" dt="2020-07-23T05:38:00.367" v="660" actId="478"/>
          <ac:spMkLst>
            <pc:docMk/>
            <pc:sldMk cId="1073985950" sldId="257"/>
            <ac:spMk id="13" creationId="{E690011C-3E96-4F9E-A75C-37FCEB7CE0B5}"/>
          </ac:spMkLst>
        </pc:spChg>
        <pc:spChg chg="mod">
          <ac:chgData name="Siegbert Rudolph" userId="2af4d44886c067cc" providerId="LiveId" clId="{540D1CE8-0E5F-488A-8410-70A9ACF17B58}" dt="2020-07-23T05:38:14.686" v="689" actId="1037"/>
          <ac:spMkLst>
            <pc:docMk/>
            <pc:sldMk cId="1073985950" sldId="257"/>
            <ac:spMk id="14" creationId="{D41A3255-9B9A-4230-BE75-96EA95941B59}"/>
          </ac:spMkLst>
        </pc:spChg>
        <pc:spChg chg="mod">
          <ac:chgData name="Siegbert Rudolph" userId="2af4d44886c067cc" providerId="LiveId" clId="{540D1CE8-0E5F-488A-8410-70A9ACF17B58}" dt="2020-07-23T06:06:07.666" v="1857" actId="207"/>
          <ac:spMkLst>
            <pc:docMk/>
            <pc:sldMk cId="1073985950" sldId="257"/>
            <ac:spMk id="15" creationId="{27E87A14-A42A-493E-AA22-D253B2065B54}"/>
          </ac:spMkLst>
        </pc:spChg>
        <pc:spChg chg="add mod ord">
          <ac:chgData name="Siegbert Rudolph" userId="2af4d44886c067cc" providerId="LiveId" clId="{540D1CE8-0E5F-488A-8410-70A9ACF17B58}" dt="2020-07-23T05:38:05.392" v="661" actId="1076"/>
          <ac:spMkLst>
            <pc:docMk/>
            <pc:sldMk cId="1073985950" sldId="257"/>
            <ac:spMk id="16" creationId="{B8B30C0F-DB0A-46F4-BE1B-02E0E2D51683}"/>
          </ac:spMkLst>
        </pc:spChg>
      </pc:sldChg>
      <pc:sldChg chg="addSp delSp modSp mod modTransition">
        <pc:chgData name="Siegbert Rudolph" userId="2af4d44886c067cc" providerId="LiveId" clId="{540D1CE8-0E5F-488A-8410-70A9ACF17B58}" dt="2020-07-23T06:06:24.586" v="1858" actId="207"/>
        <pc:sldMkLst>
          <pc:docMk/>
          <pc:sldMk cId="3950944825" sldId="259"/>
        </pc:sldMkLst>
        <pc:spChg chg="del">
          <ac:chgData name="Siegbert Rudolph" userId="2af4d44886c067cc" providerId="LiveId" clId="{540D1CE8-0E5F-488A-8410-70A9ACF17B58}" dt="2020-07-23T05:39:19.053" v="690" actId="478"/>
          <ac:spMkLst>
            <pc:docMk/>
            <pc:sldMk cId="3950944825" sldId="259"/>
            <ac:spMk id="12" creationId="{C047EC7E-7FFD-4545-85F1-AF1B26F53D52}"/>
          </ac:spMkLst>
        </pc:spChg>
        <pc:spChg chg="mod">
          <ac:chgData name="Siegbert Rudolph" userId="2af4d44886c067cc" providerId="LiveId" clId="{540D1CE8-0E5F-488A-8410-70A9ACF17B58}" dt="2020-07-23T05:39:27.413" v="705" actId="1038"/>
          <ac:spMkLst>
            <pc:docMk/>
            <pc:sldMk cId="3950944825" sldId="259"/>
            <ac:spMk id="13" creationId="{78978745-C877-459E-903A-0CE2EE2179DF}"/>
          </ac:spMkLst>
        </pc:spChg>
        <pc:spChg chg="mod">
          <ac:chgData name="Siegbert Rudolph" userId="2af4d44886c067cc" providerId="LiveId" clId="{540D1CE8-0E5F-488A-8410-70A9ACF17B58}" dt="2020-07-23T06:06:24.586" v="1858" actId="207"/>
          <ac:spMkLst>
            <pc:docMk/>
            <pc:sldMk cId="3950944825" sldId="259"/>
            <ac:spMk id="14" creationId="{AC341A21-A856-4FE4-A81C-73062E042CE8}"/>
          </ac:spMkLst>
        </pc:spChg>
        <pc:spChg chg="add mod">
          <ac:chgData name="Siegbert Rudolph" userId="2af4d44886c067cc" providerId="LiveId" clId="{540D1CE8-0E5F-488A-8410-70A9ACF17B58}" dt="2020-07-22T15:39:50.322" v="52"/>
          <ac:spMkLst>
            <pc:docMk/>
            <pc:sldMk cId="3950944825" sldId="259"/>
            <ac:spMk id="15" creationId="{E51D0B19-8983-433F-B4BF-34E376903292}"/>
          </ac:spMkLst>
        </pc:spChg>
        <pc:spChg chg="add mod ord">
          <ac:chgData name="Siegbert Rudolph" userId="2af4d44886c067cc" providerId="LiveId" clId="{540D1CE8-0E5F-488A-8410-70A9ACF17B58}" dt="2020-07-23T05:40:16.374" v="765" actId="167"/>
          <ac:spMkLst>
            <pc:docMk/>
            <pc:sldMk cId="3950944825" sldId="259"/>
            <ac:spMk id="16" creationId="{3CB0F290-823E-496D-9413-3CA6885DEB0A}"/>
          </ac:spMkLst>
        </pc:spChg>
      </pc:sldChg>
      <pc:sldChg chg="addSp modSp">
        <pc:chgData name="Siegbert Rudolph" userId="2af4d44886c067cc" providerId="LiveId" clId="{540D1CE8-0E5F-488A-8410-70A9ACF17B58}" dt="2020-07-22T15:40:00.823" v="53"/>
        <pc:sldMkLst>
          <pc:docMk/>
          <pc:sldMk cId="703515437" sldId="260"/>
        </pc:sldMkLst>
        <pc:spChg chg="add mod">
          <ac:chgData name="Siegbert Rudolph" userId="2af4d44886c067cc" providerId="LiveId" clId="{540D1CE8-0E5F-488A-8410-70A9ACF17B58}" dt="2020-07-22T15:40:00.823" v="53"/>
          <ac:spMkLst>
            <pc:docMk/>
            <pc:sldMk cId="703515437" sldId="260"/>
            <ac:spMk id="21" creationId="{26126C21-F9E6-48F9-A070-1F617D0CC5A5}"/>
          </ac:spMkLst>
        </pc:spChg>
      </pc:sldChg>
      <pc:sldChg chg="addSp delSp modSp mod modAnim">
        <pc:chgData name="Siegbert Rudolph" userId="2af4d44886c067cc" providerId="LiveId" clId="{540D1CE8-0E5F-488A-8410-70A9ACF17B58}" dt="2020-07-23T06:06:33.259" v="1859" actId="207"/>
        <pc:sldMkLst>
          <pc:docMk/>
          <pc:sldMk cId="633708046" sldId="264"/>
        </pc:sldMkLst>
        <pc:spChg chg="mod">
          <ac:chgData name="Siegbert Rudolph" userId="2af4d44886c067cc" providerId="LiveId" clId="{540D1CE8-0E5F-488A-8410-70A9ACF17B58}" dt="2020-07-22T15:42:35.962" v="101" actId="20577"/>
          <ac:spMkLst>
            <pc:docMk/>
            <pc:sldMk cId="633708046" sldId="264"/>
            <ac:spMk id="11" creationId="{0008F028-E721-42D2-BAE5-00F5B6A9006D}"/>
          </ac:spMkLst>
        </pc:spChg>
        <pc:spChg chg="del">
          <ac:chgData name="Siegbert Rudolph" userId="2af4d44886c067cc" providerId="LiveId" clId="{540D1CE8-0E5F-488A-8410-70A9ACF17B58}" dt="2020-07-23T05:39:35.637" v="706" actId="478"/>
          <ac:spMkLst>
            <pc:docMk/>
            <pc:sldMk cId="633708046" sldId="264"/>
            <ac:spMk id="12" creationId="{C047EC7E-7FFD-4545-85F1-AF1B26F53D52}"/>
          </ac:spMkLst>
        </pc:spChg>
        <pc:spChg chg="mod">
          <ac:chgData name="Siegbert Rudolph" userId="2af4d44886c067cc" providerId="LiveId" clId="{540D1CE8-0E5F-488A-8410-70A9ACF17B58}" dt="2020-07-23T05:39:42.525" v="721" actId="1038"/>
          <ac:spMkLst>
            <pc:docMk/>
            <pc:sldMk cId="633708046" sldId="264"/>
            <ac:spMk id="13" creationId="{78978745-C877-459E-903A-0CE2EE2179DF}"/>
          </ac:spMkLst>
        </pc:spChg>
        <pc:spChg chg="mod">
          <ac:chgData name="Siegbert Rudolph" userId="2af4d44886c067cc" providerId="LiveId" clId="{540D1CE8-0E5F-488A-8410-70A9ACF17B58}" dt="2020-07-23T06:06:33.259" v="1859" actId="207"/>
          <ac:spMkLst>
            <pc:docMk/>
            <pc:sldMk cId="633708046" sldId="264"/>
            <ac:spMk id="14" creationId="{AC341A21-A856-4FE4-A81C-73062E042CE8}"/>
          </ac:spMkLst>
        </pc:spChg>
        <pc:spChg chg="add mod ord">
          <ac:chgData name="Siegbert Rudolph" userId="2af4d44886c067cc" providerId="LiveId" clId="{540D1CE8-0E5F-488A-8410-70A9ACF17B58}" dt="2020-07-23T05:40:23.435" v="766" actId="167"/>
          <ac:spMkLst>
            <pc:docMk/>
            <pc:sldMk cId="633708046" sldId="264"/>
            <ac:spMk id="16" creationId="{1CEA4CA5-FC96-4158-B0A6-6860C1652C15}"/>
          </ac:spMkLst>
        </pc:spChg>
      </pc:sldChg>
      <pc:sldChg chg="modSp add mod ord modAnim">
        <pc:chgData name="Siegbert Rudolph" userId="2af4d44886c067cc" providerId="LiveId" clId="{540D1CE8-0E5F-488A-8410-70A9ACF17B58}" dt="2020-07-22T15:53:20.669" v="496" actId="1036"/>
        <pc:sldMkLst>
          <pc:docMk/>
          <pc:sldMk cId="2278910237" sldId="265"/>
        </pc:sldMkLst>
        <pc:spChg chg="mod">
          <ac:chgData name="Siegbert Rudolph" userId="2af4d44886c067cc" providerId="LiveId" clId="{540D1CE8-0E5F-488A-8410-70A9ACF17B58}" dt="2020-07-22T15:44:29.279" v="201" actId="20577"/>
          <ac:spMkLst>
            <pc:docMk/>
            <pc:sldMk cId="2278910237" sldId="265"/>
            <ac:spMk id="11" creationId="{E4CAD218-0787-484B-8654-3700425D8BB2}"/>
          </ac:spMkLst>
        </pc:spChg>
        <pc:spChg chg="mod">
          <ac:chgData name="Siegbert Rudolph" userId="2af4d44886c067cc" providerId="LiveId" clId="{540D1CE8-0E5F-488A-8410-70A9ACF17B58}" dt="2020-07-22T15:53:05.056" v="464" actId="465"/>
          <ac:spMkLst>
            <pc:docMk/>
            <pc:sldMk cId="2278910237" sldId="265"/>
            <ac:spMk id="12" creationId="{B6445B80-00F4-468E-A0FE-DBFA116B44E7}"/>
          </ac:spMkLst>
        </pc:spChg>
        <pc:spChg chg="mod">
          <ac:chgData name="Siegbert Rudolph" userId="2af4d44886c067cc" providerId="LiveId" clId="{540D1CE8-0E5F-488A-8410-70A9ACF17B58}" dt="2020-07-22T15:53:05.056" v="464" actId="465"/>
          <ac:spMkLst>
            <pc:docMk/>
            <pc:sldMk cId="2278910237" sldId="265"/>
            <ac:spMk id="13" creationId="{466D14E3-850A-47EF-9B54-9439C3F8CEE6}"/>
          </ac:spMkLst>
        </pc:spChg>
        <pc:spChg chg="mod">
          <ac:chgData name="Siegbert Rudolph" userId="2af4d44886c067cc" providerId="LiveId" clId="{540D1CE8-0E5F-488A-8410-70A9ACF17B58}" dt="2020-07-22T15:53:05.056" v="464" actId="465"/>
          <ac:spMkLst>
            <pc:docMk/>
            <pc:sldMk cId="2278910237" sldId="265"/>
            <ac:spMk id="14" creationId="{8CB27939-3594-4ECB-AA43-D59954DA9343}"/>
          </ac:spMkLst>
        </pc:spChg>
        <pc:spChg chg="mod">
          <ac:chgData name="Siegbert Rudolph" userId="2af4d44886c067cc" providerId="LiveId" clId="{540D1CE8-0E5F-488A-8410-70A9ACF17B58}" dt="2020-07-22T15:49:41.011" v="260" actId="20577"/>
          <ac:spMkLst>
            <pc:docMk/>
            <pc:sldMk cId="2278910237" sldId="265"/>
            <ac:spMk id="15" creationId="{A9435F7F-2D80-4834-8C07-536F8EC772B0}"/>
          </ac:spMkLst>
        </pc:spChg>
        <pc:spChg chg="mod">
          <ac:chgData name="Siegbert Rudolph" userId="2af4d44886c067cc" providerId="LiveId" clId="{540D1CE8-0E5F-488A-8410-70A9ACF17B58}" dt="2020-07-22T15:53:09" v="466" actId="1035"/>
          <ac:spMkLst>
            <pc:docMk/>
            <pc:sldMk cId="2278910237" sldId="265"/>
            <ac:spMk id="17" creationId="{8FA02A9D-53D6-436F-8159-326679676161}"/>
          </ac:spMkLst>
        </pc:spChg>
        <pc:spChg chg="mod">
          <ac:chgData name="Siegbert Rudolph" userId="2af4d44886c067cc" providerId="LiveId" clId="{540D1CE8-0E5F-488A-8410-70A9ACF17B58}" dt="2020-07-22T15:53:14.274" v="481" actId="1035"/>
          <ac:spMkLst>
            <pc:docMk/>
            <pc:sldMk cId="2278910237" sldId="265"/>
            <ac:spMk id="18" creationId="{24DD5128-CA56-4C60-9B11-6B5F527A9BB8}"/>
          </ac:spMkLst>
        </pc:spChg>
        <pc:spChg chg="mod">
          <ac:chgData name="Siegbert Rudolph" userId="2af4d44886c067cc" providerId="LiveId" clId="{540D1CE8-0E5F-488A-8410-70A9ACF17B58}" dt="2020-07-22T15:53:17.406" v="490" actId="1036"/>
          <ac:spMkLst>
            <pc:docMk/>
            <pc:sldMk cId="2278910237" sldId="265"/>
            <ac:spMk id="19" creationId="{8B923450-6F92-4B18-813A-9B0A480AD499}"/>
          </ac:spMkLst>
        </pc:spChg>
        <pc:spChg chg="mod">
          <ac:chgData name="Siegbert Rudolph" userId="2af4d44886c067cc" providerId="LiveId" clId="{540D1CE8-0E5F-488A-8410-70A9ACF17B58}" dt="2020-07-22T15:53:20.669" v="496" actId="1036"/>
          <ac:spMkLst>
            <pc:docMk/>
            <pc:sldMk cId="2278910237" sldId="265"/>
            <ac:spMk id="20" creationId="{333F8F4A-BEF2-4991-8761-E4F9FBEF25BE}"/>
          </ac:spMkLst>
        </pc:spChg>
      </pc:sldChg>
      <pc:sldChg chg="addSp delSp modSp mod">
        <pc:chgData name="Siegbert Rudolph" userId="2af4d44886c067cc" providerId="LiveId" clId="{540D1CE8-0E5F-488A-8410-70A9ACF17B58}" dt="2020-07-23T06:06:39" v="1860" actId="207"/>
        <pc:sldMkLst>
          <pc:docMk/>
          <pc:sldMk cId="3662225986" sldId="266"/>
        </pc:sldMkLst>
        <pc:spChg chg="mod">
          <ac:chgData name="Siegbert Rudolph" userId="2af4d44886c067cc" providerId="LiveId" clId="{540D1CE8-0E5F-488A-8410-70A9ACF17B58}" dt="2020-07-23T05:58:54.485" v="1518" actId="20577"/>
          <ac:spMkLst>
            <pc:docMk/>
            <pc:sldMk cId="3662225986" sldId="266"/>
            <ac:spMk id="11" creationId="{0008F028-E721-42D2-BAE5-00F5B6A9006D}"/>
          </ac:spMkLst>
        </pc:spChg>
        <pc:spChg chg="del mod">
          <ac:chgData name="Siegbert Rudolph" userId="2af4d44886c067cc" providerId="LiveId" clId="{540D1CE8-0E5F-488A-8410-70A9ACF17B58}" dt="2020-07-23T05:39:51.126" v="722" actId="478"/>
          <ac:spMkLst>
            <pc:docMk/>
            <pc:sldMk cId="3662225986" sldId="266"/>
            <ac:spMk id="12" creationId="{C047EC7E-7FFD-4545-85F1-AF1B26F53D52}"/>
          </ac:spMkLst>
        </pc:spChg>
        <pc:spChg chg="mod">
          <ac:chgData name="Siegbert Rudolph" userId="2af4d44886c067cc" providerId="LiveId" clId="{540D1CE8-0E5F-488A-8410-70A9ACF17B58}" dt="2020-07-23T05:40:04.798" v="764" actId="1038"/>
          <ac:spMkLst>
            <pc:docMk/>
            <pc:sldMk cId="3662225986" sldId="266"/>
            <ac:spMk id="13" creationId="{78978745-C877-459E-903A-0CE2EE2179DF}"/>
          </ac:spMkLst>
        </pc:spChg>
        <pc:spChg chg="mod">
          <ac:chgData name="Siegbert Rudolph" userId="2af4d44886c067cc" providerId="LiveId" clId="{540D1CE8-0E5F-488A-8410-70A9ACF17B58}" dt="2020-07-23T06:06:39" v="1860" actId="207"/>
          <ac:spMkLst>
            <pc:docMk/>
            <pc:sldMk cId="3662225986" sldId="266"/>
            <ac:spMk id="14" creationId="{AC341A21-A856-4FE4-A81C-73062E042CE8}"/>
          </ac:spMkLst>
        </pc:spChg>
        <pc:spChg chg="add del mod">
          <ac:chgData name="Siegbert Rudolph" userId="2af4d44886c067cc" providerId="LiveId" clId="{540D1CE8-0E5F-488A-8410-70A9ACF17B58}" dt="2020-07-23T05:39:55.704" v="724" actId="478"/>
          <ac:spMkLst>
            <pc:docMk/>
            <pc:sldMk cId="3662225986" sldId="266"/>
            <ac:spMk id="16" creationId="{15D25810-029B-4093-A7FA-8E139EF760E5}"/>
          </ac:spMkLst>
        </pc:spChg>
        <pc:spChg chg="add mod ord">
          <ac:chgData name="Siegbert Rudolph" userId="2af4d44886c067cc" providerId="LiveId" clId="{540D1CE8-0E5F-488A-8410-70A9ACF17B58}" dt="2020-07-23T05:40:30.537" v="767" actId="167"/>
          <ac:spMkLst>
            <pc:docMk/>
            <pc:sldMk cId="3662225986" sldId="266"/>
            <ac:spMk id="17" creationId="{54C824DA-ED0A-4AC0-A130-6A37B3A7462F}"/>
          </ac:spMkLst>
        </pc:spChg>
      </pc:sldChg>
      <pc:sldChg chg="modSp mod">
        <pc:chgData name="Siegbert Rudolph" userId="2af4d44886c067cc" providerId="LiveId" clId="{540D1CE8-0E5F-488A-8410-70A9ACF17B58}" dt="2020-07-23T05:59:10.604" v="1553" actId="20577"/>
        <pc:sldMkLst>
          <pc:docMk/>
          <pc:sldMk cId="1239340553" sldId="267"/>
        </pc:sldMkLst>
        <pc:spChg chg="mod">
          <ac:chgData name="Siegbert Rudolph" userId="2af4d44886c067cc" providerId="LiveId" clId="{540D1CE8-0E5F-488A-8410-70A9ACF17B58}" dt="2020-07-23T05:41:18.598" v="826" actId="20577"/>
          <ac:spMkLst>
            <pc:docMk/>
            <pc:sldMk cId="1239340553" sldId="267"/>
            <ac:spMk id="11" creationId="{E4CAD218-0787-484B-8654-3700425D8BB2}"/>
          </ac:spMkLst>
        </pc:spChg>
        <pc:spChg chg="mod">
          <ac:chgData name="Siegbert Rudolph" userId="2af4d44886c067cc" providerId="LiveId" clId="{540D1CE8-0E5F-488A-8410-70A9ACF17B58}" dt="2020-07-23T05:59:10.604" v="1553" actId="20577"/>
          <ac:spMkLst>
            <pc:docMk/>
            <pc:sldMk cId="1239340553" sldId="267"/>
            <ac:spMk id="12" creationId="{B6445B80-00F4-468E-A0FE-DBFA116B44E7}"/>
          </ac:spMkLst>
        </pc:spChg>
        <pc:spChg chg="mod">
          <ac:chgData name="Siegbert Rudolph" userId="2af4d44886c067cc" providerId="LiveId" clId="{540D1CE8-0E5F-488A-8410-70A9ACF17B58}" dt="2020-07-23T05:45:05.006" v="1150" actId="255"/>
          <ac:spMkLst>
            <pc:docMk/>
            <pc:sldMk cId="1239340553" sldId="267"/>
            <ac:spMk id="13" creationId="{466D14E3-850A-47EF-9B54-9439C3F8CEE6}"/>
          </ac:spMkLst>
        </pc:spChg>
        <pc:spChg chg="mod">
          <ac:chgData name="Siegbert Rudolph" userId="2af4d44886c067cc" providerId="LiveId" clId="{540D1CE8-0E5F-488A-8410-70A9ACF17B58}" dt="2020-07-23T05:43:32.422" v="1044" actId="20577"/>
          <ac:spMkLst>
            <pc:docMk/>
            <pc:sldMk cId="1239340553" sldId="267"/>
            <ac:spMk id="14" creationId="{8CB27939-3594-4ECB-AA43-D59954DA9343}"/>
          </ac:spMkLst>
        </pc:spChg>
        <pc:spChg chg="mod">
          <ac:chgData name="Siegbert Rudolph" userId="2af4d44886c067cc" providerId="LiveId" clId="{540D1CE8-0E5F-488A-8410-70A9ACF17B58}" dt="2020-07-23T05:51:48.468" v="1289" actId="255"/>
          <ac:spMkLst>
            <pc:docMk/>
            <pc:sldMk cId="1239340553" sldId="267"/>
            <ac:spMk id="15" creationId="{A9435F7F-2D80-4834-8C07-536F8EC772B0}"/>
          </ac:spMkLst>
        </pc:spChg>
        <pc:spChg chg="mod">
          <ac:chgData name="Siegbert Rudolph" userId="2af4d44886c067cc" providerId="LiveId" clId="{540D1CE8-0E5F-488A-8410-70A9ACF17B58}" dt="2020-07-23T05:43:40.383" v="1063" actId="1036"/>
          <ac:spMkLst>
            <pc:docMk/>
            <pc:sldMk cId="1239340553" sldId="267"/>
            <ac:spMk id="20" creationId="{333F8F4A-BEF2-4991-8761-E4F9FBEF25BE}"/>
          </ac:spMkLst>
        </pc:spChg>
      </pc:sldChg>
      <pc:sldChg chg="modSp mod modAnim">
        <pc:chgData name="Siegbert Rudolph" userId="2af4d44886c067cc" providerId="LiveId" clId="{540D1CE8-0E5F-488A-8410-70A9ACF17B58}" dt="2020-07-23T06:06:47.179" v="1861" actId="207"/>
        <pc:sldMkLst>
          <pc:docMk/>
          <pc:sldMk cId="1806393298" sldId="268"/>
        </pc:sldMkLst>
        <pc:spChg chg="mod">
          <ac:chgData name="Siegbert Rudolph" userId="2af4d44886c067cc" providerId="LiveId" clId="{540D1CE8-0E5F-488A-8410-70A9ACF17B58}" dt="2020-07-23T05:59:27.864" v="1554" actId="20577"/>
          <ac:spMkLst>
            <pc:docMk/>
            <pc:sldMk cId="1806393298" sldId="268"/>
            <ac:spMk id="11" creationId="{0008F028-E721-42D2-BAE5-00F5B6A9006D}"/>
          </ac:spMkLst>
        </pc:spChg>
        <pc:spChg chg="mod">
          <ac:chgData name="Siegbert Rudolph" userId="2af4d44886c067cc" providerId="LiveId" clId="{540D1CE8-0E5F-488A-8410-70A9ACF17B58}" dt="2020-07-23T05:55:38.190" v="1441" actId="1037"/>
          <ac:spMkLst>
            <pc:docMk/>
            <pc:sldMk cId="1806393298" sldId="268"/>
            <ac:spMk id="13" creationId="{78978745-C877-459E-903A-0CE2EE2179DF}"/>
          </ac:spMkLst>
        </pc:spChg>
        <pc:spChg chg="mod ord">
          <ac:chgData name="Siegbert Rudolph" userId="2af4d44886c067cc" providerId="LiveId" clId="{540D1CE8-0E5F-488A-8410-70A9ACF17B58}" dt="2020-07-23T06:06:47.179" v="1861" actId="207"/>
          <ac:spMkLst>
            <pc:docMk/>
            <pc:sldMk cId="1806393298" sldId="268"/>
            <ac:spMk id="14" creationId="{AC341A21-A856-4FE4-A81C-73062E042CE8}"/>
          </ac:spMkLst>
        </pc:spChg>
      </pc:sldChg>
      <pc:sldChg chg="modSp mod">
        <pc:chgData name="Siegbert Rudolph" userId="2af4d44886c067cc" providerId="LiveId" clId="{540D1CE8-0E5F-488A-8410-70A9ACF17B58}" dt="2020-07-23T06:05:30.245" v="1856" actId="1036"/>
        <pc:sldMkLst>
          <pc:docMk/>
          <pc:sldMk cId="2795667142" sldId="269"/>
        </pc:sldMkLst>
        <pc:spChg chg="mod">
          <ac:chgData name="Siegbert Rudolph" userId="2af4d44886c067cc" providerId="LiveId" clId="{540D1CE8-0E5F-488A-8410-70A9ACF17B58}" dt="2020-07-23T05:56:18.719" v="1508" actId="20577"/>
          <ac:spMkLst>
            <pc:docMk/>
            <pc:sldMk cId="2795667142" sldId="269"/>
            <ac:spMk id="11" creationId="{E4CAD218-0787-484B-8654-3700425D8BB2}"/>
          </ac:spMkLst>
        </pc:spChg>
        <pc:spChg chg="mod">
          <ac:chgData name="Siegbert Rudolph" userId="2af4d44886c067cc" providerId="LiveId" clId="{540D1CE8-0E5F-488A-8410-70A9ACF17B58}" dt="2020-07-23T06:05:06.310" v="1817" actId="465"/>
          <ac:spMkLst>
            <pc:docMk/>
            <pc:sldMk cId="2795667142" sldId="269"/>
            <ac:spMk id="12" creationId="{B6445B80-00F4-468E-A0FE-DBFA116B44E7}"/>
          </ac:spMkLst>
        </pc:spChg>
        <pc:spChg chg="mod">
          <ac:chgData name="Siegbert Rudolph" userId="2af4d44886c067cc" providerId="LiveId" clId="{540D1CE8-0E5F-488A-8410-70A9ACF17B58}" dt="2020-07-23T06:05:06.310" v="1817" actId="465"/>
          <ac:spMkLst>
            <pc:docMk/>
            <pc:sldMk cId="2795667142" sldId="269"/>
            <ac:spMk id="13" creationId="{466D14E3-850A-47EF-9B54-9439C3F8CEE6}"/>
          </ac:spMkLst>
        </pc:spChg>
        <pc:spChg chg="mod">
          <ac:chgData name="Siegbert Rudolph" userId="2af4d44886c067cc" providerId="LiveId" clId="{540D1CE8-0E5F-488A-8410-70A9ACF17B58}" dt="2020-07-23T06:05:06.310" v="1817" actId="465"/>
          <ac:spMkLst>
            <pc:docMk/>
            <pc:sldMk cId="2795667142" sldId="269"/>
            <ac:spMk id="14" creationId="{8CB27939-3594-4ECB-AA43-D59954DA9343}"/>
          </ac:spMkLst>
        </pc:spChg>
        <pc:spChg chg="mod">
          <ac:chgData name="Siegbert Rudolph" userId="2af4d44886c067cc" providerId="LiveId" clId="{540D1CE8-0E5F-488A-8410-70A9ACF17B58}" dt="2020-07-23T06:04:52.466" v="1816" actId="20577"/>
          <ac:spMkLst>
            <pc:docMk/>
            <pc:sldMk cId="2795667142" sldId="269"/>
            <ac:spMk id="15" creationId="{A9435F7F-2D80-4834-8C07-536F8EC772B0}"/>
          </ac:spMkLst>
        </pc:spChg>
        <pc:spChg chg="mod">
          <ac:chgData name="Siegbert Rudolph" userId="2af4d44886c067cc" providerId="LiveId" clId="{540D1CE8-0E5F-488A-8410-70A9ACF17B58}" dt="2020-07-23T06:05:12.880" v="1831" actId="1036"/>
          <ac:spMkLst>
            <pc:docMk/>
            <pc:sldMk cId="2795667142" sldId="269"/>
            <ac:spMk id="17" creationId="{8FA02A9D-53D6-436F-8159-326679676161}"/>
          </ac:spMkLst>
        </pc:spChg>
        <pc:spChg chg="mod">
          <ac:chgData name="Siegbert Rudolph" userId="2af4d44886c067cc" providerId="LiveId" clId="{540D1CE8-0E5F-488A-8410-70A9ACF17B58}" dt="2020-07-23T06:05:25.333" v="1844" actId="1035"/>
          <ac:spMkLst>
            <pc:docMk/>
            <pc:sldMk cId="2795667142" sldId="269"/>
            <ac:spMk id="18" creationId="{24DD5128-CA56-4C60-9B11-6B5F527A9BB8}"/>
          </ac:spMkLst>
        </pc:spChg>
        <pc:spChg chg="mod">
          <ac:chgData name="Siegbert Rudolph" userId="2af4d44886c067cc" providerId="LiveId" clId="{540D1CE8-0E5F-488A-8410-70A9ACF17B58}" dt="2020-07-23T06:05:30.245" v="1856" actId="1036"/>
          <ac:spMkLst>
            <pc:docMk/>
            <pc:sldMk cId="2795667142" sldId="269"/>
            <ac:spMk id="19" creationId="{8B923450-6F92-4B18-813A-9B0A480AD499}"/>
          </ac:spMkLst>
        </pc:spChg>
      </pc:sldChg>
    </pc:docChg>
  </pc:docChgLst>
  <pc:docChgLst>
    <pc:chgData name="Siegbert Rudolph" userId="2af4d44886c067cc" providerId="LiveId" clId="{2459247F-E6FA-4E25-B9DB-C04CAAAC339D}"/>
    <pc:docChg chg="custSel modSld">
      <pc:chgData name="Siegbert Rudolph" userId="2af4d44886c067cc" providerId="LiveId" clId="{2459247F-E6FA-4E25-B9DB-C04CAAAC339D}" dt="2022-09-23T17:41:24.876" v="239" actId="1076"/>
      <pc:docMkLst>
        <pc:docMk/>
      </pc:docMkLst>
      <pc:sldChg chg="delSp modSp mod">
        <pc:chgData name="Siegbert Rudolph" userId="2af4d44886c067cc" providerId="LiveId" clId="{2459247F-E6FA-4E25-B9DB-C04CAAAC339D}" dt="2022-09-23T17:41:24.776" v="125" actId="1076"/>
        <pc:sldMkLst>
          <pc:docMk/>
          <pc:sldMk cId="2546919538" sldId="256"/>
        </pc:sldMkLst>
        <pc:spChg chg="del mod">
          <ac:chgData name="Siegbert Rudolph" userId="2af4d44886c067cc" providerId="LiveId" clId="{2459247F-E6FA-4E25-B9DB-C04CAAAC339D}" dt="2022-09-23T17:41:24.760" v="120" actId="478"/>
          <ac:spMkLst>
            <pc:docMk/>
            <pc:sldMk cId="2546919538" sldId="256"/>
            <ac:spMk id="2" creationId="{365D786C-C431-267B-28E6-103E020AA488}"/>
          </ac:spMkLst>
        </pc:spChg>
        <pc:spChg chg="del">
          <ac:chgData name="Siegbert Rudolph" userId="2af4d44886c067cc" providerId="LiveId" clId="{2459247F-E6FA-4E25-B9DB-C04CAAAC339D}" dt="2022-09-20T17:47:28.632" v="0" actId="478"/>
          <ac:spMkLst>
            <pc:docMk/>
            <pc:sldMk cId="2546919538" sldId="256"/>
            <ac:spMk id="3" creationId="{17E7EBB7-07D8-E52B-397F-2C792E142A77}"/>
          </ac:spMkLst>
        </pc:spChg>
        <pc:spChg chg="mod">
          <ac:chgData name="Siegbert Rudolph" userId="2af4d44886c067cc" providerId="LiveId" clId="{2459247F-E6FA-4E25-B9DB-C04CAAAC339D}" dt="2022-09-23T17:41:24.776" v="125" actId="1076"/>
          <ac:spMkLst>
            <pc:docMk/>
            <pc:sldMk cId="2546919538" sldId="256"/>
            <ac:spMk id="3" creationId="{B2FA0E3E-F5F5-669A-619C-F1F8F3E829EB}"/>
          </ac:spMkLst>
        </pc:spChg>
      </pc:sldChg>
      <pc:sldChg chg="delSp modSp mod">
        <pc:chgData name="Siegbert Rudolph" userId="2af4d44886c067cc" providerId="LiveId" clId="{2459247F-E6FA-4E25-B9DB-C04CAAAC339D}" dt="2022-09-23T17:41:24.829" v="203" actId="1076"/>
        <pc:sldMkLst>
          <pc:docMk/>
          <pc:sldMk cId="1073985950" sldId="257"/>
        </pc:sldMkLst>
        <pc:spChg chg="del mod">
          <ac:chgData name="Siegbert Rudolph" userId="2af4d44886c067cc" providerId="LiveId" clId="{2459247F-E6FA-4E25-B9DB-C04CAAAC339D}" dt="2022-09-23T17:41:24.829" v="198" actId="478"/>
          <ac:spMkLst>
            <pc:docMk/>
            <pc:sldMk cId="1073985950" sldId="257"/>
            <ac:spMk id="13" creationId="{83A7BD1E-2B43-4BAC-75A4-6E251398663A}"/>
          </ac:spMkLst>
        </pc:spChg>
        <pc:spChg chg="mod">
          <ac:chgData name="Siegbert Rudolph" userId="2af4d44886c067cc" providerId="LiveId" clId="{2459247F-E6FA-4E25-B9DB-C04CAAAC339D}" dt="2022-09-23T17:41:24.829" v="203" actId="1076"/>
          <ac:spMkLst>
            <pc:docMk/>
            <pc:sldMk cId="1073985950" sldId="257"/>
            <ac:spMk id="17" creationId="{042F0ED0-333A-4D6C-D798-5F4752FC8B27}"/>
          </ac:spMkLst>
        </pc:spChg>
        <pc:spChg chg="del">
          <ac:chgData name="Siegbert Rudolph" userId="2af4d44886c067cc" providerId="LiveId" clId="{2459247F-E6FA-4E25-B9DB-C04CAAAC339D}" dt="2022-09-20T17:47:28.710" v="78" actId="478"/>
          <ac:spMkLst>
            <pc:docMk/>
            <pc:sldMk cId="1073985950" sldId="257"/>
            <ac:spMk id="17" creationId="{FEA42ACB-15B3-8A71-28F1-9DDEF755D2F8}"/>
          </ac:spMkLst>
        </pc:spChg>
      </pc:sldChg>
      <pc:sldChg chg="delSp modSp mod">
        <pc:chgData name="Siegbert Rudolph" userId="2af4d44886c067cc" providerId="LiveId" clId="{2459247F-E6FA-4E25-B9DB-C04CAAAC339D}" dt="2022-09-23T17:41:24.845" v="209" actId="1076"/>
        <pc:sldMkLst>
          <pc:docMk/>
          <pc:sldMk cId="120088677" sldId="258"/>
        </pc:sldMkLst>
        <pc:spChg chg="del mod">
          <ac:chgData name="Siegbert Rudolph" userId="2af4d44886c067cc" providerId="LiveId" clId="{2459247F-E6FA-4E25-B9DB-C04CAAAC339D}" dt="2022-09-23T17:41:24.845" v="204" actId="478"/>
          <ac:spMkLst>
            <pc:docMk/>
            <pc:sldMk cId="120088677" sldId="258"/>
            <ac:spMk id="11" creationId="{795CF8B7-65BE-D4B3-2CBB-20B306706D9E}"/>
          </ac:spMkLst>
        </pc:spChg>
        <pc:spChg chg="del">
          <ac:chgData name="Siegbert Rudolph" userId="2af4d44886c067cc" providerId="LiveId" clId="{2459247F-E6FA-4E25-B9DB-C04CAAAC339D}" dt="2022-09-20T17:47:28.710" v="84" actId="478"/>
          <ac:spMkLst>
            <pc:docMk/>
            <pc:sldMk cId="120088677" sldId="258"/>
            <ac:spMk id="13" creationId="{20D25087-AD33-CF94-3000-71DFA8692BF9}"/>
          </ac:spMkLst>
        </pc:spChg>
        <pc:spChg chg="mod">
          <ac:chgData name="Siegbert Rudolph" userId="2af4d44886c067cc" providerId="LiveId" clId="{2459247F-E6FA-4E25-B9DB-C04CAAAC339D}" dt="2022-09-23T17:41:24.845" v="209" actId="1076"/>
          <ac:spMkLst>
            <pc:docMk/>
            <pc:sldMk cId="120088677" sldId="258"/>
            <ac:spMk id="13" creationId="{5F27EDB8-EBC4-E8AE-D1B0-01E9F2963079}"/>
          </ac:spMkLst>
        </pc:spChg>
      </pc:sldChg>
      <pc:sldChg chg="delSp modSp mod">
        <pc:chgData name="Siegbert Rudolph" userId="2af4d44886c067cc" providerId="LiveId" clId="{2459247F-E6FA-4E25-B9DB-C04CAAAC339D}" dt="2022-09-23T17:41:24.776" v="131" actId="1076"/>
        <pc:sldMkLst>
          <pc:docMk/>
          <pc:sldMk cId="3950944825" sldId="259"/>
        </pc:sldMkLst>
        <pc:spChg chg="del mod">
          <ac:chgData name="Siegbert Rudolph" userId="2af4d44886c067cc" providerId="LiveId" clId="{2459247F-E6FA-4E25-B9DB-C04CAAAC339D}" dt="2022-09-23T17:41:24.776" v="126" actId="478"/>
          <ac:spMkLst>
            <pc:docMk/>
            <pc:sldMk cId="3950944825" sldId="259"/>
            <ac:spMk id="12" creationId="{4C43C315-BC07-DF08-3C2D-DF3067327ABA}"/>
          </ac:spMkLst>
        </pc:spChg>
        <pc:spChg chg="del">
          <ac:chgData name="Siegbert Rudolph" userId="2af4d44886c067cc" providerId="LiveId" clId="{2459247F-E6FA-4E25-B9DB-C04CAAAC339D}" dt="2022-09-20T17:47:28.632" v="6" actId="478"/>
          <ac:spMkLst>
            <pc:docMk/>
            <pc:sldMk cId="3950944825" sldId="259"/>
            <ac:spMk id="17" creationId="{5968C8C9-A124-6C23-9781-7317CB01C352}"/>
          </ac:spMkLst>
        </pc:spChg>
        <pc:spChg chg="mod">
          <ac:chgData name="Siegbert Rudolph" userId="2af4d44886c067cc" providerId="LiveId" clId="{2459247F-E6FA-4E25-B9DB-C04CAAAC339D}" dt="2022-09-23T17:41:24.776" v="131" actId="1076"/>
          <ac:spMkLst>
            <pc:docMk/>
            <pc:sldMk cId="3950944825" sldId="259"/>
            <ac:spMk id="17" creationId="{5E26BBD0-6F72-7D46-8F6F-C698EED9C5E3}"/>
          </ac:spMkLst>
        </pc:spChg>
      </pc:sldChg>
      <pc:sldChg chg="delSp modSp mod">
        <pc:chgData name="Siegbert Rudolph" userId="2af4d44886c067cc" providerId="LiveId" clId="{2459247F-E6FA-4E25-B9DB-C04CAAAC339D}" dt="2022-09-23T17:41:24.776" v="137" actId="1076"/>
        <pc:sldMkLst>
          <pc:docMk/>
          <pc:sldMk cId="703515437" sldId="260"/>
        </pc:sldMkLst>
        <pc:spChg chg="mod">
          <ac:chgData name="Siegbert Rudolph" userId="2af4d44886c067cc" providerId="LiveId" clId="{2459247F-E6FA-4E25-B9DB-C04CAAAC339D}" dt="2022-09-23T17:41:24.776" v="137" actId="1076"/>
          <ac:spMkLst>
            <pc:docMk/>
            <pc:sldMk cId="703515437" sldId="260"/>
            <ac:spMk id="11" creationId="{12241A3D-F5E6-2588-B01C-F4D5F6CA8E29}"/>
          </ac:spMkLst>
        </pc:spChg>
        <pc:spChg chg="del">
          <ac:chgData name="Siegbert Rudolph" userId="2af4d44886c067cc" providerId="LiveId" clId="{2459247F-E6FA-4E25-B9DB-C04CAAAC339D}" dt="2022-09-20T17:47:28.648" v="12" actId="478"/>
          <ac:spMkLst>
            <pc:docMk/>
            <pc:sldMk cId="703515437" sldId="260"/>
            <ac:spMk id="11" creationId="{417DF938-0AC9-7F31-780C-C8EB1EA0EB72}"/>
          </ac:spMkLst>
        </pc:spChg>
        <pc:spChg chg="del mod">
          <ac:chgData name="Siegbert Rudolph" userId="2af4d44886c067cc" providerId="LiveId" clId="{2459247F-E6FA-4E25-B9DB-C04CAAAC339D}" dt="2022-09-23T17:41:24.776" v="132" actId="478"/>
          <ac:spMkLst>
            <pc:docMk/>
            <pc:sldMk cId="703515437" sldId="260"/>
            <ac:spMk id="12" creationId="{61288422-0B7C-C84A-2F1E-7DC872FBB4E3}"/>
          </ac:spMkLst>
        </pc:spChg>
      </pc:sldChg>
      <pc:sldChg chg="delSp modSp mod">
        <pc:chgData name="Siegbert Rudolph" userId="2af4d44886c067cc" providerId="LiveId" clId="{2459247F-E6FA-4E25-B9DB-C04CAAAC339D}" dt="2022-09-23T17:41:24.791" v="143" actId="1076"/>
        <pc:sldMkLst>
          <pc:docMk/>
          <pc:sldMk cId="633708046" sldId="264"/>
        </pc:sldMkLst>
        <pc:spChg chg="del mod">
          <ac:chgData name="Siegbert Rudolph" userId="2af4d44886c067cc" providerId="LiveId" clId="{2459247F-E6FA-4E25-B9DB-C04CAAAC339D}" dt="2022-09-23T17:41:24.776" v="138" actId="478"/>
          <ac:spMkLst>
            <pc:docMk/>
            <pc:sldMk cId="633708046" sldId="264"/>
            <ac:spMk id="12" creationId="{85ADDFA4-D3F2-789C-8264-ABCAA386720E}"/>
          </ac:spMkLst>
        </pc:spChg>
        <pc:spChg chg="del">
          <ac:chgData name="Siegbert Rudolph" userId="2af4d44886c067cc" providerId="LiveId" clId="{2459247F-E6FA-4E25-B9DB-C04CAAAC339D}" dt="2022-09-20T17:47:28.648" v="18" actId="478"/>
          <ac:spMkLst>
            <pc:docMk/>
            <pc:sldMk cId="633708046" sldId="264"/>
            <ac:spMk id="17" creationId="{8480C715-2987-E055-B396-C1252EF747D8}"/>
          </ac:spMkLst>
        </pc:spChg>
        <pc:spChg chg="mod">
          <ac:chgData name="Siegbert Rudolph" userId="2af4d44886c067cc" providerId="LiveId" clId="{2459247F-E6FA-4E25-B9DB-C04CAAAC339D}" dt="2022-09-23T17:41:24.791" v="143" actId="1076"/>
          <ac:spMkLst>
            <pc:docMk/>
            <pc:sldMk cId="633708046" sldId="264"/>
            <ac:spMk id="17" creationId="{C8F721C4-AC02-C455-75E5-E7E9F888B801}"/>
          </ac:spMkLst>
        </pc:spChg>
      </pc:sldChg>
      <pc:sldChg chg="delSp modSp mod">
        <pc:chgData name="Siegbert Rudolph" userId="2af4d44886c067cc" providerId="LiveId" clId="{2459247F-E6FA-4E25-B9DB-C04CAAAC339D}" dt="2022-09-23T17:41:24.791" v="155" actId="1076"/>
        <pc:sldMkLst>
          <pc:docMk/>
          <pc:sldMk cId="3662225986" sldId="266"/>
        </pc:sldMkLst>
        <pc:spChg chg="del mod">
          <ac:chgData name="Siegbert Rudolph" userId="2af4d44886c067cc" providerId="LiveId" clId="{2459247F-E6FA-4E25-B9DB-C04CAAAC339D}" dt="2022-09-23T17:41:24.791" v="150" actId="478"/>
          <ac:spMkLst>
            <pc:docMk/>
            <pc:sldMk cId="3662225986" sldId="266"/>
            <ac:spMk id="12" creationId="{9BFA4741-EEBF-1125-7D4F-153F7025DC60}"/>
          </ac:spMkLst>
        </pc:spChg>
        <pc:spChg chg="del">
          <ac:chgData name="Siegbert Rudolph" userId="2af4d44886c067cc" providerId="LiveId" clId="{2459247F-E6FA-4E25-B9DB-C04CAAAC339D}" dt="2022-09-20T17:47:28.663" v="30" actId="478"/>
          <ac:spMkLst>
            <pc:docMk/>
            <pc:sldMk cId="3662225986" sldId="266"/>
            <ac:spMk id="18" creationId="{100393E9-1440-4A94-7F28-3CF8DF1310AA}"/>
          </ac:spMkLst>
        </pc:spChg>
        <pc:spChg chg="mod">
          <ac:chgData name="Siegbert Rudolph" userId="2af4d44886c067cc" providerId="LiveId" clId="{2459247F-E6FA-4E25-B9DB-C04CAAAC339D}" dt="2022-09-23T17:41:24.791" v="155" actId="1076"/>
          <ac:spMkLst>
            <pc:docMk/>
            <pc:sldMk cId="3662225986" sldId="266"/>
            <ac:spMk id="18" creationId="{FFE3AA27-8AA7-2015-F831-05FD89900D5B}"/>
          </ac:spMkLst>
        </pc:spChg>
      </pc:sldChg>
      <pc:sldChg chg="delSp modSp mod">
        <pc:chgData name="Siegbert Rudolph" userId="2af4d44886c067cc" providerId="LiveId" clId="{2459247F-E6FA-4E25-B9DB-C04CAAAC339D}" dt="2022-09-23T17:41:24.807" v="167" actId="1076"/>
        <pc:sldMkLst>
          <pc:docMk/>
          <pc:sldMk cId="1806393298" sldId="268"/>
        </pc:sldMkLst>
        <pc:spChg chg="del mod">
          <ac:chgData name="Siegbert Rudolph" userId="2af4d44886c067cc" providerId="LiveId" clId="{2459247F-E6FA-4E25-B9DB-C04CAAAC339D}" dt="2022-09-23T17:41:24.807" v="162" actId="478"/>
          <ac:spMkLst>
            <pc:docMk/>
            <pc:sldMk cId="1806393298" sldId="268"/>
            <ac:spMk id="12" creationId="{32DC510C-9A70-9493-6E9E-D53122C3DE0F}"/>
          </ac:spMkLst>
        </pc:spChg>
        <pc:spChg chg="mod">
          <ac:chgData name="Siegbert Rudolph" userId="2af4d44886c067cc" providerId="LiveId" clId="{2459247F-E6FA-4E25-B9DB-C04CAAAC339D}" dt="2022-09-23T17:41:24.807" v="167" actId="1076"/>
          <ac:spMkLst>
            <pc:docMk/>
            <pc:sldMk cId="1806393298" sldId="268"/>
            <ac:spMk id="18" creationId="{8829D125-72EF-0586-A80E-F535338F3AB6}"/>
          </ac:spMkLst>
        </pc:spChg>
        <pc:spChg chg="del">
          <ac:chgData name="Siegbert Rudolph" userId="2af4d44886c067cc" providerId="LiveId" clId="{2459247F-E6FA-4E25-B9DB-C04CAAAC339D}" dt="2022-09-20T17:47:28.663" v="42" actId="478"/>
          <ac:spMkLst>
            <pc:docMk/>
            <pc:sldMk cId="1806393298" sldId="268"/>
            <ac:spMk id="18" creationId="{F48F0782-9174-39C1-CBE4-8210F647CD3A}"/>
          </ac:spMkLst>
        </pc:spChg>
      </pc:sldChg>
      <pc:sldChg chg="delSp modSp mod">
        <pc:chgData name="Siegbert Rudolph" userId="2af4d44886c067cc" providerId="LiveId" clId="{2459247F-E6FA-4E25-B9DB-C04CAAAC339D}" dt="2022-09-23T17:41:24.860" v="227" actId="1076"/>
        <pc:sldMkLst>
          <pc:docMk/>
          <pc:sldMk cId="1373295691" sldId="636"/>
        </pc:sldMkLst>
        <pc:spChg chg="del">
          <ac:chgData name="Siegbert Rudolph" userId="2af4d44886c067cc" providerId="LiveId" clId="{2459247F-E6FA-4E25-B9DB-C04CAAAC339D}" dt="2022-09-20T17:47:28.741" v="102" actId="478"/>
          <ac:spMkLst>
            <pc:docMk/>
            <pc:sldMk cId="1373295691" sldId="636"/>
            <ac:spMk id="2" creationId="{BC55E5AE-67EA-698D-0EFE-B127A63C4476}"/>
          </ac:spMkLst>
        </pc:spChg>
        <pc:spChg chg="mod">
          <ac:chgData name="Siegbert Rudolph" userId="2af4d44886c067cc" providerId="LiveId" clId="{2459247F-E6FA-4E25-B9DB-C04CAAAC339D}" dt="2022-09-23T17:41:24.860" v="227" actId="1076"/>
          <ac:spMkLst>
            <pc:docMk/>
            <pc:sldMk cId="1373295691" sldId="636"/>
            <ac:spMk id="2" creationId="{FA4D3680-058C-E63E-E00D-FC6EF0CA2B27}"/>
          </ac:spMkLst>
        </pc:spChg>
        <pc:spChg chg="del mod">
          <ac:chgData name="Siegbert Rudolph" userId="2af4d44886c067cc" providerId="LiveId" clId="{2459247F-E6FA-4E25-B9DB-C04CAAAC339D}" dt="2022-09-23T17:41:24.845" v="222" actId="478"/>
          <ac:spMkLst>
            <pc:docMk/>
            <pc:sldMk cId="1373295691" sldId="636"/>
            <ac:spMk id="3" creationId="{222A7884-2FE0-F123-93B4-87DC1F2CCEB3}"/>
          </ac:spMkLst>
        </pc:spChg>
      </pc:sldChg>
      <pc:sldChg chg="delSp modSp mod">
        <pc:chgData name="Siegbert Rudolph" userId="2af4d44886c067cc" providerId="LiveId" clId="{2459247F-E6FA-4E25-B9DB-C04CAAAC339D}" dt="2022-09-23T17:41:24.814" v="179" actId="1076"/>
        <pc:sldMkLst>
          <pc:docMk/>
          <pc:sldMk cId="152448443" sldId="637"/>
        </pc:sldMkLst>
        <pc:spChg chg="del mod">
          <ac:chgData name="Siegbert Rudolph" userId="2af4d44886c067cc" providerId="LiveId" clId="{2459247F-E6FA-4E25-B9DB-C04CAAAC339D}" dt="2022-09-23T17:41:24.814" v="174" actId="478"/>
          <ac:spMkLst>
            <pc:docMk/>
            <pc:sldMk cId="152448443" sldId="637"/>
            <ac:spMk id="12" creationId="{89B1BCC4-986B-B258-4CF7-96CC81D26027}"/>
          </ac:spMkLst>
        </pc:spChg>
        <pc:spChg chg="mod">
          <ac:chgData name="Siegbert Rudolph" userId="2af4d44886c067cc" providerId="LiveId" clId="{2459247F-E6FA-4E25-B9DB-C04CAAAC339D}" dt="2022-09-23T17:41:24.814" v="179" actId="1076"/>
          <ac:spMkLst>
            <pc:docMk/>
            <pc:sldMk cId="152448443" sldId="637"/>
            <ac:spMk id="18" creationId="{11E38D80-0F96-307F-59AC-84C3A06C8E79}"/>
          </ac:spMkLst>
        </pc:spChg>
        <pc:spChg chg="del">
          <ac:chgData name="Siegbert Rudolph" userId="2af4d44886c067cc" providerId="LiveId" clId="{2459247F-E6FA-4E25-B9DB-C04CAAAC339D}" dt="2022-09-20T17:47:28.679" v="54" actId="478"/>
          <ac:spMkLst>
            <pc:docMk/>
            <pc:sldMk cId="152448443" sldId="637"/>
            <ac:spMk id="18" creationId="{90A1066C-5FC3-B0C6-3AE8-B72555457516}"/>
          </ac:spMkLst>
        </pc:spChg>
      </pc:sldChg>
      <pc:sldChg chg="delSp modSp mod">
        <pc:chgData name="Siegbert Rudolph" userId="2af4d44886c067cc" providerId="LiveId" clId="{2459247F-E6FA-4E25-B9DB-C04CAAAC339D}" dt="2022-09-23T17:41:24.829" v="191" actId="1076"/>
        <pc:sldMkLst>
          <pc:docMk/>
          <pc:sldMk cId="1583699050" sldId="639"/>
        </pc:sldMkLst>
        <pc:spChg chg="del mod">
          <ac:chgData name="Siegbert Rudolph" userId="2af4d44886c067cc" providerId="LiveId" clId="{2459247F-E6FA-4E25-B9DB-C04CAAAC339D}" dt="2022-09-23T17:41:24.829" v="186" actId="478"/>
          <ac:spMkLst>
            <pc:docMk/>
            <pc:sldMk cId="1583699050" sldId="639"/>
            <ac:spMk id="12" creationId="{65E741D8-2E5D-1499-87D2-FCA8FB93B9C8}"/>
          </ac:spMkLst>
        </pc:spChg>
        <pc:spChg chg="mod">
          <ac:chgData name="Siegbert Rudolph" userId="2af4d44886c067cc" providerId="LiveId" clId="{2459247F-E6FA-4E25-B9DB-C04CAAAC339D}" dt="2022-09-23T17:41:24.829" v="191" actId="1076"/>
          <ac:spMkLst>
            <pc:docMk/>
            <pc:sldMk cId="1583699050" sldId="639"/>
            <ac:spMk id="18" creationId="{53D90E51-06FB-2A8E-17CC-99FAEF69A2B7}"/>
          </ac:spMkLst>
        </pc:spChg>
        <pc:spChg chg="del">
          <ac:chgData name="Siegbert Rudolph" userId="2af4d44886c067cc" providerId="LiveId" clId="{2459247F-E6FA-4E25-B9DB-C04CAAAC339D}" dt="2022-09-20T17:47:28.694" v="66" actId="478"/>
          <ac:spMkLst>
            <pc:docMk/>
            <pc:sldMk cId="1583699050" sldId="639"/>
            <ac:spMk id="18" creationId="{69202BD7-10B9-C84D-9F50-AFA47B350304}"/>
          </ac:spMkLst>
        </pc:spChg>
      </pc:sldChg>
      <pc:sldChg chg="delSp modSp mod">
        <pc:chgData name="Siegbert Rudolph" userId="2af4d44886c067cc" providerId="LiveId" clId="{2459247F-E6FA-4E25-B9DB-C04CAAAC339D}" dt="2022-09-23T17:41:24.845" v="215" actId="1076"/>
        <pc:sldMkLst>
          <pc:docMk/>
          <pc:sldMk cId="1607665464" sldId="641"/>
        </pc:sldMkLst>
        <pc:spChg chg="del mod">
          <ac:chgData name="Siegbert Rudolph" userId="2af4d44886c067cc" providerId="LiveId" clId="{2459247F-E6FA-4E25-B9DB-C04CAAAC339D}" dt="2022-09-23T17:41:24.845" v="210" actId="478"/>
          <ac:spMkLst>
            <pc:docMk/>
            <pc:sldMk cId="1607665464" sldId="641"/>
            <ac:spMk id="12" creationId="{44B149E2-4557-BC93-8577-3DAA625974A6}"/>
          </ac:spMkLst>
        </pc:spChg>
        <pc:spChg chg="mod">
          <ac:chgData name="Siegbert Rudolph" userId="2af4d44886c067cc" providerId="LiveId" clId="{2459247F-E6FA-4E25-B9DB-C04CAAAC339D}" dt="2022-09-23T17:41:24.845" v="215" actId="1076"/>
          <ac:spMkLst>
            <pc:docMk/>
            <pc:sldMk cId="1607665464" sldId="641"/>
            <ac:spMk id="18" creationId="{0D473C31-705C-2C2C-4D22-8D586F31C9C4}"/>
          </ac:spMkLst>
        </pc:spChg>
        <pc:spChg chg="del">
          <ac:chgData name="Siegbert Rudolph" userId="2af4d44886c067cc" providerId="LiveId" clId="{2459247F-E6FA-4E25-B9DB-C04CAAAC339D}" dt="2022-09-20T17:47:28.726" v="90" actId="478"/>
          <ac:spMkLst>
            <pc:docMk/>
            <pc:sldMk cId="1607665464" sldId="641"/>
            <ac:spMk id="18" creationId="{5FD77C8C-5841-7AE8-6AFD-99B76D34CF4B}"/>
          </ac:spMkLst>
        </pc:spChg>
      </pc:sldChg>
      <pc:sldChg chg="delSp modSp mod">
        <pc:chgData name="Siegbert Rudolph" userId="2af4d44886c067cc" providerId="LiveId" clId="{2459247F-E6FA-4E25-B9DB-C04CAAAC339D}" dt="2022-09-23T17:41:24.860" v="233" actId="1076"/>
        <pc:sldMkLst>
          <pc:docMk/>
          <pc:sldMk cId="1271382970" sldId="655"/>
        </pc:sldMkLst>
        <pc:spChg chg="del mod">
          <ac:chgData name="Siegbert Rudolph" userId="2af4d44886c067cc" providerId="LiveId" clId="{2459247F-E6FA-4E25-B9DB-C04CAAAC339D}" dt="2022-09-23T17:41:24.860" v="228" actId="478"/>
          <ac:spMkLst>
            <pc:docMk/>
            <pc:sldMk cId="1271382970" sldId="655"/>
            <ac:spMk id="12" creationId="{3262BEC2-CCF0-B5B2-2F4D-DEB1146F6294}"/>
          </ac:spMkLst>
        </pc:spChg>
        <pc:spChg chg="mod">
          <ac:chgData name="Siegbert Rudolph" userId="2af4d44886c067cc" providerId="LiveId" clId="{2459247F-E6FA-4E25-B9DB-C04CAAAC339D}" dt="2022-09-23T17:41:24.860" v="233" actId="1076"/>
          <ac:spMkLst>
            <pc:docMk/>
            <pc:sldMk cId="1271382970" sldId="655"/>
            <ac:spMk id="18" creationId="{3B69F343-714A-62EE-5AFB-8045732AFB8E}"/>
          </ac:spMkLst>
        </pc:spChg>
        <pc:spChg chg="del">
          <ac:chgData name="Siegbert Rudolph" userId="2af4d44886c067cc" providerId="LiveId" clId="{2459247F-E6FA-4E25-B9DB-C04CAAAC339D}" dt="2022-09-20T17:47:28.741" v="108" actId="478"/>
          <ac:spMkLst>
            <pc:docMk/>
            <pc:sldMk cId="1271382970" sldId="655"/>
            <ac:spMk id="18" creationId="{A6FBB4D3-7EBE-DFE1-0EFE-F2D684773F26}"/>
          </ac:spMkLst>
        </pc:spChg>
      </pc:sldChg>
      <pc:sldChg chg="delSp modSp mod">
        <pc:chgData name="Siegbert Rudolph" userId="2af4d44886c067cc" providerId="LiveId" clId="{2459247F-E6FA-4E25-B9DB-C04CAAAC339D}" dt="2022-09-23T17:41:24.791" v="149" actId="1076"/>
        <pc:sldMkLst>
          <pc:docMk/>
          <pc:sldMk cId="1194384017" sldId="657"/>
        </pc:sldMkLst>
        <pc:spChg chg="del">
          <ac:chgData name="Siegbert Rudolph" userId="2af4d44886c067cc" providerId="LiveId" clId="{2459247F-E6FA-4E25-B9DB-C04CAAAC339D}" dt="2022-09-20T17:47:28.648" v="24" actId="478"/>
          <ac:spMkLst>
            <pc:docMk/>
            <pc:sldMk cId="1194384017" sldId="657"/>
            <ac:spMk id="12" creationId="{02C4379A-1AF7-B629-D5C4-455466A1F538}"/>
          </ac:spMkLst>
        </pc:spChg>
        <pc:spChg chg="mod">
          <ac:chgData name="Siegbert Rudolph" userId="2af4d44886c067cc" providerId="LiveId" clId="{2459247F-E6FA-4E25-B9DB-C04CAAAC339D}" dt="2022-09-23T17:41:24.791" v="149" actId="1076"/>
          <ac:spMkLst>
            <pc:docMk/>
            <pc:sldMk cId="1194384017" sldId="657"/>
            <ac:spMk id="12" creationId="{A78D86EE-65CB-9BBD-E23C-665C1B29B736}"/>
          </ac:spMkLst>
        </pc:spChg>
        <pc:spChg chg="del mod">
          <ac:chgData name="Siegbert Rudolph" userId="2af4d44886c067cc" providerId="LiveId" clId="{2459247F-E6FA-4E25-B9DB-C04CAAAC339D}" dt="2022-09-23T17:41:24.791" v="144" actId="478"/>
          <ac:spMkLst>
            <pc:docMk/>
            <pc:sldMk cId="1194384017" sldId="657"/>
            <ac:spMk id="13" creationId="{63FDE84D-88C7-793A-9CF4-D5D954B6D124}"/>
          </ac:spMkLst>
        </pc:spChg>
      </pc:sldChg>
      <pc:sldChg chg="delSp modSp mod">
        <pc:chgData name="Siegbert Rudolph" userId="2af4d44886c067cc" providerId="LiveId" clId="{2459247F-E6FA-4E25-B9DB-C04CAAAC339D}" dt="2022-09-23T17:41:24.791" v="161" actId="1076"/>
        <pc:sldMkLst>
          <pc:docMk/>
          <pc:sldMk cId="2511949387" sldId="658"/>
        </pc:sldMkLst>
        <pc:spChg chg="mod">
          <ac:chgData name="Siegbert Rudolph" userId="2af4d44886c067cc" providerId="LiveId" clId="{2459247F-E6FA-4E25-B9DB-C04CAAAC339D}" dt="2022-09-23T17:41:24.791" v="161" actId="1076"/>
          <ac:spMkLst>
            <pc:docMk/>
            <pc:sldMk cId="2511949387" sldId="658"/>
            <ac:spMk id="12" creationId="{AA5BEDB9-A661-6CEB-537D-AD141EA45706}"/>
          </ac:spMkLst>
        </pc:spChg>
        <pc:spChg chg="del">
          <ac:chgData name="Siegbert Rudolph" userId="2af4d44886c067cc" providerId="LiveId" clId="{2459247F-E6FA-4E25-B9DB-C04CAAAC339D}" dt="2022-09-20T17:47:28.663" v="36" actId="478"/>
          <ac:spMkLst>
            <pc:docMk/>
            <pc:sldMk cId="2511949387" sldId="658"/>
            <ac:spMk id="12" creationId="{FD5F0DC7-A664-390C-AF66-BE10EBC65BF3}"/>
          </ac:spMkLst>
        </pc:spChg>
        <pc:spChg chg="del mod">
          <ac:chgData name="Siegbert Rudolph" userId="2af4d44886c067cc" providerId="LiveId" clId="{2459247F-E6FA-4E25-B9DB-C04CAAAC339D}" dt="2022-09-23T17:41:24.791" v="156" actId="478"/>
          <ac:spMkLst>
            <pc:docMk/>
            <pc:sldMk cId="2511949387" sldId="658"/>
            <ac:spMk id="13" creationId="{8703B5E5-FA40-464A-5C40-6FF2C810B1B7}"/>
          </ac:spMkLst>
        </pc:spChg>
      </pc:sldChg>
      <pc:sldChg chg="delSp modSp mod">
        <pc:chgData name="Siegbert Rudolph" userId="2af4d44886c067cc" providerId="LiveId" clId="{2459247F-E6FA-4E25-B9DB-C04CAAAC339D}" dt="2022-09-23T17:41:24.814" v="173" actId="1076"/>
        <pc:sldMkLst>
          <pc:docMk/>
          <pc:sldMk cId="1323011188" sldId="660"/>
        </pc:sldMkLst>
        <pc:spChg chg="del">
          <ac:chgData name="Siegbert Rudolph" userId="2af4d44886c067cc" providerId="LiveId" clId="{2459247F-E6FA-4E25-B9DB-C04CAAAC339D}" dt="2022-09-20T17:47:28.679" v="48" actId="478"/>
          <ac:spMkLst>
            <pc:docMk/>
            <pc:sldMk cId="1323011188" sldId="660"/>
            <ac:spMk id="12" creationId="{81B7D066-326F-EEE5-2BB6-194764A90254}"/>
          </ac:spMkLst>
        </pc:spChg>
        <pc:spChg chg="mod">
          <ac:chgData name="Siegbert Rudolph" userId="2af4d44886c067cc" providerId="LiveId" clId="{2459247F-E6FA-4E25-B9DB-C04CAAAC339D}" dt="2022-09-23T17:41:24.814" v="173" actId="1076"/>
          <ac:spMkLst>
            <pc:docMk/>
            <pc:sldMk cId="1323011188" sldId="660"/>
            <ac:spMk id="12" creationId="{E2D2947B-94E7-D7C4-DC03-27E9F65BD1B9}"/>
          </ac:spMkLst>
        </pc:spChg>
        <pc:spChg chg="del mod">
          <ac:chgData name="Siegbert Rudolph" userId="2af4d44886c067cc" providerId="LiveId" clId="{2459247F-E6FA-4E25-B9DB-C04CAAAC339D}" dt="2022-09-23T17:41:24.814" v="168" actId="478"/>
          <ac:spMkLst>
            <pc:docMk/>
            <pc:sldMk cId="1323011188" sldId="660"/>
            <ac:spMk id="13" creationId="{54581FEC-86E5-F8FA-6E00-119601CF3336}"/>
          </ac:spMkLst>
        </pc:spChg>
      </pc:sldChg>
      <pc:sldChg chg="delSp modSp mod">
        <pc:chgData name="Siegbert Rudolph" userId="2af4d44886c067cc" providerId="LiveId" clId="{2459247F-E6FA-4E25-B9DB-C04CAAAC339D}" dt="2022-09-23T17:41:24.829" v="185" actId="1076"/>
        <pc:sldMkLst>
          <pc:docMk/>
          <pc:sldMk cId="1792366505" sldId="662"/>
        </pc:sldMkLst>
        <pc:spChg chg="del">
          <ac:chgData name="Siegbert Rudolph" userId="2af4d44886c067cc" providerId="LiveId" clId="{2459247F-E6FA-4E25-B9DB-C04CAAAC339D}" dt="2022-09-20T17:47:28.679" v="60" actId="478"/>
          <ac:spMkLst>
            <pc:docMk/>
            <pc:sldMk cId="1792366505" sldId="662"/>
            <ac:spMk id="12" creationId="{CCDEC7A8-962A-6078-87DD-BB422D334090}"/>
          </ac:spMkLst>
        </pc:spChg>
        <pc:spChg chg="mod">
          <ac:chgData name="Siegbert Rudolph" userId="2af4d44886c067cc" providerId="LiveId" clId="{2459247F-E6FA-4E25-B9DB-C04CAAAC339D}" dt="2022-09-23T17:41:24.829" v="185" actId="1076"/>
          <ac:spMkLst>
            <pc:docMk/>
            <pc:sldMk cId="1792366505" sldId="662"/>
            <ac:spMk id="12" creationId="{FB473282-66E0-1242-1502-3F4CD69B3F70}"/>
          </ac:spMkLst>
        </pc:spChg>
        <pc:spChg chg="del mod">
          <ac:chgData name="Siegbert Rudolph" userId="2af4d44886c067cc" providerId="LiveId" clId="{2459247F-E6FA-4E25-B9DB-C04CAAAC339D}" dt="2022-09-23T17:41:24.814" v="180" actId="478"/>
          <ac:spMkLst>
            <pc:docMk/>
            <pc:sldMk cId="1792366505" sldId="662"/>
            <ac:spMk id="13" creationId="{92098408-2975-ABEC-3178-AFBAF037A08E}"/>
          </ac:spMkLst>
        </pc:spChg>
      </pc:sldChg>
      <pc:sldChg chg="delSp modSp mod">
        <pc:chgData name="Siegbert Rudolph" userId="2af4d44886c067cc" providerId="LiveId" clId="{2459247F-E6FA-4E25-B9DB-C04CAAAC339D}" dt="2022-09-23T17:41:24.829" v="197" actId="1076"/>
        <pc:sldMkLst>
          <pc:docMk/>
          <pc:sldMk cId="1542436866" sldId="663"/>
        </pc:sldMkLst>
        <pc:spChg chg="mod">
          <ac:chgData name="Siegbert Rudolph" userId="2af4d44886c067cc" providerId="LiveId" clId="{2459247F-E6FA-4E25-B9DB-C04CAAAC339D}" dt="2022-09-23T17:41:24.829" v="197" actId="1076"/>
          <ac:spMkLst>
            <pc:docMk/>
            <pc:sldMk cId="1542436866" sldId="663"/>
            <ac:spMk id="12" creationId="{DE0E244E-7A66-1C15-B91C-EE9D9778766B}"/>
          </ac:spMkLst>
        </pc:spChg>
        <pc:spChg chg="del">
          <ac:chgData name="Siegbert Rudolph" userId="2af4d44886c067cc" providerId="LiveId" clId="{2459247F-E6FA-4E25-B9DB-C04CAAAC339D}" dt="2022-09-20T17:47:28.694" v="72" actId="478"/>
          <ac:spMkLst>
            <pc:docMk/>
            <pc:sldMk cId="1542436866" sldId="663"/>
            <ac:spMk id="12" creationId="{F1EBEB09-A90D-160A-4ABA-6DAA206F71FD}"/>
          </ac:spMkLst>
        </pc:spChg>
        <pc:spChg chg="del mod">
          <ac:chgData name="Siegbert Rudolph" userId="2af4d44886c067cc" providerId="LiveId" clId="{2459247F-E6FA-4E25-B9DB-C04CAAAC339D}" dt="2022-09-23T17:41:24.829" v="192" actId="478"/>
          <ac:spMkLst>
            <pc:docMk/>
            <pc:sldMk cId="1542436866" sldId="663"/>
            <ac:spMk id="13" creationId="{6647A1BF-47DE-C27A-C316-17FEE3644896}"/>
          </ac:spMkLst>
        </pc:spChg>
      </pc:sldChg>
      <pc:sldChg chg="delSp modSp mod">
        <pc:chgData name="Siegbert Rudolph" userId="2af4d44886c067cc" providerId="LiveId" clId="{2459247F-E6FA-4E25-B9DB-C04CAAAC339D}" dt="2022-09-23T17:41:24.845" v="221" actId="1076"/>
        <pc:sldMkLst>
          <pc:docMk/>
          <pc:sldMk cId="3465319345" sldId="664"/>
        </pc:sldMkLst>
        <pc:spChg chg="del">
          <ac:chgData name="Siegbert Rudolph" userId="2af4d44886c067cc" providerId="LiveId" clId="{2459247F-E6FA-4E25-B9DB-C04CAAAC339D}" dt="2022-09-20T17:47:28.726" v="96" actId="478"/>
          <ac:spMkLst>
            <pc:docMk/>
            <pc:sldMk cId="3465319345" sldId="664"/>
            <ac:spMk id="12" creationId="{3ED1B468-4AF4-FA8F-A532-81F70B08951B}"/>
          </ac:spMkLst>
        </pc:spChg>
        <pc:spChg chg="mod">
          <ac:chgData name="Siegbert Rudolph" userId="2af4d44886c067cc" providerId="LiveId" clId="{2459247F-E6FA-4E25-B9DB-C04CAAAC339D}" dt="2022-09-23T17:41:24.845" v="221" actId="1076"/>
          <ac:spMkLst>
            <pc:docMk/>
            <pc:sldMk cId="3465319345" sldId="664"/>
            <ac:spMk id="12" creationId="{4B83E570-AE33-38E1-5724-E538531A6796}"/>
          </ac:spMkLst>
        </pc:spChg>
        <pc:spChg chg="del mod">
          <ac:chgData name="Siegbert Rudolph" userId="2af4d44886c067cc" providerId="LiveId" clId="{2459247F-E6FA-4E25-B9DB-C04CAAAC339D}" dt="2022-09-23T17:41:24.845" v="216" actId="478"/>
          <ac:spMkLst>
            <pc:docMk/>
            <pc:sldMk cId="3465319345" sldId="664"/>
            <ac:spMk id="13" creationId="{CC2C58AA-DBF6-B657-03D0-00224AC64914}"/>
          </ac:spMkLst>
        </pc:spChg>
      </pc:sldChg>
      <pc:sldChg chg="delSp modSp mod">
        <pc:chgData name="Siegbert Rudolph" userId="2af4d44886c067cc" providerId="LiveId" clId="{2459247F-E6FA-4E25-B9DB-C04CAAAC339D}" dt="2022-09-23T17:41:24.876" v="239" actId="1076"/>
        <pc:sldMkLst>
          <pc:docMk/>
          <pc:sldMk cId="1567162872" sldId="671"/>
        </pc:sldMkLst>
        <pc:spChg chg="mod">
          <ac:chgData name="Siegbert Rudolph" userId="2af4d44886c067cc" providerId="LiveId" clId="{2459247F-E6FA-4E25-B9DB-C04CAAAC339D}" dt="2022-09-23T17:41:24.876" v="239" actId="1076"/>
          <ac:spMkLst>
            <pc:docMk/>
            <pc:sldMk cId="1567162872" sldId="671"/>
            <ac:spMk id="12" creationId="{74203311-C111-FC68-FFA2-39EEC65D0794}"/>
          </ac:spMkLst>
        </pc:spChg>
        <pc:spChg chg="del">
          <ac:chgData name="Siegbert Rudolph" userId="2af4d44886c067cc" providerId="LiveId" clId="{2459247F-E6FA-4E25-B9DB-C04CAAAC339D}" dt="2022-09-20T17:47:28.741" v="114" actId="478"/>
          <ac:spMkLst>
            <pc:docMk/>
            <pc:sldMk cId="1567162872" sldId="671"/>
            <ac:spMk id="12" creationId="{EED33E1C-6533-F9B1-EF9A-D226FED2CB70}"/>
          </ac:spMkLst>
        </pc:spChg>
        <pc:spChg chg="del mod">
          <ac:chgData name="Siegbert Rudolph" userId="2af4d44886c067cc" providerId="LiveId" clId="{2459247F-E6FA-4E25-B9DB-C04CAAAC339D}" dt="2022-09-23T17:41:24.860" v="234" actId="478"/>
          <ac:spMkLst>
            <pc:docMk/>
            <pc:sldMk cId="1567162872" sldId="671"/>
            <ac:spMk id="13" creationId="{FF619146-9310-400B-9309-C593FF97783C}"/>
          </ac:spMkLst>
        </pc:spChg>
      </pc:sldChg>
    </pc:docChg>
  </pc:docChgLst>
  <pc:docChgLst>
    <pc:chgData name="Siegbert Rudolph" userId="2af4d44886c067cc" providerId="LiveId" clId="{8D8C9103-B0B5-49FA-98D1-36155A39F969}"/>
    <pc:docChg chg="custSel modSld">
      <pc:chgData name="Siegbert Rudolph" userId="2af4d44886c067cc" providerId="LiveId" clId="{8D8C9103-B0B5-49FA-98D1-36155A39F969}" dt="2021-04-30T09:20:48.769" v="119" actId="1076"/>
      <pc:docMkLst>
        <pc:docMk/>
      </pc:docMkLst>
      <pc:sldChg chg="delSp modSp mod">
        <pc:chgData name="Siegbert Rudolph" userId="2af4d44886c067cc" providerId="LiveId" clId="{8D8C9103-B0B5-49FA-98D1-36155A39F969}" dt="2021-04-30T09:20:48.706" v="5" actId="1076"/>
        <pc:sldMkLst>
          <pc:docMk/>
          <pc:sldMk cId="2546919538" sldId="256"/>
        </pc:sldMkLst>
        <pc:spChg chg="del">
          <ac:chgData name="Siegbert Rudolph" userId="2af4d44886c067cc" providerId="LiveId" clId="{8D8C9103-B0B5-49FA-98D1-36155A39F969}" dt="2021-04-30T09:20:48.700" v="0" actId="478"/>
          <ac:spMkLst>
            <pc:docMk/>
            <pc:sldMk cId="2546919538" sldId="256"/>
            <ac:spMk id="2" creationId="{FE58DCE0-6A93-44D9-8387-6BA255A92F5C}"/>
          </ac:spMkLst>
        </pc:spChg>
        <pc:spChg chg="mod">
          <ac:chgData name="Siegbert Rudolph" userId="2af4d44886c067cc" providerId="LiveId" clId="{8D8C9103-B0B5-49FA-98D1-36155A39F969}" dt="2021-04-30T09:20:48.706" v="5" actId="1076"/>
          <ac:spMkLst>
            <pc:docMk/>
            <pc:sldMk cId="2546919538" sldId="256"/>
            <ac:spMk id="3" creationId="{5DD25100-E728-4128-84DD-4A94480EBA3B}"/>
          </ac:spMkLst>
        </pc:spChg>
      </pc:sldChg>
      <pc:sldChg chg="delSp modSp mod">
        <pc:chgData name="Siegbert Rudolph" userId="2af4d44886c067cc" providerId="LiveId" clId="{8D8C9103-B0B5-49FA-98D1-36155A39F969}" dt="2021-04-30T09:20:48.754" v="83" actId="1076"/>
        <pc:sldMkLst>
          <pc:docMk/>
          <pc:sldMk cId="1073985950" sldId="257"/>
        </pc:sldMkLst>
        <pc:spChg chg="del">
          <ac:chgData name="Siegbert Rudolph" userId="2af4d44886c067cc" providerId="LiveId" clId="{8D8C9103-B0B5-49FA-98D1-36155A39F969}" dt="2021-04-30T09:20:48.738" v="78" actId="478"/>
          <ac:spMkLst>
            <pc:docMk/>
            <pc:sldMk cId="1073985950" sldId="257"/>
            <ac:spMk id="13" creationId="{BCC213B0-C42E-4BC2-A820-4ACC0659CD8E}"/>
          </ac:spMkLst>
        </pc:spChg>
        <pc:spChg chg="mod">
          <ac:chgData name="Siegbert Rudolph" userId="2af4d44886c067cc" providerId="LiveId" clId="{8D8C9103-B0B5-49FA-98D1-36155A39F969}" dt="2021-04-30T09:20:48.754" v="83" actId="1076"/>
          <ac:spMkLst>
            <pc:docMk/>
            <pc:sldMk cId="1073985950" sldId="257"/>
            <ac:spMk id="17" creationId="{1461F33C-D3F3-4F3D-B066-C93FD75A849B}"/>
          </ac:spMkLst>
        </pc:spChg>
      </pc:sldChg>
      <pc:sldChg chg="delSp modSp mod">
        <pc:chgData name="Siegbert Rudolph" userId="2af4d44886c067cc" providerId="LiveId" clId="{8D8C9103-B0B5-49FA-98D1-36155A39F969}" dt="2021-04-30T09:20:48.754" v="89" actId="1076"/>
        <pc:sldMkLst>
          <pc:docMk/>
          <pc:sldMk cId="120088677" sldId="258"/>
        </pc:sldMkLst>
        <pc:spChg chg="del">
          <ac:chgData name="Siegbert Rudolph" userId="2af4d44886c067cc" providerId="LiveId" clId="{8D8C9103-B0B5-49FA-98D1-36155A39F969}" dt="2021-04-30T09:20:48.754" v="84" actId="478"/>
          <ac:spMkLst>
            <pc:docMk/>
            <pc:sldMk cId="120088677" sldId="258"/>
            <ac:spMk id="11" creationId="{D530DDEF-8064-448F-AD9A-2D1414B9D713}"/>
          </ac:spMkLst>
        </pc:spChg>
        <pc:spChg chg="mod">
          <ac:chgData name="Siegbert Rudolph" userId="2af4d44886c067cc" providerId="LiveId" clId="{8D8C9103-B0B5-49FA-98D1-36155A39F969}" dt="2021-04-30T09:20:48.754" v="89" actId="1076"/>
          <ac:spMkLst>
            <pc:docMk/>
            <pc:sldMk cId="120088677" sldId="258"/>
            <ac:spMk id="13" creationId="{022F24E7-7BA2-42BD-90A8-C84786161C7D}"/>
          </ac:spMkLst>
        </pc:spChg>
      </pc:sldChg>
      <pc:sldChg chg="delSp modSp mod">
        <pc:chgData name="Siegbert Rudolph" userId="2af4d44886c067cc" providerId="LiveId" clId="{8D8C9103-B0B5-49FA-98D1-36155A39F969}" dt="2021-04-30T09:20:48.710" v="11" actId="1076"/>
        <pc:sldMkLst>
          <pc:docMk/>
          <pc:sldMk cId="3950944825" sldId="259"/>
        </pc:sldMkLst>
        <pc:spChg chg="del">
          <ac:chgData name="Siegbert Rudolph" userId="2af4d44886c067cc" providerId="LiveId" clId="{8D8C9103-B0B5-49FA-98D1-36155A39F969}" dt="2021-04-30T09:20:48.706" v="6" actId="478"/>
          <ac:spMkLst>
            <pc:docMk/>
            <pc:sldMk cId="3950944825" sldId="259"/>
            <ac:spMk id="12" creationId="{CE371CA7-68A6-4E36-A143-6A2EA6CA544B}"/>
          </ac:spMkLst>
        </pc:spChg>
        <pc:spChg chg="mod">
          <ac:chgData name="Siegbert Rudolph" userId="2af4d44886c067cc" providerId="LiveId" clId="{8D8C9103-B0B5-49FA-98D1-36155A39F969}" dt="2021-04-30T09:20:48.710" v="11" actId="1076"/>
          <ac:spMkLst>
            <pc:docMk/>
            <pc:sldMk cId="3950944825" sldId="259"/>
            <ac:spMk id="17" creationId="{4B96B004-C17D-4898-8E80-DD605D80311A}"/>
          </ac:spMkLst>
        </pc:spChg>
      </pc:sldChg>
      <pc:sldChg chg="delSp modSp mod">
        <pc:chgData name="Siegbert Rudolph" userId="2af4d44886c067cc" providerId="LiveId" clId="{8D8C9103-B0B5-49FA-98D1-36155A39F969}" dt="2021-04-30T09:20:48.714" v="17" actId="1076"/>
        <pc:sldMkLst>
          <pc:docMk/>
          <pc:sldMk cId="703515437" sldId="260"/>
        </pc:sldMkLst>
        <pc:spChg chg="mod">
          <ac:chgData name="Siegbert Rudolph" userId="2af4d44886c067cc" providerId="LiveId" clId="{8D8C9103-B0B5-49FA-98D1-36155A39F969}" dt="2021-04-30T09:20:48.714" v="17" actId="1076"/>
          <ac:spMkLst>
            <pc:docMk/>
            <pc:sldMk cId="703515437" sldId="260"/>
            <ac:spMk id="11" creationId="{EB9E5A31-49CB-435E-AD3F-E95DF6271961}"/>
          </ac:spMkLst>
        </pc:spChg>
        <pc:spChg chg="del">
          <ac:chgData name="Siegbert Rudolph" userId="2af4d44886c067cc" providerId="LiveId" clId="{8D8C9103-B0B5-49FA-98D1-36155A39F969}" dt="2021-04-30T09:20:48.711" v="12" actId="478"/>
          <ac:spMkLst>
            <pc:docMk/>
            <pc:sldMk cId="703515437" sldId="260"/>
            <ac:spMk id="12" creationId="{9AD802C9-A4AD-4EC1-977D-71EB9E88D47E}"/>
          </ac:spMkLst>
        </pc:spChg>
      </pc:sldChg>
      <pc:sldChg chg="delSp modSp mod">
        <pc:chgData name="Siegbert Rudolph" userId="2af4d44886c067cc" providerId="LiveId" clId="{8D8C9103-B0B5-49FA-98D1-36155A39F969}" dt="2021-04-30T09:20:48.717" v="23" actId="1076"/>
        <pc:sldMkLst>
          <pc:docMk/>
          <pc:sldMk cId="633708046" sldId="264"/>
        </pc:sldMkLst>
        <pc:spChg chg="del">
          <ac:chgData name="Siegbert Rudolph" userId="2af4d44886c067cc" providerId="LiveId" clId="{8D8C9103-B0B5-49FA-98D1-36155A39F969}" dt="2021-04-30T09:20:48.714" v="18" actId="478"/>
          <ac:spMkLst>
            <pc:docMk/>
            <pc:sldMk cId="633708046" sldId="264"/>
            <ac:spMk id="12" creationId="{748654CF-6D2D-4840-85AF-2C1B8944258C}"/>
          </ac:spMkLst>
        </pc:spChg>
        <pc:spChg chg="mod">
          <ac:chgData name="Siegbert Rudolph" userId="2af4d44886c067cc" providerId="LiveId" clId="{8D8C9103-B0B5-49FA-98D1-36155A39F969}" dt="2021-04-30T09:20:48.717" v="23" actId="1076"/>
          <ac:spMkLst>
            <pc:docMk/>
            <pc:sldMk cId="633708046" sldId="264"/>
            <ac:spMk id="17" creationId="{22E4ADB5-3DF0-4C2A-8EAA-727FD1D0A435}"/>
          </ac:spMkLst>
        </pc:spChg>
      </pc:sldChg>
      <pc:sldChg chg="delSp modSp mod">
        <pc:chgData name="Siegbert Rudolph" userId="2af4d44886c067cc" providerId="LiveId" clId="{8D8C9103-B0B5-49FA-98D1-36155A39F969}" dt="2021-04-30T09:20:48.722" v="35" actId="1076"/>
        <pc:sldMkLst>
          <pc:docMk/>
          <pc:sldMk cId="3662225986" sldId="266"/>
        </pc:sldMkLst>
        <pc:spChg chg="del">
          <ac:chgData name="Siegbert Rudolph" userId="2af4d44886c067cc" providerId="LiveId" clId="{8D8C9103-B0B5-49FA-98D1-36155A39F969}" dt="2021-04-30T09:20:48.722" v="30" actId="478"/>
          <ac:spMkLst>
            <pc:docMk/>
            <pc:sldMk cId="3662225986" sldId="266"/>
            <ac:spMk id="12" creationId="{B797F7E5-43DB-40B0-905F-697A4BBC3971}"/>
          </ac:spMkLst>
        </pc:spChg>
        <pc:spChg chg="mod">
          <ac:chgData name="Siegbert Rudolph" userId="2af4d44886c067cc" providerId="LiveId" clId="{8D8C9103-B0B5-49FA-98D1-36155A39F969}" dt="2021-04-30T09:20:48.722" v="35" actId="1076"/>
          <ac:spMkLst>
            <pc:docMk/>
            <pc:sldMk cId="3662225986" sldId="266"/>
            <ac:spMk id="18" creationId="{5D68A6C2-3233-40F8-A030-152B48567A0B}"/>
          </ac:spMkLst>
        </pc:spChg>
      </pc:sldChg>
      <pc:sldChg chg="delSp modSp mod">
        <pc:chgData name="Siegbert Rudolph" userId="2af4d44886c067cc" providerId="LiveId" clId="{8D8C9103-B0B5-49FA-98D1-36155A39F969}" dt="2021-04-30T09:20:48.722" v="47" actId="1076"/>
        <pc:sldMkLst>
          <pc:docMk/>
          <pc:sldMk cId="1806393298" sldId="268"/>
        </pc:sldMkLst>
        <pc:spChg chg="del">
          <ac:chgData name="Siegbert Rudolph" userId="2af4d44886c067cc" providerId="LiveId" clId="{8D8C9103-B0B5-49FA-98D1-36155A39F969}" dt="2021-04-30T09:20:48.722" v="42" actId="478"/>
          <ac:spMkLst>
            <pc:docMk/>
            <pc:sldMk cId="1806393298" sldId="268"/>
            <ac:spMk id="12" creationId="{EA39BB10-5254-445C-8047-00CF4AB6E5A8}"/>
          </ac:spMkLst>
        </pc:spChg>
        <pc:spChg chg="mod">
          <ac:chgData name="Siegbert Rudolph" userId="2af4d44886c067cc" providerId="LiveId" clId="{8D8C9103-B0B5-49FA-98D1-36155A39F969}" dt="2021-04-30T09:20:48.722" v="47" actId="1076"/>
          <ac:spMkLst>
            <pc:docMk/>
            <pc:sldMk cId="1806393298" sldId="268"/>
            <ac:spMk id="18" creationId="{E48FE6EE-1E63-47F7-A441-B69C31C55F96}"/>
          </ac:spMkLst>
        </pc:spChg>
      </pc:sldChg>
      <pc:sldChg chg="delSp modSp mod">
        <pc:chgData name="Siegbert Rudolph" userId="2af4d44886c067cc" providerId="LiveId" clId="{8D8C9103-B0B5-49FA-98D1-36155A39F969}" dt="2021-04-30T09:20:48.769" v="107" actId="1076"/>
        <pc:sldMkLst>
          <pc:docMk/>
          <pc:sldMk cId="1373295691" sldId="636"/>
        </pc:sldMkLst>
        <pc:spChg chg="mod">
          <ac:chgData name="Siegbert Rudolph" userId="2af4d44886c067cc" providerId="LiveId" clId="{8D8C9103-B0B5-49FA-98D1-36155A39F969}" dt="2021-04-30T09:20:48.769" v="107" actId="1076"/>
          <ac:spMkLst>
            <pc:docMk/>
            <pc:sldMk cId="1373295691" sldId="636"/>
            <ac:spMk id="2" creationId="{3D700D8A-00E0-4329-B692-9C3D60765437}"/>
          </ac:spMkLst>
        </pc:spChg>
        <pc:spChg chg="del">
          <ac:chgData name="Siegbert Rudolph" userId="2af4d44886c067cc" providerId="LiveId" clId="{8D8C9103-B0B5-49FA-98D1-36155A39F969}" dt="2021-04-30T09:20:48.754" v="102" actId="478"/>
          <ac:spMkLst>
            <pc:docMk/>
            <pc:sldMk cId="1373295691" sldId="636"/>
            <ac:spMk id="3" creationId="{7D0D1E75-B0F1-41D0-B532-7D2D8DE3D564}"/>
          </ac:spMkLst>
        </pc:spChg>
      </pc:sldChg>
      <pc:sldChg chg="delSp modSp mod">
        <pc:chgData name="Siegbert Rudolph" userId="2af4d44886c067cc" providerId="LiveId" clId="{8D8C9103-B0B5-49FA-98D1-36155A39F969}" dt="2021-04-30T09:20:48.738" v="59" actId="1076"/>
        <pc:sldMkLst>
          <pc:docMk/>
          <pc:sldMk cId="152448443" sldId="637"/>
        </pc:sldMkLst>
        <pc:spChg chg="del">
          <ac:chgData name="Siegbert Rudolph" userId="2af4d44886c067cc" providerId="LiveId" clId="{8D8C9103-B0B5-49FA-98D1-36155A39F969}" dt="2021-04-30T09:20:48.722" v="54" actId="478"/>
          <ac:spMkLst>
            <pc:docMk/>
            <pc:sldMk cId="152448443" sldId="637"/>
            <ac:spMk id="12" creationId="{A72F291C-D960-421A-86DC-A2F1F984A31F}"/>
          </ac:spMkLst>
        </pc:spChg>
        <pc:spChg chg="mod">
          <ac:chgData name="Siegbert Rudolph" userId="2af4d44886c067cc" providerId="LiveId" clId="{8D8C9103-B0B5-49FA-98D1-36155A39F969}" dt="2021-04-30T09:20:48.738" v="59" actId="1076"/>
          <ac:spMkLst>
            <pc:docMk/>
            <pc:sldMk cId="152448443" sldId="637"/>
            <ac:spMk id="18" creationId="{2855F273-5A27-41D5-9AC2-11B66E89AAC1}"/>
          </ac:spMkLst>
        </pc:spChg>
      </pc:sldChg>
      <pc:sldChg chg="delSp modSp mod">
        <pc:chgData name="Siegbert Rudolph" userId="2af4d44886c067cc" providerId="LiveId" clId="{8D8C9103-B0B5-49FA-98D1-36155A39F969}" dt="2021-04-30T09:20:48.738" v="71" actId="1076"/>
        <pc:sldMkLst>
          <pc:docMk/>
          <pc:sldMk cId="1583699050" sldId="639"/>
        </pc:sldMkLst>
        <pc:spChg chg="del">
          <ac:chgData name="Siegbert Rudolph" userId="2af4d44886c067cc" providerId="LiveId" clId="{8D8C9103-B0B5-49FA-98D1-36155A39F969}" dt="2021-04-30T09:20:48.738" v="66" actId="478"/>
          <ac:spMkLst>
            <pc:docMk/>
            <pc:sldMk cId="1583699050" sldId="639"/>
            <ac:spMk id="12" creationId="{730F4931-C4F9-43A0-B643-EA81350C5CDE}"/>
          </ac:spMkLst>
        </pc:spChg>
        <pc:spChg chg="mod">
          <ac:chgData name="Siegbert Rudolph" userId="2af4d44886c067cc" providerId="LiveId" clId="{8D8C9103-B0B5-49FA-98D1-36155A39F969}" dt="2021-04-30T09:20:48.738" v="71" actId="1076"/>
          <ac:spMkLst>
            <pc:docMk/>
            <pc:sldMk cId="1583699050" sldId="639"/>
            <ac:spMk id="18" creationId="{AA778BE1-9087-4936-A853-3D2116734F14}"/>
          </ac:spMkLst>
        </pc:spChg>
      </pc:sldChg>
      <pc:sldChg chg="delSp modSp mod">
        <pc:chgData name="Siegbert Rudolph" userId="2af4d44886c067cc" providerId="LiveId" clId="{8D8C9103-B0B5-49FA-98D1-36155A39F969}" dt="2021-04-30T09:20:48.754" v="95" actId="1076"/>
        <pc:sldMkLst>
          <pc:docMk/>
          <pc:sldMk cId="1607665464" sldId="641"/>
        </pc:sldMkLst>
        <pc:spChg chg="del">
          <ac:chgData name="Siegbert Rudolph" userId="2af4d44886c067cc" providerId="LiveId" clId="{8D8C9103-B0B5-49FA-98D1-36155A39F969}" dt="2021-04-30T09:20:48.754" v="90" actId="478"/>
          <ac:spMkLst>
            <pc:docMk/>
            <pc:sldMk cId="1607665464" sldId="641"/>
            <ac:spMk id="12" creationId="{0535FF2E-9A0D-412E-8096-CDD92F890DCF}"/>
          </ac:spMkLst>
        </pc:spChg>
        <pc:spChg chg="mod">
          <ac:chgData name="Siegbert Rudolph" userId="2af4d44886c067cc" providerId="LiveId" clId="{8D8C9103-B0B5-49FA-98D1-36155A39F969}" dt="2021-04-30T09:20:48.754" v="95" actId="1076"/>
          <ac:spMkLst>
            <pc:docMk/>
            <pc:sldMk cId="1607665464" sldId="641"/>
            <ac:spMk id="18" creationId="{4E3A509D-5D7A-4121-98EA-E8C7506B1052}"/>
          </ac:spMkLst>
        </pc:spChg>
      </pc:sldChg>
      <pc:sldChg chg="delSp modSp mod">
        <pc:chgData name="Siegbert Rudolph" userId="2af4d44886c067cc" providerId="LiveId" clId="{8D8C9103-B0B5-49FA-98D1-36155A39F969}" dt="2021-04-30T09:20:48.769" v="113" actId="1076"/>
        <pc:sldMkLst>
          <pc:docMk/>
          <pc:sldMk cId="1271382970" sldId="655"/>
        </pc:sldMkLst>
        <pc:spChg chg="del">
          <ac:chgData name="Siegbert Rudolph" userId="2af4d44886c067cc" providerId="LiveId" clId="{8D8C9103-B0B5-49FA-98D1-36155A39F969}" dt="2021-04-30T09:20:48.769" v="108" actId="478"/>
          <ac:spMkLst>
            <pc:docMk/>
            <pc:sldMk cId="1271382970" sldId="655"/>
            <ac:spMk id="12" creationId="{CDF5C2C9-2823-40B0-ADF4-4A1B4A30F348}"/>
          </ac:spMkLst>
        </pc:spChg>
        <pc:spChg chg="mod">
          <ac:chgData name="Siegbert Rudolph" userId="2af4d44886c067cc" providerId="LiveId" clId="{8D8C9103-B0B5-49FA-98D1-36155A39F969}" dt="2021-04-30T09:20:48.769" v="113" actId="1076"/>
          <ac:spMkLst>
            <pc:docMk/>
            <pc:sldMk cId="1271382970" sldId="655"/>
            <ac:spMk id="18" creationId="{0DFC4916-6116-40A1-9A2B-88916EE461AC}"/>
          </ac:spMkLst>
        </pc:spChg>
      </pc:sldChg>
      <pc:sldChg chg="delSp modSp mod">
        <pc:chgData name="Siegbert Rudolph" userId="2af4d44886c067cc" providerId="LiveId" clId="{8D8C9103-B0B5-49FA-98D1-36155A39F969}" dt="2021-04-30T09:20:48.722" v="29" actId="1076"/>
        <pc:sldMkLst>
          <pc:docMk/>
          <pc:sldMk cId="1194384017" sldId="657"/>
        </pc:sldMkLst>
        <pc:spChg chg="mod">
          <ac:chgData name="Siegbert Rudolph" userId="2af4d44886c067cc" providerId="LiveId" clId="{8D8C9103-B0B5-49FA-98D1-36155A39F969}" dt="2021-04-30T09:20:48.722" v="29" actId="1076"/>
          <ac:spMkLst>
            <pc:docMk/>
            <pc:sldMk cId="1194384017" sldId="657"/>
            <ac:spMk id="12" creationId="{ED2A66C1-40C4-4990-A04C-7ED4C3311678}"/>
          </ac:spMkLst>
        </pc:spChg>
        <pc:spChg chg="del">
          <ac:chgData name="Siegbert Rudolph" userId="2af4d44886c067cc" providerId="LiveId" clId="{8D8C9103-B0B5-49FA-98D1-36155A39F969}" dt="2021-04-30T09:20:48.718" v="24" actId="478"/>
          <ac:spMkLst>
            <pc:docMk/>
            <pc:sldMk cId="1194384017" sldId="657"/>
            <ac:spMk id="13" creationId="{039477AB-C566-41DC-A3EB-FF6929CA972C}"/>
          </ac:spMkLst>
        </pc:spChg>
      </pc:sldChg>
      <pc:sldChg chg="delSp modSp mod">
        <pc:chgData name="Siegbert Rudolph" userId="2af4d44886c067cc" providerId="LiveId" clId="{8D8C9103-B0B5-49FA-98D1-36155A39F969}" dt="2021-04-30T09:20:48.722" v="41" actId="1076"/>
        <pc:sldMkLst>
          <pc:docMk/>
          <pc:sldMk cId="2511949387" sldId="658"/>
        </pc:sldMkLst>
        <pc:spChg chg="mod">
          <ac:chgData name="Siegbert Rudolph" userId="2af4d44886c067cc" providerId="LiveId" clId="{8D8C9103-B0B5-49FA-98D1-36155A39F969}" dt="2021-04-30T09:20:48.722" v="41" actId="1076"/>
          <ac:spMkLst>
            <pc:docMk/>
            <pc:sldMk cId="2511949387" sldId="658"/>
            <ac:spMk id="12" creationId="{1E8598D0-1CCB-4B8E-8EC7-B9E86959BCCF}"/>
          </ac:spMkLst>
        </pc:spChg>
        <pc:spChg chg="del">
          <ac:chgData name="Siegbert Rudolph" userId="2af4d44886c067cc" providerId="LiveId" clId="{8D8C9103-B0B5-49FA-98D1-36155A39F969}" dt="2021-04-30T09:20:48.722" v="36" actId="478"/>
          <ac:spMkLst>
            <pc:docMk/>
            <pc:sldMk cId="2511949387" sldId="658"/>
            <ac:spMk id="13" creationId="{7CA4A150-0078-4113-B94C-38808C95E021}"/>
          </ac:spMkLst>
        </pc:spChg>
      </pc:sldChg>
      <pc:sldChg chg="delSp modSp mod">
        <pc:chgData name="Siegbert Rudolph" userId="2af4d44886c067cc" providerId="LiveId" clId="{8D8C9103-B0B5-49FA-98D1-36155A39F969}" dt="2021-04-30T09:20:48.722" v="53" actId="1076"/>
        <pc:sldMkLst>
          <pc:docMk/>
          <pc:sldMk cId="1323011188" sldId="660"/>
        </pc:sldMkLst>
        <pc:spChg chg="mod">
          <ac:chgData name="Siegbert Rudolph" userId="2af4d44886c067cc" providerId="LiveId" clId="{8D8C9103-B0B5-49FA-98D1-36155A39F969}" dt="2021-04-30T09:20:48.722" v="53" actId="1076"/>
          <ac:spMkLst>
            <pc:docMk/>
            <pc:sldMk cId="1323011188" sldId="660"/>
            <ac:spMk id="12" creationId="{AD48814A-E2BD-415A-BE00-A49E409AB040}"/>
          </ac:spMkLst>
        </pc:spChg>
        <pc:spChg chg="del">
          <ac:chgData name="Siegbert Rudolph" userId="2af4d44886c067cc" providerId="LiveId" clId="{8D8C9103-B0B5-49FA-98D1-36155A39F969}" dt="2021-04-30T09:20:48.722" v="48" actId="478"/>
          <ac:spMkLst>
            <pc:docMk/>
            <pc:sldMk cId="1323011188" sldId="660"/>
            <ac:spMk id="13" creationId="{9A255256-6C0F-4801-8608-2AF6E995C1FE}"/>
          </ac:spMkLst>
        </pc:spChg>
      </pc:sldChg>
      <pc:sldChg chg="delSp modSp mod">
        <pc:chgData name="Siegbert Rudolph" userId="2af4d44886c067cc" providerId="LiveId" clId="{8D8C9103-B0B5-49FA-98D1-36155A39F969}" dt="2021-04-30T09:20:48.738" v="65" actId="1076"/>
        <pc:sldMkLst>
          <pc:docMk/>
          <pc:sldMk cId="1792366505" sldId="662"/>
        </pc:sldMkLst>
        <pc:spChg chg="mod">
          <ac:chgData name="Siegbert Rudolph" userId="2af4d44886c067cc" providerId="LiveId" clId="{8D8C9103-B0B5-49FA-98D1-36155A39F969}" dt="2021-04-30T09:20:48.738" v="65" actId="1076"/>
          <ac:spMkLst>
            <pc:docMk/>
            <pc:sldMk cId="1792366505" sldId="662"/>
            <ac:spMk id="12" creationId="{8DEF9849-B937-4A9C-9E38-EC878C48A62F}"/>
          </ac:spMkLst>
        </pc:spChg>
        <pc:spChg chg="del">
          <ac:chgData name="Siegbert Rudolph" userId="2af4d44886c067cc" providerId="LiveId" clId="{8D8C9103-B0B5-49FA-98D1-36155A39F969}" dt="2021-04-30T09:20:48.738" v="60" actId="478"/>
          <ac:spMkLst>
            <pc:docMk/>
            <pc:sldMk cId="1792366505" sldId="662"/>
            <ac:spMk id="13" creationId="{7B6AD86B-3AAB-4385-A0B4-753B913E73A2}"/>
          </ac:spMkLst>
        </pc:spChg>
      </pc:sldChg>
      <pc:sldChg chg="delSp modSp mod">
        <pc:chgData name="Siegbert Rudolph" userId="2af4d44886c067cc" providerId="LiveId" clId="{8D8C9103-B0B5-49FA-98D1-36155A39F969}" dt="2021-04-30T09:20:48.738" v="77" actId="1076"/>
        <pc:sldMkLst>
          <pc:docMk/>
          <pc:sldMk cId="1542436866" sldId="663"/>
        </pc:sldMkLst>
        <pc:spChg chg="mod">
          <ac:chgData name="Siegbert Rudolph" userId="2af4d44886c067cc" providerId="LiveId" clId="{8D8C9103-B0B5-49FA-98D1-36155A39F969}" dt="2021-04-30T09:20:48.738" v="77" actId="1076"/>
          <ac:spMkLst>
            <pc:docMk/>
            <pc:sldMk cId="1542436866" sldId="663"/>
            <ac:spMk id="12" creationId="{53A4FEBE-D558-446B-B0C3-D313C4AC5587}"/>
          </ac:spMkLst>
        </pc:spChg>
        <pc:spChg chg="del">
          <ac:chgData name="Siegbert Rudolph" userId="2af4d44886c067cc" providerId="LiveId" clId="{8D8C9103-B0B5-49FA-98D1-36155A39F969}" dt="2021-04-30T09:20:48.738" v="72" actId="478"/>
          <ac:spMkLst>
            <pc:docMk/>
            <pc:sldMk cId="1542436866" sldId="663"/>
            <ac:spMk id="13" creationId="{7C52298A-664B-4286-88A6-0723FF0918A9}"/>
          </ac:spMkLst>
        </pc:spChg>
      </pc:sldChg>
      <pc:sldChg chg="delSp modSp mod">
        <pc:chgData name="Siegbert Rudolph" userId="2af4d44886c067cc" providerId="LiveId" clId="{8D8C9103-B0B5-49FA-98D1-36155A39F969}" dt="2021-04-30T09:20:48.754" v="101" actId="1076"/>
        <pc:sldMkLst>
          <pc:docMk/>
          <pc:sldMk cId="3465319345" sldId="664"/>
        </pc:sldMkLst>
        <pc:spChg chg="mod">
          <ac:chgData name="Siegbert Rudolph" userId="2af4d44886c067cc" providerId="LiveId" clId="{8D8C9103-B0B5-49FA-98D1-36155A39F969}" dt="2021-04-30T09:20:48.754" v="101" actId="1076"/>
          <ac:spMkLst>
            <pc:docMk/>
            <pc:sldMk cId="3465319345" sldId="664"/>
            <ac:spMk id="12" creationId="{0B04EC3E-1729-4B57-AFAD-6D16F19B3EF9}"/>
          </ac:spMkLst>
        </pc:spChg>
        <pc:spChg chg="del">
          <ac:chgData name="Siegbert Rudolph" userId="2af4d44886c067cc" providerId="LiveId" clId="{8D8C9103-B0B5-49FA-98D1-36155A39F969}" dt="2021-04-30T09:20:48.754" v="96" actId="478"/>
          <ac:spMkLst>
            <pc:docMk/>
            <pc:sldMk cId="3465319345" sldId="664"/>
            <ac:spMk id="13" creationId="{F400A87C-B2FB-47D3-B769-6C2570F8364A}"/>
          </ac:spMkLst>
        </pc:spChg>
      </pc:sldChg>
      <pc:sldChg chg="delSp modSp mod">
        <pc:chgData name="Siegbert Rudolph" userId="2af4d44886c067cc" providerId="LiveId" clId="{8D8C9103-B0B5-49FA-98D1-36155A39F969}" dt="2021-04-30T09:20:48.769" v="119" actId="1076"/>
        <pc:sldMkLst>
          <pc:docMk/>
          <pc:sldMk cId="1567162872" sldId="671"/>
        </pc:sldMkLst>
        <pc:spChg chg="mod">
          <ac:chgData name="Siegbert Rudolph" userId="2af4d44886c067cc" providerId="LiveId" clId="{8D8C9103-B0B5-49FA-98D1-36155A39F969}" dt="2021-04-30T09:20:48.769" v="119" actId="1076"/>
          <ac:spMkLst>
            <pc:docMk/>
            <pc:sldMk cId="1567162872" sldId="671"/>
            <ac:spMk id="12" creationId="{89FAFF4C-035F-4F7E-9324-D789ACB36EA0}"/>
          </ac:spMkLst>
        </pc:spChg>
        <pc:spChg chg="del">
          <ac:chgData name="Siegbert Rudolph" userId="2af4d44886c067cc" providerId="LiveId" clId="{8D8C9103-B0B5-49FA-98D1-36155A39F969}" dt="2021-04-30T09:20:48.769" v="114" actId="478"/>
          <ac:spMkLst>
            <pc:docMk/>
            <pc:sldMk cId="1567162872" sldId="671"/>
            <ac:spMk id="13" creationId="{96914D20-C8CB-4772-A79D-80F103B2B224}"/>
          </ac:spMkLst>
        </pc:spChg>
      </pc:sldChg>
    </pc:docChg>
  </pc:docChgLst>
  <pc:docChgLst>
    <pc:chgData name="Siegbert Rudolph" userId="2af4d44886c067cc" providerId="LiveId" clId="{B2F97892-2305-4521-AEAD-9EACB0CB5EC8}"/>
    <pc:docChg chg="custSel modSld">
      <pc:chgData name="Siegbert Rudolph" userId="2af4d44886c067cc" providerId="LiveId" clId="{B2F97892-2305-4521-AEAD-9EACB0CB5EC8}" dt="2021-06-24T13:17:51.728" v="146" actId="1076"/>
      <pc:docMkLst>
        <pc:docMk/>
      </pc:docMkLst>
      <pc:sldChg chg="delSp modSp mod">
        <pc:chgData name="Siegbert Rudolph" userId="2af4d44886c067cc" providerId="LiveId" clId="{B2F97892-2305-4521-AEAD-9EACB0CB5EC8}" dt="2021-06-24T13:17:51.650" v="32" actId="1076"/>
        <pc:sldMkLst>
          <pc:docMk/>
          <pc:sldMk cId="2546919538" sldId="256"/>
        </pc:sldMkLst>
        <pc:spChg chg="mod">
          <ac:chgData name="Siegbert Rudolph" userId="2af4d44886c067cc" providerId="LiveId" clId="{B2F97892-2305-4521-AEAD-9EACB0CB5EC8}" dt="2021-06-24T13:17:51.650" v="32" actId="1076"/>
          <ac:spMkLst>
            <pc:docMk/>
            <pc:sldMk cId="2546919538" sldId="256"/>
            <ac:spMk id="2" creationId="{47A1A479-6035-437D-B5CF-959AD732F1A5}"/>
          </ac:spMkLst>
        </pc:spChg>
        <pc:spChg chg="del">
          <ac:chgData name="Siegbert Rudolph" userId="2af4d44886c067cc" providerId="LiveId" clId="{B2F97892-2305-4521-AEAD-9EACB0CB5EC8}" dt="2021-06-24T13:17:51.634" v="27" actId="478"/>
          <ac:spMkLst>
            <pc:docMk/>
            <pc:sldMk cId="2546919538" sldId="256"/>
            <ac:spMk id="3" creationId="{5DD25100-E728-4128-84DD-4A94480EBA3B}"/>
          </ac:spMkLst>
        </pc:spChg>
        <pc:spChg chg="mod">
          <ac:chgData name="Siegbert Rudolph" userId="2af4d44886c067cc" providerId="LiveId" clId="{B2F97892-2305-4521-AEAD-9EACB0CB5EC8}" dt="2021-06-24T12:54:31.860" v="4" actId="20577"/>
          <ac:spMkLst>
            <pc:docMk/>
            <pc:sldMk cId="2546919538" sldId="256"/>
            <ac:spMk id="7" creationId="{A17EC828-85DF-4B70-9B8A-0BC836227040}"/>
          </ac:spMkLst>
        </pc:spChg>
        <pc:spChg chg="mod">
          <ac:chgData name="Siegbert Rudolph" userId="2af4d44886c067cc" providerId="LiveId" clId="{B2F97892-2305-4521-AEAD-9EACB0CB5EC8}" dt="2021-06-24T12:54:26.799" v="3" actId="403"/>
          <ac:spMkLst>
            <pc:docMk/>
            <pc:sldMk cId="2546919538" sldId="256"/>
            <ac:spMk id="8" creationId="{9598FDAD-EF18-4D28-A52B-8CA900DF8F45}"/>
          </ac:spMkLst>
        </pc:spChg>
        <pc:spChg chg="mod">
          <ac:chgData name="Siegbert Rudolph" userId="2af4d44886c067cc" providerId="LiveId" clId="{B2F97892-2305-4521-AEAD-9EACB0CB5EC8}" dt="2021-06-24T12:54:38.405" v="26" actId="1036"/>
          <ac:spMkLst>
            <pc:docMk/>
            <pc:sldMk cId="2546919538" sldId="256"/>
            <ac:spMk id="9" creationId="{EFE573F3-1B02-4EFF-BAAA-13F0CC1A422B}"/>
          </ac:spMkLst>
        </pc:spChg>
      </pc:sldChg>
      <pc:sldChg chg="delSp modSp mod">
        <pc:chgData name="Siegbert Rudolph" userId="2af4d44886c067cc" providerId="LiveId" clId="{B2F97892-2305-4521-AEAD-9EACB0CB5EC8}" dt="2021-06-24T13:17:51.697" v="110" actId="1076"/>
        <pc:sldMkLst>
          <pc:docMk/>
          <pc:sldMk cId="1073985950" sldId="257"/>
        </pc:sldMkLst>
        <pc:spChg chg="mod">
          <ac:chgData name="Siegbert Rudolph" userId="2af4d44886c067cc" providerId="LiveId" clId="{B2F97892-2305-4521-AEAD-9EACB0CB5EC8}" dt="2021-06-24T13:17:51.697" v="110" actId="1076"/>
          <ac:spMkLst>
            <pc:docMk/>
            <pc:sldMk cId="1073985950" sldId="257"/>
            <ac:spMk id="13" creationId="{472ED3BB-FAE2-4608-A720-7D13C493D334}"/>
          </ac:spMkLst>
        </pc:spChg>
        <pc:spChg chg="del">
          <ac:chgData name="Siegbert Rudolph" userId="2af4d44886c067cc" providerId="LiveId" clId="{B2F97892-2305-4521-AEAD-9EACB0CB5EC8}" dt="2021-06-24T13:17:51.697" v="105" actId="478"/>
          <ac:spMkLst>
            <pc:docMk/>
            <pc:sldMk cId="1073985950" sldId="257"/>
            <ac:spMk id="17" creationId="{1461F33C-D3F3-4F3D-B066-C93FD75A849B}"/>
          </ac:spMkLst>
        </pc:spChg>
      </pc:sldChg>
      <pc:sldChg chg="delSp modSp mod">
        <pc:chgData name="Siegbert Rudolph" userId="2af4d44886c067cc" providerId="LiveId" clId="{B2F97892-2305-4521-AEAD-9EACB0CB5EC8}" dt="2021-06-24T13:17:51.697" v="116" actId="1076"/>
        <pc:sldMkLst>
          <pc:docMk/>
          <pc:sldMk cId="120088677" sldId="258"/>
        </pc:sldMkLst>
        <pc:spChg chg="mod">
          <ac:chgData name="Siegbert Rudolph" userId="2af4d44886c067cc" providerId="LiveId" clId="{B2F97892-2305-4521-AEAD-9EACB0CB5EC8}" dt="2021-06-24T13:17:51.697" v="116" actId="1076"/>
          <ac:spMkLst>
            <pc:docMk/>
            <pc:sldMk cId="120088677" sldId="258"/>
            <ac:spMk id="11" creationId="{D8BEFD52-D96F-4FA9-84C8-5695C6560318}"/>
          </ac:spMkLst>
        </pc:spChg>
        <pc:spChg chg="del">
          <ac:chgData name="Siegbert Rudolph" userId="2af4d44886c067cc" providerId="LiveId" clId="{B2F97892-2305-4521-AEAD-9EACB0CB5EC8}" dt="2021-06-24T13:17:51.697" v="111" actId="478"/>
          <ac:spMkLst>
            <pc:docMk/>
            <pc:sldMk cId="120088677" sldId="258"/>
            <ac:spMk id="13" creationId="{022F24E7-7BA2-42BD-90A8-C84786161C7D}"/>
          </ac:spMkLst>
        </pc:spChg>
      </pc:sldChg>
      <pc:sldChg chg="delSp modSp mod">
        <pc:chgData name="Siegbert Rudolph" userId="2af4d44886c067cc" providerId="LiveId" clId="{B2F97892-2305-4521-AEAD-9EACB0CB5EC8}" dt="2021-06-24T13:17:51.650" v="38" actId="1076"/>
        <pc:sldMkLst>
          <pc:docMk/>
          <pc:sldMk cId="3950944825" sldId="259"/>
        </pc:sldMkLst>
        <pc:spChg chg="mod">
          <ac:chgData name="Siegbert Rudolph" userId="2af4d44886c067cc" providerId="LiveId" clId="{B2F97892-2305-4521-AEAD-9EACB0CB5EC8}" dt="2021-06-24T13:17:51.650" v="38" actId="1076"/>
          <ac:spMkLst>
            <pc:docMk/>
            <pc:sldMk cId="3950944825" sldId="259"/>
            <ac:spMk id="12" creationId="{B53ED797-107A-4B09-9291-03BE08D5B5A3}"/>
          </ac:spMkLst>
        </pc:spChg>
        <pc:spChg chg="del">
          <ac:chgData name="Siegbert Rudolph" userId="2af4d44886c067cc" providerId="LiveId" clId="{B2F97892-2305-4521-AEAD-9EACB0CB5EC8}" dt="2021-06-24T13:17:51.650" v="33" actId="478"/>
          <ac:spMkLst>
            <pc:docMk/>
            <pc:sldMk cId="3950944825" sldId="259"/>
            <ac:spMk id="17" creationId="{4B96B004-C17D-4898-8E80-DD605D80311A}"/>
          </ac:spMkLst>
        </pc:spChg>
      </pc:sldChg>
      <pc:sldChg chg="delSp modSp mod">
        <pc:chgData name="Siegbert Rudolph" userId="2af4d44886c067cc" providerId="LiveId" clId="{B2F97892-2305-4521-AEAD-9EACB0CB5EC8}" dt="2021-06-24T13:17:51.650" v="44" actId="1076"/>
        <pc:sldMkLst>
          <pc:docMk/>
          <pc:sldMk cId="703515437" sldId="260"/>
        </pc:sldMkLst>
        <pc:spChg chg="del">
          <ac:chgData name="Siegbert Rudolph" userId="2af4d44886c067cc" providerId="LiveId" clId="{B2F97892-2305-4521-AEAD-9EACB0CB5EC8}" dt="2021-06-24T13:17:51.650" v="39" actId="478"/>
          <ac:spMkLst>
            <pc:docMk/>
            <pc:sldMk cId="703515437" sldId="260"/>
            <ac:spMk id="11" creationId="{EB9E5A31-49CB-435E-AD3F-E95DF6271961}"/>
          </ac:spMkLst>
        </pc:spChg>
        <pc:spChg chg="mod">
          <ac:chgData name="Siegbert Rudolph" userId="2af4d44886c067cc" providerId="LiveId" clId="{B2F97892-2305-4521-AEAD-9EACB0CB5EC8}" dt="2021-06-24T13:17:51.650" v="44" actId="1076"/>
          <ac:spMkLst>
            <pc:docMk/>
            <pc:sldMk cId="703515437" sldId="260"/>
            <ac:spMk id="12" creationId="{A99B3352-D8F0-4697-B62B-041797479426}"/>
          </ac:spMkLst>
        </pc:spChg>
      </pc:sldChg>
      <pc:sldChg chg="delSp modSp mod">
        <pc:chgData name="Siegbert Rudolph" userId="2af4d44886c067cc" providerId="LiveId" clId="{B2F97892-2305-4521-AEAD-9EACB0CB5EC8}" dt="2021-06-24T13:17:51.650" v="50" actId="1076"/>
        <pc:sldMkLst>
          <pc:docMk/>
          <pc:sldMk cId="633708046" sldId="264"/>
        </pc:sldMkLst>
        <pc:spChg chg="mod">
          <ac:chgData name="Siegbert Rudolph" userId="2af4d44886c067cc" providerId="LiveId" clId="{B2F97892-2305-4521-AEAD-9EACB0CB5EC8}" dt="2021-06-24T13:17:51.650" v="50" actId="1076"/>
          <ac:spMkLst>
            <pc:docMk/>
            <pc:sldMk cId="633708046" sldId="264"/>
            <ac:spMk id="12" creationId="{70269285-162F-4E87-AAC0-8122D8ED7C8D}"/>
          </ac:spMkLst>
        </pc:spChg>
        <pc:spChg chg="del">
          <ac:chgData name="Siegbert Rudolph" userId="2af4d44886c067cc" providerId="LiveId" clId="{B2F97892-2305-4521-AEAD-9EACB0CB5EC8}" dt="2021-06-24T13:17:51.650" v="45" actId="478"/>
          <ac:spMkLst>
            <pc:docMk/>
            <pc:sldMk cId="633708046" sldId="264"/>
            <ac:spMk id="17" creationId="{22E4ADB5-3DF0-4C2A-8EAA-727FD1D0A435}"/>
          </ac:spMkLst>
        </pc:spChg>
      </pc:sldChg>
      <pc:sldChg chg="delSp modSp mod">
        <pc:chgData name="Siegbert Rudolph" userId="2af4d44886c067cc" providerId="LiveId" clId="{B2F97892-2305-4521-AEAD-9EACB0CB5EC8}" dt="2021-06-24T13:17:51.665" v="62" actId="1076"/>
        <pc:sldMkLst>
          <pc:docMk/>
          <pc:sldMk cId="3662225986" sldId="266"/>
        </pc:sldMkLst>
        <pc:spChg chg="mod">
          <ac:chgData name="Siegbert Rudolph" userId="2af4d44886c067cc" providerId="LiveId" clId="{B2F97892-2305-4521-AEAD-9EACB0CB5EC8}" dt="2021-06-24T13:17:51.665" v="62" actId="1076"/>
          <ac:spMkLst>
            <pc:docMk/>
            <pc:sldMk cId="3662225986" sldId="266"/>
            <ac:spMk id="12" creationId="{9BD42A81-4981-4581-9534-F5C485431ABA}"/>
          </ac:spMkLst>
        </pc:spChg>
        <pc:spChg chg="del">
          <ac:chgData name="Siegbert Rudolph" userId="2af4d44886c067cc" providerId="LiveId" clId="{B2F97892-2305-4521-AEAD-9EACB0CB5EC8}" dt="2021-06-24T13:17:51.665" v="57" actId="478"/>
          <ac:spMkLst>
            <pc:docMk/>
            <pc:sldMk cId="3662225986" sldId="266"/>
            <ac:spMk id="18" creationId="{5D68A6C2-3233-40F8-A030-152B48567A0B}"/>
          </ac:spMkLst>
        </pc:spChg>
      </pc:sldChg>
      <pc:sldChg chg="delSp modSp mod">
        <pc:chgData name="Siegbert Rudolph" userId="2af4d44886c067cc" providerId="LiveId" clId="{B2F97892-2305-4521-AEAD-9EACB0CB5EC8}" dt="2021-06-24T13:17:51.681" v="74" actId="1076"/>
        <pc:sldMkLst>
          <pc:docMk/>
          <pc:sldMk cId="1806393298" sldId="268"/>
        </pc:sldMkLst>
        <pc:spChg chg="mod">
          <ac:chgData name="Siegbert Rudolph" userId="2af4d44886c067cc" providerId="LiveId" clId="{B2F97892-2305-4521-AEAD-9EACB0CB5EC8}" dt="2021-06-24T13:17:51.681" v="74" actId="1076"/>
          <ac:spMkLst>
            <pc:docMk/>
            <pc:sldMk cId="1806393298" sldId="268"/>
            <ac:spMk id="12" creationId="{A1A85917-283A-46E5-BAEE-B733613CF87D}"/>
          </ac:spMkLst>
        </pc:spChg>
        <pc:spChg chg="del">
          <ac:chgData name="Siegbert Rudolph" userId="2af4d44886c067cc" providerId="LiveId" clId="{B2F97892-2305-4521-AEAD-9EACB0CB5EC8}" dt="2021-06-24T13:17:51.681" v="69" actId="478"/>
          <ac:spMkLst>
            <pc:docMk/>
            <pc:sldMk cId="1806393298" sldId="268"/>
            <ac:spMk id="18" creationId="{E48FE6EE-1E63-47F7-A441-B69C31C55F96}"/>
          </ac:spMkLst>
        </pc:spChg>
      </pc:sldChg>
      <pc:sldChg chg="delSp modSp mod">
        <pc:chgData name="Siegbert Rudolph" userId="2af4d44886c067cc" providerId="LiveId" clId="{B2F97892-2305-4521-AEAD-9EACB0CB5EC8}" dt="2021-06-24T13:17:51.712" v="134" actId="1076"/>
        <pc:sldMkLst>
          <pc:docMk/>
          <pc:sldMk cId="1373295691" sldId="636"/>
        </pc:sldMkLst>
        <pc:spChg chg="del">
          <ac:chgData name="Siegbert Rudolph" userId="2af4d44886c067cc" providerId="LiveId" clId="{B2F97892-2305-4521-AEAD-9EACB0CB5EC8}" dt="2021-06-24T13:17:51.712" v="129" actId="478"/>
          <ac:spMkLst>
            <pc:docMk/>
            <pc:sldMk cId="1373295691" sldId="636"/>
            <ac:spMk id="2" creationId="{3D700D8A-00E0-4329-B692-9C3D60765437}"/>
          </ac:spMkLst>
        </pc:spChg>
        <pc:spChg chg="mod">
          <ac:chgData name="Siegbert Rudolph" userId="2af4d44886c067cc" providerId="LiveId" clId="{B2F97892-2305-4521-AEAD-9EACB0CB5EC8}" dt="2021-06-24T13:17:51.712" v="134" actId="1076"/>
          <ac:spMkLst>
            <pc:docMk/>
            <pc:sldMk cId="1373295691" sldId="636"/>
            <ac:spMk id="3" creationId="{0AC82067-9711-46CF-A866-5A1E9FE5360F}"/>
          </ac:spMkLst>
        </pc:spChg>
      </pc:sldChg>
      <pc:sldChg chg="delSp modSp mod">
        <pc:chgData name="Siegbert Rudolph" userId="2af4d44886c067cc" providerId="LiveId" clId="{B2F97892-2305-4521-AEAD-9EACB0CB5EC8}" dt="2021-06-24T13:17:51.681" v="86" actId="1076"/>
        <pc:sldMkLst>
          <pc:docMk/>
          <pc:sldMk cId="152448443" sldId="637"/>
        </pc:sldMkLst>
        <pc:spChg chg="mod">
          <ac:chgData name="Siegbert Rudolph" userId="2af4d44886c067cc" providerId="LiveId" clId="{B2F97892-2305-4521-AEAD-9EACB0CB5EC8}" dt="2021-06-24T13:17:51.681" v="86" actId="1076"/>
          <ac:spMkLst>
            <pc:docMk/>
            <pc:sldMk cId="152448443" sldId="637"/>
            <ac:spMk id="12" creationId="{0A17848F-3845-4FAD-A0B6-9565264ECCBA}"/>
          </ac:spMkLst>
        </pc:spChg>
        <pc:spChg chg="del">
          <ac:chgData name="Siegbert Rudolph" userId="2af4d44886c067cc" providerId="LiveId" clId="{B2F97892-2305-4521-AEAD-9EACB0CB5EC8}" dt="2021-06-24T13:17:51.681" v="81" actId="478"/>
          <ac:spMkLst>
            <pc:docMk/>
            <pc:sldMk cId="152448443" sldId="637"/>
            <ac:spMk id="18" creationId="{2855F273-5A27-41D5-9AC2-11B66E89AAC1}"/>
          </ac:spMkLst>
        </pc:spChg>
      </pc:sldChg>
      <pc:sldChg chg="delSp modSp mod">
        <pc:chgData name="Siegbert Rudolph" userId="2af4d44886c067cc" providerId="LiveId" clId="{B2F97892-2305-4521-AEAD-9EACB0CB5EC8}" dt="2021-06-24T13:17:51.697" v="98" actId="1076"/>
        <pc:sldMkLst>
          <pc:docMk/>
          <pc:sldMk cId="1583699050" sldId="639"/>
        </pc:sldMkLst>
        <pc:spChg chg="mod">
          <ac:chgData name="Siegbert Rudolph" userId="2af4d44886c067cc" providerId="LiveId" clId="{B2F97892-2305-4521-AEAD-9EACB0CB5EC8}" dt="2021-06-24T13:17:51.697" v="98" actId="1076"/>
          <ac:spMkLst>
            <pc:docMk/>
            <pc:sldMk cId="1583699050" sldId="639"/>
            <ac:spMk id="12" creationId="{1B5A721D-793D-46B1-A74D-23BED7EA0B44}"/>
          </ac:spMkLst>
        </pc:spChg>
        <pc:spChg chg="del">
          <ac:chgData name="Siegbert Rudolph" userId="2af4d44886c067cc" providerId="LiveId" clId="{B2F97892-2305-4521-AEAD-9EACB0CB5EC8}" dt="2021-06-24T13:17:51.681" v="93" actId="478"/>
          <ac:spMkLst>
            <pc:docMk/>
            <pc:sldMk cId="1583699050" sldId="639"/>
            <ac:spMk id="18" creationId="{AA778BE1-9087-4936-A853-3D2116734F14}"/>
          </ac:spMkLst>
        </pc:spChg>
      </pc:sldChg>
      <pc:sldChg chg="delSp modSp mod">
        <pc:chgData name="Siegbert Rudolph" userId="2af4d44886c067cc" providerId="LiveId" clId="{B2F97892-2305-4521-AEAD-9EACB0CB5EC8}" dt="2021-06-24T13:17:51.712" v="122" actId="1076"/>
        <pc:sldMkLst>
          <pc:docMk/>
          <pc:sldMk cId="1607665464" sldId="641"/>
        </pc:sldMkLst>
        <pc:spChg chg="mod">
          <ac:chgData name="Siegbert Rudolph" userId="2af4d44886c067cc" providerId="LiveId" clId="{B2F97892-2305-4521-AEAD-9EACB0CB5EC8}" dt="2021-06-24T13:17:51.712" v="122" actId="1076"/>
          <ac:spMkLst>
            <pc:docMk/>
            <pc:sldMk cId="1607665464" sldId="641"/>
            <ac:spMk id="12" creationId="{90AE56E5-CBB9-4C92-AA12-F6315D84E466}"/>
          </ac:spMkLst>
        </pc:spChg>
        <pc:spChg chg="del">
          <ac:chgData name="Siegbert Rudolph" userId="2af4d44886c067cc" providerId="LiveId" clId="{B2F97892-2305-4521-AEAD-9EACB0CB5EC8}" dt="2021-06-24T13:17:51.697" v="117" actId="478"/>
          <ac:spMkLst>
            <pc:docMk/>
            <pc:sldMk cId="1607665464" sldId="641"/>
            <ac:spMk id="18" creationId="{4E3A509D-5D7A-4121-98EA-E8C7506B1052}"/>
          </ac:spMkLst>
        </pc:spChg>
      </pc:sldChg>
      <pc:sldChg chg="delSp modSp mod">
        <pc:chgData name="Siegbert Rudolph" userId="2af4d44886c067cc" providerId="LiveId" clId="{B2F97892-2305-4521-AEAD-9EACB0CB5EC8}" dt="2021-06-24T13:17:51.712" v="140" actId="1076"/>
        <pc:sldMkLst>
          <pc:docMk/>
          <pc:sldMk cId="1271382970" sldId="655"/>
        </pc:sldMkLst>
        <pc:spChg chg="mod">
          <ac:chgData name="Siegbert Rudolph" userId="2af4d44886c067cc" providerId="LiveId" clId="{B2F97892-2305-4521-AEAD-9EACB0CB5EC8}" dt="2021-06-24T13:17:51.712" v="140" actId="1076"/>
          <ac:spMkLst>
            <pc:docMk/>
            <pc:sldMk cId="1271382970" sldId="655"/>
            <ac:spMk id="12" creationId="{C65DE365-F8D2-4520-B134-7C21326B6714}"/>
          </ac:spMkLst>
        </pc:spChg>
        <pc:spChg chg="del">
          <ac:chgData name="Siegbert Rudolph" userId="2af4d44886c067cc" providerId="LiveId" clId="{B2F97892-2305-4521-AEAD-9EACB0CB5EC8}" dt="2021-06-24T13:17:51.712" v="135" actId="478"/>
          <ac:spMkLst>
            <pc:docMk/>
            <pc:sldMk cId="1271382970" sldId="655"/>
            <ac:spMk id="18" creationId="{0DFC4916-6116-40A1-9A2B-88916EE461AC}"/>
          </ac:spMkLst>
        </pc:spChg>
      </pc:sldChg>
      <pc:sldChg chg="delSp modSp mod">
        <pc:chgData name="Siegbert Rudolph" userId="2af4d44886c067cc" providerId="LiveId" clId="{B2F97892-2305-4521-AEAD-9EACB0CB5EC8}" dt="2021-06-24T13:17:51.665" v="56" actId="1076"/>
        <pc:sldMkLst>
          <pc:docMk/>
          <pc:sldMk cId="1194384017" sldId="657"/>
        </pc:sldMkLst>
        <pc:spChg chg="del">
          <ac:chgData name="Siegbert Rudolph" userId="2af4d44886c067cc" providerId="LiveId" clId="{B2F97892-2305-4521-AEAD-9EACB0CB5EC8}" dt="2021-06-24T13:17:51.665" v="51" actId="478"/>
          <ac:spMkLst>
            <pc:docMk/>
            <pc:sldMk cId="1194384017" sldId="657"/>
            <ac:spMk id="12" creationId="{ED2A66C1-40C4-4990-A04C-7ED4C3311678}"/>
          </ac:spMkLst>
        </pc:spChg>
        <pc:spChg chg="mod">
          <ac:chgData name="Siegbert Rudolph" userId="2af4d44886c067cc" providerId="LiveId" clId="{B2F97892-2305-4521-AEAD-9EACB0CB5EC8}" dt="2021-06-24T13:17:51.665" v="56" actId="1076"/>
          <ac:spMkLst>
            <pc:docMk/>
            <pc:sldMk cId="1194384017" sldId="657"/>
            <ac:spMk id="13" creationId="{4989594A-B7D3-48F9-8214-2D309F610328}"/>
          </ac:spMkLst>
        </pc:spChg>
      </pc:sldChg>
      <pc:sldChg chg="delSp modSp mod">
        <pc:chgData name="Siegbert Rudolph" userId="2af4d44886c067cc" providerId="LiveId" clId="{B2F97892-2305-4521-AEAD-9EACB0CB5EC8}" dt="2021-06-24T13:17:51.681" v="68" actId="1076"/>
        <pc:sldMkLst>
          <pc:docMk/>
          <pc:sldMk cId="2511949387" sldId="658"/>
        </pc:sldMkLst>
        <pc:spChg chg="del">
          <ac:chgData name="Siegbert Rudolph" userId="2af4d44886c067cc" providerId="LiveId" clId="{B2F97892-2305-4521-AEAD-9EACB0CB5EC8}" dt="2021-06-24T13:17:51.665" v="63" actId="478"/>
          <ac:spMkLst>
            <pc:docMk/>
            <pc:sldMk cId="2511949387" sldId="658"/>
            <ac:spMk id="12" creationId="{1E8598D0-1CCB-4B8E-8EC7-B9E86959BCCF}"/>
          </ac:spMkLst>
        </pc:spChg>
        <pc:spChg chg="mod">
          <ac:chgData name="Siegbert Rudolph" userId="2af4d44886c067cc" providerId="LiveId" clId="{B2F97892-2305-4521-AEAD-9EACB0CB5EC8}" dt="2021-06-24T13:17:51.681" v="68" actId="1076"/>
          <ac:spMkLst>
            <pc:docMk/>
            <pc:sldMk cId="2511949387" sldId="658"/>
            <ac:spMk id="13" creationId="{5A64ADFE-7BE8-4299-8842-7084D7B02C96}"/>
          </ac:spMkLst>
        </pc:spChg>
      </pc:sldChg>
      <pc:sldChg chg="delSp modSp mod">
        <pc:chgData name="Siegbert Rudolph" userId="2af4d44886c067cc" providerId="LiveId" clId="{B2F97892-2305-4521-AEAD-9EACB0CB5EC8}" dt="2021-06-24T13:17:51.681" v="80" actId="1076"/>
        <pc:sldMkLst>
          <pc:docMk/>
          <pc:sldMk cId="1323011188" sldId="660"/>
        </pc:sldMkLst>
        <pc:spChg chg="del">
          <ac:chgData name="Siegbert Rudolph" userId="2af4d44886c067cc" providerId="LiveId" clId="{B2F97892-2305-4521-AEAD-9EACB0CB5EC8}" dt="2021-06-24T13:17:51.681" v="75" actId="478"/>
          <ac:spMkLst>
            <pc:docMk/>
            <pc:sldMk cId="1323011188" sldId="660"/>
            <ac:spMk id="12" creationId="{AD48814A-E2BD-415A-BE00-A49E409AB040}"/>
          </ac:spMkLst>
        </pc:spChg>
        <pc:spChg chg="mod">
          <ac:chgData name="Siegbert Rudolph" userId="2af4d44886c067cc" providerId="LiveId" clId="{B2F97892-2305-4521-AEAD-9EACB0CB5EC8}" dt="2021-06-24T13:17:51.681" v="80" actId="1076"/>
          <ac:spMkLst>
            <pc:docMk/>
            <pc:sldMk cId="1323011188" sldId="660"/>
            <ac:spMk id="13" creationId="{EA090606-C39A-47E3-BFB7-789B8736FA79}"/>
          </ac:spMkLst>
        </pc:spChg>
      </pc:sldChg>
      <pc:sldChg chg="delSp modSp mod">
        <pc:chgData name="Siegbert Rudolph" userId="2af4d44886c067cc" providerId="LiveId" clId="{B2F97892-2305-4521-AEAD-9EACB0CB5EC8}" dt="2021-06-24T13:17:51.681" v="92" actId="1076"/>
        <pc:sldMkLst>
          <pc:docMk/>
          <pc:sldMk cId="1792366505" sldId="662"/>
        </pc:sldMkLst>
        <pc:spChg chg="del">
          <ac:chgData name="Siegbert Rudolph" userId="2af4d44886c067cc" providerId="LiveId" clId="{B2F97892-2305-4521-AEAD-9EACB0CB5EC8}" dt="2021-06-24T13:17:51.681" v="87" actId="478"/>
          <ac:spMkLst>
            <pc:docMk/>
            <pc:sldMk cId="1792366505" sldId="662"/>
            <ac:spMk id="12" creationId="{8DEF9849-B937-4A9C-9E38-EC878C48A62F}"/>
          </ac:spMkLst>
        </pc:spChg>
        <pc:spChg chg="mod">
          <ac:chgData name="Siegbert Rudolph" userId="2af4d44886c067cc" providerId="LiveId" clId="{B2F97892-2305-4521-AEAD-9EACB0CB5EC8}" dt="2021-06-24T13:17:51.681" v="92" actId="1076"/>
          <ac:spMkLst>
            <pc:docMk/>
            <pc:sldMk cId="1792366505" sldId="662"/>
            <ac:spMk id="13" creationId="{368CCF54-24EF-475C-9644-0AE23A3EFB99}"/>
          </ac:spMkLst>
        </pc:spChg>
      </pc:sldChg>
      <pc:sldChg chg="delSp modSp mod">
        <pc:chgData name="Siegbert Rudolph" userId="2af4d44886c067cc" providerId="LiveId" clId="{B2F97892-2305-4521-AEAD-9EACB0CB5EC8}" dt="2021-06-24T13:17:51.697" v="104" actId="1076"/>
        <pc:sldMkLst>
          <pc:docMk/>
          <pc:sldMk cId="1542436866" sldId="663"/>
        </pc:sldMkLst>
        <pc:spChg chg="del">
          <ac:chgData name="Siegbert Rudolph" userId="2af4d44886c067cc" providerId="LiveId" clId="{B2F97892-2305-4521-AEAD-9EACB0CB5EC8}" dt="2021-06-24T13:17:51.697" v="99" actId="478"/>
          <ac:spMkLst>
            <pc:docMk/>
            <pc:sldMk cId="1542436866" sldId="663"/>
            <ac:spMk id="12" creationId="{53A4FEBE-D558-446B-B0C3-D313C4AC5587}"/>
          </ac:spMkLst>
        </pc:spChg>
        <pc:spChg chg="mod">
          <ac:chgData name="Siegbert Rudolph" userId="2af4d44886c067cc" providerId="LiveId" clId="{B2F97892-2305-4521-AEAD-9EACB0CB5EC8}" dt="2021-06-24T13:17:51.697" v="104" actId="1076"/>
          <ac:spMkLst>
            <pc:docMk/>
            <pc:sldMk cId="1542436866" sldId="663"/>
            <ac:spMk id="13" creationId="{278D89F5-0930-412E-83B5-3273DF5C79BC}"/>
          </ac:spMkLst>
        </pc:spChg>
      </pc:sldChg>
      <pc:sldChg chg="delSp modSp mod">
        <pc:chgData name="Siegbert Rudolph" userId="2af4d44886c067cc" providerId="LiveId" clId="{B2F97892-2305-4521-AEAD-9EACB0CB5EC8}" dt="2021-06-24T13:17:51.712" v="128" actId="1076"/>
        <pc:sldMkLst>
          <pc:docMk/>
          <pc:sldMk cId="3465319345" sldId="664"/>
        </pc:sldMkLst>
        <pc:spChg chg="del">
          <ac:chgData name="Siegbert Rudolph" userId="2af4d44886c067cc" providerId="LiveId" clId="{B2F97892-2305-4521-AEAD-9EACB0CB5EC8}" dt="2021-06-24T13:17:51.712" v="123" actId="478"/>
          <ac:spMkLst>
            <pc:docMk/>
            <pc:sldMk cId="3465319345" sldId="664"/>
            <ac:spMk id="12" creationId="{0B04EC3E-1729-4B57-AFAD-6D16F19B3EF9}"/>
          </ac:spMkLst>
        </pc:spChg>
        <pc:spChg chg="mod">
          <ac:chgData name="Siegbert Rudolph" userId="2af4d44886c067cc" providerId="LiveId" clId="{B2F97892-2305-4521-AEAD-9EACB0CB5EC8}" dt="2021-06-24T13:17:51.712" v="128" actId="1076"/>
          <ac:spMkLst>
            <pc:docMk/>
            <pc:sldMk cId="3465319345" sldId="664"/>
            <ac:spMk id="13" creationId="{5AAF1DE2-8E49-4C9F-A9B8-6FA4880E2D56}"/>
          </ac:spMkLst>
        </pc:spChg>
      </pc:sldChg>
      <pc:sldChg chg="delSp modSp mod">
        <pc:chgData name="Siegbert Rudolph" userId="2af4d44886c067cc" providerId="LiveId" clId="{B2F97892-2305-4521-AEAD-9EACB0CB5EC8}" dt="2021-06-24T13:17:51.728" v="146" actId="1076"/>
        <pc:sldMkLst>
          <pc:docMk/>
          <pc:sldMk cId="1567162872" sldId="671"/>
        </pc:sldMkLst>
        <pc:spChg chg="del">
          <ac:chgData name="Siegbert Rudolph" userId="2af4d44886c067cc" providerId="LiveId" clId="{B2F97892-2305-4521-AEAD-9EACB0CB5EC8}" dt="2021-06-24T13:17:51.712" v="141" actId="478"/>
          <ac:spMkLst>
            <pc:docMk/>
            <pc:sldMk cId="1567162872" sldId="671"/>
            <ac:spMk id="12" creationId="{89FAFF4C-035F-4F7E-9324-D789ACB36EA0}"/>
          </ac:spMkLst>
        </pc:spChg>
        <pc:spChg chg="mod">
          <ac:chgData name="Siegbert Rudolph" userId="2af4d44886c067cc" providerId="LiveId" clId="{B2F97892-2305-4521-AEAD-9EACB0CB5EC8}" dt="2021-06-24T13:17:51.728" v="146" actId="1076"/>
          <ac:spMkLst>
            <pc:docMk/>
            <pc:sldMk cId="1567162872" sldId="671"/>
            <ac:spMk id="13" creationId="{9F2D8CEF-E07A-46C4-BF1A-6B7DE591B9C4}"/>
          </ac:spMkLst>
        </pc:spChg>
      </pc:sldChg>
    </pc:docChg>
  </pc:docChgLst>
  <pc:docChgLst>
    <pc:chgData name="Siegbert Rudolph" userId="2af4d44886c067cc" providerId="LiveId" clId="{04C023E7-AD83-4D52-9E18-8C673C283BC1}"/>
    <pc:docChg chg="custSel modSld">
      <pc:chgData name="Siegbert Rudolph" userId="2af4d44886c067cc" providerId="LiveId" clId="{04C023E7-AD83-4D52-9E18-8C673C283BC1}" dt="2022-07-08T15:55:23.631" v="119" actId="1076"/>
      <pc:docMkLst>
        <pc:docMk/>
      </pc:docMkLst>
      <pc:sldChg chg="delSp modSp mod">
        <pc:chgData name="Siegbert Rudolph" userId="2af4d44886c067cc" providerId="LiveId" clId="{04C023E7-AD83-4D52-9E18-8C673C283BC1}" dt="2022-07-08T15:55:23.553" v="5" actId="1076"/>
        <pc:sldMkLst>
          <pc:docMk/>
          <pc:sldMk cId="2546919538" sldId="256"/>
        </pc:sldMkLst>
        <pc:spChg chg="del">
          <ac:chgData name="Siegbert Rudolph" userId="2af4d44886c067cc" providerId="LiveId" clId="{04C023E7-AD83-4D52-9E18-8C673C283BC1}" dt="2022-07-08T15:55:23.553" v="0" actId="478"/>
          <ac:spMkLst>
            <pc:docMk/>
            <pc:sldMk cId="2546919538" sldId="256"/>
            <ac:spMk id="2" creationId="{47A1A479-6035-437D-B5CF-959AD732F1A5}"/>
          </ac:spMkLst>
        </pc:spChg>
        <pc:spChg chg="mod">
          <ac:chgData name="Siegbert Rudolph" userId="2af4d44886c067cc" providerId="LiveId" clId="{04C023E7-AD83-4D52-9E18-8C673C283BC1}" dt="2022-07-08T15:55:23.553" v="5" actId="1076"/>
          <ac:spMkLst>
            <pc:docMk/>
            <pc:sldMk cId="2546919538" sldId="256"/>
            <ac:spMk id="3" creationId="{17E7EBB7-07D8-E52B-397F-2C792E142A77}"/>
          </ac:spMkLst>
        </pc:spChg>
      </pc:sldChg>
      <pc:sldChg chg="delSp modSp mod">
        <pc:chgData name="Siegbert Rudolph" userId="2af4d44886c067cc" providerId="LiveId" clId="{04C023E7-AD83-4D52-9E18-8C673C283BC1}" dt="2022-07-08T15:55:23.600" v="83" actId="1076"/>
        <pc:sldMkLst>
          <pc:docMk/>
          <pc:sldMk cId="1073985950" sldId="257"/>
        </pc:sldMkLst>
        <pc:spChg chg="del">
          <ac:chgData name="Siegbert Rudolph" userId="2af4d44886c067cc" providerId="LiveId" clId="{04C023E7-AD83-4D52-9E18-8C673C283BC1}" dt="2022-07-08T15:55:23.600" v="78" actId="478"/>
          <ac:spMkLst>
            <pc:docMk/>
            <pc:sldMk cId="1073985950" sldId="257"/>
            <ac:spMk id="13" creationId="{472ED3BB-FAE2-4608-A720-7D13C493D334}"/>
          </ac:spMkLst>
        </pc:spChg>
        <pc:spChg chg="mod">
          <ac:chgData name="Siegbert Rudolph" userId="2af4d44886c067cc" providerId="LiveId" clId="{04C023E7-AD83-4D52-9E18-8C673C283BC1}" dt="2022-07-08T15:55:23.600" v="83" actId="1076"/>
          <ac:spMkLst>
            <pc:docMk/>
            <pc:sldMk cId="1073985950" sldId="257"/>
            <ac:spMk id="17" creationId="{FEA42ACB-15B3-8A71-28F1-9DDEF755D2F8}"/>
          </ac:spMkLst>
        </pc:spChg>
      </pc:sldChg>
      <pc:sldChg chg="delSp modSp mod">
        <pc:chgData name="Siegbert Rudolph" userId="2af4d44886c067cc" providerId="LiveId" clId="{04C023E7-AD83-4D52-9E18-8C673C283BC1}" dt="2022-07-08T15:55:23.615" v="89" actId="1076"/>
        <pc:sldMkLst>
          <pc:docMk/>
          <pc:sldMk cId="120088677" sldId="258"/>
        </pc:sldMkLst>
        <pc:spChg chg="del">
          <ac:chgData name="Siegbert Rudolph" userId="2af4d44886c067cc" providerId="LiveId" clId="{04C023E7-AD83-4D52-9E18-8C673C283BC1}" dt="2022-07-08T15:55:23.600" v="84" actId="478"/>
          <ac:spMkLst>
            <pc:docMk/>
            <pc:sldMk cId="120088677" sldId="258"/>
            <ac:spMk id="11" creationId="{D8BEFD52-D96F-4FA9-84C8-5695C6560318}"/>
          </ac:spMkLst>
        </pc:spChg>
        <pc:spChg chg="mod">
          <ac:chgData name="Siegbert Rudolph" userId="2af4d44886c067cc" providerId="LiveId" clId="{04C023E7-AD83-4D52-9E18-8C673C283BC1}" dt="2022-07-08T15:55:23.615" v="89" actId="1076"/>
          <ac:spMkLst>
            <pc:docMk/>
            <pc:sldMk cId="120088677" sldId="258"/>
            <ac:spMk id="13" creationId="{20D25087-AD33-CF94-3000-71DFA8692BF9}"/>
          </ac:spMkLst>
        </pc:spChg>
      </pc:sldChg>
      <pc:sldChg chg="delSp modSp mod">
        <pc:chgData name="Siegbert Rudolph" userId="2af4d44886c067cc" providerId="LiveId" clId="{04C023E7-AD83-4D52-9E18-8C673C283BC1}" dt="2022-07-08T15:55:23.553" v="11" actId="1076"/>
        <pc:sldMkLst>
          <pc:docMk/>
          <pc:sldMk cId="3950944825" sldId="259"/>
        </pc:sldMkLst>
        <pc:spChg chg="del">
          <ac:chgData name="Siegbert Rudolph" userId="2af4d44886c067cc" providerId="LiveId" clId="{04C023E7-AD83-4D52-9E18-8C673C283BC1}" dt="2022-07-08T15:55:23.553" v="6" actId="478"/>
          <ac:spMkLst>
            <pc:docMk/>
            <pc:sldMk cId="3950944825" sldId="259"/>
            <ac:spMk id="12" creationId="{B53ED797-107A-4B09-9291-03BE08D5B5A3}"/>
          </ac:spMkLst>
        </pc:spChg>
        <pc:spChg chg="mod">
          <ac:chgData name="Siegbert Rudolph" userId="2af4d44886c067cc" providerId="LiveId" clId="{04C023E7-AD83-4D52-9E18-8C673C283BC1}" dt="2022-07-08T15:55:23.553" v="11" actId="1076"/>
          <ac:spMkLst>
            <pc:docMk/>
            <pc:sldMk cId="3950944825" sldId="259"/>
            <ac:spMk id="17" creationId="{5968C8C9-A124-6C23-9781-7317CB01C352}"/>
          </ac:spMkLst>
        </pc:spChg>
      </pc:sldChg>
      <pc:sldChg chg="delSp modSp mod">
        <pc:chgData name="Siegbert Rudolph" userId="2af4d44886c067cc" providerId="LiveId" clId="{04C023E7-AD83-4D52-9E18-8C673C283BC1}" dt="2022-07-08T15:55:23.553" v="17" actId="1076"/>
        <pc:sldMkLst>
          <pc:docMk/>
          <pc:sldMk cId="703515437" sldId="260"/>
        </pc:sldMkLst>
        <pc:spChg chg="mod">
          <ac:chgData name="Siegbert Rudolph" userId="2af4d44886c067cc" providerId="LiveId" clId="{04C023E7-AD83-4D52-9E18-8C673C283BC1}" dt="2022-07-08T15:55:23.553" v="17" actId="1076"/>
          <ac:spMkLst>
            <pc:docMk/>
            <pc:sldMk cId="703515437" sldId="260"/>
            <ac:spMk id="11" creationId="{417DF938-0AC9-7F31-780C-C8EB1EA0EB72}"/>
          </ac:spMkLst>
        </pc:spChg>
        <pc:spChg chg="del">
          <ac:chgData name="Siegbert Rudolph" userId="2af4d44886c067cc" providerId="LiveId" clId="{04C023E7-AD83-4D52-9E18-8C673C283BC1}" dt="2022-07-08T15:55:23.553" v="12" actId="478"/>
          <ac:spMkLst>
            <pc:docMk/>
            <pc:sldMk cId="703515437" sldId="260"/>
            <ac:spMk id="12" creationId="{A99B3352-D8F0-4697-B62B-041797479426}"/>
          </ac:spMkLst>
        </pc:spChg>
      </pc:sldChg>
      <pc:sldChg chg="delSp modSp mod">
        <pc:chgData name="Siegbert Rudolph" userId="2af4d44886c067cc" providerId="LiveId" clId="{04C023E7-AD83-4D52-9E18-8C673C283BC1}" dt="2022-07-08T15:55:23.568" v="23" actId="1076"/>
        <pc:sldMkLst>
          <pc:docMk/>
          <pc:sldMk cId="633708046" sldId="264"/>
        </pc:sldMkLst>
        <pc:spChg chg="del">
          <ac:chgData name="Siegbert Rudolph" userId="2af4d44886c067cc" providerId="LiveId" clId="{04C023E7-AD83-4D52-9E18-8C673C283BC1}" dt="2022-07-08T15:55:23.553" v="18" actId="478"/>
          <ac:spMkLst>
            <pc:docMk/>
            <pc:sldMk cId="633708046" sldId="264"/>
            <ac:spMk id="12" creationId="{70269285-162F-4E87-AAC0-8122D8ED7C8D}"/>
          </ac:spMkLst>
        </pc:spChg>
        <pc:spChg chg="mod">
          <ac:chgData name="Siegbert Rudolph" userId="2af4d44886c067cc" providerId="LiveId" clId="{04C023E7-AD83-4D52-9E18-8C673C283BC1}" dt="2022-07-08T15:55:23.568" v="23" actId="1076"/>
          <ac:spMkLst>
            <pc:docMk/>
            <pc:sldMk cId="633708046" sldId="264"/>
            <ac:spMk id="17" creationId="{8480C715-2987-E055-B396-C1252EF747D8}"/>
          </ac:spMkLst>
        </pc:spChg>
      </pc:sldChg>
      <pc:sldChg chg="delSp modSp mod">
        <pc:chgData name="Siegbert Rudolph" userId="2af4d44886c067cc" providerId="LiveId" clId="{04C023E7-AD83-4D52-9E18-8C673C283BC1}" dt="2022-07-08T15:55:23.568" v="35" actId="1076"/>
        <pc:sldMkLst>
          <pc:docMk/>
          <pc:sldMk cId="3662225986" sldId="266"/>
        </pc:sldMkLst>
        <pc:spChg chg="del">
          <ac:chgData name="Siegbert Rudolph" userId="2af4d44886c067cc" providerId="LiveId" clId="{04C023E7-AD83-4D52-9E18-8C673C283BC1}" dt="2022-07-08T15:55:23.568" v="30" actId="478"/>
          <ac:spMkLst>
            <pc:docMk/>
            <pc:sldMk cId="3662225986" sldId="266"/>
            <ac:spMk id="12" creationId="{9BD42A81-4981-4581-9534-F5C485431ABA}"/>
          </ac:spMkLst>
        </pc:spChg>
        <pc:spChg chg="mod">
          <ac:chgData name="Siegbert Rudolph" userId="2af4d44886c067cc" providerId="LiveId" clId="{04C023E7-AD83-4D52-9E18-8C673C283BC1}" dt="2022-07-08T15:55:23.568" v="35" actId="1076"/>
          <ac:spMkLst>
            <pc:docMk/>
            <pc:sldMk cId="3662225986" sldId="266"/>
            <ac:spMk id="18" creationId="{100393E9-1440-4A94-7F28-3CF8DF1310AA}"/>
          </ac:spMkLst>
        </pc:spChg>
      </pc:sldChg>
      <pc:sldChg chg="delSp modSp mod">
        <pc:chgData name="Siegbert Rudolph" userId="2af4d44886c067cc" providerId="LiveId" clId="{04C023E7-AD83-4D52-9E18-8C673C283BC1}" dt="2022-07-08T15:55:23.584" v="47" actId="1076"/>
        <pc:sldMkLst>
          <pc:docMk/>
          <pc:sldMk cId="1806393298" sldId="268"/>
        </pc:sldMkLst>
        <pc:spChg chg="del">
          <ac:chgData name="Siegbert Rudolph" userId="2af4d44886c067cc" providerId="LiveId" clId="{04C023E7-AD83-4D52-9E18-8C673C283BC1}" dt="2022-07-08T15:55:23.584" v="42" actId="478"/>
          <ac:spMkLst>
            <pc:docMk/>
            <pc:sldMk cId="1806393298" sldId="268"/>
            <ac:spMk id="12" creationId="{A1A85917-283A-46E5-BAEE-B733613CF87D}"/>
          </ac:spMkLst>
        </pc:spChg>
        <pc:spChg chg="mod">
          <ac:chgData name="Siegbert Rudolph" userId="2af4d44886c067cc" providerId="LiveId" clId="{04C023E7-AD83-4D52-9E18-8C673C283BC1}" dt="2022-07-08T15:55:23.584" v="47" actId="1076"/>
          <ac:spMkLst>
            <pc:docMk/>
            <pc:sldMk cId="1806393298" sldId="268"/>
            <ac:spMk id="18" creationId="{F48F0782-9174-39C1-CBE4-8210F647CD3A}"/>
          </ac:spMkLst>
        </pc:spChg>
      </pc:sldChg>
      <pc:sldChg chg="delSp modSp mod">
        <pc:chgData name="Siegbert Rudolph" userId="2af4d44886c067cc" providerId="LiveId" clId="{04C023E7-AD83-4D52-9E18-8C673C283BC1}" dt="2022-07-08T15:55:23.615" v="107" actId="1076"/>
        <pc:sldMkLst>
          <pc:docMk/>
          <pc:sldMk cId="1373295691" sldId="636"/>
        </pc:sldMkLst>
        <pc:spChg chg="mod">
          <ac:chgData name="Siegbert Rudolph" userId="2af4d44886c067cc" providerId="LiveId" clId="{04C023E7-AD83-4D52-9E18-8C673C283BC1}" dt="2022-07-08T15:55:23.615" v="107" actId="1076"/>
          <ac:spMkLst>
            <pc:docMk/>
            <pc:sldMk cId="1373295691" sldId="636"/>
            <ac:spMk id="2" creationId="{BC55E5AE-67EA-698D-0EFE-B127A63C4476}"/>
          </ac:spMkLst>
        </pc:spChg>
        <pc:spChg chg="del">
          <ac:chgData name="Siegbert Rudolph" userId="2af4d44886c067cc" providerId="LiveId" clId="{04C023E7-AD83-4D52-9E18-8C673C283BC1}" dt="2022-07-08T15:55:23.615" v="102" actId="478"/>
          <ac:spMkLst>
            <pc:docMk/>
            <pc:sldMk cId="1373295691" sldId="636"/>
            <ac:spMk id="3" creationId="{0AC82067-9711-46CF-A866-5A1E9FE5360F}"/>
          </ac:spMkLst>
        </pc:spChg>
      </pc:sldChg>
      <pc:sldChg chg="delSp modSp mod">
        <pc:chgData name="Siegbert Rudolph" userId="2af4d44886c067cc" providerId="LiveId" clId="{04C023E7-AD83-4D52-9E18-8C673C283BC1}" dt="2022-07-08T15:55:23.584" v="59" actId="1076"/>
        <pc:sldMkLst>
          <pc:docMk/>
          <pc:sldMk cId="152448443" sldId="637"/>
        </pc:sldMkLst>
        <pc:spChg chg="del">
          <ac:chgData name="Siegbert Rudolph" userId="2af4d44886c067cc" providerId="LiveId" clId="{04C023E7-AD83-4D52-9E18-8C673C283BC1}" dt="2022-07-08T15:55:23.584" v="54" actId="478"/>
          <ac:spMkLst>
            <pc:docMk/>
            <pc:sldMk cId="152448443" sldId="637"/>
            <ac:spMk id="12" creationId="{0A17848F-3845-4FAD-A0B6-9565264ECCBA}"/>
          </ac:spMkLst>
        </pc:spChg>
        <pc:spChg chg="mod">
          <ac:chgData name="Siegbert Rudolph" userId="2af4d44886c067cc" providerId="LiveId" clId="{04C023E7-AD83-4D52-9E18-8C673C283BC1}" dt="2022-07-08T15:55:23.584" v="59" actId="1076"/>
          <ac:spMkLst>
            <pc:docMk/>
            <pc:sldMk cId="152448443" sldId="637"/>
            <ac:spMk id="18" creationId="{90A1066C-5FC3-B0C6-3AE8-B72555457516}"/>
          </ac:spMkLst>
        </pc:spChg>
      </pc:sldChg>
      <pc:sldChg chg="delSp modSp mod">
        <pc:chgData name="Siegbert Rudolph" userId="2af4d44886c067cc" providerId="LiveId" clId="{04C023E7-AD83-4D52-9E18-8C673C283BC1}" dt="2022-07-08T15:55:23.600" v="71" actId="1076"/>
        <pc:sldMkLst>
          <pc:docMk/>
          <pc:sldMk cId="1583699050" sldId="639"/>
        </pc:sldMkLst>
        <pc:spChg chg="del">
          <ac:chgData name="Siegbert Rudolph" userId="2af4d44886c067cc" providerId="LiveId" clId="{04C023E7-AD83-4D52-9E18-8C673C283BC1}" dt="2022-07-08T15:55:23.600" v="66" actId="478"/>
          <ac:spMkLst>
            <pc:docMk/>
            <pc:sldMk cId="1583699050" sldId="639"/>
            <ac:spMk id="12" creationId="{1B5A721D-793D-46B1-A74D-23BED7EA0B44}"/>
          </ac:spMkLst>
        </pc:spChg>
        <pc:spChg chg="mod">
          <ac:chgData name="Siegbert Rudolph" userId="2af4d44886c067cc" providerId="LiveId" clId="{04C023E7-AD83-4D52-9E18-8C673C283BC1}" dt="2022-07-08T15:55:23.600" v="71" actId="1076"/>
          <ac:spMkLst>
            <pc:docMk/>
            <pc:sldMk cId="1583699050" sldId="639"/>
            <ac:spMk id="18" creationId="{69202BD7-10B9-C84D-9F50-AFA47B350304}"/>
          </ac:spMkLst>
        </pc:spChg>
      </pc:sldChg>
      <pc:sldChg chg="delSp modSp mod">
        <pc:chgData name="Siegbert Rudolph" userId="2af4d44886c067cc" providerId="LiveId" clId="{04C023E7-AD83-4D52-9E18-8C673C283BC1}" dt="2022-07-08T15:55:23.615" v="95" actId="1076"/>
        <pc:sldMkLst>
          <pc:docMk/>
          <pc:sldMk cId="1607665464" sldId="641"/>
        </pc:sldMkLst>
        <pc:spChg chg="del">
          <ac:chgData name="Siegbert Rudolph" userId="2af4d44886c067cc" providerId="LiveId" clId="{04C023E7-AD83-4D52-9E18-8C673C283BC1}" dt="2022-07-08T15:55:23.615" v="90" actId="478"/>
          <ac:spMkLst>
            <pc:docMk/>
            <pc:sldMk cId="1607665464" sldId="641"/>
            <ac:spMk id="12" creationId="{90AE56E5-CBB9-4C92-AA12-F6315D84E466}"/>
          </ac:spMkLst>
        </pc:spChg>
        <pc:spChg chg="mod">
          <ac:chgData name="Siegbert Rudolph" userId="2af4d44886c067cc" providerId="LiveId" clId="{04C023E7-AD83-4D52-9E18-8C673C283BC1}" dt="2022-07-08T15:55:23.615" v="95" actId="1076"/>
          <ac:spMkLst>
            <pc:docMk/>
            <pc:sldMk cId="1607665464" sldId="641"/>
            <ac:spMk id="18" creationId="{5FD77C8C-5841-7AE8-6AFD-99B76D34CF4B}"/>
          </ac:spMkLst>
        </pc:spChg>
      </pc:sldChg>
      <pc:sldChg chg="delSp modSp mod">
        <pc:chgData name="Siegbert Rudolph" userId="2af4d44886c067cc" providerId="LiveId" clId="{04C023E7-AD83-4D52-9E18-8C673C283BC1}" dt="2022-07-08T15:55:23.631" v="113" actId="1076"/>
        <pc:sldMkLst>
          <pc:docMk/>
          <pc:sldMk cId="1271382970" sldId="655"/>
        </pc:sldMkLst>
        <pc:spChg chg="del">
          <ac:chgData name="Siegbert Rudolph" userId="2af4d44886c067cc" providerId="LiveId" clId="{04C023E7-AD83-4D52-9E18-8C673C283BC1}" dt="2022-07-08T15:55:23.631" v="108" actId="478"/>
          <ac:spMkLst>
            <pc:docMk/>
            <pc:sldMk cId="1271382970" sldId="655"/>
            <ac:spMk id="12" creationId="{C65DE365-F8D2-4520-B134-7C21326B6714}"/>
          </ac:spMkLst>
        </pc:spChg>
        <pc:spChg chg="mod">
          <ac:chgData name="Siegbert Rudolph" userId="2af4d44886c067cc" providerId="LiveId" clId="{04C023E7-AD83-4D52-9E18-8C673C283BC1}" dt="2022-07-08T15:55:23.631" v="113" actId="1076"/>
          <ac:spMkLst>
            <pc:docMk/>
            <pc:sldMk cId="1271382970" sldId="655"/>
            <ac:spMk id="18" creationId="{A6FBB4D3-7EBE-DFE1-0EFE-F2D684773F26}"/>
          </ac:spMkLst>
        </pc:spChg>
      </pc:sldChg>
      <pc:sldChg chg="delSp modSp mod">
        <pc:chgData name="Siegbert Rudolph" userId="2af4d44886c067cc" providerId="LiveId" clId="{04C023E7-AD83-4D52-9E18-8C673C283BC1}" dt="2022-07-08T15:55:23.568" v="29" actId="1076"/>
        <pc:sldMkLst>
          <pc:docMk/>
          <pc:sldMk cId="1194384017" sldId="657"/>
        </pc:sldMkLst>
        <pc:spChg chg="mod">
          <ac:chgData name="Siegbert Rudolph" userId="2af4d44886c067cc" providerId="LiveId" clId="{04C023E7-AD83-4D52-9E18-8C673C283BC1}" dt="2022-07-08T15:55:23.568" v="29" actId="1076"/>
          <ac:spMkLst>
            <pc:docMk/>
            <pc:sldMk cId="1194384017" sldId="657"/>
            <ac:spMk id="12" creationId="{02C4379A-1AF7-B629-D5C4-455466A1F538}"/>
          </ac:spMkLst>
        </pc:spChg>
        <pc:spChg chg="del">
          <ac:chgData name="Siegbert Rudolph" userId="2af4d44886c067cc" providerId="LiveId" clId="{04C023E7-AD83-4D52-9E18-8C673C283BC1}" dt="2022-07-08T15:55:23.568" v="24" actId="478"/>
          <ac:spMkLst>
            <pc:docMk/>
            <pc:sldMk cId="1194384017" sldId="657"/>
            <ac:spMk id="13" creationId="{4989594A-B7D3-48F9-8214-2D309F610328}"/>
          </ac:spMkLst>
        </pc:spChg>
      </pc:sldChg>
      <pc:sldChg chg="delSp modSp mod">
        <pc:chgData name="Siegbert Rudolph" userId="2af4d44886c067cc" providerId="LiveId" clId="{04C023E7-AD83-4D52-9E18-8C673C283BC1}" dt="2022-07-08T15:55:23.584" v="41" actId="1076"/>
        <pc:sldMkLst>
          <pc:docMk/>
          <pc:sldMk cId="2511949387" sldId="658"/>
        </pc:sldMkLst>
        <pc:spChg chg="mod">
          <ac:chgData name="Siegbert Rudolph" userId="2af4d44886c067cc" providerId="LiveId" clId="{04C023E7-AD83-4D52-9E18-8C673C283BC1}" dt="2022-07-08T15:55:23.584" v="41" actId="1076"/>
          <ac:spMkLst>
            <pc:docMk/>
            <pc:sldMk cId="2511949387" sldId="658"/>
            <ac:spMk id="12" creationId="{FD5F0DC7-A664-390C-AF66-BE10EBC65BF3}"/>
          </ac:spMkLst>
        </pc:spChg>
        <pc:spChg chg="del">
          <ac:chgData name="Siegbert Rudolph" userId="2af4d44886c067cc" providerId="LiveId" clId="{04C023E7-AD83-4D52-9E18-8C673C283BC1}" dt="2022-07-08T15:55:23.568" v="36" actId="478"/>
          <ac:spMkLst>
            <pc:docMk/>
            <pc:sldMk cId="2511949387" sldId="658"/>
            <ac:spMk id="13" creationId="{5A64ADFE-7BE8-4299-8842-7084D7B02C96}"/>
          </ac:spMkLst>
        </pc:spChg>
      </pc:sldChg>
      <pc:sldChg chg="delSp modSp mod">
        <pc:chgData name="Siegbert Rudolph" userId="2af4d44886c067cc" providerId="LiveId" clId="{04C023E7-AD83-4D52-9E18-8C673C283BC1}" dt="2022-07-08T15:55:23.584" v="53" actId="1076"/>
        <pc:sldMkLst>
          <pc:docMk/>
          <pc:sldMk cId="1323011188" sldId="660"/>
        </pc:sldMkLst>
        <pc:spChg chg="mod">
          <ac:chgData name="Siegbert Rudolph" userId="2af4d44886c067cc" providerId="LiveId" clId="{04C023E7-AD83-4D52-9E18-8C673C283BC1}" dt="2022-07-08T15:55:23.584" v="53" actId="1076"/>
          <ac:spMkLst>
            <pc:docMk/>
            <pc:sldMk cId="1323011188" sldId="660"/>
            <ac:spMk id="12" creationId="{81B7D066-326F-EEE5-2BB6-194764A90254}"/>
          </ac:spMkLst>
        </pc:spChg>
        <pc:spChg chg="del">
          <ac:chgData name="Siegbert Rudolph" userId="2af4d44886c067cc" providerId="LiveId" clId="{04C023E7-AD83-4D52-9E18-8C673C283BC1}" dt="2022-07-08T15:55:23.584" v="48" actId="478"/>
          <ac:spMkLst>
            <pc:docMk/>
            <pc:sldMk cId="1323011188" sldId="660"/>
            <ac:spMk id="13" creationId="{EA090606-C39A-47E3-BFB7-789B8736FA79}"/>
          </ac:spMkLst>
        </pc:spChg>
      </pc:sldChg>
      <pc:sldChg chg="delSp modSp mod">
        <pc:chgData name="Siegbert Rudolph" userId="2af4d44886c067cc" providerId="LiveId" clId="{04C023E7-AD83-4D52-9E18-8C673C283BC1}" dt="2022-07-08T15:55:23.600" v="65" actId="1076"/>
        <pc:sldMkLst>
          <pc:docMk/>
          <pc:sldMk cId="1792366505" sldId="662"/>
        </pc:sldMkLst>
        <pc:spChg chg="mod">
          <ac:chgData name="Siegbert Rudolph" userId="2af4d44886c067cc" providerId="LiveId" clId="{04C023E7-AD83-4D52-9E18-8C673C283BC1}" dt="2022-07-08T15:55:23.600" v="65" actId="1076"/>
          <ac:spMkLst>
            <pc:docMk/>
            <pc:sldMk cId="1792366505" sldId="662"/>
            <ac:spMk id="12" creationId="{CCDEC7A8-962A-6078-87DD-BB422D334090}"/>
          </ac:spMkLst>
        </pc:spChg>
        <pc:spChg chg="del">
          <ac:chgData name="Siegbert Rudolph" userId="2af4d44886c067cc" providerId="LiveId" clId="{04C023E7-AD83-4D52-9E18-8C673C283BC1}" dt="2022-07-08T15:55:23.584" v="60" actId="478"/>
          <ac:spMkLst>
            <pc:docMk/>
            <pc:sldMk cId="1792366505" sldId="662"/>
            <ac:spMk id="13" creationId="{368CCF54-24EF-475C-9644-0AE23A3EFB99}"/>
          </ac:spMkLst>
        </pc:spChg>
      </pc:sldChg>
      <pc:sldChg chg="delSp modSp mod">
        <pc:chgData name="Siegbert Rudolph" userId="2af4d44886c067cc" providerId="LiveId" clId="{04C023E7-AD83-4D52-9E18-8C673C283BC1}" dt="2022-07-08T15:55:23.600" v="77" actId="1076"/>
        <pc:sldMkLst>
          <pc:docMk/>
          <pc:sldMk cId="1542436866" sldId="663"/>
        </pc:sldMkLst>
        <pc:spChg chg="mod">
          <ac:chgData name="Siegbert Rudolph" userId="2af4d44886c067cc" providerId="LiveId" clId="{04C023E7-AD83-4D52-9E18-8C673C283BC1}" dt="2022-07-08T15:55:23.600" v="77" actId="1076"/>
          <ac:spMkLst>
            <pc:docMk/>
            <pc:sldMk cId="1542436866" sldId="663"/>
            <ac:spMk id="12" creationId="{F1EBEB09-A90D-160A-4ABA-6DAA206F71FD}"/>
          </ac:spMkLst>
        </pc:spChg>
        <pc:spChg chg="del">
          <ac:chgData name="Siegbert Rudolph" userId="2af4d44886c067cc" providerId="LiveId" clId="{04C023E7-AD83-4D52-9E18-8C673C283BC1}" dt="2022-07-08T15:55:23.600" v="72" actId="478"/>
          <ac:spMkLst>
            <pc:docMk/>
            <pc:sldMk cId="1542436866" sldId="663"/>
            <ac:spMk id="13" creationId="{278D89F5-0930-412E-83B5-3273DF5C79BC}"/>
          </ac:spMkLst>
        </pc:spChg>
      </pc:sldChg>
      <pc:sldChg chg="delSp modSp mod">
        <pc:chgData name="Siegbert Rudolph" userId="2af4d44886c067cc" providerId="LiveId" clId="{04C023E7-AD83-4D52-9E18-8C673C283BC1}" dt="2022-07-08T15:55:23.615" v="101" actId="1076"/>
        <pc:sldMkLst>
          <pc:docMk/>
          <pc:sldMk cId="3465319345" sldId="664"/>
        </pc:sldMkLst>
        <pc:spChg chg="mod">
          <ac:chgData name="Siegbert Rudolph" userId="2af4d44886c067cc" providerId="LiveId" clId="{04C023E7-AD83-4D52-9E18-8C673C283BC1}" dt="2022-07-08T15:55:23.615" v="101" actId="1076"/>
          <ac:spMkLst>
            <pc:docMk/>
            <pc:sldMk cId="3465319345" sldId="664"/>
            <ac:spMk id="12" creationId="{3ED1B468-4AF4-FA8F-A532-81F70B08951B}"/>
          </ac:spMkLst>
        </pc:spChg>
        <pc:spChg chg="del">
          <ac:chgData name="Siegbert Rudolph" userId="2af4d44886c067cc" providerId="LiveId" clId="{04C023E7-AD83-4D52-9E18-8C673C283BC1}" dt="2022-07-08T15:55:23.615" v="96" actId="478"/>
          <ac:spMkLst>
            <pc:docMk/>
            <pc:sldMk cId="3465319345" sldId="664"/>
            <ac:spMk id="13" creationId="{5AAF1DE2-8E49-4C9F-A9B8-6FA4880E2D56}"/>
          </ac:spMkLst>
        </pc:spChg>
      </pc:sldChg>
      <pc:sldChg chg="delSp modSp mod">
        <pc:chgData name="Siegbert Rudolph" userId="2af4d44886c067cc" providerId="LiveId" clId="{04C023E7-AD83-4D52-9E18-8C673C283BC1}" dt="2022-07-08T15:55:23.631" v="119" actId="1076"/>
        <pc:sldMkLst>
          <pc:docMk/>
          <pc:sldMk cId="1567162872" sldId="671"/>
        </pc:sldMkLst>
        <pc:spChg chg="mod">
          <ac:chgData name="Siegbert Rudolph" userId="2af4d44886c067cc" providerId="LiveId" clId="{04C023E7-AD83-4D52-9E18-8C673C283BC1}" dt="2022-07-08T15:55:23.631" v="119" actId="1076"/>
          <ac:spMkLst>
            <pc:docMk/>
            <pc:sldMk cId="1567162872" sldId="671"/>
            <ac:spMk id="12" creationId="{EED33E1C-6533-F9B1-EF9A-D226FED2CB70}"/>
          </ac:spMkLst>
        </pc:spChg>
        <pc:spChg chg="del">
          <ac:chgData name="Siegbert Rudolph" userId="2af4d44886c067cc" providerId="LiveId" clId="{04C023E7-AD83-4D52-9E18-8C673C283BC1}" dt="2022-07-08T15:55:23.631" v="114" actId="478"/>
          <ac:spMkLst>
            <pc:docMk/>
            <pc:sldMk cId="1567162872" sldId="671"/>
            <ac:spMk id="13" creationId="{9F2D8CEF-E07A-46C4-BF1A-6B7DE591B9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284416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DE" sz="20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56874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Wörter vervollständigen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36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Welcher Buchstabe fehlt?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757488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3139B30F-3E5D-72C7-8E25-088734927D66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710540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37526" y="1124744"/>
            <a:ext cx="1308371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cke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P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st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o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8266928" y="3258854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B7A54A93-8721-41D2-BF52-2EE682397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076138" y="1124744"/>
            <a:ext cx="965329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o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o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o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o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o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A47056E-79EC-7E10-FCC0-C5E5B319F80C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5244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7248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Sohn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7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Hohn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7841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Mohn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5791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Ton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5390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Tor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24B068-781E-424B-94FF-54336CD4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2381955"/>
            <a:ext cx="5469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vor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F00C2D-E188-4BDC-AFDD-0B561CA2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2580797"/>
            <a:ext cx="5982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voll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DB72B41-4C52-468E-90D1-6B5C5D59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2779639"/>
            <a:ext cx="870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soll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731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Lohn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596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Ohr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7344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Hose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Dose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696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Lose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7048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7248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Soße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6967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Pose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AF706E-27AB-41FE-85A8-8FD8FB56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973794"/>
            <a:ext cx="11224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große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9669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Glocke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8483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Locke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9284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Flocke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917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Sockel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12602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Gockel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841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Socke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6583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Post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7104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Most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7617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Frost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5629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Ost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841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Osten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1043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Pfosten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10005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forsten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7A8C307-5B22-4600-B176-417DFFA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5160185"/>
            <a:ext cx="1199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rosten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666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Rost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10262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Posten 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9861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droben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8194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loben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8828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Roben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8531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tollen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856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sollen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792B0C0-574B-4A2B-B327-56CD3688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5602663"/>
            <a:ext cx="10310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Knollen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616AFAF-43C5-416C-8764-8EAA2DCFC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5801505"/>
            <a:ext cx="8771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vollen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D6B8F8F6-7AD1-42A3-B767-55AF27FA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6000347"/>
            <a:ext cx="11448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rollen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845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toben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838129-068B-4C57-8C4F-207D3BE7D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5403821"/>
            <a:ext cx="942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wollen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0A7C6DF2-3B24-4063-B662-C05DD62E9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359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o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487C851-8AA4-288D-D15A-DA1CFB302BEE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179236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710540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37526" y="1124744"/>
            <a:ext cx="1447832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ö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ö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we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ö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st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ö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hnen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ö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sten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6710540" y="3889339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B7A54A93-8721-41D2-BF52-2EE682397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087864" y="1124744"/>
            <a:ext cx="914033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ö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ö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ö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ö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ö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A29DA3B-FBBE-1587-F42D-18EC09A95285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158369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7360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Föhn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7505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Rhön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8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schön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864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Söhne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870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Löhne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971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schöne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1043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Töne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8354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Möwe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7825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Löwe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824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Klöße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811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Flöße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1167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Größe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Blöße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809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Kröte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7832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Tröte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7729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Flöte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7777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löten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10951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röten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9124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Flöten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stöhnen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1019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höhnen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970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krönen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9749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föhnen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841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tönen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12282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frönen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9557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löhnen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11224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dröhnen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10070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trösten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906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rösten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frösteln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33960E3A-49E7-4A13-9249-D0A9905A3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359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ö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EB9D78E-0494-C631-560B-DD2C0092AAB3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154243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5" grpId="0"/>
      <p:bldP spid="46" grpId="0"/>
      <p:bldP spid="47" grpId="0"/>
      <p:bldP spid="48" grpId="0"/>
      <p:bldP spid="49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3" grpId="0"/>
      <p:bldP spid="64" grpId="0"/>
      <p:bldP spid="65" grpId="0"/>
      <p:bldP spid="66" grpId="0"/>
      <p:bldP spid="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LT_74" descr="NO_WORD">
            <a:extLst>
              <a:ext uri="{FF2B5EF4-FFF2-40B4-BE49-F238E27FC236}">
                <a16:creationId xmlns:a16="http://schemas.microsoft.com/office/drawing/2014/main" id="{B8B30C0F-DB0A-46F4-BE1B-02E0E2D51683}"/>
              </a:ext>
            </a:extLst>
          </p:cNvPr>
          <p:cNvSpPr txBox="1"/>
          <p:nvPr/>
        </p:nvSpPr>
        <p:spPr>
          <a:xfrm>
            <a:off x="5995431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4EB13F3C-304F-4BAA-9172-F4F13E06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sp>
        <p:nvSpPr>
          <p:cNvPr id="12" name="shpLT_74" descr="NO_WORD">
            <a:extLst>
              <a:ext uri="{FF2B5EF4-FFF2-40B4-BE49-F238E27FC236}">
                <a16:creationId xmlns:a16="http://schemas.microsoft.com/office/drawing/2014/main" id="{B4091D56-CC7B-4FFE-8EFD-32325C5EF5FB}"/>
              </a:ext>
            </a:extLst>
          </p:cNvPr>
          <p:cNvSpPr txBox="1"/>
          <p:nvPr/>
        </p:nvSpPr>
        <p:spPr>
          <a:xfrm>
            <a:off x="2745164" y="1124744"/>
            <a:ext cx="1205779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isch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hel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Ru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F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inger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Ho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f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41A3255-9B9A-4230-BE75-96EA95941B59}"/>
              </a:ext>
            </a:extLst>
          </p:cNvPr>
          <p:cNvSpPr/>
          <p:nvPr/>
        </p:nvSpPr>
        <p:spPr>
          <a:xfrm>
            <a:off x="7025624" y="1929546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shpLT_74" descr="NO_WORD">
            <a:extLst>
              <a:ext uri="{FF2B5EF4-FFF2-40B4-BE49-F238E27FC236}">
                <a16:creationId xmlns:a16="http://schemas.microsoft.com/office/drawing/2014/main" id="{27E87A14-A42A-493E-AA22-D253B2065B54}"/>
              </a:ext>
            </a:extLst>
          </p:cNvPr>
          <p:cNvSpPr txBox="1"/>
          <p:nvPr/>
        </p:nvSpPr>
        <p:spPr>
          <a:xfrm>
            <a:off x="2745164" y="1124744"/>
            <a:ext cx="811441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F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f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f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F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f</a:t>
            </a:r>
          </a:p>
        </p:txBody>
      </p:sp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C11C520D-E781-4A68-98D8-08C42DB775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15819973-F5DF-7C14-B823-1FDA23FC082F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Textfeld 36">
            <a:extLst>
              <a:ext uri="{FF2B5EF4-FFF2-40B4-BE49-F238E27FC236}">
                <a16:creationId xmlns:a16="http://schemas.microsoft.com/office/drawing/2014/main" id="{AD6D3CA6-D446-4B03-8F75-35A02A79E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519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f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22" name="dot_1">
            <a:extLst>
              <a:ext uri="{FF2B5EF4-FFF2-40B4-BE49-F238E27FC236}">
                <a16:creationId xmlns:a16="http://schemas.microsoft.com/office/drawing/2014/main" id="{0F9FC381-1C43-4FFE-BDEE-E3FA9D42563B}"/>
              </a:ext>
            </a:extLst>
          </p:cNvPr>
          <p:cNvSpPr/>
          <p:nvPr/>
        </p:nvSpPr>
        <p:spPr>
          <a:xfrm>
            <a:off x="275165" y="123261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dot_2">
            <a:extLst>
              <a:ext uri="{FF2B5EF4-FFF2-40B4-BE49-F238E27FC236}">
                <a16:creationId xmlns:a16="http://schemas.microsoft.com/office/drawing/2014/main" id="{1A82F352-E480-4952-9F94-D78B7F1FCFF6}"/>
              </a:ext>
            </a:extLst>
          </p:cNvPr>
          <p:cNvSpPr/>
          <p:nvPr/>
        </p:nvSpPr>
        <p:spPr>
          <a:xfrm>
            <a:off x="275165" y="20239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dot_3">
            <a:extLst>
              <a:ext uri="{FF2B5EF4-FFF2-40B4-BE49-F238E27FC236}">
                <a16:creationId xmlns:a16="http://schemas.microsoft.com/office/drawing/2014/main" id="{D0CD3E23-61E8-4EF4-89CA-5822617275DA}"/>
              </a:ext>
            </a:extLst>
          </p:cNvPr>
          <p:cNvSpPr/>
          <p:nvPr/>
        </p:nvSpPr>
        <p:spPr>
          <a:xfrm>
            <a:off x="275165" y="282735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dot_4">
            <a:extLst>
              <a:ext uri="{FF2B5EF4-FFF2-40B4-BE49-F238E27FC236}">
                <a16:creationId xmlns:a16="http://schemas.microsoft.com/office/drawing/2014/main" id="{FB22C2B4-38A7-41C1-A789-ADC51644C507}"/>
              </a:ext>
            </a:extLst>
          </p:cNvPr>
          <p:cNvSpPr/>
          <p:nvPr/>
        </p:nvSpPr>
        <p:spPr>
          <a:xfrm>
            <a:off x="275165" y="3594659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dot_5">
            <a:extLst>
              <a:ext uri="{FF2B5EF4-FFF2-40B4-BE49-F238E27FC236}">
                <a16:creationId xmlns:a16="http://schemas.microsoft.com/office/drawing/2014/main" id="{66B1A9E0-D804-4A7F-8177-40919C218F91}"/>
              </a:ext>
            </a:extLst>
          </p:cNvPr>
          <p:cNvSpPr/>
          <p:nvPr/>
        </p:nvSpPr>
        <p:spPr>
          <a:xfrm>
            <a:off x="275165" y="442210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shpLesekochValidCheck" descr="lesekoch_logo_mit_Hintergrund-1.jpg">
            <a:extLst>
              <a:ext uri="{FF2B5EF4-FFF2-40B4-BE49-F238E27FC236}">
                <a16:creationId xmlns:a16="http://schemas.microsoft.com/office/drawing/2014/main" id="{C6029B8E-1191-43E6-83AA-A2225A320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AB28D536-0BD3-4821-9608-ECCB87DCF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7633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Fisch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83645BC-2033-4636-9174-90EC8145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1188903"/>
            <a:ext cx="8226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frisch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F67B74C-B4DD-41EA-9026-42ECBC89B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1387745"/>
            <a:ext cx="9268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Frosch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E1CBA7B-82B2-4A1F-850D-436AF6750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1785429"/>
            <a:ext cx="6174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fort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9602A93-8D4A-4496-B334-67D88FBA0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1984271"/>
            <a:ext cx="7938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Fahrt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570DBD3-858F-45D3-8AF8-C90663850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4769" y="2381955"/>
            <a:ext cx="7585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führt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80CC854B-A496-4644-A456-E712B6A4B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798" y="2580797"/>
            <a:ext cx="811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für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5EA0D2D-A551-4745-A6B3-BA9F33697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1586587"/>
            <a:ext cx="886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forsch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49E1B714-6FD5-46FE-8246-5F30D312E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893" y="2183113"/>
            <a:ext cx="753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fährt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1325F27-A953-44FE-910B-4ED4A3F5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70453"/>
            <a:ext cx="9124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helfen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E4A4DC66-2FF5-4941-9725-802F38A53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2010902"/>
            <a:ext cx="9076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halfen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AF90DDFC-1930-4D67-A4EE-B2384CC6E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2209744"/>
            <a:ext cx="8611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Hafen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2C9FACA4-95CC-43DD-98B4-C0365DF5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2607428"/>
            <a:ext cx="8931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trafen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A226438-34CB-4B1B-A834-DD134036B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2806270"/>
            <a:ext cx="992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treffen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D526215F-5273-4339-B4CA-862AA17A1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4769" y="3203954"/>
            <a:ext cx="12089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gaffen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D12E9AAE-CD0D-4F47-BB8F-AE96A1D66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2408586"/>
            <a:ext cx="101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Strafen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EEF2DF48-3BE0-4BF8-81D9-7CE1F62F6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893" y="3005112"/>
            <a:ext cx="886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raffen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C541B10F-3EC2-469D-A80A-52BC5514A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668185"/>
            <a:ext cx="5604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Ruf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4AC382C-5EF4-49EB-94C4-882604F19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2808634"/>
            <a:ext cx="5918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reif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409897A0-FE09-4C1A-860A-0E4D3EDCD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3007476"/>
            <a:ext cx="7705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Reife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F7FD1A4-44B2-4A80-B05E-1FEA3E89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3405160"/>
            <a:ext cx="8947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Seifen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161F6389-92A7-48CF-A283-45DC31A63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3604002"/>
            <a:ext cx="705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Eifel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8440299C-B8A4-4F9C-9B98-5023A0621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4769" y="4001686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Geifer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67C6109-B174-4E9B-B3EF-44D131117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9798" y="4200528"/>
            <a:ext cx="9989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geifern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B21E05F7-3C75-43E6-BD10-06AA15B8F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4399370"/>
            <a:ext cx="11641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eifern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1F5246A7-7E9B-41E5-94F0-5F60A7C6A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3206318"/>
            <a:ext cx="7553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Seife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9040148-EEBD-4C50-8620-9A27FFE8C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893" y="3802844"/>
            <a:ext cx="7296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Eifer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4C902133-F033-4C4F-AC2D-ECF3C8CB8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65" y="3440765"/>
            <a:ext cx="8996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Finger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B6C4078C-F060-43CB-9117-405B3EF77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0329" y="3581214"/>
            <a:ext cx="9605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Fänger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1476C01E-2542-46CD-BC4D-827FA4DC5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5201" y="3780056"/>
            <a:ext cx="7216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Fang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B9435548-BEE2-4397-963D-C8E00DABB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387" y="4177740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Fund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88A01329-70C9-47B5-9617-60F2A0AF1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443" y="4376582"/>
            <a:ext cx="8435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Pfund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B1FA3606-7B42-4C50-80F3-1DA87F8C9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1601" y="3978898"/>
            <a:ext cx="6960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fand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6084E3B8-380B-4426-9A45-85577C0A5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3837" y="4575424"/>
            <a:ext cx="11320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Pfand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971B9A01-6221-4EAB-ADF4-B5D1A0314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075"/>
            <a:ext cx="5854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Hof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48AB748E-0CCC-494A-9AEC-B39A1FB7F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385" y="4409524"/>
            <a:ext cx="6976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doof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B8349C5B-4543-4ACA-99E1-F5ADE4B85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57" y="4608366"/>
            <a:ext cx="673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Dorf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8FDD6637-A0D2-4576-9429-518F43066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443" y="5006050"/>
            <a:ext cx="7040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warf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BA4B3B1B-CC26-4260-9B99-6A6F1BA93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499" y="5204892"/>
            <a:ext cx="643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wirf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F144E8EC-E093-42EB-8700-AD43081E6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657" y="4807208"/>
            <a:ext cx="6559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darf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76B373E3-82B8-4300-A5C8-AD6A2F63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893" y="5403734"/>
            <a:ext cx="10189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Wurf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F06A296-591B-284C-2C56-E109DEDD5B02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12008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57" grpId="0"/>
      <p:bldP spid="58" grpId="0"/>
      <p:bldP spid="59" grpId="0"/>
      <p:bldP spid="60" grpId="0"/>
      <p:bldP spid="61" grpId="0"/>
      <p:bldP spid="6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5" grpId="0"/>
      <p:bldP spid="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710540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37526" y="1124744"/>
            <a:ext cx="1260281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Po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Po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Ka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Rei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6703757" y="4545834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B7A54A93-8721-41D2-BF52-2EE682397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275428" y="1124744"/>
            <a:ext cx="936475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s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s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s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s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s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E20C008-569A-073E-975A-EB5E0119B6DC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60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6583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Post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7617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Frost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7633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Frust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10301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Wust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6591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Lust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9372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Posten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10438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Pfosten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8418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Osten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10005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forsten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10005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frosten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906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rosten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AF706E-27AB-41FE-85A8-8FD8FB56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973794"/>
            <a:ext cx="13692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frösteln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9509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Kasten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933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Lasten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942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hasten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9509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pusten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12955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frusten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976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Husten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6407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Reis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7505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Gleis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7320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Preis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7793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Eisen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11737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reisen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5004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Eis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824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Meise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7802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Reise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8322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weise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Kreise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9140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Greise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716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leise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838129-068B-4C57-8C4F-207D3BE7D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5403821"/>
            <a:ext cx="116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Preise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D0F78CA2-F00F-4218-98DA-2CCE164D2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59878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A8C68C2-A136-A327-6DE0-50F07ED76C07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346531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3" grpId="0"/>
      <p:bldP spid="35" grpId="0"/>
      <p:bldP spid="36" grpId="0"/>
      <p:bldP spid="37" grpId="0"/>
      <p:bldP spid="38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3" grpId="0"/>
      <p:bldP spid="55" grpId="0"/>
      <p:bldP spid="56" grpId="0"/>
      <p:bldP spid="57" grpId="0"/>
      <p:bldP spid="58" grpId="0"/>
      <p:bldP spid="59" grpId="0"/>
      <p:bldP spid="63" grpId="0"/>
      <p:bldP spid="65" grpId="0"/>
      <p:bldP spid="66" grpId="0"/>
      <p:bldP spid="67" grpId="0"/>
      <p:bldP spid="68" grpId="0"/>
      <p:bldP spid="69" grpId="0"/>
      <p:bldP spid="73" grpId="0"/>
      <p:bldP spid="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18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319CD65-378C-6F1B-C4C3-8F435E5A186E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710540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37526" y="1124744"/>
            <a:ext cx="562975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aa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aa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aa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aa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de-DE" sz="28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aa</a:t>
            </a:r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6719483" y="1345432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B7A54A93-8721-41D2-BF52-2EE682397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2067958" y="1124744"/>
            <a:ext cx="700833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k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k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k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k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3716F1E-60BB-0875-1540-C6D81111B465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127138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LT_74" descr="NO_WORD">
            <a:extLst>
              <a:ext uri="{FF2B5EF4-FFF2-40B4-BE49-F238E27FC236}">
                <a16:creationId xmlns:a16="http://schemas.microsoft.com/office/drawing/2014/main" id="{3CB0F290-823E-496D-9413-3CA6885DEB0A}"/>
              </a:ext>
            </a:extLst>
          </p:cNvPr>
          <p:cNvSpPr txBox="1"/>
          <p:nvPr/>
        </p:nvSpPr>
        <p:spPr>
          <a:xfrm>
            <a:off x="5983708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2827215" y="1124744"/>
            <a:ext cx="1656223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bchen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ll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ndlich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ü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7422444" y="4503413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2827066" y="1124744"/>
            <a:ext cx="689612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ü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ü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ü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ü</a:t>
            </a:r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C9A6A7E8-925A-4826-AA1A-35D7AAA101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D6685B9F-04D9-BC8E-7FA3-67756604EAFE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95094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24B068-781E-424B-94FF-54336CD4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238195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F00C2D-E188-4BDC-AFDD-0B561CA2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2580797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DB72B41-4C52-468E-90D1-6B5C5D59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2779639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CE27CB9-3FBF-40EC-AC2C-C679BEA9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17263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C7DEF7E-C34B-4421-B8C8-C6D181E90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337147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3A933DC-2AA5-4E83-B762-D62662F3F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3570320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AF706E-27AB-41FE-85A8-8FD8FB56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97379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C0F2162-E2E6-41F7-8F69-0323FEA97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907316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BC234F4-D99E-4E83-A42F-32F008F7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10615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EDDC871-F590-4DEB-A7CD-FD577F7B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4305000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36BD695-153A-4AD1-91E4-5081D561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3708474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7A8C307-5B22-4600-B176-417DFFA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5160185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792B0C0-574B-4A2B-B327-56CD3688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5602663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616AFAF-43C5-416C-8764-8EAA2DCFC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580150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D6B8F8F6-7AD1-42A3-B767-55AF27FA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6000347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838129-068B-4C57-8C4F-207D3BE7D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5403821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13F627B5-B5A5-4C8D-9149-6D6389C24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59878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368E1FF-ED86-6771-EFC1-03D7F3C1231A}"/>
              </a:ext>
            </a:extLst>
          </p:cNvPr>
          <p:cNvSpPr txBox="1"/>
          <p:nvPr/>
        </p:nvSpPr>
        <p:spPr>
          <a:xfrm>
            <a:off x="190500" y="6724134"/>
            <a:ext cx="415370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156716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7553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Rübe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6062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7457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8290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Kübel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8386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Dübel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24B068-781E-424B-94FF-54336CD4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2381955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Rüssel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F00C2D-E188-4BDC-AFDD-0B561CA2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2641" y="2580797"/>
            <a:ext cx="113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Schüssel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DB72B41-4C52-468E-90D1-6B5C5D59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8971" y="2779639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Schlüssel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6815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übel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8306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Rüpel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11576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Bübchen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Grübchen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1236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Stübchen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10486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Rübe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11608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Rübchen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6575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Müll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6238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Tüll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7168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brüll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7825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Hülle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7873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Gülle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C0F2162-E2E6-41F7-8F69-0323FEA97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907316"/>
            <a:ext cx="9925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Knüller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BC234F4-D99E-4E83-A42F-32F008F7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106158"/>
            <a:ext cx="12522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Brüller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8563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brülle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36BD695-153A-4AD1-91E4-5081D561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3708474"/>
            <a:ext cx="883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knülle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1234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mündlich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12266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stündlich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12490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gründlich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891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Bünde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8691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Sünde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9861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Zünder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1321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Münder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10182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Gründe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8675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zünde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7248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Düse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7377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Füße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7264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Süße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8242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Drüse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9076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rüsten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792B0C0-574B-4A2B-B327-56CD3688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5602663"/>
            <a:ext cx="1050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dürsten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616AFAF-43C5-416C-8764-8EAA2DCFC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5801505"/>
            <a:ext cx="10422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Fürsten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D6B8F8F6-7AD1-42A3-B767-55AF27FA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6000347"/>
            <a:ext cx="1056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Fürst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8755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Grüße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838129-068B-4C57-8C4F-207D3BE7D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5403821"/>
            <a:ext cx="10502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brüsten</a:t>
            </a:r>
          </a:p>
        </p:txBody>
      </p:sp>
      <p:sp>
        <p:nvSpPr>
          <p:cNvPr id="23" name="Textfeld 36">
            <a:extLst>
              <a:ext uri="{FF2B5EF4-FFF2-40B4-BE49-F238E27FC236}">
                <a16:creationId xmlns:a16="http://schemas.microsoft.com/office/drawing/2014/main" id="{002086D3-C6BF-4738-BE58-11D62B080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519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ü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A8443E7-617B-A456-3AB9-3CAF61E4C8C1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70351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LT_74" descr="NO_WORD">
            <a:extLst>
              <a:ext uri="{FF2B5EF4-FFF2-40B4-BE49-F238E27FC236}">
                <a16:creationId xmlns:a16="http://schemas.microsoft.com/office/drawing/2014/main" id="{1CEA4CA5-FC96-4158-B0A6-6860C1652C15}"/>
              </a:ext>
            </a:extLst>
          </p:cNvPr>
          <p:cNvSpPr txBox="1"/>
          <p:nvPr/>
        </p:nvSpPr>
        <p:spPr>
          <a:xfrm>
            <a:off x="6593308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303105" y="1122863"/>
            <a:ext cx="1507144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mmer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Sch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ld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nd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u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nter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7511933" y="4529746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185770" y="1124744"/>
            <a:ext cx="1037463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u</a:t>
            </a:r>
            <a:b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u</a:t>
            </a:r>
            <a:b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u</a:t>
            </a:r>
            <a:b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u</a:t>
            </a:r>
            <a:b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lang="de-DE" sz="2800" dirty="0" err="1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u</a:t>
            </a:r>
            <a:endParaRPr lang="de-DE" sz="280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B0F7179C-C2D7-4CF3-B453-1FA2508B75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AE6E1AC4-6CF1-B2D7-B5E5-0E626D265952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63370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8787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Grube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7521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Bube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7221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Tube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Zuber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8306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Stube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11288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Kummer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11128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Summer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12346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Brummer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12474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bummeln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1199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fummeln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CE27CB9-3FBF-40EC-AC2C-C679BEA9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172636"/>
            <a:ext cx="14269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Hummel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13324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grummeln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AF706E-27AB-41FE-85A8-8FD8FB56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973794"/>
            <a:ext cx="11897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Stummel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Schuld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7104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Huld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63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Kult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9396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Puls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6431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Pult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705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rund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7745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Hund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7889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Mund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7970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wund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9532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Wunde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970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Stunde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8467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bunte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7A8C307-5B22-4600-B176-417DFFA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5160185"/>
            <a:ext cx="11272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Lunte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Fund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885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Kunde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101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munter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9028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runter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9460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bunter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unser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12410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Unsinn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803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unter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58815F07-ECB2-4F98-8409-D9EDB4D0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519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u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A1AE637-C739-1C00-5A7A-5AFD73337E24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9438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276783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95677" y="1124744"/>
            <a:ext cx="1289135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ä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rten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ä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ä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ä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ndern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ä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rgern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6792524" y="1310102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200815" y="1124744"/>
            <a:ext cx="764953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ä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ä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ä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ä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ä</a:t>
            </a:r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99BE76C8-F32A-4EC5-B8EA-23DFF24EF8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BCD8D3C9-F058-A1C0-F36A-B729BC982CF2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66222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971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Gärten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9717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Gräten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10134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Gräben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909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Mägen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11368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quäcken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24B068-781E-424B-94FF-54336CD4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2381955"/>
            <a:ext cx="10182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stählen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F00C2D-E188-4BDC-AFDD-0B561CA2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2580797"/>
            <a:ext cx="1297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wählen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DB72B41-4C52-468E-90D1-6B5C5D59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2779639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9733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Krägen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9557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quälen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8306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sägen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9172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wägen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prägen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10166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mäkeln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12362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häkeln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9028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räkeln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9580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Tränen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1059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Mähnen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10679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wähnen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865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gähne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8851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Kähne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C0F2162-E2E6-41F7-8F69-0323FEA97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907316"/>
            <a:ext cx="81855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Träne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BC234F4-D99E-4E83-A42F-32F008F7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106158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Pläne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EDDC871-F590-4DEB-A7CD-FD577F7B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4305000"/>
            <a:ext cx="11993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Hähne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10054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gähnen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36BD695-153A-4AD1-91E4-5081D561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3708474"/>
            <a:ext cx="8787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Zähne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9797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ändern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9893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Ränder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970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Länder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886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Bände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Wände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8402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Häme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865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gähne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7A8C307-5B22-4600-B176-417DFFA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5160185"/>
            <a:ext cx="10951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käme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9861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Bänder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909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Hände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801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Ärger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8707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ärmer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10615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wärmer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11560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Ärmel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7C21254F-6BB5-46D4-BBB8-316A069A1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038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ä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BE9B7AF-94AE-9724-5844-5332F4311DE5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51194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pLT_74" descr="NO_WORD">
            <a:extLst>
              <a:ext uri="{FF2B5EF4-FFF2-40B4-BE49-F238E27FC236}">
                <a16:creationId xmlns:a16="http://schemas.microsoft.com/office/drawing/2014/main" id="{54C824DA-ED0A-4AC0-A130-6A37B3A7462F}"/>
              </a:ext>
            </a:extLst>
          </p:cNvPr>
          <p:cNvSpPr txBox="1"/>
          <p:nvPr/>
        </p:nvSpPr>
        <p:spPr>
          <a:xfrm>
            <a:off x="6710540" y="1124744"/>
            <a:ext cx="1951175" cy="518385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a   ä   b   c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   e   f   g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h   i   j   k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l   m   n   o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ö   p   q   r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s   t   u   ü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v   w   x   y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z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shpLT_74" descr="NO_WORD">
            <a:extLst>
              <a:ext uri="{FF2B5EF4-FFF2-40B4-BE49-F238E27FC236}">
                <a16:creationId xmlns:a16="http://schemas.microsoft.com/office/drawing/2014/main" id="{0008F028-E721-42D2-BAE5-00F5B6A9006D}"/>
              </a:ext>
            </a:extLst>
          </p:cNvPr>
          <p:cNvSpPr txBox="1"/>
          <p:nvPr/>
        </p:nvSpPr>
        <p:spPr>
          <a:xfrm>
            <a:off x="3225498" y="1124744"/>
            <a:ext cx="1199367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M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gen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d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cht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B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rt</a:t>
            </a:r>
          </a:p>
          <a:p>
            <a:pPr>
              <a:lnSpc>
                <a:spcPct val="200000"/>
              </a:lnSpc>
            </a:pP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pl</a:t>
            </a:r>
            <a:r>
              <a:rPr lang="de-DE" sz="2800" dirty="0">
                <a:solidFill>
                  <a:schemeClr val="bg1"/>
                </a:solidFill>
                <a:latin typeface="Trebuchet MS" panose="020B0603020202020204" pitchFamily="34" charset="0"/>
              </a:rPr>
              <a:t>a</a:t>
            </a:r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tt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78978745-C877-459E-903A-0CE2EE2179DF}"/>
              </a:ext>
            </a:extLst>
          </p:cNvPr>
          <p:cNvSpPr/>
          <p:nvPr/>
        </p:nvSpPr>
        <p:spPr>
          <a:xfrm>
            <a:off x="6719483" y="1345432"/>
            <a:ext cx="360040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/>
          </a:p>
        </p:txBody>
      </p:sp>
      <p:sp>
        <p:nvSpPr>
          <p:cNvPr id="15" name="Textfeld 36">
            <a:extLst>
              <a:ext uri="{FF2B5EF4-FFF2-40B4-BE49-F238E27FC236}">
                <a16:creationId xmlns:a16="http://schemas.microsoft.com/office/drawing/2014/main" id="{E51D0B19-8983-433F-B4BF-34E376903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22290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rechts auf den Buchstaben,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der in allen Wörtern fehlt! </a:t>
            </a:r>
            <a:r>
              <a:rPr lang="de-DE" altLang="de-DE" sz="2000" dirty="0" err="1">
                <a:solidFill>
                  <a:srgbClr val="FF0000"/>
                </a:solidFill>
                <a:latin typeface="Trebuchet MS" pitchFamily="34" charset="0"/>
              </a:rPr>
              <a:t>Lies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alle Wörter!</a:t>
            </a:r>
          </a:p>
        </p:txBody>
      </p:sp>
      <p:pic>
        <p:nvPicPr>
          <p:cNvPr id="16" name="shpLesekochValidCheck" descr="lesekoch_logo_mit_Hintergrund-1.jpg">
            <a:extLst>
              <a:ext uri="{FF2B5EF4-FFF2-40B4-BE49-F238E27FC236}">
                <a16:creationId xmlns:a16="http://schemas.microsoft.com/office/drawing/2014/main" id="{B7A54A93-8721-41D2-BF52-2EE682397D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pLT_74" descr="NO_WORD">
            <a:extLst>
              <a:ext uri="{FF2B5EF4-FFF2-40B4-BE49-F238E27FC236}">
                <a16:creationId xmlns:a16="http://schemas.microsoft.com/office/drawing/2014/main" id="{AC341A21-A856-4FE4-A81C-73062E042CE8}"/>
              </a:ext>
            </a:extLst>
          </p:cNvPr>
          <p:cNvSpPr txBox="1"/>
          <p:nvPr/>
        </p:nvSpPr>
        <p:spPr>
          <a:xfrm>
            <a:off x="3146169" y="1124744"/>
            <a:ext cx="841897" cy="4268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a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de-DE" sz="2800" spc="-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a</a:t>
            </a:r>
          </a:p>
          <a:p>
            <a:pPr>
              <a:lnSpc>
                <a:spcPct val="200000"/>
              </a:lnSpc>
            </a:pPr>
            <a:r>
              <a:rPr lang="de-DE" sz="2800" spc="1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   </a:t>
            </a: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rPr>
              <a:t>a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951F32F-7FD7-6DA4-FCD7-8BB6A5A39E27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80639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6" name="dot_1">
            <a:extLst>
              <a:ext uri="{FF2B5EF4-FFF2-40B4-BE49-F238E27FC236}">
                <a16:creationId xmlns:a16="http://schemas.microsoft.com/office/drawing/2014/main" id="{7583249A-F2FF-4B21-B191-476B3C4C71D5}"/>
              </a:ext>
            </a:extLst>
          </p:cNvPr>
          <p:cNvSpPr/>
          <p:nvPr/>
        </p:nvSpPr>
        <p:spPr>
          <a:xfrm>
            <a:off x="275165" y="12085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t_2">
            <a:extLst>
              <a:ext uri="{FF2B5EF4-FFF2-40B4-BE49-F238E27FC236}">
                <a16:creationId xmlns:a16="http://schemas.microsoft.com/office/drawing/2014/main" id="{8FA02A9D-53D6-436F-8159-326679676161}"/>
              </a:ext>
            </a:extLst>
          </p:cNvPr>
          <p:cNvSpPr/>
          <p:nvPr/>
        </p:nvSpPr>
        <p:spPr>
          <a:xfrm>
            <a:off x="275165" y="201472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dot_3">
            <a:extLst>
              <a:ext uri="{FF2B5EF4-FFF2-40B4-BE49-F238E27FC236}">
                <a16:creationId xmlns:a16="http://schemas.microsoft.com/office/drawing/2014/main" id="{24DD5128-CA56-4C60-9B11-6B5F527A9BB8}"/>
              </a:ext>
            </a:extLst>
          </p:cNvPr>
          <p:cNvSpPr/>
          <p:nvPr/>
        </p:nvSpPr>
        <p:spPr>
          <a:xfrm>
            <a:off x="275165" y="27240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dot_4">
            <a:extLst>
              <a:ext uri="{FF2B5EF4-FFF2-40B4-BE49-F238E27FC236}">
                <a16:creationId xmlns:a16="http://schemas.microsoft.com/office/drawing/2014/main" id="{8B923450-6F92-4B18-813A-9B0A480AD499}"/>
              </a:ext>
            </a:extLst>
          </p:cNvPr>
          <p:cNvSpPr/>
          <p:nvPr/>
        </p:nvSpPr>
        <p:spPr>
          <a:xfrm>
            <a:off x="275165" y="359064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dot_5">
            <a:extLst>
              <a:ext uri="{FF2B5EF4-FFF2-40B4-BE49-F238E27FC236}">
                <a16:creationId xmlns:a16="http://schemas.microsoft.com/office/drawing/2014/main" id="{333F8F4A-BEF2-4991-8761-E4F9FBEF25BE}"/>
              </a:ext>
            </a:extLst>
          </p:cNvPr>
          <p:cNvSpPr/>
          <p:nvPr/>
        </p:nvSpPr>
        <p:spPr>
          <a:xfrm>
            <a:off x="275165" y="44341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shpLesekochValidCheck" descr="lesekoch_logo_mit_Hintergrund-1.jpg">
            <a:extLst>
              <a:ext uri="{FF2B5EF4-FFF2-40B4-BE49-F238E27FC236}">
                <a16:creationId xmlns:a16="http://schemas.microsoft.com/office/drawing/2014/main" id="{5AC9508F-4CF3-4FE3-B551-EC52AFEA6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0A6F3208-0570-4FC6-BC4D-58E0758CB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048454"/>
            <a:ext cx="909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Magen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5133B71B-BD51-418D-AD25-7E255CB95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188903"/>
            <a:ext cx="9733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Kragen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96A0FD1-E19B-42F3-892A-C60E40CBA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1387745"/>
            <a:ext cx="9301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Wagen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4A63516-B43C-4D72-A38B-44D7D511C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1785429"/>
            <a:ext cx="9444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plagen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D63681A-CBE2-4028-844C-D2C35BBDD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1984271"/>
            <a:ext cx="9204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fragen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24B068-781E-424B-94FF-54336CD4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2381955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klagen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F00C2D-E188-4BDC-AFDD-0B561CA2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2580797"/>
            <a:ext cx="8659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nagen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DDB72B41-4C52-468E-90D1-6B5C5D590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2779639"/>
            <a:ext cx="11208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tagen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DEEDEA33-BFB2-481A-BCDA-34B703BC4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1586587"/>
            <a:ext cx="8306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sagen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FAB440BE-FFB4-4509-B50C-A62EAB60E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183113"/>
            <a:ext cx="8258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ragen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626C12-0E7F-4FC3-89B2-BA1483883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1839135"/>
            <a:ext cx="6110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F4D1FAE-508A-4925-BE23-E4895EA79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1979584"/>
            <a:ext cx="7088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Krad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682C0448-3962-436C-9FC8-96B2AA34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178426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Draht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42B3B07-6A20-4F06-83F7-C30D525B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2576110"/>
            <a:ext cx="5693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Rat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C53C983-5CCA-4A72-B5C6-285869CD1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2774952"/>
            <a:ext cx="7986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raten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CE27CB9-3FBF-40EC-AC2C-C679BEA9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172636"/>
            <a:ext cx="7986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raten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C7DEF7E-C34B-4421-B8C8-C6D181E90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3371478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laden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3A933DC-2AA5-4E83-B762-D62662F3F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3570320"/>
            <a:ext cx="12379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Waden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40347996-9E87-43CD-876E-1711AEE5F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2377268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grad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8AF706E-27AB-41FE-85A8-8FD8FB56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2973794"/>
            <a:ext cx="9412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braten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33D009F-C8DC-4210-8B16-A3AF39ECF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2573815"/>
            <a:ext cx="6864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acht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A1085FB-5FFC-4B46-8E1B-7CB5FFBDF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2714264"/>
            <a:ext cx="7906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sacht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A1CA3EA-FFAD-4A10-9F56-30620086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2913106"/>
            <a:ext cx="76174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lacht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A07A405-D0D1-4EB4-B177-C58C63C0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3310790"/>
            <a:ext cx="8901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Wacht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26CFC08-A870-4151-8434-9D8CFF5B1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3509632"/>
            <a:ext cx="849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Nacht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2C0F2162-E2E6-41F7-8F69-0323FEA97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3907316"/>
            <a:ext cx="12089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kracht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BC234F4-D99E-4E83-A42F-32F008F7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106158"/>
            <a:ext cx="5886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EDDC871-F590-4DEB-A7CD-FD577F7B8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4305000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4DAAA5A7-D9AA-4B02-8A2B-EF5604CE9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111948"/>
            <a:ext cx="8996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macht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D36BD695-153A-4AD1-91E4-5081D5616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3708474"/>
            <a:ext cx="9164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Pracht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8EB0D6BC-D451-484B-8329-EE3A2BEA8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3429000"/>
            <a:ext cx="6655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Bart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2563AF3-2510-4874-99F2-191E63E0F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3569449"/>
            <a:ext cx="676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Dart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C0F6B40-B398-4C06-8F48-A308C21CB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3768291"/>
            <a:ext cx="6591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hart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507512B0-42C7-446B-B617-928B01745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4165975"/>
            <a:ext cx="5597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Zar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C6BF1976-726C-472E-AC33-1CD13DF1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4364817"/>
            <a:ext cx="7938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zahm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7FE1B7FD-FB45-487C-92C3-BBE551664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4762501"/>
            <a:ext cx="8210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Rahm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99F2B64-FB87-4D71-A0E0-553DF62A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4961343"/>
            <a:ext cx="11047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nahm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7A8C307-5B22-4600-B176-417DFFAB4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5160185"/>
            <a:ext cx="8819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 err="1">
                <a:solidFill>
                  <a:prstClr val="black"/>
                </a:solidFill>
                <a:latin typeface="Trebuchet MS" pitchFamily="34" charset="0"/>
              </a:rPr>
              <a:t>aaa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D94ED2E-EE73-4711-83BA-9F2DE6EA7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3967133"/>
            <a:ext cx="6415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zart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34B68FE5-B80C-4AA1-ABFD-67044FF50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4563659"/>
            <a:ext cx="7473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lahm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5378E1CF-C589-4011-B593-FD3A429E9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21" y="4269162"/>
            <a:ext cx="7393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platt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F136A8D5-1A6C-47A9-BD0E-080BDCFD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526" y="4409611"/>
            <a:ext cx="742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Blatt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C98896A-2CAD-4B67-B083-1B803BB40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731" y="4608453"/>
            <a:ext cx="7250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Watt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B0E51EDB-6B02-48AE-A1D8-2D94D7AF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41" y="5006137"/>
            <a:ext cx="7344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matt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F9B0345-AFFA-4DD5-BD0D-F447AE752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346" y="5204979"/>
            <a:ext cx="8435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Matte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792B0C0-574B-4A2B-B327-56CD3688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756" y="5602663"/>
            <a:ext cx="8098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Ratte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D616AFAF-43C5-416C-8764-8EAA2DCFC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2961" y="5801505"/>
            <a:ext cx="7906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Latte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D6B8F8F6-7AD1-42A3-B767-55AF27FA3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1163" y="6000347"/>
            <a:ext cx="10935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hatte </a:t>
            </a: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0EC8C07-D6BA-48A5-9C3F-5A423E12C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936" y="4807295"/>
            <a:ext cx="6254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satt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838129-068B-4C57-8C4F-207D3BE7D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551" y="5403821"/>
            <a:ext cx="8644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Watte</a:t>
            </a:r>
          </a:p>
        </p:txBody>
      </p:sp>
      <p:sp>
        <p:nvSpPr>
          <p:cNvPr id="11" name="Textfeld 36">
            <a:extLst>
              <a:ext uri="{FF2B5EF4-FFF2-40B4-BE49-F238E27FC236}">
                <a16:creationId xmlns:a16="http://schemas.microsoft.com/office/drawing/2014/main" id="{2386D9DC-9D01-4B4B-86C7-30BAA935C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810385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latin typeface="Trebuchet MS" pitchFamily="34" charset="0"/>
              </a:rPr>
              <a:t>Wörterassoziationen a 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485A34C-C217-7987-836B-7917680A80AF}"/>
              </a:ext>
            </a:extLst>
          </p:cNvPr>
          <p:cNvSpPr txBox="1"/>
          <p:nvPr/>
        </p:nvSpPr>
        <p:spPr>
          <a:xfrm>
            <a:off x="190500" y="6724134"/>
            <a:ext cx="411362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Übungsdateien\Leseübungs-Sammelsurium\Welcher Buchstabe fehlt.pptx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132301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1650</Words>
  <Application>Microsoft Office PowerPoint</Application>
  <PresentationFormat>Breitbild</PresentationFormat>
  <Paragraphs>719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64</cp:revision>
  <dcterms:created xsi:type="dcterms:W3CDTF">2018-01-14T09:53:09Z</dcterms:created>
  <dcterms:modified xsi:type="dcterms:W3CDTF">2022-10-31T17:53:11Z</dcterms:modified>
</cp:coreProperties>
</file>