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  <p:sldMasterId id="2147486545" r:id="rId8"/>
  </p:sldMasterIdLst>
  <p:notesMasterIdLst>
    <p:notesMasterId r:id="rId26"/>
  </p:notesMasterIdLst>
  <p:sldIdLst>
    <p:sldId id="444" r:id="rId9"/>
    <p:sldId id="653" r:id="rId10"/>
    <p:sldId id="654" r:id="rId11"/>
    <p:sldId id="655" r:id="rId12"/>
    <p:sldId id="656" r:id="rId13"/>
    <p:sldId id="657" r:id="rId14"/>
    <p:sldId id="658" r:id="rId15"/>
    <p:sldId id="659" r:id="rId16"/>
    <p:sldId id="660" r:id="rId17"/>
    <p:sldId id="661" r:id="rId18"/>
    <p:sldId id="662" r:id="rId19"/>
    <p:sldId id="652" r:id="rId20"/>
    <p:sldId id="646" r:id="rId21"/>
    <p:sldId id="650" r:id="rId22"/>
    <p:sldId id="648" r:id="rId23"/>
    <p:sldId id="607" r:id="rId24"/>
    <p:sldId id="665" r:id="rId25"/>
  </p:sldIdLst>
  <p:sldSz cx="9144000" cy="6858000" type="screen4x3"/>
  <p:notesSz cx="6669088" cy="99282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62F"/>
    <a:srgbClr val="0070C0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50" autoAdjust="0"/>
    <p:restoredTop sz="94692" autoAdjust="0"/>
  </p:normalViewPr>
  <p:slideViewPr>
    <p:cSldViewPr>
      <p:cViewPr varScale="1">
        <p:scale>
          <a:sx n="89" d="100"/>
          <a:sy n="89" d="100"/>
        </p:scale>
        <p:origin x="150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viewProps" Target="view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340A6D1E-E1C8-460B-BAA8-C85BB121B418}"/>
    <pc:docChg chg="custSel modSld">
      <pc:chgData name="Siegbert Rudolph" userId="2af4d44886c067cc" providerId="LiveId" clId="{340A6D1E-E1C8-460B-BAA8-C85BB121B418}" dt="2020-08-11T08:37:04.350" v="101" actId="1076"/>
      <pc:docMkLst>
        <pc:docMk/>
      </pc:docMkLst>
      <pc:sldChg chg="delSp modSp mod">
        <pc:chgData name="Siegbert Rudolph" userId="2af4d44886c067cc" providerId="LiveId" clId="{340A6D1E-E1C8-460B-BAA8-C85BB121B418}" dt="2020-08-11T08:37:04.282" v="5" actId="1076"/>
        <pc:sldMkLst>
          <pc:docMk/>
          <pc:sldMk cId="0" sldId="444"/>
        </pc:sldMkLst>
        <pc:spChg chg="del">
          <ac:chgData name="Siegbert Rudolph" userId="2af4d44886c067cc" providerId="LiveId" clId="{340A6D1E-E1C8-460B-BAA8-C85BB121B418}" dt="2020-08-11T08:37:04.279" v="0" actId="478"/>
          <ac:spMkLst>
            <pc:docMk/>
            <pc:sldMk cId="0" sldId="444"/>
            <ac:spMk id="2" creationId="{E1ED3090-E098-4FD9-956A-A6E62C06052B}"/>
          </ac:spMkLst>
        </pc:spChg>
        <pc:spChg chg="mod">
          <ac:chgData name="Siegbert Rudolph" userId="2af4d44886c067cc" providerId="LiveId" clId="{340A6D1E-E1C8-460B-BAA8-C85BB121B418}" dt="2020-08-11T08:37:04.282" v="5" actId="1076"/>
          <ac:spMkLst>
            <pc:docMk/>
            <pc:sldMk cId="0" sldId="444"/>
            <ac:spMk id="3" creationId="{C490165C-0315-479E-B3A0-D5C2909C29AF}"/>
          </ac:spMkLst>
        </pc:spChg>
      </pc:sldChg>
      <pc:sldChg chg="delSp modSp mod">
        <pc:chgData name="Siegbert Rudolph" userId="2af4d44886c067cc" providerId="LiveId" clId="{340A6D1E-E1C8-460B-BAA8-C85BB121B418}" dt="2020-08-11T08:37:04.346" v="95" actId="1076"/>
        <pc:sldMkLst>
          <pc:docMk/>
          <pc:sldMk cId="1647492060" sldId="607"/>
        </pc:sldMkLst>
        <pc:spChg chg="del">
          <ac:chgData name="Siegbert Rudolph" userId="2af4d44886c067cc" providerId="LiveId" clId="{340A6D1E-E1C8-460B-BAA8-C85BB121B418}" dt="2020-08-11T08:37:04.342" v="90" actId="478"/>
          <ac:spMkLst>
            <pc:docMk/>
            <pc:sldMk cId="1647492060" sldId="607"/>
            <ac:spMk id="2" creationId="{CEC27D63-79B7-46BA-AB7C-20F856B90A0B}"/>
          </ac:spMkLst>
        </pc:spChg>
        <pc:spChg chg="mod">
          <ac:chgData name="Siegbert Rudolph" userId="2af4d44886c067cc" providerId="LiveId" clId="{340A6D1E-E1C8-460B-BAA8-C85BB121B418}" dt="2020-08-11T08:37:04.346" v="95" actId="1076"/>
          <ac:spMkLst>
            <pc:docMk/>
            <pc:sldMk cId="1647492060" sldId="607"/>
            <ac:spMk id="5" creationId="{06C24BB5-F4D9-45BD-86F8-EADD03669348}"/>
          </ac:spMkLst>
        </pc:spChg>
      </pc:sldChg>
      <pc:sldChg chg="delSp modSp mod">
        <pc:chgData name="Siegbert Rudolph" userId="2af4d44886c067cc" providerId="LiveId" clId="{340A6D1E-E1C8-460B-BAA8-C85BB121B418}" dt="2020-08-11T08:37:04.332" v="77" actId="1076"/>
        <pc:sldMkLst>
          <pc:docMk/>
          <pc:sldMk cId="3871138545" sldId="646"/>
        </pc:sldMkLst>
        <pc:spChg chg="mod">
          <ac:chgData name="Siegbert Rudolph" userId="2af4d44886c067cc" providerId="LiveId" clId="{340A6D1E-E1C8-460B-BAA8-C85BB121B418}" dt="2020-08-11T08:37:04.332" v="77" actId="1076"/>
          <ac:spMkLst>
            <pc:docMk/>
            <pc:sldMk cId="3871138545" sldId="646"/>
            <ac:spMk id="3" creationId="{983A2065-909A-4C71-BAD4-A5DA22799A68}"/>
          </ac:spMkLst>
        </pc:spChg>
        <pc:spChg chg="del">
          <ac:chgData name="Siegbert Rudolph" userId="2af4d44886c067cc" providerId="LiveId" clId="{340A6D1E-E1C8-460B-BAA8-C85BB121B418}" dt="2020-08-11T08:37:04.329" v="72" actId="478"/>
          <ac:spMkLst>
            <pc:docMk/>
            <pc:sldMk cId="3871138545" sldId="646"/>
            <ac:spMk id="4" creationId="{1D325034-15EE-441C-9FCF-C8E7CA6EC4CF}"/>
          </ac:spMkLst>
        </pc:spChg>
      </pc:sldChg>
      <pc:sldChg chg="delSp modSp mod">
        <pc:chgData name="Siegbert Rudolph" userId="2af4d44886c067cc" providerId="LiveId" clId="{340A6D1E-E1C8-460B-BAA8-C85BB121B418}" dt="2020-08-11T08:37:04.341" v="89" actId="1076"/>
        <pc:sldMkLst>
          <pc:docMk/>
          <pc:sldMk cId="2555161924" sldId="648"/>
        </pc:sldMkLst>
        <pc:spChg chg="mod">
          <ac:chgData name="Siegbert Rudolph" userId="2af4d44886c067cc" providerId="LiveId" clId="{340A6D1E-E1C8-460B-BAA8-C85BB121B418}" dt="2020-08-11T08:37:04.341" v="89" actId="1076"/>
          <ac:spMkLst>
            <pc:docMk/>
            <pc:sldMk cId="2555161924" sldId="648"/>
            <ac:spMk id="3" creationId="{899CB0A8-620E-4BA6-8C13-414489C1EF9A}"/>
          </ac:spMkLst>
        </pc:spChg>
        <pc:spChg chg="del">
          <ac:chgData name="Siegbert Rudolph" userId="2af4d44886c067cc" providerId="LiveId" clId="{340A6D1E-E1C8-460B-BAA8-C85BB121B418}" dt="2020-08-11T08:37:04.338" v="84" actId="478"/>
          <ac:spMkLst>
            <pc:docMk/>
            <pc:sldMk cId="2555161924" sldId="648"/>
            <ac:spMk id="4" creationId="{181312BD-310B-45E1-AF60-FB64CC14C33D}"/>
          </ac:spMkLst>
        </pc:spChg>
      </pc:sldChg>
      <pc:sldChg chg="delSp modSp mod">
        <pc:chgData name="Siegbert Rudolph" userId="2af4d44886c067cc" providerId="LiveId" clId="{340A6D1E-E1C8-460B-BAA8-C85BB121B418}" dt="2020-08-11T08:37:04.337" v="83" actId="1076"/>
        <pc:sldMkLst>
          <pc:docMk/>
          <pc:sldMk cId="609222976" sldId="650"/>
        </pc:sldMkLst>
        <pc:spChg chg="del">
          <ac:chgData name="Siegbert Rudolph" userId="2af4d44886c067cc" providerId="LiveId" clId="{340A6D1E-E1C8-460B-BAA8-C85BB121B418}" dt="2020-08-11T08:37:04.333" v="78" actId="478"/>
          <ac:spMkLst>
            <pc:docMk/>
            <pc:sldMk cId="609222976" sldId="650"/>
            <ac:spMk id="3" creationId="{7A48C3A9-3279-4013-BF58-D05701F27623}"/>
          </ac:spMkLst>
        </pc:spChg>
        <pc:spChg chg="mod">
          <ac:chgData name="Siegbert Rudolph" userId="2af4d44886c067cc" providerId="LiveId" clId="{340A6D1E-E1C8-460B-BAA8-C85BB121B418}" dt="2020-08-11T08:37:04.337" v="83" actId="1076"/>
          <ac:spMkLst>
            <pc:docMk/>
            <pc:sldMk cId="609222976" sldId="650"/>
            <ac:spMk id="4" creationId="{2849306D-DFCF-4255-AA2A-146C7FE50E96}"/>
          </ac:spMkLst>
        </pc:spChg>
      </pc:sldChg>
      <pc:sldChg chg="delSp modSp mod">
        <pc:chgData name="Siegbert Rudolph" userId="2af4d44886c067cc" providerId="LiveId" clId="{340A6D1E-E1C8-460B-BAA8-C85BB121B418}" dt="2020-08-11T08:37:04.328" v="71" actId="1076"/>
        <pc:sldMkLst>
          <pc:docMk/>
          <pc:sldMk cId="3853910234" sldId="652"/>
        </pc:sldMkLst>
        <pc:spChg chg="del">
          <ac:chgData name="Siegbert Rudolph" userId="2af4d44886c067cc" providerId="LiveId" clId="{340A6D1E-E1C8-460B-BAA8-C85BB121B418}" dt="2020-08-11T08:37:04.324" v="66" actId="478"/>
          <ac:spMkLst>
            <pc:docMk/>
            <pc:sldMk cId="3853910234" sldId="652"/>
            <ac:spMk id="2" creationId="{A01DA549-C69F-40F4-A857-B5D8874B4C7F}"/>
          </ac:spMkLst>
        </pc:spChg>
        <pc:spChg chg="mod">
          <ac:chgData name="Siegbert Rudolph" userId="2af4d44886c067cc" providerId="LiveId" clId="{340A6D1E-E1C8-460B-BAA8-C85BB121B418}" dt="2020-08-11T08:37:04.328" v="71" actId="1076"/>
          <ac:spMkLst>
            <pc:docMk/>
            <pc:sldMk cId="3853910234" sldId="652"/>
            <ac:spMk id="3" creationId="{FD49733A-3BC2-423A-A48F-6BD0B0833FC6}"/>
          </ac:spMkLst>
        </pc:spChg>
      </pc:sldChg>
      <pc:sldChg chg="delSp modSp mod">
        <pc:chgData name="Siegbert Rudolph" userId="2af4d44886c067cc" providerId="LiveId" clId="{340A6D1E-E1C8-460B-BAA8-C85BB121B418}" dt="2020-08-11T08:37:04.286" v="11" actId="1076"/>
        <pc:sldMkLst>
          <pc:docMk/>
          <pc:sldMk cId="3507951110" sldId="653"/>
        </pc:sldMkLst>
        <pc:spChg chg="mod">
          <ac:chgData name="Siegbert Rudolph" userId="2af4d44886c067cc" providerId="LiveId" clId="{340A6D1E-E1C8-460B-BAA8-C85BB121B418}" dt="2020-08-11T08:37:04.286" v="11" actId="1076"/>
          <ac:spMkLst>
            <pc:docMk/>
            <pc:sldMk cId="3507951110" sldId="653"/>
            <ac:spMk id="3" creationId="{F4BA3C2F-A7DD-4131-8080-B18069EB5F20}"/>
          </ac:spMkLst>
        </pc:spChg>
        <pc:spChg chg="del">
          <ac:chgData name="Siegbert Rudolph" userId="2af4d44886c067cc" providerId="LiveId" clId="{340A6D1E-E1C8-460B-BAA8-C85BB121B418}" dt="2020-08-11T08:37:04.283" v="6" actId="478"/>
          <ac:spMkLst>
            <pc:docMk/>
            <pc:sldMk cId="3507951110" sldId="653"/>
            <ac:spMk id="8" creationId="{15C5107F-7F84-4829-8E55-23D8A50A2DD2}"/>
          </ac:spMkLst>
        </pc:spChg>
      </pc:sldChg>
      <pc:sldChg chg="delSp modSp mod">
        <pc:chgData name="Siegbert Rudolph" userId="2af4d44886c067cc" providerId="LiveId" clId="{340A6D1E-E1C8-460B-BAA8-C85BB121B418}" dt="2020-08-11T08:37:04.290" v="17" actId="1076"/>
        <pc:sldMkLst>
          <pc:docMk/>
          <pc:sldMk cId="1640591054" sldId="654"/>
        </pc:sldMkLst>
        <pc:spChg chg="del">
          <ac:chgData name="Siegbert Rudolph" userId="2af4d44886c067cc" providerId="LiveId" clId="{340A6D1E-E1C8-460B-BAA8-C85BB121B418}" dt="2020-08-11T08:37:04.287" v="12" actId="478"/>
          <ac:spMkLst>
            <pc:docMk/>
            <pc:sldMk cId="1640591054" sldId="654"/>
            <ac:spMk id="2" creationId="{50B056F2-87DC-4642-B851-A93EA67F6B52}"/>
          </ac:spMkLst>
        </pc:spChg>
        <pc:spChg chg="mod">
          <ac:chgData name="Siegbert Rudolph" userId="2af4d44886c067cc" providerId="LiveId" clId="{340A6D1E-E1C8-460B-BAA8-C85BB121B418}" dt="2020-08-11T08:37:04.290" v="17" actId="1076"/>
          <ac:spMkLst>
            <pc:docMk/>
            <pc:sldMk cId="1640591054" sldId="654"/>
            <ac:spMk id="3" creationId="{1097A29F-EB7F-4426-BFF4-1395CDC30A01}"/>
          </ac:spMkLst>
        </pc:spChg>
      </pc:sldChg>
      <pc:sldChg chg="delSp modSp mod">
        <pc:chgData name="Siegbert Rudolph" userId="2af4d44886c067cc" providerId="LiveId" clId="{340A6D1E-E1C8-460B-BAA8-C85BB121B418}" dt="2020-08-11T08:37:04.295" v="23" actId="1076"/>
        <pc:sldMkLst>
          <pc:docMk/>
          <pc:sldMk cId="599757504" sldId="655"/>
        </pc:sldMkLst>
        <pc:spChg chg="del">
          <ac:chgData name="Siegbert Rudolph" userId="2af4d44886c067cc" providerId="LiveId" clId="{340A6D1E-E1C8-460B-BAA8-C85BB121B418}" dt="2020-08-11T08:37:04.291" v="18" actId="478"/>
          <ac:spMkLst>
            <pc:docMk/>
            <pc:sldMk cId="599757504" sldId="655"/>
            <ac:spMk id="2" creationId="{78F845CC-23C8-4AB2-B40E-5B7E263896A9}"/>
          </ac:spMkLst>
        </pc:spChg>
        <pc:spChg chg="mod">
          <ac:chgData name="Siegbert Rudolph" userId="2af4d44886c067cc" providerId="LiveId" clId="{340A6D1E-E1C8-460B-BAA8-C85BB121B418}" dt="2020-08-11T08:37:04.295" v="23" actId="1076"/>
          <ac:spMkLst>
            <pc:docMk/>
            <pc:sldMk cId="599757504" sldId="655"/>
            <ac:spMk id="3" creationId="{EBB8936F-F3BB-4644-9619-C47AB6FF20C1}"/>
          </ac:spMkLst>
        </pc:spChg>
      </pc:sldChg>
      <pc:sldChg chg="delSp modSp mod">
        <pc:chgData name="Siegbert Rudolph" userId="2af4d44886c067cc" providerId="LiveId" clId="{340A6D1E-E1C8-460B-BAA8-C85BB121B418}" dt="2020-08-11T08:37:04.299" v="29" actId="1076"/>
        <pc:sldMkLst>
          <pc:docMk/>
          <pc:sldMk cId="3363079364" sldId="656"/>
        </pc:sldMkLst>
        <pc:spChg chg="del">
          <ac:chgData name="Siegbert Rudolph" userId="2af4d44886c067cc" providerId="LiveId" clId="{340A6D1E-E1C8-460B-BAA8-C85BB121B418}" dt="2020-08-11T08:37:04.295" v="24" actId="478"/>
          <ac:spMkLst>
            <pc:docMk/>
            <pc:sldMk cId="3363079364" sldId="656"/>
            <ac:spMk id="2" creationId="{9F9DA393-AE95-41DE-A4E7-4BFB4088E412}"/>
          </ac:spMkLst>
        </pc:spChg>
        <pc:spChg chg="mod">
          <ac:chgData name="Siegbert Rudolph" userId="2af4d44886c067cc" providerId="LiveId" clId="{340A6D1E-E1C8-460B-BAA8-C85BB121B418}" dt="2020-08-11T08:37:04.299" v="29" actId="1076"/>
          <ac:spMkLst>
            <pc:docMk/>
            <pc:sldMk cId="3363079364" sldId="656"/>
            <ac:spMk id="3" creationId="{1C6E9025-0CBA-47D6-BA73-720EB8DEFACA}"/>
          </ac:spMkLst>
        </pc:spChg>
      </pc:sldChg>
      <pc:sldChg chg="delSp modSp mod">
        <pc:chgData name="Siegbert Rudolph" userId="2af4d44886c067cc" providerId="LiveId" clId="{340A6D1E-E1C8-460B-BAA8-C85BB121B418}" dt="2020-08-11T08:37:04.303" v="35" actId="1076"/>
        <pc:sldMkLst>
          <pc:docMk/>
          <pc:sldMk cId="1983598439" sldId="657"/>
        </pc:sldMkLst>
        <pc:spChg chg="del">
          <ac:chgData name="Siegbert Rudolph" userId="2af4d44886c067cc" providerId="LiveId" clId="{340A6D1E-E1C8-460B-BAA8-C85BB121B418}" dt="2020-08-11T08:37:04.299" v="30" actId="478"/>
          <ac:spMkLst>
            <pc:docMk/>
            <pc:sldMk cId="1983598439" sldId="657"/>
            <ac:spMk id="2" creationId="{EFFA32A9-1262-4DEF-99BA-B56A968C8AB9}"/>
          </ac:spMkLst>
        </pc:spChg>
        <pc:spChg chg="mod">
          <ac:chgData name="Siegbert Rudolph" userId="2af4d44886c067cc" providerId="LiveId" clId="{340A6D1E-E1C8-460B-BAA8-C85BB121B418}" dt="2020-08-11T08:37:04.303" v="35" actId="1076"/>
          <ac:spMkLst>
            <pc:docMk/>
            <pc:sldMk cId="1983598439" sldId="657"/>
            <ac:spMk id="3" creationId="{532D96BB-82E4-4400-B7E5-00F5BB2E7DE3}"/>
          </ac:spMkLst>
        </pc:spChg>
      </pc:sldChg>
      <pc:sldChg chg="delSp modSp mod">
        <pc:chgData name="Siegbert Rudolph" userId="2af4d44886c067cc" providerId="LiveId" clId="{340A6D1E-E1C8-460B-BAA8-C85BB121B418}" dt="2020-08-11T08:37:04.307" v="41" actId="1076"/>
        <pc:sldMkLst>
          <pc:docMk/>
          <pc:sldMk cId="3143888550" sldId="658"/>
        </pc:sldMkLst>
        <pc:spChg chg="del">
          <ac:chgData name="Siegbert Rudolph" userId="2af4d44886c067cc" providerId="LiveId" clId="{340A6D1E-E1C8-460B-BAA8-C85BB121B418}" dt="2020-08-11T08:37:04.303" v="36" actId="478"/>
          <ac:spMkLst>
            <pc:docMk/>
            <pc:sldMk cId="3143888550" sldId="658"/>
            <ac:spMk id="2" creationId="{18800081-18FE-4672-A285-0DA23156829F}"/>
          </ac:spMkLst>
        </pc:spChg>
        <pc:spChg chg="mod">
          <ac:chgData name="Siegbert Rudolph" userId="2af4d44886c067cc" providerId="LiveId" clId="{340A6D1E-E1C8-460B-BAA8-C85BB121B418}" dt="2020-08-11T08:37:04.307" v="41" actId="1076"/>
          <ac:spMkLst>
            <pc:docMk/>
            <pc:sldMk cId="3143888550" sldId="658"/>
            <ac:spMk id="3" creationId="{90C85CC9-6515-4D42-A34E-9E4FC9C1F82F}"/>
          </ac:spMkLst>
        </pc:spChg>
      </pc:sldChg>
      <pc:sldChg chg="delSp modSp mod">
        <pc:chgData name="Siegbert Rudolph" userId="2af4d44886c067cc" providerId="LiveId" clId="{340A6D1E-E1C8-460B-BAA8-C85BB121B418}" dt="2020-08-11T08:37:04.311" v="47" actId="1076"/>
        <pc:sldMkLst>
          <pc:docMk/>
          <pc:sldMk cId="597286124" sldId="659"/>
        </pc:sldMkLst>
        <pc:spChg chg="del">
          <ac:chgData name="Siegbert Rudolph" userId="2af4d44886c067cc" providerId="LiveId" clId="{340A6D1E-E1C8-460B-BAA8-C85BB121B418}" dt="2020-08-11T08:37:04.307" v="42" actId="478"/>
          <ac:spMkLst>
            <pc:docMk/>
            <pc:sldMk cId="597286124" sldId="659"/>
            <ac:spMk id="2" creationId="{70F41255-1A7F-42CC-B612-D49272F16B48}"/>
          </ac:spMkLst>
        </pc:spChg>
        <pc:spChg chg="mod">
          <ac:chgData name="Siegbert Rudolph" userId="2af4d44886c067cc" providerId="LiveId" clId="{340A6D1E-E1C8-460B-BAA8-C85BB121B418}" dt="2020-08-11T08:37:04.311" v="47" actId="1076"/>
          <ac:spMkLst>
            <pc:docMk/>
            <pc:sldMk cId="597286124" sldId="659"/>
            <ac:spMk id="3" creationId="{8EC02896-065F-4741-935D-67314D49FC07}"/>
          </ac:spMkLst>
        </pc:spChg>
      </pc:sldChg>
      <pc:sldChg chg="delSp modSp mod">
        <pc:chgData name="Siegbert Rudolph" userId="2af4d44886c067cc" providerId="LiveId" clId="{340A6D1E-E1C8-460B-BAA8-C85BB121B418}" dt="2020-08-11T08:37:04.315" v="53" actId="1076"/>
        <pc:sldMkLst>
          <pc:docMk/>
          <pc:sldMk cId="4217816899" sldId="660"/>
        </pc:sldMkLst>
        <pc:spChg chg="del">
          <ac:chgData name="Siegbert Rudolph" userId="2af4d44886c067cc" providerId="LiveId" clId="{340A6D1E-E1C8-460B-BAA8-C85BB121B418}" dt="2020-08-11T08:37:04.311" v="48" actId="478"/>
          <ac:spMkLst>
            <pc:docMk/>
            <pc:sldMk cId="4217816899" sldId="660"/>
            <ac:spMk id="2" creationId="{C2076F31-7576-4723-BF8B-BECE21B4D18C}"/>
          </ac:spMkLst>
        </pc:spChg>
        <pc:spChg chg="mod">
          <ac:chgData name="Siegbert Rudolph" userId="2af4d44886c067cc" providerId="LiveId" clId="{340A6D1E-E1C8-460B-BAA8-C85BB121B418}" dt="2020-08-11T08:37:04.315" v="53" actId="1076"/>
          <ac:spMkLst>
            <pc:docMk/>
            <pc:sldMk cId="4217816899" sldId="660"/>
            <ac:spMk id="3" creationId="{3179A8FA-25FE-42F3-9C38-A4722F64F695}"/>
          </ac:spMkLst>
        </pc:spChg>
      </pc:sldChg>
      <pc:sldChg chg="delSp modSp mod">
        <pc:chgData name="Siegbert Rudolph" userId="2af4d44886c067cc" providerId="LiveId" clId="{340A6D1E-E1C8-460B-BAA8-C85BB121B418}" dt="2020-08-11T08:37:04.319" v="59" actId="1076"/>
        <pc:sldMkLst>
          <pc:docMk/>
          <pc:sldMk cId="3352714247" sldId="661"/>
        </pc:sldMkLst>
        <pc:spChg chg="del">
          <ac:chgData name="Siegbert Rudolph" userId="2af4d44886c067cc" providerId="LiveId" clId="{340A6D1E-E1C8-460B-BAA8-C85BB121B418}" dt="2020-08-11T08:37:04.315" v="54" actId="478"/>
          <ac:spMkLst>
            <pc:docMk/>
            <pc:sldMk cId="3352714247" sldId="661"/>
            <ac:spMk id="2" creationId="{630E1A09-F1D3-4101-8B2C-EDA8A87F8177}"/>
          </ac:spMkLst>
        </pc:spChg>
        <pc:spChg chg="mod">
          <ac:chgData name="Siegbert Rudolph" userId="2af4d44886c067cc" providerId="LiveId" clId="{340A6D1E-E1C8-460B-BAA8-C85BB121B418}" dt="2020-08-11T08:37:04.319" v="59" actId="1076"/>
          <ac:spMkLst>
            <pc:docMk/>
            <pc:sldMk cId="3352714247" sldId="661"/>
            <ac:spMk id="3" creationId="{8CB18BEE-DAF2-4579-8E20-8A285E785760}"/>
          </ac:spMkLst>
        </pc:spChg>
      </pc:sldChg>
      <pc:sldChg chg="delSp modSp mod">
        <pc:chgData name="Siegbert Rudolph" userId="2af4d44886c067cc" providerId="LiveId" clId="{340A6D1E-E1C8-460B-BAA8-C85BB121B418}" dt="2020-08-11T08:37:04.323" v="65" actId="1076"/>
        <pc:sldMkLst>
          <pc:docMk/>
          <pc:sldMk cId="3257892024" sldId="662"/>
        </pc:sldMkLst>
        <pc:spChg chg="del">
          <ac:chgData name="Siegbert Rudolph" userId="2af4d44886c067cc" providerId="LiveId" clId="{340A6D1E-E1C8-460B-BAA8-C85BB121B418}" dt="2020-08-11T08:37:04.319" v="60" actId="478"/>
          <ac:spMkLst>
            <pc:docMk/>
            <pc:sldMk cId="3257892024" sldId="662"/>
            <ac:spMk id="2" creationId="{1CFF979E-6622-4F3D-A855-09C1B994E43F}"/>
          </ac:spMkLst>
        </pc:spChg>
        <pc:spChg chg="mod">
          <ac:chgData name="Siegbert Rudolph" userId="2af4d44886c067cc" providerId="LiveId" clId="{340A6D1E-E1C8-460B-BAA8-C85BB121B418}" dt="2020-08-11T08:37:04.323" v="65" actId="1076"/>
          <ac:spMkLst>
            <pc:docMk/>
            <pc:sldMk cId="3257892024" sldId="662"/>
            <ac:spMk id="3" creationId="{87C64997-A934-4163-AC1D-73ACD68178EB}"/>
          </ac:spMkLst>
        </pc:spChg>
      </pc:sldChg>
      <pc:sldChg chg="delSp modSp mod">
        <pc:chgData name="Siegbert Rudolph" userId="2af4d44886c067cc" providerId="LiveId" clId="{340A6D1E-E1C8-460B-BAA8-C85BB121B418}" dt="2020-08-11T08:37:04.350" v="101" actId="1076"/>
        <pc:sldMkLst>
          <pc:docMk/>
          <pc:sldMk cId="1944282758" sldId="665"/>
        </pc:sldMkLst>
        <pc:spChg chg="del">
          <ac:chgData name="Siegbert Rudolph" userId="2af4d44886c067cc" providerId="LiveId" clId="{340A6D1E-E1C8-460B-BAA8-C85BB121B418}" dt="2020-08-11T08:37:04.346" v="96" actId="478"/>
          <ac:spMkLst>
            <pc:docMk/>
            <pc:sldMk cId="1944282758" sldId="665"/>
            <ac:spMk id="2" creationId="{2D7E4681-9E22-4DB1-A9A3-A4B7DFADD4F7}"/>
          </ac:spMkLst>
        </pc:spChg>
        <pc:spChg chg="mod">
          <ac:chgData name="Siegbert Rudolph" userId="2af4d44886c067cc" providerId="LiveId" clId="{340A6D1E-E1C8-460B-BAA8-C85BB121B418}" dt="2020-08-11T08:37:04.350" v="101" actId="1076"/>
          <ac:spMkLst>
            <pc:docMk/>
            <pc:sldMk cId="1944282758" sldId="665"/>
            <ac:spMk id="3" creationId="{BB30E5C2-639C-4FAF-B42A-560B64BE1DBA}"/>
          </ac:spMkLst>
        </pc:spChg>
      </pc:sldChg>
    </pc:docChg>
  </pc:docChgLst>
  <pc:docChgLst>
    <pc:chgData name="Siegbert Rudolph" userId="2af4d44886c067cc" providerId="LiveId" clId="{5B427F53-22BC-4D22-80C0-BAE9305DA3BC}"/>
    <pc:docChg chg="custSel modSld">
      <pc:chgData name="Siegbert Rudolph" userId="2af4d44886c067cc" providerId="LiveId" clId="{5B427F53-22BC-4D22-80C0-BAE9305DA3BC}" dt="2021-02-07T07:37:04.502" v="305" actId="1076"/>
      <pc:docMkLst>
        <pc:docMk/>
      </pc:docMkLst>
      <pc:sldChg chg="delSp modSp mod">
        <pc:chgData name="Siegbert Rudolph" userId="2af4d44886c067cc" providerId="LiveId" clId="{5B427F53-22BC-4D22-80C0-BAE9305DA3BC}" dt="2021-02-07T07:37:04.397" v="209" actId="1076"/>
        <pc:sldMkLst>
          <pc:docMk/>
          <pc:sldMk cId="0" sldId="444"/>
        </pc:sldMkLst>
        <pc:spChg chg="del">
          <ac:chgData name="Siegbert Rudolph" userId="2af4d44886c067cc" providerId="LiveId" clId="{5B427F53-22BC-4D22-80C0-BAE9305DA3BC}" dt="2021-01-03T17:11:37.564" v="0" actId="478"/>
          <ac:spMkLst>
            <pc:docMk/>
            <pc:sldMk cId="0" sldId="444"/>
            <ac:spMk id="2" creationId="{BD9188F6-7FBD-4E25-95EA-C2B9ABAA3DBC}"/>
          </ac:spMkLst>
        </pc:spChg>
        <pc:spChg chg="del mod">
          <ac:chgData name="Siegbert Rudolph" userId="2af4d44886c067cc" providerId="LiveId" clId="{5B427F53-22BC-4D22-80C0-BAE9305DA3BC}" dt="2021-02-07T07:37:04.394" v="204" actId="478"/>
          <ac:spMkLst>
            <pc:docMk/>
            <pc:sldMk cId="0" sldId="444"/>
            <ac:spMk id="2" creationId="{EF09BFAA-29C1-44E9-B1E5-5170474F95DF}"/>
          </ac:spMkLst>
        </pc:spChg>
        <pc:spChg chg="mod">
          <ac:chgData name="Siegbert Rudolph" userId="2af4d44886c067cc" providerId="LiveId" clId="{5B427F53-22BC-4D22-80C0-BAE9305DA3BC}" dt="2021-02-07T07:37:04.397" v="209" actId="1076"/>
          <ac:spMkLst>
            <pc:docMk/>
            <pc:sldMk cId="0" sldId="444"/>
            <ac:spMk id="3" creationId="{0866C7E1-B417-4839-9DDD-E126BD68850C}"/>
          </ac:spMkLst>
        </pc:spChg>
        <pc:spChg chg="del mod">
          <ac:chgData name="Siegbert Rudolph" userId="2af4d44886c067cc" providerId="LiveId" clId="{5B427F53-22BC-4D22-80C0-BAE9305DA3BC}" dt="2021-02-06T18:26:09.472" v="102" actId="478"/>
          <ac:spMkLst>
            <pc:docMk/>
            <pc:sldMk cId="0" sldId="444"/>
            <ac:spMk id="3" creationId="{DBD324AA-9DBB-42C6-ADCB-ECBC4B61F87B}"/>
          </ac:spMkLst>
        </pc:spChg>
      </pc:sldChg>
      <pc:sldChg chg="delSp modSp mod">
        <pc:chgData name="Siegbert Rudolph" userId="2af4d44886c067cc" providerId="LiveId" clId="{5B427F53-22BC-4D22-80C0-BAE9305DA3BC}" dt="2021-02-07T07:37:04.494" v="299" actId="1076"/>
        <pc:sldMkLst>
          <pc:docMk/>
          <pc:sldMk cId="1647492060" sldId="607"/>
        </pc:sldMkLst>
        <pc:spChg chg="del mod">
          <ac:chgData name="Siegbert Rudolph" userId="2af4d44886c067cc" providerId="LiveId" clId="{5B427F53-22BC-4D22-80C0-BAE9305DA3BC}" dt="2021-02-07T07:37:04.488" v="294" actId="478"/>
          <ac:spMkLst>
            <pc:docMk/>
            <pc:sldMk cId="1647492060" sldId="607"/>
            <ac:spMk id="2" creationId="{B5BB7505-45C8-4423-B67E-7E4987610181}"/>
          </ac:spMkLst>
        </pc:spChg>
        <pc:spChg chg="del">
          <ac:chgData name="Siegbert Rudolph" userId="2af4d44886c067cc" providerId="LiveId" clId="{5B427F53-22BC-4D22-80C0-BAE9305DA3BC}" dt="2021-01-03T17:11:37.648" v="90" actId="478"/>
          <ac:spMkLst>
            <pc:docMk/>
            <pc:sldMk cId="1647492060" sldId="607"/>
            <ac:spMk id="2" creationId="{C671535E-EA63-4064-B401-3AB4C0BDF654}"/>
          </ac:spMkLst>
        </pc:spChg>
        <pc:spChg chg="del mod">
          <ac:chgData name="Siegbert Rudolph" userId="2af4d44886c067cc" providerId="LiveId" clId="{5B427F53-22BC-4D22-80C0-BAE9305DA3BC}" dt="2021-02-06T18:26:09.526" v="192" actId="478"/>
          <ac:spMkLst>
            <pc:docMk/>
            <pc:sldMk cId="1647492060" sldId="607"/>
            <ac:spMk id="5" creationId="{B5C8FEB7-4F3A-4269-913C-F08D89ECC695}"/>
          </ac:spMkLst>
        </pc:spChg>
        <pc:spChg chg="mod">
          <ac:chgData name="Siegbert Rudolph" userId="2af4d44886c067cc" providerId="LiveId" clId="{5B427F53-22BC-4D22-80C0-BAE9305DA3BC}" dt="2021-02-07T07:37:04.494" v="299" actId="1076"/>
          <ac:spMkLst>
            <pc:docMk/>
            <pc:sldMk cId="1647492060" sldId="607"/>
            <ac:spMk id="5" creationId="{EB3709C4-98DC-4AA7-8C57-77FE10A2F32C}"/>
          </ac:spMkLst>
        </pc:spChg>
      </pc:sldChg>
      <pc:sldChg chg="delSp modSp mod">
        <pc:chgData name="Siegbert Rudolph" userId="2af4d44886c067cc" providerId="LiveId" clId="{5B427F53-22BC-4D22-80C0-BAE9305DA3BC}" dt="2021-02-07T07:37:04.472" v="281" actId="1076"/>
        <pc:sldMkLst>
          <pc:docMk/>
          <pc:sldMk cId="3871138545" sldId="646"/>
        </pc:sldMkLst>
        <pc:spChg chg="del mod">
          <ac:chgData name="Siegbert Rudolph" userId="2af4d44886c067cc" providerId="LiveId" clId="{5B427F53-22BC-4D22-80C0-BAE9305DA3BC}" dt="2021-02-06T18:26:09.510" v="174" actId="478"/>
          <ac:spMkLst>
            <pc:docMk/>
            <pc:sldMk cId="3871138545" sldId="646"/>
            <ac:spMk id="3" creationId="{968F2EAA-7888-4C1C-BCD6-C4FAC91FEC89}"/>
          </ac:spMkLst>
        </pc:spChg>
        <pc:spChg chg="mod">
          <ac:chgData name="Siegbert Rudolph" userId="2af4d44886c067cc" providerId="LiveId" clId="{5B427F53-22BC-4D22-80C0-BAE9305DA3BC}" dt="2021-02-07T07:37:04.472" v="281" actId="1076"/>
          <ac:spMkLst>
            <pc:docMk/>
            <pc:sldMk cId="3871138545" sldId="646"/>
            <ac:spMk id="3" creationId="{B6F9F0B6-67F4-49DD-A113-FCFD19463478}"/>
          </ac:spMkLst>
        </pc:spChg>
        <pc:spChg chg="del mod">
          <ac:chgData name="Siegbert Rudolph" userId="2af4d44886c067cc" providerId="LiveId" clId="{5B427F53-22BC-4D22-80C0-BAE9305DA3BC}" dt="2021-02-07T07:37:04.465" v="276" actId="478"/>
          <ac:spMkLst>
            <pc:docMk/>
            <pc:sldMk cId="3871138545" sldId="646"/>
            <ac:spMk id="4" creationId="{D039022C-9296-4C3F-98B9-DE65B015CEBE}"/>
          </ac:spMkLst>
        </pc:spChg>
        <pc:spChg chg="del">
          <ac:chgData name="Siegbert Rudolph" userId="2af4d44886c067cc" providerId="LiveId" clId="{5B427F53-22BC-4D22-80C0-BAE9305DA3BC}" dt="2021-01-03T17:11:37.633" v="72" actId="478"/>
          <ac:spMkLst>
            <pc:docMk/>
            <pc:sldMk cId="3871138545" sldId="646"/>
            <ac:spMk id="4" creationId="{F1D79F6B-8E9A-4FBA-BFBD-663F7F91FDA4}"/>
          </ac:spMkLst>
        </pc:spChg>
      </pc:sldChg>
      <pc:sldChg chg="delSp modSp mod">
        <pc:chgData name="Siegbert Rudolph" userId="2af4d44886c067cc" providerId="LiveId" clId="{5B427F53-22BC-4D22-80C0-BAE9305DA3BC}" dt="2021-02-07T07:37:04.488" v="293" actId="1076"/>
        <pc:sldMkLst>
          <pc:docMk/>
          <pc:sldMk cId="2555161924" sldId="648"/>
        </pc:sldMkLst>
        <pc:spChg chg="del mod">
          <ac:chgData name="Siegbert Rudolph" userId="2af4d44886c067cc" providerId="LiveId" clId="{5B427F53-22BC-4D22-80C0-BAE9305DA3BC}" dt="2021-02-06T18:26:09.526" v="186" actId="478"/>
          <ac:spMkLst>
            <pc:docMk/>
            <pc:sldMk cId="2555161924" sldId="648"/>
            <ac:spMk id="3" creationId="{411432F1-71C8-4060-9856-CF4F3954A582}"/>
          </ac:spMkLst>
        </pc:spChg>
        <pc:spChg chg="mod">
          <ac:chgData name="Siegbert Rudolph" userId="2af4d44886c067cc" providerId="LiveId" clId="{5B427F53-22BC-4D22-80C0-BAE9305DA3BC}" dt="2021-02-07T07:37:04.488" v="293" actId="1076"/>
          <ac:spMkLst>
            <pc:docMk/>
            <pc:sldMk cId="2555161924" sldId="648"/>
            <ac:spMk id="3" creationId="{73E87ED4-65DD-48BF-8257-BB6458C98D76}"/>
          </ac:spMkLst>
        </pc:spChg>
        <pc:spChg chg="del">
          <ac:chgData name="Siegbert Rudolph" userId="2af4d44886c067cc" providerId="LiveId" clId="{5B427F53-22BC-4D22-80C0-BAE9305DA3BC}" dt="2021-01-03T17:11:37.633" v="84" actId="478"/>
          <ac:spMkLst>
            <pc:docMk/>
            <pc:sldMk cId="2555161924" sldId="648"/>
            <ac:spMk id="4" creationId="{1FB1E28C-659F-4C97-A77E-C85234CAA436}"/>
          </ac:spMkLst>
        </pc:spChg>
        <pc:spChg chg="del mod">
          <ac:chgData name="Siegbert Rudolph" userId="2af4d44886c067cc" providerId="LiveId" clId="{5B427F53-22BC-4D22-80C0-BAE9305DA3BC}" dt="2021-02-07T07:37:04.480" v="288" actId="478"/>
          <ac:spMkLst>
            <pc:docMk/>
            <pc:sldMk cId="2555161924" sldId="648"/>
            <ac:spMk id="4" creationId="{5251F914-33E1-4D40-84ED-86B5598041BC}"/>
          </ac:spMkLst>
        </pc:spChg>
      </pc:sldChg>
      <pc:sldChg chg="delSp modSp mod">
        <pc:chgData name="Siegbert Rudolph" userId="2af4d44886c067cc" providerId="LiveId" clId="{5B427F53-22BC-4D22-80C0-BAE9305DA3BC}" dt="2021-02-07T07:37:04.479" v="287" actId="1076"/>
        <pc:sldMkLst>
          <pc:docMk/>
          <pc:sldMk cId="609222976" sldId="650"/>
        </pc:sldMkLst>
        <pc:spChg chg="del mod">
          <ac:chgData name="Siegbert Rudolph" userId="2af4d44886c067cc" providerId="LiveId" clId="{5B427F53-22BC-4D22-80C0-BAE9305DA3BC}" dt="2021-02-07T07:37:04.474" v="282" actId="478"/>
          <ac:spMkLst>
            <pc:docMk/>
            <pc:sldMk cId="609222976" sldId="650"/>
            <ac:spMk id="3" creationId="{09A3E078-00B7-4808-8236-F7951CD9F17F}"/>
          </ac:spMkLst>
        </pc:spChg>
        <pc:spChg chg="del">
          <ac:chgData name="Siegbert Rudolph" userId="2af4d44886c067cc" providerId="LiveId" clId="{5B427F53-22BC-4D22-80C0-BAE9305DA3BC}" dt="2021-01-03T17:11:37.633" v="78" actId="478"/>
          <ac:spMkLst>
            <pc:docMk/>
            <pc:sldMk cId="609222976" sldId="650"/>
            <ac:spMk id="3" creationId="{879E01E0-DCB4-4FA2-BE31-0282627EA035}"/>
          </ac:spMkLst>
        </pc:spChg>
        <pc:spChg chg="mod">
          <ac:chgData name="Siegbert Rudolph" userId="2af4d44886c067cc" providerId="LiveId" clId="{5B427F53-22BC-4D22-80C0-BAE9305DA3BC}" dt="2021-02-07T07:37:04.479" v="287" actId="1076"/>
          <ac:spMkLst>
            <pc:docMk/>
            <pc:sldMk cId="609222976" sldId="650"/>
            <ac:spMk id="4" creationId="{876C22E5-0FAE-4D39-8DF1-65BBD78CA589}"/>
          </ac:spMkLst>
        </pc:spChg>
        <pc:spChg chg="del mod">
          <ac:chgData name="Siegbert Rudolph" userId="2af4d44886c067cc" providerId="LiveId" clId="{5B427F53-22BC-4D22-80C0-BAE9305DA3BC}" dt="2021-02-06T18:26:09.510" v="180" actId="478"/>
          <ac:spMkLst>
            <pc:docMk/>
            <pc:sldMk cId="609222976" sldId="650"/>
            <ac:spMk id="4" creationId="{F3C0D8AC-0D24-40E7-B26E-76EAAF152191}"/>
          </ac:spMkLst>
        </pc:spChg>
      </pc:sldChg>
      <pc:sldChg chg="delSp modSp mod">
        <pc:chgData name="Siegbert Rudolph" userId="2af4d44886c067cc" providerId="LiveId" clId="{5B427F53-22BC-4D22-80C0-BAE9305DA3BC}" dt="2021-02-07T07:37:04.463" v="275" actId="1076"/>
        <pc:sldMkLst>
          <pc:docMk/>
          <pc:sldMk cId="3853910234" sldId="652"/>
        </pc:sldMkLst>
        <pc:spChg chg="del mod">
          <ac:chgData name="Siegbert Rudolph" userId="2af4d44886c067cc" providerId="LiveId" clId="{5B427F53-22BC-4D22-80C0-BAE9305DA3BC}" dt="2021-02-07T07:37:04.456" v="270" actId="478"/>
          <ac:spMkLst>
            <pc:docMk/>
            <pc:sldMk cId="3853910234" sldId="652"/>
            <ac:spMk id="2" creationId="{783C8B57-2AB9-46E8-A72E-4207B52768BB}"/>
          </ac:spMkLst>
        </pc:spChg>
        <pc:spChg chg="del">
          <ac:chgData name="Siegbert Rudolph" userId="2af4d44886c067cc" providerId="LiveId" clId="{5B427F53-22BC-4D22-80C0-BAE9305DA3BC}" dt="2021-01-03T17:11:37.626" v="66" actId="478"/>
          <ac:spMkLst>
            <pc:docMk/>
            <pc:sldMk cId="3853910234" sldId="652"/>
            <ac:spMk id="2" creationId="{850A6847-0CDB-45F3-91A6-6EFA337CF57C}"/>
          </ac:spMkLst>
        </pc:spChg>
        <pc:spChg chg="del mod">
          <ac:chgData name="Siegbert Rudolph" userId="2af4d44886c067cc" providerId="LiveId" clId="{5B427F53-22BC-4D22-80C0-BAE9305DA3BC}" dt="2021-02-06T18:26:09.510" v="168" actId="478"/>
          <ac:spMkLst>
            <pc:docMk/>
            <pc:sldMk cId="3853910234" sldId="652"/>
            <ac:spMk id="3" creationId="{7406D51C-A949-40A5-B9B5-B9EB68524D30}"/>
          </ac:spMkLst>
        </pc:spChg>
        <pc:spChg chg="mod">
          <ac:chgData name="Siegbert Rudolph" userId="2af4d44886c067cc" providerId="LiveId" clId="{5B427F53-22BC-4D22-80C0-BAE9305DA3BC}" dt="2021-02-07T07:37:04.463" v="275" actId="1076"/>
          <ac:spMkLst>
            <pc:docMk/>
            <pc:sldMk cId="3853910234" sldId="652"/>
            <ac:spMk id="3" creationId="{F103AB53-0F97-4DAB-A757-340F7C2063F9}"/>
          </ac:spMkLst>
        </pc:spChg>
      </pc:sldChg>
      <pc:sldChg chg="delSp modSp mod">
        <pc:chgData name="Siegbert Rudolph" userId="2af4d44886c067cc" providerId="LiveId" clId="{5B427F53-22BC-4D22-80C0-BAE9305DA3BC}" dt="2021-02-07T07:37:04.404" v="215" actId="1076"/>
        <pc:sldMkLst>
          <pc:docMk/>
          <pc:sldMk cId="3507951110" sldId="653"/>
        </pc:sldMkLst>
        <pc:spChg chg="del mod">
          <ac:chgData name="Siegbert Rudolph" userId="2af4d44886c067cc" providerId="LiveId" clId="{5B427F53-22BC-4D22-80C0-BAE9305DA3BC}" dt="2021-02-06T18:26:09.472" v="108" actId="478"/>
          <ac:spMkLst>
            <pc:docMk/>
            <pc:sldMk cId="3507951110" sldId="653"/>
            <ac:spMk id="3" creationId="{58E1EC47-EFBB-49E4-BBD9-10D0FBEE0AD3}"/>
          </ac:spMkLst>
        </pc:spChg>
        <pc:spChg chg="mod">
          <ac:chgData name="Siegbert Rudolph" userId="2af4d44886c067cc" providerId="LiveId" clId="{5B427F53-22BC-4D22-80C0-BAE9305DA3BC}" dt="2021-02-07T07:37:04.404" v="215" actId="1076"/>
          <ac:spMkLst>
            <pc:docMk/>
            <pc:sldMk cId="3507951110" sldId="653"/>
            <ac:spMk id="3" creationId="{A8BD06D6-95CE-4840-8AE8-0046DF39D258}"/>
          </ac:spMkLst>
        </pc:spChg>
        <pc:spChg chg="del">
          <ac:chgData name="Siegbert Rudolph" userId="2af4d44886c067cc" providerId="LiveId" clId="{5B427F53-22BC-4D22-80C0-BAE9305DA3BC}" dt="2021-01-03T17:11:37.564" v="6" actId="478"/>
          <ac:spMkLst>
            <pc:docMk/>
            <pc:sldMk cId="3507951110" sldId="653"/>
            <ac:spMk id="8" creationId="{5E834A1B-7F62-47D4-AD0B-BF7CBA82A413}"/>
          </ac:spMkLst>
        </pc:spChg>
        <pc:spChg chg="del mod">
          <ac:chgData name="Siegbert Rudolph" userId="2af4d44886c067cc" providerId="LiveId" clId="{5B427F53-22BC-4D22-80C0-BAE9305DA3BC}" dt="2021-02-07T07:37:04.398" v="210" actId="478"/>
          <ac:spMkLst>
            <pc:docMk/>
            <pc:sldMk cId="3507951110" sldId="653"/>
            <ac:spMk id="8" creationId="{7A07118B-AD24-4162-A74F-267EC63058A6}"/>
          </ac:spMkLst>
        </pc:spChg>
      </pc:sldChg>
      <pc:sldChg chg="delSp modSp mod">
        <pc:chgData name="Siegbert Rudolph" userId="2af4d44886c067cc" providerId="LiveId" clId="{5B427F53-22BC-4D22-80C0-BAE9305DA3BC}" dt="2021-02-07T07:37:04.409" v="221" actId="1076"/>
        <pc:sldMkLst>
          <pc:docMk/>
          <pc:sldMk cId="1640591054" sldId="654"/>
        </pc:sldMkLst>
        <pc:spChg chg="del">
          <ac:chgData name="Siegbert Rudolph" userId="2af4d44886c067cc" providerId="LiveId" clId="{5B427F53-22BC-4D22-80C0-BAE9305DA3BC}" dt="2021-01-03T17:11:37.579" v="12" actId="478"/>
          <ac:spMkLst>
            <pc:docMk/>
            <pc:sldMk cId="1640591054" sldId="654"/>
            <ac:spMk id="2" creationId="{7773DF59-4D5B-4603-AB4C-EA502346AB6D}"/>
          </ac:spMkLst>
        </pc:spChg>
        <pc:spChg chg="del mod">
          <ac:chgData name="Siegbert Rudolph" userId="2af4d44886c067cc" providerId="LiveId" clId="{5B427F53-22BC-4D22-80C0-BAE9305DA3BC}" dt="2021-02-07T07:37:04.405" v="216" actId="478"/>
          <ac:spMkLst>
            <pc:docMk/>
            <pc:sldMk cId="1640591054" sldId="654"/>
            <ac:spMk id="2" creationId="{E64C8C73-F3C6-4C63-AFCE-AC995F8EBC29}"/>
          </ac:spMkLst>
        </pc:spChg>
        <pc:spChg chg="mod">
          <ac:chgData name="Siegbert Rudolph" userId="2af4d44886c067cc" providerId="LiveId" clId="{5B427F53-22BC-4D22-80C0-BAE9305DA3BC}" dt="2021-02-07T07:37:04.409" v="221" actId="1076"/>
          <ac:spMkLst>
            <pc:docMk/>
            <pc:sldMk cId="1640591054" sldId="654"/>
            <ac:spMk id="3" creationId="{0B895C47-DC74-4BDE-9FF8-DA4BAF3CEC95}"/>
          </ac:spMkLst>
        </pc:spChg>
        <pc:spChg chg="del mod">
          <ac:chgData name="Siegbert Rudolph" userId="2af4d44886c067cc" providerId="LiveId" clId="{5B427F53-22BC-4D22-80C0-BAE9305DA3BC}" dt="2021-02-06T18:26:09.472" v="114" actId="478"/>
          <ac:spMkLst>
            <pc:docMk/>
            <pc:sldMk cId="1640591054" sldId="654"/>
            <ac:spMk id="3" creationId="{DC008945-8EA4-40BC-A3E2-1C7ED0289BBE}"/>
          </ac:spMkLst>
        </pc:spChg>
      </pc:sldChg>
      <pc:sldChg chg="delSp modSp mod">
        <pc:chgData name="Siegbert Rudolph" userId="2af4d44886c067cc" providerId="LiveId" clId="{5B427F53-22BC-4D22-80C0-BAE9305DA3BC}" dt="2021-02-07T07:37:04.413" v="227" actId="1076"/>
        <pc:sldMkLst>
          <pc:docMk/>
          <pc:sldMk cId="599757504" sldId="655"/>
        </pc:sldMkLst>
        <pc:spChg chg="del mod">
          <ac:chgData name="Siegbert Rudolph" userId="2af4d44886c067cc" providerId="LiveId" clId="{5B427F53-22BC-4D22-80C0-BAE9305DA3BC}" dt="2021-02-07T07:37:04.409" v="222" actId="478"/>
          <ac:spMkLst>
            <pc:docMk/>
            <pc:sldMk cId="599757504" sldId="655"/>
            <ac:spMk id="2" creationId="{20F8A642-4961-4EDB-AD9C-CBB14949B8DC}"/>
          </ac:spMkLst>
        </pc:spChg>
        <pc:spChg chg="del">
          <ac:chgData name="Siegbert Rudolph" userId="2af4d44886c067cc" providerId="LiveId" clId="{5B427F53-22BC-4D22-80C0-BAE9305DA3BC}" dt="2021-01-03T17:11:37.579" v="18" actId="478"/>
          <ac:spMkLst>
            <pc:docMk/>
            <pc:sldMk cId="599757504" sldId="655"/>
            <ac:spMk id="2" creationId="{ADCBF9C8-CD77-4CBF-A779-A25E3E3A7838}"/>
          </ac:spMkLst>
        </pc:spChg>
        <pc:spChg chg="mod">
          <ac:chgData name="Siegbert Rudolph" userId="2af4d44886c067cc" providerId="LiveId" clId="{5B427F53-22BC-4D22-80C0-BAE9305DA3BC}" dt="2021-02-07T07:37:04.413" v="227" actId="1076"/>
          <ac:spMkLst>
            <pc:docMk/>
            <pc:sldMk cId="599757504" sldId="655"/>
            <ac:spMk id="3" creationId="{18FB202F-25ED-4D93-8B95-237953F62413}"/>
          </ac:spMkLst>
        </pc:spChg>
        <pc:spChg chg="del mod">
          <ac:chgData name="Siegbert Rudolph" userId="2af4d44886c067cc" providerId="LiveId" clId="{5B427F53-22BC-4D22-80C0-BAE9305DA3BC}" dt="2021-02-06T18:26:09.472" v="120" actId="478"/>
          <ac:spMkLst>
            <pc:docMk/>
            <pc:sldMk cId="599757504" sldId="655"/>
            <ac:spMk id="3" creationId="{A4FFA368-F9E8-45DE-A721-F70B953720BE}"/>
          </ac:spMkLst>
        </pc:spChg>
      </pc:sldChg>
      <pc:sldChg chg="delSp modSp mod">
        <pc:chgData name="Siegbert Rudolph" userId="2af4d44886c067cc" providerId="LiveId" clId="{5B427F53-22BC-4D22-80C0-BAE9305DA3BC}" dt="2021-02-07T07:37:04.420" v="233" actId="1076"/>
        <pc:sldMkLst>
          <pc:docMk/>
          <pc:sldMk cId="3363079364" sldId="656"/>
        </pc:sldMkLst>
        <pc:spChg chg="del mod">
          <ac:chgData name="Siegbert Rudolph" userId="2af4d44886c067cc" providerId="LiveId" clId="{5B427F53-22BC-4D22-80C0-BAE9305DA3BC}" dt="2021-02-07T07:37:04.413" v="228" actId="478"/>
          <ac:spMkLst>
            <pc:docMk/>
            <pc:sldMk cId="3363079364" sldId="656"/>
            <ac:spMk id="2" creationId="{6345431A-15A6-4974-A7C4-AA36C68E8CDA}"/>
          </ac:spMkLst>
        </pc:spChg>
        <pc:spChg chg="del">
          <ac:chgData name="Siegbert Rudolph" userId="2af4d44886c067cc" providerId="LiveId" clId="{5B427F53-22BC-4D22-80C0-BAE9305DA3BC}" dt="2021-01-03T17:11:37.579" v="24" actId="478"/>
          <ac:spMkLst>
            <pc:docMk/>
            <pc:sldMk cId="3363079364" sldId="656"/>
            <ac:spMk id="2" creationId="{FD867FD7-D9F1-4C0A-9345-D628F6A08F22}"/>
          </ac:spMkLst>
        </pc:spChg>
        <pc:spChg chg="mod">
          <ac:chgData name="Siegbert Rudolph" userId="2af4d44886c067cc" providerId="LiveId" clId="{5B427F53-22BC-4D22-80C0-BAE9305DA3BC}" dt="2021-02-07T07:37:04.420" v="233" actId="1076"/>
          <ac:spMkLst>
            <pc:docMk/>
            <pc:sldMk cId="3363079364" sldId="656"/>
            <ac:spMk id="3" creationId="{D26B7BE7-C218-4314-BE3E-2F260C0A26D8}"/>
          </ac:spMkLst>
        </pc:spChg>
        <pc:spChg chg="del mod">
          <ac:chgData name="Siegbert Rudolph" userId="2af4d44886c067cc" providerId="LiveId" clId="{5B427F53-22BC-4D22-80C0-BAE9305DA3BC}" dt="2021-02-06T18:26:09.488" v="126" actId="478"/>
          <ac:spMkLst>
            <pc:docMk/>
            <pc:sldMk cId="3363079364" sldId="656"/>
            <ac:spMk id="3" creationId="{FE60FB0B-6A62-4A28-A38E-7355C31AB90B}"/>
          </ac:spMkLst>
        </pc:spChg>
      </pc:sldChg>
      <pc:sldChg chg="delSp modSp mod">
        <pc:chgData name="Siegbert Rudolph" userId="2af4d44886c067cc" providerId="LiveId" clId="{5B427F53-22BC-4D22-80C0-BAE9305DA3BC}" dt="2021-02-07T07:37:04.424" v="239" actId="1076"/>
        <pc:sldMkLst>
          <pc:docMk/>
          <pc:sldMk cId="1983598439" sldId="657"/>
        </pc:sldMkLst>
        <pc:spChg chg="del mod">
          <ac:chgData name="Siegbert Rudolph" userId="2af4d44886c067cc" providerId="LiveId" clId="{5B427F53-22BC-4D22-80C0-BAE9305DA3BC}" dt="2021-02-07T07:37:04.420" v="234" actId="478"/>
          <ac:spMkLst>
            <pc:docMk/>
            <pc:sldMk cId="1983598439" sldId="657"/>
            <ac:spMk id="2" creationId="{A360E4CB-DD08-42E4-A290-2570F8043511}"/>
          </ac:spMkLst>
        </pc:spChg>
        <pc:spChg chg="del">
          <ac:chgData name="Siegbert Rudolph" userId="2af4d44886c067cc" providerId="LiveId" clId="{5B427F53-22BC-4D22-80C0-BAE9305DA3BC}" dt="2021-01-03T17:11:37.579" v="30" actId="478"/>
          <ac:spMkLst>
            <pc:docMk/>
            <pc:sldMk cId="1983598439" sldId="657"/>
            <ac:spMk id="2" creationId="{D6B7C49C-AE9C-4DAC-92D7-02018A6584AB}"/>
          </ac:spMkLst>
        </pc:spChg>
        <pc:spChg chg="del mod">
          <ac:chgData name="Siegbert Rudolph" userId="2af4d44886c067cc" providerId="LiveId" clId="{5B427F53-22BC-4D22-80C0-BAE9305DA3BC}" dt="2021-02-06T18:26:09.488" v="132" actId="478"/>
          <ac:spMkLst>
            <pc:docMk/>
            <pc:sldMk cId="1983598439" sldId="657"/>
            <ac:spMk id="3" creationId="{0088D0A3-DAC2-41C0-821E-0E50EDCB40D0}"/>
          </ac:spMkLst>
        </pc:spChg>
        <pc:spChg chg="mod">
          <ac:chgData name="Siegbert Rudolph" userId="2af4d44886c067cc" providerId="LiveId" clId="{5B427F53-22BC-4D22-80C0-BAE9305DA3BC}" dt="2021-02-07T07:37:04.424" v="239" actId="1076"/>
          <ac:spMkLst>
            <pc:docMk/>
            <pc:sldMk cId="1983598439" sldId="657"/>
            <ac:spMk id="3" creationId="{81D93676-4B8D-44BA-9F76-866F618925C3}"/>
          </ac:spMkLst>
        </pc:spChg>
      </pc:sldChg>
      <pc:sldChg chg="delSp modSp mod">
        <pc:chgData name="Siegbert Rudolph" userId="2af4d44886c067cc" providerId="LiveId" clId="{5B427F53-22BC-4D22-80C0-BAE9305DA3BC}" dt="2021-02-07T07:37:04.429" v="245" actId="1076"/>
        <pc:sldMkLst>
          <pc:docMk/>
          <pc:sldMk cId="3143888550" sldId="658"/>
        </pc:sldMkLst>
        <pc:spChg chg="del mod">
          <ac:chgData name="Siegbert Rudolph" userId="2af4d44886c067cc" providerId="LiveId" clId="{5B427F53-22BC-4D22-80C0-BAE9305DA3BC}" dt="2021-02-07T07:37:04.424" v="240" actId="478"/>
          <ac:spMkLst>
            <pc:docMk/>
            <pc:sldMk cId="3143888550" sldId="658"/>
            <ac:spMk id="2" creationId="{57EA95B8-65CF-4E50-A843-C141D47F8591}"/>
          </ac:spMkLst>
        </pc:spChg>
        <pc:spChg chg="del">
          <ac:chgData name="Siegbert Rudolph" userId="2af4d44886c067cc" providerId="LiveId" clId="{5B427F53-22BC-4D22-80C0-BAE9305DA3BC}" dt="2021-01-03T17:11:37.595" v="36" actId="478"/>
          <ac:spMkLst>
            <pc:docMk/>
            <pc:sldMk cId="3143888550" sldId="658"/>
            <ac:spMk id="2" creationId="{77857CED-5B42-4ACB-B16C-BF81B319428E}"/>
          </ac:spMkLst>
        </pc:spChg>
        <pc:spChg chg="del mod">
          <ac:chgData name="Siegbert Rudolph" userId="2af4d44886c067cc" providerId="LiveId" clId="{5B427F53-22BC-4D22-80C0-BAE9305DA3BC}" dt="2021-02-06T18:26:09.488" v="138" actId="478"/>
          <ac:spMkLst>
            <pc:docMk/>
            <pc:sldMk cId="3143888550" sldId="658"/>
            <ac:spMk id="3" creationId="{5C379D8A-7906-43F4-B2E7-304BB30430FE}"/>
          </ac:spMkLst>
        </pc:spChg>
        <pc:spChg chg="mod">
          <ac:chgData name="Siegbert Rudolph" userId="2af4d44886c067cc" providerId="LiveId" clId="{5B427F53-22BC-4D22-80C0-BAE9305DA3BC}" dt="2021-02-07T07:37:04.429" v="245" actId="1076"/>
          <ac:spMkLst>
            <pc:docMk/>
            <pc:sldMk cId="3143888550" sldId="658"/>
            <ac:spMk id="3" creationId="{C1FA334E-8673-4DCF-805A-B5AF1926F0EC}"/>
          </ac:spMkLst>
        </pc:spChg>
      </pc:sldChg>
      <pc:sldChg chg="delSp modSp mod">
        <pc:chgData name="Siegbert Rudolph" userId="2af4d44886c067cc" providerId="LiveId" clId="{5B427F53-22BC-4D22-80C0-BAE9305DA3BC}" dt="2021-02-07T07:37:04.435" v="251" actId="1076"/>
        <pc:sldMkLst>
          <pc:docMk/>
          <pc:sldMk cId="597286124" sldId="659"/>
        </pc:sldMkLst>
        <pc:spChg chg="del">
          <ac:chgData name="Siegbert Rudolph" userId="2af4d44886c067cc" providerId="LiveId" clId="{5B427F53-22BC-4D22-80C0-BAE9305DA3BC}" dt="2021-01-03T17:11:37.595" v="42" actId="478"/>
          <ac:spMkLst>
            <pc:docMk/>
            <pc:sldMk cId="597286124" sldId="659"/>
            <ac:spMk id="2" creationId="{2267205D-2580-4CB8-BF36-DE8DB81F2375}"/>
          </ac:spMkLst>
        </pc:spChg>
        <pc:spChg chg="del mod">
          <ac:chgData name="Siegbert Rudolph" userId="2af4d44886c067cc" providerId="LiveId" clId="{5B427F53-22BC-4D22-80C0-BAE9305DA3BC}" dt="2021-02-07T07:37:04.429" v="246" actId="478"/>
          <ac:spMkLst>
            <pc:docMk/>
            <pc:sldMk cId="597286124" sldId="659"/>
            <ac:spMk id="2" creationId="{CC12A89F-B4ED-4487-8EFE-1BA6AE11F442}"/>
          </ac:spMkLst>
        </pc:spChg>
        <pc:spChg chg="del mod">
          <ac:chgData name="Siegbert Rudolph" userId="2af4d44886c067cc" providerId="LiveId" clId="{5B427F53-22BC-4D22-80C0-BAE9305DA3BC}" dt="2021-02-06T18:26:09.488" v="144" actId="478"/>
          <ac:spMkLst>
            <pc:docMk/>
            <pc:sldMk cId="597286124" sldId="659"/>
            <ac:spMk id="3" creationId="{2E0DD1DD-15AA-40B3-9FA2-8A7BA6A4C06E}"/>
          </ac:spMkLst>
        </pc:spChg>
        <pc:spChg chg="mod">
          <ac:chgData name="Siegbert Rudolph" userId="2af4d44886c067cc" providerId="LiveId" clId="{5B427F53-22BC-4D22-80C0-BAE9305DA3BC}" dt="2021-02-07T07:37:04.435" v="251" actId="1076"/>
          <ac:spMkLst>
            <pc:docMk/>
            <pc:sldMk cId="597286124" sldId="659"/>
            <ac:spMk id="3" creationId="{585DF9D5-0A57-44D8-AAF3-480E34415974}"/>
          </ac:spMkLst>
        </pc:spChg>
      </pc:sldChg>
      <pc:sldChg chg="delSp modSp mod">
        <pc:chgData name="Siegbert Rudolph" userId="2af4d44886c067cc" providerId="LiveId" clId="{5B427F53-22BC-4D22-80C0-BAE9305DA3BC}" dt="2021-02-07T07:37:04.441" v="257" actId="1076"/>
        <pc:sldMkLst>
          <pc:docMk/>
          <pc:sldMk cId="4217816899" sldId="660"/>
        </pc:sldMkLst>
        <pc:spChg chg="del">
          <ac:chgData name="Siegbert Rudolph" userId="2af4d44886c067cc" providerId="LiveId" clId="{5B427F53-22BC-4D22-80C0-BAE9305DA3BC}" dt="2021-01-03T17:11:37.610" v="48" actId="478"/>
          <ac:spMkLst>
            <pc:docMk/>
            <pc:sldMk cId="4217816899" sldId="660"/>
            <ac:spMk id="2" creationId="{8AB62942-6097-40A9-B918-9DF729EB2BB5}"/>
          </ac:spMkLst>
        </pc:spChg>
        <pc:spChg chg="del mod">
          <ac:chgData name="Siegbert Rudolph" userId="2af4d44886c067cc" providerId="LiveId" clId="{5B427F53-22BC-4D22-80C0-BAE9305DA3BC}" dt="2021-02-07T07:37:04.436" v="252" actId="478"/>
          <ac:spMkLst>
            <pc:docMk/>
            <pc:sldMk cId="4217816899" sldId="660"/>
            <ac:spMk id="2" creationId="{F79E027C-49D6-4F1F-A3A5-AFE514C0A173}"/>
          </ac:spMkLst>
        </pc:spChg>
        <pc:spChg chg="mod">
          <ac:chgData name="Siegbert Rudolph" userId="2af4d44886c067cc" providerId="LiveId" clId="{5B427F53-22BC-4D22-80C0-BAE9305DA3BC}" dt="2021-02-07T07:37:04.441" v="257" actId="1076"/>
          <ac:spMkLst>
            <pc:docMk/>
            <pc:sldMk cId="4217816899" sldId="660"/>
            <ac:spMk id="3" creationId="{09A53217-48E6-4E2F-961D-DED768EC9341}"/>
          </ac:spMkLst>
        </pc:spChg>
        <pc:spChg chg="del mod">
          <ac:chgData name="Siegbert Rudolph" userId="2af4d44886c067cc" providerId="LiveId" clId="{5B427F53-22BC-4D22-80C0-BAE9305DA3BC}" dt="2021-02-06T18:26:09.504" v="150" actId="478"/>
          <ac:spMkLst>
            <pc:docMk/>
            <pc:sldMk cId="4217816899" sldId="660"/>
            <ac:spMk id="3" creationId="{57CB27FC-E521-4570-B79B-99648E4A8601}"/>
          </ac:spMkLst>
        </pc:spChg>
      </pc:sldChg>
      <pc:sldChg chg="delSp modSp mod">
        <pc:chgData name="Siegbert Rudolph" userId="2af4d44886c067cc" providerId="LiveId" clId="{5B427F53-22BC-4D22-80C0-BAE9305DA3BC}" dt="2021-02-07T07:37:04.446" v="263" actId="1076"/>
        <pc:sldMkLst>
          <pc:docMk/>
          <pc:sldMk cId="3352714247" sldId="661"/>
        </pc:sldMkLst>
        <pc:spChg chg="del mod">
          <ac:chgData name="Siegbert Rudolph" userId="2af4d44886c067cc" providerId="LiveId" clId="{5B427F53-22BC-4D22-80C0-BAE9305DA3BC}" dt="2021-02-07T07:37:04.442" v="258" actId="478"/>
          <ac:spMkLst>
            <pc:docMk/>
            <pc:sldMk cId="3352714247" sldId="661"/>
            <ac:spMk id="2" creationId="{073B4F74-134B-4498-9BD6-675AF16B1415}"/>
          </ac:spMkLst>
        </pc:spChg>
        <pc:spChg chg="del">
          <ac:chgData name="Siegbert Rudolph" userId="2af4d44886c067cc" providerId="LiveId" clId="{5B427F53-22BC-4D22-80C0-BAE9305DA3BC}" dt="2021-01-03T17:11:37.610" v="54" actId="478"/>
          <ac:spMkLst>
            <pc:docMk/>
            <pc:sldMk cId="3352714247" sldId="661"/>
            <ac:spMk id="2" creationId="{8E09D2DB-A8D8-45FE-9097-16A3915DAC66}"/>
          </ac:spMkLst>
        </pc:spChg>
        <pc:spChg chg="del mod">
          <ac:chgData name="Siegbert Rudolph" userId="2af4d44886c067cc" providerId="LiveId" clId="{5B427F53-22BC-4D22-80C0-BAE9305DA3BC}" dt="2021-02-06T18:26:09.504" v="156" actId="478"/>
          <ac:spMkLst>
            <pc:docMk/>
            <pc:sldMk cId="3352714247" sldId="661"/>
            <ac:spMk id="3" creationId="{A32CF61D-55CF-481A-A93C-4377FC22D23D}"/>
          </ac:spMkLst>
        </pc:spChg>
        <pc:spChg chg="mod">
          <ac:chgData name="Siegbert Rudolph" userId="2af4d44886c067cc" providerId="LiveId" clId="{5B427F53-22BC-4D22-80C0-BAE9305DA3BC}" dt="2021-02-07T07:37:04.446" v="263" actId="1076"/>
          <ac:spMkLst>
            <pc:docMk/>
            <pc:sldMk cId="3352714247" sldId="661"/>
            <ac:spMk id="3" creationId="{CE11080F-EFC1-46D2-ADB9-C33AD94E9067}"/>
          </ac:spMkLst>
        </pc:spChg>
      </pc:sldChg>
      <pc:sldChg chg="delSp modSp mod">
        <pc:chgData name="Siegbert Rudolph" userId="2af4d44886c067cc" providerId="LiveId" clId="{5B427F53-22BC-4D22-80C0-BAE9305DA3BC}" dt="2021-02-07T07:37:04.454" v="269" actId="1076"/>
        <pc:sldMkLst>
          <pc:docMk/>
          <pc:sldMk cId="3257892024" sldId="662"/>
        </pc:sldMkLst>
        <pc:spChg chg="del">
          <ac:chgData name="Siegbert Rudolph" userId="2af4d44886c067cc" providerId="LiveId" clId="{5B427F53-22BC-4D22-80C0-BAE9305DA3BC}" dt="2021-01-03T17:11:37.610" v="60" actId="478"/>
          <ac:spMkLst>
            <pc:docMk/>
            <pc:sldMk cId="3257892024" sldId="662"/>
            <ac:spMk id="2" creationId="{3214FFDE-0D1D-49FB-B020-8E4395427B69}"/>
          </ac:spMkLst>
        </pc:spChg>
        <pc:spChg chg="del mod">
          <ac:chgData name="Siegbert Rudolph" userId="2af4d44886c067cc" providerId="LiveId" clId="{5B427F53-22BC-4D22-80C0-BAE9305DA3BC}" dt="2021-02-07T07:37:04.446" v="264" actId="478"/>
          <ac:spMkLst>
            <pc:docMk/>
            <pc:sldMk cId="3257892024" sldId="662"/>
            <ac:spMk id="2" creationId="{60F2893E-76A0-41C5-8214-1305CFF5CC2C}"/>
          </ac:spMkLst>
        </pc:spChg>
        <pc:spChg chg="mod">
          <ac:chgData name="Siegbert Rudolph" userId="2af4d44886c067cc" providerId="LiveId" clId="{5B427F53-22BC-4D22-80C0-BAE9305DA3BC}" dt="2021-02-07T07:37:04.454" v="269" actId="1076"/>
          <ac:spMkLst>
            <pc:docMk/>
            <pc:sldMk cId="3257892024" sldId="662"/>
            <ac:spMk id="3" creationId="{8280846B-8B7E-4CEC-B0FA-403836F25F20}"/>
          </ac:spMkLst>
        </pc:spChg>
        <pc:spChg chg="del mod">
          <ac:chgData name="Siegbert Rudolph" userId="2af4d44886c067cc" providerId="LiveId" clId="{5B427F53-22BC-4D22-80C0-BAE9305DA3BC}" dt="2021-02-06T18:26:09.510" v="162" actId="478"/>
          <ac:spMkLst>
            <pc:docMk/>
            <pc:sldMk cId="3257892024" sldId="662"/>
            <ac:spMk id="3" creationId="{CD3E8988-77A6-414B-8DA8-BD3E1EAFBC7C}"/>
          </ac:spMkLst>
        </pc:spChg>
      </pc:sldChg>
      <pc:sldChg chg="delSp modSp mod">
        <pc:chgData name="Siegbert Rudolph" userId="2af4d44886c067cc" providerId="LiveId" clId="{5B427F53-22BC-4D22-80C0-BAE9305DA3BC}" dt="2021-02-07T07:37:04.502" v="305" actId="1076"/>
        <pc:sldMkLst>
          <pc:docMk/>
          <pc:sldMk cId="1944282758" sldId="665"/>
        </pc:sldMkLst>
        <pc:spChg chg="del">
          <ac:chgData name="Siegbert Rudolph" userId="2af4d44886c067cc" providerId="LiveId" clId="{5B427F53-22BC-4D22-80C0-BAE9305DA3BC}" dt="2021-01-03T17:11:37.648" v="96" actId="478"/>
          <ac:spMkLst>
            <pc:docMk/>
            <pc:sldMk cId="1944282758" sldId="665"/>
            <ac:spMk id="2" creationId="{135A5B30-D01E-487B-B72E-FB3D96F43C45}"/>
          </ac:spMkLst>
        </pc:spChg>
        <pc:spChg chg="del mod">
          <ac:chgData name="Siegbert Rudolph" userId="2af4d44886c067cc" providerId="LiveId" clId="{5B427F53-22BC-4D22-80C0-BAE9305DA3BC}" dt="2021-02-07T07:37:04.495" v="300" actId="478"/>
          <ac:spMkLst>
            <pc:docMk/>
            <pc:sldMk cId="1944282758" sldId="665"/>
            <ac:spMk id="2" creationId="{BBF67757-A822-4E5B-B5A0-713AEC77D3E1}"/>
          </ac:spMkLst>
        </pc:spChg>
        <pc:spChg chg="del mod">
          <ac:chgData name="Siegbert Rudolph" userId="2af4d44886c067cc" providerId="LiveId" clId="{5B427F53-22BC-4D22-80C0-BAE9305DA3BC}" dt="2021-02-06T18:26:09.526" v="198" actId="478"/>
          <ac:spMkLst>
            <pc:docMk/>
            <pc:sldMk cId="1944282758" sldId="665"/>
            <ac:spMk id="3" creationId="{698EA295-79FC-4065-A8E9-79595F06F57C}"/>
          </ac:spMkLst>
        </pc:spChg>
        <pc:spChg chg="mod">
          <ac:chgData name="Siegbert Rudolph" userId="2af4d44886c067cc" providerId="LiveId" clId="{5B427F53-22BC-4D22-80C0-BAE9305DA3BC}" dt="2021-02-07T07:37:04.502" v="305" actId="1076"/>
          <ac:spMkLst>
            <pc:docMk/>
            <pc:sldMk cId="1944282758" sldId="665"/>
            <ac:spMk id="3" creationId="{A938FD5E-FCF4-484D-9127-BB0E40CBA11A}"/>
          </ac:spMkLst>
        </pc:spChg>
      </pc:sldChg>
    </pc:docChg>
  </pc:docChgLst>
  <pc:docChgLst>
    <pc:chgData name="Siegbert Rudolph" userId="2af4d44886c067cc" providerId="LiveId" clId="{C3D8AEC8-795C-4103-9743-E6407A578EAE}"/>
    <pc:docChg chg="custSel modSld">
      <pc:chgData name="Siegbert Rudolph" userId="2af4d44886c067cc" providerId="LiveId" clId="{C3D8AEC8-795C-4103-9743-E6407A578EAE}" dt="2021-06-24T13:20:21.411" v="112" actId="1076"/>
      <pc:docMkLst>
        <pc:docMk/>
      </pc:docMkLst>
      <pc:sldChg chg="delSp modSp mod">
        <pc:chgData name="Siegbert Rudolph" userId="2af4d44886c067cc" providerId="LiveId" clId="{C3D8AEC8-795C-4103-9743-E6407A578EAE}" dt="2021-06-24T13:20:21.350" v="16" actId="1076"/>
        <pc:sldMkLst>
          <pc:docMk/>
          <pc:sldMk cId="0" sldId="444"/>
        </pc:sldMkLst>
        <pc:spChg chg="del">
          <ac:chgData name="Siegbert Rudolph" userId="2af4d44886c067cc" providerId="LiveId" clId="{C3D8AEC8-795C-4103-9743-E6407A578EAE}" dt="2021-06-24T13:20:21.340" v="11" actId="478"/>
          <ac:spMkLst>
            <pc:docMk/>
            <pc:sldMk cId="0" sldId="444"/>
            <ac:spMk id="2" creationId="{BD82134A-74F7-4549-B2B6-52BD259086EC}"/>
          </ac:spMkLst>
        </pc:spChg>
        <pc:spChg chg="mod">
          <ac:chgData name="Siegbert Rudolph" userId="2af4d44886c067cc" providerId="LiveId" clId="{C3D8AEC8-795C-4103-9743-E6407A578EAE}" dt="2021-06-24T13:20:21.350" v="16" actId="1076"/>
          <ac:spMkLst>
            <pc:docMk/>
            <pc:sldMk cId="0" sldId="444"/>
            <ac:spMk id="3" creationId="{17417C4C-CC66-4BCF-B42E-3F27FF0D5E26}"/>
          </ac:spMkLst>
        </pc:spChg>
        <pc:spChg chg="mod">
          <ac:chgData name="Siegbert Rudolph" userId="2af4d44886c067cc" providerId="LiveId" clId="{C3D8AEC8-795C-4103-9743-E6407A578EAE}" dt="2021-06-24T13:09:29.165" v="4" actId="20577"/>
          <ac:spMkLst>
            <pc:docMk/>
            <pc:sldMk cId="0" sldId="444"/>
            <ac:spMk id="22" creationId="{00000000-0000-0000-0000-000000000000}"/>
          </ac:spMkLst>
        </pc:spChg>
        <pc:spChg chg="mod">
          <ac:chgData name="Siegbert Rudolph" userId="2af4d44886c067cc" providerId="LiveId" clId="{C3D8AEC8-795C-4103-9743-E6407A578EAE}" dt="2021-06-24T13:09:26.415" v="3" actId="403"/>
          <ac:spMkLst>
            <pc:docMk/>
            <pc:sldMk cId="0" sldId="444"/>
            <ac:spMk id="23" creationId="{00000000-0000-0000-0000-000000000000}"/>
          </ac:spMkLst>
        </pc:spChg>
        <pc:spChg chg="mod">
          <ac:chgData name="Siegbert Rudolph" userId="2af4d44886c067cc" providerId="LiveId" clId="{C3D8AEC8-795C-4103-9743-E6407A578EAE}" dt="2021-06-24T13:09:33.845" v="10" actId="1035"/>
          <ac:spMkLst>
            <pc:docMk/>
            <pc:sldMk cId="0" sldId="444"/>
            <ac:spMk id="27" creationId="{00000000-0000-0000-0000-000000000000}"/>
          </ac:spMkLst>
        </pc:spChg>
      </pc:sldChg>
      <pc:sldChg chg="delSp modSp mod">
        <pc:chgData name="Siegbert Rudolph" userId="2af4d44886c067cc" providerId="LiveId" clId="{C3D8AEC8-795C-4103-9743-E6407A578EAE}" dt="2021-06-24T13:20:21.411" v="106" actId="1076"/>
        <pc:sldMkLst>
          <pc:docMk/>
          <pc:sldMk cId="1647492060" sldId="607"/>
        </pc:sldMkLst>
        <pc:spChg chg="del">
          <ac:chgData name="Siegbert Rudolph" userId="2af4d44886c067cc" providerId="LiveId" clId="{C3D8AEC8-795C-4103-9743-E6407A578EAE}" dt="2021-06-24T13:20:21.401" v="101" actId="478"/>
          <ac:spMkLst>
            <pc:docMk/>
            <pc:sldMk cId="1647492060" sldId="607"/>
            <ac:spMk id="2" creationId="{64549D4C-AB7C-4719-A958-99CEA3F97EAC}"/>
          </ac:spMkLst>
        </pc:spChg>
        <pc:spChg chg="mod">
          <ac:chgData name="Siegbert Rudolph" userId="2af4d44886c067cc" providerId="LiveId" clId="{C3D8AEC8-795C-4103-9743-E6407A578EAE}" dt="2021-06-24T13:20:21.411" v="106" actId="1076"/>
          <ac:spMkLst>
            <pc:docMk/>
            <pc:sldMk cId="1647492060" sldId="607"/>
            <ac:spMk id="5" creationId="{9B1AD9FC-BA01-4D2D-9757-5038B1D6329F}"/>
          </ac:spMkLst>
        </pc:spChg>
      </pc:sldChg>
      <pc:sldChg chg="delSp modSp mod">
        <pc:chgData name="Siegbert Rudolph" userId="2af4d44886c067cc" providerId="LiveId" clId="{C3D8AEC8-795C-4103-9743-E6407A578EAE}" dt="2021-06-24T13:20:21.395" v="88" actId="1076"/>
        <pc:sldMkLst>
          <pc:docMk/>
          <pc:sldMk cId="3871138545" sldId="646"/>
        </pc:sldMkLst>
        <pc:spChg chg="mod">
          <ac:chgData name="Siegbert Rudolph" userId="2af4d44886c067cc" providerId="LiveId" clId="{C3D8AEC8-795C-4103-9743-E6407A578EAE}" dt="2021-06-24T13:20:21.395" v="88" actId="1076"/>
          <ac:spMkLst>
            <pc:docMk/>
            <pc:sldMk cId="3871138545" sldId="646"/>
            <ac:spMk id="3" creationId="{CA3154C9-6598-4FDC-AE3F-77F7A4F6C9C4}"/>
          </ac:spMkLst>
        </pc:spChg>
        <pc:spChg chg="del">
          <ac:chgData name="Siegbert Rudolph" userId="2af4d44886c067cc" providerId="LiveId" clId="{C3D8AEC8-795C-4103-9743-E6407A578EAE}" dt="2021-06-24T13:20:21.395" v="83" actId="478"/>
          <ac:spMkLst>
            <pc:docMk/>
            <pc:sldMk cId="3871138545" sldId="646"/>
            <ac:spMk id="4" creationId="{54F35DA5-BA53-4A37-9ECA-5FBE63C4FE55}"/>
          </ac:spMkLst>
        </pc:spChg>
      </pc:sldChg>
      <pc:sldChg chg="delSp modSp mod">
        <pc:chgData name="Siegbert Rudolph" userId="2af4d44886c067cc" providerId="LiveId" clId="{C3D8AEC8-795C-4103-9743-E6407A578EAE}" dt="2021-06-24T13:20:21.401" v="100" actId="1076"/>
        <pc:sldMkLst>
          <pc:docMk/>
          <pc:sldMk cId="2555161924" sldId="648"/>
        </pc:sldMkLst>
        <pc:spChg chg="mod">
          <ac:chgData name="Siegbert Rudolph" userId="2af4d44886c067cc" providerId="LiveId" clId="{C3D8AEC8-795C-4103-9743-E6407A578EAE}" dt="2021-06-24T13:20:21.401" v="100" actId="1076"/>
          <ac:spMkLst>
            <pc:docMk/>
            <pc:sldMk cId="2555161924" sldId="648"/>
            <ac:spMk id="3" creationId="{3F1E4F3B-FBBF-4264-B51B-0AEDB0420D60}"/>
          </ac:spMkLst>
        </pc:spChg>
        <pc:spChg chg="del">
          <ac:chgData name="Siegbert Rudolph" userId="2af4d44886c067cc" providerId="LiveId" clId="{C3D8AEC8-795C-4103-9743-E6407A578EAE}" dt="2021-06-24T13:20:21.401" v="95" actId="478"/>
          <ac:spMkLst>
            <pc:docMk/>
            <pc:sldMk cId="2555161924" sldId="648"/>
            <ac:spMk id="4" creationId="{54EB33D3-82BB-4D93-8550-798CCD2A0D44}"/>
          </ac:spMkLst>
        </pc:spChg>
      </pc:sldChg>
      <pc:sldChg chg="delSp modSp mod">
        <pc:chgData name="Siegbert Rudolph" userId="2af4d44886c067cc" providerId="LiveId" clId="{C3D8AEC8-795C-4103-9743-E6407A578EAE}" dt="2021-06-24T13:20:21.401" v="94" actId="1076"/>
        <pc:sldMkLst>
          <pc:docMk/>
          <pc:sldMk cId="609222976" sldId="650"/>
        </pc:sldMkLst>
        <pc:spChg chg="del">
          <ac:chgData name="Siegbert Rudolph" userId="2af4d44886c067cc" providerId="LiveId" clId="{C3D8AEC8-795C-4103-9743-E6407A578EAE}" dt="2021-06-24T13:20:21.400" v="89" actId="478"/>
          <ac:spMkLst>
            <pc:docMk/>
            <pc:sldMk cId="609222976" sldId="650"/>
            <ac:spMk id="3" creationId="{E6035F14-6B50-4692-9C42-648EEF937DCF}"/>
          </ac:spMkLst>
        </pc:spChg>
        <pc:spChg chg="mod">
          <ac:chgData name="Siegbert Rudolph" userId="2af4d44886c067cc" providerId="LiveId" clId="{C3D8AEC8-795C-4103-9743-E6407A578EAE}" dt="2021-06-24T13:20:21.401" v="94" actId="1076"/>
          <ac:spMkLst>
            <pc:docMk/>
            <pc:sldMk cId="609222976" sldId="650"/>
            <ac:spMk id="4" creationId="{A05569A1-FD07-4A4E-A7DF-302ECF802FED}"/>
          </ac:spMkLst>
        </pc:spChg>
      </pc:sldChg>
      <pc:sldChg chg="delSp modSp mod">
        <pc:chgData name="Siegbert Rudolph" userId="2af4d44886c067cc" providerId="LiveId" clId="{C3D8AEC8-795C-4103-9743-E6407A578EAE}" dt="2021-06-24T13:20:21.390" v="82" actId="1076"/>
        <pc:sldMkLst>
          <pc:docMk/>
          <pc:sldMk cId="3853910234" sldId="652"/>
        </pc:sldMkLst>
        <pc:spChg chg="del">
          <ac:chgData name="Siegbert Rudolph" userId="2af4d44886c067cc" providerId="LiveId" clId="{C3D8AEC8-795C-4103-9743-E6407A578EAE}" dt="2021-06-24T13:20:21.390" v="77" actId="478"/>
          <ac:spMkLst>
            <pc:docMk/>
            <pc:sldMk cId="3853910234" sldId="652"/>
            <ac:spMk id="2" creationId="{AB7E3D3B-94A7-419E-A6EF-7F22B14383EF}"/>
          </ac:spMkLst>
        </pc:spChg>
        <pc:spChg chg="mod">
          <ac:chgData name="Siegbert Rudolph" userId="2af4d44886c067cc" providerId="LiveId" clId="{C3D8AEC8-795C-4103-9743-E6407A578EAE}" dt="2021-06-24T13:20:21.390" v="82" actId="1076"/>
          <ac:spMkLst>
            <pc:docMk/>
            <pc:sldMk cId="3853910234" sldId="652"/>
            <ac:spMk id="3" creationId="{6B83B2DC-88FA-4285-944A-B4D4FC5F53E6}"/>
          </ac:spMkLst>
        </pc:spChg>
      </pc:sldChg>
      <pc:sldChg chg="delSp modSp mod">
        <pc:chgData name="Siegbert Rudolph" userId="2af4d44886c067cc" providerId="LiveId" clId="{C3D8AEC8-795C-4103-9743-E6407A578EAE}" dt="2021-06-24T13:20:21.350" v="22" actId="1076"/>
        <pc:sldMkLst>
          <pc:docMk/>
          <pc:sldMk cId="3507951110" sldId="653"/>
        </pc:sldMkLst>
        <pc:spChg chg="mod">
          <ac:chgData name="Siegbert Rudolph" userId="2af4d44886c067cc" providerId="LiveId" clId="{C3D8AEC8-795C-4103-9743-E6407A578EAE}" dt="2021-06-24T13:20:21.350" v="22" actId="1076"/>
          <ac:spMkLst>
            <pc:docMk/>
            <pc:sldMk cId="3507951110" sldId="653"/>
            <ac:spMk id="3" creationId="{E39AAA26-1FF0-4F06-B4C4-BFCCAE78AFA1}"/>
          </ac:spMkLst>
        </pc:spChg>
        <pc:spChg chg="del">
          <ac:chgData name="Siegbert Rudolph" userId="2af4d44886c067cc" providerId="LiveId" clId="{C3D8AEC8-795C-4103-9743-E6407A578EAE}" dt="2021-06-24T13:20:21.350" v="17" actId="478"/>
          <ac:spMkLst>
            <pc:docMk/>
            <pc:sldMk cId="3507951110" sldId="653"/>
            <ac:spMk id="8" creationId="{FA5452C7-BB08-423E-A375-522CC52E0CE1}"/>
          </ac:spMkLst>
        </pc:spChg>
      </pc:sldChg>
      <pc:sldChg chg="delSp modSp mod">
        <pc:chgData name="Siegbert Rudolph" userId="2af4d44886c067cc" providerId="LiveId" clId="{C3D8AEC8-795C-4103-9743-E6407A578EAE}" dt="2021-06-24T13:20:21.350" v="28" actId="1076"/>
        <pc:sldMkLst>
          <pc:docMk/>
          <pc:sldMk cId="1640591054" sldId="654"/>
        </pc:sldMkLst>
        <pc:spChg chg="del">
          <ac:chgData name="Siegbert Rudolph" userId="2af4d44886c067cc" providerId="LiveId" clId="{C3D8AEC8-795C-4103-9743-E6407A578EAE}" dt="2021-06-24T13:20:21.350" v="23" actId="478"/>
          <ac:spMkLst>
            <pc:docMk/>
            <pc:sldMk cId="1640591054" sldId="654"/>
            <ac:spMk id="2" creationId="{9488B402-FE39-4B0B-97EF-5770ED02221D}"/>
          </ac:spMkLst>
        </pc:spChg>
        <pc:spChg chg="mod">
          <ac:chgData name="Siegbert Rudolph" userId="2af4d44886c067cc" providerId="LiveId" clId="{C3D8AEC8-795C-4103-9743-E6407A578EAE}" dt="2021-06-24T13:20:21.350" v="28" actId="1076"/>
          <ac:spMkLst>
            <pc:docMk/>
            <pc:sldMk cId="1640591054" sldId="654"/>
            <ac:spMk id="3" creationId="{0B0C0DCA-54F2-4A49-BFAC-D0D05E4912A6}"/>
          </ac:spMkLst>
        </pc:spChg>
      </pc:sldChg>
      <pc:sldChg chg="delSp modSp mod">
        <pc:chgData name="Siegbert Rudolph" userId="2af4d44886c067cc" providerId="LiveId" clId="{C3D8AEC8-795C-4103-9743-E6407A578EAE}" dt="2021-06-24T13:20:21.360" v="34" actId="1076"/>
        <pc:sldMkLst>
          <pc:docMk/>
          <pc:sldMk cId="599757504" sldId="655"/>
        </pc:sldMkLst>
        <pc:spChg chg="del">
          <ac:chgData name="Siegbert Rudolph" userId="2af4d44886c067cc" providerId="LiveId" clId="{C3D8AEC8-795C-4103-9743-E6407A578EAE}" dt="2021-06-24T13:20:21.350" v="29" actId="478"/>
          <ac:spMkLst>
            <pc:docMk/>
            <pc:sldMk cId="599757504" sldId="655"/>
            <ac:spMk id="2" creationId="{11D9FFD9-6157-4407-95E6-9387D31A6566}"/>
          </ac:spMkLst>
        </pc:spChg>
        <pc:spChg chg="mod">
          <ac:chgData name="Siegbert Rudolph" userId="2af4d44886c067cc" providerId="LiveId" clId="{C3D8AEC8-795C-4103-9743-E6407A578EAE}" dt="2021-06-24T13:20:21.360" v="34" actId="1076"/>
          <ac:spMkLst>
            <pc:docMk/>
            <pc:sldMk cId="599757504" sldId="655"/>
            <ac:spMk id="3" creationId="{109BB12B-557D-424E-A9C5-AB6222587553}"/>
          </ac:spMkLst>
        </pc:spChg>
      </pc:sldChg>
      <pc:sldChg chg="delSp modSp mod">
        <pc:chgData name="Siegbert Rudolph" userId="2af4d44886c067cc" providerId="LiveId" clId="{C3D8AEC8-795C-4103-9743-E6407A578EAE}" dt="2021-06-24T13:20:21.360" v="40" actId="1076"/>
        <pc:sldMkLst>
          <pc:docMk/>
          <pc:sldMk cId="3363079364" sldId="656"/>
        </pc:sldMkLst>
        <pc:spChg chg="del">
          <ac:chgData name="Siegbert Rudolph" userId="2af4d44886c067cc" providerId="LiveId" clId="{C3D8AEC8-795C-4103-9743-E6407A578EAE}" dt="2021-06-24T13:20:21.360" v="35" actId="478"/>
          <ac:spMkLst>
            <pc:docMk/>
            <pc:sldMk cId="3363079364" sldId="656"/>
            <ac:spMk id="2" creationId="{78D89BD3-A36D-4688-8FE4-AE312F3FF6BC}"/>
          </ac:spMkLst>
        </pc:spChg>
        <pc:spChg chg="mod">
          <ac:chgData name="Siegbert Rudolph" userId="2af4d44886c067cc" providerId="LiveId" clId="{C3D8AEC8-795C-4103-9743-E6407A578EAE}" dt="2021-06-24T13:20:21.360" v="40" actId="1076"/>
          <ac:spMkLst>
            <pc:docMk/>
            <pc:sldMk cId="3363079364" sldId="656"/>
            <ac:spMk id="3" creationId="{E23466F6-4175-434F-9A65-5545F84840A7}"/>
          </ac:spMkLst>
        </pc:spChg>
      </pc:sldChg>
      <pc:sldChg chg="delSp modSp mod">
        <pc:chgData name="Siegbert Rudolph" userId="2af4d44886c067cc" providerId="LiveId" clId="{C3D8AEC8-795C-4103-9743-E6407A578EAE}" dt="2021-06-24T13:20:21.370" v="46" actId="1076"/>
        <pc:sldMkLst>
          <pc:docMk/>
          <pc:sldMk cId="1983598439" sldId="657"/>
        </pc:sldMkLst>
        <pc:spChg chg="del">
          <ac:chgData name="Siegbert Rudolph" userId="2af4d44886c067cc" providerId="LiveId" clId="{C3D8AEC8-795C-4103-9743-E6407A578EAE}" dt="2021-06-24T13:20:21.360" v="41" actId="478"/>
          <ac:spMkLst>
            <pc:docMk/>
            <pc:sldMk cId="1983598439" sldId="657"/>
            <ac:spMk id="2" creationId="{25416B4A-952B-4B92-8A09-D3153DD41348}"/>
          </ac:spMkLst>
        </pc:spChg>
        <pc:spChg chg="mod">
          <ac:chgData name="Siegbert Rudolph" userId="2af4d44886c067cc" providerId="LiveId" clId="{C3D8AEC8-795C-4103-9743-E6407A578EAE}" dt="2021-06-24T13:20:21.370" v="46" actId="1076"/>
          <ac:spMkLst>
            <pc:docMk/>
            <pc:sldMk cId="1983598439" sldId="657"/>
            <ac:spMk id="3" creationId="{BDCF7BC3-13B7-4AA2-AEB8-C844837CB146}"/>
          </ac:spMkLst>
        </pc:spChg>
      </pc:sldChg>
      <pc:sldChg chg="delSp modSp mod">
        <pc:chgData name="Siegbert Rudolph" userId="2af4d44886c067cc" providerId="LiveId" clId="{C3D8AEC8-795C-4103-9743-E6407A578EAE}" dt="2021-06-24T13:20:21.375" v="52" actId="1076"/>
        <pc:sldMkLst>
          <pc:docMk/>
          <pc:sldMk cId="3143888550" sldId="658"/>
        </pc:sldMkLst>
        <pc:spChg chg="del">
          <ac:chgData name="Siegbert Rudolph" userId="2af4d44886c067cc" providerId="LiveId" clId="{C3D8AEC8-795C-4103-9743-E6407A578EAE}" dt="2021-06-24T13:20:21.370" v="47" actId="478"/>
          <ac:spMkLst>
            <pc:docMk/>
            <pc:sldMk cId="3143888550" sldId="658"/>
            <ac:spMk id="2" creationId="{438E17A3-0E26-4837-A21F-30F5E9C1B1F6}"/>
          </ac:spMkLst>
        </pc:spChg>
        <pc:spChg chg="mod">
          <ac:chgData name="Siegbert Rudolph" userId="2af4d44886c067cc" providerId="LiveId" clId="{C3D8AEC8-795C-4103-9743-E6407A578EAE}" dt="2021-06-24T13:20:21.375" v="52" actId="1076"/>
          <ac:spMkLst>
            <pc:docMk/>
            <pc:sldMk cId="3143888550" sldId="658"/>
            <ac:spMk id="3" creationId="{DF122268-423C-4883-BC62-D0A30D916EFB}"/>
          </ac:spMkLst>
        </pc:spChg>
      </pc:sldChg>
      <pc:sldChg chg="delSp modSp mod">
        <pc:chgData name="Siegbert Rudolph" userId="2af4d44886c067cc" providerId="LiveId" clId="{C3D8AEC8-795C-4103-9743-E6407A578EAE}" dt="2021-06-24T13:20:21.380" v="58" actId="1076"/>
        <pc:sldMkLst>
          <pc:docMk/>
          <pc:sldMk cId="597286124" sldId="659"/>
        </pc:sldMkLst>
        <pc:spChg chg="del">
          <ac:chgData name="Siegbert Rudolph" userId="2af4d44886c067cc" providerId="LiveId" clId="{C3D8AEC8-795C-4103-9743-E6407A578EAE}" dt="2021-06-24T13:20:21.375" v="53" actId="478"/>
          <ac:spMkLst>
            <pc:docMk/>
            <pc:sldMk cId="597286124" sldId="659"/>
            <ac:spMk id="2" creationId="{80191355-AFDE-48AB-AD9F-46742FB28355}"/>
          </ac:spMkLst>
        </pc:spChg>
        <pc:spChg chg="mod">
          <ac:chgData name="Siegbert Rudolph" userId="2af4d44886c067cc" providerId="LiveId" clId="{C3D8AEC8-795C-4103-9743-E6407A578EAE}" dt="2021-06-24T13:20:21.380" v="58" actId="1076"/>
          <ac:spMkLst>
            <pc:docMk/>
            <pc:sldMk cId="597286124" sldId="659"/>
            <ac:spMk id="3" creationId="{B176FF43-B185-4F5E-8FB9-ADB6F97A14C2}"/>
          </ac:spMkLst>
        </pc:spChg>
      </pc:sldChg>
      <pc:sldChg chg="delSp modSp mod">
        <pc:chgData name="Siegbert Rudolph" userId="2af4d44886c067cc" providerId="LiveId" clId="{C3D8AEC8-795C-4103-9743-E6407A578EAE}" dt="2021-06-24T13:20:21.380" v="64" actId="1076"/>
        <pc:sldMkLst>
          <pc:docMk/>
          <pc:sldMk cId="4217816899" sldId="660"/>
        </pc:sldMkLst>
        <pc:spChg chg="del">
          <ac:chgData name="Siegbert Rudolph" userId="2af4d44886c067cc" providerId="LiveId" clId="{C3D8AEC8-795C-4103-9743-E6407A578EAE}" dt="2021-06-24T13:20:21.380" v="59" actId="478"/>
          <ac:spMkLst>
            <pc:docMk/>
            <pc:sldMk cId="4217816899" sldId="660"/>
            <ac:spMk id="2" creationId="{61EC2198-9FC9-4418-8400-51D3387BCF6C}"/>
          </ac:spMkLst>
        </pc:spChg>
        <pc:spChg chg="mod">
          <ac:chgData name="Siegbert Rudolph" userId="2af4d44886c067cc" providerId="LiveId" clId="{C3D8AEC8-795C-4103-9743-E6407A578EAE}" dt="2021-06-24T13:20:21.380" v="64" actId="1076"/>
          <ac:spMkLst>
            <pc:docMk/>
            <pc:sldMk cId="4217816899" sldId="660"/>
            <ac:spMk id="3" creationId="{7D8E67F1-5F1D-4037-8BAD-4B8C8C22F03C}"/>
          </ac:spMkLst>
        </pc:spChg>
      </pc:sldChg>
      <pc:sldChg chg="delSp modSp mod">
        <pc:chgData name="Siegbert Rudolph" userId="2af4d44886c067cc" providerId="LiveId" clId="{C3D8AEC8-795C-4103-9743-E6407A578EAE}" dt="2021-06-24T13:20:21.380" v="70" actId="1076"/>
        <pc:sldMkLst>
          <pc:docMk/>
          <pc:sldMk cId="3352714247" sldId="661"/>
        </pc:sldMkLst>
        <pc:spChg chg="del">
          <ac:chgData name="Siegbert Rudolph" userId="2af4d44886c067cc" providerId="LiveId" clId="{C3D8AEC8-795C-4103-9743-E6407A578EAE}" dt="2021-06-24T13:20:21.380" v="65" actId="478"/>
          <ac:spMkLst>
            <pc:docMk/>
            <pc:sldMk cId="3352714247" sldId="661"/>
            <ac:spMk id="2" creationId="{8C7205A3-F1C0-433F-B109-BAAA2ACAE2F1}"/>
          </ac:spMkLst>
        </pc:spChg>
        <pc:spChg chg="mod">
          <ac:chgData name="Siegbert Rudolph" userId="2af4d44886c067cc" providerId="LiveId" clId="{C3D8AEC8-795C-4103-9743-E6407A578EAE}" dt="2021-06-24T13:20:21.380" v="70" actId="1076"/>
          <ac:spMkLst>
            <pc:docMk/>
            <pc:sldMk cId="3352714247" sldId="661"/>
            <ac:spMk id="3" creationId="{1180CC62-5601-41F5-9203-9C9A08B1FBF7}"/>
          </ac:spMkLst>
        </pc:spChg>
      </pc:sldChg>
      <pc:sldChg chg="delSp modSp mod">
        <pc:chgData name="Siegbert Rudolph" userId="2af4d44886c067cc" providerId="LiveId" clId="{C3D8AEC8-795C-4103-9743-E6407A578EAE}" dt="2021-06-24T13:20:21.390" v="76" actId="1076"/>
        <pc:sldMkLst>
          <pc:docMk/>
          <pc:sldMk cId="3257892024" sldId="662"/>
        </pc:sldMkLst>
        <pc:spChg chg="del">
          <ac:chgData name="Siegbert Rudolph" userId="2af4d44886c067cc" providerId="LiveId" clId="{C3D8AEC8-795C-4103-9743-E6407A578EAE}" dt="2021-06-24T13:20:21.380" v="71" actId="478"/>
          <ac:spMkLst>
            <pc:docMk/>
            <pc:sldMk cId="3257892024" sldId="662"/>
            <ac:spMk id="2" creationId="{ADABF663-4646-4946-95DD-949407159032}"/>
          </ac:spMkLst>
        </pc:spChg>
        <pc:spChg chg="mod">
          <ac:chgData name="Siegbert Rudolph" userId="2af4d44886c067cc" providerId="LiveId" clId="{C3D8AEC8-795C-4103-9743-E6407A578EAE}" dt="2021-06-24T13:20:21.390" v="76" actId="1076"/>
          <ac:spMkLst>
            <pc:docMk/>
            <pc:sldMk cId="3257892024" sldId="662"/>
            <ac:spMk id="3" creationId="{FF61D4CD-4696-4E91-9FBF-B7A6B489B2E8}"/>
          </ac:spMkLst>
        </pc:spChg>
      </pc:sldChg>
      <pc:sldChg chg="delSp modSp mod">
        <pc:chgData name="Siegbert Rudolph" userId="2af4d44886c067cc" providerId="LiveId" clId="{C3D8AEC8-795C-4103-9743-E6407A578EAE}" dt="2021-06-24T13:20:21.411" v="112" actId="1076"/>
        <pc:sldMkLst>
          <pc:docMk/>
          <pc:sldMk cId="1944282758" sldId="665"/>
        </pc:sldMkLst>
        <pc:spChg chg="del">
          <ac:chgData name="Siegbert Rudolph" userId="2af4d44886c067cc" providerId="LiveId" clId="{C3D8AEC8-795C-4103-9743-E6407A578EAE}" dt="2021-06-24T13:20:21.411" v="107" actId="478"/>
          <ac:spMkLst>
            <pc:docMk/>
            <pc:sldMk cId="1944282758" sldId="665"/>
            <ac:spMk id="2" creationId="{96E9213D-CB8B-48FF-9AB1-71FE013166F6}"/>
          </ac:spMkLst>
        </pc:spChg>
        <pc:spChg chg="mod">
          <ac:chgData name="Siegbert Rudolph" userId="2af4d44886c067cc" providerId="LiveId" clId="{C3D8AEC8-795C-4103-9743-E6407A578EAE}" dt="2021-06-24T13:20:21.411" v="112" actId="1076"/>
          <ac:spMkLst>
            <pc:docMk/>
            <pc:sldMk cId="1944282758" sldId="665"/>
            <ac:spMk id="3" creationId="{ACCAE668-B367-4883-8CA7-61C6971D10CF}"/>
          </ac:spMkLst>
        </pc:spChg>
      </pc:sldChg>
    </pc:docChg>
  </pc:docChgLst>
  <pc:docChgLst>
    <pc:chgData name="Siegbert Rudolph" userId="2af4d44886c067cc" providerId="LiveId" clId="{671923B3-44D6-4A11-A662-1A17E080714A}"/>
    <pc:docChg chg="custSel modSld">
      <pc:chgData name="Siegbert Rudolph" userId="2af4d44886c067cc" providerId="LiveId" clId="{671923B3-44D6-4A11-A662-1A17E080714A}" dt="2022-07-08T16:00:48.347" v="125" actId="1076"/>
      <pc:docMkLst>
        <pc:docMk/>
      </pc:docMkLst>
      <pc:sldChg chg="addSp delSp modSp mod">
        <pc:chgData name="Siegbert Rudolph" userId="2af4d44886c067cc" providerId="LiveId" clId="{671923B3-44D6-4A11-A662-1A17E080714A}" dt="2022-07-08T16:00:48.300" v="29" actId="1076"/>
        <pc:sldMkLst>
          <pc:docMk/>
          <pc:sldMk cId="0" sldId="444"/>
        </pc:sldMkLst>
        <pc:spChg chg="del">
          <ac:chgData name="Siegbert Rudolph" userId="2af4d44886c067cc" providerId="LiveId" clId="{671923B3-44D6-4A11-A662-1A17E080714A}" dt="2022-07-08T16:00:48.284" v="24" actId="478"/>
          <ac:spMkLst>
            <pc:docMk/>
            <pc:sldMk cId="0" sldId="444"/>
            <ac:spMk id="2" creationId="{9D6DABE4-A582-473D-AADF-7FDCFF2C2428}"/>
          </ac:spMkLst>
        </pc:spChg>
        <pc:spChg chg="mod">
          <ac:chgData name="Siegbert Rudolph" userId="2af4d44886c067cc" providerId="LiveId" clId="{671923B3-44D6-4A11-A662-1A17E080714A}" dt="2022-07-08T16:00:48.300" v="29" actId="1076"/>
          <ac:spMkLst>
            <pc:docMk/>
            <pc:sldMk cId="0" sldId="444"/>
            <ac:spMk id="3" creationId="{3D2D40A8-0480-D0ED-2890-FEBC43707E18}"/>
          </ac:spMkLst>
        </pc:spChg>
        <pc:spChg chg="add mod">
          <ac:chgData name="Siegbert Rudolph" userId="2af4d44886c067cc" providerId="LiveId" clId="{671923B3-44D6-4A11-A662-1A17E080714A}" dt="2021-12-07T15:10:05.629" v="22" actId="1076"/>
          <ac:spMkLst>
            <pc:docMk/>
            <pc:sldMk cId="0" sldId="444"/>
            <ac:spMk id="13" creationId="{F7631179-9A80-4620-9AD6-963858C7F84D}"/>
          </ac:spMkLst>
        </pc:spChg>
      </pc:sldChg>
      <pc:sldChg chg="delSp modSp mod">
        <pc:chgData name="Siegbert Rudolph" userId="2af4d44886c067cc" providerId="LiveId" clId="{671923B3-44D6-4A11-A662-1A17E080714A}" dt="2022-07-08T16:00:48.347" v="119" actId="1076"/>
        <pc:sldMkLst>
          <pc:docMk/>
          <pc:sldMk cId="1647492060" sldId="607"/>
        </pc:sldMkLst>
        <pc:spChg chg="del">
          <ac:chgData name="Siegbert Rudolph" userId="2af4d44886c067cc" providerId="LiveId" clId="{671923B3-44D6-4A11-A662-1A17E080714A}" dt="2022-07-08T16:00:48.347" v="114" actId="478"/>
          <ac:spMkLst>
            <pc:docMk/>
            <pc:sldMk cId="1647492060" sldId="607"/>
            <ac:spMk id="2" creationId="{D71BCA49-6867-492D-8DA3-64D60A714F73}"/>
          </ac:spMkLst>
        </pc:spChg>
        <pc:spChg chg="mod">
          <ac:chgData name="Siegbert Rudolph" userId="2af4d44886c067cc" providerId="LiveId" clId="{671923B3-44D6-4A11-A662-1A17E080714A}" dt="2022-07-08T16:00:48.347" v="119" actId="1076"/>
          <ac:spMkLst>
            <pc:docMk/>
            <pc:sldMk cId="1647492060" sldId="607"/>
            <ac:spMk id="5" creationId="{8C96DCB8-2CE1-E307-7F83-A21E9A33611A}"/>
          </ac:spMkLst>
        </pc:spChg>
      </pc:sldChg>
      <pc:sldChg chg="delSp modSp mod">
        <pc:chgData name="Siegbert Rudolph" userId="2af4d44886c067cc" providerId="LiveId" clId="{671923B3-44D6-4A11-A662-1A17E080714A}" dt="2022-07-08T16:00:48.347" v="101" actId="1076"/>
        <pc:sldMkLst>
          <pc:docMk/>
          <pc:sldMk cId="3871138545" sldId="646"/>
        </pc:sldMkLst>
        <pc:spChg chg="mod">
          <ac:chgData name="Siegbert Rudolph" userId="2af4d44886c067cc" providerId="LiveId" clId="{671923B3-44D6-4A11-A662-1A17E080714A}" dt="2022-07-08T16:00:48.347" v="101" actId="1076"/>
          <ac:spMkLst>
            <pc:docMk/>
            <pc:sldMk cId="3871138545" sldId="646"/>
            <ac:spMk id="3" creationId="{C43FCDB2-6CCE-0D25-8B4A-E132495A1BE0}"/>
          </ac:spMkLst>
        </pc:spChg>
        <pc:spChg chg="del">
          <ac:chgData name="Siegbert Rudolph" userId="2af4d44886c067cc" providerId="LiveId" clId="{671923B3-44D6-4A11-A662-1A17E080714A}" dt="2022-07-08T16:00:48.331" v="96" actId="478"/>
          <ac:spMkLst>
            <pc:docMk/>
            <pc:sldMk cId="3871138545" sldId="646"/>
            <ac:spMk id="4" creationId="{9E9E80BE-1EA0-44FD-9754-D5DAF77F4720}"/>
          </ac:spMkLst>
        </pc:spChg>
      </pc:sldChg>
      <pc:sldChg chg="delSp modSp mod">
        <pc:chgData name="Siegbert Rudolph" userId="2af4d44886c067cc" providerId="LiveId" clId="{671923B3-44D6-4A11-A662-1A17E080714A}" dt="2022-07-08T16:00:48.347" v="113" actId="1076"/>
        <pc:sldMkLst>
          <pc:docMk/>
          <pc:sldMk cId="2555161924" sldId="648"/>
        </pc:sldMkLst>
        <pc:spChg chg="mod">
          <ac:chgData name="Siegbert Rudolph" userId="2af4d44886c067cc" providerId="LiveId" clId="{671923B3-44D6-4A11-A662-1A17E080714A}" dt="2022-07-08T16:00:48.347" v="113" actId="1076"/>
          <ac:spMkLst>
            <pc:docMk/>
            <pc:sldMk cId="2555161924" sldId="648"/>
            <ac:spMk id="3" creationId="{90B1FA3C-5A5A-FFA8-9C56-80CC3B9F12E3}"/>
          </ac:spMkLst>
        </pc:spChg>
        <pc:spChg chg="del">
          <ac:chgData name="Siegbert Rudolph" userId="2af4d44886c067cc" providerId="LiveId" clId="{671923B3-44D6-4A11-A662-1A17E080714A}" dt="2022-07-08T16:00:48.347" v="108" actId="478"/>
          <ac:spMkLst>
            <pc:docMk/>
            <pc:sldMk cId="2555161924" sldId="648"/>
            <ac:spMk id="4" creationId="{97FEC1C1-342B-4A04-A47F-49B516D62371}"/>
          </ac:spMkLst>
        </pc:spChg>
        <pc:spChg chg="mod">
          <ac:chgData name="Siegbert Rudolph" userId="2af4d44886c067cc" providerId="LiveId" clId="{671923B3-44D6-4A11-A662-1A17E080714A}" dt="2021-12-07T15:09:30.209" v="19" actId="207"/>
          <ac:spMkLst>
            <pc:docMk/>
            <pc:sldMk cId="2555161924" sldId="648"/>
            <ac:spMk id="56" creationId="{00000000-0000-0000-0000-000000000000}"/>
          </ac:spMkLst>
        </pc:spChg>
        <pc:picChg chg="mod">
          <ac:chgData name="Siegbert Rudolph" userId="2af4d44886c067cc" providerId="LiveId" clId="{671923B3-44D6-4A11-A662-1A17E080714A}" dt="2021-12-07T15:09:44.708" v="20" actId="1076"/>
          <ac:picMkLst>
            <pc:docMk/>
            <pc:sldMk cId="2555161924" sldId="648"/>
            <ac:picMk id="2" creationId="{B8D04A4E-10BF-4FE8-B40F-7D66D33D37D2}"/>
          </ac:picMkLst>
        </pc:picChg>
      </pc:sldChg>
      <pc:sldChg chg="delSp modSp mod">
        <pc:chgData name="Siegbert Rudolph" userId="2af4d44886c067cc" providerId="LiveId" clId="{671923B3-44D6-4A11-A662-1A17E080714A}" dt="2022-07-08T16:00:48.347" v="107" actId="1076"/>
        <pc:sldMkLst>
          <pc:docMk/>
          <pc:sldMk cId="609222976" sldId="650"/>
        </pc:sldMkLst>
        <pc:spChg chg="del">
          <ac:chgData name="Siegbert Rudolph" userId="2af4d44886c067cc" providerId="LiveId" clId="{671923B3-44D6-4A11-A662-1A17E080714A}" dt="2022-07-08T16:00:48.347" v="102" actId="478"/>
          <ac:spMkLst>
            <pc:docMk/>
            <pc:sldMk cId="609222976" sldId="650"/>
            <ac:spMk id="3" creationId="{FAEDAB42-657C-4B31-AB16-7385ACC45437}"/>
          </ac:spMkLst>
        </pc:spChg>
        <pc:spChg chg="mod">
          <ac:chgData name="Siegbert Rudolph" userId="2af4d44886c067cc" providerId="LiveId" clId="{671923B3-44D6-4A11-A662-1A17E080714A}" dt="2022-07-08T16:00:48.347" v="107" actId="1076"/>
          <ac:spMkLst>
            <pc:docMk/>
            <pc:sldMk cId="609222976" sldId="650"/>
            <ac:spMk id="4" creationId="{434A2F16-924D-3CD1-455C-1A3679FFD91C}"/>
          </ac:spMkLst>
        </pc:spChg>
        <pc:spChg chg="mod">
          <ac:chgData name="Siegbert Rudolph" userId="2af4d44886c067cc" providerId="LiveId" clId="{671923B3-44D6-4A11-A662-1A17E080714A}" dt="2021-12-07T15:09:09.621" v="16" actId="207"/>
          <ac:spMkLst>
            <pc:docMk/>
            <pc:sldMk cId="609222976" sldId="650"/>
            <ac:spMk id="79" creationId="{00000000-0000-0000-0000-000000000000}"/>
          </ac:spMkLst>
        </pc:spChg>
        <pc:picChg chg="mod">
          <ac:chgData name="Siegbert Rudolph" userId="2af4d44886c067cc" providerId="LiveId" clId="{671923B3-44D6-4A11-A662-1A17E080714A}" dt="2021-12-07T15:09:20.730" v="17" actId="1076"/>
          <ac:picMkLst>
            <pc:docMk/>
            <pc:sldMk cId="609222976" sldId="650"/>
            <ac:picMk id="2" creationId="{421F5AF4-F752-430A-81CA-640F4CF98652}"/>
          </ac:picMkLst>
        </pc:picChg>
      </pc:sldChg>
      <pc:sldChg chg="delSp modSp mod">
        <pc:chgData name="Siegbert Rudolph" userId="2af4d44886c067cc" providerId="LiveId" clId="{671923B3-44D6-4A11-A662-1A17E080714A}" dt="2022-07-08T16:00:48.331" v="95" actId="1076"/>
        <pc:sldMkLst>
          <pc:docMk/>
          <pc:sldMk cId="3853910234" sldId="652"/>
        </pc:sldMkLst>
        <pc:spChg chg="del">
          <ac:chgData name="Siegbert Rudolph" userId="2af4d44886c067cc" providerId="LiveId" clId="{671923B3-44D6-4A11-A662-1A17E080714A}" dt="2022-07-08T16:00:48.331" v="90" actId="478"/>
          <ac:spMkLst>
            <pc:docMk/>
            <pc:sldMk cId="3853910234" sldId="652"/>
            <ac:spMk id="2" creationId="{7689592A-9AD8-4AE9-8587-82F9ED9BC892}"/>
          </ac:spMkLst>
        </pc:spChg>
        <pc:spChg chg="mod">
          <ac:chgData name="Siegbert Rudolph" userId="2af4d44886c067cc" providerId="LiveId" clId="{671923B3-44D6-4A11-A662-1A17E080714A}" dt="2022-07-08T16:00:48.331" v="95" actId="1076"/>
          <ac:spMkLst>
            <pc:docMk/>
            <pc:sldMk cId="3853910234" sldId="652"/>
            <ac:spMk id="3" creationId="{CC5D5947-CC16-AF4C-734B-903092EE5A94}"/>
          </ac:spMkLst>
        </pc:spChg>
        <pc:picChg chg="mod">
          <ac:chgData name="Siegbert Rudolph" userId="2af4d44886c067cc" providerId="LiveId" clId="{671923B3-44D6-4A11-A662-1A17E080714A}" dt="2021-12-07T15:01:40.373" v="2" actId="1035"/>
          <ac:picMkLst>
            <pc:docMk/>
            <pc:sldMk cId="3853910234" sldId="652"/>
            <ac:picMk id="4" creationId="{A7814824-A948-486E-9195-88BE448DEF1C}"/>
          </ac:picMkLst>
        </pc:picChg>
      </pc:sldChg>
      <pc:sldChg chg="delSp modSp mod">
        <pc:chgData name="Siegbert Rudolph" userId="2af4d44886c067cc" providerId="LiveId" clId="{671923B3-44D6-4A11-A662-1A17E080714A}" dt="2022-07-08T16:00:48.300" v="35" actId="1076"/>
        <pc:sldMkLst>
          <pc:docMk/>
          <pc:sldMk cId="3507951110" sldId="653"/>
        </pc:sldMkLst>
        <pc:spChg chg="mod">
          <ac:chgData name="Siegbert Rudolph" userId="2af4d44886c067cc" providerId="LiveId" clId="{671923B3-44D6-4A11-A662-1A17E080714A}" dt="2022-07-08T16:00:48.300" v="35" actId="1076"/>
          <ac:spMkLst>
            <pc:docMk/>
            <pc:sldMk cId="3507951110" sldId="653"/>
            <ac:spMk id="3" creationId="{8F88DE40-1069-A1B5-D8C6-CCF0C682D1A4}"/>
          </ac:spMkLst>
        </pc:spChg>
        <pc:spChg chg="del">
          <ac:chgData name="Siegbert Rudolph" userId="2af4d44886c067cc" providerId="LiveId" clId="{671923B3-44D6-4A11-A662-1A17E080714A}" dt="2022-07-08T16:00:48.300" v="30" actId="478"/>
          <ac:spMkLst>
            <pc:docMk/>
            <pc:sldMk cId="3507951110" sldId="653"/>
            <ac:spMk id="8" creationId="{D7C4EA0E-648E-4ED4-9A8E-44F7A3297CB1}"/>
          </ac:spMkLst>
        </pc:spChg>
      </pc:sldChg>
      <pc:sldChg chg="delSp modSp mod">
        <pc:chgData name="Siegbert Rudolph" userId="2af4d44886c067cc" providerId="LiveId" clId="{671923B3-44D6-4A11-A662-1A17E080714A}" dt="2022-07-08T16:00:48.300" v="41" actId="1076"/>
        <pc:sldMkLst>
          <pc:docMk/>
          <pc:sldMk cId="1640591054" sldId="654"/>
        </pc:sldMkLst>
        <pc:spChg chg="del">
          <ac:chgData name="Siegbert Rudolph" userId="2af4d44886c067cc" providerId="LiveId" clId="{671923B3-44D6-4A11-A662-1A17E080714A}" dt="2022-07-08T16:00:48.300" v="36" actId="478"/>
          <ac:spMkLst>
            <pc:docMk/>
            <pc:sldMk cId="1640591054" sldId="654"/>
            <ac:spMk id="2" creationId="{1D29F053-CD31-40D0-A858-57562EBDFCF4}"/>
          </ac:spMkLst>
        </pc:spChg>
        <pc:spChg chg="mod">
          <ac:chgData name="Siegbert Rudolph" userId="2af4d44886c067cc" providerId="LiveId" clId="{671923B3-44D6-4A11-A662-1A17E080714A}" dt="2022-07-08T16:00:48.300" v="41" actId="1076"/>
          <ac:spMkLst>
            <pc:docMk/>
            <pc:sldMk cId="1640591054" sldId="654"/>
            <ac:spMk id="3" creationId="{D6D9DCCB-63AF-7FAA-C0D6-9CF8F4A2C99E}"/>
          </ac:spMkLst>
        </pc:spChg>
      </pc:sldChg>
      <pc:sldChg chg="delSp modSp mod">
        <pc:chgData name="Siegbert Rudolph" userId="2af4d44886c067cc" providerId="LiveId" clId="{671923B3-44D6-4A11-A662-1A17E080714A}" dt="2022-07-08T16:00:48.300" v="47" actId="1076"/>
        <pc:sldMkLst>
          <pc:docMk/>
          <pc:sldMk cId="599757504" sldId="655"/>
        </pc:sldMkLst>
        <pc:spChg chg="del">
          <ac:chgData name="Siegbert Rudolph" userId="2af4d44886c067cc" providerId="LiveId" clId="{671923B3-44D6-4A11-A662-1A17E080714A}" dt="2022-07-08T16:00:48.300" v="42" actId="478"/>
          <ac:spMkLst>
            <pc:docMk/>
            <pc:sldMk cId="599757504" sldId="655"/>
            <ac:spMk id="2" creationId="{B5759D68-F11B-4121-A76B-879B3ABB8C74}"/>
          </ac:spMkLst>
        </pc:spChg>
        <pc:spChg chg="mod">
          <ac:chgData name="Siegbert Rudolph" userId="2af4d44886c067cc" providerId="LiveId" clId="{671923B3-44D6-4A11-A662-1A17E080714A}" dt="2022-07-08T16:00:48.300" v="47" actId="1076"/>
          <ac:spMkLst>
            <pc:docMk/>
            <pc:sldMk cId="599757504" sldId="655"/>
            <ac:spMk id="3" creationId="{5F4BF357-B206-1504-1A4C-C2BF1BE6647B}"/>
          </ac:spMkLst>
        </pc:spChg>
      </pc:sldChg>
      <pc:sldChg chg="delSp modSp mod">
        <pc:chgData name="Siegbert Rudolph" userId="2af4d44886c067cc" providerId="LiveId" clId="{671923B3-44D6-4A11-A662-1A17E080714A}" dt="2022-07-08T16:00:48.315" v="53" actId="1076"/>
        <pc:sldMkLst>
          <pc:docMk/>
          <pc:sldMk cId="3363079364" sldId="656"/>
        </pc:sldMkLst>
        <pc:spChg chg="del">
          <ac:chgData name="Siegbert Rudolph" userId="2af4d44886c067cc" providerId="LiveId" clId="{671923B3-44D6-4A11-A662-1A17E080714A}" dt="2022-07-08T16:00:48.300" v="48" actId="478"/>
          <ac:spMkLst>
            <pc:docMk/>
            <pc:sldMk cId="3363079364" sldId="656"/>
            <ac:spMk id="2" creationId="{4935FDE3-D009-4810-8541-A52E57512C63}"/>
          </ac:spMkLst>
        </pc:spChg>
        <pc:spChg chg="mod">
          <ac:chgData name="Siegbert Rudolph" userId="2af4d44886c067cc" providerId="LiveId" clId="{671923B3-44D6-4A11-A662-1A17E080714A}" dt="2022-07-08T16:00:48.315" v="53" actId="1076"/>
          <ac:spMkLst>
            <pc:docMk/>
            <pc:sldMk cId="3363079364" sldId="656"/>
            <ac:spMk id="3" creationId="{8B4F0634-78B4-E79E-AF15-B4F513CBD2D9}"/>
          </ac:spMkLst>
        </pc:spChg>
      </pc:sldChg>
      <pc:sldChg chg="delSp modSp mod">
        <pc:chgData name="Siegbert Rudolph" userId="2af4d44886c067cc" providerId="LiveId" clId="{671923B3-44D6-4A11-A662-1A17E080714A}" dt="2022-07-08T16:00:48.315" v="59" actId="1076"/>
        <pc:sldMkLst>
          <pc:docMk/>
          <pc:sldMk cId="1983598439" sldId="657"/>
        </pc:sldMkLst>
        <pc:spChg chg="del">
          <ac:chgData name="Siegbert Rudolph" userId="2af4d44886c067cc" providerId="LiveId" clId="{671923B3-44D6-4A11-A662-1A17E080714A}" dt="2022-07-08T16:00:48.315" v="54" actId="478"/>
          <ac:spMkLst>
            <pc:docMk/>
            <pc:sldMk cId="1983598439" sldId="657"/>
            <ac:spMk id="2" creationId="{3BC547FA-0EA8-4945-B829-5DC99708FD07}"/>
          </ac:spMkLst>
        </pc:spChg>
        <pc:spChg chg="mod">
          <ac:chgData name="Siegbert Rudolph" userId="2af4d44886c067cc" providerId="LiveId" clId="{671923B3-44D6-4A11-A662-1A17E080714A}" dt="2022-07-08T16:00:48.315" v="59" actId="1076"/>
          <ac:spMkLst>
            <pc:docMk/>
            <pc:sldMk cId="1983598439" sldId="657"/>
            <ac:spMk id="3" creationId="{1694A428-53D9-3233-1BF4-5D1AF75FE411}"/>
          </ac:spMkLst>
        </pc:spChg>
        <pc:spChg chg="mod">
          <ac:chgData name="Siegbert Rudolph" userId="2af4d44886c067cc" providerId="LiveId" clId="{671923B3-44D6-4A11-A662-1A17E080714A}" dt="2021-12-08T16:48:30.948" v="23" actId="20577"/>
          <ac:spMkLst>
            <pc:docMk/>
            <pc:sldMk cId="1983598439" sldId="657"/>
            <ac:spMk id="24" creationId="{C17D2BAC-E7AF-454C-A094-CAD3FD5C09E5}"/>
          </ac:spMkLst>
        </pc:spChg>
      </pc:sldChg>
      <pc:sldChg chg="delSp modSp mod">
        <pc:chgData name="Siegbert Rudolph" userId="2af4d44886c067cc" providerId="LiveId" clId="{671923B3-44D6-4A11-A662-1A17E080714A}" dt="2022-07-08T16:00:48.315" v="65" actId="1076"/>
        <pc:sldMkLst>
          <pc:docMk/>
          <pc:sldMk cId="3143888550" sldId="658"/>
        </pc:sldMkLst>
        <pc:spChg chg="del">
          <ac:chgData name="Siegbert Rudolph" userId="2af4d44886c067cc" providerId="LiveId" clId="{671923B3-44D6-4A11-A662-1A17E080714A}" dt="2022-07-08T16:00:48.315" v="60" actId="478"/>
          <ac:spMkLst>
            <pc:docMk/>
            <pc:sldMk cId="3143888550" sldId="658"/>
            <ac:spMk id="2" creationId="{D5E44210-F833-4ADF-918B-34FBF678A228}"/>
          </ac:spMkLst>
        </pc:spChg>
        <pc:spChg chg="mod">
          <ac:chgData name="Siegbert Rudolph" userId="2af4d44886c067cc" providerId="LiveId" clId="{671923B3-44D6-4A11-A662-1A17E080714A}" dt="2022-07-08T16:00:48.315" v="65" actId="1076"/>
          <ac:spMkLst>
            <pc:docMk/>
            <pc:sldMk cId="3143888550" sldId="658"/>
            <ac:spMk id="3" creationId="{95CCE864-CDFE-7E16-9186-CA246332EE3A}"/>
          </ac:spMkLst>
        </pc:spChg>
        <pc:spChg chg="mod">
          <ac:chgData name="Siegbert Rudolph" userId="2af4d44886c067cc" providerId="LiveId" clId="{671923B3-44D6-4A11-A662-1A17E080714A}" dt="2021-12-07T15:02:10.549" v="3" actId="1076"/>
          <ac:spMkLst>
            <pc:docMk/>
            <pc:sldMk cId="3143888550" sldId="658"/>
            <ac:spMk id="23" creationId="{8D118C83-7C79-4C28-8A40-8EC1CD86B54A}"/>
          </ac:spMkLst>
        </pc:spChg>
      </pc:sldChg>
      <pc:sldChg chg="delSp modSp mod">
        <pc:chgData name="Siegbert Rudolph" userId="2af4d44886c067cc" providerId="LiveId" clId="{671923B3-44D6-4A11-A662-1A17E080714A}" dt="2022-07-08T16:00:48.315" v="71" actId="1076"/>
        <pc:sldMkLst>
          <pc:docMk/>
          <pc:sldMk cId="597286124" sldId="659"/>
        </pc:sldMkLst>
        <pc:spChg chg="del">
          <ac:chgData name="Siegbert Rudolph" userId="2af4d44886c067cc" providerId="LiveId" clId="{671923B3-44D6-4A11-A662-1A17E080714A}" dt="2022-07-08T16:00:48.315" v="66" actId="478"/>
          <ac:spMkLst>
            <pc:docMk/>
            <pc:sldMk cId="597286124" sldId="659"/>
            <ac:spMk id="2" creationId="{62D2058C-1B0A-4245-96D5-F8A7033D9D0D}"/>
          </ac:spMkLst>
        </pc:spChg>
        <pc:spChg chg="mod">
          <ac:chgData name="Siegbert Rudolph" userId="2af4d44886c067cc" providerId="LiveId" clId="{671923B3-44D6-4A11-A662-1A17E080714A}" dt="2022-07-08T16:00:48.315" v="71" actId="1076"/>
          <ac:spMkLst>
            <pc:docMk/>
            <pc:sldMk cId="597286124" sldId="659"/>
            <ac:spMk id="3" creationId="{E42C1EF7-2F84-13F3-4ABA-6D4CFA677741}"/>
          </ac:spMkLst>
        </pc:spChg>
        <pc:spChg chg="mod">
          <ac:chgData name="Siegbert Rudolph" userId="2af4d44886c067cc" providerId="LiveId" clId="{671923B3-44D6-4A11-A662-1A17E080714A}" dt="2021-12-07T15:07:44.786" v="4" actId="207"/>
          <ac:spMkLst>
            <pc:docMk/>
            <pc:sldMk cId="597286124" sldId="659"/>
            <ac:spMk id="26" creationId="{6BAE2596-67DB-4104-8137-53E560224CDE}"/>
          </ac:spMkLst>
        </pc:spChg>
      </pc:sldChg>
      <pc:sldChg chg="delSp modSp mod">
        <pc:chgData name="Siegbert Rudolph" userId="2af4d44886c067cc" providerId="LiveId" clId="{671923B3-44D6-4A11-A662-1A17E080714A}" dt="2022-07-08T16:00:48.331" v="77" actId="1076"/>
        <pc:sldMkLst>
          <pc:docMk/>
          <pc:sldMk cId="4217816899" sldId="660"/>
        </pc:sldMkLst>
        <pc:spChg chg="del">
          <ac:chgData name="Siegbert Rudolph" userId="2af4d44886c067cc" providerId="LiveId" clId="{671923B3-44D6-4A11-A662-1A17E080714A}" dt="2022-07-08T16:00:48.315" v="72" actId="478"/>
          <ac:spMkLst>
            <pc:docMk/>
            <pc:sldMk cId="4217816899" sldId="660"/>
            <ac:spMk id="2" creationId="{C4CF1367-C854-45ED-A4FC-4797E8AB0CA2}"/>
          </ac:spMkLst>
        </pc:spChg>
        <pc:spChg chg="mod">
          <ac:chgData name="Siegbert Rudolph" userId="2af4d44886c067cc" providerId="LiveId" clId="{671923B3-44D6-4A11-A662-1A17E080714A}" dt="2022-07-08T16:00:48.331" v="77" actId="1076"/>
          <ac:spMkLst>
            <pc:docMk/>
            <pc:sldMk cId="4217816899" sldId="660"/>
            <ac:spMk id="3" creationId="{6EDAB69A-804C-6023-2ED1-0D83D924923A}"/>
          </ac:spMkLst>
        </pc:spChg>
      </pc:sldChg>
      <pc:sldChg chg="delSp modSp mod">
        <pc:chgData name="Siegbert Rudolph" userId="2af4d44886c067cc" providerId="LiveId" clId="{671923B3-44D6-4A11-A662-1A17E080714A}" dt="2022-07-08T16:00:48.331" v="83" actId="1076"/>
        <pc:sldMkLst>
          <pc:docMk/>
          <pc:sldMk cId="3352714247" sldId="661"/>
        </pc:sldMkLst>
        <pc:spChg chg="del">
          <ac:chgData name="Siegbert Rudolph" userId="2af4d44886c067cc" providerId="LiveId" clId="{671923B3-44D6-4A11-A662-1A17E080714A}" dt="2022-07-08T16:00:48.331" v="78" actId="478"/>
          <ac:spMkLst>
            <pc:docMk/>
            <pc:sldMk cId="3352714247" sldId="661"/>
            <ac:spMk id="2" creationId="{7333B227-C69B-42EE-A2B5-6D0E4F363FEA}"/>
          </ac:spMkLst>
        </pc:spChg>
        <pc:spChg chg="mod">
          <ac:chgData name="Siegbert Rudolph" userId="2af4d44886c067cc" providerId="LiveId" clId="{671923B3-44D6-4A11-A662-1A17E080714A}" dt="2022-07-08T16:00:48.331" v="83" actId="1076"/>
          <ac:spMkLst>
            <pc:docMk/>
            <pc:sldMk cId="3352714247" sldId="661"/>
            <ac:spMk id="3" creationId="{686DD815-5ED0-7C3E-A193-39FE3AB63B78}"/>
          </ac:spMkLst>
        </pc:spChg>
      </pc:sldChg>
      <pc:sldChg chg="delSp modSp mod">
        <pc:chgData name="Siegbert Rudolph" userId="2af4d44886c067cc" providerId="LiveId" clId="{671923B3-44D6-4A11-A662-1A17E080714A}" dt="2022-07-08T16:00:48.331" v="89" actId="1076"/>
        <pc:sldMkLst>
          <pc:docMk/>
          <pc:sldMk cId="3257892024" sldId="662"/>
        </pc:sldMkLst>
        <pc:spChg chg="del">
          <ac:chgData name="Siegbert Rudolph" userId="2af4d44886c067cc" providerId="LiveId" clId="{671923B3-44D6-4A11-A662-1A17E080714A}" dt="2022-07-08T16:00:48.331" v="84" actId="478"/>
          <ac:spMkLst>
            <pc:docMk/>
            <pc:sldMk cId="3257892024" sldId="662"/>
            <ac:spMk id="2" creationId="{A98AEFC8-0C34-46F1-841C-7FA3E7D347A5}"/>
          </ac:spMkLst>
        </pc:spChg>
        <pc:spChg chg="mod">
          <ac:chgData name="Siegbert Rudolph" userId="2af4d44886c067cc" providerId="LiveId" clId="{671923B3-44D6-4A11-A662-1A17E080714A}" dt="2022-07-08T16:00:48.331" v="89" actId="1076"/>
          <ac:spMkLst>
            <pc:docMk/>
            <pc:sldMk cId="3257892024" sldId="662"/>
            <ac:spMk id="3" creationId="{B18880A4-6116-E259-1C7F-CB4FDAD8B5F8}"/>
          </ac:spMkLst>
        </pc:spChg>
      </pc:sldChg>
      <pc:sldChg chg="delSp modSp mod">
        <pc:chgData name="Siegbert Rudolph" userId="2af4d44886c067cc" providerId="LiveId" clId="{671923B3-44D6-4A11-A662-1A17E080714A}" dt="2022-07-08T16:00:48.347" v="125" actId="1076"/>
        <pc:sldMkLst>
          <pc:docMk/>
          <pc:sldMk cId="1944282758" sldId="665"/>
        </pc:sldMkLst>
        <pc:spChg chg="del">
          <ac:chgData name="Siegbert Rudolph" userId="2af4d44886c067cc" providerId="LiveId" clId="{671923B3-44D6-4A11-A662-1A17E080714A}" dt="2022-07-08T16:00:48.347" v="120" actId="478"/>
          <ac:spMkLst>
            <pc:docMk/>
            <pc:sldMk cId="1944282758" sldId="665"/>
            <ac:spMk id="2" creationId="{659EDE36-49EC-4C41-BCB7-A7E941985C2A}"/>
          </ac:spMkLst>
        </pc:spChg>
        <pc:spChg chg="mod">
          <ac:chgData name="Siegbert Rudolph" userId="2af4d44886c067cc" providerId="LiveId" clId="{671923B3-44D6-4A11-A662-1A17E080714A}" dt="2022-07-08T16:00:48.347" v="125" actId="1076"/>
          <ac:spMkLst>
            <pc:docMk/>
            <pc:sldMk cId="1944282758" sldId="665"/>
            <ac:spMk id="3" creationId="{30E4A578-0AAA-F5AC-F166-EBC00127FB79}"/>
          </ac:spMkLst>
        </pc:spChg>
      </pc:sldChg>
    </pc:docChg>
  </pc:docChgLst>
  <pc:docChgLst>
    <pc:chgData name="Siegbert Rudolph" userId="2af4d44886c067cc" providerId="LiveId" clId="{2B04BE6E-3E77-4457-A14D-804015F461AA}"/>
    <pc:docChg chg="undo custSel addSld delSld modSld sldOrd">
      <pc:chgData name="Siegbert Rudolph" userId="2af4d44886c067cc" providerId="LiveId" clId="{2B04BE6E-3E77-4457-A14D-804015F461AA}" dt="2020-07-07T14:30:54.172" v="1543" actId="1076"/>
      <pc:docMkLst>
        <pc:docMk/>
      </pc:docMkLst>
      <pc:sldChg chg="addSp delSp modSp mod">
        <pc:chgData name="Siegbert Rudolph" userId="2af4d44886c067cc" providerId="LiveId" clId="{2B04BE6E-3E77-4457-A14D-804015F461AA}" dt="2020-07-07T14:30:54.110" v="1465" actId="1076"/>
        <pc:sldMkLst>
          <pc:docMk/>
          <pc:sldMk cId="0" sldId="444"/>
        </pc:sldMkLst>
        <pc:spChg chg="del">
          <ac:chgData name="Siegbert Rudolph" userId="2af4d44886c067cc" providerId="LiveId" clId="{2B04BE6E-3E77-4457-A14D-804015F461AA}" dt="2020-07-07T14:30:54.105" v="1460" actId="478"/>
          <ac:spMkLst>
            <pc:docMk/>
            <pc:sldMk cId="0" sldId="444"/>
            <ac:spMk id="2" creationId="{882248AC-028B-44EF-96CB-C4AF3AA187CD}"/>
          </ac:spMkLst>
        </pc:spChg>
        <pc:spChg chg="mod">
          <ac:chgData name="Siegbert Rudolph" userId="2af4d44886c067cc" providerId="LiveId" clId="{2B04BE6E-3E77-4457-A14D-804015F461AA}" dt="2020-07-07T14:30:54.110" v="1465" actId="1076"/>
          <ac:spMkLst>
            <pc:docMk/>
            <pc:sldMk cId="0" sldId="444"/>
            <ac:spMk id="3" creationId="{CD5090D0-9EC2-4FD4-BB79-1F4691FF71CC}"/>
          </ac:spMkLst>
        </pc:spChg>
        <pc:spChg chg="add mod">
          <ac:chgData name="Siegbert Rudolph" userId="2af4d44886c067cc" providerId="LiveId" clId="{2B04BE6E-3E77-4457-A14D-804015F461AA}" dt="2020-06-26T13:06:28.156" v="19"/>
          <ac:spMkLst>
            <pc:docMk/>
            <pc:sldMk cId="0" sldId="444"/>
            <ac:spMk id="16" creationId="{7C3177E6-FA1E-46AD-AA8E-777440633F9B}"/>
          </ac:spMkLst>
        </pc:spChg>
        <pc:spChg chg="mod">
          <ac:chgData name="Siegbert Rudolph" userId="2af4d44886c067cc" providerId="LiveId" clId="{2B04BE6E-3E77-4457-A14D-804015F461AA}" dt="2020-06-26T13:05:58.050" v="17" actId="20577"/>
          <ac:spMkLst>
            <pc:docMk/>
            <pc:sldMk cId="0" sldId="444"/>
            <ac:spMk id="23" creationId="{00000000-0000-0000-0000-000000000000}"/>
          </ac:spMkLst>
        </pc:spChg>
        <pc:spChg chg="mod">
          <ac:chgData name="Siegbert Rudolph" userId="2af4d44886c067cc" providerId="LiveId" clId="{2B04BE6E-3E77-4457-A14D-804015F461AA}" dt="2020-06-26T13:05:34.880" v="1" actId="20577"/>
          <ac:spMkLst>
            <pc:docMk/>
            <pc:sldMk cId="0" sldId="444"/>
            <ac:spMk id="27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06:04.749" v="18" actId="478"/>
          <ac:spMkLst>
            <pc:docMk/>
            <pc:sldMk cId="0" sldId="444"/>
            <ac:spMk id="28" creationId="{00000000-0000-0000-0000-000000000000}"/>
          </ac:spMkLst>
        </pc:spChg>
        <pc:grpChg chg="del">
          <ac:chgData name="Siegbert Rudolph" userId="2af4d44886c067cc" providerId="LiveId" clId="{2B04BE6E-3E77-4457-A14D-804015F461AA}" dt="2020-06-26T13:05:30.559" v="0" actId="478"/>
          <ac:grpSpMkLst>
            <pc:docMk/>
            <pc:sldMk cId="0" sldId="444"/>
            <ac:grpSpMk id="24" creationId="{00000000-0000-0000-0000-000000000000}"/>
          </ac:grpSpMkLst>
        </pc:grpChg>
      </pc:sldChg>
      <pc:sldChg chg="delSp modSp mod">
        <pc:chgData name="Siegbert Rudolph" userId="2af4d44886c067cc" providerId="LiveId" clId="{2B04BE6E-3E77-4457-A14D-804015F461AA}" dt="2020-07-07T14:30:54.154" v="1519" actId="1076"/>
        <pc:sldMkLst>
          <pc:docMk/>
          <pc:sldMk cId="1647492060" sldId="607"/>
        </pc:sldMkLst>
        <pc:spChg chg="del">
          <ac:chgData name="Siegbert Rudolph" userId="2af4d44886c067cc" providerId="LiveId" clId="{2B04BE6E-3E77-4457-A14D-804015F461AA}" dt="2020-07-07T14:30:54.150" v="1514" actId="478"/>
          <ac:spMkLst>
            <pc:docMk/>
            <pc:sldMk cId="1647492060" sldId="607"/>
            <ac:spMk id="2" creationId="{9D90207A-0ED0-42B6-BED2-EA8B84709A0F}"/>
          </ac:spMkLst>
        </pc:spChg>
        <pc:spChg chg="mod">
          <ac:chgData name="Siegbert Rudolph" userId="2af4d44886c067cc" providerId="LiveId" clId="{2B04BE6E-3E77-4457-A14D-804015F461AA}" dt="2020-07-07T14:30:54.154" v="1519" actId="1076"/>
          <ac:spMkLst>
            <pc:docMk/>
            <pc:sldMk cId="1647492060" sldId="607"/>
            <ac:spMk id="5" creationId="{0B0804A3-6B93-4F1C-9A4F-4C857F638653}"/>
          </ac:spMkLst>
        </pc:spChg>
      </pc:sldChg>
      <pc:sldChg chg="addSp delSp modSp del mod modTransition delAnim modAnim">
        <pc:chgData name="Siegbert Rudolph" userId="2af4d44886c067cc" providerId="LiveId" clId="{2B04BE6E-3E77-4457-A14D-804015F461AA}" dt="2020-06-26T14:16:12.241" v="703" actId="47"/>
        <pc:sldMkLst>
          <pc:docMk/>
          <pc:sldMk cId="2275604729" sldId="644"/>
        </pc:sldMkLst>
        <pc:spChg chg="add mod ord">
          <ac:chgData name="Siegbert Rudolph" userId="2af4d44886c067cc" providerId="LiveId" clId="{2B04BE6E-3E77-4457-A14D-804015F461AA}" dt="2020-06-26T14:04:46.065" v="545" actId="1076"/>
          <ac:spMkLst>
            <pc:docMk/>
            <pc:sldMk cId="2275604729" sldId="644"/>
            <ac:spMk id="3" creationId="{415DCD09-C845-476F-AC7D-A9A26F9616BC}"/>
          </ac:spMkLst>
        </pc:spChg>
        <pc:spChg chg="mod">
          <ac:chgData name="Siegbert Rudolph" userId="2af4d44886c067cc" providerId="LiveId" clId="{2B04BE6E-3E77-4457-A14D-804015F461AA}" dt="2020-06-26T14:04:59.726" v="554" actId="1035"/>
          <ac:spMkLst>
            <pc:docMk/>
            <pc:sldMk cId="2275604729" sldId="644"/>
            <ac:spMk id="41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55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56" creationId="{00000000-0000-0000-0000-000000000000}"/>
          </ac:spMkLst>
        </pc:spChg>
        <pc:spChg chg="del mod">
          <ac:chgData name="Siegbert Rudolph" userId="2af4d44886c067cc" providerId="LiveId" clId="{2B04BE6E-3E77-4457-A14D-804015F461AA}" dt="2020-06-26T14:01:30.181" v="473" actId="478"/>
          <ac:spMkLst>
            <pc:docMk/>
            <pc:sldMk cId="2275604729" sldId="644"/>
            <ac:spMk id="57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58" creationId="{00000000-0000-0000-0000-000000000000}"/>
          </ac:spMkLst>
        </pc:spChg>
        <pc:spChg chg="del mod">
          <ac:chgData name="Siegbert Rudolph" userId="2af4d44886c067cc" providerId="LiveId" clId="{2B04BE6E-3E77-4457-A14D-804015F461AA}" dt="2020-06-26T14:01:30.181" v="473" actId="478"/>
          <ac:spMkLst>
            <pc:docMk/>
            <pc:sldMk cId="2275604729" sldId="644"/>
            <ac:spMk id="59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60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61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62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71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72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74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75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76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77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78" creationId="{00000000-0000-0000-0000-000000000000}"/>
          </ac:spMkLst>
        </pc:spChg>
        <pc:spChg chg="mod">
          <ac:chgData name="Siegbert Rudolph" userId="2af4d44886c067cc" providerId="LiveId" clId="{2B04BE6E-3E77-4457-A14D-804015F461AA}" dt="2020-06-26T14:04:59.726" v="554" actId="1035"/>
          <ac:spMkLst>
            <pc:docMk/>
            <pc:sldMk cId="2275604729" sldId="644"/>
            <ac:spMk id="79" creationId="{00000000-0000-0000-0000-000000000000}"/>
          </ac:spMkLst>
        </pc:spChg>
        <pc:spChg chg="del mod">
          <ac:chgData name="Siegbert Rudolph" userId="2af4d44886c067cc" providerId="LiveId" clId="{2B04BE6E-3E77-4457-A14D-804015F461AA}" dt="2020-06-26T14:01:30.181" v="473" actId="478"/>
          <ac:spMkLst>
            <pc:docMk/>
            <pc:sldMk cId="2275604729" sldId="644"/>
            <ac:spMk id="81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05.650" v="25" actId="478"/>
          <ac:spMkLst>
            <pc:docMk/>
            <pc:sldMk cId="2275604729" sldId="644"/>
            <ac:spMk id="82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83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84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85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86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87" creationId="{00000000-0000-0000-0000-000000000000}"/>
          </ac:spMkLst>
        </pc:spChg>
        <pc:spChg chg="del mod">
          <ac:chgData name="Siegbert Rudolph" userId="2af4d44886c067cc" providerId="LiveId" clId="{2B04BE6E-3E77-4457-A14D-804015F461AA}" dt="2020-06-26T14:01:30.181" v="473" actId="478"/>
          <ac:spMkLst>
            <pc:docMk/>
            <pc:sldMk cId="2275604729" sldId="644"/>
            <ac:spMk id="88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89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90" creationId="{00000000-0000-0000-0000-000000000000}"/>
          </ac:spMkLst>
        </pc:spChg>
        <pc:spChg chg="add mod ord">
          <ac:chgData name="Siegbert Rudolph" userId="2af4d44886c067cc" providerId="LiveId" clId="{2B04BE6E-3E77-4457-A14D-804015F461AA}" dt="2020-06-26T14:04:46.065" v="545" actId="1076"/>
          <ac:spMkLst>
            <pc:docMk/>
            <pc:sldMk cId="2275604729" sldId="644"/>
            <ac:spMk id="91" creationId="{A161FBD1-325D-4EEE-BB4E-85B38B27F02C}"/>
          </ac:spMkLst>
        </pc:spChg>
        <pc:spChg chg="add mod ord">
          <ac:chgData name="Siegbert Rudolph" userId="2af4d44886c067cc" providerId="LiveId" clId="{2B04BE6E-3E77-4457-A14D-804015F461AA}" dt="2020-06-26T14:04:46.065" v="545" actId="1076"/>
          <ac:spMkLst>
            <pc:docMk/>
            <pc:sldMk cId="2275604729" sldId="644"/>
            <ac:spMk id="92" creationId="{42238EE0-29B8-4E27-ACA4-9D06C1FFD7E0}"/>
          </ac:spMkLst>
        </pc:spChg>
        <pc:spChg chg="del">
          <ac:chgData name="Siegbert Rudolph" userId="2af4d44886c067cc" providerId="LiveId" clId="{2B04BE6E-3E77-4457-A14D-804015F461AA}" dt="2020-06-26T13:50:03.053" v="24" actId="478"/>
          <ac:spMkLst>
            <pc:docMk/>
            <pc:sldMk cId="2275604729" sldId="644"/>
            <ac:spMk id="93" creationId="{00000000-0000-0000-0000-000000000000}"/>
          </ac:spMkLst>
        </pc:spChg>
        <pc:spChg chg="del mod">
          <ac:chgData name="Siegbert Rudolph" userId="2af4d44886c067cc" providerId="LiveId" clId="{2B04BE6E-3E77-4457-A14D-804015F461AA}" dt="2020-06-26T14:01:30.181" v="473" actId="478"/>
          <ac:spMkLst>
            <pc:docMk/>
            <pc:sldMk cId="2275604729" sldId="644"/>
            <ac:spMk id="94" creationId="{00000000-0000-0000-0000-000000000000}"/>
          </ac:spMkLst>
        </pc:spChg>
        <pc:spChg chg="del mod">
          <ac:chgData name="Siegbert Rudolph" userId="2af4d44886c067cc" providerId="LiveId" clId="{2B04BE6E-3E77-4457-A14D-804015F461AA}" dt="2020-06-26T14:01:30.181" v="473" actId="478"/>
          <ac:spMkLst>
            <pc:docMk/>
            <pc:sldMk cId="2275604729" sldId="644"/>
            <ac:spMk id="95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96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97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98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99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100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101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102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103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104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105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106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107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108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109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110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111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112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113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114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115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116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117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118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119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120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121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122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123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124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125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126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127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128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129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130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131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132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133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134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135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136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3:50:19.111" v="26" actId="478"/>
          <ac:spMkLst>
            <pc:docMk/>
            <pc:sldMk cId="2275604729" sldId="644"/>
            <ac:spMk id="137" creationId="{00000000-0000-0000-0000-000000000000}"/>
          </ac:spMkLst>
        </pc:spChg>
        <pc:spChg chg="add mod ord">
          <ac:chgData name="Siegbert Rudolph" userId="2af4d44886c067cc" providerId="LiveId" clId="{2B04BE6E-3E77-4457-A14D-804015F461AA}" dt="2020-06-26T14:04:46.065" v="545" actId="1076"/>
          <ac:spMkLst>
            <pc:docMk/>
            <pc:sldMk cId="2275604729" sldId="644"/>
            <ac:spMk id="138" creationId="{B1DE7498-263A-4E8E-A36F-D5E9A25C3401}"/>
          </ac:spMkLst>
        </pc:spChg>
        <pc:spChg chg="add mod ord">
          <ac:chgData name="Siegbert Rudolph" userId="2af4d44886c067cc" providerId="LiveId" clId="{2B04BE6E-3E77-4457-A14D-804015F461AA}" dt="2020-06-26T14:04:46.065" v="545" actId="1076"/>
          <ac:spMkLst>
            <pc:docMk/>
            <pc:sldMk cId="2275604729" sldId="644"/>
            <ac:spMk id="139" creationId="{CB4F4483-DA16-4928-9D41-CAE9D39AA871}"/>
          </ac:spMkLst>
        </pc:spChg>
        <pc:spChg chg="add mod ord">
          <ac:chgData name="Siegbert Rudolph" userId="2af4d44886c067cc" providerId="LiveId" clId="{2B04BE6E-3E77-4457-A14D-804015F461AA}" dt="2020-06-26T14:04:46.065" v="545" actId="1076"/>
          <ac:spMkLst>
            <pc:docMk/>
            <pc:sldMk cId="2275604729" sldId="644"/>
            <ac:spMk id="140" creationId="{24C4A46C-5A70-4486-8EE0-309D20251348}"/>
          </ac:spMkLst>
        </pc:spChg>
        <pc:spChg chg="add mod ord">
          <ac:chgData name="Siegbert Rudolph" userId="2af4d44886c067cc" providerId="LiveId" clId="{2B04BE6E-3E77-4457-A14D-804015F461AA}" dt="2020-06-26T14:04:46.065" v="545" actId="1076"/>
          <ac:spMkLst>
            <pc:docMk/>
            <pc:sldMk cId="2275604729" sldId="644"/>
            <ac:spMk id="141" creationId="{F5F4808A-0240-4E30-B329-9AF725ACB0E6}"/>
          </ac:spMkLst>
        </pc:spChg>
        <pc:spChg chg="add mod ord">
          <ac:chgData name="Siegbert Rudolph" userId="2af4d44886c067cc" providerId="LiveId" clId="{2B04BE6E-3E77-4457-A14D-804015F461AA}" dt="2020-06-26T14:04:46.065" v="545" actId="1076"/>
          <ac:spMkLst>
            <pc:docMk/>
            <pc:sldMk cId="2275604729" sldId="644"/>
            <ac:spMk id="142" creationId="{E1FB8325-7DD4-4F52-A463-8F318A915E69}"/>
          </ac:spMkLst>
        </pc:spChg>
        <pc:spChg chg="add mod">
          <ac:chgData name="Siegbert Rudolph" userId="2af4d44886c067cc" providerId="LiveId" clId="{2B04BE6E-3E77-4457-A14D-804015F461AA}" dt="2020-06-26T14:04:46.065" v="545" actId="1076"/>
          <ac:spMkLst>
            <pc:docMk/>
            <pc:sldMk cId="2275604729" sldId="644"/>
            <ac:spMk id="143" creationId="{F75E6833-C97D-4F6B-8638-45091948303B}"/>
          </ac:spMkLst>
        </pc:spChg>
        <pc:spChg chg="add mod">
          <ac:chgData name="Siegbert Rudolph" userId="2af4d44886c067cc" providerId="LiveId" clId="{2B04BE6E-3E77-4457-A14D-804015F461AA}" dt="2020-06-26T14:04:46.065" v="545" actId="1076"/>
          <ac:spMkLst>
            <pc:docMk/>
            <pc:sldMk cId="2275604729" sldId="644"/>
            <ac:spMk id="144" creationId="{8EB9A7B5-27F6-4768-9409-BD18AC9E17FD}"/>
          </ac:spMkLst>
        </pc:spChg>
        <pc:spChg chg="mod">
          <ac:chgData name="Siegbert Rudolph" userId="2af4d44886c067cc" providerId="LiveId" clId="{2B04BE6E-3E77-4457-A14D-804015F461AA}" dt="2020-06-26T14:05:37.894" v="591" actId="20577"/>
          <ac:spMkLst>
            <pc:docMk/>
            <pc:sldMk cId="2275604729" sldId="644"/>
            <ac:spMk id="38914" creationId="{00000000-0000-0000-0000-000000000000}"/>
          </ac:spMkLst>
        </pc:spChg>
        <pc:picChg chg="add mod">
          <ac:chgData name="Siegbert Rudolph" userId="2af4d44886c067cc" providerId="LiveId" clId="{2B04BE6E-3E77-4457-A14D-804015F461AA}" dt="2020-06-26T14:04:46.065" v="545" actId="1076"/>
          <ac:picMkLst>
            <pc:docMk/>
            <pc:sldMk cId="2275604729" sldId="644"/>
            <ac:picMk id="5" creationId="{5B482AA4-AC42-4E33-8BFD-19406C88D328}"/>
          </ac:picMkLst>
        </pc:picChg>
      </pc:sldChg>
      <pc:sldChg chg="delSp modSp mod">
        <pc:chgData name="Siegbert Rudolph" userId="2af4d44886c067cc" providerId="LiveId" clId="{2B04BE6E-3E77-4457-A14D-804015F461AA}" dt="2020-07-07T14:30:54.159" v="1525" actId="1076"/>
        <pc:sldMkLst>
          <pc:docMk/>
          <pc:sldMk cId="631208768" sldId="645"/>
        </pc:sldMkLst>
        <pc:spChg chg="del">
          <ac:chgData name="Siegbert Rudolph" userId="2af4d44886c067cc" providerId="LiveId" clId="{2B04BE6E-3E77-4457-A14D-804015F461AA}" dt="2020-07-07T14:30:54.155" v="1520" actId="478"/>
          <ac:spMkLst>
            <pc:docMk/>
            <pc:sldMk cId="631208768" sldId="645"/>
            <ac:spMk id="2" creationId="{BACB5715-099B-49DD-A04F-89BC5664F2E4}"/>
          </ac:spMkLst>
        </pc:spChg>
        <pc:spChg chg="mod">
          <ac:chgData name="Siegbert Rudolph" userId="2af4d44886c067cc" providerId="LiveId" clId="{2B04BE6E-3E77-4457-A14D-804015F461AA}" dt="2020-07-07T14:30:54.159" v="1525" actId="1076"/>
          <ac:spMkLst>
            <pc:docMk/>
            <pc:sldMk cId="631208768" sldId="645"/>
            <ac:spMk id="3" creationId="{6086C403-245F-4C94-A3C9-36417F3D4483}"/>
          </ac:spMkLst>
        </pc:spChg>
      </pc:sldChg>
      <pc:sldChg chg="delSp modSp mod">
        <pc:chgData name="Siegbert Rudolph" userId="2af4d44886c067cc" providerId="LiveId" clId="{2B04BE6E-3E77-4457-A14D-804015F461AA}" dt="2020-07-07T14:30:54.138" v="1501" actId="1076"/>
        <pc:sldMkLst>
          <pc:docMk/>
          <pc:sldMk cId="3871138545" sldId="646"/>
        </pc:sldMkLst>
        <pc:spChg chg="del">
          <ac:chgData name="Siegbert Rudolph" userId="2af4d44886c067cc" providerId="LiveId" clId="{2B04BE6E-3E77-4457-A14D-804015F461AA}" dt="2020-07-07T14:30:54.135" v="1496" actId="478"/>
          <ac:spMkLst>
            <pc:docMk/>
            <pc:sldMk cId="3871138545" sldId="646"/>
            <ac:spMk id="2" creationId="{85194A6E-0798-44D9-AF67-25F175FA01A5}"/>
          </ac:spMkLst>
        </pc:spChg>
        <pc:spChg chg="mod">
          <ac:chgData name="Siegbert Rudolph" userId="2af4d44886c067cc" providerId="LiveId" clId="{2B04BE6E-3E77-4457-A14D-804015F461AA}" dt="2020-07-07T14:30:54.138" v="1501" actId="1076"/>
          <ac:spMkLst>
            <pc:docMk/>
            <pc:sldMk cId="3871138545" sldId="646"/>
            <ac:spMk id="3" creationId="{38EAAEE6-4CE7-4E3E-B6A4-7E3080B251B8}"/>
          </ac:spMkLst>
        </pc:spChg>
      </pc:sldChg>
      <pc:sldChg chg="delSp modSp mod">
        <pc:chgData name="Siegbert Rudolph" userId="2af4d44886c067cc" providerId="LiveId" clId="{2B04BE6E-3E77-4457-A14D-804015F461AA}" dt="2020-07-07T14:30:54.163" v="1531" actId="1076"/>
        <pc:sldMkLst>
          <pc:docMk/>
          <pc:sldMk cId="212099382" sldId="647"/>
        </pc:sldMkLst>
        <pc:spChg chg="del">
          <ac:chgData name="Siegbert Rudolph" userId="2af4d44886c067cc" providerId="LiveId" clId="{2B04BE6E-3E77-4457-A14D-804015F461AA}" dt="2020-07-07T14:30:54.159" v="1526" actId="478"/>
          <ac:spMkLst>
            <pc:docMk/>
            <pc:sldMk cId="212099382" sldId="647"/>
            <ac:spMk id="2" creationId="{B63D3EF1-AD39-4FB5-8358-CCBF5F1D0D35}"/>
          </ac:spMkLst>
        </pc:spChg>
        <pc:spChg chg="mod">
          <ac:chgData name="Siegbert Rudolph" userId="2af4d44886c067cc" providerId="LiveId" clId="{2B04BE6E-3E77-4457-A14D-804015F461AA}" dt="2020-07-07T14:30:54.163" v="1531" actId="1076"/>
          <ac:spMkLst>
            <pc:docMk/>
            <pc:sldMk cId="212099382" sldId="647"/>
            <ac:spMk id="3" creationId="{765D02A0-B681-4D83-A56F-8C6B86BA6CD4}"/>
          </ac:spMkLst>
        </pc:spChg>
      </pc:sldChg>
      <pc:sldChg chg="delSp modSp mod">
        <pc:chgData name="Siegbert Rudolph" userId="2af4d44886c067cc" providerId="LiveId" clId="{2B04BE6E-3E77-4457-A14D-804015F461AA}" dt="2020-07-07T14:30:54.144" v="1507" actId="1076"/>
        <pc:sldMkLst>
          <pc:docMk/>
          <pc:sldMk cId="2555161924" sldId="648"/>
        </pc:sldMkLst>
        <pc:spChg chg="del">
          <ac:chgData name="Siegbert Rudolph" userId="2af4d44886c067cc" providerId="LiveId" clId="{2B04BE6E-3E77-4457-A14D-804015F461AA}" dt="2020-07-07T14:30:54.140" v="1502" actId="478"/>
          <ac:spMkLst>
            <pc:docMk/>
            <pc:sldMk cId="2555161924" sldId="648"/>
            <ac:spMk id="2" creationId="{F618FD79-8C89-471D-8E69-0AB3E3475C0C}"/>
          </ac:spMkLst>
        </pc:spChg>
        <pc:spChg chg="mod">
          <ac:chgData name="Siegbert Rudolph" userId="2af4d44886c067cc" providerId="LiveId" clId="{2B04BE6E-3E77-4457-A14D-804015F461AA}" dt="2020-07-07T14:30:54.144" v="1507" actId="1076"/>
          <ac:spMkLst>
            <pc:docMk/>
            <pc:sldMk cId="2555161924" sldId="648"/>
            <ac:spMk id="3" creationId="{8099E916-9D29-48AF-8609-69CB98D09509}"/>
          </ac:spMkLst>
        </pc:spChg>
      </pc:sldChg>
      <pc:sldChg chg="delSp modSp mod">
        <pc:chgData name="Siegbert Rudolph" userId="2af4d44886c067cc" providerId="LiveId" clId="{2B04BE6E-3E77-4457-A14D-804015F461AA}" dt="2020-07-07T14:30:54.168" v="1537" actId="1076"/>
        <pc:sldMkLst>
          <pc:docMk/>
          <pc:sldMk cId="3631830682" sldId="649"/>
        </pc:sldMkLst>
        <pc:spChg chg="del">
          <ac:chgData name="Siegbert Rudolph" userId="2af4d44886c067cc" providerId="LiveId" clId="{2B04BE6E-3E77-4457-A14D-804015F461AA}" dt="2020-07-07T14:30:54.164" v="1532" actId="478"/>
          <ac:spMkLst>
            <pc:docMk/>
            <pc:sldMk cId="3631830682" sldId="649"/>
            <ac:spMk id="2" creationId="{6915B1D4-C852-4B70-B827-52F0F97D53AF}"/>
          </ac:spMkLst>
        </pc:spChg>
        <pc:spChg chg="mod">
          <ac:chgData name="Siegbert Rudolph" userId="2af4d44886c067cc" providerId="LiveId" clId="{2B04BE6E-3E77-4457-A14D-804015F461AA}" dt="2020-07-07T14:30:54.168" v="1537" actId="1076"/>
          <ac:spMkLst>
            <pc:docMk/>
            <pc:sldMk cId="3631830682" sldId="649"/>
            <ac:spMk id="3" creationId="{E870A06C-64D0-46A0-BA81-9C8BC380F026}"/>
          </ac:spMkLst>
        </pc:spChg>
      </pc:sldChg>
      <pc:sldChg chg="delSp modSp mod">
        <pc:chgData name="Siegbert Rudolph" userId="2af4d44886c067cc" providerId="LiveId" clId="{2B04BE6E-3E77-4457-A14D-804015F461AA}" dt="2020-07-07T14:30:54.150" v="1513" actId="1076"/>
        <pc:sldMkLst>
          <pc:docMk/>
          <pc:sldMk cId="609222976" sldId="650"/>
        </pc:sldMkLst>
        <pc:spChg chg="del">
          <ac:chgData name="Siegbert Rudolph" userId="2af4d44886c067cc" providerId="LiveId" clId="{2B04BE6E-3E77-4457-A14D-804015F461AA}" dt="2020-07-07T14:30:54.145" v="1508" actId="478"/>
          <ac:spMkLst>
            <pc:docMk/>
            <pc:sldMk cId="609222976" sldId="650"/>
            <ac:spMk id="2" creationId="{327078A9-07A9-4D01-B95F-E37B1B9D43ED}"/>
          </ac:spMkLst>
        </pc:spChg>
        <pc:spChg chg="mod">
          <ac:chgData name="Siegbert Rudolph" userId="2af4d44886c067cc" providerId="LiveId" clId="{2B04BE6E-3E77-4457-A14D-804015F461AA}" dt="2020-07-07T14:30:54.150" v="1513" actId="1076"/>
          <ac:spMkLst>
            <pc:docMk/>
            <pc:sldMk cId="609222976" sldId="650"/>
            <ac:spMk id="3" creationId="{D216C26C-6DED-4D74-9E58-F92EC259CDF1}"/>
          </ac:spMkLst>
        </pc:spChg>
      </pc:sldChg>
      <pc:sldChg chg="delSp modSp mod">
        <pc:chgData name="Siegbert Rudolph" userId="2af4d44886c067cc" providerId="LiveId" clId="{2B04BE6E-3E77-4457-A14D-804015F461AA}" dt="2020-07-07T14:30:54.172" v="1543" actId="1076"/>
        <pc:sldMkLst>
          <pc:docMk/>
          <pc:sldMk cId="1348042167" sldId="651"/>
        </pc:sldMkLst>
        <pc:spChg chg="del">
          <ac:chgData name="Siegbert Rudolph" userId="2af4d44886c067cc" providerId="LiveId" clId="{2B04BE6E-3E77-4457-A14D-804015F461AA}" dt="2020-07-07T14:30:54.168" v="1538" actId="478"/>
          <ac:spMkLst>
            <pc:docMk/>
            <pc:sldMk cId="1348042167" sldId="651"/>
            <ac:spMk id="2" creationId="{CC0137BE-15CE-48A9-8D4F-E6820CC91A22}"/>
          </ac:spMkLst>
        </pc:spChg>
        <pc:spChg chg="mod">
          <ac:chgData name="Siegbert Rudolph" userId="2af4d44886c067cc" providerId="LiveId" clId="{2B04BE6E-3E77-4457-A14D-804015F461AA}" dt="2020-07-07T14:30:54.172" v="1543" actId="1076"/>
          <ac:spMkLst>
            <pc:docMk/>
            <pc:sldMk cId="1348042167" sldId="651"/>
            <ac:spMk id="3" creationId="{2CEF40A5-8A06-4DF1-ADBC-DBBBA0D99CF9}"/>
          </ac:spMkLst>
        </pc:spChg>
      </pc:sldChg>
      <pc:sldChg chg="new del">
        <pc:chgData name="Siegbert Rudolph" userId="2af4d44886c067cc" providerId="LiveId" clId="{2B04BE6E-3E77-4457-A14D-804015F461AA}" dt="2020-06-26T13:06:57.656" v="21" actId="47"/>
        <pc:sldMkLst>
          <pc:docMk/>
          <pc:sldMk cId="2289414255" sldId="652"/>
        </pc:sldMkLst>
      </pc:sldChg>
      <pc:sldChg chg="delSp modSp add mod">
        <pc:chgData name="Siegbert Rudolph" userId="2af4d44886c067cc" providerId="LiveId" clId="{2B04BE6E-3E77-4457-A14D-804015F461AA}" dt="2020-07-07T14:30:54.133" v="1495" actId="1076"/>
        <pc:sldMkLst>
          <pc:docMk/>
          <pc:sldMk cId="3853910234" sldId="652"/>
        </pc:sldMkLst>
        <pc:spChg chg="del">
          <ac:chgData name="Siegbert Rudolph" userId="2af4d44886c067cc" providerId="LiveId" clId="{2B04BE6E-3E77-4457-A14D-804015F461AA}" dt="2020-07-07T14:30:54.129" v="1490" actId="478"/>
          <ac:spMkLst>
            <pc:docMk/>
            <pc:sldMk cId="3853910234" sldId="652"/>
            <ac:spMk id="2" creationId="{8FBB559E-A207-498D-B2ED-318C50A31FF5}"/>
          </ac:spMkLst>
        </pc:spChg>
        <pc:spChg chg="mod">
          <ac:chgData name="Siegbert Rudolph" userId="2af4d44886c067cc" providerId="LiveId" clId="{2B04BE6E-3E77-4457-A14D-804015F461AA}" dt="2020-07-07T14:30:54.133" v="1495" actId="1076"/>
          <ac:spMkLst>
            <pc:docMk/>
            <pc:sldMk cId="3853910234" sldId="652"/>
            <ac:spMk id="3" creationId="{F87BF963-2CFB-4EC1-8B15-1227F07660B0}"/>
          </ac:spMkLst>
        </pc:spChg>
      </pc:sldChg>
      <pc:sldChg chg="addSp delSp modSp add mod ord delAnim modAnim">
        <pc:chgData name="Siegbert Rudolph" userId="2af4d44886c067cc" providerId="LiveId" clId="{2B04BE6E-3E77-4457-A14D-804015F461AA}" dt="2020-07-07T14:30:54.114" v="1471" actId="1076"/>
        <pc:sldMkLst>
          <pc:docMk/>
          <pc:sldMk cId="3507951110" sldId="653"/>
        </pc:sldMkLst>
        <pc:spChg chg="del">
          <ac:chgData name="Siegbert Rudolph" userId="2af4d44886c067cc" providerId="LiveId" clId="{2B04BE6E-3E77-4457-A14D-804015F461AA}" dt="2020-07-07T14:30:54.110" v="1466" actId="478"/>
          <ac:spMkLst>
            <pc:docMk/>
            <pc:sldMk cId="3507951110" sldId="653"/>
            <ac:spMk id="2" creationId="{8FBB559E-A207-498D-B2ED-318C50A31FF5}"/>
          </ac:spMkLst>
        </pc:spChg>
        <pc:spChg chg="del">
          <ac:chgData name="Siegbert Rudolph" userId="2af4d44886c067cc" providerId="LiveId" clId="{2B04BE6E-3E77-4457-A14D-804015F461AA}" dt="2020-06-26T14:07:36.404" v="602" actId="21"/>
          <ac:spMkLst>
            <pc:docMk/>
            <pc:sldMk cId="3507951110" sldId="653"/>
            <ac:spMk id="3" creationId="{415DCD09-C845-476F-AC7D-A9A26F9616BC}"/>
          </ac:spMkLst>
        </pc:spChg>
        <pc:spChg chg="mod">
          <ac:chgData name="Siegbert Rudolph" userId="2af4d44886c067cc" providerId="LiveId" clId="{2B04BE6E-3E77-4457-A14D-804015F461AA}" dt="2020-07-07T14:30:54.114" v="1471" actId="1076"/>
          <ac:spMkLst>
            <pc:docMk/>
            <pc:sldMk cId="3507951110" sldId="653"/>
            <ac:spMk id="3" creationId="{B724A292-B190-427F-B992-0B9256E66D8C}"/>
          </ac:spMkLst>
        </pc:spChg>
        <pc:spChg chg="add mod">
          <ac:chgData name="Siegbert Rudolph" userId="2af4d44886c067cc" providerId="LiveId" clId="{2B04BE6E-3E77-4457-A14D-804015F461AA}" dt="2020-06-26T14:10:40.181" v="647" actId="1036"/>
          <ac:spMkLst>
            <pc:docMk/>
            <pc:sldMk cId="3507951110" sldId="653"/>
            <ac:spMk id="6" creationId="{94AA7CCB-25E7-4BD1-BD45-01B9F85D746D}"/>
          </ac:spMkLst>
        </pc:spChg>
        <pc:spChg chg="add mod">
          <ac:chgData name="Siegbert Rudolph" userId="2af4d44886c067cc" providerId="LiveId" clId="{2B04BE6E-3E77-4457-A14D-804015F461AA}" dt="2020-06-26T14:15:45.596" v="700" actId="14100"/>
          <ac:spMkLst>
            <pc:docMk/>
            <pc:sldMk cId="3507951110" sldId="653"/>
            <ac:spMk id="7" creationId="{5CEFD4D9-8526-4073-914A-18F85879B1C4}"/>
          </ac:spMkLst>
        </pc:spChg>
        <pc:spChg chg="add mod">
          <ac:chgData name="Siegbert Rudolph" userId="2af4d44886c067cc" providerId="LiveId" clId="{2B04BE6E-3E77-4457-A14D-804015F461AA}" dt="2020-06-26T14:11:40.507" v="654" actId="1035"/>
          <ac:spMkLst>
            <pc:docMk/>
            <pc:sldMk cId="3507951110" sldId="653"/>
            <ac:spMk id="27" creationId="{D784BBD3-285B-45A0-B36C-565E393D0423}"/>
          </ac:spMkLst>
        </pc:spChg>
        <pc:spChg chg="add mod">
          <ac:chgData name="Siegbert Rudolph" userId="2af4d44886c067cc" providerId="LiveId" clId="{2B04BE6E-3E77-4457-A14D-804015F461AA}" dt="2020-06-26T14:11:40.507" v="654" actId="1035"/>
          <ac:spMkLst>
            <pc:docMk/>
            <pc:sldMk cId="3507951110" sldId="653"/>
            <ac:spMk id="29" creationId="{188A977C-6BF3-4829-8F74-1FCFB94CAE8B}"/>
          </ac:spMkLst>
        </pc:spChg>
        <pc:spChg chg="add mod">
          <ac:chgData name="Siegbert Rudolph" userId="2af4d44886c067cc" providerId="LiveId" clId="{2B04BE6E-3E77-4457-A14D-804015F461AA}" dt="2020-06-26T14:11:31.390" v="648" actId="1076"/>
          <ac:spMkLst>
            <pc:docMk/>
            <pc:sldMk cId="3507951110" sldId="653"/>
            <ac:spMk id="31" creationId="{6DCF59F3-3021-4496-A0E6-37A85F1C1F1C}"/>
          </ac:spMkLst>
        </pc:spChg>
        <pc:spChg chg="add mod">
          <ac:chgData name="Siegbert Rudolph" userId="2af4d44886c067cc" providerId="LiveId" clId="{2B04BE6E-3E77-4457-A14D-804015F461AA}" dt="2020-06-26T14:12:04.467" v="657" actId="14100"/>
          <ac:spMkLst>
            <pc:docMk/>
            <pc:sldMk cId="3507951110" sldId="653"/>
            <ac:spMk id="33" creationId="{0D8CED89-03C2-4561-993D-E999583432C0}"/>
          </ac:spMkLst>
        </pc:spChg>
        <pc:spChg chg="add mod">
          <ac:chgData name="Siegbert Rudolph" userId="2af4d44886c067cc" providerId="LiveId" clId="{2B04BE6E-3E77-4457-A14D-804015F461AA}" dt="2020-06-26T14:12:20.748" v="662" actId="14100"/>
          <ac:spMkLst>
            <pc:docMk/>
            <pc:sldMk cId="3507951110" sldId="653"/>
            <ac:spMk id="35" creationId="{026906E1-473F-4EE7-9682-A04A9C4B349E}"/>
          </ac:spMkLst>
        </pc:spChg>
        <pc:spChg chg="add mod">
          <ac:chgData name="Siegbert Rudolph" userId="2af4d44886c067cc" providerId="LiveId" clId="{2B04BE6E-3E77-4457-A14D-804015F461AA}" dt="2020-06-26T14:12:31.548" v="665" actId="14100"/>
          <ac:spMkLst>
            <pc:docMk/>
            <pc:sldMk cId="3507951110" sldId="653"/>
            <ac:spMk id="37" creationId="{DE9C4622-8FA1-4137-A04D-D6CF002B4A2F}"/>
          </ac:spMkLst>
        </pc:spChg>
        <pc:spChg chg="add mod">
          <ac:chgData name="Siegbert Rudolph" userId="2af4d44886c067cc" providerId="LiveId" clId="{2B04BE6E-3E77-4457-A14D-804015F461AA}" dt="2020-06-26T14:13:44.367" v="676" actId="1076"/>
          <ac:spMkLst>
            <pc:docMk/>
            <pc:sldMk cId="3507951110" sldId="653"/>
            <ac:spMk id="39" creationId="{96D10971-121E-4F2F-BEDE-77105667324A}"/>
          </ac:spMkLst>
        </pc:spChg>
        <pc:spChg chg="add mod">
          <ac:chgData name="Siegbert Rudolph" userId="2af4d44886c067cc" providerId="LiveId" clId="{2B04BE6E-3E77-4457-A14D-804015F461AA}" dt="2020-06-26T14:15:35.257" v="699" actId="14100"/>
          <ac:spMkLst>
            <pc:docMk/>
            <pc:sldMk cId="3507951110" sldId="653"/>
            <ac:spMk id="40" creationId="{4CA63934-495E-40A9-BD23-F84AF75EC766}"/>
          </ac:spMkLst>
        </pc:spChg>
        <pc:spChg chg="add mod">
          <ac:chgData name="Siegbert Rudolph" userId="2af4d44886c067cc" providerId="LiveId" clId="{2B04BE6E-3E77-4457-A14D-804015F461AA}" dt="2020-06-26T14:14:02.776" v="680" actId="1076"/>
          <ac:spMkLst>
            <pc:docMk/>
            <pc:sldMk cId="3507951110" sldId="653"/>
            <ac:spMk id="42" creationId="{CA23980B-045C-45B1-8621-48BD06B31FCC}"/>
          </ac:spMkLst>
        </pc:spChg>
        <pc:spChg chg="add mod">
          <ac:chgData name="Siegbert Rudolph" userId="2af4d44886c067cc" providerId="LiveId" clId="{2B04BE6E-3E77-4457-A14D-804015F461AA}" dt="2020-06-26T14:14:10.305" v="682" actId="1076"/>
          <ac:spMkLst>
            <pc:docMk/>
            <pc:sldMk cId="3507951110" sldId="653"/>
            <ac:spMk id="43" creationId="{328C1125-D813-4D59-B370-B6D1559CFC75}"/>
          </ac:spMkLst>
        </pc:spChg>
        <pc:spChg chg="add mod">
          <ac:chgData name="Siegbert Rudolph" userId="2af4d44886c067cc" providerId="LiveId" clId="{2B04BE6E-3E77-4457-A14D-804015F461AA}" dt="2020-06-26T14:15:26.938" v="698" actId="14100"/>
          <ac:spMkLst>
            <pc:docMk/>
            <pc:sldMk cId="3507951110" sldId="653"/>
            <ac:spMk id="44" creationId="{603765D1-DEF0-444E-B491-3B427781BD13}"/>
          </ac:spMkLst>
        </pc:spChg>
        <pc:spChg chg="mod">
          <ac:chgData name="Siegbert Rudolph" userId="2af4d44886c067cc" providerId="LiveId" clId="{2B04BE6E-3E77-4457-A14D-804015F461AA}" dt="2020-06-26T14:16:44.235" v="713" actId="207"/>
          <ac:spMkLst>
            <pc:docMk/>
            <pc:sldMk cId="3507951110" sldId="653"/>
            <ac:spMk id="79" creationId="{00000000-0000-0000-0000-000000000000}"/>
          </ac:spMkLst>
        </pc:spChg>
        <pc:spChg chg="del">
          <ac:chgData name="Siegbert Rudolph" userId="2af4d44886c067cc" providerId="LiveId" clId="{2B04BE6E-3E77-4457-A14D-804015F461AA}" dt="2020-06-26T14:07:36.404" v="602" actId="21"/>
          <ac:spMkLst>
            <pc:docMk/>
            <pc:sldMk cId="3507951110" sldId="653"/>
            <ac:spMk id="91" creationId="{A161FBD1-325D-4EEE-BB4E-85B38B27F02C}"/>
          </ac:spMkLst>
        </pc:spChg>
        <pc:spChg chg="del">
          <ac:chgData name="Siegbert Rudolph" userId="2af4d44886c067cc" providerId="LiveId" clId="{2B04BE6E-3E77-4457-A14D-804015F461AA}" dt="2020-06-26T14:07:36.404" v="602" actId="21"/>
          <ac:spMkLst>
            <pc:docMk/>
            <pc:sldMk cId="3507951110" sldId="653"/>
            <ac:spMk id="92" creationId="{42238EE0-29B8-4E27-ACA4-9D06C1FFD7E0}"/>
          </ac:spMkLst>
        </pc:spChg>
        <pc:spChg chg="del">
          <ac:chgData name="Siegbert Rudolph" userId="2af4d44886c067cc" providerId="LiveId" clId="{2B04BE6E-3E77-4457-A14D-804015F461AA}" dt="2020-06-26T14:07:36.404" v="602" actId="21"/>
          <ac:spMkLst>
            <pc:docMk/>
            <pc:sldMk cId="3507951110" sldId="653"/>
            <ac:spMk id="138" creationId="{B1DE7498-263A-4E8E-A36F-D5E9A25C3401}"/>
          </ac:spMkLst>
        </pc:spChg>
        <pc:spChg chg="del">
          <ac:chgData name="Siegbert Rudolph" userId="2af4d44886c067cc" providerId="LiveId" clId="{2B04BE6E-3E77-4457-A14D-804015F461AA}" dt="2020-06-26T14:07:36.404" v="602" actId="21"/>
          <ac:spMkLst>
            <pc:docMk/>
            <pc:sldMk cId="3507951110" sldId="653"/>
            <ac:spMk id="139" creationId="{CB4F4483-DA16-4928-9D41-CAE9D39AA871}"/>
          </ac:spMkLst>
        </pc:spChg>
        <pc:spChg chg="del">
          <ac:chgData name="Siegbert Rudolph" userId="2af4d44886c067cc" providerId="LiveId" clId="{2B04BE6E-3E77-4457-A14D-804015F461AA}" dt="2020-06-26T14:07:36.404" v="602" actId="21"/>
          <ac:spMkLst>
            <pc:docMk/>
            <pc:sldMk cId="3507951110" sldId="653"/>
            <ac:spMk id="140" creationId="{24C4A46C-5A70-4486-8EE0-309D20251348}"/>
          </ac:spMkLst>
        </pc:spChg>
        <pc:spChg chg="del">
          <ac:chgData name="Siegbert Rudolph" userId="2af4d44886c067cc" providerId="LiveId" clId="{2B04BE6E-3E77-4457-A14D-804015F461AA}" dt="2020-06-26T14:07:36.404" v="602" actId="21"/>
          <ac:spMkLst>
            <pc:docMk/>
            <pc:sldMk cId="3507951110" sldId="653"/>
            <ac:spMk id="141" creationId="{F5F4808A-0240-4E30-B329-9AF725ACB0E6}"/>
          </ac:spMkLst>
        </pc:spChg>
        <pc:spChg chg="del">
          <ac:chgData name="Siegbert Rudolph" userId="2af4d44886c067cc" providerId="LiveId" clId="{2B04BE6E-3E77-4457-A14D-804015F461AA}" dt="2020-06-26T14:07:36.404" v="602" actId="21"/>
          <ac:spMkLst>
            <pc:docMk/>
            <pc:sldMk cId="3507951110" sldId="653"/>
            <ac:spMk id="142" creationId="{E1FB8325-7DD4-4F52-A463-8F318A915E69}"/>
          </ac:spMkLst>
        </pc:spChg>
        <pc:spChg chg="del">
          <ac:chgData name="Siegbert Rudolph" userId="2af4d44886c067cc" providerId="LiveId" clId="{2B04BE6E-3E77-4457-A14D-804015F461AA}" dt="2020-06-26T14:07:36.404" v="602" actId="21"/>
          <ac:spMkLst>
            <pc:docMk/>
            <pc:sldMk cId="3507951110" sldId="653"/>
            <ac:spMk id="143" creationId="{F75E6833-C97D-4F6B-8638-45091948303B}"/>
          </ac:spMkLst>
        </pc:spChg>
        <pc:spChg chg="del">
          <ac:chgData name="Siegbert Rudolph" userId="2af4d44886c067cc" providerId="LiveId" clId="{2B04BE6E-3E77-4457-A14D-804015F461AA}" dt="2020-06-26T14:07:36.404" v="602" actId="21"/>
          <ac:spMkLst>
            <pc:docMk/>
            <pc:sldMk cId="3507951110" sldId="653"/>
            <ac:spMk id="144" creationId="{8EB9A7B5-27F6-4768-9409-BD18AC9E17FD}"/>
          </ac:spMkLst>
        </pc:spChg>
        <pc:picChg chg="add mod">
          <ac:chgData name="Siegbert Rudolph" userId="2af4d44886c067cc" providerId="LiveId" clId="{2B04BE6E-3E77-4457-A14D-804015F461AA}" dt="2020-06-26T14:10:40.181" v="647" actId="1036"/>
          <ac:picMkLst>
            <pc:docMk/>
            <pc:sldMk cId="3507951110" sldId="653"/>
            <ac:picMk id="4" creationId="{3A1C1B4F-8586-4F13-A833-5D04C6B639EF}"/>
          </ac:picMkLst>
        </pc:picChg>
        <pc:picChg chg="mod">
          <ac:chgData name="Siegbert Rudolph" userId="2af4d44886c067cc" providerId="LiveId" clId="{2B04BE6E-3E77-4457-A14D-804015F461AA}" dt="2020-06-26T14:10:40.181" v="647" actId="1036"/>
          <ac:picMkLst>
            <pc:docMk/>
            <pc:sldMk cId="3507951110" sldId="653"/>
            <ac:picMk id="5" creationId="{5B482AA4-AC42-4E33-8BFD-19406C88D328}"/>
          </ac:picMkLst>
        </pc:picChg>
        <pc:picChg chg="add del mod">
          <ac:chgData name="Siegbert Rudolph" userId="2af4d44886c067cc" providerId="LiveId" clId="{2B04BE6E-3E77-4457-A14D-804015F461AA}" dt="2020-06-26T14:14:44.040" v="691" actId="478"/>
          <ac:picMkLst>
            <pc:docMk/>
            <pc:sldMk cId="3507951110" sldId="653"/>
            <ac:picMk id="26" creationId="{98937E75-7E09-41D1-BDD4-D4F085C24565}"/>
          </ac:picMkLst>
        </pc:picChg>
        <pc:picChg chg="add del mod">
          <ac:chgData name="Siegbert Rudolph" userId="2af4d44886c067cc" providerId="LiveId" clId="{2B04BE6E-3E77-4457-A14D-804015F461AA}" dt="2020-06-26T14:14:46.016" v="692" actId="478"/>
          <ac:picMkLst>
            <pc:docMk/>
            <pc:sldMk cId="3507951110" sldId="653"/>
            <ac:picMk id="28" creationId="{97853722-FA1E-4FBC-921C-D2D8AE44836B}"/>
          </ac:picMkLst>
        </pc:picChg>
        <pc:picChg chg="add del mod">
          <ac:chgData name="Siegbert Rudolph" userId="2af4d44886c067cc" providerId="LiveId" clId="{2B04BE6E-3E77-4457-A14D-804015F461AA}" dt="2020-06-26T14:14:51.609" v="696" actId="478"/>
          <ac:picMkLst>
            <pc:docMk/>
            <pc:sldMk cId="3507951110" sldId="653"/>
            <ac:picMk id="30" creationId="{DF0FBFD2-50EE-4376-8966-0836C540B353}"/>
          </ac:picMkLst>
        </pc:picChg>
        <pc:picChg chg="add del mod">
          <ac:chgData name="Siegbert Rudolph" userId="2af4d44886c067cc" providerId="LiveId" clId="{2B04BE6E-3E77-4457-A14D-804015F461AA}" dt="2020-06-26T14:14:47.382" v="693" actId="478"/>
          <ac:picMkLst>
            <pc:docMk/>
            <pc:sldMk cId="3507951110" sldId="653"/>
            <ac:picMk id="32" creationId="{E9F1A98A-C8D5-4F4B-BB03-F12A9E01D573}"/>
          </ac:picMkLst>
        </pc:picChg>
        <pc:picChg chg="add del mod">
          <ac:chgData name="Siegbert Rudolph" userId="2af4d44886c067cc" providerId="LiveId" clId="{2B04BE6E-3E77-4457-A14D-804015F461AA}" dt="2020-06-26T14:14:48.757" v="694" actId="478"/>
          <ac:picMkLst>
            <pc:docMk/>
            <pc:sldMk cId="3507951110" sldId="653"/>
            <ac:picMk id="34" creationId="{A7AFF24F-CA07-4963-B7DE-14C17673786E}"/>
          </ac:picMkLst>
        </pc:picChg>
        <pc:picChg chg="add del mod">
          <ac:chgData name="Siegbert Rudolph" userId="2af4d44886c067cc" providerId="LiveId" clId="{2B04BE6E-3E77-4457-A14D-804015F461AA}" dt="2020-06-26T14:14:50.251" v="695" actId="478"/>
          <ac:picMkLst>
            <pc:docMk/>
            <pc:sldMk cId="3507951110" sldId="653"/>
            <ac:picMk id="36" creationId="{CB836BFA-6B8B-494A-AF69-829A008B4AAD}"/>
          </ac:picMkLst>
        </pc:picChg>
      </pc:sldChg>
      <pc:sldChg chg="add del">
        <pc:chgData name="Siegbert Rudolph" userId="2af4d44886c067cc" providerId="LiveId" clId="{2B04BE6E-3E77-4457-A14D-804015F461AA}" dt="2020-06-26T14:16:24.997" v="705" actId="47"/>
        <pc:sldMkLst>
          <pc:docMk/>
          <pc:sldMk cId="1040432164" sldId="654"/>
        </pc:sldMkLst>
      </pc:sldChg>
      <pc:sldChg chg="delSp modSp add mod delAnim">
        <pc:chgData name="Siegbert Rudolph" userId="2af4d44886c067cc" providerId="LiveId" clId="{2B04BE6E-3E77-4457-A14D-804015F461AA}" dt="2020-07-07T14:30:54.119" v="1477" actId="1076"/>
        <pc:sldMkLst>
          <pc:docMk/>
          <pc:sldMk cId="1640591054" sldId="654"/>
        </pc:sldMkLst>
        <pc:spChg chg="del">
          <ac:chgData name="Siegbert Rudolph" userId="2af4d44886c067cc" providerId="LiveId" clId="{2B04BE6E-3E77-4457-A14D-804015F461AA}" dt="2020-07-07T14:30:54.115" v="1472" actId="478"/>
          <ac:spMkLst>
            <pc:docMk/>
            <pc:sldMk cId="1640591054" sldId="654"/>
            <ac:spMk id="2" creationId="{8FBB559E-A207-498D-B2ED-318C50A31FF5}"/>
          </ac:spMkLst>
        </pc:spChg>
        <pc:spChg chg="mod">
          <ac:chgData name="Siegbert Rudolph" userId="2af4d44886c067cc" providerId="LiveId" clId="{2B04BE6E-3E77-4457-A14D-804015F461AA}" dt="2020-07-07T14:30:54.119" v="1477" actId="1076"/>
          <ac:spMkLst>
            <pc:docMk/>
            <pc:sldMk cId="1640591054" sldId="654"/>
            <ac:spMk id="3" creationId="{4058C180-1B1F-4BEE-BA4C-5BF1245E7F31}"/>
          </ac:spMkLst>
        </pc:spChg>
        <pc:spChg chg="mod">
          <ac:chgData name="Siegbert Rudolph" userId="2af4d44886c067cc" providerId="LiveId" clId="{2B04BE6E-3E77-4457-A14D-804015F461AA}" dt="2020-06-26T14:21:42.685" v="1087" actId="1038"/>
          <ac:spMkLst>
            <pc:docMk/>
            <pc:sldMk cId="1640591054" sldId="654"/>
            <ac:spMk id="6" creationId="{94AA7CCB-25E7-4BD1-BD45-01B9F85D746D}"/>
          </ac:spMkLst>
        </pc:spChg>
        <pc:spChg chg="mod">
          <ac:chgData name="Siegbert Rudolph" userId="2af4d44886c067cc" providerId="LiveId" clId="{2B04BE6E-3E77-4457-A14D-804015F461AA}" dt="2020-06-26T14:20:37.474" v="1054" actId="14100"/>
          <ac:spMkLst>
            <pc:docMk/>
            <pc:sldMk cId="1640591054" sldId="654"/>
            <ac:spMk id="7" creationId="{5CEFD4D9-8526-4073-914A-18F85879B1C4}"/>
          </ac:spMkLst>
        </pc:spChg>
        <pc:spChg chg="mod">
          <ac:chgData name="Siegbert Rudolph" userId="2af4d44886c067cc" providerId="LiveId" clId="{2B04BE6E-3E77-4457-A14D-804015F461AA}" dt="2020-06-26T14:20:37.474" v="1054" actId="14100"/>
          <ac:spMkLst>
            <pc:docMk/>
            <pc:sldMk cId="1640591054" sldId="654"/>
            <ac:spMk id="27" creationId="{D784BBD3-285B-45A0-B36C-565E393D0423}"/>
          </ac:spMkLst>
        </pc:spChg>
        <pc:spChg chg="mod">
          <ac:chgData name="Siegbert Rudolph" userId="2af4d44886c067cc" providerId="LiveId" clId="{2B04BE6E-3E77-4457-A14D-804015F461AA}" dt="2020-06-26T14:20:48.174" v="1067" actId="14100"/>
          <ac:spMkLst>
            <pc:docMk/>
            <pc:sldMk cId="1640591054" sldId="654"/>
            <ac:spMk id="29" creationId="{188A977C-6BF3-4829-8F74-1FCFB94CAE8B}"/>
          </ac:spMkLst>
        </pc:spChg>
        <pc:spChg chg="mod">
          <ac:chgData name="Siegbert Rudolph" userId="2af4d44886c067cc" providerId="LiveId" clId="{2B04BE6E-3E77-4457-A14D-804015F461AA}" dt="2020-06-26T14:21:04.028" v="1069" actId="14100"/>
          <ac:spMkLst>
            <pc:docMk/>
            <pc:sldMk cId="1640591054" sldId="654"/>
            <ac:spMk id="31" creationId="{6DCF59F3-3021-4496-A0E6-37A85F1C1F1C}"/>
          </ac:spMkLst>
        </pc:spChg>
        <pc:spChg chg="mod">
          <ac:chgData name="Siegbert Rudolph" userId="2af4d44886c067cc" providerId="LiveId" clId="{2B04BE6E-3E77-4457-A14D-804015F461AA}" dt="2020-06-26T14:21:17.307" v="1071" actId="14100"/>
          <ac:spMkLst>
            <pc:docMk/>
            <pc:sldMk cId="1640591054" sldId="654"/>
            <ac:spMk id="33" creationId="{0D8CED89-03C2-4561-993D-E999583432C0}"/>
          </ac:spMkLst>
        </pc:spChg>
        <pc:spChg chg="mod">
          <ac:chgData name="Siegbert Rudolph" userId="2af4d44886c067cc" providerId="LiveId" clId="{2B04BE6E-3E77-4457-A14D-804015F461AA}" dt="2020-06-26T14:21:26.642" v="1073" actId="14100"/>
          <ac:spMkLst>
            <pc:docMk/>
            <pc:sldMk cId="1640591054" sldId="654"/>
            <ac:spMk id="35" creationId="{026906E1-473F-4EE7-9682-A04A9C4B349E}"/>
          </ac:spMkLst>
        </pc:spChg>
        <pc:spChg chg="del">
          <ac:chgData name="Siegbert Rudolph" userId="2af4d44886c067cc" providerId="LiveId" clId="{2B04BE6E-3E77-4457-A14D-804015F461AA}" dt="2020-06-26T14:21:37.826" v="1074" actId="478"/>
          <ac:spMkLst>
            <pc:docMk/>
            <pc:sldMk cId="1640591054" sldId="654"/>
            <ac:spMk id="37" creationId="{DE9C4622-8FA1-4137-A04D-D6CF002B4A2F}"/>
          </ac:spMkLst>
        </pc:spChg>
        <pc:spChg chg="mod">
          <ac:chgData name="Siegbert Rudolph" userId="2af4d44886c067cc" providerId="LiveId" clId="{2B04BE6E-3E77-4457-A14D-804015F461AA}" dt="2020-06-26T14:20:48.174" v="1067" actId="14100"/>
          <ac:spMkLst>
            <pc:docMk/>
            <pc:sldMk cId="1640591054" sldId="654"/>
            <ac:spMk id="39" creationId="{96D10971-121E-4F2F-BEDE-77105667324A}"/>
          </ac:spMkLst>
        </pc:spChg>
        <pc:spChg chg="mod">
          <ac:chgData name="Siegbert Rudolph" userId="2af4d44886c067cc" providerId="LiveId" clId="{2B04BE6E-3E77-4457-A14D-804015F461AA}" dt="2020-06-26T14:21:04.028" v="1069" actId="14100"/>
          <ac:spMkLst>
            <pc:docMk/>
            <pc:sldMk cId="1640591054" sldId="654"/>
            <ac:spMk id="40" creationId="{4CA63934-495E-40A9-BD23-F84AF75EC766}"/>
          </ac:spMkLst>
        </pc:spChg>
        <pc:spChg chg="mod">
          <ac:chgData name="Siegbert Rudolph" userId="2af4d44886c067cc" providerId="LiveId" clId="{2B04BE6E-3E77-4457-A14D-804015F461AA}" dt="2020-06-26T14:21:17.307" v="1071" actId="14100"/>
          <ac:spMkLst>
            <pc:docMk/>
            <pc:sldMk cId="1640591054" sldId="654"/>
            <ac:spMk id="42" creationId="{CA23980B-045C-45B1-8621-48BD06B31FCC}"/>
          </ac:spMkLst>
        </pc:spChg>
        <pc:spChg chg="mod">
          <ac:chgData name="Siegbert Rudolph" userId="2af4d44886c067cc" providerId="LiveId" clId="{2B04BE6E-3E77-4457-A14D-804015F461AA}" dt="2020-06-26T14:21:26.642" v="1073" actId="14100"/>
          <ac:spMkLst>
            <pc:docMk/>
            <pc:sldMk cId="1640591054" sldId="654"/>
            <ac:spMk id="43" creationId="{328C1125-D813-4D59-B370-B6D1559CFC75}"/>
          </ac:spMkLst>
        </pc:spChg>
        <pc:spChg chg="del">
          <ac:chgData name="Siegbert Rudolph" userId="2af4d44886c067cc" providerId="LiveId" clId="{2B04BE6E-3E77-4457-A14D-804015F461AA}" dt="2020-06-26T14:21:37.826" v="1074" actId="478"/>
          <ac:spMkLst>
            <pc:docMk/>
            <pc:sldMk cId="1640591054" sldId="654"/>
            <ac:spMk id="44" creationId="{603765D1-DEF0-444E-B491-3B427781BD13}"/>
          </ac:spMkLst>
        </pc:spChg>
        <pc:spChg chg="mod">
          <ac:chgData name="Siegbert Rudolph" userId="2af4d44886c067cc" providerId="LiveId" clId="{2B04BE6E-3E77-4457-A14D-804015F461AA}" dt="2020-06-26T14:20:22.741" v="1034" actId="20577"/>
          <ac:spMkLst>
            <pc:docMk/>
            <pc:sldMk cId="1640591054" sldId="654"/>
            <ac:spMk id="79" creationId="{00000000-0000-0000-0000-000000000000}"/>
          </ac:spMkLst>
        </pc:spChg>
        <pc:picChg chg="mod">
          <ac:chgData name="Siegbert Rudolph" userId="2af4d44886c067cc" providerId="LiveId" clId="{2B04BE6E-3E77-4457-A14D-804015F461AA}" dt="2020-06-26T14:21:42.685" v="1087" actId="1038"/>
          <ac:picMkLst>
            <pc:docMk/>
            <pc:sldMk cId="1640591054" sldId="654"/>
            <ac:picMk id="5" creationId="{5B482AA4-AC42-4E33-8BFD-19406C88D328}"/>
          </ac:picMkLst>
        </pc:picChg>
      </pc:sldChg>
      <pc:sldChg chg="addSp delSp modSp add mod ord modAnim">
        <pc:chgData name="Siegbert Rudolph" userId="2af4d44886c067cc" providerId="LiveId" clId="{2B04BE6E-3E77-4457-A14D-804015F461AA}" dt="2020-07-07T14:30:54.123" v="1483" actId="1076"/>
        <pc:sldMkLst>
          <pc:docMk/>
          <pc:sldMk cId="599757504" sldId="655"/>
        </pc:sldMkLst>
        <pc:spChg chg="del">
          <ac:chgData name="Siegbert Rudolph" userId="2af4d44886c067cc" providerId="LiveId" clId="{2B04BE6E-3E77-4457-A14D-804015F461AA}" dt="2020-07-07T14:30:54.119" v="1478" actId="478"/>
          <ac:spMkLst>
            <pc:docMk/>
            <pc:sldMk cId="599757504" sldId="655"/>
            <ac:spMk id="2" creationId="{8FBB559E-A207-498D-B2ED-318C50A31FF5}"/>
          </ac:spMkLst>
        </pc:spChg>
        <pc:spChg chg="mod">
          <ac:chgData name="Siegbert Rudolph" userId="2af4d44886c067cc" providerId="LiveId" clId="{2B04BE6E-3E77-4457-A14D-804015F461AA}" dt="2020-07-07T14:30:54.123" v="1483" actId="1076"/>
          <ac:spMkLst>
            <pc:docMk/>
            <pc:sldMk cId="599757504" sldId="655"/>
            <ac:spMk id="3" creationId="{99913E73-238B-436E-9E8A-3CBDBCEE307B}"/>
          </ac:spMkLst>
        </pc:spChg>
        <pc:spChg chg="mod">
          <ac:chgData name="Siegbert Rudolph" userId="2af4d44886c067cc" providerId="LiveId" clId="{2B04BE6E-3E77-4457-A14D-804015F461AA}" dt="2020-06-26T14:28:15.701" v="1451" actId="1038"/>
          <ac:spMkLst>
            <pc:docMk/>
            <pc:sldMk cId="599757504" sldId="655"/>
            <ac:spMk id="6" creationId="{94AA7CCB-25E7-4BD1-BD45-01B9F85D746D}"/>
          </ac:spMkLst>
        </pc:spChg>
        <pc:spChg chg="mod">
          <ac:chgData name="Siegbert Rudolph" userId="2af4d44886c067cc" providerId="LiveId" clId="{2B04BE6E-3E77-4457-A14D-804015F461AA}" dt="2020-06-26T14:26:54.079" v="1369" actId="14100"/>
          <ac:spMkLst>
            <pc:docMk/>
            <pc:sldMk cId="599757504" sldId="655"/>
            <ac:spMk id="7" creationId="{5CEFD4D9-8526-4073-914A-18F85879B1C4}"/>
          </ac:spMkLst>
        </pc:spChg>
        <pc:spChg chg="mod">
          <ac:chgData name="Siegbert Rudolph" userId="2af4d44886c067cc" providerId="LiveId" clId="{2B04BE6E-3E77-4457-A14D-804015F461AA}" dt="2020-06-26T14:26:54.079" v="1369" actId="14100"/>
          <ac:spMkLst>
            <pc:docMk/>
            <pc:sldMk cId="599757504" sldId="655"/>
            <ac:spMk id="27" creationId="{D784BBD3-285B-45A0-B36C-565E393D0423}"/>
          </ac:spMkLst>
        </pc:spChg>
        <pc:spChg chg="add mod">
          <ac:chgData name="Siegbert Rudolph" userId="2af4d44886c067cc" providerId="LiveId" clId="{2B04BE6E-3E77-4457-A14D-804015F461AA}" dt="2020-06-26T14:28:08.292" v="1440" actId="1038"/>
          <ac:spMkLst>
            <pc:docMk/>
            <pc:sldMk cId="599757504" sldId="655"/>
            <ac:spMk id="28" creationId="{E41E7B9B-441F-449A-B39D-5EA9D511748B}"/>
          </ac:spMkLst>
        </pc:spChg>
        <pc:spChg chg="mod">
          <ac:chgData name="Siegbert Rudolph" userId="2af4d44886c067cc" providerId="LiveId" clId="{2B04BE6E-3E77-4457-A14D-804015F461AA}" dt="2020-06-26T14:27:08.925" v="1376" actId="14100"/>
          <ac:spMkLst>
            <pc:docMk/>
            <pc:sldMk cId="599757504" sldId="655"/>
            <ac:spMk id="29" creationId="{188A977C-6BF3-4829-8F74-1FCFB94CAE8B}"/>
          </ac:spMkLst>
        </pc:spChg>
        <pc:spChg chg="add mod">
          <ac:chgData name="Siegbert Rudolph" userId="2af4d44886c067cc" providerId="LiveId" clId="{2B04BE6E-3E77-4457-A14D-804015F461AA}" dt="2020-06-26T14:28:08.292" v="1440" actId="1038"/>
          <ac:spMkLst>
            <pc:docMk/>
            <pc:sldMk cId="599757504" sldId="655"/>
            <ac:spMk id="30" creationId="{28ABBBAA-BB47-4B9A-8A1D-15ADEEF5E13E}"/>
          </ac:spMkLst>
        </pc:spChg>
        <pc:spChg chg="mod">
          <ac:chgData name="Siegbert Rudolph" userId="2af4d44886c067cc" providerId="LiveId" clId="{2B04BE6E-3E77-4457-A14D-804015F461AA}" dt="2020-06-26T14:27:17.335" v="1383" actId="14100"/>
          <ac:spMkLst>
            <pc:docMk/>
            <pc:sldMk cId="599757504" sldId="655"/>
            <ac:spMk id="31" creationId="{6DCF59F3-3021-4496-A0E6-37A85F1C1F1C}"/>
          </ac:spMkLst>
        </pc:spChg>
        <pc:spChg chg="mod">
          <ac:chgData name="Siegbert Rudolph" userId="2af4d44886c067cc" providerId="LiveId" clId="{2B04BE6E-3E77-4457-A14D-804015F461AA}" dt="2020-06-26T14:27:28.259" v="1385" actId="14100"/>
          <ac:spMkLst>
            <pc:docMk/>
            <pc:sldMk cId="599757504" sldId="655"/>
            <ac:spMk id="33" creationId="{0D8CED89-03C2-4561-993D-E999583432C0}"/>
          </ac:spMkLst>
        </pc:spChg>
        <pc:spChg chg="mod">
          <ac:chgData name="Siegbert Rudolph" userId="2af4d44886c067cc" providerId="LiveId" clId="{2B04BE6E-3E77-4457-A14D-804015F461AA}" dt="2020-06-26T14:27:39.372" v="1387" actId="14100"/>
          <ac:spMkLst>
            <pc:docMk/>
            <pc:sldMk cId="599757504" sldId="655"/>
            <ac:spMk id="35" creationId="{026906E1-473F-4EE7-9682-A04A9C4B349E}"/>
          </ac:spMkLst>
        </pc:spChg>
        <pc:spChg chg="mod">
          <ac:chgData name="Siegbert Rudolph" userId="2af4d44886c067cc" providerId="LiveId" clId="{2B04BE6E-3E77-4457-A14D-804015F461AA}" dt="2020-06-26T14:27:51.289" v="1436" actId="14100"/>
          <ac:spMkLst>
            <pc:docMk/>
            <pc:sldMk cId="599757504" sldId="655"/>
            <ac:spMk id="37" creationId="{DE9C4622-8FA1-4137-A04D-D6CF002B4A2F}"/>
          </ac:spMkLst>
        </pc:spChg>
        <pc:spChg chg="mod">
          <ac:chgData name="Siegbert Rudolph" userId="2af4d44886c067cc" providerId="LiveId" clId="{2B04BE6E-3E77-4457-A14D-804015F461AA}" dt="2020-06-26T14:27:08.925" v="1376" actId="14100"/>
          <ac:spMkLst>
            <pc:docMk/>
            <pc:sldMk cId="599757504" sldId="655"/>
            <ac:spMk id="39" creationId="{96D10971-121E-4F2F-BEDE-77105667324A}"/>
          </ac:spMkLst>
        </pc:spChg>
        <pc:spChg chg="mod">
          <ac:chgData name="Siegbert Rudolph" userId="2af4d44886c067cc" providerId="LiveId" clId="{2B04BE6E-3E77-4457-A14D-804015F461AA}" dt="2020-06-26T14:27:17.335" v="1383" actId="14100"/>
          <ac:spMkLst>
            <pc:docMk/>
            <pc:sldMk cId="599757504" sldId="655"/>
            <ac:spMk id="40" creationId="{4CA63934-495E-40A9-BD23-F84AF75EC766}"/>
          </ac:spMkLst>
        </pc:spChg>
        <pc:spChg chg="mod">
          <ac:chgData name="Siegbert Rudolph" userId="2af4d44886c067cc" providerId="LiveId" clId="{2B04BE6E-3E77-4457-A14D-804015F461AA}" dt="2020-06-26T14:27:28.259" v="1385" actId="14100"/>
          <ac:spMkLst>
            <pc:docMk/>
            <pc:sldMk cId="599757504" sldId="655"/>
            <ac:spMk id="42" creationId="{CA23980B-045C-45B1-8621-48BD06B31FCC}"/>
          </ac:spMkLst>
        </pc:spChg>
        <pc:spChg chg="mod">
          <ac:chgData name="Siegbert Rudolph" userId="2af4d44886c067cc" providerId="LiveId" clId="{2B04BE6E-3E77-4457-A14D-804015F461AA}" dt="2020-06-26T14:27:39.372" v="1387" actId="14100"/>
          <ac:spMkLst>
            <pc:docMk/>
            <pc:sldMk cId="599757504" sldId="655"/>
            <ac:spMk id="43" creationId="{328C1125-D813-4D59-B370-B6D1559CFC75}"/>
          </ac:spMkLst>
        </pc:spChg>
        <pc:spChg chg="mod">
          <ac:chgData name="Siegbert Rudolph" userId="2af4d44886c067cc" providerId="LiveId" clId="{2B04BE6E-3E77-4457-A14D-804015F461AA}" dt="2020-06-26T14:27:51.289" v="1436" actId="14100"/>
          <ac:spMkLst>
            <pc:docMk/>
            <pc:sldMk cId="599757504" sldId="655"/>
            <ac:spMk id="44" creationId="{603765D1-DEF0-444E-B491-3B427781BD13}"/>
          </ac:spMkLst>
        </pc:spChg>
        <pc:spChg chg="mod">
          <ac:chgData name="Siegbert Rudolph" userId="2af4d44886c067cc" providerId="LiveId" clId="{2B04BE6E-3E77-4457-A14D-804015F461AA}" dt="2020-06-26T14:26:39.244" v="1359" actId="20577"/>
          <ac:spMkLst>
            <pc:docMk/>
            <pc:sldMk cId="599757504" sldId="655"/>
            <ac:spMk id="79" creationId="{00000000-0000-0000-0000-000000000000}"/>
          </ac:spMkLst>
        </pc:spChg>
        <pc:picChg chg="mod">
          <ac:chgData name="Siegbert Rudolph" userId="2af4d44886c067cc" providerId="LiveId" clId="{2B04BE6E-3E77-4457-A14D-804015F461AA}" dt="2020-06-26T14:28:15.701" v="1451" actId="1038"/>
          <ac:picMkLst>
            <pc:docMk/>
            <pc:sldMk cId="599757504" sldId="655"/>
            <ac:picMk id="5" creationId="{5B482AA4-AC42-4E33-8BFD-19406C88D328}"/>
          </ac:picMkLst>
        </pc:picChg>
      </pc:sldChg>
      <pc:sldChg chg="delSp modSp add mod">
        <pc:chgData name="Siegbert Rudolph" userId="2af4d44886c067cc" providerId="LiveId" clId="{2B04BE6E-3E77-4457-A14D-804015F461AA}" dt="2020-07-07T14:30:54.128" v="1489" actId="1076"/>
        <pc:sldMkLst>
          <pc:docMk/>
          <pc:sldMk cId="3363079364" sldId="656"/>
        </pc:sldMkLst>
        <pc:spChg chg="del">
          <ac:chgData name="Siegbert Rudolph" userId="2af4d44886c067cc" providerId="LiveId" clId="{2B04BE6E-3E77-4457-A14D-804015F461AA}" dt="2020-07-07T14:30:54.124" v="1484" actId="478"/>
          <ac:spMkLst>
            <pc:docMk/>
            <pc:sldMk cId="3363079364" sldId="656"/>
            <ac:spMk id="2" creationId="{8FBB559E-A207-498D-B2ED-318C50A31FF5}"/>
          </ac:spMkLst>
        </pc:spChg>
        <pc:spChg chg="mod">
          <ac:chgData name="Siegbert Rudolph" userId="2af4d44886c067cc" providerId="LiveId" clId="{2B04BE6E-3E77-4457-A14D-804015F461AA}" dt="2020-07-07T14:30:54.128" v="1489" actId="1076"/>
          <ac:spMkLst>
            <pc:docMk/>
            <pc:sldMk cId="3363079364" sldId="656"/>
            <ac:spMk id="3" creationId="{D342B707-175E-41E3-84BC-6F10BB4235F2}"/>
          </ac:spMkLst>
        </pc:spChg>
        <pc:spChg chg="mod">
          <ac:chgData name="Siegbert Rudolph" userId="2af4d44886c067cc" providerId="LiveId" clId="{2B04BE6E-3E77-4457-A14D-804015F461AA}" dt="2020-06-26T14:30:00.891" v="1459" actId="207"/>
          <ac:spMkLst>
            <pc:docMk/>
            <pc:sldMk cId="3363079364" sldId="656"/>
            <ac:spMk id="79" creationId="{00000000-0000-0000-0000-000000000000}"/>
          </ac:spMkLst>
        </pc:spChg>
      </pc:sldChg>
    </pc:docChg>
  </pc:docChgLst>
  <pc:docChgLst>
    <pc:chgData name="Siegbert Rudolph" userId="2af4d44886c067cc" providerId="LiveId" clId="{73923372-DCAC-4419-8742-A4CADC9506B0}"/>
    <pc:docChg chg="custSel modSld">
      <pc:chgData name="Siegbert Rudolph" userId="2af4d44886c067cc" providerId="LiveId" clId="{73923372-DCAC-4419-8742-A4CADC9506B0}" dt="2021-10-07T15:54:07.712" v="101" actId="1076"/>
      <pc:docMkLst>
        <pc:docMk/>
      </pc:docMkLst>
      <pc:sldChg chg="delSp modSp mod">
        <pc:chgData name="Siegbert Rudolph" userId="2af4d44886c067cc" providerId="LiveId" clId="{73923372-DCAC-4419-8742-A4CADC9506B0}" dt="2021-10-07T15:54:07.628" v="5" actId="1076"/>
        <pc:sldMkLst>
          <pc:docMk/>
          <pc:sldMk cId="0" sldId="444"/>
        </pc:sldMkLst>
        <pc:spChg chg="mod">
          <ac:chgData name="Siegbert Rudolph" userId="2af4d44886c067cc" providerId="LiveId" clId="{73923372-DCAC-4419-8742-A4CADC9506B0}" dt="2021-10-07T15:54:07.628" v="5" actId="1076"/>
          <ac:spMkLst>
            <pc:docMk/>
            <pc:sldMk cId="0" sldId="444"/>
            <ac:spMk id="2" creationId="{9D6DABE4-A582-473D-AADF-7FDCFF2C2428}"/>
          </ac:spMkLst>
        </pc:spChg>
        <pc:spChg chg="del">
          <ac:chgData name="Siegbert Rudolph" userId="2af4d44886c067cc" providerId="LiveId" clId="{73923372-DCAC-4419-8742-A4CADC9506B0}" dt="2021-10-07T15:54:07.628" v="0" actId="478"/>
          <ac:spMkLst>
            <pc:docMk/>
            <pc:sldMk cId="0" sldId="444"/>
            <ac:spMk id="3" creationId="{17417C4C-CC66-4BCF-B42E-3F27FF0D5E26}"/>
          </ac:spMkLst>
        </pc:spChg>
      </pc:sldChg>
      <pc:sldChg chg="delSp modSp mod">
        <pc:chgData name="Siegbert Rudolph" userId="2af4d44886c067cc" providerId="LiveId" clId="{73923372-DCAC-4419-8742-A4CADC9506B0}" dt="2021-10-07T15:54:07.712" v="95" actId="1076"/>
        <pc:sldMkLst>
          <pc:docMk/>
          <pc:sldMk cId="1647492060" sldId="607"/>
        </pc:sldMkLst>
        <pc:spChg chg="mod">
          <ac:chgData name="Siegbert Rudolph" userId="2af4d44886c067cc" providerId="LiveId" clId="{73923372-DCAC-4419-8742-A4CADC9506B0}" dt="2021-10-07T15:54:07.712" v="95" actId="1076"/>
          <ac:spMkLst>
            <pc:docMk/>
            <pc:sldMk cId="1647492060" sldId="607"/>
            <ac:spMk id="2" creationId="{D71BCA49-6867-492D-8DA3-64D60A714F73}"/>
          </ac:spMkLst>
        </pc:spChg>
        <pc:spChg chg="del">
          <ac:chgData name="Siegbert Rudolph" userId="2af4d44886c067cc" providerId="LiveId" clId="{73923372-DCAC-4419-8742-A4CADC9506B0}" dt="2021-10-07T15:54:07.712" v="90" actId="478"/>
          <ac:spMkLst>
            <pc:docMk/>
            <pc:sldMk cId="1647492060" sldId="607"/>
            <ac:spMk id="5" creationId="{9B1AD9FC-BA01-4D2D-9757-5038B1D6329F}"/>
          </ac:spMkLst>
        </pc:spChg>
      </pc:sldChg>
      <pc:sldChg chg="delSp modSp mod">
        <pc:chgData name="Siegbert Rudolph" userId="2af4d44886c067cc" providerId="LiveId" clId="{73923372-DCAC-4419-8742-A4CADC9506B0}" dt="2021-10-07T15:54:07.697" v="77" actId="1076"/>
        <pc:sldMkLst>
          <pc:docMk/>
          <pc:sldMk cId="3871138545" sldId="646"/>
        </pc:sldMkLst>
        <pc:spChg chg="del">
          <ac:chgData name="Siegbert Rudolph" userId="2af4d44886c067cc" providerId="LiveId" clId="{73923372-DCAC-4419-8742-A4CADC9506B0}" dt="2021-10-07T15:54:07.681" v="72" actId="478"/>
          <ac:spMkLst>
            <pc:docMk/>
            <pc:sldMk cId="3871138545" sldId="646"/>
            <ac:spMk id="3" creationId="{CA3154C9-6598-4FDC-AE3F-77F7A4F6C9C4}"/>
          </ac:spMkLst>
        </pc:spChg>
        <pc:spChg chg="mod">
          <ac:chgData name="Siegbert Rudolph" userId="2af4d44886c067cc" providerId="LiveId" clId="{73923372-DCAC-4419-8742-A4CADC9506B0}" dt="2021-10-07T15:54:07.697" v="77" actId="1076"/>
          <ac:spMkLst>
            <pc:docMk/>
            <pc:sldMk cId="3871138545" sldId="646"/>
            <ac:spMk id="4" creationId="{9E9E80BE-1EA0-44FD-9754-D5DAF77F4720}"/>
          </ac:spMkLst>
        </pc:spChg>
      </pc:sldChg>
      <pc:sldChg chg="delSp modSp mod">
        <pc:chgData name="Siegbert Rudolph" userId="2af4d44886c067cc" providerId="LiveId" clId="{73923372-DCAC-4419-8742-A4CADC9506B0}" dt="2021-10-07T15:54:07.712" v="89" actId="1076"/>
        <pc:sldMkLst>
          <pc:docMk/>
          <pc:sldMk cId="2555161924" sldId="648"/>
        </pc:sldMkLst>
        <pc:spChg chg="del">
          <ac:chgData name="Siegbert Rudolph" userId="2af4d44886c067cc" providerId="LiveId" clId="{73923372-DCAC-4419-8742-A4CADC9506B0}" dt="2021-10-07T15:54:07.697" v="84" actId="478"/>
          <ac:spMkLst>
            <pc:docMk/>
            <pc:sldMk cId="2555161924" sldId="648"/>
            <ac:spMk id="3" creationId="{3F1E4F3B-FBBF-4264-B51B-0AEDB0420D60}"/>
          </ac:spMkLst>
        </pc:spChg>
        <pc:spChg chg="mod">
          <ac:chgData name="Siegbert Rudolph" userId="2af4d44886c067cc" providerId="LiveId" clId="{73923372-DCAC-4419-8742-A4CADC9506B0}" dt="2021-10-07T15:54:07.712" v="89" actId="1076"/>
          <ac:spMkLst>
            <pc:docMk/>
            <pc:sldMk cId="2555161924" sldId="648"/>
            <ac:spMk id="4" creationId="{97FEC1C1-342B-4A04-A47F-49B516D62371}"/>
          </ac:spMkLst>
        </pc:spChg>
      </pc:sldChg>
      <pc:sldChg chg="delSp modSp mod">
        <pc:chgData name="Siegbert Rudolph" userId="2af4d44886c067cc" providerId="LiveId" clId="{73923372-DCAC-4419-8742-A4CADC9506B0}" dt="2021-10-07T15:54:07.697" v="83" actId="1076"/>
        <pc:sldMkLst>
          <pc:docMk/>
          <pc:sldMk cId="609222976" sldId="650"/>
        </pc:sldMkLst>
        <pc:spChg chg="mod">
          <ac:chgData name="Siegbert Rudolph" userId="2af4d44886c067cc" providerId="LiveId" clId="{73923372-DCAC-4419-8742-A4CADC9506B0}" dt="2021-10-07T15:54:07.697" v="83" actId="1076"/>
          <ac:spMkLst>
            <pc:docMk/>
            <pc:sldMk cId="609222976" sldId="650"/>
            <ac:spMk id="3" creationId="{FAEDAB42-657C-4B31-AB16-7385ACC45437}"/>
          </ac:spMkLst>
        </pc:spChg>
        <pc:spChg chg="del">
          <ac:chgData name="Siegbert Rudolph" userId="2af4d44886c067cc" providerId="LiveId" clId="{73923372-DCAC-4419-8742-A4CADC9506B0}" dt="2021-10-07T15:54:07.697" v="78" actId="478"/>
          <ac:spMkLst>
            <pc:docMk/>
            <pc:sldMk cId="609222976" sldId="650"/>
            <ac:spMk id="4" creationId="{A05569A1-FD07-4A4E-A7DF-302ECF802FED}"/>
          </ac:spMkLst>
        </pc:spChg>
      </pc:sldChg>
      <pc:sldChg chg="delSp modSp mod">
        <pc:chgData name="Siegbert Rudolph" userId="2af4d44886c067cc" providerId="LiveId" clId="{73923372-DCAC-4419-8742-A4CADC9506B0}" dt="2021-10-07T15:54:07.681" v="71" actId="1076"/>
        <pc:sldMkLst>
          <pc:docMk/>
          <pc:sldMk cId="3853910234" sldId="652"/>
        </pc:sldMkLst>
        <pc:spChg chg="mod">
          <ac:chgData name="Siegbert Rudolph" userId="2af4d44886c067cc" providerId="LiveId" clId="{73923372-DCAC-4419-8742-A4CADC9506B0}" dt="2021-10-07T15:54:07.681" v="71" actId="1076"/>
          <ac:spMkLst>
            <pc:docMk/>
            <pc:sldMk cId="3853910234" sldId="652"/>
            <ac:spMk id="2" creationId="{7689592A-9AD8-4AE9-8587-82F9ED9BC892}"/>
          </ac:spMkLst>
        </pc:spChg>
        <pc:spChg chg="del">
          <ac:chgData name="Siegbert Rudolph" userId="2af4d44886c067cc" providerId="LiveId" clId="{73923372-DCAC-4419-8742-A4CADC9506B0}" dt="2021-10-07T15:54:07.681" v="66" actId="478"/>
          <ac:spMkLst>
            <pc:docMk/>
            <pc:sldMk cId="3853910234" sldId="652"/>
            <ac:spMk id="3" creationId="{6B83B2DC-88FA-4285-944A-B4D4FC5F53E6}"/>
          </ac:spMkLst>
        </pc:spChg>
      </pc:sldChg>
      <pc:sldChg chg="delSp modSp mod">
        <pc:chgData name="Siegbert Rudolph" userId="2af4d44886c067cc" providerId="LiveId" clId="{73923372-DCAC-4419-8742-A4CADC9506B0}" dt="2021-10-07T15:54:07.628" v="11" actId="1076"/>
        <pc:sldMkLst>
          <pc:docMk/>
          <pc:sldMk cId="3507951110" sldId="653"/>
        </pc:sldMkLst>
        <pc:spChg chg="del">
          <ac:chgData name="Siegbert Rudolph" userId="2af4d44886c067cc" providerId="LiveId" clId="{73923372-DCAC-4419-8742-A4CADC9506B0}" dt="2021-10-07T15:54:07.628" v="6" actId="478"/>
          <ac:spMkLst>
            <pc:docMk/>
            <pc:sldMk cId="3507951110" sldId="653"/>
            <ac:spMk id="3" creationId="{E39AAA26-1FF0-4F06-B4C4-BFCCAE78AFA1}"/>
          </ac:spMkLst>
        </pc:spChg>
        <pc:spChg chg="mod">
          <ac:chgData name="Siegbert Rudolph" userId="2af4d44886c067cc" providerId="LiveId" clId="{73923372-DCAC-4419-8742-A4CADC9506B0}" dt="2021-10-07T15:54:07.628" v="11" actId="1076"/>
          <ac:spMkLst>
            <pc:docMk/>
            <pc:sldMk cId="3507951110" sldId="653"/>
            <ac:spMk id="8" creationId="{D7C4EA0E-648E-4ED4-9A8E-44F7A3297CB1}"/>
          </ac:spMkLst>
        </pc:spChg>
      </pc:sldChg>
      <pc:sldChg chg="delSp modSp mod">
        <pc:chgData name="Siegbert Rudolph" userId="2af4d44886c067cc" providerId="LiveId" clId="{73923372-DCAC-4419-8742-A4CADC9506B0}" dt="2021-10-07T15:54:07.643" v="17" actId="1076"/>
        <pc:sldMkLst>
          <pc:docMk/>
          <pc:sldMk cId="1640591054" sldId="654"/>
        </pc:sldMkLst>
        <pc:spChg chg="mod">
          <ac:chgData name="Siegbert Rudolph" userId="2af4d44886c067cc" providerId="LiveId" clId="{73923372-DCAC-4419-8742-A4CADC9506B0}" dt="2021-10-07T15:54:07.643" v="17" actId="1076"/>
          <ac:spMkLst>
            <pc:docMk/>
            <pc:sldMk cId="1640591054" sldId="654"/>
            <ac:spMk id="2" creationId="{1D29F053-CD31-40D0-A858-57562EBDFCF4}"/>
          </ac:spMkLst>
        </pc:spChg>
        <pc:spChg chg="del">
          <ac:chgData name="Siegbert Rudolph" userId="2af4d44886c067cc" providerId="LiveId" clId="{73923372-DCAC-4419-8742-A4CADC9506B0}" dt="2021-10-07T15:54:07.628" v="12" actId="478"/>
          <ac:spMkLst>
            <pc:docMk/>
            <pc:sldMk cId="1640591054" sldId="654"/>
            <ac:spMk id="3" creationId="{0B0C0DCA-54F2-4A49-BFAC-D0D05E4912A6}"/>
          </ac:spMkLst>
        </pc:spChg>
      </pc:sldChg>
      <pc:sldChg chg="delSp modSp mod">
        <pc:chgData name="Siegbert Rudolph" userId="2af4d44886c067cc" providerId="LiveId" clId="{73923372-DCAC-4419-8742-A4CADC9506B0}" dt="2021-10-07T15:54:07.643" v="23" actId="1076"/>
        <pc:sldMkLst>
          <pc:docMk/>
          <pc:sldMk cId="599757504" sldId="655"/>
        </pc:sldMkLst>
        <pc:spChg chg="mod">
          <ac:chgData name="Siegbert Rudolph" userId="2af4d44886c067cc" providerId="LiveId" clId="{73923372-DCAC-4419-8742-A4CADC9506B0}" dt="2021-10-07T15:54:07.643" v="23" actId="1076"/>
          <ac:spMkLst>
            <pc:docMk/>
            <pc:sldMk cId="599757504" sldId="655"/>
            <ac:spMk id="2" creationId="{B5759D68-F11B-4121-A76B-879B3ABB8C74}"/>
          </ac:spMkLst>
        </pc:spChg>
        <pc:spChg chg="del">
          <ac:chgData name="Siegbert Rudolph" userId="2af4d44886c067cc" providerId="LiveId" clId="{73923372-DCAC-4419-8742-A4CADC9506B0}" dt="2021-10-07T15:54:07.643" v="18" actId="478"/>
          <ac:spMkLst>
            <pc:docMk/>
            <pc:sldMk cId="599757504" sldId="655"/>
            <ac:spMk id="3" creationId="{109BB12B-557D-424E-A9C5-AB6222587553}"/>
          </ac:spMkLst>
        </pc:spChg>
      </pc:sldChg>
      <pc:sldChg chg="delSp modSp mod">
        <pc:chgData name="Siegbert Rudolph" userId="2af4d44886c067cc" providerId="LiveId" clId="{73923372-DCAC-4419-8742-A4CADC9506B0}" dt="2021-10-07T15:54:07.643" v="29" actId="1076"/>
        <pc:sldMkLst>
          <pc:docMk/>
          <pc:sldMk cId="3363079364" sldId="656"/>
        </pc:sldMkLst>
        <pc:spChg chg="mod">
          <ac:chgData name="Siegbert Rudolph" userId="2af4d44886c067cc" providerId="LiveId" clId="{73923372-DCAC-4419-8742-A4CADC9506B0}" dt="2021-10-07T15:54:07.643" v="29" actId="1076"/>
          <ac:spMkLst>
            <pc:docMk/>
            <pc:sldMk cId="3363079364" sldId="656"/>
            <ac:spMk id="2" creationId="{4935FDE3-D009-4810-8541-A52E57512C63}"/>
          </ac:spMkLst>
        </pc:spChg>
        <pc:spChg chg="del">
          <ac:chgData name="Siegbert Rudolph" userId="2af4d44886c067cc" providerId="LiveId" clId="{73923372-DCAC-4419-8742-A4CADC9506B0}" dt="2021-10-07T15:54:07.643" v="24" actId="478"/>
          <ac:spMkLst>
            <pc:docMk/>
            <pc:sldMk cId="3363079364" sldId="656"/>
            <ac:spMk id="3" creationId="{E23466F6-4175-434F-9A65-5545F84840A7}"/>
          </ac:spMkLst>
        </pc:spChg>
      </pc:sldChg>
      <pc:sldChg chg="delSp modSp mod">
        <pc:chgData name="Siegbert Rudolph" userId="2af4d44886c067cc" providerId="LiveId" clId="{73923372-DCAC-4419-8742-A4CADC9506B0}" dt="2021-10-07T15:54:07.661" v="35" actId="1076"/>
        <pc:sldMkLst>
          <pc:docMk/>
          <pc:sldMk cId="1983598439" sldId="657"/>
        </pc:sldMkLst>
        <pc:spChg chg="mod">
          <ac:chgData name="Siegbert Rudolph" userId="2af4d44886c067cc" providerId="LiveId" clId="{73923372-DCAC-4419-8742-A4CADC9506B0}" dt="2021-10-07T15:54:07.661" v="35" actId="1076"/>
          <ac:spMkLst>
            <pc:docMk/>
            <pc:sldMk cId="1983598439" sldId="657"/>
            <ac:spMk id="2" creationId="{3BC547FA-0EA8-4945-B829-5DC99708FD07}"/>
          </ac:spMkLst>
        </pc:spChg>
        <pc:spChg chg="del">
          <ac:chgData name="Siegbert Rudolph" userId="2af4d44886c067cc" providerId="LiveId" clId="{73923372-DCAC-4419-8742-A4CADC9506B0}" dt="2021-10-07T15:54:07.643" v="30" actId="478"/>
          <ac:spMkLst>
            <pc:docMk/>
            <pc:sldMk cId="1983598439" sldId="657"/>
            <ac:spMk id="3" creationId="{BDCF7BC3-13B7-4AA2-AEB8-C844837CB146}"/>
          </ac:spMkLst>
        </pc:spChg>
      </pc:sldChg>
      <pc:sldChg chg="delSp modSp mod">
        <pc:chgData name="Siegbert Rudolph" userId="2af4d44886c067cc" providerId="LiveId" clId="{73923372-DCAC-4419-8742-A4CADC9506B0}" dt="2021-10-07T15:54:07.661" v="41" actId="1076"/>
        <pc:sldMkLst>
          <pc:docMk/>
          <pc:sldMk cId="3143888550" sldId="658"/>
        </pc:sldMkLst>
        <pc:spChg chg="mod">
          <ac:chgData name="Siegbert Rudolph" userId="2af4d44886c067cc" providerId="LiveId" clId="{73923372-DCAC-4419-8742-A4CADC9506B0}" dt="2021-10-07T15:54:07.661" v="41" actId="1076"/>
          <ac:spMkLst>
            <pc:docMk/>
            <pc:sldMk cId="3143888550" sldId="658"/>
            <ac:spMk id="2" creationId="{D5E44210-F833-4ADF-918B-34FBF678A228}"/>
          </ac:spMkLst>
        </pc:spChg>
        <pc:spChg chg="del">
          <ac:chgData name="Siegbert Rudolph" userId="2af4d44886c067cc" providerId="LiveId" clId="{73923372-DCAC-4419-8742-A4CADC9506B0}" dt="2021-10-07T15:54:07.661" v="36" actId="478"/>
          <ac:spMkLst>
            <pc:docMk/>
            <pc:sldMk cId="3143888550" sldId="658"/>
            <ac:spMk id="3" creationId="{DF122268-423C-4883-BC62-D0A30D916EFB}"/>
          </ac:spMkLst>
        </pc:spChg>
      </pc:sldChg>
      <pc:sldChg chg="delSp modSp mod">
        <pc:chgData name="Siegbert Rudolph" userId="2af4d44886c067cc" providerId="LiveId" clId="{73923372-DCAC-4419-8742-A4CADC9506B0}" dt="2021-10-07T15:54:07.672" v="47" actId="1076"/>
        <pc:sldMkLst>
          <pc:docMk/>
          <pc:sldMk cId="597286124" sldId="659"/>
        </pc:sldMkLst>
        <pc:spChg chg="mod">
          <ac:chgData name="Siegbert Rudolph" userId="2af4d44886c067cc" providerId="LiveId" clId="{73923372-DCAC-4419-8742-A4CADC9506B0}" dt="2021-10-07T15:54:07.672" v="47" actId="1076"/>
          <ac:spMkLst>
            <pc:docMk/>
            <pc:sldMk cId="597286124" sldId="659"/>
            <ac:spMk id="2" creationId="{62D2058C-1B0A-4245-96D5-F8A7033D9D0D}"/>
          </ac:spMkLst>
        </pc:spChg>
        <pc:spChg chg="del">
          <ac:chgData name="Siegbert Rudolph" userId="2af4d44886c067cc" providerId="LiveId" clId="{73923372-DCAC-4419-8742-A4CADC9506B0}" dt="2021-10-07T15:54:07.661" v="42" actId="478"/>
          <ac:spMkLst>
            <pc:docMk/>
            <pc:sldMk cId="597286124" sldId="659"/>
            <ac:spMk id="3" creationId="{B176FF43-B185-4F5E-8FB9-ADB6F97A14C2}"/>
          </ac:spMkLst>
        </pc:spChg>
      </pc:sldChg>
      <pc:sldChg chg="delSp modSp mod">
        <pc:chgData name="Siegbert Rudolph" userId="2af4d44886c067cc" providerId="LiveId" clId="{73923372-DCAC-4419-8742-A4CADC9506B0}" dt="2021-10-07T15:54:07.676" v="53" actId="1076"/>
        <pc:sldMkLst>
          <pc:docMk/>
          <pc:sldMk cId="4217816899" sldId="660"/>
        </pc:sldMkLst>
        <pc:spChg chg="mod">
          <ac:chgData name="Siegbert Rudolph" userId="2af4d44886c067cc" providerId="LiveId" clId="{73923372-DCAC-4419-8742-A4CADC9506B0}" dt="2021-10-07T15:54:07.676" v="53" actId="1076"/>
          <ac:spMkLst>
            <pc:docMk/>
            <pc:sldMk cId="4217816899" sldId="660"/>
            <ac:spMk id="2" creationId="{C4CF1367-C854-45ED-A4FC-4797E8AB0CA2}"/>
          </ac:spMkLst>
        </pc:spChg>
        <pc:spChg chg="del">
          <ac:chgData name="Siegbert Rudolph" userId="2af4d44886c067cc" providerId="LiveId" clId="{73923372-DCAC-4419-8742-A4CADC9506B0}" dt="2021-10-07T15:54:07.673" v="48" actId="478"/>
          <ac:spMkLst>
            <pc:docMk/>
            <pc:sldMk cId="4217816899" sldId="660"/>
            <ac:spMk id="3" creationId="{7D8E67F1-5F1D-4037-8BAD-4B8C8C22F03C}"/>
          </ac:spMkLst>
        </pc:spChg>
      </pc:sldChg>
      <pc:sldChg chg="delSp modSp mod">
        <pc:chgData name="Siegbert Rudolph" userId="2af4d44886c067cc" providerId="LiveId" clId="{73923372-DCAC-4419-8742-A4CADC9506B0}" dt="2021-10-07T15:54:07.681" v="59" actId="1076"/>
        <pc:sldMkLst>
          <pc:docMk/>
          <pc:sldMk cId="3352714247" sldId="661"/>
        </pc:sldMkLst>
        <pc:spChg chg="mod">
          <ac:chgData name="Siegbert Rudolph" userId="2af4d44886c067cc" providerId="LiveId" clId="{73923372-DCAC-4419-8742-A4CADC9506B0}" dt="2021-10-07T15:54:07.681" v="59" actId="1076"/>
          <ac:spMkLst>
            <pc:docMk/>
            <pc:sldMk cId="3352714247" sldId="661"/>
            <ac:spMk id="2" creationId="{7333B227-C69B-42EE-A2B5-6D0E4F363FEA}"/>
          </ac:spMkLst>
        </pc:spChg>
        <pc:spChg chg="del">
          <ac:chgData name="Siegbert Rudolph" userId="2af4d44886c067cc" providerId="LiveId" clId="{73923372-DCAC-4419-8742-A4CADC9506B0}" dt="2021-10-07T15:54:07.676" v="54" actId="478"/>
          <ac:spMkLst>
            <pc:docMk/>
            <pc:sldMk cId="3352714247" sldId="661"/>
            <ac:spMk id="3" creationId="{1180CC62-5601-41F5-9203-9C9A08B1FBF7}"/>
          </ac:spMkLst>
        </pc:spChg>
      </pc:sldChg>
      <pc:sldChg chg="delSp modSp mod">
        <pc:chgData name="Siegbert Rudolph" userId="2af4d44886c067cc" providerId="LiveId" clId="{73923372-DCAC-4419-8742-A4CADC9506B0}" dt="2021-10-07T15:54:07.681" v="65" actId="1076"/>
        <pc:sldMkLst>
          <pc:docMk/>
          <pc:sldMk cId="3257892024" sldId="662"/>
        </pc:sldMkLst>
        <pc:spChg chg="mod">
          <ac:chgData name="Siegbert Rudolph" userId="2af4d44886c067cc" providerId="LiveId" clId="{73923372-DCAC-4419-8742-A4CADC9506B0}" dt="2021-10-07T15:54:07.681" v="65" actId="1076"/>
          <ac:spMkLst>
            <pc:docMk/>
            <pc:sldMk cId="3257892024" sldId="662"/>
            <ac:spMk id="2" creationId="{A98AEFC8-0C34-46F1-841C-7FA3E7D347A5}"/>
          </ac:spMkLst>
        </pc:spChg>
        <pc:spChg chg="del">
          <ac:chgData name="Siegbert Rudolph" userId="2af4d44886c067cc" providerId="LiveId" clId="{73923372-DCAC-4419-8742-A4CADC9506B0}" dt="2021-10-07T15:54:07.681" v="60" actId="478"/>
          <ac:spMkLst>
            <pc:docMk/>
            <pc:sldMk cId="3257892024" sldId="662"/>
            <ac:spMk id="3" creationId="{FF61D4CD-4696-4E91-9FBF-B7A6B489B2E8}"/>
          </ac:spMkLst>
        </pc:spChg>
      </pc:sldChg>
      <pc:sldChg chg="delSp modSp mod">
        <pc:chgData name="Siegbert Rudolph" userId="2af4d44886c067cc" providerId="LiveId" clId="{73923372-DCAC-4419-8742-A4CADC9506B0}" dt="2021-10-07T15:54:07.712" v="101" actId="1076"/>
        <pc:sldMkLst>
          <pc:docMk/>
          <pc:sldMk cId="1944282758" sldId="665"/>
        </pc:sldMkLst>
        <pc:spChg chg="mod">
          <ac:chgData name="Siegbert Rudolph" userId="2af4d44886c067cc" providerId="LiveId" clId="{73923372-DCAC-4419-8742-A4CADC9506B0}" dt="2021-10-07T15:54:07.712" v="101" actId="1076"/>
          <ac:spMkLst>
            <pc:docMk/>
            <pc:sldMk cId="1944282758" sldId="665"/>
            <ac:spMk id="2" creationId="{659EDE36-49EC-4C41-BCB7-A7E941985C2A}"/>
          </ac:spMkLst>
        </pc:spChg>
        <pc:spChg chg="del">
          <ac:chgData name="Siegbert Rudolph" userId="2af4d44886c067cc" providerId="LiveId" clId="{73923372-DCAC-4419-8742-A4CADC9506B0}" dt="2021-10-07T15:54:07.712" v="96" actId="478"/>
          <ac:spMkLst>
            <pc:docMk/>
            <pc:sldMk cId="1944282758" sldId="665"/>
            <ac:spMk id="3" creationId="{ACCAE668-B367-4883-8CA7-61C6971D10CF}"/>
          </ac:spMkLst>
        </pc:spChg>
      </pc:sldChg>
    </pc:docChg>
  </pc:docChgLst>
  <pc:docChgLst>
    <pc:chgData name="Siegbert Rudolph" userId="2af4d44886c067cc" providerId="LiveId" clId="{764FE391-7DC0-4743-BB43-C5B425285148}"/>
    <pc:docChg chg="modSld">
      <pc:chgData name="Siegbert Rudolph" userId="2af4d44886c067cc" providerId="LiveId" clId="{764FE391-7DC0-4743-BB43-C5B425285148}" dt="2023-05-22T12:01:13.711" v="93" actId="166"/>
      <pc:docMkLst>
        <pc:docMk/>
      </pc:docMkLst>
      <pc:sldChg chg="addSp modSp mod modAnim">
        <pc:chgData name="Siegbert Rudolph" userId="2af4d44886c067cc" providerId="LiveId" clId="{764FE391-7DC0-4743-BB43-C5B425285148}" dt="2023-05-22T12:00:33.267" v="88" actId="166"/>
        <pc:sldMkLst>
          <pc:docMk/>
          <pc:sldMk cId="3871138545" sldId="646"/>
        </pc:sldMkLst>
        <pc:spChg chg="add mod">
          <ac:chgData name="Siegbert Rudolph" userId="2af4d44886c067cc" providerId="LiveId" clId="{764FE391-7DC0-4743-BB43-C5B425285148}" dt="2023-05-22T12:00:21.330" v="86"/>
          <ac:spMkLst>
            <pc:docMk/>
            <pc:sldMk cId="3871138545" sldId="646"/>
            <ac:spMk id="4" creationId="{8F7C6C03-DE23-7B19-BD1F-75F3D295C37A}"/>
          </ac:spMkLst>
        </pc:spChg>
        <pc:spChg chg="add mod">
          <ac:chgData name="Siegbert Rudolph" userId="2af4d44886c067cc" providerId="LiveId" clId="{764FE391-7DC0-4743-BB43-C5B425285148}" dt="2023-05-22T12:00:24.402" v="87" actId="14100"/>
          <ac:spMkLst>
            <pc:docMk/>
            <pc:sldMk cId="3871138545" sldId="646"/>
            <ac:spMk id="5" creationId="{03427AF1-8162-B01F-E65D-F15B4474E42B}"/>
          </ac:spMkLst>
        </pc:spChg>
        <pc:spChg chg="ord">
          <ac:chgData name="Siegbert Rudolph" userId="2af4d44886c067cc" providerId="LiveId" clId="{764FE391-7DC0-4743-BB43-C5B425285148}" dt="2023-05-22T12:00:33.267" v="88" actId="166"/>
          <ac:spMkLst>
            <pc:docMk/>
            <pc:sldMk cId="3871138545" sldId="646"/>
            <ac:spMk id="57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33.267" v="88" actId="166"/>
          <ac:spMkLst>
            <pc:docMk/>
            <pc:sldMk cId="3871138545" sldId="646"/>
            <ac:spMk id="59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33.267" v="88" actId="166"/>
          <ac:spMkLst>
            <pc:docMk/>
            <pc:sldMk cId="3871138545" sldId="646"/>
            <ac:spMk id="61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33.267" v="88" actId="166"/>
          <ac:spMkLst>
            <pc:docMk/>
            <pc:sldMk cId="3871138545" sldId="646"/>
            <ac:spMk id="62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33.267" v="88" actId="166"/>
          <ac:spMkLst>
            <pc:docMk/>
            <pc:sldMk cId="3871138545" sldId="646"/>
            <ac:spMk id="74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33.267" v="88" actId="166"/>
          <ac:spMkLst>
            <pc:docMk/>
            <pc:sldMk cId="3871138545" sldId="646"/>
            <ac:spMk id="76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33.267" v="88" actId="166"/>
          <ac:spMkLst>
            <pc:docMk/>
            <pc:sldMk cId="3871138545" sldId="646"/>
            <ac:spMk id="78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33.267" v="88" actId="166"/>
          <ac:spMkLst>
            <pc:docMk/>
            <pc:sldMk cId="3871138545" sldId="646"/>
            <ac:spMk id="81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33.267" v="88" actId="166"/>
          <ac:spMkLst>
            <pc:docMk/>
            <pc:sldMk cId="3871138545" sldId="646"/>
            <ac:spMk id="83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33.267" v="88" actId="166"/>
          <ac:spMkLst>
            <pc:docMk/>
            <pc:sldMk cId="3871138545" sldId="646"/>
            <ac:spMk id="86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33.267" v="88" actId="166"/>
          <ac:spMkLst>
            <pc:docMk/>
            <pc:sldMk cId="3871138545" sldId="646"/>
            <ac:spMk id="88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33.267" v="88" actId="166"/>
          <ac:spMkLst>
            <pc:docMk/>
            <pc:sldMk cId="3871138545" sldId="646"/>
            <ac:spMk id="89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33.267" v="88" actId="166"/>
          <ac:spMkLst>
            <pc:docMk/>
            <pc:sldMk cId="3871138545" sldId="646"/>
            <ac:spMk id="94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33.267" v="88" actId="166"/>
          <ac:spMkLst>
            <pc:docMk/>
            <pc:sldMk cId="3871138545" sldId="646"/>
            <ac:spMk id="95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33.267" v="88" actId="166"/>
          <ac:spMkLst>
            <pc:docMk/>
            <pc:sldMk cId="3871138545" sldId="646"/>
            <ac:spMk id="96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33.267" v="88" actId="166"/>
          <ac:spMkLst>
            <pc:docMk/>
            <pc:sldMk cId="3871138545" sldId="646"/>
            <ac:spMk id="97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33.267" v="88" actId="166"/>
          <ac:spMkLst>
            <pc:docMk/>
            <pc:sldMk cId="3871138545" sldId="646"/>
            <ac:spMk id="100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33.267" v="88" actId="166"/>
          <ac:spMkLst>
            <pc:docMk/>
            <pc:sldMk cId="3871138545" sldId="646"/>
            <ac:spMk id="102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33.267" v="88" actId="166"/>
          <ac:spMkLst>
            <pc:docMk/>
            <pc:sldMk cId="3871138545" sldId="646"/>
            <ac:spMk id="104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33.267" v="88" actId="166"/>
          <ac:spMkLst>
            <pc:docMk/>
            <pc:sldMk cId="3871138545" sldId="646"/>
            <ac:spMk id="105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33.267" v="88" actId="166"/>
          <ac:spMkLst>
            <pc:docMk/>
            <pc:sldMk cId="3871138545" sldId="646"/>
            <ac:spMk id="108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33.267" v="88" actId="166"/>
          <ac:spMkLst>
            <pc:docMk/>
            <pc:sldMk cId="3871138545" sldId="646"/>
            <ac:spMk id="110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33.267" v="88" actId="166"/>
          <ac:spMkLst>
            <pc:docMk/>
            <pc:sldMk cId="3871138545" sldId="646"/>
            <ac:spMk id="112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33.267" v="88" actId="166"/>
          <ac:spMkLst>
            <pc:docMk/>
            <pc:sldMk cId="3871138545" sldId="646"/>
            <ac:spMk id="113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33.267" v="88" actId="166"/>
          <ac:spMkLst>
            <pc:docMk/>
            <pc:sldMk cId="3871138545" sldId="646"/>
            <ac:spMk id="116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33.267" v="88" actId="166"/>
          <ac:spMkLst>
            <pc:docMk/>
            <pc:sldMk cId="3871138545" sldId="646"/>
            <ac:spMk id="118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33.267" v="88" actId="166"/>
          <ac:spMkLst>
            <pc:docMk/>
            <pc:sldMk cId="3871138545" sldId="646"/>
            <ac:spMk id="120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33.267" v="88" actId="166"/>
          <ac:spMkLst>
            <pc:docMk/>
            <pc:sldMk cId="3871138545" sldId="646"/>
            <ac:spMk id="121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33.267" v="88" actId="166"/>
          <ac:spMkLst>
            <pc:docMk/>
            <pc:sldMk cId="3871138545" sldId="646"/>
            <ac:spMk id="124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33.267" v="88" actId="166"/>
          <ac:spMkLst>
            <pc:docMk/>
            <pc:sldMk cId="3871138545" sldId="646"/>
            <ac:spMk id="126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33.267" v="88" actId="166"/>
          <ac:spMkLst>
            <pc:docMk/>
            <pc:sldMk cId="3871138545" sldId="646"/>
            <ac:spMk id="128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33.267" v="88" actId="166"/>
          <ac:spMkLst>
            <pc:docMk/>
            <pc:sldMk cId="3871138545" sldId="646"/>
            <ac:spMk id="129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33.267" v="88" actId="166"/>
          <ac:spMkLst>
            <pc:docMk/>
            <pc:sldMk cId="3871138545" sldId="646"/>
            <ac:spMk id="132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33.267" v="88" actId="166"/>
          <ac:spMkLst>
            <pc:docMk/>
            <pc:sldMk cId="3871138545" sldId="646"/>
            <ac:spMk id="134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33.267" v="88" actId="166"/>
          <ac:spMkLst>
            <pc:docMk/>
            <pc:sldMk cId="3871138545" sldId="646"/>
            <ac:spMk id="136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33.267" v="88" actId="166"/>
          <ac:spMkLst>
            <pc:docMk/>
            <pc:sldMk cId="3871138545" sldId="646"/>
            <ac:spMk id="137" creationId="{00000000-0000-0000-0000-000000000000}"/>
          </ac:spMkLst>
        </pc:spChg>
      </pc:sldChg>
      <pc:sldChg chg="addSp modSp mod modAnim">
        <pc:chgData name="Siegbert Rudolph" userId="2af4d44886c067cc" providerId="LiveId" clId="{764FE391-7DC0-4743-BB43-C5B425285148}" dt="2023-05-22T12:01:13.711" v="93" actId="166"/>
        <pc:sldMkLst>
          <pc:docMk/>
          <pc:sldMk cId="2555161924" sldId="648"/>
        </pc:sldMkLst>
        <pc:spChg chg="add mod">
          <ac:chgData name="Siegbert Rudolph" userId="2af4d44886c067cc" providerId="LiveId" clId="{764FE391-7DC0-4743-BB43-C5B425285148}" dt="2023-05-22T12:01:05.162" v="92"/>
          <ac:spMkLst>
            <pc:docMk/>
            <pc:sldMk cId="2555161924" sldId="648"/>
            <ac:spMk id="4" creationId="{27714A90-9F76-DF17-C721-C94CB5668074}"/>
          </ac:spMkLst>
        </pc:spChg>
        <pc:spChg chg="add mod">
          <ac:chgData name="Siegbert Rudolph" userId="2af4d44886c067cc" providerId="LiveId" clId="{764FE391-7DC0-4743-BB43-C5B425285148}" dt="2023-05-22T12:01:05.162" v="92"/>
          <ac:spMkLst>
            <pc:docMk/>
            <pc:sldMk cId="2555161924" sldId="648"/>
            <ac:spMk id="5" creationId="{B5B30BB3-7255-9191-9FBD-1FC0338B75C5}"/>
          </ac:spMkLst>
        </pc:spChg>
        <pc:spChg chg="ord">
          <ac:chgData name="Siegbert Rudolph" userId="2af4d44886c067cc" providerId="LiveId" clId="{764FE391-7DC0-4743-BB43-C5B425285148}" dt="2023-05-22T12:01:13.711" v="93" actId="166"/>
          <ac:spMkLst>
            <pc:docMk/>
            <pc:sldMk cId="2555161924" sldId="648"/>
            <ac:spMk id="57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13.711" v="93" actId="166"/>
          <ac:spMkLst>
            <pc:docMk/>
            <pc:sldMk cId="2555161924" sldId="648"/>
            <ac:spMk id="59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13.711" v="93" actId="166"/>
          <ac:spMkLst>
            <pc:docMk/>
            <pc:sldMk cId="2555161924" sldId="648"/>
            <ac:spMk id="61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13.711" v="93" actId="166"/>
          <ac:spMkLst>
            <pc:docMk/>
            <pc:sldMk cId="2555161924" sldId="648"/>
            <ac:spMk id="62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13.711" v="93" actId="166"/>
          <ac:spMkLst>
            <pc:docMk/>
            <pc:sldMk cId="2555161924" sldId="648"/>
            <ac:spMk id="74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13.711" v="93" actId="166"/>
          <ac:spMkLst>
            <pc:docMk/>
            <pc:sldMk cId="2555161924" sldId="648"/>
            <ac:spMk id="76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13.711" v="93" actId="166"/>
          <ac:spMkLst>
            <pc:docMk/>
            <pc:sldMk cId="2555161924" sldId="648"/>
            <ac:spMk id="78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13.711" v="93" actId="166"/>
          <ac:spMkLst>
            <pc:docMk/>
            <pc:sldMk cId="2555161924" sldId="648"/>
            <ac:spMk id="81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13.711" v="93" actId="166"/>
          <ac:spMkLst>
            <pc:docMk/>
            <pc:sldMk cId="2555161924" sldId="648"/>
            <ac:spMk id="83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13.711" v="93" actId="166"/>
          <ac:spMkLst>
            <pc:docMk/>
            <pc:sldMk cId="2555161924" sldId="648"/>
            <ac:spMk id="86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13.711" v="93" actId="166"/>
          <ac:spMkLst>
            <pc:docMk/>
            <pc:sldMk cId="2555161924" sldId="648"/>
            <ac:spMk id="88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13.711" v="93" actId="166"/>
          <ac:spMkLst>
            <pc:docMk/>
            <pc:sldMk cId="2555161924" sldId="648"/>
            <ac:spMk id="89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13.711" v="93" actId="166"/>
          <ac:spMkLst>
            <pc:docMk/>
            <pc:sldMk cId="2555161924" sldId="648"/>
            <ac:spMk id="94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13.711" v="93" actId="166"/>
          <ac:spMkLst>
            <pc:docMk/>
            <pc:sldMk cId="2555161924" sldId="648"/>
            <ac:spMk id="95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13.711" v="93" actId="166"/>
          <ac:spMkLst>
            <pc:docMk/>
            <pc:sldMk cId="2555161924" sldId="648"/>
            <ac:spMk id="96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13.711" v="93" actId="166"/>
          <ac:spMkLst>
            <pc:docMk/>
            <pc:sldMk cId="2555161924" sldId="648"/>
            <ac:spMk id="97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13.711" v="93" actId="166"/>
          <ac:spMkLst>
            <pc:docMk/>
            <pc:sldMk cId="2555161924" sldId="648"/>
            <ac:spMk id="100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13.711" v="93" actId="166"/>
          <ac:spMkLst>
            <pc:docMk/>
            <pc:sldMk cId="2555161924" sldId="648"/>
            <ac:spMk id="102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13.711" v="93" actId="166"/>
          <ac:spMkLst>
            <pc:docMk/>
            <pc:sldMk cId="2555161924" sldId="648"/>
            <ac:spMk id="104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13.711" v="93" actId="166"/>
          <ac:spMkLst>
            <pc:docMk/>
            <pc:sldMk cId="2555161924" sldId="648"/>
            <ac:spMk id="105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13.711" v="93" actId="166"/>
          <ac:spMkLst>
            <pc:docMk/>
            <pc:sldMk cId="2555161924" sldId="648"/>
            <ac:spMk id="108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13.711" v="93" actId="166"/>
          <ac:spMkLst>
            <pc:docMk/>
            <pc:sldMk cId="2555161924" sldId="648"/>
            <ac:spMk id="110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13.711" v="93" actId="166"/>
          <ac:spMkLst>
            <pc:docMk/>
            <pc:sldMk cId="2555161924" sldId="648"/>
            <ac:spMk id="112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13.711" v="93" actId="166"/>
          <ac:spMkLst>
            <pc:docMk/>
            <pc:sldMk cId="2555161924" sldId="648"/>
            <ac:spMk id="113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13.711" v="93" actId="166"/>
          <ac:spMkLst>
            <pc:docMk/>
            <pc:sldMk cId="2555161924" sldId="648"/>
            <ac:spMk id="116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13.711" v="93" actId="166"/>
          <ac:spMkLst>
            <pc:docMk/>
            <pc:sldMk cId="2555161924" sldId="648"/>
            <ac:spMk id="118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13.711" v="93" actId="166"/>
          <ac:spMkLst>
            <pc:docMk/>
            <pc:sldMk cId="2555161924" sldId="648"/>
            <ac:spMk id="120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13.711" v="93" actId="166"/>
          <ac:spMkLst>
            <pc:docMk/>
            <pc:sldMk cId="2555161924" sldId="648"/>
            <ac:spMk id="121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13.711" v="93" actId="166"/>
          <ac:spMkLst>
            <pc:docMk/>
            <pc:sldMk cId="2555161924" sldId="648"/>
            <ac:spMk id="124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13.711" v="93" actId="166"/>
          <ac:spMkLst>
            <pc:docMk/>
            <pc:sldMk cId="2555161924" sldId="648"/>
            <ac:spMk id="126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13.711" v="93" actId="166"/>
          <ac:spMkLst>
            <pc:docMk/>
            <pc:sldMk cId="2555161924" sldId="648"/>
            <ac:spMk id="128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13.711" v="93" actId="166"/>
          <ac:spMkLst>
            <pc:docMk/>
            <pc:sldMk cId="2555161924" sldId="648"/>
            <ac:spMk id="129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13.711" v="93" actId="166"/>
          <ac:spMkLst>
            <pc:docMk/>
            <pc:sldMk cId="2555161924" sldId="648"/>
            <ac:spMk id="132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13.711" v="93" actId="166"/>
          <ac:spMkLst>
            <pc:docMk/>
            <pc:sldMk cId="2555161924" sldId="648"/>
            <ac:spMk id="134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13.711" v="93" actId="166"/>
          <ac:spMkLst>
            <pc:docMk/>
            <pc:sldMk cId="2555161924" sldId="648"/>
            <ac:spMk id="136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13.711" v="93" actId="166"/>
          <ac:spMkLst>
            <pc:docMk/>
            <pc:sldMk cId="2555161924" sldId="648"/>
            <ac:spMk id="137" creationId="{00000000-0000-0000-0000-000000000000}"/>
          </ac:spMkLst>
        </pc:spChg>
      </pc:sldChg>
      <pc:sldChg chg="addSp modSp mod modAnim">
        <pc:chgData name="Siegbert Rudolph" userId="2af4d44886c067cc" providerId="LiveId" clId="{764FE391-7DC0-4743-BB43-C5B425285148}" dt="2023-05-22T12:01:00.567" v="91" actId="166"/>
        <pc:sldMkLst>
          <pc:docMk/>
          <pc:sldMk cId="609222976" sldId="650"/>
        </pc:sldMkLst>
        <pc:spChg chg="add mod">
          <ac:chgData name="Siegbert Rudolph" userId="2af4d44886c067cc" providerId="LiveId" clId="{764FE391-7DC0-4743-BB43-C5B425285148}" dt="2023-05-22T12:00:37.984" v="89"/>
          <ac:spMkLst>
            <pc:docMk/>
            <pc:sldMk cId="609222976" sldId="650"/>
            <ac:spMk id="3" creationId="{95517224-4AE5-A359-E979-94D3CFEB86E5}"/>
          </ac:spMkLst>
        </pc:spChg>
        <pc:spChg chg="add mod">
          <ac:chgData name="Siegbert Rudolph" userId="2af4d44886c067cc" providerId="LiveId" clId="{764FE391-7DC0-4743-BB43-C5B425285148}" dt="2023-05-22T12:00:42.389" v="90" actId="14100"/>
          <ac:spMkLst>
            <pc:docMk/>
            <pc:sldMk cId="609222976" sldId="650"/>
            <ac:spMk id="5" creationId="{A4BE9142-C689-84AF-2F96-22E5CF6D98F1}"/>
          </ac:spMkLst>
        </pc:spChg>
        <pc:spChg chg="ord">
          <ac:chgData name="Siegbert Rudolph" userId="2af4d44886c067cc" providerId="LiveId" clId="{764FE391-7DC0-4743-BB43-C5B425285148}" dt="2023-05-22T12:01:00.567" v="91" actId="166"/>
          <ac:spMkLst>
            <pc:docMk/>
            <pc:sldMk cId="609222976" sldId="650"/>
            <ac:spMk id="57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00.567" v="91" actId="166"/>
          <ac:spMkLst>
            <pc:docMk/>
            <pc:sldMk cId="609222976" sldId="650"/>
            <ac:spMk id="59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00.567" v="91" actId="166"/>
          <ac:spMkLst>
            <pc:docMk/>
            <pc:sldMk cId="609222976" sldId="650"/>
            <ac:spMk id="61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00.567" v="91" actId="166"/>
          <ac:spMkLst>
            <pc:docMk/>
            <pc:sldMk cId="609222976" sldId="650"/>
            <ac:spMk id="62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00.567" v="91" actId="166"/>
          <ac:spMkLst>
            <pc:docMk/>
            <pc:sldMk cId="609222976" sldId="650"/>
            <ac:spMk id="74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00.567" v="91" actId="166"/>
          <ac:spMkLst>
            <pc:docMk/>
            <pc:sldMk cId="609222976" sldId="650"/>
            <ac:spMk id="76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00.567" v="91" actId="166"/>
          <ac:spMkLst>
            <pc:docMk/>
            <pc:sldMk cId="609222976" sldId="650"/>
            <ac:spMk id="78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00.567" v="91" actId="166"/>
          <ac:spMkLst>
            <pc:docMk/>
            <pc:sldMk cId="609222976" sldId="650"/>
            <ac:spMk id="81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00.567" v="91" actId="166"/>
          <ac:spMkLst>
            <pc:docMk/>
            <pc:sldMk cId="609222976" sldId="650"/>
            <ac:spMk id="83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00.567" v="91" actId="166"/>
          <ac:spMkLst>
            <pc:docMk/>
            <pc:sldMk cId="609222976" sldId="650"/>
            <ac:spMk id="86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00.567" v="91" actId="166"/>
          <ac:spMkLst>
            <pc:docMk/>
            <pc:sldMk cId="609222976" sldId="650"/>
            <ac:spMk id="88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00.567" v="91" actId="166"/>
          <ac:spMkLst>
            <pc:docMk/>
            <pc:sldMk cId="609222976" sldId="650"/>
            <ac:spMk id="89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00.567" v="91" actId="166"/>
          <ac:spMkLst>
            <pc:docMk/>
            <pc:sldMk cId="609222976" sldId="650"/>
            <ac:spMk id="94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00.567" v="91" actId="166"/>
          <ac:spMkLst>
            <pc:docMk/>
            <pc:sldMk cId="609222976" sldId="650"/>
            <ac:spMk id="95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00.567" v="91" actId="166"/>
          <ac:spMkLst>
            <pc:docMk/>
            <pc:sldMk cId="609222976" sldId="650"/>
            <ac:spMk id="96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00.567" v="91" actId="166"/>
          <ac:spMkLst>
            <pc:docMk/>
            <pc:sldMk cId="609222976" sldId="650"/>
            <ac:spMk id="97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00.567" v="91" actId="166"/>
          <ac:spMkLst>
            <pc:docMk/>
            <pc:sldMk cId="609222976" sldId="650"/>
            <ac:spMk id="100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00.567" v="91" actId="166"/>
          <ac:spMkLst>
            <pc:docMk/>
            <pc:sldMk cId="609222976" sldId="650"/>
            <ac:spMk id="102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00.567" v="91" actId="166"/>
          <ac:spMkLst>
            <pc:docMk/>
            <pc:sldMk cId="609222976" sldId="650"/>
            <ac:spMk id="104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00.567" v="91" actId="166"/>
          <ac:spMkLst>
            <pc:docMk/>
            <pc:sldMk cId="609222976" sldId="650"/>
            <ac:spMk id="105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00.567" v="91" actId="166"/>
          <ac:spMkLst>
            <pc:docMk/>
            <pc:sldMk cId="609222976" sldId="650"/>
            <ac:spMk id="108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00.567" v="91" actId="166"/>
          <ac:spMkLst>
            <pc:docMk/>
            <pc:sldMk cId="609222976" sldId="650"/>
            <ac:spMk id="110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00.567" v="91" actId="166"/>
          <ac:spMkLst>
            <pc:docMk/>
            <pc:sldMk cId="609222976" sldId="650"/>
            <ac:spMk id="112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00.567" v="91" actId="166"/>
          <ac:spMkLst>
            <pc:docMk/>
            <pc:sldMk cId="609222976" sldId="650"/>
            <ac:spMk id="113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00.567" v="91" actId="166"/>
          <ac:spMkLst>
            <pc:docMk/>
            <pc:sldMk cId="609222976" sldId="650"/>
            <ac:spMk id="116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00.567" v="91" actId="166"/>
          <ac:spMkLst>
            <pc:docMk/>
            <pc:sldMk cId="609222976" sldId="650"/>
            <ac:spMk id="118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00.567" v="91" actId="166"/>
          <ac:spMkLst>
            <pc:docMk/>
            <pc:sldMk cId="609222976" sldId="650"/>
            <ac:spMk id="120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00.567" v="91" actId="166"/>
          <ac:spMkLst>
            <pc:docMk/>
            <pc:sldMk cId="609222976" sldId="650"/>
            <ac:spMk id="121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00.567" v="91" actId="166"/>
          <ac:spMkLst>
            <pc:docMk/>
            <pc:sldMk cId="609222976" sldId="650"/>
            <ac:spMk id="124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00.567" v="91" actId="166"/>
          <ac:spMkLst>
            <pc:docMk/>
            <pc:sldMk cId="609222976" sldId="650"/>
            <ac:spMk id="126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00.567" v="91" actId="166"/>
          <ac:spMkLst>
            <pc:docMk/>
            <pc:sldMk cId="609222976" sldId="650"/>
            <ac:spMk id="128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00.567" v="91" actId="166"/>
          <ac:spMkLst>
            <pc:docMk/>
            <pc:sldMk cId="609222976" sldId="650"/>
            <ac:spMk id="129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00.567" v="91" actId="166"/>
          <ac:spMkLst>
            <pc:docMk/>
            <pc:sldMk cId="609222976" sldId="650"/>
            <ac:spMk id="132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00.567" v="91" actId="166"/>
          <ac:spMkLst>
            <pc:docMk/>
            <pc:sldMk cId="609222976" sldId="650"/>
            <ac:spMk id="134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00.567" v="91" actId="166"/>
          <ac:spMkLst>
            <pc:docMk/>
            <pc:sldMk cId="609222976" sldId="650"/>
            <ac:spMk id="136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1:00.567" v="91" actId="166"/>
          <ac:spMkLst>
            <pc:docMk/>
            <pc:sldMk cId="609222976" sldId="650"/>
            <ac:spMk id="137" creationId="{00000000-0000-0000-0000-000000000000}"/>
          </ac:spMkLst>
        </pc:spChg>
      </pc:sldChg>
      <pc:sldChg chg="addSp modSp mod modAnim">
        <pc:chgData name="Siegbert Rudolph" userId="2af4d44886c067cc" providerId="LiveId" clId="{764FE391-7DC0-4743-BB43-C5B425285148}" dt="2023-05-22T12:00:09.170" v="85" actId="166"/>
        <pc:sldMkLst>
          <pc:docMk/>
          <pc:sldMk cId="3853910234" sldId="652"/>
        </pc:sldMkLst>
        <pc:spChg chg="add mod">
          <ac:chgData name="Siegbert Rudolph" userId="2af4d44886c067cc" providerId="LiveId" clId="{764FE391-7DC0-4743-BB43-C5B425285148}" dt="2023-05-22T11:59:56.775" v="83"/>
          <ac:spMkLst>
            <pc:docMk/>
            <pc:sldMk cId="3853910234" sldId="652"/>
            <ac:spMk id="2" creationId="{EB5413EA-D746-A340-6F08-80752B0770B8}"/>
          </ac:spMkLst>
        </pc:spChg>
        <pc:spChg chg="add mod">
          <ac:chgData name="Siegbert Rudolph" userId="2af4d44886c067cc" providerId="LiveId" clId="{764FE391-7DC0-4743-BB43-C5B425285148}" dt="2023-05-22T12:00:01.478" v="84" actId="14100"/>
          <ac:spMkLst>
            <pc:docMk/>
            <pc:sldMk cId="3853910234" sldId="652"/>
            <ac:spMk id="5" creationId="{3D6F23F4-0F4A-E421-6FFA-3AAEFFD2A464}"/>
          </ac:spMkLst>
        </pc:spChg>
        <pc:spChg chg="ord">
          <ac:chgData name="Siegbert Rudolph" userId="2af4d44886c067cc" providerId="LiveId" clId="{764FE391-7DC0-4743-BB43-C5B425285148}" dt="2023-05-22T12:00:09.170" v="85" actId="166"/>
          <ac:spMkLst>
            <pc:docMk/>
            <pc:sldMk cId="3853910234" sldId="652"/>
            <ac:spMk id="57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09.170" v="85" actId="166"/>
          <ac:spMkLst>
            <pc:docMk/>
            <pc:sldMk cId="3853910234" sldId="652"/>
            <ac:spMk id="59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09.170" v="85" actId="166"/>
          <ac:spMkLst>
            <pc:docMk/>
            <pc:sldMk cId="3853910234" sldId="652"/>
            <ac:spMk id="61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09.170" v="85" actId="166"/>
          <ac:spMkLst>
            <pc:docMk/>
            <pc:sldMk cId="3853910234" sldId="652"/>
            <ac:spMk id="62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09.170" v="85" actId="166"/>
          <ac:spMkLst>
            <pc:docMk/>
            <pc:sldMk cId="3853910234" sldId="652"/>
            <ac:spMk id="74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09.170" v="85" actId="166"/>
          <ac:spMkLst>
            <pc:docMk/>
            <pc:sldMk cId="3853910234" sldId="652"/>
            <ac:spMk id="76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09.170" v="85" actId="166"/>
          <ac:spMkLst>
            <pc:docMk/>
            <pc:sldMk cId="3853910234" sldId="652"/>
            <ac:spMk id="78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09.170" v="85" actId="166"/>
          <ac:spMkLst>
            <pc:docMk/>
            <pc:sldMk cId="3853910234" sldId="652"/>
            <ac:spMk id="81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09.170" v="85" actId="166"/>
          <ac:spMkLst>
            <pc:docMk/>
            <pc:sldMk cId="3853910234" sldId="652"/>
            <ac:spMk id="83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09.170" v="85" actId="166"/>
          <ac:spMkLst>
            <pc:docMk/>
            <pc:sldMk cId="3853910234" sldId="652"/>
            <ac:spMk id="86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09.170" v="85" actId="166"/>
          <ac:spMkLst>
            <pc:docMk/>
            <pc:sldMk cId="3853910234" sldId="652"/>
            <ac:spMk id="88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09.170" v="85" actId="166"/>
          <ac:spMkLst>
            <pc:docMk/>
            <pc:sldMk cId="3853910234" sldId="652"/>
            <ac:spMk id="89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09.170" v="85" actId="166"/>
          <ac:spMkLst>
            <pc:docMk/>
            <pc:sldMk cId="3853910234" sldId="652"/>
            <ac:spMk id="94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09.170" v="85" actId="166"/>
          <ac:spMkLst>
            <pc:docMk/>
            <pc:sldMk cId="3853910234" sldId="652"/>
            <ac:spMk id="95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09.170" v="85" actId="166"/>
          <ac:spMkLst>
            <pc:docMk/>
            <pc:sldMk cId="3853910234" sldId="652"/>
            <ac:spMk id="96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09.170" v="85" actId="166"/>
          <ac:spMkLst>
            <pc:docMk/>
            <pc:sldMk cId="3853910234" sldId="652"/>
            <ac:spMk id="97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09.170" v="85" actId="166"/>
          <ac:spMkLst>
            <pc:docMk/>
            <pc:sldMk cId="3853910234" sldId="652"/>
            <ac:spMk id="100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09.170" v="85" actId="166"/>
          <ac:spMkLst>
            <pc:docMk/>
            <pc:sldMk cId="3853910234" sldId="652"/>
            <ac:spMk id="102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09.170" v="85" actId="166"/>
          <ac:spMkLst>
            <pc:docMk/>
            <pc:sldMk cId="3853910234" sldId="652"/>
            <ac:spMk id="104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09.170" v="85" actId="166"/>
          <ac:spMkLst>
            <pc:docMk/>
            <pc:sldMk cId="3853910234" sldId="652"/>
            <ac:spMk id="105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09.170" v="85" actId="166"/>
          <ac:spMkLst>
            <pc:docMk/>
            <pc:sldMk cId="3853910234" sldId="652"/>
            <ac:spMk id="108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09.170" v="85" actId="166"/>
          <ac:spMkLst>
            <pc:docMk/>
            <pc:sldMk cId="3853910234" sldId="652"/>
            <ac:spMk id="110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09.170" v="85" actId="166"/>
          <ac:spMkLst>
            <pc:docMk/>
            <pc:sldMk cId="3853910234" sldId="652"/>
            <ac:spMk id="112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09.170" v="85" actId="166"/>
          <ac:spMkLst>
            <pc:docMk/>
            <pc:sldMk cId="3853910234" sldId="652"/>
            <ac:spMk id="113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09.170" v="85" actId="166"/>
          <ac:spMkLst>
            <pc:docMk/>
            <pc:sldMk cId="3853910234" sldId="652"/>
            <ac:spMk id="116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09.170" v="85" actId="166"/>
          <ac:spMkLst>
            <pc:docMk/>
            <pc:sldMk cId="3853910234" sldId="652"/>
            <ac:spMk id="118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09.170" v="85" actId="166"/>
          <ac:spMkLst>
            <pc:docMk/>
            <pc:sldMk cId="3853910234" sldId="652"/>
            <ac:spMk id="120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09.170" v="85" actId="166"/>
          <ac:spMkLst>
            <pc:docMk/>
            <pc:sldMk cId="3853910234" sldId="652"/>
            <ac:spMk id="121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09.170" v="85" actId="166"/>
          <ac:spMkLst>
            <pc:docMk/>
            <pc:sldMk cId="3853910234" sldId="652"/>
            <ac:spMk id="124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09.170" v="85" actId="166"/>
          <ac:spMkLst>
            <pc:docMk/>
            <pc:sldMk cId="3853910234" sldId="652"/>
            <ac:spMk id="126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09.170" v="85" actId="166"/>
          <ac:spMkLst>
            <pc:docMk/>
            <pc:sldMk cId="3853910234" sldId="652"/>
            <ac:spMk id="128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09.170" v="85" actId="166"/>
          <ac:spMkLst>
            <pc:docMk/>
            <pc:sldMk cId="3853910234" sldId="652"/>
            <ac:spMk id="129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09.170" v="85" actId="166"/>
          <ac:spMkLst>
            <pc:docMk/>
            <pc:sldMk cId="3853910234" sldId="652"/>
            <ac:spMk id="132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09.170" v="85" actId="166"/>
          <ac:spMkLst>
            <pc:docMk/>
            <pc:sldMk cId="3853910234" sldId="652"/>
            <ac:spMk id="134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09.170" v="85" actId="166"/>
          <ac:spMkLst>
            <pc:docMk/>
            <pc:sldMk cId="3853910234" sldId="652"/>
            <ac:spMk id="136" creationId="{00000000-0000-0000-0000-000000000000}"/>
          </ac:spMkLst>
        </pc:spChg>
        <pc:spChg chg="ord">
          <ac:chgData name="Siegbert Rudolph" userId="2af4d44886c067cc" providerId="LiveId" clId="{764FE391-7DC0-4743-BB43-C5B425285148}" dt="2023-05-22T12:00:09.170" v="85" actId="166"/>
          <ac:spMkLst>
            <pc:docMk/>
            <pc:sldMk cId="3853910234" sldId="652"/>
            <ac:spMk id="137" creationId="{00000000-0000-0000-0000-000000000000}"/>
          </ac:spMkLst>
        </pc:spChg>
      </pc:sldChg>
      <pc:sldChg chg="addSp modSp mod modAnim">
        <pc:chgData name="Siegbert Rudolph" userId="2af4d44886c067cc" providerId="LiveId" clId="{764FE391-7DC0-4743-BB43-C5B425285148}" dt="2023-05-22T11:51:42.584" v="15" actId="1076"/>
        <pc:sldMkLst>
          <pc:docMk/>
          <pc:sldMk cId="3507951110" sldId="653"/>
        </pc:sldMkLst>
        <pc:spChg chg="ord">
          <ac:chgData name="Siegbert Rudolph" userId="2af4d44886c067cc" providerId="LiveId" clId="{764FE391-7DC0-4743-BB43-C5B425285148}" dt="2023-05-22T11:51:16.063" v="10" actId="166"/>
          <ac:spMkLst>
            <pc:docMk/>
            <pc:sldMk cId="3507951110" sldId="653"/>
            <ac:spMk id="6" creationId="{94AA7CCB-25E7-4BD1-BD45-01B9F85D746D}"/>
          </ac:spMkLst>
        </pc:spChg>
        <pc:spChg chg="ord">
          <ac:chgData name="Siegbert Rudolph" userId="2af4d44886c067cc" providerId="LiveId" clId="{764FE391-7DC0-4743-BB43-C5B425285148}" dt="2023-05-22T11:51:10.863" v="9" actId="166"/>
          <ac:spMkLst>
            <pc:docMk/>
            <pc:sldMk cId="3507951110" sldId="653"/>
            <ac:spMk id="7" creationId="{5CEFD4D9-8526-4073-914A-18F85879B1C4}"/>
          </ac:spMkLst>
        </pc:spChg>
        <pc:spChg chg="add mod">
          <ac:chgData name="Siegbert Rudolph" userId="2af4d44886c067cc" providerId="LiveId" clId="{764FE391-7DC0-4743-BB43-C5B425285148}" dt="2023-05-22T11:49:19.072" v="0"/>
          <ac:spMkLst>
            <pc:docMk/>
            <pc:sldMk cId="3507951110" sldId="653"/>
            <ac:spMk id="8" creationId="{3ACE5144-261A-EA17-B407-18B4418188DF}"/>
          </ac:spMkLst>
        </pc:spChg>
        <pc:spChg chg="add mod ord">
          <ac:chgData name="Siegbert Rudolph" userId="2af4d44886c067cc" providerId="LiveId" clId="{764FE391-7DC0-4743-BB43-C5B425285148}" dt="2023-05-22T11:51:34.752" v="13" actId="1076"/>
          <ac:spMkLst>
            <pc:docMk/>
            <pc:sldMk cId="3507951110" sldId="653"/>
            <ac:spMk id="9" creationId="{29080237-62A8-9798-2409-4154662E6224}"/>
          </ac:spMkLst>
        </pc:spChg>
        <pc:spChg chg="ord">
          <ac:chgData name="Siegbert Rudolph" userId="2af4d44886c067cc" providerId="LiveId" clId="{764FE391-7DC0-4743-BB43-C5B425285148}" dt="2023-05-22T11:51:10.863" v="9" actId="166"/>
          <ac:spMkLst>
            <pc:docMk/>
            <pc:sldMk cId="3507951110" sldId="653"/>
            <ac:spMk id="27" creationId="{D784BBD3-285B-45A0-B36C-565E393D0423}"/>
          </ac:spMkLst>
        </pc:spChg>
        <pc:spChg chg="ord">
          <ac:chgData name="Siegbert Rudolph" userId="2af4d44886c067cc" providerId="LiveId" clId="{764FE391-7DC0-4743-BB43-C5B425285148}" dt="2023-05-22T11:51:10.863" v="9" actId="166"/>
          <ac:spMkLst>
            <pc:docMk/>
            <pc:sldMk cId="3507951110" sldId="653"/>
            <ac:spMk id="29" creationId="{188A977C-6BF3-4829-8F74-1FCFB94CAE8B}"/>
          </ac:spMkLst>
        </pc:spChg>
        <pc:spChg chg="ord">
          <ac:chgData name="Siegbert Rudolph" userId="2af4d44886c067cc" providerId="LiveId" clId="{764FE391-7DC0-4743-BB43-C5B425285148}" dt="2023-05-22T11:51:10.863" v="9" actId="166"/>
          <ac:spMkLst>
            <pc:docMk/>
            <pc:sldMk cId="3507951110" sldId="653"/>
            <ac:spMk id="31" creationId="{6DCF59F3-3021-4496-A0E6-37A85F1C1F1C}"/>
          </ac:spMkLst>
        </pc:spChg>
        <pc:spChg chg="ord">
          <ac:chgData name="Siegbert Rudolph" userId="2af4d44886c067cc" providerId="LiveId" clId="{764FE391-7DC0-4743-BB43-C5B425285148}" dt="2023-05-22T11:51:10.863" v="9" actId="166"/>
          <ac:spMkLst>
            <pc:docMk/>
            <pc:sldMk cId="3507951110" sldId="653"/>
            <ac:spMk id="33" creationId="{0D8CED89-03C2-4561-993D-E999583432C0}"/>
          </ac:spMkLst>
        </pc:spChg>
        <pc:spChg chg="ord">
          <ac:chgData name="Siegbert Rudolph" userId="2af4d44886c067cc" providerId="LiveId" clId="{764FE391-7DC0-4743-BB43-C5B425285148}" dt="2023-05-22T11:51:10.863" v="9" actId="166"/>
          <ac:spMkLst>
            <pc:docMk/>
            <pc:sldMk cId="3507951110" sldId="653"/>
            <ac:spMk id="35" creationId="{026906E1-473F-4EE7-9682-A04A9C4B349E}"/>
          </ac:spMkLst>
        </pc:spChg>
        <pc:spChg chg="ord">
          <ac:chgData name="Siegbert Rudolph" userId="2af4d44886c067cc" providerId="LiveId" clId="{764FE391-7DC0-4743-BB43-C5B425285148}" dt="2023-05-22T11:51:10.863" v="9" actId="166"/>
          <ac:spMkLst>
            <pc:docMk/>
            <pc:sldMk cId="3507951110" sldId="653"/>
            <ac:spMk id="37" creationId="{DE9C4622-8FA1-4137-A04D-D6CF002B4A2F}"/>
          </ac:spMkLst>
        </pc:spChg>
        <pc:spChg chg="ord">
          <ac:chgData name="Siegbert Rudolph" userId="2af4d44886c067cc" providerId="LiveId" clId="{764FE391-7DC0-4743-BB43-C5B425285148}" dt="2023-05-22T11:51:10.863" v="9" actId="166"/>
          <ac:spMkLst>
            <pc:docMk/>
            <pc:sldMk cId="3507951110" sldId="653"/>
            <ac:spMk id="39" creationId="{96D10971-121E-4F2F-BEDE-77105667324A}"/>
          </ac:spMkLst>
        </pc:spChg>
        <pc:spChg chg="ord">
          <ac:chgData name="Siegbert Rudolph" userId="2af4d44886c067cc" providerId="LiveId" clId="{764FE391-7DC0-4743-BB43-C5B425285148}" dt="2023-05-22T11:51:10.863" v="9" actId="166"/>
          <ac:spMkLst>
            <pc:docMk/>
            <pc:sldMk cId="3507951110" sldId="653"/>
            <ac:spMk id="40" creationId="{4CA63934-495E-40A9-BD23-F84AF75EC766}"/>
          </ac:spMkLst>
        </pc:spChg>
        <pc:spChg chg="ord">
          <ac:chgData name="Siegbert Rudolph" userId="2af4d44886c067cc" providerId="LiveId" clId="{764FE391-7DC0-4743-BB43-C5B425285148}" dt="2023-05-22T11:51:10.863" v="9" actId="166"/>
          <ac:spMkLst>
            <pc:docMk/>
            <pc:sldMk cId="3507951110" sldId="653"/>
            <ac:spMk id="42" creationId="{CA23980B-045C-45B1-8621-48BD06B31FCC}"/>
          </ac:spMkLst>
        </pc:spChg>
        <pc:spChg chg="ord">
          <ac:chgData name="Siegbert Rudolph" userId="2af4d44886c067cc" providerId="LiveId" clId="{764FE391-7DC0-4743-BB43-C5B425285148}" dt="2023-05-22T11:51:10.863" v="9" actId="166"/>
          <ac:spMkLst>
            <pc:docMk/>
            <pc:sldMk cId="3507951110" sldId="653"/>
            <ac:spMk id="43" creationId="{328C1125-D813-4D59-B370-B6D1559CFC75}"/>
          </ac:spMkLst>
        </pc:spChg>
        <pc:spChg chg="ord">
          <ac:chgData name="Siegbert Rudolph" userId="2af4d44886c067cc" providerId="LiveId" clId="{764FE391-7DC0-4743-BB43-C5B425285148}" dt="2023-05-22T11:51:10.863" v="9" actId="166"/>
          <ac:spMkLst>
            <pc:docMk/>
            <pc:sldMk cId="3507951110" sldId="653"/>
            <ac:spMk id="44" creationId="{603765D1-DEF0-444E-B491-3B427781BD13}"/>
          </ac:spMkLst>
        </pc:spChg>
        <pc:picChg chg="mod ord">
          <ac:chgData name="Siegbert Rudolph" userId="2af4d44886c067cc" providerId="LiveId" clId="{764FE391-7DC0-4743-BB43-C5B425285148}" dt="2023-05-22T11:51:42.584" v="15" actId="1076"/>
          <ac:picMkLst>
            <pc:docMk/>
            <pc:sldMk cId="3507951110" sldId="653"/>
            <ac:picMk id="2" creationId="{E6772EF4-AED4-4DEB-A94A-FBF6CB4B079B}"/>
          </ac:picMkLst>
        </pc:picChg>
        <pc:picChg chg="ord">
          <ac:chgData name="Siegbert Rudolph" userId="2af4d44886c067cc" providerId="LiveId" clId="{764FE391-7DC0-4743-BB43-C5B425285148}" dt="2023-05-22T11:51:16.063" v="10" actId="166"/>
          <ac:picMkLst>
            <pc:docMk/>
            <pc:sldMk cId="3507951110" sldId="653"/>
            <ac:picMk id="5" creationId="{5B482AA4-AC42-4E33-8BFD-19406C88D328}"/>
          </ac:picMkLst>
        </pc:picChg>
      </pc:sldChg>
      <pc:sldChg chg="addSp modSp mod modAnim">
        <pc:chgData name="Siegbert Rudolph" userId="2af4d44886c067cc" providerId="LiveId" clId="{764FE391-7DC0-4743-BB43-C5B425285148}" dt="2023-05-22T11:52:44.390" v="22" actId="1076"/>
        <pc:sldMkLst>
          <pc:docMk/>
          <pc:sldMk cId="1640591054" sldId="654"/>
        </pc:sldMkLst>
        <pc:spChg chg="add mod">
          <ac:chgData name="Siegbert Rudolph" userId="2af4d44886c067cc" providerId="LiveId" clId="{764FE391-7DC0-4743-BB43-C5B425285148}" dt="2023-05-22T11:52:08.105" v="17"/>
          <ac:spMkLst>
            <pc:docMk/>
            <pc:sldMk cId="1640591054" sldId="654"/>
            <ac:spMk id="2" creationId="{34E2AF0F-5C8D-DDF2-E12E-E76FE6D3274B}"/>
          </ac:spMkLst>
        </pc:spChg>
        <pc:spChg chg="ord">
          <ac:chgData name="Siegbert Rudolph" userId="2af4d44886c067cc" providerId="LiveId" clId="{764FE391-7DC0-4743-BB43-C5B425285148}" dt="2023-05-22T11:52:27.994" v="19" actId="166"/>
          <ac:spMkLst>
            <pc:docMk/>
            <pc:sldMk cId="1640591054" sldId="654"/>
            <ac:spMk id="6" creationId="{94AA7CCB-25E7-4BD1-BD45-01B9F85D746D}"/>
          </ac:spMkLst>
        </pc:spChg>
        <pc:spChg chg="ord">
          <ac:chgData name="Siegbert Rudolph" userId="2af4d44886c067cc" providerId="LiveId" clId="{764FE391-7DC0-4743-BB43-C5B425285148}" dt="2023-05-22T11:52:17.578" v="18" actId="166"/>
          <ac:spMkLst>
            <pc:docMk/>
            <pc:sldMk cId="1640591054" sldId="654"/>
            <ac:spMk id="7" creationId="{5CEFD4D9-8526-4073-914A-18F85879B1C4}"/>
          </ac:spMkLst>
        </pc:spChg>
        <pc:spChg chg="add mod">
          <ac:chgData name="Siegbert Rudolph" userId="2af4d44886c067cc" providerId="LiveId" clId="{764FE391-7DC0-4743-BB43-C5B425285148}" dt="2023-05-22T11:52:08.105" v="17"/>
          <ac:spMkLst>
            <pc:docMk/>
            <pc:sldMk cId="1640591054" sldId="654"/>
            <ac:spMk id="8" creationId="{4BA6BBBD-2BA9-7A90-BC96-E3FC3D1EEE2C}"/>
          </ac:spMkLst>
        </pc:spChg>
        <pc:spChg chg="mod ord">
          <ac:chgData name="Siegbert Rudolph" userId="2af4d44886c067cc" providerId="LiveId" clId="{764FE391-7DC0-4743-BB43-C5B425285148}" dt="2023-05-22T11:52:44.390" v="22" actId="1076"/>
          <ac:spMkLst>
            <pc:docMk/>
            <pc:sldMk cId="1640591054" sldId="654"/>
            <ac:spMk id="26" creationId="{3C478575-6B71-43C9-9E77-3050322C80CF}"/>
          </ac:spMkLst>
        </pc:spChg>
        <pc:spChg chg="ord">
          <ac:chgData name="Siegbert Rudolph" userId="2af4d44886c067cc" providerId="LiveId" clId="{764FE391-7DC0-4743-BB43-C5B425285148}" dt="2023-05-22T11:52:17.578" v="18" actId="166"/>
          <ac:spMkLst>
            <pc:docMk/>
            <pc:sldMk cId="1640591054" sldId="654"/>
            <ac:spMk id="27" creationId="{D784BBD3-285B-45A0-B36C-565E393D0423}"/>
          </ac:spMkLst>
        </pc:spChg>
        <pc:spChg chg="ord">
          <ac:chgData name="Siegbert Rudolph" userId="2af4d44886c067cc" providerId="LiveId" clId="{764FE391-7DC0-4743-BB43-C5B425285148}" dt="2023-05-22T11:52:17.578" v="18" actId="166"/>
          <ac:spMkLst>
            <pc:docMk/>
            <pc:sldMk cId="1640591054" sldId="654"/>
            <ac:spMk id="29" creationId="{188A977C-6BF3-4829-8F74-1FCFB94CAE8B}"/>
          </ac:spMkLst>
        </pc:spChg>
        <pc:spChg chg="ord">
          <ac:chgData name="Siegbert Rudolph" userId="2af4d44886c067cc" providerId="LiveId" clId="{764FE391-7DC0-4743-BB43-C5B425285148}" dt="2023-05-22T11:52:17.578" v="18" actId="166"/>
          <ac:spMkLst>
            <pc:docMk/>
            <pc:sldMk cId="1640591054" sldId="654"/>
            <ac:spMk id="31" creationId="{6DCF59F3-3021-4496-A0E6-37A85F1C1F1C}"/>
          </ac:spMkLst>
        </pc:spChg>
        <pc:spChg chg="ord">
          <ac:chgData name="Siegbert Rudolph" userId="2af4d44886c067cc" providerId="LiveId" clId="{764FE391-7DC0-4743-BB43-C5B425285148}" dt="2023-05-22T11:52:17.578" v="18" actId="166"/>
          <ac:spMkLst>
            <pc:docMk/>
            <pc:sldMk cId="1640591054" sldId="654"/>
            <ac:spMk id="33" creationId="{0D8CED89-03C2-4561-993D-E999583432C0}"/>
          </ac:spMkLst>
        </pc:spChg>
        <pc:spChg chg="ord">
          <ac:chgData name="Siegbert Rudolph" userId="2af4d44886c067cc" providerId="LiveId" clId="{764FE391-7DC0-4743-BB43-C5B425285148}" dt="2023-05-22T11:52:17.578" v="18" actId="166"/>
          <ac:spMkLst>
            <pc:docMk/>
            <pc:sldMk cId="1640591054" sldId="654"/>
            <ac:spMk id="35" creationId="{026906E1-473F-4EE7-9682-A04A9C4B349E}"/>
          </ac:spMkLst>
        </pc:spChg>
        <pc:spChg chg="ord">
          <ac:chgData name="Siegbert Rudolph" userId="2af4d44886c067cc" providerId="LiveId" clId="{764FE391-7DC0-4743-BB43-C5B425285148}" dt="2023-05-22T11:52:17.578" v="18" actId="166"/>
          <ac:spMkLst>
            <pc:docMk/>
            <pc:sldMk cId="1640591054" sldId="654"/>
            <ac:spMk id="39" creationId="{96D10971-121E-4F2F-BEDE-77105667324A}"/>
          </ac:spMkLst>
        </pc:spChg>
        <pc:spChg chg="ord">
          <ac:chgData name="Siegbert Rudolph" userId="2af4d44886c067cc" providerId="LiveId" clId="{764FE391-7DC0-4743-BB43-C5B425285148}" dt="2023-05-22T11:52:17.578" v="18" actId="166"/>
          <ac:spMkLst>
            <pc:docMk/>
            <pc:sldMk cId="1640591054" sldId="654"/>
            <ac:spMk id="40" creationId="{4CA63934-495E-40A9-BD23-F84AF75EC766}"/>
          </ac:spMkLst>
        </pc:spChg>
        <pc:spChg chg="ord">
          <ac:chgData name="Siegbert Rudolph" userId="2af4d44886c067cc" providerId="LiveId" clId="{764FE391-7DC0-4743-BB43-C5B425285148}" dt="2023-05-22T11:52:17.578" v="18" actId="166"/>
          <ac:spMkLst>
            <pc:docMk/>
            <pc:sldMk cId="1640591054" sldId="654"/>
            <ac:spMk id="42" creationId="{CA23980B-045C-45B1-8621-48BD06B31FCC}"/>
          </ac:spMkLst>
        </pc:spChg>
        <pc:spChg chg="ord">
          <ac:chgData name="Siegbert Rudolph" userId="2af4d44886c067cc" providerId="LiveId" clId="{764FE391-7DC0-4743-BB43-C5B425285148}" dt="2023-05-22T11:52:17.578" v="18" actId="166"/>
          <ac:spMkLst>
            <pc:docMk/>
            <pc:sldMk cId="1640591054" sldId="654"/>
            <ac:spMk id="43" creationId="{328C1125-D813-4D59-B370-B6D1559CFC75}"/>
          </ac:spMkLst>
        </pc:spChg>
        <pc:picChg chg="ord">
          <ac:chgData name="Siegbert Rudolph" userId="2af4d44886c067cc" providerId="LiveId" clId="{764FE391-7DC0-4743-BB43-C5B425285148}" dt="2023-05-22T11:52:27.994" v="19" actId="166"/>
          <ac:picMkLst>
            <pc:docMk/>
            <pc:sldMk cId="1640591054" sldId="654"/>
            <ac:picMk id="5" creationId="{5B482AA4-AC42-4E33-8BFD-19406C88D328}"/>
          </ac:picMkLst>
        </pc:picChg>
      </pc:sldChg>
      <pc:sldChg chg="addSp modSp mod modAnim">
        <pc:chgData name="Siegbert Rudolph" userId="2af4d44886c067cc" providerId="LiveId" clId="{764FE391-7DC0-4743-BB43-C5B425285148}" dt="2023-05-22T11:53:43.736" v="29" actId="1076"/>
        <pc:sldMkLst>
          <pc:docMk/>
          <pc:sldMk cId="599757504" sldId="655"/>
        </pc:sldMkLst>
        <pc:spChg chg="add mod">
          <ac:chgData name="Siegbert Rudolph" userId="2af4d44886c067cc" providerId="LiveId" clId="{764FE391-7DC0-4743-BB43-C5B425285148}" dt="2023-05-22T11:53:10.994" v="25"/>
          <ac:spMkLst>
            <pc:docMk/>
            <pc:sldMk cId="599757504" sldId="655"/>
            <ac:spMk id="2" creationId="{65828D5B-7DEE-E6AD-1601-D43C08EAF200}"/>
          </ac:spMkLst>
        </pc:spChg>
        <pc:spChg chg="ord">
          <ac:chgData name="Siegbert Rudolph" userId="2af4d44886c067cc" providerId="LiveId" clId="{764FE391-7DC0-4743-BB43-C5B425285148}" dt="2023-05-22T11:53:28.374" v="27" actId="166"/>
          <ac:spMkLst>
            <pc:docMk/>
            <pc:sldMk cId="599757504" sldId="655"/>
            <ac:spMk id="6" creationId="{94AA7CCB-25E7-4BD1-BD45-01B9F85D746D}"/>
          </ac:spMkLst>
        </pc:spChg>
        <pc:spChg chg="ord">
          <ac:chgData name="Siegbert Rudolph" userId="2af4d44886c067cc" providerId="LiveId" clId="{764FE391-7DC0-4743-BB43-C5B425285148}" dt="2023-05-22T11:53:21.168" v="26" actId="166"/>
          <ac:spMkLst>
            <pc:docMk/>
            <pc:sldMk cId="599757504" sldId="655"/>
            <ac:spMk id="7" creationId="{5CEFD4D9-8526-4073-914A-18F85879B1C4}"/>
          </ac:spMkLst>
        </pc:spChg>
        <pc:spChg chg="add mod">
          <ac:chgData name="Siegbert Rudolph" userId="2af4d44886c067cc" providerId="LiveId" clId="{764FE391-7DC0-4743-BB43-C5B425285148}" dt="2023-05-22T11:53:10.994" v="25"/>
          <ac:spMkLst>
            <pc:docMk/>
            <pc:sldMk cId="599757504" sldId="655"/>
            <ac:spMk id="8" creationId="{5FDF2C76-4D08-3195-B014-C400DFDEB352}"/>
          </ac:spMkLst>
        </pc:spChg>
        <pc:spChg chg="ord">
          <ac:chgData name="Siegbert Rudolph" userId="2af4d44886c067cc" providerId="LiveId" clId="{764FE391-7DC0-4743-BB43-C5B425285148}" dt="2023-05-22T11:53:21.168" v="26" actId="166"/>
          <ac:spMkLst>
            <pc:docMk/>
            <pc:sldMk cId="599757504" sldId="655"/>
            <ac:spMk id="27" creationId="{D784BBD3-285B-45A0-B36C-565E393D0423}"/>
          </ac:spMkLst>
        </pc:spChg>
        <pc:spChg chg="ord">
          <ac:chgData name="Siegbert Rudolph" userId="2af4d44886c067cc" providerId="LiveId" clId="{764FE391-7DC0-4743-BB43-C5B425285148}" dt="2023-05-22T11:53:21.168" v="26" actId="166"/>
          <ac:spMkLst>
            <pc:docMk/>
            <pc:sldMk cId="599757504" sldId="655"/>
            <ac:spMk id="28" creationId="{E41E7B9B-441F-449A-B39D-5EA9D511748B}"/>
          </ac:spMkLst>
        </pc:spChg>
        <pc:spChg chg="ord">
          <ac:chgData name="Siegbert Rudolph" userId="2af4d44886c067cc" providerId="LiveId" clId="{764FE391-7DC0-4743-BB43-C5B425285148}" dt="2023-05-22T11:53:21.168" v="26" actId="166"/>
          <ac:spMkLst>
            <pc:docMk/>
            <pc:sldMk cId="599757504" sldId="655"/>
            <ac:spMk id="29" creationId="{188A977C-6BF3-4829-8F74-1FCFB94CAE8B}"/>
          </ac:spMkLst>
        </pc:spChg>
        <pc:spChg chg="ord">
          <ac:chgData name="Siegbert Rudolph" userId="2af4d44886c067cc" providerId="LiveId" clId="{764FE391-7DC0-4743-BB43-C5B425285148}" dt="2023-05-22T11:53:21.168" v="26" actId="166"/>
          <ac:spMkLst>
            <pc:docMk/>
            <pc:sldMk cId="599757504" sldId="655"/>
            <ac:spMk id="30" creationId="{28ABBBAA-BB47-4B9A-8A1D-15ADEEF5E13E}"/>
          </ac:spMkLst>
        </pc:spChg>
        <pc:spChg chg="ord">
          <ac:chgData name="Siegbert Rudolph" userId="2af4d44886c067cc" providerId="LiveId" clId="{764FE391-7DC0-4743-BB43-C5B425285148}" dt="2023-05-22T11:53:21.168" v="26" actId="166"/>
          <ac:spMkLst>
            <pc:docMk/>
            <pc:sldMk cId="599757504" sldId="655"/>
            <ac:spMk id="31" creationId="{6DCF59F3-3021-4496-A0E6-37A85F1C1F1C}"/>
          </ac:spMkLst>
        </pc:spChg>
        <pc:spChg chg="mod ord">
          <ac:chgData name="Siegbert Rudolph" userId="2af4d44886c067cc" providerId="LiveId" clId="{764FE391-7DC0-4743-BB43-C5B425285148}" dt="2023-05-22T11:53:43.736" v="29" actId="1076"/>
          <ac:spMkLst>
            <pc:docMk/>
            <pc:sldMk cId="599757504" sldId="655"/>
            <ac:spMk id="32" creationId="{A68A9751-F9DD-462C-AA58-B991A1203983}"/>
          </ac:spMkLst>
        </pc:spChg>
        <pc:spChg chg="ord">
          <ac:chgData name="Siegbert Rudolph" userId="2af4d44886c067cc" providerId="LiveId" clId="{764FE391-7DC0-4743-BB43-C5B425285148}" dt="2023-05-22T11:53:21.168" v="26" actId="166"/>
          <ac:spMkLst>
            <pc:docMk/>
            <pc:sldMk cId="599757504" sldId="655"/>
            <ac:spMk id="33" creationId="{0D8CED89-03C2-4561-993D-E999583432C0}"/>
          </ac:spMkLst>
        </pc:spChg>
        <pc:spChg chg="ord">
          <ac:chgData name="Siegbert Rudolph" userId="2af4d44886c067cc" providerId="LiveId" clId="{764FE391-7DC0-4743-BB43-C5B425285148}" dt="2023-05-22T11:53:21.168" v="26" actId="166"/>
          <ac:spMkLst>
            <pc:docMk/>
            <pc:sldMk cId="599757504" sldId="655"/>
            <ac:spMk id="35" creationId="{026906E1-473F-4EE7-9682-A04A9C4B349E}"/>
          </ac:spMkLst>
        </pc:spChg>
        <pc:spChg chg="ord">
          <ac:chgData name="Siegbert Rudolph" userId="2af4d44886c067cc" providerId="LiveId" clId="{764FE391-7DC0-4743-BB43-C5B425285148}" dt="2023-05-22T11:53:21.168" v="26" actId="166"/>
          <ac:spMkLst>
            <pc:docMk/>
            <pc:sldMk cId="599757504" sldId="655"/>
            <ac:spMk id="37" creationId="{DE9C4622-8FA1-4137-A04D-D6CF002B4A2F}"/>
          </ac:spMkLst>
        </pc:spChg>
        <pc:spChg chg="ord">
          <ac:chgData name="Siegbert Rudolph" userId="2af4d44886c067cc" providerId="LiveId" clId="{764FE391-7DC0-4743-BB43-C5B425285148}" dt="2023-05-22T11:53:21.168" v="26" actId="166"/>
          <ac:spMkLst>
            <pc:docMk/>
            <pc:sldMk cId="599757504" sldId="655"/>
            <ac:spMk id="39" creationId="{96D10971-121E-4F2F-BEDE-77105667324A}"/>
          </ac:spMkLst>
        </pc:spChg>
        <pc:spChg chg="ord">
          <ac:chgData name="Siegbert Rudolph" userId="2af4d44886c067cc" providerId="LiveId" clId="{764FE391-7DC0-4743-BB43-C5B425285148}" dt="2023-05-22T11:53:21.168" v="26" actId="166"/>
          <ac:spMkLst>
            <pc:docMk/>
            <pc:sldMk cId="599757504" sldId="655"/>
            <ac:spMk id="40" creationId="{4CA63934-495E-40A9-BD23-F84AF75EC766}"/>
          </ac:spMkLst>
        </pc:spChg>
        <pc:spChg chg="ord">
          <ac:chgData name="Siegbert Rudolph" userId="2af4d44886c067cc" providerId="LiveId" clId="{764FE391-7DC0-4743-BB43-C5B425285148}" dt="2023-05-22T11:53:21.168" v="26" actId="166"/>
          <ac:spMkLst>
            <pc:docMk/>
            <pc:sldMk cId="599757504" sldId="655"/>
            <ac:spMk id="42" creationId="{CA23980B-045C-45B1-8621-48BD06B31FCC}"/>
          </ac:spMkLst>
        </pc:spChg>
        <pc:spChg chg="ord">
          <ac:chgData name="Siegbert Rudolph" userId="2af4d44886c067cc" providerId="LiveId" clId="{764FE391-7DC0-4743-BB43-C5B425285148}" dt="2023-05-22T11:53:21.168" v="26" actId="166"/>
          <ac:spMkLst>
            <pc:docMk/>
            <pc:sldMk cId="599757504" sldId="655"/>
            <ac:spMk id="43" creationId="{328C1125-D813-4D59-B370-B6D1559CFC75}"/>
          </ac:spMkLst>
        </pc:spChg>
        <pc:spChg chg="ord">
          <ac:chgData name="Siegbert Rudolph" userId="2af4d44886c067cc" providerId="LiveId" clId="{764FE391-7DC0-4743-BB43-C5B425285148}" dt="2023-05-22T11:53:21.168" v="26" actId="166"/>
          <ac:spMkLst>
            <pc:docMk/>
            <pc:sldMk cId="599757504" sldId="655"/>
            <ac:spMk id="44" creationId="{603765D1-DEF0-444E-B491-3B427781BD13}"/>
          </ac:spMkLst>
        </pc:spChg>
        <pc:picChg chg="ord">
          <ac:chgData name="Siegbert Rudolph" userId="2af4d44886c067cc" providerId="LiveId" clId="{764FE391-7DC0-4743-BB43-C5B425285148}" dt="2023-05-22T11:53:28.374" v="27" actId="166"/>
          <ac:picMkLst>
            <pc:docMk/>
            <pc:sldMk cId="599757504" sldId="655"/>
            <ac:picMk id="5" creationId="{5B482AA4-AC42-4E33-8BFD-19406C88D328}"/>
          </ac:picMkLst>
        </pc:picChg>
      </pc:sldChg>
      <pc:sldChg chg="addSp modSp mod modAnim">
        <pc:chgData name="Siegbert Rudolph" userId="2af4d44886c067cc" providerId="LiveId" clId="{764FE391-7DC0-4743-BB43-C5B425285148}" dt="2023-05-22T11:54:25.126" v="35" actId="1076"/>
        <pc:sldMkLst>
          <pc:docMk/>
          <pc:sldMk cId="3363079364" sldId="656"/>
        </pc:sldMkLst>
        <pc:spChg chg="add mod">
          <ac:chgData name="Siegbert Rudolph" userId="2af4d44886c067cc" providerId="LiveId" clId="{764FE391-7DC0-4743-BB43-C5B425285148}" dt="2023-05-22T11:54:00.720" v="31"/>
          <ac:spMkLst>
            <pc:docMk/>
            <pc:sldMk cId="3363079364" sldId="656"/>
            <ac:spMk id="2" creationId="{C087B9F7-06AC-19EF-D6AE-51643165F9DF}"/>
          </ac:spMkLst>
        </pc:spChg>
        <pc:spChg chg="ord">
          <ac:chgData name="Siegbert Rudolph" userId="2af4d44886c067cc" providerId="LiveId" clId="{764FE391-7DC0-4743-BB43-C5B425285148}" dt="2023-05-22T11:54:13.594" v="33" actId="166"/>
          <ac:spMkLst>
            <pc:docMk/>
            <pc:sldMk cId="3363079364" sldId="656"/>
            <ac:spMk id="6" creationId="{94AA7CCB-25E7-4BD1-BD45-01B9F85D746D}"/>
          </ac:spMkLst>
        </pc:spChg>
        <pc:spChg chg="ord">
          <ac:chgData name="Siegbert Rudolph" userId="2af4d44886c067cc" providerId="LiveId" clId="{764FE391-7DC0-4743-BB43-C5B425285148}" dt="2023-05-22T11:54:07.465" v="32" actId="166"/>
          <ac:spMkLst>
            <pc:docMk/>
            <pc:sldMk cId="3363079364" sldId="656"/>
            <ac:spMk id="7" creationId="{5CEFD4D9-8526-4073-914A-18F85879B1C4}"/>
          </ac:spMkLst>
        </pc:spChg>
        <pc:spChg chg="add mod">
          <ac:chgData name="Siegbert Rudolph" userId="2af4d44886c067cc" providerId="LiveId" clId="{764FE391-7DC0-4743-BB43-C5B425285148}" dt="2023-05-22T11:54:00.720" v="31"/>
          <ac:spMkLst>
            <pc:docMk/>
            <pc:sldMk cId="3363079364" sldId="656"/>
            <ac:spMk id="8" creationId="{DC86B1D8-B147-99A8-88E0-EA786D5848BC}"/>
          </ac:spMkLst>
        </pc:spChg>
        <pc:spChg chg="mod ord">
          <ac:chgData name="Siegbert Rudolph" userId="2af4d44886c067cc" providerId="LiveId" clId="{764FE391-7DC0-4743-BB43-C5B425285148}" dt="2023-05-22T11:54:25.126" v="35" actId="1076"/>
          <ac:spMkLst>
            <pc:docMk/>
            <pc:sldMk cId="3363079364" sldId="656"/>
            <ac:spMk id="24" creationId="{430694C0-53AD-423F-9FF7-73D62D20AA8D}"/>
          </ac:spMkLst>
        </pc:spChg>
        <pc:spChg chg="ord">
          <ac:chgData name="Siegbert Rudolph" userId="2af4d44886c067cc" providerId="LiveId" clId="{764FE391-7DC0-4743-BB43-C5B425285148}" dt="2023-05-22T11:54:07.465" v="32" actId="166"/>
          <ac:spMkLst>
            <pc:docMk/>
            <pc:sldMk cId="3363079364" sldId="656"/>
            <ac:spMk id="27" creationId="{D784BBD3-285B-45A0-B36C-565E393D0423}"/>
          </ac:spMkLst>
        </pc:spChg>
        <pc:spChg chg="ord">
          <ac:chgData name="Siegbert Rudolph" userId="2af4d44886c067cc" providerId="LiveId" clId="{764FE391-7DC0-4743-BB43-C5B425285148}" dt="2023-05-22T11:54:07.465" v="32" actId="166"/>
          <ac:spMkLst>
            <pc:docMk/>
            <pc:sldMk cId="3363079364" sldId="656"/>
            <ac:spMk id="31" creationId="{6DCF59F3-3021-4496-A0E6-37A85F1C1F1C}"/>
          </ac:spMkLst>
        </pc:spChg>
        <pc:spChg chg="ord">
          <ac:chgData name="Siegbert Rudolph" userId="2af4d44886c067cc" providerId="LiveId" clId="{764FE391-7DC0-4743-BB43-C5B425285148}" dt="2023-05-22T11:54:07.465" v="32" actId="166"/>
          <ac:spMkLst>
            <pc:docMk/>
            <pc:sldMk cId="3363079364" sldId="656"/>
            <ac:spMk id="35" creationId="{026906E1-473F-4EE7-9682-A04A9C4B349E}"/>
          </ac:spMkLst>
        </pc:spChg>
        <pc:spChg chg="ord">
          <ac:chgData name="Siegbert Rudolph" userId="2af4d44886c067cc" providerId="LiveId" clId="{764FE391-7DC0-4743-BB43-C5B425285148}" dt="2023-05-22T11:54:07.465" v="32" actId="166"/>
          <ac:spMkLst>
            <pc:docMk/>
            <pc:sldMk cId="3363079364" sldId="656"/>
            <ac:spMk id="37" creationId="{DE9C4622-8FA1-4137-A04D-D6CF002B4A2F}"/>
          </ac:spMkLst>
        </pc:spChg>
        <pc:spChg chg="ord">
          <ac:chgData name="Siegbert Rudolph" userId="2af4d44886c067cc" providerId="LiveId" clId="{764FE391-7DC0-4743-BB43-C5B425285148}" dt="2023-05-22T11:54:07.465" v="32" actId="166"/>
          <ac:spMkLst>
            <pc:docMk/>
            <pc:sldMk cId="3363079364" sldId="656"/>
            <ac:spMk id="40" creationId="{4CA63934-495E-40A9-BD23-F84AF75EC766}"/>
          </ac:spMkLst>
        </pc:spChg>
        <pc:spChg chg="ord">
          <ac:chgData name="Siegbert Rudolph" userId="2af4d44886c067cc" providerId="LiveId" clId="{764FE391-7DC0-4743-BB43-C5B425285148}" dt="2023-05-22T11:54:07.465" v="32" actId="166"/>
          <ac:spMkLst>
            <pc:docMk/>
            <pc:sldMk cId="3363079364" sldId="656"/>
            <ac:spMk id="43" creationId="{328C1125-D813-4D59-B370-B6D1559CFC75}"/>
          </ac:spMkLst>
        </pc:spChg>
        <pc:spChg chg="ord">
          <ac:chgData name="Siegbert Rudolph" userId="2af4d44886c067cc" providerId="LiveId" clId="{764FE391-7DC0-4743-BB43-C5B425285148}" dt="2023-05-22T11:54:07.465" v="32" actId="166"/>
          <ac:spMkLst>
            <pc:docMk/>
            <pc:sldMk cId="3363079364" sldId="656"/>
            <ac:spMk id="44" creationId="{603765D1-DEF0-444E-B491-3B427781BD13}"/>
          </ac:spMkLst>
        </pc:spChg>
        <pc:picChg chg="ord">
          <ac:chgData name="Siegbert Rudolph" userId="2af4d44886c067cc" providerId="LiveId" clId="{764FE391-7DC0-4743-BB43-C5B425285148}" dt="2023-05-22T11:54:13.594" v="33" actId="166"/>
          <ac:picMkLst>
            <pc:docMk/>
            <pc:sldMk cId="3363079364" sldId="656"/>
            <ac:picMk id="5" creationId="{5B482AA4-AC42-4E33-8BFD-19406C88D328}"/>
          </ac:picMkLst>
        </pc:picChg>
      </pc:sldChg>
      <pc:sldChg chg="addSp modSp mod modAnim">
        <pc:chgData name="Siegbert Rudolph" userId="2af4d44886c067cc" providerId="LiveId" clId="{764FE391-7DC0-4743-BB43-C5B425285148}" dt="2023-05-22T11:55:16.091" v="41" actId="1076"/>
        <pc:sldMkLst>
          <pc:docMk/>
          <pc:sldMk cId="1983598439" sldId="657"/>
        </pc:sldMkLst>
        <pc:spChg chg="add mod">
          <ac:chgData name="Siegbert Rudolph" userId="2af4d44886c067cc" providerId="LiveId" clId="{764FE391-7DC0-4743-BB43-C5B425285148}" dt="2023-05-22T11:54:43.242" v="37"/>
          <ac:spMkLst>
            <pc:docMk/>
            <pc:sldMk cId="1983598439" sldId="657"/>
            <ac:spMk id="2" creationId="{B43AD62D-0291-6B91-FDDC-441015131F72}"/>
          </ac:spMkLst>
        </pc:spChg>
        <pc:spChg chg="ord">
          <ac:chgData name="Siegbert Rudolph" userId="2af4d44886c067cc" providerId="LiveId" clId="{764FE391-7DC0-4743-BB43-C5B425285148}" dt="2023-05-22T11:55:04.095" v="39" actId="166"/>
          <ac:spMkLst>
            <pc:docMk/>
            <pc:sldMk cId="1983598439" sldId="657"/>
            <ac:spMk id="6" creationId="{94AA7CCB-25E7-4BD1-BD45-01B9F85D746D}"/>
          </ac:spMkLst>
        </pc:spChg>
        <pc:spChg chg="ord">
          <ac:chgData name="Siegbert Rudolph" userId="2af4d44886c067cc" providerId="LiveId" clId="{764FE391-7DC0-4743-BB43-C5B425285148}" dt="2023-05-22T11:54:51.017" v="38" actId="166"/>
          <ac:spMkLst>
            <pc:docMk/>
            <pc:sldMk cId="1983598439" sldId="657"/>
            <ac:spMk id="7" creationId="{5CEFD4D9-8526-4073-914A-18F85879B1C4}"/>
          </ac:spMkLst>
        </pc:spChg>
        <pc:spChg chg="add mod">
          <ac:chgData name="Siegbert Rudolph" userId="2af4d44886c067cc" providerId="LiveId" clId="{764FE391-7DC0-4743-BB43-C5B425285148}" dt="2023-05-22T11:54:43.242" v="37"/>
          <ac:spMkLst>
            <pc:docMk/>
            <pc:sldMk cId="1983598439" sldId="657"/>
            <ac:spMk id="8" creationId="{4BA22140-E858-A654-E501-D8D46FEF6DAC}"/>
          </ac:spMkLst>
        </pc:spChg>
        <pc:spChg chg="mod ord">
          <ac:chgData name="Siegbert Rudolph" userId="2af4d44886c067cc" providerId="LiveId" clId="{764FE391-7DC0-4743-BB43-C5B425285148}" dt="2023-05-22T11:55:16.091" v="41" actId="1076"/>
          <ac:spMkLst>
            <pc:docMk/>
            <pc:sldMk cId="1983598439" sldId="657"/>
            <ac:spMk id="24" creationId="{C17D2BAC-E7AF-454C-A094-CAD3FD5C09E5}"/>
          </ac:spMkLst>
        </pc:spChg>
        <pc:spChg chg="ord">
          <ac:chgData name="Siegbert Rudolph" userId="2af4d44886c067cc" providerId="LiveId" clId="{764FE391-7DC0-4743-BB43-C5B425285148}" dt="2023-05-22T11:54:51.017" v="38" actId="166"/>
          <ac:spMkLst>
            <pc:docMk/>
            <pc:sldMk cId="1983598439" sldId="657"/>
            <ac:spMk id="26" creationId="{7D58FC9B-4A66-423C-A9C6-30F7F6A4E9B0}"/>
          </ac:spMkLst>
        </pc:spChg>
        <pc:spChg chg="ord">
          <ac:chgData name="Siegbert Rudolph" userId="2af4d44886c067cc" providerId="LiveId" clId="{764FE391-7DC0-4743-BB43-C5B425285148}" dt="2023-05-22T11:54:51.017" v="38" actId="166"/>
          <ac:spMkLst>
            <pc:docMk/>
            <pc:sldMk cId="1983598439" sldId="657"/>
            <ac:spMk id="27" creationId="{D784BBD3-285B-45A0-B36C-565E393D0423}"/>
          </ac:spMkLst>
        </pc:spChg>
        <pc:spChg chg="ord">
          <ac:chgData name="Siegbert Rudolph" userId="2af4d44886c067cc" providerId="LiveId" clId="{764FE391-7DC0-4743-BB43-C5B425285148}" dt="2023-05-22T11:54:51.017" v="38" actId="166"/>
          <ac:spMkLst>
            <pc:docMk/>
            <pc:sldMk cId="1983598439" sldId="657"/>
            <ac:spMk id="28" creationId="{E41E7B9B-441F-449A-B39D-5EA9D511748B}"/>
          </ac:spMkLst>
        </pc:spChg>
        <pc:spChg chg="ord">
          <ac:chgData name="Siegbert Rudolph" userId="2af4d44886c067cc" providerId="LiveId" clId="{764FE391-7DC0-4743-BB43-C5B425285148}" dt="2023-05-22T11:54:51.017" v="38" actId="166"/>
          <ac:spMkLst>
            <pc:docMk/>
            <pc:sldMk cId="1983598439" sldId="657"/>
            <ac:spMk id="29" creationId="{188A977C-6BF3-4829-8F74-1FCFB94CAE8B}"/>
          </ac:spMkLst>
        </pc:spChg>
        <pc:spChg chg="ord">
          <ac:chgData name="Siegbert Rudolph" userId="2af4d44886c067cc" providerId="LiveId" clId="{764FE391-7DC0-4743-BB43-C5B425285148}" dt="2023-05-22T11:54:51.017" v="38" actId="166"/>
          <ac:spMkLst>
            <pc:docMk/>
            <pc:sldMk cId="1983598439" sldId="657"/>
            <ac:spMk id="30" creationId="{28ABBBAA-BB47-4B9A-8A1D-15ADEEF5E13E}"/>
          </ac:spMkLst>
        </pc:spChg>
        <pc:spChg chg="ord">
          <ac:chgData name="Siegbert Rudolph" userId="2af4d44886c067cc" providerId="LiveId" clId="{764FE391-7DC0-4743-BB43-C5B425285148}" dt="2023-05-22T11:54:51.017" v="38" actId="166"/>
          <ac:spMkLst>
            <pc:docMk/>
            <pc:sldMk cId="1983598439" sldId="657"/>
            <ac:spMk id="31" creationId="{42E15C5C-EAF7-41BB-836E-21A4F4C46AE6}"/>
          </ac:spMkLst>
        </pc:spChg>
        <pc:spChg chg="ord">
          <ac:chgData name="Siegbert Rudolph" userId="2af4d44886c067cc" providerId="LiveId" clId="{764FE391-7DC0-4743-BB43-C5B425285148}" dt="2023-05-22T11:54:51.017" v="38" actId="166"/>
          <ac:spMkLst>
            <pc:docMk/>
            <pc:sldMk cId="1983598439" sldId="657"/>
            <ac:spMk id="33" creationId="{0D8CED89-03C2-4561-993D-E999583432C0}"/>
          </ac:spMkLst>
        </pc:spChg>
        <pc:spChg chg="ord">
          <ac:chgData name="Siegbert Rudolph" userId="2af4d44886c067cc" providerId="LiveId" clId="{764FE391-7DC0-4743-BB43-C5B425285148}" dt="2023-05-22T11:54:51.017" v="38" actId="166"/>
          <ac:spMkLst>
            <pc:docMk/>
            <pc:sldMk cId="1983598439" sldId="657"/>
            <ac:spMk id="39" creationId="{96D10971-121E-4F2F-BEDE-77105667324A}"/>
          </ac:spMkLst>
        </pc:spChg>
        <pc:spChg chg="ord">
          <ac:chgData name="Siegbert Rudolph" userId="2af4d44886c067cc" providerId="LiveId" clId="{764FE391-7DC0-4743-BB43-C5B425285148}" dt="2023-05-22T11:54:51.017" v="38" actId="166"/>
          <ac:spMkLst>
            <pc:docMk/>
            <pc:sldMk cId="1983598439" sldId="657"/>
            <ac:spMk id="42" creationId="{CA23980B-045C-45B1-8621-48BD06B31FCC}"/>
          </ac:spMkLst>
        </pc:spChg>
        <pc:picChg chg="ord">
          <ac:chgData name="Siegbert Rudolph" userId="2af4d44886c067cc" providerId="LiveId" clId="{764FE391-7DC0-4743-BB43-C5B425285148}" dt="2023-05-22T11:55:04.095" v="39" actId="166"/>
          <ac:picMkLst>
            <pc:docMk/>
            <pc:sldMk cId="1983598439" sldId="657"/>
            <ac:picMk id="5" creationId="{5B482AA4-AC42-4E33-8BFD-19406C88D328}"/>
          </ac:picMkLst>
        </pc:picChg>
      </pc:sldChg>
      <pc:sldChg chg="addSp modSp mod modAnim">
        <pc:chgData name="Siegbert Rudolph" userId="2af4d44886c067cc" providerId="LiveId" clId="{764FE391-7DC0-4743-BB43-C5B425285148}" dt="2023-05-22T11:56:10.108" v="49" actId="1076"/>
        <pc:sldMkLst>
          <pc:docMk/>
          <pc:sldMk cId="3143888550" sldId="658"/>
        </pc:sldMkLst>
        <pc:spChg chg="add mod">
          <ac:chgData name="Siegbert Rudolph" userId="2af4d44886c067cc" providerId="LiveId" clId="{764FE391-7DC0-4743-BB43-C5B425285148}" dt="2023-05-22T11:55:31.020" v="43"/>
          <ac:spMkLst>
            <pc:docMk/>
            <pc:sldMk cId="3143888550" sldId="658"/>
            <ac:spMk id="2" creationId="{55E5013F-075A-DC58-7C99-1CA4BC57D4EE}"/>
          </ac:spMkLst>
        </pc:spChg>
        <pc:spChg chg="mod ord">
          <ac:chgData name="Siegbert Rudolph" userId="2af4d44886c067cc" providerId="LiveId" clId="{764FE391-7DC0-4743-BB43-C5B425285148}" dt="2023-05-22T11:55:58.798" v="47" actId="1036"/>
          <ac:spMkLst>
            <pc:docMk/>
            <pc:sldMk cId="3143888550" sldId="658"/>
            <ac:spMk id="6" creationId="{94AA7CCB-25E7-4BD1-BD45-01B9F85D746D}"/>
          </ac:spMkLst>
        </pc:spChg>
        <pc:spChg chg="ord">
          <ac:chgData name="Siegbert Rudolph" userId="2af4d44886c067cc" providerId="LiveId" clId="{764FE391-7DC0-4743-BB43-C5B425285148}" dt="2023-05-22T11:55:46.438" v="44" actId="166"/>
          <ac:spMkLst>
            <pc:docMk/>
            <pc:sldMk cId="3143888550" sldId="658"/>
            <ac:spMk id="7" creationId="{5CEFD4D9-8526-4073-914A-18F85879B1C4}"/>
          </ac:spMkLst>
        </pc:spChg>
        <pc:spChg chg="add mod">
          <ac:chgData name="Siegbert Rudolph" userId="2af4d44886c067cc" providerId="LiveId" clId="{764FE391-7DC0-4743-BB43-C5B425285148}" dt="2023-05-22T11:55:31.020" v="43"/>
          <ac:spMkLst>
            <pc:docMk/>
            <pc:sldMk cId="3143888550" sldId="658"/>
            <ac:spMk id="8" creationId="{E44B91E7-1CA1-AF36-B8A9-103FA9E514F6}"/>
          </ac:spMkLst>
        </pc:spChg>
        <pc:spChg chg="mod ord">
          <ac:chgData name="Siegbert Rudolph" userId="2af4d44886c067cc" providerId="LiveId" clId="{764FE391-7DC0-4743-BB43-C5B425285148}" dt="2023-05-22T11:56:10.108" v="49" actId="1076"/>
          <ac:spMkLst>
            <pc:docMk/>
            <pc:sldMk cId="3143888550" sldId="658"/>
            <ac:spMk id="22" creationId="{457D6ECD-AC97-4CEF-8003-66AAE18138A6}"/>
          </ac:spMkLst>
        </pc:spChg>
        <pc:spChg chg="ord">
          <ac:chgData name="Siegbert Rudolph" userId="2af4d44886c067cc" providerId="LiveId" clId="{764FE391-7DC0-4743-BB43-C5B425285148}" dt="2023-05-22T11:55:46.438" v="44" actId="166"/>
          <ac:spMkLst>
            <pc:docMk/>
            <pc:sldMk cId="3143888550" sldId="658"/>
            <ac:spMk id="27" creationId="{D784BBD3-285B-45A0-B36C-565E393D0423}"/>
          </ac:spMkLst>
        </pc:spChg>
        <pc:spChg chg="ord">
          <ac:chgData name="Siegbert Rudolph" userId="2af4d44886c067cc" providerId="LiveId" clId="{764FE391-7DC0-4743-BB43-C5B425285148}" dt="2023-05-22T11:55:46.438" v="44" actId="166"/>
          <ac:spMkLst>
            <pc:docMk/>
            <pc:sldMk cId="3143888550" sldId="658"/>
            <ac:spMk id="31" creationId="{6DCF59F3-3021-4496-A0E6-37A85F1C1F1C}"/>
          </ac:spMkLst>
        </pc:spChg>
        <pc:spChg chg="ord">
          <ac:chgData name="Siegbert Rudolph" userId="2af4d44886c067cc" providerId="LiveId" clId="{764FE391-7DC0-4743-BB43-C5B425285148}" dt="2023-05-22T11:55:46.438" v="44" actId="166"/>
          <ac:spMkLst>
            <pc:docMk/>
            <pc:sldMk cId="3143888550" sldId="658"/>
            <ac:spMk id="35" creationId="{026906E1-473F-4EE7-9682-A04A9C4B349E}"/>
          </ac:spMkLst>
        </pc:spChg>
        <pc:spChg chg="ord">
          <ac:chgData name="Siegbert Rudolph" userId="2af4d44886c067cc" providerId="LiveId" clId="{764FE391-7DC0-4743-BB43-C5B425285148}" dt="2023-05-22T11:55:46.438" v="44" actId="166"/>
          <ac:spMkLst>
            <pc:docMk/>
            <pc:sldMk cId="3143888550" sldId="658"/>
            <ac:spMk id="40" creationId="{4CA63934-495E-40A9-BD23-F84AF75EC766}"/>
          </ac:spMkLst>
        </pc:spChg>
        <pc:spChg chg="ord">
          <ac:chgData name="Siegbert Rudolph" userId="2af4d44886c067cc" providerId="LiveId" clId="{764FE391-7DC0-4743-BB43-C5B425285148}" dt="2023-05-22T11:55:46.438" v="44" actId="166"/>
          <ac:spMkLst>
            <pc:docMk/>
            <pc:sldMk cId="3143888550" sldId="658"/>
            <ac:spMk id="43" creationId="{328C1125-D813-4D59-B370-B6D1559CFC75}"/>
          </ac:spMkLst>
        </pc:spChg>
        <pc:picChg chg="mod ord">
          <ac:chgData name="Siegbert Rudolph" userId="2af4d44886c067cc" providerId="LiveId" clId="{764FE391-7DC0-4743-BB43-C5B425285148}" dt="2023-05-22T11:55:58.798" v="47" actId="1036"/>
          <ac:picMkLst>
            <pc:docMk/>
            <pc:sldMk cId="3143888550" sldId="658"/>
            <ac:picMk id="5" creationId="{5B482AA4-AC42-4E33-8BFD-19406C88D328}"/>
          </ac:picMkLst>
        </pc:picChg>
      </pc:sldChg>
      <pc:sldChg chg="addSp modSp mod modAnim">
        <pc:chgData name="Siegbert Rudolph" userId="2af4d44886c067cc" providerId="LiveId" clId="{764FE391-7DC0-4743-BB43-C5B425285148}" dt="2023-05-22T11:57:00.181" v="56" actId="1076"/>
        <pc:sldMkLst>
          <pc:docMk/>
          <pc:sldMk cId="597286124" sldId="659"/>
        </pc:sldMkLst>
        <pc:spChg chg="add mod">
          <ac:chgData name="Siegbert Rudolph" userId="2af4d44886c067cc" providerId="LiveId" clId="{764FE391-7DC0-4743-BB43-C5B425285148}" dt="2023-05-22T11:56:26.366" v="51"/>
          <ac:spMkLst>
            <pc:docMk/>
            <pc:sldMk cId="597286124" sldId="659"/>
            <ac:spMk id="2" creationId="{F4D335C9-F34D-AA6F-81A9-541704E06C96}"/>
          </ac:spMkLst>
        </pc:spChg>
        <pc:spChg chg="ord">
          <ac:chgData name="Siegbert Rudolph" userId="2af4d44886c067cc" providerId="LiveId" clId="{764FE391-7DC0-4743-BB43-C5B425285148}" dt="2023-05-22T11:56:44.926" v="53" actId="166"/>
          <ac:spMkLst>
            <pc:docMk/>
            <pc:sldMk cId="597286124" sldId="659"/>
            <ac:spMk id="6" creationId="{94AA7CCB-25E7-4BD1-BD45-01B9F85D746D}"/>
          </ac:spMkLst>
        </pc:spChg>
        <pc:spChg chg="ord">
          <ac:chgData name="Siegbert Rudolph" userId="2af4d44886c067cc" providerId="LiveId" clId="{764FE391-7DC0-4743-BB43-C5B425285148}" dt="2023-05-22T11:56:31.774" v="52" actId="166"/>
          <ac:spMkLst>
            <pc:docMk/>
            <pc:sldMk cId="597286124" sldId="659"/>
            <ac:spMk id="7" creationId="{5CEFD4D9-8526-4073-914A-18F85879B1C4}"/>
          </ac:spMkLst>
        </pc:spChg>
        <pc:spChg chg="add mod">
          <ac:chgData name="Siegbert Rudolph" userId="2af4d44886c067cc" providerId="LiveId" clId="{764FE391-7DC0-4743-BB43-C5B425285148}" dt="2023-05-22T11:56:52.971" v="55" actId="1076"/>
          <ac:spMkLst>
            <pc:docMk/>
            <pc:sldMk cId="597286124" sldId="659"/>
            <ac:spMk id="8" creationId="{5079A2B6-72E7-F61B-51C7-64BA9E9E537C}"/>
          </ac:spMkLst>
        </pc:spChg>
        <pc:spChg chg="mod ord">
          <ac:chgData name="Siegbert Rudolph" userId="2af4d44886c067cc" providerId="LiveId" clId="{764FE391-7DC0-4743-BB43-C5B425285148}" dt="2023-05-22T11:57:00.181" v="56" actId="1076"/>
          <ac:spMkLst>
            <pc:docMk/>
            <pc:sldMk cId="597286124" sldId="659"/>
            <ac:spMk id="26" creationId="{6BAE2596-67DB-4104-8137-53E560224CDE}"/>
          </ac:spMkLst>
        </pc:spChg>
        <pc:spChg chg="ord">
          <ac:chgData name="Siegbert Rudolph" userId="2af4d44886c067cc" providerId="LiveId" clId="{764FE391-7DC0-4743-BB43-C5B425285148}" dt="2023-05-22T11:56:31.774" v="52" actId="166"/>
          <ac:spMkLst>
            <pc:docMk/>
            <pc:sldMk cId="597286124" sldId="659"/>
            <ac:spMk id="27" creationId="{D784BBD3-285B-45A0-B36C-565E393D0423}"/>
          </ac:spMkLst>
        </pc:spChg>
        <pc:spChg chg="ord">
          <ac:chgData name="Siegbert Rudolph" userId="2af4d44886c067cc" providerId="LiveId" clId="{764FE391-7DC0-4743-BB43-C5B425285148}" dt="2023-05-22T11:56:31.774" v="52" actId="166"/>
          <ac:spMkLst>
            <pc:docMk/>
            <pc:sldMk cId="597286124" sldId="659"/>
            <ac:spMk id="31" creationId="{6DCF59F3-3021-4496-A0E6-37A85F1C1F1C}"/>
          </ac:spMkLst>
        </pc:spChg>
        <pc:spChg chg="ord">
          <ac:chgData name="Siegbert Rudolph" userId="2af4d44886c067cc" providerId="LiveId" clId="{764FE391-7DC0-4743-BB43-C5B425285148}" dt="2023-05-22T11:56:31.774" v="52" actId="166"/>
          <ac:spMkLst>
            <pc:docMk/>
            <pc:sldMk cId="597286124" sldId="659"/>
            <ac:spMk id="33" creationId="{0D8CED89-03C2-4561-993D-E999583432C0}"/>
          </ac:spMkLst>
        </pc:spChg>
        <pc:spChg chg="ord">
          <ac:chgData name="Siegbert Rudolph" userId="2af4d44886c067cc" providerId="LiveId" clId="{764FE391-7DC0-4743-BB43-C5B425285148}" dt="2023-05-22T11:56:31.774" v="52" actId="166"/>
          <ac:spMkLst>
            <pc:docMk/>
            <pc:sldMk cId="597286124" sldId="659"/>
            <ac:spMk id="35" creationId="{026906E1-473F-4EE7-9682-A04A9C4B349E}"/>
          </ac:spMkLst>
        </pc:spChg>
        <pc:spChg chg="ord">
          <ac:chgData name="Siegbert Rudolph" userId="2af4d44886c067cc" providerId="LiveId" clId="{764FE391-7DC0-4743-BB43-C5B425285148}" dt="2023-05-22T11:56:31.774" v="52" actId="166"/>
          <ac:spMkLst>
            <pc:docMk/>
            <pc:sldMk cId="597286124" sldId="659"/>
            <ac:spMk id="37" creationId="{DE9C4622-8FA1-4137-A04D-D6CF002B4A2F}"/>
          </ac:spMkLst>
        </pc:spChg>
        <pc:spChg chg="ord">
          <ac:chgData name="Siegbert Rudolph" userId="2af4d44886c067cc" providerId="LiveId" clId="{764FE391-7DC0-4743-BB43-C5B425285148}" dt="2023-05-22T11:56:31.774" v="52" actId="166"/>
          <ac:spMkLst>
            <pc:docMk/>
            <pc:sldMk cId="597286124" sldId="659"/>
            <ac:spMk id="40" creationId="{4CA63934-495E-40A9-BD23-F84AF75EC766}"/>
          </ac:spMkLst>
        </pc:spChg>
        <pc:spChg chg="ord">
          <ac:chgData name="Siegbert Rudolph" userId="2af4d44886c067cc" providerId="LiveId" clId="{764FE391-7DC0-4743-BB43-C5B425285148}" dt="2023-05-22T11:56:31.774" v="52" actId="166"/>
          <ac:spMkLst>
            <pc:docMk/>
            <pc:sldMk cId="597286124" sldId="659"/>
            <ac:spMk id="42" creationId="{CA23980B-045C-45B1-8621-48BD06B31FCC}"/>
          </ac:spMkLst>
        </pc:spChg>
        <pc:spChg chg="ord">
          <ac:chgData name="Siegbert Rudolph" userId="2af4d44886c067cc" providerId="LiveId" clId="{764FE391-7DC0-4743-BB43-C5B425285148}" dt="2023-05-22T11:56:31.774" v="52" actId="166"/>
          <ac:spMkLst>
            <pc:docMk/>
            <pc:sldMk cId="597286124" sldId="659"/>
            <ac:spMk id="43" creationId="{328C1125-D813-4D59-B370-B6D1559CFC75}"/>
          </ac:spMkLst>
        </pc:spChg>
        <pc:spChg chg="ord">
          <ac:chgData name="Siegbert Rudolph" userId="2af4d44886c067cc" providerId="LiveId" clId="{764FE391-7DC0-4743-BB43-C5B425285148}" dt="2023-05-22T11:56:31.774" v="52" actId="166"/>
          <ac:spMkLst>
            <pc:docMk/>
            <pc:sldMk cId="597286124" sldId="659"/>
            <ac:spMk id="44" creationId="{603765D1-DEF0-444E-B491-3B427781BD13}"/>
          </ac:spMkLst>
        </pc:spChg>
        <pc:picChg chg="ord">
          <ac:chgData name="Siegbert Rudolph" userId="2af4d44886c067cc" providerId="LiveId" clId="{764FE391-7DC0-4743-BB43-C5B425285148}" dt="2023-05-22T11:56:44.926" v="53" actId="166"/>
          <ac:picMkLst>
            <pc:docMk/>
            <pc:sldMk cId="597286124" sldId="659"/>
            <ac:picMk id="5" creationId="{5B482AA4-AC42-4E33-8BFD-19406C88D328}"/>
          </ac:picMkLst>
        </pc:picChg>
      </pc:sldChg>
      <pc:sldChg chg="addSp modSp mod modAnim">
        <pc:chgData name="Siegbert Rudolph" userId="2af4d44886c067cc" providerId="LiveId" clId="{764FE391-7DC0-4743-BB43-C5B425285148}" dt="2023-05-22T11:57:42.398" v="62" actId="1076"/>
        <pc:sldMkLst>
          <pc:docMk/>
          <pc:sldMk cId="4217816899" sldId="660"/>
        </pc:sldMkLst>
        <pc:spChg chg="add mod">
          <ac:chgData name="Siegbert Rudolph" userId="2af4d44886c067cc" providerId="LiveId" clId="{764FE391-7DC0-4743-BB43-C5B425285148}" dt="2023-05-22T11:57:15.464" v="58"/>
          <ac:spMkLst>
            <pc:docMk/>
            <pc:sldMk cId="4217816899" sldId="660"/>
            <ac:spMk id="2" creationId="{20AB91E9-2379-ABE4-6C67-D2DA3A96C13D}"/>
          </ac:spMkLst>
        </pc:spChg>
        <pc:spChg chg="ord">
          <ac:chgData name="Siegbert Rudolph" userId="2af4d44886c067cc" providerId="LiveId" clId="{764FE391-7DC0-4743-BB43-C5B425285148}" dt="2023-05-22T11:57:34.328" v="60" actId="166"/>
          <ac:spMkLst>
            <pc:docMk/>
            <pc:sldMk cId="4217816899" sldId="660"/>
            <ac:spMk id="6" creationId="{94AA7CCB-25E7-4BD1-BD45-01B9F85D746D}"/>
          </ac:spMkLst>
        </pc:spChg>
        <pc:spChg chg="ord">
          <ac:chgData name="Siegbert Rudolph" userId="2af4d44886c067cc" providerId="LiveId" clId="{764FE391-7DC0-4743-BB43-C5B425285148}" dt="2023-05-22T11:57:26.687" v="59" actId="166"/>
          <ac:spMkLst>
            <pc:docMk/>
            <pc:sldMk cId="4217816899" sldId="660"/>
            <ac:spMk id="7" creationId="{5CEFD4D9-8526-4073-914A-18F85879B1C4}"/>
          </ac:spMkLst>
        </pc:spChg>
        <pc:spChg chg="add mod">
          <ac:chgData name="Siegbert Rudolph" userId="2af4d44886c067cc" providerId="LiveId" clId="{764FE391-7DC0-4743-BB43-C5B425285148}" dt="2023-05-22T11:57:15.464" v="58"/>
          <ac:spMkLst>
            <pc:docMk/>
            <pc:sldMk cId="4217816899" sldId="660"/>
            <ac:spMk id="8" creationId="{34D6854C-AF78-8157-F62B-78F85B764FDD}"/>
          </ac:spMkLst>
        </pc:spChg>
        <pc:spChg chg="mod ord">
          <ac:chgData name="Siegbert Rudolph" userId="2af4d44886c067cc" providerId="LiveId" clId="{764FE391-7DC0-4743-BB43-C5B425285148}" dt="2023-05-22T11:57:42.398" v="62" actId="1076"/>
          <ac:spMkLst>
            <pc:docMk/>
            <pc:sldMk cId="4217816899" sldId="660"/>
            <ac:spMk id="24" creationId="{EAC37620-0614-4DD1-9B99-9F120F9A644E}"/>
          </ac:spMkLst>
        </pc:spChg>
        <pc:spChg chg="ord">
          <ac:chgData name="Siegbert Rudolph" userId="2af4d44886c067cc" providerId="LiveId" clId="{764FE391-7DC0-4743-BB43-C5B425285148}" dt="2023-05-22T11:57:26.687" v="59" actId="166"/>
          <ac:spMkLst>
            <pc:docMk/>
            <pc:sldMk cId="4217816899" sldId="660"/>
            <ac:spMk id="27" creationId="{D784BBD3-285B-45A0-B36C-565E393D0423}"/>
          </ac:spMkLst>
        </pc:spChg>
        <pc:spChg chg="ord">
          <ac:chgData name="Siegbert Rudolph" userId="2af4d44886c067cc" providerId="LiveId" clId="{764FE391-7DC0-4743-BB43-C5B425285148}" dt="2023-05-22T11:57:26.687" v="59" actId="166"/>
          <ac:spMkLst>
            <pc:docMk/>
            <pc:sldMk cId="4217816899" sldId="660"/>
            <ac:spMk id="28" creationId="{E41E7B9B-441F-449A-B39D-5EA9D511748B}"/>
          </ac:spMkLst>
        </pc:spChg>
        <pc:spChg chg="ord">
          <ac:chgData name="Siegbert Rudolph" userId="2af4d44886c067cc" providerId="LiveId" clId="{764FE391-7DC0-4743-BB43-C5B425285148}" dt="2023-05-22T11:57:26.687" v="59" actId="166"/>
          <ac:spMkLst>
            <pc:docMk/>
            <pc:sldMk cId="4217816899" sldId="660"/>
            <ac:spMk id="30" creationId="{28ABBBAA-BB47-4B9A-8A1D-15ADEEF5E13E}"/>
          </ac:spMkLst>
        </pc:spChg>
        <pc:spChg chg="ord">
          <ac:chgData name="Siegbert Rudolph" userId="2af4d44886c067cc" providerId="LiveId" clId="{764FE391-7DC0-4743-BB43-C5B425285148}" dt="2023-05-22T11:57:26.687" v="59" actId="166"/>
          <ac:spMkLst>
            <pc:docMk/>
            <pc:sldMk cId="4217816899" sldId="660"/>
            <ac:spMk id="31" creationId="{6DCF59F3-3021-4496-A0E6-37A85F1C1F1C}"/>
          </ac:spMkLst>
        </pc:spChg>
        <pc:spChg chg="ord">
          <ac:chgData name="Siegbert Rudolph" userId="2af4d44886c067cc" providerId="LiveId" clId="{764FE391-7DC0-4743-BB43-C5B425285148}" dt="2023-05-22T11:57:26.687" v="59" actId="166"/>
          <ac:spMkLst>
            <pc:docMk/>
            <pc:sldMk cId="4217816899" sldId="660"/>
            <ac:spMk id="33" creationId="{0D8CED89-03C2-4561-993D-E999583432C0}"/>
          </ac:spMkLst>
        </pc:spChg>
        <pc:spChg chg="ord">
          <ac:chgData name="Siegbert Rudolph" userId="2af4d44886c067cc" providerId="LiveId" clId="{764FE391-7DC0-4743-BB43-C5B425285148}" dt="2023-05-22T11:57:26.687" v="59" actId="166"/>
          <ac:spMkLst>
            <pc:docMk/>
            <pc:sldMk cId="4217816899" sldId="660"/>
            <ac:spMk id="40" creationId="{4CA63934-495E-40A9-BD23-F84AF75EC766}"/>
          </ac:spMkLst>
        </pc:spChg>
        <pc:spChg chg="ord">
          <ac:chgData name="Siegbert Rudolph" userId="2af4d44886c067cc" providerId="LiveId" clId="{764FE391-7DC0-4743-BB43-C5B425285148}" dt="2023-05-22T11:57:26.687" v="59" actId="166"/>
          <ac:spMkLst>
            <pc:docMk/>
            <pc:sldMk cId="4217816899" sldId="660"/>
            <ac:spMk id="42" creationId="{CA23980B-045C-45B1-8621-48BD06B31FCC}"/>
          </ac:spMkLst>
        </pc:spChg>
        <pc:picChg chg="ord">
          <ac:chgData name="Siegbert Rudolph" userId="2af4d44886c067cc" providerId="LiveId" clId="{764FE391-7DC0-4743-BB43-C5B425285148}" dt="2023-05-22T11:57:34.328" v="60" actId="166"/>
          <ac:picMkLst>
            <pc:docMk/>
            <pc:sldMk cId="4217816899" sldId="660"/>
            <ac:picMk id="5" creationId="{5B482AA4-AC42-4E33-8BFD-19406C88D328}"/>
          </ac:picMkLst>
        </pc:picChg>
      </pc:sldChg>
      <pc:sldChg chg="addSp modSp mod modAnim">
        <pc:chgData name="Siegbert Rudolph" userId="2af4d44886c067cc" providerId="LiveId" clId="{764FE391-7DC0-4743-BB43-C5B425285148}" dt="2023-05-22T11:58:25.286" v="70" actId="1037"/>
        <pc:sldMkLst>
          <pc:docMk/>
          <pc:sldMk cId="3352714247" sldId="661"/>
        </pc:sldMkLst>
        <pc:spChg chg="add mod">
          <ac:chgData name="Siegbert Rudolph" userId="2af4d44886c067cc" providerId="LiveId" clId="{764FE391-7DC0-4743-BB43-C5B425285148}" dt="2023-05-22T11:58:00.590" v="64"/>
          <ac:spMkLst>
            <pc:docMk/>
            <pc:sldMk cId="3352714247" sldId="661"/>
            <ac:spMk id="2" creationId="{3366A4B0-1589-352B-3D18-FFC2CCE6A526}"/>
          </ac:spMkLst>
        </pc:spChg>
        <pc:spChg chg="ord">
          <ac:chgData name="Siegbert Rudolph" userId="2af4d44886c067cc" providerId="LiveId" clId="{764FE391-7DC0-4743-BB43-C5B425285148}" dt="2023-05-22T11:58:13.394" v="66" actId="166"/>
          <ac:spMkLst>
            <pc:docMk/>
            <pc:sldMk cId="3352714247" sldId="661"/>
            <ac:spMk id="6" creationId="{94AA7CCB-25E7-4BD1-BD45-01B9F85D746D}"/>
          </ac:spMkLst>
        </pc:spChg>
        <pc:spChg chg="add mod">
          <ac:chgData name="Siegbert Rudolph" userId="2af4d44886c067cc" providerId="LiveId" clId="{764FE391-7DC0-4743-BB43-C5B425285148}" dt="2023-05-22T11:58:00.590" v="64"/>
          <ac:spMkLst>
            <pc:docMk/>
            <pc:sldMk cId="3352714247" sldId="661"/>
            <ac:spMk id="7" creationId="{8CD86830-0271-9667-1787-B790E6AB8427}"/>
          </ac:spMkLst>
        </pc:spChg>
        <pc:spChg chg="mod ord">
          <ac:chgData name="Siegbert Rudolph" userId="2af4d44886c067cc" providerId="LiveId" clId="{764FE391-7DC0-4743-BB43-C5B425285148}" dt="2023-05-22T11:58:25.286" v="70" actId="1037"/>
          <ac:spMkLst>
            <pc:docMk/>
            <pc:sldMk cId="3352714247" sldId="661"/>
            <ac:spMk id="23" creationId="{FE3F0259-A255-4819-AA8B-19465154361C}"/>
          </ac:spMkLst>
        </pc:spChg>
        <pc:spChg chg="ord">
          <ac:chgData name="Siegbert Rudolph" userId="2af4d44886c067cc" providerId="LiveId" clId="{764FE391-7DC0-4743-BB43-C5B425285148}" dt="2023-05-22T11:58:07.305" v="65" actId="166"/>
          <ac:spMkLst>
            <pc:docMk/>
            <pc:sldMk cId="3352714247" sldId="661"/>
            <ac:spMk id="28" creationId="{E41E7B9B-441F-449A-B39D-5EA9D511748B}"/>
          </ac:spMkLst>
        </pc:spChg>
        <pc:spChg chg="ord">
          <ac:chgData name="Siegbert Rudolph" userId="2af4d44886c067cc" providerId="LiveId" clId="{764FE391-7DC0-4743-BB43-C5B425285148}" dt="2023-05-22T11:58:07.305" v="65" actId="166"/>
          <ac:spMkLst>
            <pc:docMk/>
            <pc:sldMk cId="3352714247" sldId="661"/>
            <ac:spMk id="29" creationId="{188A977C-6BF3-4829-8F74-1FCFB94CAE8B}"/>
          </ac:spMkLst>
        </pc:spChg>
        <pc:spChg chg="ord">
          <ac:chgData name="Siegbert Rudolph" userId="2af4d44886c067cc" providerId="LiveId" clId="{764FE391-7DC0-4743-BB43-C5B425285148}" dt="2023-05-22T11:58:07.305" v="65" actId="166"/>
          <ac:spMkLst>
            <pc:docMk/>
            <pc:sldMk cId="3352714247" sldId="661"/>
            <ac:spMk id="30" creationId="{28ABBBAA-BB47-4B9A-8A1D-15ADEEF5E13E}"/>
          </ac:spMkLst>
        </pc:spChg>
        <pc:spChg chg="ord">
          <ac:chgData name="Siegbert Rudolph" userId="2af4d44886c067cc" providerId="LiveId" clId="{764FE391-7DC0-4743-BB43-C5B425285148}" dt="2023-05-22T11:58:07.305" v="65" actId="166"/>
          <ac:spMkLst>
            <pc:docMk/>
            <pc:sldMk cId="3352714247" sldId="661"/>
            <ac:spMk id="31" creationId="{6DCF59F3-3021-4496-A0E6-37A85F1C1F1C}"/>
          </ac:spMkLst>
        </pc:spChg>
        <pc:spChg chg="ord">
          <ac:chgData name="Siegbert Rudolph" userId="2af4d44886c067cc" providerId="LiveId" clId="{764FE391-7DC0-4743-BB43-C5B425285148}" dt="2023-05-22T11:58:07.305" v="65" actId="166"/>
          <ac:spMkLst>
            <pc:docMk/>
            <pc:sldMk cId="3352714247" sldId="661"/>
            <ac:spMk id="39" creationId="{96D10971-121E-4F2F-BEDE-77105667324A}"/>
          </ac:spMkLst>
        </pc:spChg>
        <pc:spChg chg="ord">
          <ac:chgData name="Siegbert Rudolph" userId="2af4d44886c067cc" providerId="LiveId" clId="{764FE391-7DC0-4743-BB43-C5B425285148}" dt="2023-05-22T11:58:07.305" v="65" actId="166"/>
          <ac:spMkLst>
            <pc:docMk/>
            <pc:sldMk cId="3352714247" sldId="661"/>
            <ac:spMk id="40" creationId="{4CA63934-495E-40A9-BD23-F84AF75EC766}"/>
          </ac:spMkLst>
        </pc:spChg>
        <pc:picChg chg="ord">
          <ac:chgData name="Siegbert Rudolph" userId="2af4d44886c067cc" providerId="LiveId" clId="{764FE391-7DC0-4743-BB43-C5B425285148}" dt="2023-05-22T11:58:13.394" v="66" actId="166"/>
          <ac:picMkLst>
            <pc:docMk/>
            <pc:sldMk cId="3352714247" sldId="661"/>
            <ac:picMk id="5" creationId="{5B482AA4-AC42-4E33-8BFD-19406C88D328}"/>
          </ac:picMkLst>
        </pc:picChg>
      </pc:sldChg>
      <pc:sldChg chg="addSp delSp modSp mod modAnim">
        <pc:chgData name="Siegbert Rudolph" userId="2af4d44886c067cc" providerId="LiveId" clId="{764FE391-7DC0-4743-BB43-C5B425285148}" dt="2023-05-22T11:59:25.486" v="82" actId="1036"/>
        <pc:sldMkLst>
          <pc:docMk/>
          <pc:sldMk cId="3257892024" sldId="662"/>
        </pc:sldMkLst>
        <pc:spChg chg="add del mod">
          <ac:chgData name="Siegbert Rudolph" userId="2af4d44886c067cc" providerId="LiveId" clId="{764FE391-7DC0-4743-BB43-C5B425285148}" dt="2023-05-22T11:58:39.584" v="72"/>
          <ac:spMkLst>
            <pc:docMk/>
            <pc:sldMk cId="3257892024" sldId="662"/>
            <ac:spMk id="2" creationId="{7401D19E-F707-FE24-A854-9F4914A49849}"/>
          </ac:spMkLst>
        </pc:spChg>
        <pc:spChg chg="mod ord">
          <ac:chgData name="Siegbert Rudolph" userId="2af4d44886c067cc" providerId="LiveId" clId="{764FE391-7DC0-4743-BB43-C5B425285148}" dt="2023-05-22T11:59:25.486" v="82" actId="1036"/>
          <ac:spMkLst>
            <pc:docMk/>
            <pc:sldMk cId="3257892024" sldId="662"/>
            <ac:spMk id="6" creationId="{94AA7CCB-25E7-4BD1-BD45-01B9F85D746D}"/>
          </ac:spMkLst>
        </pc:spChg>
        <pc:spChg chg="add del mod">
          <ac:chgData name="Siegbert Rudolph" userId="2af4d44886c067cc" providerId="LiveId" clId="{764FE391-7DC0-4743-BB43-C5B425285148}" dt="2023-05-22T11:58:39.584" v="72"/>
          <ac:spMkLst>
            <pc:docMk/>
            <pc:sldMk cId="3257892024" sldId="662"/>
            <ac:spMk id="7" creationId="{4784615E-F067-A5FF-808B-D7DA959FE56C}"/>
          </ac:spMkLst>
        </pc:spChg>
        <pc:spChg chg="add mod">
          <ac:chgData name="Siegbert Rudolph" userId="2af4d44886c067cc" providerId="LiveId" clId="{764FE391-7DC0-4743-BB43-C5B425285148}" dt="2023-05-22T11:58:44.630" v="74"/>
          <ac:spMkLst>
            <pc:docMk/>
            <pc:sldMk cId="3257892024" sldId="662"/>
            <ac:spMk id="8" creationId="{30221439-9C54-D9DF-283D-0C297840C45A}"/>
          </ac:spMkLst>
        </pc:spChg>
        <pc:spChg chg="add mod">
          <ac:chgData name="Siegbert Rudolph" userId="2af4d44886c067cc" providerId="LiveId" clId="{764FE391-7DC0-4743-BB43-C5B425285148}" dt="2023-05-22T11:58:44.630" v="74"/>
          <ac:spMkLst>
            <pc:docMk/>
            <pc:sldMk cId="3257892024" sldId="662"/>
            <ac:spMk id="9" creationId="{13682BE7-4656-3F02-D6BC-FF3357DFD2A3}"/>
          </ac:spMkLst>
        </pc:spChg>
        <pc:spChg chg="mod ord">
          <ac:chgData name="Siegbert Rudolph" userId="2af4d44886c067cc" providerId="LiveId" clId="{764FE391-7DC0-4743-BB43-C5B425285148}" dt="2023-05-22T11:59:06.293" v="78" actId="1076"/>
          <ac:spMkLst>
            <pc:docMk/>
            <pc:sldMk cId="3257892024" sldId="662"/>
            <ac:spMk id="24" creationId="{2F84A6C1-A511-4207-B5CD-2D722837EA64}"/>
          </ac:spMkLst>
        </pc:spChg>
        <pc:spChg chg="mod">
          <ac:chgData name="Siegbert Rudolph" userId="2af4d44886c067cc" providerId="LiveId" clId="{764FE391-7DC0-4743-BB43-C5B425285148}" dt="2023-05-22T11:59:25.486" v="82" actId="1036"/>
          <ac:spMkLst>
            <pc:docMk/>
            <pc:sldMk cId="3257892024" sldId="662"/>
            <ac:spMk id="25" creationId="{6EF7CDF0-96B7-4FF7-A765-75010308A757}"/>
          </ac:spMkLst>
        </pc:spChg>
        <pc:spChg chg="ord">
          <ac:chgData name="Siegbert Rudolph" userId="2af4d44886c067cc" providerId="LiveId" clId="{764FE391-7DC0-4743-BB43-C5B425285148}" dt="2023-05-22T11:58:52.615" v="75" actId="166"/>
          <ac:spMkLst>
            <pc:docMk/>
            <pc:sldMk cId="3257892024" sldId="662"/>
            <ac:spMk id="28" creationId="{E41E7B9B-441F-449A-B39D-5EA9D511748B}"/>
          </ac:spMkLst>
        </pc:spChg>
        <pc:spChg chg="ord">
          <ac:chgData name="Siegbert Rudolph" userId="2af4d44886c067cc" providerId="LiveId" clId="{764FE391-7DC0-4743-BB43-C5B425285148}" dt="2023-05-22T11:58:52.615" v="75" actId="166"/>
          <ac:spMkLst>
            <pc:docMk/>
            <pc:sldMk cId="3257892024" sldId="662"/>
            <ac:spMk id="29" creationId="{188A977C-6BF3-4829-8F74-1FCFB94CAE8B}"/>
          </ac:spMkLst>
        </pc:spChg>
        <pc:spChg chg="ord">
          <ac:chgData name="Siegbert Rudolph" userId="2af4d44886c067cc" providerId="LiveId" clId="{764FE391-7DC0-4743-BB43-C5B425285148}" dt="2023-05-22T11:58:52.615" v="75" actId="166"/>
          <ac:spMkLst>
            <pc:docMk/>
            <pc:sldMk cId="3257892024" sldId="662"/>
            <ac:spMk id="30" creationId="{28ABBBAA-BB47-4B9A-8A1D-15ADEEF5E13E}"/>
          </ac:spMkLst>
        </pc:spChg>
        <pc:spChg chg="ord">
          <ac:chgData name="Siegbert Rudolph" userId="2af4d44886c067cc" providerId="LiveId" clId="{764FE391-7DC0-4743-BB43-C5B425285148}" dt="2023-05-22T11:58:52.615" v="75" actId="166"/>
          <ac:spMkLst>
            <pc:docMk/>
            <pc:sldMk cId="3257892024" sldId="662"/>
            <ac:spMk id="35" creationId="{026906E1-473F-4EE7-9682-A04A9C4B349E}"/>
          </ac:spMkLst>
        </pc:spChg>
        <pc:spChg chg="ord">
          <ac:chgData name="Siegbert Rudolph" userId="2af4d44886c067cc" providerId="LiveId" clId="{764FE391-7DC0-4743-BB43-C5B425285148}" dt="2023-05-22T11:58:52.615" v="75" actId="166"/>
          <ac:spMkLst>
            <pc:docMk/>
            <pc:sldMk cId="3257892024" sldId="662"/>
            <ac:spMk id="37" creationId="{DE9C4622-8FA1-4137-A04D-D6CF002B4A2F}"/>
          </ac:spMkLst>
        </pc:spChg>
        <pc:spChg chg="ord">
          <ac:chgData name="Siegbert Rudolph" userId="2af4d44886c067cc" providerId="LiveId" clId="{764FE391-7DC0-4743-BB43-C5B425285148}" dt="2023-05-22T11:58:52.615" v="75" actId="166"/>
          <ac:spMkLst>
            <pc:docMk/>
            <pc:sldMk cId="3257892024" sldId="662"/>
            <ac:spMk id="39" creationId="{96D10971-121E-4F2F-BEDE-77105667324A}"/>
          </ac:spMkLst>
        </pc:spChg>
        <pc:spChg chg="ord">
          <ac:chgData name="Siegbert Rudolph" userId="2af4d44886c067cc" providerId="LiveId" clId="{764FE391-7DC0-4743-BB43-C5B425285148}" dt="2023-05-22T11:58:52.615" v="75" actId="166"/>
          <ac:spMkLst>
            <pc:docMk/>
            <pc:sldMk cId="3257892024" sldId="662"/>
            <ac:spMk id="43" creationId="{328C1125-D813-4D59-B370-B6D1559CFC75}"/>
          </ac:spMkLst>
        </pc:spChg>
        <pc:spChg chg="ord">
          <ac:chgData name="Siegbert Rudolph" userId="2af4d44886c067cc" providerId="LiveId" clId="{764FE391-7DC0-4743-BB43-C5B425285148}" dt="2023-05-22T11:58:52.615" v="75" actId="166"/>
          <ac:spMkLst>
            <pc:docMk/>
            <pc:sldMk cId="3257892024" sldId="662"/>
            <ac:spMk id="44" creationId="{603765D1-DEF0-444E-B491-3B427781BD13}"/>
          </ac:spMkLst>
        </pc:spChg>
        <pc:picChg chg="mod">
          <ac:chgData name="Siegbert Rudolph" userId="2af4d44886c067cc" providerId="LiveId" clId="{764FE391-7DC0-4743-BB43-C5B425285148}" dt="2023-05-22T11:59:25.486" v="82" actId="1036"/>
          <ac:picMkLst>
            <pc:docMk/>
            <pc:sldMk cId="3257892024" sldId="662"/>
            <ac:picMk id="4" creationId="{3A1C1B4F-8586-4F13-A833-5D04C6B639EF}"/>
          </ac:picMkLst>
        </pc:picChg>
        <pc:picChg chg="mod ord">
          <ac:chgData name="Siegbert Rudolph" userId="2af4d44886c067cc" providerId="LiveId" clId="{764FE391-7DC0-4743-BB43-C5B425285148}" dt="2023-05-22T11:59:25.486" v="82" actId="1036"/>
          <ac:picMkLst>
            <pc:docMk/>
            <pc:sldMk cId="3257892024" sldId="662"/>
            <ac:picMk id="5" creationId="{5B482AA4-AC42-4E33-8BFD-19406C88D328}"/>
          </ac:picMkLst>
        </pc:picChg>
      </pc:sldChg>
    </pc:docChg>
  </pc:docChgLst>
  <pc:docChgLst>
    <pc:chgData name="Siegbert Rudolph" userId="2af4d44886c067cc" providerId="LiveId" clId="{B6B504EF-CA71-413A-AC7E-5810DA40BD6E}"/>
    <pc:docChg chg="custSel modSld">
      <pc:chgData name="Siegbert Rudolph" userId="2af4d44886c067cc" providerId="LiveId" clId="{B6B504EF-CA71-413A-AC7E-5810DA40BD6E}" dt="2024-03-26T16:52:01.556" v="305" actId="1076"/>
      <pc:docMkLst>
        <pc:docMk/>
      </pc:docMkLst>
      <pc:sldChg chg="delSp modSp mod">
        <pc:chgData name="Siegbert Rudolph" userId="2af4d44886c067cc" providerId="LiveId" clId="{B6B504EF-CA71-413A-AC7E-5810DA40BD6E}" dt="2024-03-26T16:52:01.478" v="209" actId="1076"/>
        <pc:sldMkLst>
          <pc:docMk/>
          <pc:sldMk cId="0" sldId="444"/>
        </pc:sldMkLst>
        <pc:spChg chg="del mod">
          <ac:chgData name="Siegbert Rudolph" userId="2af4d44886c067cc" providerId="LiveId" clId="{B6B504EF-CA71-413A-AC7E-5810DA40BD6E}" dt="2022-09-23T17:48:09.401" v="102" actId="478"/>
          <ac:spMkLst>
            <pc:docMk/>
            <pc:sldMk cId="0" sldId="444"/>
            <ac:spMk id="2" creationId="{04B4C507-6C5F-1814-1D1F-94566A4EE9D3}"/>
          </ac:spMkLst>
        </pc:spChg>
        <pc:spChg chg="mod">
          <ac:chgData name="Siegbert Rudolph" userId="2af4d44886c067cc" providerId="LiveId" clId="{B6B504EF-CA71-413A-AC7E-5810DA40BD6E}" dt="2024-03-26T16:52:01.478" v="209" actId="1076"/>
          <ac:spMkLst>
            <pc:docMk/>
            <pc:sldMk cId="0" sldId="444"/>
            <ac:spMk id="2" creationId="{B1AC8DDA-D65F-3D91-C824-78FE1D55F8FA}"/>
          </ac:spMkLst>
        </pc:spChg>
        <pc:spChg chg="del mod">
          <ac:chgData name="Siegbert Rudolph" userId="2af4d44886c067cc" providerId="LiveId" clId="{B6B504EF-CA71-413A-AC7E-5810DA40BD6E}" dt="2024-03-26T16:52:01.478" v="204" actId="478"/>
          <ac:spMkLst>
            <pc:docMk/>
            <pc:sldMk cId="0" sldId="444"/>
            <ac:spMk id="3" creationId="{31F47B03-57BC-623A-D4D3-D63FE110829B}"/>
          </ac:spMkLst>
        </pc:spChg>
        <pc:spChg chg="del">
          <ac:chgData name="Siegbert Rudolph" userId="2af4d44886c067cc" providerId="LiveId" clId="{B6B504EF-CA71-413A-AC7E-5810DA40BD6E}" dt="2022-09-20T17:51:57.634" v="0" actId="478"/>
          <ac:spMkLst>
            <pc:docMk/>
            <pc:sldMk cId="0" sldId="444"/>
            <ac:spMk id="3" creationId="{3D2D40A8-0480-D0ED-2890-FEBC43707E18}"/>
          </ac:spMkLst>
        </pc:spChg>
      </pc:sldChg>
      <pc:sldChg chg="delSp modSp mod">
        <pc:chgData name="Siegbert Rudolph" userId="2af4d44886c067cc" providerId="LiveId" clId="{B6B504EF-CA71-413A-AC7E-5810DA40BD6E}" dt="2024-03-26T16:52:01.556" v="299" actId="1076"/>
        <pc:sldMkLst>
          <pc:docMk/>
          <pc:sldMk cId="1647492060" sldId="607"/>
        </pc:sldMkLst>
        <pc:spChg chg="del mod">
          <ac:chgData name="Siegbert Rudolph" userId="2af4d44886c067cc" providerId="LiveId" clId="{B6B504EF-CA71-413A-AC7E-5810DA40BD6E}" dt="2022-09-23T17:48:09.463" v="192" actId="478"/>
          <ac:spMkLst>
            <pc:docMk/>
            <pc:sldMk cId="1647492060" sldId="607"/>
            <ac:spMk id="2" creationId="{6A57E949-BF06-B7CC-9247-1BA6F9E35D26}"/>
          </ac:spMkLst>
        </pc:spChg>
        <pc:spChg chg="mod">
          <ac:chgData name="Siegbert Rudolph" userId="2af4d44886c067cc" providerId="LiveId" clId="{B6B504EF-CA71-413A-AC7E-5810DA40BD6E}" dt="2024-03-26T16:52:01.556" v="299" actId="1076"/>
          <ac:spMkLst>
            <pc:docMk/>
            <pc:sldMk cId="1647492060" sldId="607"/>
            <ac:spMk id="2" creationId="{D5CA030D-ABE7-BE83-5BA5-FA3344629216}"/>
          </ac:spMkLst>
        </pc:spChg>
        <pc:spChg chg="del mod">
          <ac:chgData name="Siegbert Rudolph" userId="2af4d44886c067cc" providerId="LiveId" clId="{B6B504EF-CA71-413A-AC7E-5810DA40BD6E}" dt="2024-03-26T16:52:01.556" v="294" actId="478"/>
          <ac:spMkLst>
            <pc:docMk/>
            <pc:sldMk cId="1647492060" sldId="607"/>
            <ac:spMk id="5" creationId="{172E82BD-D16F-97C4-26E7-4C3737097CF5}"/>
          </ac:spMkLst>
        </pc:spChg>
        <pc:spChg chg="del">
          <ac:chgData name="Siegbert Rudolph" userId="2af4d44886c067cc" providerId="LiveId" clId="{B6B504EF-CA71-413A-AC7E-5810DA40BD6E}" dt="2022-09-20T17:51:57.712" v="90" actId="478"/>
          <ac:spMkLst>
            <pc:docMk/>
            <pc:sldMk cId="1647492060" sldId="607"/>
            <ac:spMk id="5" creationId="{8C96DCB8-2CE1-E307-7F83-A21E9A33611A}"/>
          </ac:spMkLst>
        </pc:spChg>
      </pc:sldChg>
      <pc:sldChg chg="delSp modSp mod">
        <pc:chgData name="Siegbert Rudolph" userId="2af4d44886c067cc" providerId="LiveId" clId="{B6B504EF-CA71-413A-AC7E-5810DA40BD6E}" dt="2024-03-26T16:52:01.541" v="281" actId="1076"/>
        <pc:sldMkLst>
          <pc:docMk/>
          <pc:sldMk cId="3871138545" sldId="646"/>
        </pc:sldMkLst>
        <pc:spChg chg="del mod">
          <ac:chgData name="Siegbert Rudolph" userId="2af4d44886c067cc" providerId="LiveId" clId="{B6B504EF-CA71-413A-AC7E-5810DA40BD6E}" dt="2024-03-26T16:52:01.541" v="276" actId="478"/>
          <ac:spMkLst>
            <pc:docMk/>
            <pc:sldMk cId="3871138545" sldId="646"/>
            <ac:spMk id="3" creationId="{572C77F0-EF9E-3024-43A7-F146776D8A13}"/>
          </ac:spMkLst>
        </pc:spChg>
        <pc:spChg chg="del">
          <ac:chgData name="Siegbert Rudolph" userId="2af4d44886c067cc" providerId="LiveId" clId="{B6B504EF-CA71-413A-AC7E-5810DA40BD6E}" dt="2022-09-20T17:51:57.696" v="72" actId="478"/>
          <ac:spMkLst>
            <pc:docMk/>
            <pc:sldMk cId="3871138545" sldId="646"/>
            <ac:spMk id="3" creationId="{C43FCDB2-6CCE-0D25-8B4A-E132495A1BE0}"/>
          </ac:spMkLst>
        </pc:spChg>
        <pc:spChg chg="del mod">
          <ac:chgData name="Siegbert Rudolph" userId="2af4d44886c067cc" providerId="LiveId" clId="{B6B504EF-CA71-413A-AC7E-5810DA40BD6E}" dt="2022-09-23T17:48:09.448" v="174" actId="478"/>
          <ac:spMkLst>
            <pc:docMk/>
            <pc:sldMk cId="3871138545" sldId="646"/>
            <ac:spMk id="4" creationId="{C0F872E8-86FC-22D8-8B1E-D63C81BD6A92}"/>
          </ac:spMkLst>
        </pc:spChg>
        <pc:spChg chg="mod">
          <ac:chgData name="Siegbert Rudolph" userId="2af4d44886c067cc" providerId="LiveId" clId="{B6B504EF-CA71-413A-AC7E-5810DA40BD6E}" dt="2024-03-26T16:52:01.541" v="281" actId="1076"/>
          <ac:spMkLst>
            <pc:docMk/>
            <pc:sldMk cId="3871138545" sldId="646"/>
            <ac:spMk id="6" creationId="{9B64AC12-52D2-FAE3-89BC-4DB72DE721DA}"/>
          </ac:spMkLst>
        </pc:spChg>
      </pc:sldChg>
      <pc:sldChg chg="delSp modSp mod">
        <pc:chgData name="Siegbert Rudolph" userId="2af4d44886c067cc" providerId="LiveId" clId="{B6B504EF-CA71-413A-AC7E-5810DA40BD6E}" dt="2024-03-26T16:52:01.556" v="293" actId="1076"/>
        <pc:sldMkLst>
          <pc:docMk/>
          <pc:sldMk cId="2555161924" sldId="648"/>
        </pc:sldMkLst>
        <pc:spChg chg="del mod">
          <ac:chgData name="Siegbert Rudolph" userId="2af4d44886c067cc" providerId="LiveId" clId="{B6B504EF-CA71-413A-AC7E-5810DA40BD6E}" dt="2024-03-26T16:52:01.541" v="288" actId="478"/>
          <ac:spMkLst>
            <pc:docMk/>
            <pc:sldMk cId="2555161924" sldId="648"/>
            <ac:spMk id="3" creationId="{842912EA-4A23-A861-B48A-F259B9A87DA9}"/>
          </ac:spMkLst>
        </pc:spChg>
        <pc:spChg chg="del">
          <ac:chgData name="Siegbert Rudolph" userId="2af4d44886c067cc" providerId="LiveId" clId="{B6B504EF-CA71-413A-AC7E-5810DA40BD6E}" dt="2022-09-20T17:51:57.712" v="84" actId="478"/>
          <ac:spMkLst>
            <pc:docMk/>
            <pc:sldMk cId="2555161924" sldId="648"/>
            <ac:spMk id="3" creationId="{90B1FA3C-5A5A-FFA8-9C56-80CC3B9F12E3}"/>
          </ac:spMkLst>
        </pc:spChg>
        <pc:spChg chg="del mod">
          <ac:chgData name="Siegbert Rudolph" userId="2af4d44886c067cc" providerId="LiveId" clId="{B6B504EF-CA71-413A-AC7E-5810DA40BD6E}" dt="2022-09-23T17:48:09.463" v="186" actId="478"/>
          <ac:spMkLst>
            <pc:docMk/>
            <pc:sldMk cId="2555161924" sldId="648"/>
            <ac:spMk id="4" creationId="{EB4FDE4D-DE1E-1828-0C4B-E0C1A54217F5}"/>
          </ac:spMkLst>
        </pc:spChg>
        <pc:spChg chg="mod">
          <ac:chgData name="Siegbert Rudolph" userId="2af4d44886c067cc" providerId="LiveId" clId="{B6B504EF-CA71-413A-AC7E-5810DA40BD6E}" dt="2024-03-26T16:52:01.556" v="293" actId="1076"/>
          <ac:spMkLst>
            <pc:docMk/>
            <pc:sldMk cId="2555161924" sldId="648"/>
            <ac:spMk id="6" creationId="{2D467A44-E81C-9228-8535-80AA4C2C0714}"/>
          </ac:spMkLst>
        </pc:spChg>
      </pc:sldChg>
      <pc:sldChg chg="delSp modSp mod">
        <pc:chgData name="Siegbert Rudolph" userId="2af4d44886c067cc" providerId="LiveId" clId="{B6B504EF-CA71-413A-AC7E-5810DA40BD6E}" dt="2024-03-26T16:52:01.541" v="287" actId="1076"/>
        <pc:sldMkLst>
          <pc:docMk/>
          <pc:sldMk cId="609222976" sldId="650"/>
        </pc:sldMkLst>
        <pc:spChg chg="del mod">
          <ac:chgData name="Siegbert Rudolph" userId="2af4d44886c067cc" providerId="LiveId" clId="{B6B504EF-CA71-413A-AC7E-5810DA40BD6E}" dt="2022-09-23T17:48:09.463" v="180" actId="478"/>
          <ac:spMkLst>
            <pc:docMk/>
            <pc:sldMk cId="609222976" sldId="650"/>
            <ac:spMk id="3" creationId="{95CC1386-E665-3DBB-B27D-0807724B7406}"/>
          </ac:spMkLst>
        </pc:spChg>
        <pc:spChg chg="del mod">
          <ac:chgData name="Siegbert Rudolph" userId="2af4d44886c067cc" providerId="LiveId" clId="{B6B504EF-CA71-413A-AC7E-5810DA40BD6E}" dt="2024-03-26T16:52:01.541" v="282" actId="478"/>
          <ac:spMkLst>
            <pc:docMk/>
            <pc:sldMk cId="609222976" sldId="650"/>
            <ac:spMk id="4" creationId="{31243345-5C47-70D7-E5C6-4CE8BE4ADB44}"/>
          </ac:spMkLst>
        </pc:spChg>
        <pc:spChg chg="del">
          <ac:chgData name="Siegbert Rudolph" userId="2af4d44886c067cc" providerId="LiveId" clId="{B6B504EF-CA71-413A-AC7E-5810DA40BD6E}" dt="2022-09-20T17:51:57.696" v="78" actId="478"/>
          <ac:spMkLst>
            <pc:docMk/>
            <pc:sldMk cId="609222976" sldId="650"/>
            <ac:spMk id="4" creationId="{434A2F16-924D-3CD1-455C-1A3679FFD91C}"/>
          </ac:spMkLst>
        </pc:spChg>
        <pc:spChg chg="mod">
          <ac:chgData name="Siegbert Rudolph" userId="2af4d44886c067cc" providerId="LiveId" clId="{B6B504EF-CA71-413A-AC7E-5810DA40BD6E}" dt="2024-03-26T16:52:01.541" v="287" actId="1076"/>
          <ac:spMkLst>
            <pc:docMk/>
            <pc:sldMk cId="609222976" sldId="650"/>
            <ac:spMk id="6" creationId="{60006110-1513-2FC6-E8C0-B49907035B4E}"/>
          </ac:spMkLst>
        </pc:spChg>
      </pc:sldChg>
      <pc:sldChg chg="delSp modSp mod">
        <pc:chgData name="Siegbert Rudolph" userId="2af4d44886c067cc" providerId="LiveId" clId="{B6B504EF-CA71-413A-AC7E-5810DA40BD6E}" dt="2024-03-26T16:52:01.525" v="275" actId="1076"/>
        <pc:sldMkLst>
          <pc:docMk/>
          <pc:sldMk cId="3853910234" sldId="652"/>
        </pc:sldMkLst>
        <pc:spChg chg="del mod">
          <ac:chgData name="Siegbert Rudolph" userId="2af4d44886c067cc" providerId="LiveId" clId="{B6B504EF-CA71-413A-AC7E-5810DA40BD6E}" dt="2022-09-23T17:48:09.448" v="168" actId="478"/>
          <ac:spMkLst>
            <pc:docMk/>
            <pc:sldMk cId="3853910234" sldId="652"/>
            <ac:spMk id="2" creationId="{3C210A0E-EEAB-FF13-2BD0-AACA0BBBAAB3}"/>
          </ac:spMkLst>
        </pc:spChg>
        <pc:spChg chg="del mod">
          <ac:chgData name="Siegbert Rudolph" userId="2af4d44886c067cc" providerId="LiveId" clId="{B6B504EF-CA71-413A-AC7E-5810DA40BD6E}" dt="2024-03-26T16:52:01.525" v="270" actId="478"/>
          <ac:spMkLst>
            <pc:docMk/>
            <pc:sldMk cId="3853910234" sldId="652"/>
            <ac:spMk id="3" creationId="{AE305D29-CF31-2E78-E325-BA6CFD2AF50F}"/>
          </ac:spMkLst>
        </pc:spChg>
        <pc:spChg chg="del">
          <ac:chgData name="Siegbert Rudolph" userId="2af4d44886c067cc" providerId="LiveId" clId="{B6B504EF-CA71-413A-AC7E-5810DA40BD6E}" dt="2022-09-20T17:51:57.681" v="66" actId="478"/>
          <ac:spMkLst>
            <pc:docMk/>
            <pc:sldMk cId="3853910234" sldId="652"/>
            <ac:spMk id="3" creationId="{CC5D5947-CC16-AF4C-734B-903092EE5A94}"/>
          </ac:spMkLst>
        </pc:spChg>
        <pc:spChg chg="mod">
          <ac:chgData name="Siegbert Rudolph" userId="2af4d44886c067cc" providerId="LiveId" clId="{B6B504EF-CA71-413A-AC7E-5810DA40BD6E}" dt="2024-03-26T16:52:01.525" v="275" actId="1076"/>
          <ac:spMkLst>
            <pc:docMk/>
            <pc:sldMk cId="3853910234" sldId="652"/>
            <ac:spMk id="6" creationId="{C2871869-D298-EBDE-DB65-2134703ED6F4}"/>
          </ac:spMkLst>
        </pc:spChg>
      </pc:sldChg>
      <pc:sldChg chg="delSp modSp mod">
        <pc:chgData name="Siegbert Rudolph" userId="2af4d44886c067cc" providerId="LiveId" clId="{B6B504EF-CA71-413A-AC7E-5810DA40BD6E}" dt="2024-03-26T16:52:01.478" v="215" actId="1076"/>
        <pc:sldMkLst>
          <pc:docMk/>
          <pc:sldMk cId="3507951110" sldId="653"/>
        </pc:sldMkLst>
        <pc:spChg chg="del mod">
          <ac:chgData name="Siegbert Rudolph" userId="2af4d44886c067cc" providerId="LiveId" clId="{B6B504EF-CA71-413A-AC7E-5810DA40BD6E}" dt="2024-03-26T16:52:01.478" v="210" actId="478"/>
          <ac:spMkLst>
            <pc:docMk/>
            <pc:sldMk cId="3507951110" sldId="653"/>
            <ac:spMk id="3" creationId="{3AF382C1-45EE-E074-352E-3C8D5539A956}"/>
          </ac:spMkLst>
        </pc:spChg>
        <pc:spChg chg="del">
          <ac:chgData name="Siegbert Rudolph" userId="2af4d44886c067cc" providerId="LiveId" clId="{B6B504EF-CA71-413A-AC7E-5810DA40BD6E}" dt="2022-09-20T17:51:57.649" v="6" actId="478"/>
          <ac:spMkLst>
            <pc:docMk/>
            <pc:sldMk cId="3507951110" sldId="653"/>
            <ac:spMk id="3" creationId="{8F88DE40-1069-A1B5-D8C6-CCF0C682D1A4}"/>
          </ac:spMkLst>
        </pc:spChg>
        <pc:spChg chg="del mod">
          <ac:chgData name="Siegbert Rudolph" userId="2af4d44886c067cc" providerId="LiveId" clId="{B6B504EF-CA71-413A-AC7E-5810DA40BD6E}" dt="2022-09-23T17:48:09.401" v="108" actId="478"/>
          <ac:spMkLst>
            <pc:docMk/>
            <pc:sldMk cId="3507951110" sldId="653"/>
            <ac:spMk id="8" creationId="{F89F2733-284C-1639-E112-59AFBE7F7F61}"/>
          </ac:spMkLst>
        </pc:spChg>
        <pc:spChg chg="mod">
          <ac:chgData name="Siegbert Rudolph" userId="2af4d44886c067cc" providerId="LiveId" clId="{B6B504EF-CA71-413A-AC7E-5810DA40BD6E}" dt="2024-03-26T16:52:01.478" v="215" actId="1076"/>
          <ac:spMkLst>
            <pc:docMk/>
            <pc:sldMk cId="3507951110" sldId="653"/>
            <ac:spMk id="10" creationId="{CB375122-6493-063F-6ED4-75EF698DB7EB}"/>
          </ac:spMkLst>
        </pc:spChg>
      </pc:sldChg>
      <pc:sldChg chg="delSp modSp mod">
        <pc:chgData name="Siegbert Rudolph" userId="2af4d44886c067cc" providerId="LiveId" clId="{B6B504EF-CA71-413A-AC7E-5810DA40BD6E}" dt="2024-03-26T16:52:01.494" v="221" actId="1076"/>
        <pc:sldMkLst>
          <pc:docMk/>
          <pc:sldMk cId="1640591054" sldId="654"/>
        </pc:sldMkLst>
        <pc:spChg chg="del mod">
          <ac:chgData name="Siegbert Rudolph" userId="2af4d44886c067cc" providerId="LiveId" clId="{B6B504EF-CA71-413A-AC7E-5810DA40BD6E}" dt="2022-09-23T17:48:09.417" v="114" actId="478"/>
          <ac:spMkLst>
            <pc:docMk/>
            <pc:sldMk cId="1640591054" sldId="654"/>
            <ac:spMk id="2" creationId="{DFB983C2-BA37-CFD0-EE95-B1B8EF6A803B}"/>
          </ac:spMkLst>
        </pc:spChg>
        <pc:spChg chg="del">
          <ac:chgData name="Siegbert Rudolph" userId="2af4d44886c067cc" providerId="LiveId" clId="{B6B504EF-CA71-413A-AC7E-5810DA40BD6E}" dt="2022-09-20T17:51:57.649" v="12" actId="478"/>
          <ac:spMkLst>
            <pc:docMk/>
            <pc:sldMk cId="1640591054" sldId="654"/>
            <ac:spMk id="3" creationId="{D6D9DCCB-63AF-7FAA-C0D6-9CF8F4A2C99E}"/>
          </ac:spMkLst>
        </pc:spChg>
        <pc:spChg chg="del mod">
          <ac:chgData name="Siegbert Rudolph" userId="2af4d44886c067cc" providerId="LiveId" clId="{B6B504EF-CA71-413A-AC7E-5810DA40BD6E}" dt="2024-03-26T16:52:01.478" v="216" actId="478"/>
          <ac:spMkLst>
            <pc:docMk/>
            <pc:sldMk cId="1640591054" sldId="654"/>
            <ac:spMk id="3" creationId="{E46BC700-0A7A-AA06-9C98-FE2C74EE1A4C}"/>
          </ac:spMkLst>
        </pc:spChg>
        <pc:spChg chg="mod">
          <ac:chgData name="Siegbert Rudolph" userId="2af4d44886c067cc" providerId="LiveId" clId="{B6B504EF-CA71-413A-AC7E-5810DA40BD6E}" dt="2024-03-26T16:52:01.494" v="221" actId="1076"/>
          <ac:spMkLst>
            <pc:docMk/>
            <pc:sldMk cId="1640591054" sldId="654"/>
            <ac:spMk id="9" creationId="{AB5B014A-DBAC-693E-8EA7-688381727F2A}"/>
          </ac:spMkLst>
        </pc:spChg>
      </pc:sldChg>
      <pc:sldChg chg="delSp modSp mod">
        <pc:chgData name="Siegbert Rudolph" userId="2af4d44886c067cc" providerId="LiveId" clId="{B6B504EF-CA71-413A-AC7E-5810DA40BD6E}" dt="2024-03-26T16:52:01.494" v="227" actId="1076"/>
        <pc:sldMkLst>
          <pc:docMk/>
          <pc:sldMk cId="599757504" sldId="655"/>
        </pc:sldMkLst>
        <pc:spChg chg="del mod">
          <ac:chgData name="Siegbert Rudolph" userId="2af4d44886c067cc" providerId="LiveId" clId="{B6B504EF-CA71-413A-AC7E-5810DA40BD6E}" dt="2022-09-23T17:48:09.417" v="120" actId="478"/>
          <ac:spMkLst>
            <pc:docMk/>
            <pc:sldMk cId="599757504" sldId="655"/>
            <ac:spMk id="2" creationId="{1F28DE17-25EC-E34F-1373-1EB50F628B17}"/>
          </ac:spMkLst>
        </pc:spChg>
        <pc:spChg chg="del">
          <ac:chgData name="Siegbert Rudolph" userId="2af4d44886c067cc" providerId="LiveId" clId="{B6B504EF-CA71-413A-AC7E-5810DA40BD6E}" dt="2022-09-20T17:51:57.649" v="18" actId="478"/>
          <ac:spMkLst>
            <pc:docMk/>
            <pc:sldMk cId="599757504" sldId="655"/>
            <ac:spMk id="3" creationId="{5F4BF357-B206-1504-1A4C-C2BF1BE6647B}"/>
          </ac:spMkLst>
        </pc:spChg>
        <pc:spChg chg="del mod">
          <ac:chgData name="Siegbert Rudolph" userId="2af4d44886c067cc" providerId="LiveId" clId="{B6B504EF-CA71-413A-AC7E-5810DA40BD6E}" dt="2024-03-26T16:52:01.494" v="222" actId="478"/>
          <ac:spMkLst>
            <pc:docMk/>
            <pc:sldMk cId="599757504" sldId="655"/>
            <ac:spMk id="3" creationId="{9970732B-077E-605A-D559-B6E28CC305E7}"/>
          </ac:spMkLst>
        </pc:spChg>
        <pc:spChg chg="mod">
          <ac:chgData name="Siegbert Rudolph" userId="2af4d44886c067cc" providerId="LiveId" clId="{B6B504EF-CA71-413A-AC7E-5810DA40BD6E}" dt="2024-03-26T16:52:01.494" v="227" actId="1076"/>
          <ac:spMkLst>
            <pc:docMk/>
            <pc:sldMk cId="599757504" sldId="655"/>
            <ac:spMk id="9" creationId="{67775B72-D178-BD26-FD52-78607FA7AE03}"/>
          </ac:spMkLst>
        </pc:spChg>
      </pc:sldChg>
      <pc:sldChg chg="delSp modSp mod">
        <pc:chgData name="Siegbert Rudolph" userId="2af4d44886c067cc" providerId="LiveId" clId="{B6B504EF-CA71-413A-AC7E-5810DA40BD6E}" dt="2024-03-26T16:52:01.494" v="233" actId="1076"/>
        <pc:sldMkLst>
          <pc:docMk/>
          <pc:sldMk cId="3363079364" sldId="656"/>
        </pc:sldMkLst>
        <pc:spChg chg="del mod">
          <ac:chgData name="Siegbert Rudolph" userId="2af4d44886c067cc" providerId="LiveId" clId="{B6B504EF-CA71-413A-AC7E-5810DA40BD6E}" dt="2022-09-23T17:48:09.417" v="126" actId="478"/>
          <ac:spMkLst>
            <pc:docMk/>
            <pc:sldMk cId="3363079364" sldId="656"/>
            <ac:spMk id="2" creationId="{19932AA2-5C8B-A5FE-A0BE-0E9F2947A8F9}"/>
          </ac:spMkLst>
        </pc:spChg>
        <pc:spChg chg="del mod">
          <ac:chgData name="Siegbert Rudolph" userId="2af4d44886c067cc" providerId="LiveId" clId="{B6B504EF-CA71-413A-AC7E-5810DA40BD6E}" dt="2024-03-26T16:52:01.494" v="228" actId="478"/>
          <ac:spMkLst>
            <pc:docMk/>
            <pc:sldMk cId="3363079364" sldId="656"/>
            <ac:spMk id="3" creationId="{78C8D21D-CBA6-409D-452A-53DEEB1B4821}"/>
          </ac:spMkLst>
        </pc:spChg>
        <pc:spChg chg="del">
          <ac:chgData name="Siegbert Rudolph" userId="2af4d44886c067cc" providerId="LiveId" clId="{B6B504EF-CA71-413A-AC7E-5810DA40BD6E}" dt="2022-09-20T17:51:57.649" v="24" actId="478"/>
          <ac:spMkLst>
            <pc:docMk/>
            <pc:sldMk cId="3363079364" sldId="656"/>
            <ac:spMk id="3" creationId="{8B4F0634-78B4-E79E-AF15-B4F513CBD2D9}"/>
          </ac:spMkLst>
        </pc:spChg>
        <pc:spChg chg="mod">
          <ac:chgData name="Siegbert Rudolph" userId="2af4d44886c067cc" providerId="LiveId" clId="{B6B504EF-CA71-413A-AC7E-5810DA40BD6E}" dt="2024-03-26T16:52:01.494" v="233" actId="1076"/>
          <ac:spMkLst>
            <pc:docMk/>
            <pc:sldMk cId="3363079364" sldId="656"/>
            <ac:spMk id="9" creationId="{71B7672A-DECC-169E-D513-0CD301106172}"/>
          </ac:spMkLst>
        </pc:spChg>
      </pc:sldChg>
      <pc:sldChg chg="delSp modSp mod">
        <pc:chgData name="Siegbert Rudolph" userId="2af4d44886c067cc" providerId="LiveId" clId="{B6B504EF-CA71-413A-AC7E-5810DA40BD6E}" dt="2024-03-26T16:52:01.509" v="239" actId="1076"/>
        <pc:sldMkLst>
          <pc:docMk/>
          <pc:sldMk cId="1983598439" sldId="657"/>
        </pc:sldMkLst>
        <pc:spChg chg="del mod">
          <ac:chgData name="Siegbert Rudolph" userId="2af4d44886c067cc" providerId="LiveId" clId="{B6B504EF-CA71-413A-AC7E-5810DA40BD6E}" dt="2022-09-23T17:48:09.417" v="132" actId="478"/>
          <ac:spMkLst>
            <pc:docMk/>
            <pc:sldMk cId="1983598439" sldId="657"/>
            <ac:spMk id="2" creationId="{DD72EC33-7A3A-4241-7D55-AC999EA69C95}"/>
          </ac:spMkLst>
        </pc:spChg>
        <pc:spChg chg="del">
          <ac:chgData name="Siegbert Rudolph" userId="2af4d44886c067cc" providerId="LiveId" clId="{B6B504EF-CA71-413A-AC7E-5810DA40BD6E}" dt="2022-09-20T17:51:57.665" v="30" actId="478"/>
          <ac:spMkLst>
            <pc:docMk/>
            <pc:sldMk cId="1983598439" sldId="657"/>
            <ac:spMk id="3" creationId="{1694A428-53D9-3233-1BF4-5D1AF75FE411}"/>
          </ac:spMkLst>
        </pc:spChg>
        <pc:spChg chg="del mod">
          <ac:chgData name="Siegbert Rudolph" userId="2af4d44886c067cc" providerId="LiveId" clId="{B6B504EF-CA71-413A-AC7E-5810DA40BD6E}" dt="2024-03-26T16:52:01.494" v="234" actId="478"/>
          <ac:spMkLst>
            <pc:docMk/>
            <pc:sldMk cId="1983598439" sldId="657"/>
            <ac:spMk id="3" creationId="{EB1EA0CC-A616-EDD1-737D-86C43C68C2DE}"/>
          </ac:spMkLst>
        </pc:spChg>
        <pc:spChg chg="mod">
          <ac:chgData name="Siegbert Rudolph" userId="2af4d44886c067cc" providerId="LiveId" clId="{B6B504EF-CA71-413A-AC7E-5810DA40BD6E}" dt="2024-03-26T16:52:01.509" v="239" actId="1076"/>
          <ac:spMkLst>
            <pc:docMk/>
            <pc:sldMk cId="1983598439" sldId="657"/>
            <ac:spMk id="9" creationId="{780C9024-FA13-B214-703A-6B5EDDC4FA0D}"/>
          </ac:spMkLst>
        </pc:spChg>
      </pc:sldChg>
      <pc:sldChg chg="delSp modSp mod">
        <pc:chgData name="Siegbert Rudolph" userId="2af4d44886c067cc" providerId="LiveId" clId="{B6B504EF-CA71-413A-AC7E-5810DA40BD6E}" dt="2024-03-26T16:52:01.509" v="245" actId="1076"/>
        <pc:sldMkLst>
          <pc:docMk/>
          <pc:sldMk cId="3143888550" sldId="658"/>
        </pc:sldMkLst>
        <pc:spChg chg="del mod">
          <ac:chgData name="Siegbert Rudolph" userId="2af4d44886c067cc" providerId="LiveId" clId="{B6B504EF-CA71-413A-AC7E-5810DA40BD6E}" dt="2022-09-23T17:48:09.432" v="138" actId="478"/>
          <ac:spMkLst>
            <pc:docMk/>
            <pc:sldMk cId="3143888550" sldId="658"/>
            <ac:spMk id="2" creationId="{72AE1874-2086-6850-979E-86A94407F7CE}"/>
          </ac:spMkLst>
        </pc:spChg>
        <pc:spChg chg="del">
          <ac:chgData name="Siegbert Rudolph" userId="2af4d44886c067cc" providerId="LiveId" clId="{B6B504EF-CA71-413A-AC7E-5810DA40BD6E}" dt="2022-09-20T17:51:57.665" v="36" actId="478"/>
          <ac:spMkLst>
            <pc:docMk/>
            <pc:sldMk cId="3143888550" sldId="658"/>
            <ac:spMk id="3" creationId="{95CCE864-CDFE-7E16-9186-CA246332EE3A}"/>
          </ac:spMkLst>
        </pc:spChg>
        <pc:spChg chg="del mod">
          <ac:chgData name="Siegbert Rudolph" userId="2af4d44886c067cc" providerId="LiveId" clId="{B6B504EF-CA71-413A-AC7E-5810DA40BD6E}" dt="2024-03-26T16:52:01.509" v="240" actId="478"/>
          <ac:spMkLst>
            <pc:docMk/>
            <pc:sldMk cId="3143888550" sldId="658"/>
            <ac:spMk id="3" creationId="{AAFE1310-4C6D-D821-8982-59AAC5D33D31}"/>
          </ac:spMkLst>
        </pc:spChg>
        <pc:spChg chg="mod">
          <ac:chgData name="Siegbert Rudolph" userId="2af4d44886c067cc" providerId="LiveId" clId="{B6B504EF-CA71-413A-AC7E-5810DA40BD6E}" dt="2024-03-26T16:52:01.509" v="245" actId="1076"/>
          <ac:spMkLst>
            <pc:docMk/>
            <pc:sldMk cId="3143888550" sldId="658"/>
            <ac:spMk id="9" creationId="{41614343-8A38-84A2-DFFA-8C17C9361CE3}"/>
          </ac:spMkLst>
        </pc:spChg>
      </pc:sldChg>
      <pc:sldChg chg="delSp modSp mod">
        <pc:chgData name="Siegbert Rudolph" userId="2af4d44886c067cc" providerId="LiveId" clId="{B6B504EF-CA71-413A-AC7E-5810DA40BD6E}" dt="2024-03-26T16:52:01.509" v="251" actId="1076"/>
        <pc:sldMkLst>
          <pc:docMk/>
          <pc:sldMk cId="597286124" sldId="659"/>
        </pc:sldMkLst>
        <pc:spChg chg="del mod">
          <ac:chgData name="Siegbert Rudolph" userId="2af4d44886c067cc" providerId="LiveId" clId="{B6B504EF-CA71-413A-AC7E-5810DA40BD6E}" dt="2022-09-23T17:48:09.432" v="144" actId="478"/>
          <ac:spMkLst>
            <pc:docMk/>
            <pc:sldMk cId="597286124" sldId="659"/>
            <ac:spMk id="2" creationId="{3FF9E4BA-BF04-A517-04EB-1A6ED7F6A1FE}"/>
          </ac:spMkLst>
        </pc:spChg>
        <pc:spChg chg="del">
          <ac:chgData name="Siegbert Rudolph" userId="2af4d44886c067cc" providerId="LiveId" clId="{B6B504EF-CA71-413A-AC7E-5810DA40BD6E}" dt="2022-09-20T17:51:57.665" v="42" actId="478"/>
          <ac:spMkLst>
            <pc:docMk/>
            <pc:sldMk cId="597286124" sldId="659"/>
            <ac:spMk id="3" creationId="{E42C1EF7-2F84-13F3-4ABA-6D4CFA677741}"/>
          </ac:spMkLst>
        </pc:spChg>
        <pc:spChg chg="del mod">
          <ac:chgData name="Siegbert Rudolph" userId="2af4d44886c067cc" providerId="LiveId" clId="{B6B504EF-CA71-413A-AC7E-5810DA40BD6E}" dt="2024-03-26T16:52:01.509" v="246" actId="478"/>
          <ac:spMkLst>
            <pc:docMk/>
            <pc:sldMk cId="597286124" sldId="659"/>
            <ac:spMk id="3" creationId="{F9BC749E-F118-9300-B6B0-13D9421DC63F}"/>
          </ac:spMkLst>
        </pc:spChg>
        <pc:spChg chg="mod">
          <ac:chgData name="Siegbert Rudolph" userId="2af4d44886c067cc" providerId="LiveId" clId="{B6B504EF-CA71-413A-AC7E-5810DA40BD6E}" dt="2024-03-26T16:52:01.509" v="251" actId="1076"/>
          <ac:spMkLst>
            <pc:docMk/>
            <pc:sldMk cId="597286124" sldId="659"/>
            <ac:spMk id="9" creationId="{1F12B9C3-040B-DDDE-178A-5B67592C820D}"/>
          </ac:spMkLst>
        </pc:spChg>
      </pc:sldChg>
      <pc:sldChg chg="delSp modSp mod">
        <pc:chgData name="Siegbert Rudolph" userId="2af4d44886c067cc" providerId="LiveId" clId="{B6B504EF-CA71-413A-AC7E-5810DA40BD6E}" dt="2024-03-26T16:52:01.509" v="257" actId="1076"/>
        <pc:sldMkLst>
          <pc:docMk/>
          <pc:sldMk cId="4217816899" sldId="660"/>
        </pc:sldMkLst>
        <pc:spChg chg="del mod">
          <ac:chgData name="Siegbert Rudolph" userId="2af4d44886c067cc" providerId="LiveId" clId="{B6B504EF-CA71-413A-AC7E-5810DA40BD6E}" dt="2022-09-23T17:48:09.432" v="150" actId="478"/>
          <ac:spMkLst>
            <pc:docMk/>
            <pc:sldMk cId="4217816899" sldId="660"/>
            <ac:spMk id="2" creationId="{1669B548-6B85-8EEA-0301-B04FE0F74925}"/>
          </ac:spMkLst>
        </pc:spChg>
        <pc:spChg chg="del">
          <ac:chgData name="Siegbert Rudolph" userId="2af4d44886c067cc" providerId="LiveId" clId="{B6B504EF-CA71-413A-AC7E-5810DA40BD6E}" dt="2022-09-20T17:51:57.681" v="48" actId="478"/>
          <ac:spMkLst>
            <pc:docMk/>
            <pc:sldMk cId="4217816899" sldId="660"/>
            <ac:spMk id="3" creationId="{6EDAB69A-804C-6023-2ED1-0D83D924923A}"/>
          </ac:spMkLst>
        </pc:spChg>
        <pc:spChg chg="del mod">
          <ac:chgData name="Siegbert Rudolph" userId="2af4d44886c067cc" providerId="LiveId" clId="{B6B504EF-CA71-413A-AC7E-5810DA40BD6E}" dt="2024-03-26T16:52:01.509" v="252" actId="478"/>
          <ac:spMkLst>
            <pc:docMk/>
            <pc:sldMk cId="4217816899" sldId="660"/>
            <ac:spMk id="3" creationId="{D0D5BA87-4C55-A677-00C2-A25BB05DE709}"/>
          </ac:spMkLst>
        </pc:spChg>
        <pc:spChg chg="mod">
          <ac:chgData name="Siegbert Rudolph" userId="2af4d44886c067cc" providerId="LiveId" clId="{B6B504EF-CA71-413A-AC7E-5810DA40BD6E}" dt="2024-03-26T16:52:01.509" v="257" actId="1076"/>
          <ac:spMkLst>
            <pc:docMk/>
            <pc:sldMk cId="4217816899" sldId="660"/>
            <ac:spMk id="9" creationId="{466B2C6C-4D19-2D86-65AC-05DCBE6430BE}"/>
          </ac:spMkLst>
        </pc:spChg>
      </pc:sldChg>
      <pc:sldChg chg="delSp modSp mod">
        <pc:chgData name="Siegbert Rudolph" userId="2af4d44886c067cc" providerId="LiveId" clId="{B6B504EF-CA71-413A-AC7E-5810DA40BD6E}" dt="2024-03-26T16:52:01.525" v="263" actId="1076"/>
        <pc:sldMkLst>
          <pc:docMk/>
          <pc:sldMk cId="3352714247" sldId="661"/>
        </pc:sldMkLst>
        <pc:spChg chg="del mod">
          <ac:chgData name="Siegbert Rudolph" userId="2af4d44886c067cc" providerId="LiveId" clId="{B6B504EF-CA71-413A-AC7E-5810DA40BD6E}" dt="2022-09-23T17:48:09.432" v="156" actId="478"/>
          <ac:spMkLst>
            <pc:docMk/>
            <pc:sldMk cId="3352714247" sldId="661"/>
            <ac:spMk id="2" creationId="{B44862ED-5976-5B65-9007-60EADE00366E}"/>
          </ac:spMkLst>
        </pc:spChg>
        <pc:spChg chg="del mod">
          <ac:chgData name="Siegbert Rudolph" userId="2af4d44886c067cc" providerId="LiveId" clId="{B6B504EF-CA71-413A-AC7E-5810DA40BD6E}" dt="2024-03-26T16:52:01.509" v="258" actId="478"/>
          <ac:spMkLst>
            <pc:docMk/>
            <pc:sldMk cId="3352714247" sldId="661"/>
            <ac:spMk id="3" creationId="{15583A63-90F5-74A8-67F6-ACE8BF947467}"/>
          </ac:spMkLst>
        </pc:spChg>
        <pc:spChg chg="del">
          <ac:chgData name="Siegbert Rudolph" userId="2af4d44886c067cc" providerId="LiveId" clId="{B6B504EF-CA71-413A-AC7E-5810DA40BD6E}" dt="2022-09-20T17:51:57.681" v="54" actId="478"/>
          <ac:spMkLst>
            <pc:docMk/>
            <pc:sldMk cId="3352714247" sldId="661"/>
            <ac:spMk id="3" creationId="{686DD815-5ED0-7C3E-A193-39FE3AB63B78}"/>
          </ac:spMkLst>
        </pc:spChg>
        <pc:spChg chg="mod">
          <ac:chgData name="Siegbert Rudolph" userId="2af4d44886c067cc" providerId="LiveId" clId="{B6B504EF-CA71-413A-AC7E-5810DA40BD6E}" dt="2024-03-26T16:52:01.525" v="263" actId="1076"/>
          <ac:spMkLst>
            <pc:docMk/>
            <pc:sldMk cId="3352714247" sldId="661"/>
            <ac:spMk id="8" creationId="{DCF27D04-5289-79D9-31B9-700CDCFB8C29}"/>
          </ac:spMkLst>
        </pc:spChg>
      </pc:sldChg>
      <pc:sldChg chg="delSp modSp mod">
        <pc:chgData name="Siegbert Rudolph" userId="2af4d44886c067cc" providerId="LiveId" clId="{B6B504EF-CA71-413A-AC7E-5810DA40BD6E}" dt="2024-03-26T16:52:01.525" v="269" actId="1076"/>
        <pc:sldMkLst>
          <pc:docMk/>
          <pc:sldMk cId="3257892024" sldId="662"/>
        </pc:sldMkLst>
        <pc:spChg chg="mod">
          <ac:chgData name="Siegbert Rudolph" userId="2af4d44886c067cc" providerId="LiveId" clId="{B6B504EF-CA71-413A-AC7E-5810DA40BD6E}" dt="2024-03-26T16:52:01.525" v="269" actId="1076"/>
          <ac:spMkLst>
            <pc:docMk/>
            <pc:sldMk cId="3257892024" sldId="662"/>
            <ac:spMk id="2" creationId="{B7E19FFA-D595-F980-A312-CD7EC4382EF9}"/>
          </ac:spMkLst>
        </pc:spChg>
        <pc:spChg chg="del mod">
          <ac:chgData name="Siegbert Rudolph" userId="2af4d44886c067cc" providerId="LiveId" clId="{B6B504EF-CA71-413A-AC7E-5810DA40BD6E}" dt="2022-09-23T17:48:09.448" v="162" actId="478"/>
          <ac:spMkLst>
            <pc:docMk/>
            <pc:sldMk cId="3257892024" sldId="662"/>
            <ac:spMk id="2" creationId="{DE4B5B4C-340D-2BFD-7066-D2D810AACED1}"/>
          </ac:spMkLst>
        </pc:spChg>
        <pc:spChg chg="del mod">
          <ac:chgData name="Siegbert Rudolph" userId="2af4d44886c067cc" providerId="LiveId" clId="{B6B504EF-CA71-413A-AC7E-5810DA40BD6E}" dt="2024-03-26T16:52:01.525" v="264" actId="478"/>
          <ac:spMkLst>
            <pc:docMk/>
            <pc:sldMk cId="3257892024" sldId="662"/>
            <ac:spMk id="3" creationId="{03EAF4AD-4E38-F10A-5179-BA9519FEE529}"/>
          </ac:spMkLst>
        </pc:spChg>
        <pc:spChg chg="del">
          <ac:chgData name="Siegbert Rudolph" userId="2af4d44886c067cc" providerId="LiveId" clId="{B6B504EF-CA71-413A-AC7E-5810DA40BD6E}" dt="2022-09-20T17:51:57.681" v="60" actId="478"/>
          <ac:spMkLst>
            <pc:docMk/>
            <pc:sldMk cId="3257892024" sldId="662"/>
            <ac:spMk id="3" creationId="{B18880A4-6116-E259-1C7F-CB4FDAD8B5F8}"/>
          </ac:spMkLst>
        </pc:spChg>
      </pc:sldChg>
      <pc:sldChg chg="delSp modSp mod">
        <pc:chgData name="Siegbert Rudolph" userId="2af4d44886c067cc" providerId="LiveId" clId="{B6B504EF-CA71-413A-AC7E-5810DA40BD6E}" dt="2024-03-26T16:52:01.556" v="305" actId="1076"/>
        <pc:sldMkLst>
          <pc:docMk/>
          <pc:sldMk cId="1944282758" sldId="665"/>
        </pc:sldMkLst>
        <pc:spChg chg="mod">
          <ac:chgData name="Siegbert Rudolph" userId="2af4d44886c067cc" providerId="LiveId" clId="{B6B504EF-CA71-413A-AC7E-5810DA40BD6E}" dt="2024-03-26T16:52:01.556" v="305" actId="1076"/>
          <ac:spMkLst>
            <pc:docMk/>
            <pc:sldMk cId="1944282758" sldId="665"/>
            <ac:spMk id="2" creationId="{42F9B7A7-909A-EC1D-F280-807BDF816C38}"/>
          </ac:spMkLst>
        </pc:spChg>
        <pc:spChg chg="del mod">
          <ac:chgData name="Siegbert Rudolph" userId="2af4d44886c067cc" providerId="LiveId" clId="{B6B504EF-CA71-413A-AC7E-5810DA40BD6E}" dt="2022-09-23T17:48:09.463" v="198" actId="478"/>
          <ac:spMkLst>
            <pc:docMk/>
            <pc:sldMk cId="1944282758" sldId="665"/>
            <ac:spMk id="2" creationId="{FF42E97B-7036-C440-6B79-4621A9983B5B}"/>
          </ac:spMkLst>
        </pc:spChg>
        <pc:spChg chg="del">
          <ac:chgData name="Siegbert Rudolph" userId="2af4d44886c067cc" providerId="LiveId" clId="{B6B504EF-CA71-413A-AC7E-5810DA40BD6E}" dt="2022-09-20T17:51:57.712" v="96" actId="478"/>
          <ac:spMkLst>
            <pc:docMk/>
            <pc:sldMk cId="1944282758" sldId="665"/>
            <ac:spMk id="3" creationId="{30E4A578-0AAA-F5AC-F166-EBC00127FB79}"/>
          </ac:spMkLst>
        </pc:spChg>
        <pc:spChg chg="del mod">
          <ac:chgData name="Siegbert Rudolph" userId="2af4d44886c067cc" providerId="LiveId" clId="{B6B504EF-CA71-413A-AC7E-5810DA40BD6E}" dt="2024-03-26T16:52:01.556" v="300" actId="478"/>
          <ac:spMkLst>
            <pc:docMk/>
            <pc:sldMk cId="1944282758" sldId="665"/>
            <ac:spMk id="3" creationId="{BAD552AA-70D3-0091-B0F3-81BEF1C8CDC7}"/>
          </ac:spMkLst>
        </pc:spChg>
      </pc:sldChg>
    </pc:docChg>
  </pc:docChgLst>
  <pc:docChgLst>
    <pc:chgData name="Siegbert Rudolph" userId="2af4d44886c067cc" providerId="LiveId" clId="{E462541E-1C71-4083-99BF-F97DFAB5EE1D}"/>
    <pc:docChg chg="custSel modSld">
      <pc:chgData name="Siegbert Rudolph" userId="2af4d44886c067cc" providerId="LiveId" clId="{E462541E-1C71-4083-99BF-F97DFAB5EE1D}" dt="2021-04-30T09:23:15.699" v="101" actId="1076"/>
      <pc:docMkLst>
        <pc:docMk/>
      </pc:docMkLst>
      <pc:sldChg chg="delSp modSp mod">
        <pc:chgData name="Siegbert Rudolph" userId="2af4d44886c067cc" providerId="LiveId" clId="{E462541E-1C71-4083-99BF-F97DFAB5EE1D}" dt="2021-04-30T09:23:15.636" v="5" actId="1076"/>
        <pc:sldMkLst>
          <pc:docMk/>
          <pc:sldMk cId="0" sldId="444"/>
        </pc:sldMkLst>
        <pc:spChg chg="mod">
          <ac:chgData name="Siegbert Rudolph" userId="2af4d44886c067cc" providerId="LiveId" clId="{E462541E-1C71-4083-99BF-F97DFAB5EE1D}" dt="2021-04-30T09:23:15.636" v="5" actId="1076"/>
          <ac:spMkLst>
            <pc:docMk/>
            <pc:sldMk cId="0" sldId="444"/>
            <ac:spMk id="2" creationId="{BD82134A-74F7-4549-B2B6-52BD259086EC}"/>
          </ac:spMkLst>
        </pc:spChg>
        <pc:spChg chg="del">
          <ac:chgData name="Siegbert Rudolph" userId="2af4d44886c067cc" providerId="LiveId" clId="{E462541E-1C71-4083-99BF-F97DFAB5EE1D}" dt="2021-04-30T09:23:15.636" v="0" actId="478"/>
          <ac:spMkLst>
            <pc:docMk/>
            <pc:sldMk cId="0" sldId="444"/>
            <ac:spMk id="3" creationId="{0866C7E1-B417-4839-9DDD-E126BD68850C}"/>
          </ac:spMkLst>
        </pc:spChg>
      </pc:sldChg>
      <pc:sldChg chg="delSp modSp mod">
        <pc:chgData name="Siegbert Rudolph" userId="2af4d44886c067cc" providerId="LiveId" clId="{E462541E-1C71-4083-99BF-F97DFAB5EE1D}" dt="2021-04-30T09:23:15.699" v="95" actId="1076"/>
        <pc:sldMkLst>
          <pc:docMk/>
          <pc:sldMk cId="1647492060" sldId="607"/>
        </pc:sldMkLst>
        <pc:spChg chg="mod">
          <ac:chgData name="Siegbert Rudolph" userId="2af4d44886c067cc" providerId="LiveId" clId="{E462541E-1C71-4083-99BF-F97DFAB5EE1D}" dt="2021-04-30T09:23:15.699" v="95" actId="1076"/>
          <ac:spMkLst>
            <pc:docMk/>
            <pc:sldMk cId="1647492060" sldId="607"/>
            <ac:spMk id="2" creationId="{64549D4C-AB7C-4719-A958-99CEA3F97EAC}"/>
          </ac:spMkLst>
        </pc:spChg>
        <pc:spChg chg="del">
          <ac:chgData name="Siegbert Rudolph" userId="2af4d44886c067cc" providerId="LiveId" clId="{E462541E-1C71-4083-99BF-F97DFAB5EE1D}" dt="2021-04-30T09:23:15.699" v="90" actId="478"/>
          <ac:spMkLst>
            <pc:docMk/>
            <pc:sldMk cId="1647492060" sldId="607"/>
            <ac:spMk id="5" creationId="{EB3709C4-98DC-4AA7-8C57-77FE10A2F32C}"/>
          </ac:spMkLst>
        </pc:spChg>
      </pc:sldChg>
      <pc:sldChg chg="delSp modSp mod">
        <pc:chgData name="Siegbert Rudolph" userId="2af4d44886c067cc" providerId="LiveId" clId="{E462541E-1C71-4083-99BF-F97DFAB5EE1D}" dt="2021-04-30T09:23:15.683" v="77" actId="1076"/>
        <pc:sldMkLst>
          <pc:docMk/>
          <pc:sldMk cId="3871138545" sldId="646"/>
        </pc:sldMkLst>
        <pc:spChg chg="del">
          <ac:chgData name="Siegbert Rudolph" userId="2af4d44886c067cc" providerId="LiveId" clId="{E462541E-1C71-4083-99BF-F97DFAB5EE1D}" dt="2021-04-30T09:23:15.683" v="72" actId="478"/>
          <ac:spMkLst>
            <pc:docMk/>
            <pc:sldMk cId="3871138545" sldId="646"/>
            <ac:spMk id="3" creationId="{B6F9F0B6-67F4-49DD-A113-FCFD19463478}"/>
          </ac:spMkLst>
        </pc:spChg>
        <pc:spChg chg="mod">
          <ac:chgData name="Siegbert Rudolph" userId="2af4d44886c067cc" providerId="LiveId" clId="{E462541E-1C71-4083-99BF-F97DFAB5EE1D}" dt="2021-04-30T09:23:15.683" v="77" actId="1076"/>
          <ac:spMkLst>
            <pc:docMk/>
            <pc:sldMk cId="3871138545" sldId="646"/>
            <ac:spMk id="4" creationId="{54F35DA5-BA53-4A37-9ECA-5FBE63C4FE55}"/>
          </ac:spMkLst>
        </pc:spChg>
      </pc:sldChg>
      <pc:sldChg chg="delSp modSp mod">
        <pc:chgData name="Siegbert Rudolph" userId="2af4d44886c067cc" providerId="LiveId" clId="{E462541E-1C71-4083-99BF-F97DFAB5EE1D}" dt="2021-04-30T09:23:15.699" v="89" actId="1076"/>
        <pc:sldMkLst>
          <pc:docMk/>
          <pc:sldMk cId="2555161924" sldId="648"/>
        </pc:sldMkLst>
        <pc:spChg chg="del">
          <ac:chgData name="Siegbert Rudolph" userId="2af4d44886c067cc" providerId="LiveId" clId="{E462541E-1C71-4083-99BF-F97DFAB5EE1D}" dt="2021-04-30T09:23:15.683" v="84" actId="478"/>
          <ac:spMkLst>
            <pc:docMk/>
            <pc:sldMk cId="2555161924" sldId="648"/>
            <ac:spMk id="3" creationId="{73E87ED4-65DD-48BF-8257-BB6458C98D76}"/>
          </ac:spMkLst>
        </pc:spChg>
        <pc:spChg chg="mod">
          <ac:chgData name="Siegbert Rudolph" userId="2af4d44886c067cc" providerId="LiveId" clId="{E462541E-1C71-4083-99BF-F97DFAB5EE1D}" dt="2021-04-30T09:23:15.699" v="89" actId="1076"/>
          <ac:spMkLst>
            <pc:docMk/>
            <pc:sldMk cId="2555161924" sldId="648"/>
            <ac:spMk id="4" creationId="{54EB33D3-82BB-4D93-8550-798CCD2A0D44}"/>
          </ac:spMkLst>
        </pc:spChg>
      </pc:sldChg>
      <pc:sldChg chg="delSp modSp mod">
        <pc:chgData name="Siegbert Rudolph" userId="2af4d44886c067cc" providerId="LiveId" clId="{E462541E-1C71-4083-99BF-F97DFAB5EE1D}" dt="2021-04-30T09:23:15.683" v="83" actId="1076"/>
        <pc:sldMkLst>
          <pc:docMk/>
          <pc:sldMk cId="609222976" sldId="650"/>
        </pc:sldMkLst>
        <pc:spChg chg="mod">
          <ac:chgData name="Siegbert Rudolph" userId="2af4d44886c067cc" providerId="LiveId" clId="{E462541E-1C71-4083-99BF-F97DFAB5EE1D}" dt="2021-04-30T09:23:15.683" v="83" actId="1076"/>
          <ac:spMkLst>
            <pc:docMk/>
            <pc:sldMk cId="609222976" sldId="650"/>
            <ac:spMk id="3" creationId="{E6035F14-6B50-4692-9C42-648EEF937DCF}"/>
          </ac:spMkLst>
        </pc:spChg>
        <pc:spChg chg="del">
          <ac:chgData name="Siegbert Rudolph" userId="2af4d44886c067cc" providerId="LiveId" clId="{E462541E-1C71-4083-99BF-F97DFAB5EE1D}" dt="2021-04-30T09:23:15.683" v="78" actId="478"/>
          <ac:spMkLst>
            <pc:docMk/>
            <pc:sldMk cId="609222976" sldId="650"/>
            <ac:spMk id="4" creationId="{876C22E5-0FAE-4D39-8DF1-65BBD78CA589}"/>
          </ac:spMkLst>
        </pc:spChg>
      </pc:sldChg>
      <pc:sldChg chg="delSp modSp mod">
        <pc:chgData name="Siegbert Rudolph" userId="2af4d44886c067cc" providerId="LiveId" clId="{E462541E-1C71-4083-99BF-F97DFAB5EE1D}" dt="2021-04-30T09:23:15.683" v="71" actId="1076"/>
        <pc:sldMkLst>
          <pc:docMk/>
          <pc:sldMk cId="3853910234" sldId="652"/>
        </pc:sldMkLst>
        <pc:spChg chg="mod">
          <ac:chgData name="Siegbert Rudolph" userId="2af4d44886c067cc" providerId="LiveId" clId="{E462541E-1C71-4083-99BF-F97DFAB5EE1D}" dt="2021-04-30T09:23:15.683" v="71" actId="1076"/>
          <ac:spMkLst>
            <pc:docMk/>
            <pc:sldMk cId="3853910234" sldId="652"/>
            <ac:spMk id="2" creationId="{AB7E3D3B-94A7-419E-A6EF-7F22B14383EF}"/>
          </ac:spMkLst>
        </pc:spChg>
        <pc:spChg chg="del">
          <ac:chgData name="Siegbert Rudolph" userId="2af4d44886c067cc" providerId="LiveId" clId="{E462541E-1C71-4083-99BF-F97DFAB5EE1D}" dt="2021-04-30T09:23:15.667" v="66" actId="478"/>
          <ac:spMkLst>
            <pc:docMk/>
            <pc:sldMk cId="3853910234" sldId="652"/>
            <ac:spMk id="3" creationId="{F103AB53-0F97-4DAB-A757-340F7C2063F9}"/>
          </ac:spMkLst>
        </pc:spChg>
      </pc:sldChg>
      <pc:sldChg chg="delSp modSp mod">
        <pc:chgData name="Siegbert Rudolph" userId="2af4d44886c067cc" providerId="LiveId" clId="{E462541E-1C71-4083-99BF-F97DFAB5EE1D}" dt="2021-04-30T09:23:15.636" v="11" actId="1076"/>
        <pc:sldMkLst>
          <pc:docMk/>
          <pc:sldMk cId="3507951110" sldId="653"/>
        </pc:sldMkLst>
        <pc:spChg chg="del">
          <ac:chgData name="Siegbert Rudolph" userId="2af4d44886c067cc" providerId="LiveId" clId="{E462541E-1C71-4083-99BF-F97DFAB5EE1D}" dt="2021-04-30T09:23:15.636" v="6" actId="478"/>
          <ac:spMkLst>
            <pc:docMk/>
            <pc:sldMk cId="3507951110" sldId="653"/>
            <ac:spMk id="3" creationId="{A8BD06D6-95CE-4840-8AE8-0046DF39D258}"/>
          </ac:spMkLst>
        </pc:spChg>
        <pc:spChg chg="mod">
          <ac:chgData name="Siegbert Rudolph" userId="2af4d44886c067cc" providerId="LiveId" clId="{E462541E-1C71-4083-99BF-F97DFAB5EE1D}" dt="2021-04-30T09:23:15.636" v="11" actId="1076"/>
          <ac:spMkLst>
            <pc:docMk/>
            <pc:sldMk cId="3507951110" sldId="653"/>
            <ac:spMk id="8" creationId="{FA5452C7-BB08-423E-A375-522CC52E0CE1}"/>
          </ac:spMkLst>
        </pc:spChg>
      </pc:sldChg>
      <pc:sldChg chg="delSp modSp mod">
        <pc:chgData name="Siegbert Rudolph" userId="2af4d44886c067cc" providerId="LiveId" clId="{E462541E-1C71-4083-99BF-F97DFAB5EE1D}" dt="2021-04-30T09:23:15.652" v="17" actId="1076"/>
        <pc:sldMkLst>
          <pc:docMk/>
          <pc:sldMk cId="1640591054" sldId="654"/>
        </pc:sldMkLst>
        <pc:spChg chg="mod">
          <ac:chgData name="Siegbert Rudolph" userId="2af4d44886c067cc" providerId="LiveId" clId="{E462541E-1C71-4083-99BF-F97DFAB5EE1D}" dt="2021-04-30T09:23:15.652" v="17" actId="1076"/>
          <ac:spMkLst>
            <pc:docMk/>
            <pc:sldMk cId="1640591054" sldId="654"/>
            <ac:spMk id="2" creationId="{9488B402-FE39-4B0B-97EF-5770ED02221D}"/>
          </ac:spMkLst>
        </pc:spChg>
        <pc:spChg chg="del">
          <ac:chgData name="Siegbert Rudolph" userId="2af4d44886c067cc" providerId="LiveId" clId="{E462541E-1C71-4083-99BF-F97DFAB5EE1D}" dt="2021-04-30T09:23:15.652" v="12" actId="478"/>
          <ac:spMkLst>
            <pc:docMk/>
            <pc:sldMk cId="1640591054" sldId="654"/>
            <ac:spMk id="3" creationId="{0B895C47-DC74-4BDE-9FF8-DA4BAF3CEC95}"/>
          </ac:spMkLst>
        </pc:spChg>
      </pc:sldChg>
      <pc:sldChg chg="delSp modSp mod">
        <pc:chgData name="Siegbert Rudolph" userId="2af4d44886c067cc" providerId="LiveId" clId="{E462541E-1C71-4083-99BF-F97DFAB5EE1D}" dt="2021-04-30T09:23:15.652" v="23" actId="1076"/>
        <pc:sldMkLst>
          <pc:docMk/>
          <pc:sldMk cId="599757504" sldId="655"/>
        </pc:sldMkLst>
        <pc:spChg chg="mod">
          <ac:chgData name="Siegbert Rudolph" userId="2af4d44886c067cc" providerId="LiveId" clId="{E462541E-1C71-4083-99BF-F97DFAB5EE1D}" dt="2021-04-30T09:23:15.652" v="23" actId="1076"/>
          <ac:spMkLst>
            <pc:docMk/>
            <pc:sldMk cId="599757504" sldId="655"/>
            <ac:spMk id="2" creationId="{11D9FFD9-6157-4407-95E6-9387D31A6566}"/>
          </ac:spMkLst>
        </pc:spChg>
        <pc:spChg chg="del">
          <ac:chgData name="Siegbert Rudolph" userId="2af4d44886c067cc" providerId="LiveId" clId="{E462541E-1C71-4083-99BF-F97DFAB5EE1D}" dt="2021-04-30T09:23:15.652" v="18" actId="478"/>
          <ac:spMkLst>
            <pc:docMk/>
            <pc:sldMk cId="599757504" sldId="655"/>
            <ac:spMk id="3" creationId="{18FB202F-25ED-4D93-8B95-237953F62413}"/>
          </ac:spMkLst>
        </pc:spChg>
      </pc:sldChg>
      <pc:sldChg chg="delSp modSp mod">
        <pc:chgData name="Siegbert Rudolph" userId="2af4d44886c067cc" providerId="LiveId" clId="{E462541E-1C71-4083-99BF-F97DFAB5EE1D}" dt="2021-04-30T09:23:15.652" v="29" actId="1076"/>
        <pc:sldMkLst>
          <pc:docMk/>
          <pc:sldMk cId="3363079364" sldId="656"/>
        </pc:sldMkLst>
        <pc:spChg chg="mod">
          <ac:chgData name="Siegbert Rudolph" userId="2af4d44886c067cc" providerId="LiveId" clId="{E462541E-1C71-4083-99BF-F97DFAB5EE1D}" dt="2021-04-30T09:23:15.652" v="29" actId="1076"/>
          <ac:spMkLst>
            <pc:docMk/>
            <pc:sldMk cId="3363079364" sldId="656"/>
            <ac:spMk id="2" creationId="{78D89BD3-A36D-4688-8FE4-AE312F3FF6BC}"/>
          </ac:spMkLst>
        </pc:spChg>
        <pc:spChg chg="del">
          <ac:chgData name="Siegbert Rudolph" userId="2af4d44886c067cc" providerId="LiveId" clId="{E462541E-1C71-4083-99BF-F97DFAB5EE1D}" dt="2021-04-30T09:23:15.652" v="24" actId="478"/>
          <ac:spMkLst>
            <pc:docMk/>
            <pc:sldMk cId="3363079364" sldId="656"/>
            <ac:spMk id="3" creationId="{D26B7BE7-C218-4314-BE3E-2F260C0A26D8}"/>
          </ac:spMkLst>
        </pc:spChg>
      </pc:sldChg>
      <pc:sldChg chg="delSp modSp mod">
        <pc:chgData name="Siegbert Rudolph" userId="2af4d44886c067cc" providerId="LiveId" clId="{E462541E-1C71-4083-99BF-F97DFAB5EE1D}" dt="2021-04-30T09:23:15.652" v="35" actId="1076"/>
        <pc:sldMkLst>
          <pc:docMk/>
          <pc:sldMk cId="1983598439" sldId="657"/>
        </pc:sldMkLst>
        <pc:spChg chg="mod">
          <ac:chgData name="Siegbert Rudolph" userId="2af4d44886c067cc" providerId="LiveId" clId="{E462541E-1C71-4083-99BF-F97DFAB5EE1D}" dt="2021-04-30T09:23:15.652" v="35" actId="1076"/>
          <ac:spMkLst>
            <pc:docMk/>
            <pc:sldMk cId="1983598439" sldId="657"/>
            <ac:spMk id="2" creationId="{25416B4A-952B-4B92-8A09-D3153DD41348}"/>
          </ac:spMkLst>
        </pc:spChg>
        <pc:spChg chg="del">
          <ac:chgData name="Siegbert Rudolph" userId="2af4d44886c067cc" providerId="LiveId" clId="{E462541E-1C71-4083-99BF-F97DFAB5EE1D}" dt="2021-04-30T09:23:15.652" v="30" actId="478"/>
          <ac:spMkLst>
            <pc:docMk/>
            <pc:sldMk cId="1983598439" sldId="657"/>
            <ac:spMk id="3" creationId="{81D93676-4B8D-44BA-9F76-866F618925C3}"/>
          </ac:spMkLst>
        </pc:spChg>
      </pc:sldChg>
      <pc:sldChg chg="delSp modSp mod">
        <pc:chgData name="Siegbert Rudolph" userId="2af4d44886c067cc" providerId="LiveId" clId="{E462541E-1C71-4083-99BF-F97DFAB5EE1D}" dt="2021-04-30T09:23:15.667" v="41" actId="1076"/>
        <pc:sldMkLst>
          <pc:docMk/>
          <pc:sldMk cId="3143888550" sldId="658"/>
        </pc:sldMkLst>
        <pc:spChg chg="mod">
          <ac:chgData name="Siegbert Rudolph" userId="2af4d44886c067cc" providerId="LiveId" clId="{E462541E-1C71-4083-99BF-F97DFAB5EE1D}" dt="2021-04-30T09:23:15.667" v="41" actId="1076"/>
          <ac:spMkLst>
            <pc:docMk/>
            <pc:sldMk cId="3143888550" sldId="658"/>
            <ac:spMk id="2" creationId="{438E17A3-0E26-4837-A21F-30F5E9C1B1F6}"/>
          </ac:spMkLst>
        </pc:spChg>
        <pc:spChg chg="del">
          <ac:chgData name="Siegbert Rudolph" userId="2af4d44886c067cc" providerId="LiveId" clId="{E462541E-1C71-4083-99BF-F97DFAB5EE1D}" dt="2021-04-30T09:23:15.652" v="36" actId="478"/>
          <ac:spMkLst>
            <pc:docMk/>
            <pc:sldMk cId="3143888550" sldId="658"/>
            <ac:spMk id="3" creationId="{C1FA334E-8673-4DCF-805A-B5AF1926F0EC}"/>
          </ac:spMkLst>
        </pc:spChg>
      </pc:sldChg>
      <pc:sldChg chg="delSp modSp mod">
        <pc:chgData name="Siegbert Rudolph" userId="2af4d44886c067cc" providerId="LiveId" clId="{E462541E-1C71-4083-99BF-F97DFAB5EE1D}" dt="2021-04-30T09:23:15.667" v="47" actId="1076"/>
        <pc:sldMkLst>
          <pc:docMk/>
          <pc:sldMk cId="597286124" sldId="659"/>
        </pc:sldMkLst>
        <pc:spChg chg="mod">
          <ac:chgData name="Siegbert Rudolph" userId="2af4d44886c067cc" providerId="LiveId" clId="{E462541E-1C71-4083-99BF-F97DFAB5EE1D}" dt="2021-04-30T09:23:15.667" v="47" actId="1076"/>
          <ac:spMkLst>
            <pc:docMk/>
            <pc:sldMk cId="597286124" sldId="659"/>
            <ac:spMk id="2" creationId="{80191355-AFDE-48AB-AD9F-46742FB28355}"/>
          </ac:spMkLst>
        </pc:spChg>
        <pc:spChg chg="del">
          <ac:chgData name="Siegbert Rudolph" userId="2af4d44886c067cc" providerId="LiveId" clId="{E462541E-1C71-4083-99BF-F97DFAB5EE1D}" dt="2021-04-30T09:23:15.667" v="42" actId="478"/>
          <ac:spMkLst>
            <pc:docMk/>
            <pc:sldMk cId="597286124" sldId="659"/>
            <ac:spMk id="3" creationId="{585DF9D5-0A57-44D8-AAF3-480E34415974}"/>
          </ac:spMkLst>
        </pc:spChg>
      </pc:sldChg>
      <pc:sldChg chg="delSp modSp mod">
        <pc:chgData name="Siegbert Rudolph" userId="2af4d44886c067cc" providerId="LiveId" clId="{E462541E-1C71-4083-99BF-F97DFAB5EE1D}" dt="2021-04-30T09:23:15.667" v="53" actId="1076"/>
        <pc:sldMkLst>
          <pc:docMk/>
          <pc:sldMk cId="4217816899" sldId="660"/>
        </pc:sldMkLst>
        <pc:spChg chg="mod">
          <ac:chgData name="Siegbert Rudolph" userId="2af4d44886c067cc" providerId="LiveId" clId="{E462541E-1C71-4083-99BF-F97DFAB5EE1D}" dt="2021-04-30T09:23:15.667" v="53" actId="1076"/>
          <ac:spMkLst>
            <pc:docMk/>
            <pc:sldMk cId="4217816899" sldId="660"/>
            <ac:spMk id="2" creationId="{61EC2198-9FC9-4418-8400-51D3387BCF6C}"/>
          </ac:spMkLst>
        </pc:spChg>
        <pc:spChg chg="del">
          <ac:chgData name="Siegbert Rudolph" userId="2af4d44886c067cc" providerId="LiveId" clId="{E462541E-1C71-4083-99BF-F97DFAB5EE1D}" dt="2021-04-30T09:23:15.667" v="48" actId="478"/>
          <ac:spMkLst>
            <pc:docMk/>
            <pc:sldMk cId="4217816899" sldId="660"/>
            <ac:spMk id="3" creationId="{09A53217-48E6-4E2F-961D-DED768EC9341}"/>
          </ac:spMkLst>
        </pc:spChg>
      </pc:sldChg>
      <pc:sldChg chg="delSp modSp mod">
        <pc:chgData name="Siegbert Rudolph" userId="2af4d44886c067cc" providerId="LiveId" clId="{E462541E-1C71-4083-99BF-F97DFAB5EE1D}" dt="2021-04-30T09:23:15.667" v="59" actId="1076"/>
        <pc:sldMkLst>
          <pc:docMk/>
          <pc:sldMk cId="3352714247" sldId="661"/>
        </pc:sldMkLst>
        <pc:spChg chg="mod">
          <ac:chgData name="Siegbert Rudolph" userId="2af4d44886c067cc" providerId="LiveId" clId="{E462541E-1C71-4083-99BF-F97DFAB5EE1D}" dt="2021-04-30T09:23:15.667" v="59" actId="1076"/>
          <ac:spMkLst>
            <pc:docMk/>
            <pc:sldMk cId="3352714247" sldId="661"/>
            <ac:spMk id="2" creationId="{8C7205A3-F1C0-433F-B109-BAAA2ACAE2F1}"/>
          </ac:spMkLst>
        </pc:spChg>
        <pc:spChg chg="del">
          <ac:chgData name="Siegbert Rudolph" userId="2af4d44886c067cc" providerId="LiveId" clId="{E462541E-1C71-4083-99BF-F97DFAB5EE1D}" dt="2021-04-30T09:23:15.667" v="54" actId="478"/>
          <ac:spMkLst>
            <pc:docMk/>
            <pc:sldMk cId="3352714247" sldId="661"/>
            <ac:spMk id="3" creationId="{CE11080F-EFC1-46D2-ADB9-C33AD94E9067}"/>
          </ac:spMkLst>
        </pc:spChg>
      </pc:sldChg>
      <pc:sldChg chg="delSp modSp mod">
        <pc:chgData name="Siegbert Rudolph" userId="2af4d44886c067cc" providerId="LiveId" clId="{E462541E-1C71-4083-99BF-F97DFAB5EE1D}" dt="2021-04-30T09:23:15.667" v="65" actId="1076"/>
        <pc:sldMkLst>
          <pc:docMk/>
          <pc:sldMk cId="3257892024" sldId="662"/>
        </pc:sldMkLst>
        <pc:spChg chg="mod">
          <ac:chgData name="Siegbert Rudolph" userId="2af4d44886c067cc" providerId="LiveId" clId="{E462541E-1C71-4083-99BF-F97DFAB5EE1D}" dt="2021-04-30T09:23:15.667" v="65" actId="1076"/>
          <ac:spMkLst>
            <pc:docMk/>
            <pc:sldMk cId="3257892024" sldId="662"/>
            <ac:spMk id="2" creationId="{ADABF663-4646-4946-95DD-949407159032}"/>
          </ac:spMkLst>
        </pc:spChg>
        <pc:spChg chg="del">
          <ac:chgData name="Siegbert Rudolph" userId="2af4d44886c067cc" providerId="LiveId" clId="{E462541E-1C71-4083-99BF-F97DFAB5EE1D}" dt="2021-04-30T09:23:15.667" v="60" actId="478"/>
          <ac:spMkLst>
            <pc:docMk/>
            <pc:sldMk cId="3257892024" sldId="662"/>
            <ac:spMk id="3" creationId="{8280846B-8B7E-4CEC-B0FA-403836F25F20}"/>
          </ac:spMkLst>
        </pc:spChg>
      </pc:sldChg>
      <pc:sldChg chg="delSp modSp mod">
        <pc:chgData name="Siegbert Rudolph" userId="2af4d44886c067cc" providerId="LiveId" clId="{E462541E-1C71-4083-99BF-F97DFAB5EE1D}" dt="2021-04-30T09:23:15.699" v="101" actId="1076"/>
        <pc:sldMkLst>
          <pc:docMk/>
          <pc:sldMk cId="1944282758" sldId="665"/>
        </pc:sldMkLst>
        <pc:spChg chg="mod">
          <ac:chgData name="Siegbert Rudolph" userId="2af4d44886c067cc" providerId="LiveId" clId="{E462541E-1C71-4083-99BF-F97DFAB5EE1D}" dt="2021-04-30T09:23:15.699" v="101" actId="1076"/>
          <ac:spMkLst>
            <pc:docMk/>
            <pc:sldMk cId="1944282758" sldId="665"/>
            <ac:spMk id="2" creationId="{96E9213D-CB8B-48FF-9AB1-71FE013166F6}"/>
          </ac:spMkLst>
        </pc:spChg>
        <pc:spChg chg="del">
          <ac:chgData name="Siegbert Rudolph" userId="2af4d44886c067cc" providerId="LiveId" clId="{E462541E-1C71-4083-99BF-F97DFAB5EE1D}" dt="2021-04-30T09:23:15.699" v="96" actId="478"/>
          <ac:spMkLst>
            <pc:docMk/>
            <pc:sldMk cId="1944282758" sldId="665"/>
            <ac:spMk id="3" creationId="{A938FD5E-FCF4-484D-9127-BB0E40CBA11A}"/>
          </ac:spMkLst>
        </pc:spChg>
      </pc:sldChg>
    </pc:docChg>
  </pc:docChgLst>
  <pc:docChgLst>
    <pc:chgData name="Siegbert Rudolph" userId="2af4d44886c067cc" providerId="LiveId" clId="{4EF4DFEE-76F5-4A29-AAED-36182792215B}"/>
    <pc:docChg chg="custSel modSld">
      <pc:chgData name="Siegbert Rudolph" userId="2af4d44886c067cc" providerId="LiveId" clId="{4EF4DFEE-76F5-4A29-AAED-36182792215B}" dt="2020-10-17T08:26:34.884" v="101" actId="1076"/>
      <pc:docMkLst>
        <pc:docMk/>
      </pc:docMkLst>
      <pc:sldChg chg="delSp modSp mod">
        <pc:chgData name="Siegbert Rudolph" userId="2af4d44886c067cc" providerId="LiveId" clId="{4EF4DFEE-76F5-4A29-AAED-36182792215B}" dt="2020-10-17T08:26:34.805" v="5" actId="1076"/>
        <pc:sldMkLst>
          <pc:docMk/>
          <pc:sldMk cId="0" sldId="444"/>
        </pc:sldMkLst>
        <pc:spChg chg="mod">
          <ac:chgData name="Siegbert Rudolph" userId="2af4d44886c067cc" providerId="LiveId" clId="{4EF4DFEE-76F5-4A29-AAED-36182792215B}" dt="2020-10-17T08:26:34.805" v="5" actId="1076"/>
          <ac:spMkLst>
            <pc:docMk/>
            <pc:sldMk cId="0" sldId="444"/>
            <ac:spMk id="2" creationId="{BD9188F6-7FBD-4E25-95EA-C2B9ABAA3DBC}"/>
          </ac:spMkLst>
        </pc:spChg>
        <pc:spChg chg="del">
          <ac:chgData name="Siegbert Rudolph" userId="2af4d44886c067cc" providerId="LiveId" clId="{4EF4DFEE-76F5-4A29-AAED-36182792215B}" dt="2020-10-17T08:26:34.805" v="0" actId="478"/>
          <ac:spMkLst>
            <pc:docMk/>
            <pc:sldMk cId="0" sldId="444"/>
            <ac:spMk id="3" creationId="{C490165C-0315-479E-B3A0-D5C2909C29AF}"/>
          </ac:spMkLst>
        </pc:spChg>
      </pc:sldChg>
      <pc:sldChg chg="delSp modSp mod">
        <pc:chgData name="Siegbert Rudolph" userId="2af4d44886c067cc" providerId="LiveId" clId="{4EF4DFEE-76F5-4A29-AAED-36182792215B}" dt="2020-10-17T08:26:34.868" v="95" actId="1076"/>
        <pc:sldMkLst>
          <pc:docMk/>
          <pc:sldMk cId="1647492060" sldId="607"/>
        </pc:sldMkLst>
        <pc:spChg chg="mod">
          <ac:chgData name="Siegbert Rudolph" userId="2af4d44886c067cc" providerId="LiveId" clId="{4EF4DFEE-76F5-4A29-AAED-36182792215B}" dt="2020-10-17T08:26:34.868" v="95" actId="1076"/>
          <ac:spMkLst>
            <pc:docMk/>
            <pc:sldMk cId="1647492060" sldId="607"/>
            <ac:spMk id="2" creationId="{C671535E-EA63-4064-B401-3AB4C0BDF654}"/>
          </ac:spMkLst>
        </pc:spChg>
        <pc:spChg chg="del">
          <ac:chgData name="Siegbert Rudolph" userId="2af4d44886c067cc" providerId="LiveId" clId="{4EF4DFEE-76F5-4A29-AAED-36182792215B}" dt="2020-10-17T08:26:34.868" v="90" actId="478"/>
          <ac:spMkLst>
            <pc:docMk/>
            <pc:sldMk cId="1647492060" sldId="607"/>
            <ac:spMk id="5" creationId="{06C24BB5-F4D9-45BD-86F8-EADD03669348}"/>
          </ac:spMkLst>
        </pc:spChg>
      </pc:sldChg>
      <pc:sldChg chg="delSp modSp mod">
        <pc:chgData name="Siegbert Rudolph" userId="2af4d44886c067cc" providerId="LiveId" clId="{4EF4DFEE-76F5-4A29-AAED-36182792215B}" dt="2020-10-17T08:26:34.852" v="77" actId="1076"/>
        <pc:sldMkLst>
          <pc:docMk/>
          <pc:sldMk cId="3871138545" sldId="646"/>
        </pc:sldMkLst>
        <pc:spChg chg="del">
          <ac:chgData name="Siegbert Rudolph" userId="2af4d44886c067cc" providerId="LiveId" clId="{4EF4DFEE-76F5-4A29-AAED-36182792215B}" dt="2020-10-17T08:26:34.852" v="72" actId="478"/>
          <ac:spMkLst>
            <pc:docMk/>
            <pc:sldMk cId="3871138545" sldId="646"/>
            <ac:spMk id="3" creationId="{983A2065-909A-4C71-BAD4-A5DA22799A68}"/>
          </ac:spMkLst>
        </pc:spChg>
        <pc:spChg chg="mod">
          <ac:chgData name="Siegbert Rudolph" userId="2af4d44886c067cc" providerId="LiveId" clId="{4EF4DFEE-76F5-4A29-AAED-36182792215B}" dt="2020-10-17T08:26:34.852" v="77" actId="1076"/>
          <ac:spMkLst>
            <pc:docMk/>
            <pc:sldMk cId="3871138545" sldId="646"/>
            <ac:spMk id="4" creationId="{F1D79F6B-8E9A-4FBA-BFBD-663F7F91FDA4}"/>
          </ac:spMkLst>
        </pc:spChg>
      </pc:sldChg>
      <pc:sldChg chg="delSp modSp mod">
        <pc:chgData name="Siegbert Rudolph" userId="2af4d44886c067cc" providerId="LiveId" clId="{4EF4DFEE-76F5-4A29-AAED-36182792215B}" dt="2020-10-17T08:26:34.868" v="89" actId="1076"/>
        <pc:sldMkLst>
          <pc:docMk/>
          <pc:sldMk cId="2555161924" sldId="648"/>
        </pc:sldMkLst>
        <pc:spChg chg="del">
          <ac:chgData name="Siegbert Rudolph" userId="2af4d44886c067cc" providerId="LiveId" clId="{4EF4DFEE-76F5-4A29-AAED-36182792215B}" dt="2020-10-17T08:26:34.868" v="84" actId="478"/>
          <ac:spMkLst>
            <pc:docMk/>
            <pc:sldMk cId="2555161924" sldId="648"/>
            <ac:spMk id="3" creationId="{899CB0A8-620E-4BA6-8C13-414489C1EF9A}"/>
          </ac:spMkLst>
        </pc:spChg>
        <pc:spChg chg="mod">
          <ac:chgData name="Siegbert Rudolph" userId="2af4d44886c067cc" providerId="LiveId" clId="{4EF4DFEE-76F5-4A29-AAED-36182792215B}" dt="2020-10-17T08:26:34.868" v="89" actId="1076"/>
          <ac:spMkLst>
            <pc:docMk/>
            <pc:sldMk cId="2555161924" sldId="648"/>
            <ac:spMk id="4" creationId="{1FB1E28C-659F-4C97-A77E-C85234CAA436}"/>
          </ac:spMkLst>
        </pc:spChg>
      </pc:sldChg>
      <pc:sldChg chg="delSp modSp mod">
        <pc:chgData name="Siegbert Rudolph" userId="2af4d44886c067cc" providerId="LiveId" clId="{4EF4DFEE-76F5-4A29-AAED-36182792215B}" dt="2020-10-17T08:26:34.868" v="83" actId="1076"/>
        <pc:sldMkLst>
          <pc:docMk/>
          <pc:sldMk cId="609222976" sldId="650"/>
        </pc:sldMkLst>
        <pc:spChg chg="mod">
          <ac:chgData name="Siegbert Rudolph" userId="2af4d44886c067cc" providerId="LiveId" clId="{4EF4DFEE-76F5-4A29-AAED-36182792215B}" dt="2020-10-17T08:26:34.868" v="83" actId="1076"/>
          <ac:spMkLst>
            <pc:docMk/>
            <pc:sldMk cId="609222976" sldId="650"/>
            <ac:spMk id="3" creationId="{879E01E0-DCB4-4FA2-BE31-0282627EA035}"/>
          </ac:spMkLst>
        </pc:spChg>
        <pc:spChg chg="del">
          <ac:chgData name="Siegbert Rudolph" userId="2af4d44886c067cc" providerId="LiveId" clId="{4EF4DFEE-76F5-4A29-AAED-36182792215B}" dt="2020-10-17T08:26:34.868" v="78" actId="478"/>
          <ac:spMkLst>
            <pc:docMk/>
            <pc:sldMk cId="609222976" sldId="650"/>
            <ac:spMk id="4" creationId="{2849306D-DFCF-4255-AA2A-146C7FE50E96}"/>
          </ac:spMkLst>
        </pc:spChg>
      </pc:sldChg>
      <pc:sldChg chg="delSp modSp mod">
        <pc:chgData name="Siegbert Rudolph" userId="2af4d44886c067cc" providerId="LiveId" clId="{4EF4DFEE-76F5-4A29-AAED-36182792215B}" dt="2020-10-17T08:26:34.852" v="71" actId="1076"/>
        <pc:sldMkLst>
          <pc:docMk/>
          <pc:sldMk cId="3853910234" sldId="652"/>
        </pc:sldMkLst>
        <pc:spChg chg="mod">
          <ac:chgData name="Siegbert Rudolph" userId="2af4d44886c067cc" providerId="LiveId" clId="{4EF4DFEE-76F5-4A29-AAED-36182792215B}" dt="2020-10-17T08:26:34.852" v="71" actId="1076"/>
          <ac:spMkLst>
            <pc:docMk/>
            <pc:sldMk cId="3853910234" sldId="652"/>
            <ac:spMk id="2" creationId="{850A6847-0CDB-45F3-91A6-6EFA337CF57C}"/>
          </ac:spMkLst>
        </pc:spChg>
        <pc:spChg chg="del">
          <ac:chgData name="Siegbert Rudolph" userId="2af4d44886c067cc" providerId="LiveId" clId="{4EF4DFEE-76F5-4A29-AAED-36182792215B}" dt="2020-10-17T08:26:34.852" v="66" actId="478"/>
          <ac:spMkLst>
            <pc:docMk/>
            <pc:sldMk cId="3853910234" sldId="652"/>
            <ac:spMk id="3" creationId="{FD49733A-3BC2-423A-A48F-6BD0B0833FC6}"/>
          </ac:spMkLst>
        </pc:spChg>
      </pc:sldChg>
      <pc:sldChg chg="delSp modSp mod">
        <pc:chgData name="Siegbert Rudolph" userId="2af4d44886c067cc" providerId="LiveId" clId="{4EF4DFEE-76F5-4A29-AAED-36182792215B}" dt="2020-10-17T08:26:34.805" v="11" actId="1076"/>
        <pc:sldMkLst>
          <pc:docMk/>
          <pc:sldMk cId="3507951110" sldId="653"/>
        </pc:sldMkLst>
        <pc:spChg chg="del">
          <ac:chgData name="Siegbert Rudolph" userId="2af4d44886c067cc" providerId="LiveId" clId="{4EF4DFEE-76F5-4A29-AAED-36182792215B}" dt="2020-10-17T08:26:34.805" v="6" actId="478"/>
          <ac:spMkLst>
            <pc:docMk/>
            <pc:sldMk cId="3507951110" sldId="653"/>
            <ac:spMk id="3" creationId="{F4BA3C2F-A7DD-4131-8080-B18069EB5F20}"/>
          </ac:spMkLst>
        </pc:spChg>
        <pc:spChg chg="mod">
          <ac:chgData name="Siegbert Rudolph" userId="2af4d44886c067cc" providerId="LiveId" clId="{4EF4DFEE-76F5-4A29-AAED-36182792215B}" dt="2020-10-17T08:26:34.805" v="11" actId="1076"/>
          <ac:spMkLst>
            <pc:docMk/>
            <pc:sldMk cId="3507951110" sldId="653"/>
            <ac:spMk id="8" creationId="{5E834A1B-7F62-47D4-AD0B-BF7CBA82A413}"/>
          </ac:spMkLst>
        </pc:spChg>
      </pc:sldChg>
      <pc:sldChg chg="delSp modSp mod">
        <pc:chgData name="Siegbert Rudolph" userId="2af4d44886c067cc" providerId="LiveId" clId="{4EF4DFEE-76F5-4A29-AAED-36182792215B}" dt="2020-10-17T08:26:34.821" v="17" actId="1076"/>
        <pc:sldMkLst>
          <pc:docMk/>
          <pc:sldMk cId="1640591054" sldId="654"/>
        </pc:sldMkLst>
        <pc:spChg chg="mod">
          <ac:chgData name="Siegbert Rudolph" userId="2af4d44886c067cc" providerId="LiveId" clId="{4EF4DFEE-76F5-4A29-AAED-36182792215B}" dt="2020-10-17T08:26:34.821" v="17" actId="1076"/>
          <ac:spMkLst>
            <pc:docMk/>
            <pc:sldMk cId="1640591054" sldId="654"/>
            <ac:spMk id="2" creationId="{7773DF59-4D5B-4603-AB4C-EA502346AB6D}"/>
          </ac:spMkLst>
        </pc:spChg>
        <pc:spChg chg="del">
          <ac:chgData name="Siegbert Rudolph" userId="2af4d44886c067cc" providerId="LiveId" clId="{4EF4DFEE-76F5-4A29-AAED-36182792215B}" dt="2020-10-17T08:26:34.805" v="12" actId="478"/>
          <ac:spMkLst>
            <pc:docMk/>
            <pc:sldMk cId="1640591054" sldId="654"/>
            <ac:spMk id="3" creationId="{1097A29F-EB7F-4426-BFF4-1395CDC30A01}"/>
          </ac:spMkLst>
        </pc:spChg>
      </pc:sldChg>
      <pc:sldChg chg="delSp modSp mod">
        <pc:chgData name="Siegbert Rudolph" userId="2af4d44886c067cc" providerId="LiveId" clId="{4EF4DFEE-76F5-4A29-AAED-36182792215B}" dt="2020-10-17T08:26:34.821" v="23" actId="1076"/>
        <pc:sldMkLst>
          <pc:docMk/>
          <pc:sldMk cId="599757504" sldId="655"/>
        </pc:sldMkLst>
        <pc:spChg chg="mod">
          <ac:chgData name="Siegbert Rudolph" userId="2af4d44886c067cc" providerId="LiveId" clId="{4EF4DFEE-76F5-4A29-AAED-36182792215B}" dt="2020-10-17T08:26:34.821" v="23" actId="1076"/>
          <ac:spMkLst>
            <pc:docMk/>
            <pc:sldMk cId="599757504" sldId="655"/>
            <ac:spMk id="2" creationId="{ADCBF9C8-CD77-4CBF-A779-A25E3E3A7838}"/>
          </ac:spMkLst>
        </pc:spChg>
        <pc:spChg chg="del">
          <ac:chgData name="Siegbert Rudolph" userId="2af4d44886c067cc" providerId="LiveId" clId="{4EF4DFEE-76F5-4A29-AAED-36182792215B}" dt="2020-10-17T08:26:34.821" v="18" actId="478"/>
          <ac:spMkLst>
            <pc:docMk/>
            <pc:sldMk cId="599757504" sldId="655"/>
            <ac:spMk id="3" creationId="{EBB8936F-F3BB-4644-9619-C47AB6FF20C1}"/>
          </ac:spMkLst>
        </pc:spChg>
      </pc:sldChg>
      <pc:sldChg chg="delSp modSp mod">
        <pc:chgData name="Siegbert Rudolph" userId="2af4d44886c067cc" providerId="LiveId" clId="{4EF4DFEE-76F5-4A29-AAED-36182792215B}" dt="2020-10-17T08:26:34.821" v="29" actId="1076"/>
        <pc:sldMkLst>
          <pc:docMk/>
          <pc:sldMk cId="3363079364" sldId="656"/>
        </pc:sldMkLst>
        <pc:spChg chg="mod">
          <ac:chgData name="Siegbert Rudolph" userId="2af4d44886c067cc" providerId="LiveId" clId="{4EF4DFEE-76F5-4A29-AAED-36182792215B}" dt="2020-10-17T08:26:34.821" v="29" actId="1076"/>
          <ac:spMkLst>
            <pc:docMk/>
            <pc:sldMk cId="3363079364" sldId="656"/>
            <ac:spMk id="2" creationId="{FD867FD7-D9F1-4C0A-9345-D628F6A08F22}"/>
          </ac:spMkLst>
        </pc:spChg>
        <pc:spChg chg="del">
          <ac:chgData name="Siegbert Rudolph" userId="2af4d44886c067cc" providerId="LiveId" clId="{4EF4DFEE-76F5-4A29-AAED-36182792215B}" dt="2020-10-17T08:26:34.821" v="24" actId="478"/>
          <ac:spMkLst>
            <pc:docMk/>
            <pc:sldMk cId="3363079364" sldId="656"/>
            <ac:spMk id="3" creationId="{1C6E9025-0CBA-47D6-BA73-720EB8DEFACA}"/>
          </ac:spMkLst>
        </pc:spChg>
      </pc:sldChg>
      <pc:sldChg chg="delSp modSp mod">
        <pc:chgData name="Siegbert Rudolph" userId="2af4d44886c067cc" providerId="LiveId" clId="{4EF4DFEE-76F5-4A29-AAED-36182792215B}" dt="2020-10-17T08:26:34.821" v="35" actId="1076"/>
        <pc:sldMkLst>
          <pc:docMk/>
          <pc:sldMk cId="1983598439" sldId="657"/>
        </pc:sldMkLst>
        <pc:spChg chg="mod">
          <ac:chgData name="Siegbert Rudolph" userId="2af4d44886c067cc" providerId="LiveId" clId="{4EF4DFEE-76F5-4A29-AAED-36182792215B}" dt="2020-10-17T08:26:34.821" v="35" actId="1076"/>
          <ac:spMkLst>
            <pc:docMk/>
            <pc:sldMk cId="1983598439" sldId="657"/>
            <ac:spMk id="2" creationId="{D6B7C49C-AE9C-4DAC-92D7-02018A6584AB}"/>
          </ac:spMkLst>
        </pc:spChg>
        <pc:spChg chg="del">
          <ac:chgData name="Siegbert Rudolph" userId="2af4d44886c067cc" providerId="LiveId" clId="{4EF4DFEE-76F5-4A29-AAED-36182792215B}" dt="2020-10-17T08:26:34.821" v="30" actId="478"/>
          <ac:spMkLst>
            <pc:docMk/>
            <pc:sldMk cId="1983598439" sldId="657"/>
            <ac:spMk id="3" creationId="{532D96BB-82E4-4400-B7E5-00F5BB2E7DE3}"/>
          </ac:spMkLst>
        </pc:spChg>
      </pc:sldChg>
      <pc:sldChg chg="delSp modSp mod">
        <pc:chgData name="Siegbert Rudolph" userId="2af4d44886c067cc" providerId="LiveId" clId="{4EF4DFEE-76F5-4A29-AAED-36182792215B}" dt="2020-10-17T08:26:34.837" v="41" actId="1076"/>
        <pc:sldMkLst>
          <pc:docMk/>
          <pc:sldMk cId="3143888550" sldId="658"/>
        </pc:sldMkLst>
        <pc:spChg chg="mod">
          <ac:chgData name="Siegbert Rudolph" userId="2af4d44886c067cc" providerId="LiveId" clId="{4EF4DFEE-76F5-4A29-AAED-36182792215B}" dt="2020-10-17T08:26:34.837" v="41" actId="1076"/>
          <ac:spMkLst>
            <pc:docMk/>
            <pc:sldMk cId="3143888550" sldId="658"/>
            <ac:spMk id="2" creationId="{77857CED-5B42-4ACB-B16C-BF81B319428E}"/>
          </ac:spMkLst>
        </pc:spChg>
        <pc:spChg chg="del">
          <ac:chgData name="Siegbert Rudolph" userId="2af4d44886c067cc" providerId="LiveId" clId="{4EF4DFEE-76F5-4A29-AAED-36182792215B}" dt="2020-10-17T08:26:34.837" v="36" actId="478"/>
          <ac:spMkLst>
            <pc:docMk/>
            <pc:sldMk cId="3143888550" sldId="658"/>
            <ac:spMk id="3" creationId="{90C85CC9-6515-4D42-A34E-9E4FC9C1F82F}"/>
          </ac:spMkLst>
        </pc:spChg>
      </pc:sldChg>
      <pc:sldChg chg="delSp modSp mod">
        <pc:chgData name="Siegbert Rudolph" userId="2af4d44886c067cc" providerId="LiveId" clId="{4EF4DFEE-76F5-4A29-AAED-36182792215B}" dt="2020-10-17T08:26:34.837" v="47" actId="1076"/>
        <pc:sldMkLst>
          <pc:docMk/>
          <pc:sldMk cId="597286124" sldId="659"/>
        </pc:sldMkLst>
        <pc:spChg chg="mod">
          <ac:chgData name="Siegbert Rudolph" userId="2af4d44886c067cc" providerId="LiveId" clId="{4EF4DFEE-76F5-4A29-AAED-36182792215B}" dt="2020-10-17T08:26:34.837" v="47" actId="1076"/>
          <ac:spMkLst>
            <pc:docMk/>
            <pc:sldMk cId="597286124" sldId="659"/>
            <ac:spMk id="2" creationId="{2267205D-2580-4CB8-BF36-DE8DB81F2375}"/>
          </ac:spMkLst>
        </pc:spChg>
        <pc:spChg chg="del">
          <ac:chgData name="Siegbert Rudolph" userId="2af4d44886c067cc" providerId="LiveId" clId="{4EF4DFEE-76F5-4A29-AAED-36182792215B}" dt="2020-10-17T08:26:34.837" v="42" actId="478"/>
          <ac:spMkLst>
            <pc:docMk/>
            <pc:sldMk cId="597286124" sldId="659"/>
            <ac:spMk id="3" creationId="{8EC02896-065F-4741-935D-67314D49FC07}"/>
          </ac:spMkLst>
        </pc:spChg>
      </pc:sldChg>
      <pc:sldChg chg="delSp modSp mod">
        <pc:chgData name="Siegbert Rudolph" userId="2af4d44886c067cc" providerId="LiveId" clId="{4EF4DFEE-76F5-4A29-AAED-36182792215B}" dt="2020-10-17T08:26:34.837" v="53" actId="1076"/>
        <pc:sldMkLst>
          <pc:docMk/>
          <pc:sldMk cId="4217816899" sldId="660"/>
        </pc:sldMkLst>
        <pc:spChg chg="mod">
          <ac:chgData name="Siegbert Rudolph" userId="2af4d44886c067cc" providerId="LiveId" clId="{4EF4DFEE-76F5-4A29-AAED-36182792215B}" dt="2020-10-17T08:26:34.837" v="53" actId="1076"/>
          <ac:spMkLst>
            <pc:docMk/>
            <pc:sldMk cId="4217816899" sldId="660"/>
            <ac:spMk id="2" creationId="{8AB62942-6097-40A9-B918-9DF729EB2BB5}"/>
          </ac:spMkLst>
        </pc:spChg>
        <pc:spChg chg="del">
          <ac:chgData name="Siegbert Rudolph" userId="2af4d44886c067cc" providerId="LiveId" clId="{4EF4DFEE-76F5-4A29-AAED-36182792215B}" dt="2020-10-17T08:26:34.837" v="48" actId="478"/>
          <ac:spMkLst>
            <pc:docMk/>
            <pc:sldMk cId="4217816899" sldId="660"/>
            <ac:spMk id="3" creationId="{3179A8FA-25FE-42F3-9C38-A4722F64F695}"/>
          </ac:spMkLst>
        </pc:spChg>
      </pc:sldChg>
      <pc:sldChg chg="delSp modSp mod">
        <pc:chgData name="Siegbert Rudolph" userId="2af4d44886c067cc" providerId="LiveId" clId="{4EF4DFEE-76F5-4A29-AAED-36182792215B}" dt="2020-10-17T08:26:34.852" v="59" actId="1076"/>
        <pc:sldMkLst>
          <pc:docMk/>
          <pc:sldMk cId="3352714247" sldId="661"/>
        </pc:sldMkLst>
        <pc:spChg chg="mod">
          <ac:chgData name="Siegbert Rudolph" userId="2af4d44886c067cc" providerId="LiveId" clId="{4EF4DFEE-76F5-4A29-AAED-36182792215B}" dt="2020-10-17T08:26:34.852" v="59" actId="1076"/>
          <ac:spMkLst>
            <pc:docMk/>
            <pc:sldMk cId="3352714247" sldId="661"/>
            <ac:spMk id="2" creationId="{8E09D2DB-A8D8-45FE-9097-16A3915DAC66}"/>
          </ac:spMkLst>
        </pc:spChg>
        <pc:spChg chg="del">
          <ac:chgData name="Siegbert Rudolph" userId="2af4d44886c067cc" providerId="LiveId" clId="{4EF4DFEE-76F5-4A29-AAED-36182792215B}" dt="2020-10-17T08:26:34.837" v="54" actId="478"/>
          <ac:spMkLst>
            <pc:docMk/>
            <pc:sldMk cId="3352714247" sldId="661"/>
            <ac:spMk id="3" creationId="{8CB18BEE-DAF2-4579-8E20-8A285E785760}"/>
          </ac:spMkLst>
        </pc:spChg>
      </pc:sldChg>
      <pc:sldChg chg="delSp modSp mod">
        <pc:chgData name="Siegbert Rudolph" userId="2af4d44886c067cc" providerId="LiveId" clId="{4EF4DFEE-76F5-4A29-AAED-36182792215B}" dt="2020-10-17T08:26:34.852" v="65" actId="1076"/>
        <pc:sldMkLst>
          <pc:docMk/>
          <pc:sldMk cId="3257892024" sldId="662"/>
        </pc:sldMkLst>
        <pc:spChg chg="mod">
          <ac:chgData name="Siegbert Rudolph" userId="2af4d44886c067cc" providerId="LiveId" clId="{4EF4DFEE-76F5-4A29-AAED-36182792215B}" dt="2020-10-17T08:26:34.852" v="65" actId="1076"/>
          <ac:spMkLst>
            <pc:docMk/>
            <pc:sldMk cId="3257892024" sldId="662"/>
            <ac:spMk id="2" creationId="{3214FFDE-0D1D-49FB-B020-8E4395427B69}"/>
          </ac:spMkLst>
        </pc:spChg>
        <pc:spChg chg="del">
          <ac:chgData name="Siegbert Rudolph" userId="2af4d44886c067cc" providerId="LiveId" clId="{4EF4DFEE-76F5-4A29-AAED-36182792215B}" dt="2020-10-17T08:26:34.852" v="60" actId="478"/>
          <ac:spMkLst>
            <pc:docMk/>
            <pc:sldMk cId="3257892024" sldId="662"/>
            <ac:spMk id="3" creationId="{87C64997-A934-4163-AC1D-73ACD68178EB}"/>
          </ac:spMkLst>
        </pc:spChg>
      </pc:sldChg>
      <pc:sldChg chg="delSp modSp mod">
        <pc:chgData name="Siegbert Rudolph" userId="2af4d44886c067cc" providerId="LiveId" clId="{4EF4DFEE-76F5-4A29-AAED-36182792215B}" dt="2020-10-17T08:26:34.884" v="101" actId="1076"/>
        <pc:sldMkLst>
          <pc:docMk/>
          <pc:sldMk cId="1944282758" sldId="665"/>
        </pc:sldMkLst>
        <pc:spChg chg="mod">
          <ac:chgData name="Siegbert Rudolph" userId="2af4d44886c067cc" providerId="LiveId" clId="{4EF4DFEE-76F5-4A29-AAED-36182792215B}" dt="2020-10-17T08:26:34.884" v="101" actId="1076"/>
          <ac:spMkLst>
            <pc:docMk/>
            <pc:sldMk cId="1944282758" sldId="665"/>
            <ac:spMk id="2" creationId="{135A5B30-D01E-487B-B72E-FB3D96F43C45}"/>
          </ac:spMkLst>
        </pc:spChg>
        <pc:spChg chg="del">
          <ac:chgData name="Siegbert Rudolph" userId="2af4d44886c067cc" providerId="LiveId" clId="{4EF4DFEE-76F5-4A29-AAED-36182792215B}" dt="2020-10-17T08:26:34.868" v="96" actId="478"/>
          <ac:spMkLst>
            <pc:docMk/>
            <pc:sldMk cId="1944282758" sldId="665"/>
            <ac:spMk id="3" creationId="{BB30E5C2-639C-4FAF-B42A-560B64BE1DB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6125"/>
            <a:ext cx="496093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858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098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9504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3893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00472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4401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86721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519477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9480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5760727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306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55473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4688583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5528340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454281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7800054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34432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0266716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974139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2113110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5882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0087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Textmasterformat bearbeiten</a:t>
            </a:r>
          </a:p>
          <a:p>
            <a:pPr lvl="1"/>
            <a:r>
              <a:rPr lang="de-DE" altLang="de-DE" dirty="0"/>
              <a:t>Zweite Ebene</a:t>
            </a:r>
          </a:p>
          <a:p>
            <a:pPr lvl="2"/>
            <a:r>
              <a:rPr lang="de-DE" altLang="de-DE" dirty="0"/>
              <a:t>Dritte Ebene</a:t>
            </a:r>
          </a:p>
          <a:p>
            <a:pPr lvl="3"/>
            <a:r>
              <a:rPr lang="de-DE" altLang="de-DE" dirty="0"/>
              <a:t>Vierte Ebene</a:t>
            </a:r>
          </a:p>
          <a:p>
            <a:pPr lvl="4"/>
            <a:r>
              <a:rPr lang="de-DE" alt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35" r:id="rId1"/>
    <p:sldLayoutId id="2147486536" r:id="rId2"/>
    <p:sldLayoutId id="2147486537" r:id="rId3"/>
    <p:sldLayoutId id="2147486538" r:id="rId4"/>
    <p:sldLayoutId id="2147486539" r:id="rId5"/>
    <p:sldLayoutId id="2147486540" r:id="rId6"/>
    <p:sldLayoutId id="2147486468" r:id="rId7"/>
    <p:sldLayoutId id="2147486541" r:id="rId8"/>
    <p:sldLayoutId id="2147486542" r:id="rId9"/>
    <p:sldLayoutId id="2147486543" r:id="rId10"/>
    <p:sldLayoutId id="214748654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solidFill>
                  <a:prstClr val="black"/>
                </a:solidFill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solidFill>
                  <a:prstClr val="black"/>
                </a:solidFill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317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546" r:id="rId1"/>
    <p:sldLayoutId id="2147486547" r:id="rId2"/>
    <p:sldLayoutId id="2147486548" r:id="rId3"/>
    <p:sldLayoutId id="2147486549" r:id="rId4"/>
    <p:sldLayoutId id="2147486550" r:id="rId5"/>
    <p:sldLayoutId id="2147486551" r:id="rId6"/>
    <p:sldLayoutId id="2147486552" r:id="rId7"/>
    <p:sldLayoutId id="2147486553" r:id="rId8"/>
    <p:sldLayoutId id="2147486554" r:id="rId9"/>
    <p:sldLayoutId id="2147486555" r:id="rId10"/>
    <p:sldLayoutId id="214748655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4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feld 5"/>
          <p:cNvSpPr txBox="1">
            <a:spLocks noChangeArrowheads="1"/>
          </p:cNvSpPr>
          <p:nvPr/>
        </p:nvSpPr>
        <p:spPr bwMode="auto">
          <a:xfrm>
            <a:off x="260350" y="219075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8" name="Rechteck 7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12" name="Rechteck 11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Folie</a:t>
            </a:r>
          </a:p>
        </p:txBody>
      </p:sp>
      <p:sp>
        <p:nvSpPr>
          <p:cNvPr id="15" name="Foliennummernplatzhalter 27"/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  <p:pic>
        <p:nvPicPr>
          <p:cNvPr id="17" name="shpLesekochValidCheck" descr="lesekoch_logo_mit_Hintergrund-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09" y="13928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feld 4"/>
          <p:cNvSpPr txBox="1">
            <a:spLocks noChangeArrowheads="1"/>
          </p:cNvSpPr>
          <p:nvPr/>
        </p:nvSpPr>
        <p:spPr bwMode="auto">
          <a:xfrm>
            <a:off x="620825" y="1844675"/>
            <a:ext cx="154452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Titel:</a:t>
            </a:r>
          </a:p>
          <a:p>
            <a:pPr algn="r"/>
            <a:endParaRPr lang="de-DE" sz="20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Textquelle:</a:t>
            </a:r>
          </a:p>
        </p:txBody>
      </p:sp>
      <p:sp>
        <p:nvSpPr>
          <p:cNvPr id="23" name="Textfeld 10"/>
          <p:cNvSpPr txBox="1">
            <a:spLocks noChangeArrowheads="1"/>
          </p:cNvSpPr>
          <p:nvPr/>
        </p:nvSpPr>
        <p:spPr bwMode="auto">
          <a:xfrm>
            <a:off x="2227263" y="1844675"/>
            <a:ext cx="691695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Besondere Übung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3600" b="1" dirty="0">
                <a:solidFill>
                  <a:prstClr val="black"/>
                </a:solidFill>
                <a:latin typeface="Trebuchet MS" pitchFamily="34" charset="0"/>
              </a:rPr>
              <a:t>Wortwiederholungen erkennen</a:t>
            </a:r>
          </a:p>
        </p:txBody>
      </p:sp>
      <p:sp>
        <p:nvSpPr>
          <p:cNvPr id="27" name="Textfeld 12"/>
          <p:cNvSpPr txBox="1">
            <a:spLocks noChangeArrowheads="1"/>
          </p:cNvSpPr>
          <p:nvPr/>
        </p:nvSpPr>
        <p:spPr bwMode="auto">
          <a:xfrm>
            <a:off x="2232025" y="2780422"/>
            <a:ext cx="223330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7C3177E6-FA1E-46AD-AA8E-777440633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447" y="5376397"/>
            <a:ext cx="3344955" cy="707886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000" dirty="0">
                <a:latin typeface="Trebuchet MS" pitchFamily="34" charset="0"/>
              </a:rPr>
              <a:t>Präsentation starten: F5</a:t>
            </a:r>
          </a:p>
          <a:p>
            <a:pPr eaLnBrk="0" hangingPunct="0">
              <a:defRPr/>
            </a:pPr>
            <a:r>
              <a:rPr lang="de-DE" sz="2000" dirty="0">
                <a:latin typeface="Trebuchet MS" pitchFamily="34" charset="0"/>
              </a:rPr>
              <a:t>Präsentation verlassen: ESC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F7631179-9A80-4620-9AD6-963858C7F84D}"/>
              </a:ext>
            </a:extLst>
          </p:cNvPr>
          <p:cNvSpPr/>
          <p:nvPr/>
        </p:nvSpPr>
        <p:spPr>
          <a:xfrm>
            <a:off x="2227373" y="3734301"/>
            <a:ext cx="691673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>
                <a:solidFill>
                  <a:srgbClr val="FF0000"/>
                </a:solidFill>
                <a:latin typeface="Trebuchet MS" panose="020B0603020202020204" pitchFamily="34" charset="0"/>
              </a:rPr>
              <a:t>Silbenkennung lesegerecht:</a:t>
            </a:r>
          </a:p>
          <a:p>
            <a:r>
              <a:rPr lang="de-DE" dirty="0" err="1">
                <a:solidFill>
                  <a:srgbClr val="FF0000"/>
                </a:solidFill>
                <a:latin typeface="Trebuchet MS" panose="020B0603020202020204" pitchFamily="34" charset="0"/>
              </a:rPr>
              <a:t>ng</a:t>
            </a:r>
            <a:r>
              <a:rPr lang="de-DE" dirty="0">
                <a:solidFill>
                  <a:srgbClr val="FF0000"/>
                </a:solidFill>
                <a:latin typeface="Trebuchet MS" panose="020B0603020202020204" pitchFamily="34" charset="0"/>
              </a:rPr>
              <a:t>, h, Mitlautverdoppelungen, kurze Vokale in erster Silbe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B1AC8DDA-D65F-3D91-C824-78FE1D55F8FA}"/>
              </a:ext>
            </a:extLst>
          </p:cNvPr>
          <p:cNvSpPr txBox="1"/>
          <p:nvPr/>
        </p:nvSpPr>
        <p:spPr>
          <a:xfrm>
            <a:off x="190500" y="6724134"/>
            <a:ext cx="422743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Übungsdateien\Leseübungs-Sammelsurium\Wortwiederholungen erkennen.pptx - Seite 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feld 2"/>
          <p:cNvSpPr txBox="1">
            <a:spLocks noChangeArrowheads="1"/>
          </p:cNvSpPr>
          <p:nvPr/>
        </p:nvSpPr>
        <p:spPr bwMode="auto">
          <a:xfrm>
            <a:off x="190500" y="113754"/>
            <a:ext cx="6158737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Wörter schnell erkennen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Klicke auf die Anzahl des gesuchten Wortes im Satz!</a:t>
            </a:r>
          </a:p>
        </p:txBody>
      </p:sp>
      <p:sp>
        <p:nvSpPr>
          <p:cNvPr id="41" name="Ellipse 40"/>
          <p:cNvSpPr/>
          <p:nvPr/>
        </p:nvSpPr>
        <p:spPr>
          <a:xfrm>
            <a:off x="276225" y="126876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8974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64535E2-B50C-469D-A05F-1D662AFF0BA1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64" name="Gruppieren 63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65" name="Rechteck 64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6" name="Rechteck 65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7" name="Gruppieren 66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68" name="Rechteck 6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9" name="Rechteck 6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79" name="Textfeld 78"/>
          <p:cNvSpPr txBox="1">
            <a:spLocks noChangeArrowheads="1"/>
          </p:cNvSpPr>
          <p:nvPr/>
        </p:nvSpPr>
        <p:spPr bwMode="auto">
          <a:xfrm>
            <a:off x="518807" y="1124744"/>
            <a:ext cx="8725915" cy="2794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Wahl</a:t>
            </a:r>
            <a:endParaRPr lang="de-DE" altLang="de-DE" sz="2400" dirty="0">
              <a:solidFill>
                <a:srgbClr val="FF0000"/>
              </a:solidFill>
              <a:latin typeface="Trebuchet MS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In der Demokratie gibt es eine freie Wahl. Leider haben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wir nicht immer die Wahl. Der Wal schwimmt im Wasser.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Neben dem Waal geht ein Weg. Am Rande der Straße ist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ein Wall. Der Wal hat keine Wahl und passt nicht in den Waal.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A1C1B4F-8586-4F13-A833-5D04C6B639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5936" y="4519357"/>
            <a:ext cx="5151566" cy="493819"/>
          </a:xfrm>
          <a:prstGeom prst="rect">
            <a:avLst/>
          </a:prstGeom>
        </p:spPr>
      </p:pic>
      <p:sp>
        <p:nvSpPr>
          <p:cNvPr id="24" name="Textfeld 23">
            <a:extLst>
              <a:ext uri="{FF2B5EF4-FFF2-40B4-BE49-F238E27FC236}">
                <a16:creationId xmlns:a16="http://schemas.microsoft.com/office/drawing/2014/main" id="{8484F636-178B-4C68-9478-6B5D878B7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7555" y="4088674"/>
            <a:ext cx="5128327" cy="959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1     2     3     4     5     6     7     8     9     10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3366A4B0-1589-352B-3D18-FFC2CCE6A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7768" y="6519446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8CD86830-0271-9667-1787-B790E6AB8427}"/>
              </a:ext>
            </a:extLst>
          </p:cNvPr>
          <p:cNvSpPr/>
          <p:nvPr/>
        </p:nvSpPr>
        <p:spPr>
          <a:xfrm>
            <a:off x="179512" y="1124745"/>
            <a:ext cx="9009179" cy="468052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188A977C-6BF3-4829-8F74-1FCFB94CAE8B}"/>
              </a:ext>
            </a:extLst>
          </p:cNvPr>
          <p:cNvSpPr/>
          <p:nvPr/>
        </p:nvSpPr>
        <p:spPr>
          <a:xfrm>
            <a:off x="5608076" y="1875837"/>
            <a:ext cx="644073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6DCF59F3-3021-4496-A0E6-37A85F1C1F1C}"/>
              </a:ext>
            </a:extLst>
          </p:cNvPr>
          <p:cNvSpPr/>
          <p:nvPr/>
        </p:nvSpPr>
        <p:spPr>
          <a:xfrm>
            <a:off x="3406078" y="2421484"/>
            <a:ext cx="704690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96D10971-121E-4F2F-BEDE-77105667324A}"/>
              </a:ext>
            </a:extLst>
          </p:cNvPr>
          <p:cNvSpPr/>
          <p:nvPr/>
        </p:nvSpPr>
        <p:spPr>
          <a:xfrm>
            <a:off x="5537288" y="1779015"/>
            <a:ext cx="751403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4CA63934-495E-40A9-BD23-F84AF75EC766}"/>
              </a:ext>
            </a:extLst>
          </p:cNvPr>
          <p:cNvSpPr/>
          <p:nvPr/>
        </p:nvSpPr>
        <p:spPr>
          <a:xfrm>
            <a:off x="3390688" y="2344396"/>
            <a:ext cx="720080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E41E7B9B-441F-449A-B39D-5EA9D511748B}"/>
              </a:ext>
            </a:extLst>
          </p:cNvPr>
          <p:cNvSpPr/>
          <p:nvPr/>
        </p:nvSpPr>
        <p:spPr>
          <a:xfrm>
            <a:off x="4410809" y="3479336"/>
            <a:ext cx="687341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28ABBBAA-BB47-4B9A-8A1D-15ADEEF5E13E}"/>
              </a:ext>
            </a:extLst>
          </p:cNvPr>
          <p:cNvSpPr/>
          <p:nvPr/>
        </p:nvSpPr>
        <p:spPr>
          <a:xfrm>
            <a:off x="4360935" y="3429000"/>
            <a:ext cx="787129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5B482AA4-AC42-4E33-8BFD-19406C88D3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697" y="4270416"/>
            <a:ext cx="355556" cy="355556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94AA7CCB-25E7-4BD1-BD45-01B9F85D746D}"/>
              </a:ext>
            </a:extLst>
          </p:cNvPr>
          <p:cNvSpPr/>
          <p:nvPr/>
        </p:nvSpPr>
        <p:spPr>
          <a:xfrm>
            <a:off x="2804896" y="4539125"/>
            <a:ext cx="43204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FE3F0259-A255-4819-AA8B-1946515436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1183286"/>
            <a:ext cx="8725915" cy="27944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Wahl</a:t>
            </a:r>
            <a:endParaRPr lang="de-DE" altLang="de-DE" sz="2400" dirty="0">
              <a:solidFill>
                <a:srgbClr val="FF0000"/>
              </a:solidFill>
              <a:latin typeface="Trebuchet MS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In der Demokratie gibt es eine freie Wahl. Leider haben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wir nicht immer die Wahl. Der Wal schwimmt im Wasser.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Neben dem Waal geht ein Weg. Am Rande der Straße ist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ein Wall. Der Wal hat keine Wahl und passt nicht in den Waal.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CF27D04-5289-79D9-31B9-700CDCFB8C29}"/>
              </a:ext>
            </a:extLst>
          </p:cNvPr>
          <p:cNvSpPr txBox="1"/>
          <p:nvPr/>
        </p:nvSpPr>
        <p:spPr>
          <a:xfrm>
            <a:off x="190500" y="6724134"/>
            <a:ext cx="426751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Übungsdateien\Leseübungs-Sammelsurium\Wortwiederholungen erkennen.pptx - Seite 10</a:t>
            </a:r>
          </a:p>
        </p:txBody>
      </p:sp>
    </p:spTree>
    <p:extLst>
      <p:ext uri="{BB962C8B-B14F-4D97-AF65-F5344CB8AC3E}">
        <p14:creationId xmlns:p14="http://schemas.microsoft.com/office/powerpoint/2010/main" val="3352714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89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91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24" grpId="0" animBg="1"/>
      <p:bldP spid="2" grpId="0" animBg="1"/>
      <p:bldP spid="7" grpId="0" animBg="1"/>
      <p:bldP spid="39" grpId="0" animBg="1"/>
      <p:bldP spid="40" grpId="0" animBg="1"/>
      <p:bldP spid="30" grpId="0" animBg="1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feld 2"/>
          <p:cNvSpPr txBox="1">
            <a:spLocks noChangeArrowheads="1"/>
          </p:cNvSpPr>
          <p:nvPr/>
        </p:nvSpPr>
        <p:spPr bwMode="auto">
          <a:xfrm>
            <a:off x="190500" y="113754"/>
            <a:ext cx="6158737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Wörter schnell erkennen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Klicke auf die Anzahl des gesuchten Wortes im Satz!</a:t>
            </a:r>
          </a:p>
        </p:txBody>
      </p:sp>
      <p:sp>
        <p:nvSpPr>
          <p:cNvPr id="41" name="Ellipse 40"/>
          <p:cNvSpPr/>
          <p:nvPr/>
        </p:nvSpPr>
        <p:spPr>
          <a:xfrm>
            <a:off x="276225" y="126876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8974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64535E2-B50C-469D-A05F-1D662AFF0BA1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64" name="Gruppieren 63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65" name="Rechteck 64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6" name="Rechteck 65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7" name="Gruppieren 66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68" name="Rechteck 6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9" name="Rechteck 6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79" name="Textfeld 78"/>
          <p:cNvSpPr txBox="1">
            <a:spLocks noChangeArrowheads="1"/>
          </p:cNvSpPr>
          <p:nvPr/>
        </p:nvSpPr>
        <p:spPr bwMode="auto">
          <a:xfrm>
            <a:off x="518807" y="1124744"/>
            <a:ext cx="8278228" cy="3348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Span</a:t>
            </a:r>
            <a:endParaRPr lang="de-DE" altLang="de-DE" sz="2400" dirty="0">
              <a:solidFill>
                <a:srgbClr val="FF0000"/>
              </a:solidFill>
              <a:latin typeface="Trebuchet MS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Ein bekannter Name ist Spahn. Der Span ist ein Stückchen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Holz oder Metall. Der Fußballer schießt mit dem Spann.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An einem Span kann man sich verletzen. Die Mehrzahl von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Span ist Späne. Mit dem Spann sollte man auf keinen Span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treffen.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A1C1B4F-8586-4F13-A833-5D04C6B639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5936" y="4772718"/>
            <a:ext cx="5151566" cy="493819"/>
          </a:xfrm>
          <a:prstGeom prst="rect">
            <a:avLst/>
          </a:prstGeom>
        </p:spPr>
      </p:pic>
      <p:sp>
        <p:nvSpPr>
          <p:cNvPr id="25" name="Textfeld 24">
            <a:extLst>
              <a:ext uri="{FF2B5EF4-FFF2-40B4-BE49-F238E27FC236}">
                <a16:creationId xmlns:a16="http://schemas.microsoft.com/office/drawing/2014/main" id="{6EF7CDF0-96B7-4FF7-A765-75010308A7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7555" y="4342035"/>
            <a:ext cx="5128327" cy="959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1     2     3     4     5     6     7     8     9     10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30221439-9C54-D9DF-283D-0C297840C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7768" y="6519446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13682BE7-4656-3F02-D6BC-FF3357DFD2A3}"/>
              </a:ext>
            </a:extLst>
          </p:cNvPr>
          <p:cNvSpPr/>
          <p:nvPr/>
        </p:nvSpPr>
        <p:spPr>
          <a:xfrm>
            <a:off x="179512" y="1124745"/>
            <a:ext cx="9009179" cy="468052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188A977C-6BF3-4829-8F74-1FCFB94CAE8B}"/>
              </a:ext>
            </a:extLst>
          </p:cNvPr>
          <p:cNvSpPr/>
          <p:nvPr/>
        </p:nvSpPr>
        <p:spPr>
          <a:xfrm>
            <a:off x="5487631" y="1875837"/>
            <a:ext cx="644073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026906E1-473F-4EE7-9682-A04A9C4B349E}"/>
              </a:ext>
            </a:extLst>
          </p:cNvPr>
          <p:cNvSpPr/>
          <p:nvPr/>
        </p:nvSpPr>
        <p:spPr>
          <a:xfrm>
            <a:off x="2000056" y="2873446"/>
            <a:ext cx="624353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DE9C4622-8FA1-4137-A04D-D6CF002B4A2F}"/>
              </a:ext>
            </a:extLst>
          </p:cNvPr>
          <p:cNvSpPr/>
          <p:nvPr/>
        </p:nvSpPr>
        <p:spPr>
          <a:xfrm>
            <a:off x="610042" y="3487179"/>
            <a:ext cx="644812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96D10971-121E-4F2F-BEDE-77105667324A}"/>
              </a:ext>
            </a:extLst>
          </p:cNvPr>
          <p:cNvSpPr/>
          <p:nvPr/>
        </p:nvSpPr>
        <p:spPr>
          <a:xfrm>
            <a:off x="5416843" y="1779015"/>
            <a:ext cx="751403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328C1125-D813-4D59-B370-B6D1559CFC75}"/>
              </a:ext>
            </a:extLst>
          </p:cNvPr>
          <p:cNvSpPr/>
          <p:nvPr/>
        </p:nvSpPr>
        <p:spPr>
          <a:xfrm>
            <a:off x="1927161" y="2873446"/>
            <a:ext cx="720079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603765D1-DEF0-444E-B491-3B427781BD13}"/>
              </a:ext>
            </a:extLst>
          </p:cNvPr>
          <p:cNvSpPr/>
          <p:nvPr/>
        </p:nvSpPr>
        <p:spPr>
          <a:xfrm>
            <a:off x="573758" y="3436843"/>
            <a:ext cx="738425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E41E7B9B-441F-449A-B39D-5EA9D511748B}"/>
              </a:ext>
            </a:extLst>
          </p:cNvPr>
          <p:cNvSpPr/>
          <p:nvPr/>
        </p:nvSpPr>
        <p:spPr>
          <a:xfrm>
            <a:off x="7933254" y="3479336"/>
            <a:ext cx="644812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28ABBBAA-BB47-4B9A-8A1D-15ADEEF5E13E}"/>
              </a:ext>
            </a:extLst>
          </p:cNvPr>
          <p:cNvSpPr/>
          <p:nvPr/>
        </p:nvSpPr>
        <p:spPr>
          <a:xfrm>
            <a:off x="7883380" y="3429000"/>
            <a:ext cx="738425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5B482AA4-AC42-4E33-8BFD-19406C88D3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2297" y="4523777"/>
            <a:ext cx="355556" cy="355556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94AA7CCB-25E7-4BD1-BD45-01B9F85D746D}"/>
              </a:ext>
            </a:extLst>
          </p:cNvPr>
          <p:cNvSpPr/>
          <p:nvPr/>
        </p:nvSpPr>
        <p:spPr>
          <a:xfrm>
            <a:off x="3289496" y="4792486"/>
            <a:ext cx="43204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2F84A6C1-A511-4207-B5CD-2D722837E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886" y="1150144"/>
            <a:ext cx="8278228" cy="33484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Span</a:t>
            </a:r>
            <a:endParaRPr lang="de-DE" altLang="de-DE" sz="2400" dirty="0">
              <a:solidFill>
                <a:srgbClr val="FF0000"/>
              </a:solidFill>
              <a:latin typeface="Trebuchet MS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Ein bekannter Name ist Spahn. Der Span ist ein Stückchen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Holz oder Metall. Der Fußballer schießt mit dem Spann.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An einem Span kann man sich verletzen. Die Mehrzahl von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Span ist Späne. Mit dem Spann sollte man auf keinen Span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treffen.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B7E19FFA-D595-F980-A312-CD7EC4382EF9}"/>
              </a:ext>
            </a:extLst>
          </p:cNvPr>
          <p:cNvSpPr txBox="1"/>
          <p:nvPr/>
        </p:nvSpPr>
        <p:spPr>
          <a:xfrm>
            <a:off x="190500" y="6724134"/>
            <a:ext cx="426751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Übungsdateien\Leseübungs-Sammelsurium\Wortwiederholungen erkennen.pptx - Seite 11</a:t>
            </a:r>
          </a:p>
        </p:txBody>
      </p:sp>
    </p:spTree>
    <p:extLst>
      <p:ext uri="{BB962C8B-B14F-4D97-AF65-F5344CB8AC3E}">
        <p14:creationId xmlns:p14="http://schemas.microsoft.com/office/powerpoint/2010/main" val="325789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89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914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5" grpId="0" animBg="1"/>
      <p:bldP spid="8" grpId="0" animBg="1"/>
      <p:bldP spid="9" grpId="0" animBg="1"/>
      <p:bldP spid="39" grpId="0" animBg="1"/>
      <p:bldP spid="43" grpId="0" animBg="1"/>
      <p:bldP spid="44" grpId="0" animBg="1"/>
      <p:bldP spid="30" grpId="0" animBg="1"/>
      <p:bldP spid="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Ellipse 40"/>
          <p:cNvSpPr/>
          <p:nvPr/>
        </p:nvSpPr>
        <p:spPr>
          <a:xfrm>
            <a:off x="276225" y="1319279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8974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64535E2-B50C-469D-A05F-1D662AFF0BA1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64" name="Gruppieren 63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65" name="Rechteck 64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6" name="Rechteck 65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7" name="Gruppieren 66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68" name="Rechteck 6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9" name="Rechteck 6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79" name="Textfeld 78"/>
          <p:cNvSpPr txBox="1">
            <a:spLocks noChangeArrowheads="1"/>
          </p:cNvSpPr>
          <p:nvPr/>
        </p:nvSpPr>
        <p:spPr bwMode="auto">
          <a:xfrm>
            <a:off x="538446" y="1187460"/>
            <a:ext cx="79977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ge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ra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de geräumig gesund gerade gerichtet gewichtet gebraut gerade</a:t>
            </a:r>
          </a:p>
        </p:txBody>
      </p:sp>
      <p:sp>
        <p:nvSpPr>
          <p:cNvPr id="55" name="Ellipse 54"/>
          <p:cNvSpPr/>
          <p:nvPr/>
        </p:nvSpPr>
        <p:spPr>
          <a:xfrm>
            <a:off x="269808" y="190610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6" name="Textfeld 55"/>
          <p:cNvSpPr txBox="1">
            <a:spLocks noChangeArrowheads="1"/>
          </p:cNvSpPr>
          <p:nvPr/>
        </p:nvSpPr>
        <p:spPr bwMode="auto">
          <a:xfrm>
            <a:off x="539552" y="1774289"/>
            <a:ext cx="837941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Vor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fall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Vorknall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Vorgang Vorrang Vorfall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Vorknall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Vorhall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Vorfall Vorgang</a:t>
            </a:r>
          </a:p>
        </p:txBody>
      </p:sp>
      <p:sp>
        <p:nvSpPr>
          <p:cNvPr id="71" name="Ellipse 70"/>
          <p:cNvSpPr/>
          <p:nvPr/>
        </p:nvSpPr>
        <p:spPr>
          <a:xfrm>
            <a:off x="269808" y="2468971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2" name="Textfeld 71"/>
          <p:cNvSpPr txBox="1">
            <a:spLocks noChangeArrowheads="1"/>
          </p:cNvSpPr>
          <p:nvPr/>
        </p:nvSpPr>
        <p:spPr bwMode="auto">
          <a:xfrm>
            <a:off x="532029" y="2337152"/>
            <a:ext cx="87016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Rech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nung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Regung Rechnung Regung Reibung Rechengang Rechnung Rechen</a:t>
            </a:r>
          </a:p>
        </p:txBody>
      </p:sp>
      <p:sp>
        <p:nvSpPr>
          <p:cNvPr id="84" name="Ellipse 83"/>
          <p:cNvSpPr/>
          <p:nvPr/>
        </p:nvSpPr>
        <p:spPr>
          <a:xfrm>
            <a:off x="269808" y="302966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5" name="Textfeld 84"/>
          <p:cNvSpPr txBox="1">
            <a:spLocks noChangeArrowheads="1"/>
          </p:cNvSpPr>
          <p:nvPr/>
        </p:nvSpPr>
        <p:spPr bwMode="auto">
          <a:xfrm>
            <a:off x="532029" y="2897841"/>
            <a:ext cx="85298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2000">
                <a:solidFill>
                  <a:prstClr val="black"/>
                </a:solidFill>
                <a:latin typeface="Trebuchet MS" pitchFamily="34" charset="0"/>
              </a:rPr>
              <a:t>Ich</a:t>
            </a:r>
            <a:r>
              <a:rPr lang="de-DE" altLang="de-DE" sz="2000">
                <a:solidFill>
                  <a:srgbClr val="FF0000"/>
                </a:solidFill>
                <a:latin typeface="Trebuchet MS" pitchFamily="34" charset="0"/>
              </a:rPr>
              <a:t>thy</a:t>
            </a:r>
            <a:r>
              <a:rPr lang="de-DE" altLang="de-DE" sz="2000">
                <a:solidFill>
                  <a:prstClr val="black"/>
                </a:solidFill>
                <a:latin typeface="Trebuchet MS" pitchFamily="34" charset="0"/>
              </a:rPr>
              <a:t>o</a:t>
            </a:r>
            <a:r>
              <a:rPr lang="de-DE" altLang="de-DE" sz="2000">
                <a:solidFill>
                  <a:srgbClr val="FF0000"/>
                </a:solidFill>
                <a:latin typeface="Trebuchet MS" pitchFamily="34" charset="0"/>
              </a:rPr>
              <a:t>sau</a:t>
            </a:r>
            <a:r>
              <a:rPr lang="de-DE" altLang="de-DE" sz="2000">
                <a:solidFill>
                  <a:prstClr val="black"/>
                </a:solidFill>
                <a:latin typeface="Trebuchet MS" pitchFamily="34" charset="0"/>
              </a:rPr>
              <a:t>rus Ichthyosaurier Ichthyosaurus Ichthyosaurus Ichthyosaurier </a:t>
            </a:r>
          </a:p>
        </p:txBody>
      </p:sp>
      <p:sp>
        <p:nvSpPr>
          <p:cNvPr id="98" name="Ellipse 97"/>
          <p:cNvSpPr/>
          <p:nvPr/>
        </p:nvSpPr>
        <p:spPr>
          <a:xfrm>
            <a:off x="269808" y="359366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9" name="Textfeld 98"/>
          <p:cNvSpPr txBox="1">
            <a:spLocks noChangeArrowheads="1"/>
          </p:cNvSpPr>
          <p:nvPr/>
        </p:nvSpPr>
        <p:spPr bwMode="auto">
          <a:xfrm>
            <a:off x="532029" y="3461848"/>
            <a:ext cx="835196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2000">
                <a:solidFill>
                  <a:prstClr val="black"/>
                </a:solidFill>
                <a:latin typeface="Trebuchet MS" pitchFamily="34" charset="0"/>
              </a:rPr>
              <a:t>Sau</a:t>
            </a:r>
            <a:r>
              <a:rPr lang="de-DE" altLang="de-DE" sz="2000">
                <a:solidFill>
                  <a:srgbClr val="FF0000"/>
                </a:solidFill>
                <a:latin typeface="Trebuchet MS" pitchFamily="34" charset="0"/>
              </a:rPr>
              <a:t>er</a:t>
            </a:r>
            <a:r>
              <a:rPr lang="de-DE" altLang="de-DE" sz="2000">
                <a:solidFill>
                  <a:prstClr val="black"/>
                </a:solidFill>
                <a:latin typeface="Trebuchet MS" pitchFamily="34" charset="0"/>
              </a:rPr>
              <a:t>bier Sauertier Sauerstier Sauerbier Sauerteig Sauerbier Sauerzier </a:t>
            </a:r>
          </a:p>
        </p:txBody>
      </p:sp>
      <p:sp>
        <p:nvSpPr>
          <p:cNvPr id="106" name="Ellipse 105"/>
          <p:cNvSpPr/>
          <p:nvPr/>
        </p:nvSpPr>
        <p:spPr>
          <a:xfrm>
            <a:off x="269808" y="415550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7" name="Textfeld 106"/>
          <p:cNvSpPr txBox="1">
            <a:spLocks noChangeArrowheads="1"/>
          </p:cNvSpPr>
          <p:nvPr/>
        </p:nvSpPr>
        <p:spPr bwMode="auto">
          <a:xfrm>
            <a:off x="532029" y="4023681"/>
            <a:ext cx="796404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Na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ge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tier Nabeltier Nageltier Nagetier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Nagetier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Nagelbier Nagelstier</a:t>
            </a:r>
          </a:p>
        </p:txBody>
      </p:sp>
      <p:sp>
        <p:nvSpPr>
          <p:cNvPr id="114" name="Ellipse 113"/>
          <p:cNvSpPr/>
          <p:nvPr/>
        </p:nvSpPr>
        <p:spPr>
          <a:xfrm>
            <a:off x="269808" y="474070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15" name="Textfeld 114"/>
          <p:cNvSpPr txBox="1">
            <a:spLocks noChangeArrowheads="1"/>
          </p:cNvSpPr>
          <p:nvPr/>
        </p:nvSpPr>
        <p:spPr bwMode="auto">
          <a:xfrm>
            <a:off x="532029" y="4608889"/>
            <a:ext cx="810529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2000">
                <a:solidFill>
                  <a:prstClr val="black"/>
                </a:solidFill>
                <a:latin typeface="Trebuchet MS" pitchFamily="34" charset="0"/>
              </a:rPr>
              <a:t>Re</a:t>
            </a:r>
            <a:r>
              <a:rPr lang="de-DE" altLang="de-DE" sz="2000">
                <a:solidFill>
                  <a:srgbClr val="FF0000"/>
                </a:solidFill>
                <a:latin typeface="Trebuchet MS" pitchFamily="34" charset="0"/>
              </a:rPr>
              <a:t>de</a:t>
            </a:r>
            <a:r>
              <a:rPr lang="de-DE" altLang="de-DE" sz="2000">
                <a:solidFill>
                  <a:prstClr val="black"/>
                </a:solidFill>
                <a:latin typeface="Trebuchet MS" pitchFamily="34" charset="0"/>
              </a:rPr>
              <a:t>schwall Redeschwall Redehall Redeknall Redeschall Redeschwall</a:t>
            </a:r>
          </a:p>
        </p:txBody>
      </p:sp>
      <p:sp>
        <p:nvSpPr>
          <p:cNvPr id="122" name="Ellipse 121"/>
          <p:cNvSpPr/>
          <p:nvPr/>
        </p:nvSpPr>
        <p:spPr>
          <a:xfrm>
            <a:off x="269808" y="530077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23" name="Textfeld 122"/>
          <p:cNvSpPr txBox="1">
            <a:spLocks noChangeArrowheads="1"/>
          </p:cNvSpPr>
          <p:nvPr/>
        </p:nvSpPr>
        <p:spPr bwMode="auto">
          <a:xfrm>
            <a:off x="532029" y="5168953"/>
            <a:ext cx="779251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Sel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ten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heit Seltenbreit Seltenheit Seltenzeit Seltenkleid Seltenheit</a:t>
            </a:r>
          </a:p>
        </p:txBody>
      </p:sp>
      <p:sp>
        <p:nvSpPr>
          <p:cNvPr id="130" name="Ellipse 129"/>
          <p:cNvSpPr/>
          <p:nvPr/>
        </p:nvSpPr>
        <p:spPr>
          <a:xfrm>
            <a:off x="269808" y="588192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1" name="Textfeld 130"/>
          <p:cNvSpPr txBox="1">
            <a:spLocks noChangeArrowheads="1"/>
          </p:cNvSpPr>
          <p:nvPr/>
        </p:nvSpPr>
        <p:spPr bwMode="auto">
          <a:xfrm>
            <a:off x="532029" y="5750104"/>
            <a:ext cx="841775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Ri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si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ko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Risika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Risiko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Risiku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Riseko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Reisko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Risoki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Risiko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Rosiko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Risiki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Risiku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1" name="Textfeld 2">
            <a:extLst>
              <a:ext uri="{FF2B5EF4-FFF2-40B4-BE49-F238E27FC236}">
                <a16:creationId xmlns:a16="http://schemas.microsoft.com/office/drawing/2014/main" id="{78C7DC62-0A6E-4460-AB35-72EE061A5C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113754"/>
            <a:ext cx="6757684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Wörter schnell erkennen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Klicke auf die beiden Wiederholungen des ersten Wortes!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7814824-A948-486E-9195-88BE448DEF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452" y="1081620"/>
            <a:ext cx="8766808" cy="510279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EB5413EA-D746-A340-6F08-80752B077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7768" y="6519446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3D6F23F4-0F4A-E421-6FFA-3AAEFFD2A464}"/>
              </a:ext>
            </a:extLst>
          </p:cNvPr>
          <p:cNvSpPr/>
          <p:nvPr/>
        </p:nvSpPr>
        <p:spPr>
          <a:xfrm>
            <a:off x="179512" y="1124745"/>
            <a:ext cx="9009179" cy="511875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1" name="Textfeld 80"/>
          <p:cNvSpPr txBox="1">
            <a:spLocks noChangeArrowheads="1"/>
          </p:cNvSpPr>
          <p:nvPr/>
        </p:nvSpPr>
        <p:spPr bwMode="auto">
          <a:xfrm>
            <a:off x="3660460" y="1022539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88" name="Textfeld 87"/>
          <p:cNvSpPr txBox="1">
            <a:spLocks noChangeArrowheads="1"/>
          </p:cNvSpPr>
          <p:nvPr/>
        </p:nvSpPr>
        <p:spPr bwMode="auto">
          <a:xfrm>
            <a:off x="7692908" y="1022539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94" name="Rechteck 93"/>
          <p:cNvSpPr/>
          <p:nvPr/>
        </p:nvSpPr>
        <p:spPr>
          <a:xfrm>
            <a:off x="3474807" y="1215606"/>
            <a:ext cx="737153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prstClr val="white"/>
              </a:solidFill>
            </a:endParaRPr>
          </a:p>
        </p:txBody>
      </p:sp>
      <p:sp>
        <p:nvSpPr>
          <p:cNvPr id="95" name="Rechteck 94"/>
          <p:cNvSpPr/>
          <p:nvPr/>
        </p:nvSpPr>
        <p:spPr>
          <a:xfrm>
            <a:off x="7579263" y="1227481"/>
            <a:ext cx="737153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prstClr val="white"/>
              </a:solidFill>
            </a:endParaRPr>
          </a:p>
        </p:txBody>
      </p:sp>
      <p:sp>
        <p:nvSpPr>
          <p:cNvPr id="57" name="Textfeld 56"/>
          <p:cNvSpPr txBox="1">
            <a:spLocks noChangeArrowheads="1"/>
          </p:cNvSpPr>
          <p:nvPr/>
        </p:nvSpPr>
        <p:spPr bwMode="auto">
          <a:xfrm>
            <a:off x="4452548" y="1609368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59" name="Textfeld 58"/>
          <p:cNvSpPr txBox="1">
            <a:spLocks noChangeArrowheads="1"/>
          </p:cNvSpPr>
          <p:nvPr/>
        </p:nvSpPr>
        <p:spPr bwMode="auto">
          <a:xfrm>
            <a:off x="7188852" y="1609368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61" name="Rechteck 60"/>
          <p:cNvSpPr/>
          <p:nvPr/>
        </p:nvSpPr>
        <p:spPr>
          <a:xfrm>
            <a:off x="4380277" y="1802435"/>
            <a:ext cx="695779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prstClr val="white"/>
              </a:solidFill>
            </a:endParaRPr>
          </a:p>
        </p:txBody>
      </p:sp>
      <p:sp>
        <p:nvSpPr>
          <p:cNvPr id="62" name="Rechteck 61"/>
          <p:cNvSpPr/>
          <p:nvPr/>
        </p:nvSpPr>
        <p:spPr>
          <a:xfrm>
            <a:off x="7003199" y="1814310"/>
            <a:ext cx="737153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prstClr val="white"/>
              </a:solidFill>
            </a:endParaRPr>
          </a:p>
        </p:txBody>
      </p:sp>
      <p:sp>
        <p:nvSpPr>
          <p:cNvPr id="74" name="Textfeld 73"/>
          <p:cNvSpPr txBox="1">
            <a:spLocks noChangeArrowheads="1"/>
          </p:cNvSpPr>
          <p:nvPr/>
        </p:nvSpPr>
        <p:spPr bwMode="auto">
          <a:xfrm>
            <a:off x="3084396" y="2172231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76" name="Textfeld 75"/>
          <p:cNvSpPr txBox="1">
            <a:spLocks noChangeArrowheads="1"/>
          </p:cNvSpPr>
          <p:nvPr/>
        </p:nvSpPr>
        <p:spPr bwMode="auto">
          <a:xfrm>
            <a:off x="7692908" y="2172231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78" name="Rechteck 77"/>
          <p:cNvSpPr/>
          <p:nvPr/>
        </p:nvSpPr>
        <p:spPr>
          <a:xfrm>
            <a:off x="2699792" y="2365298"/>
            <a:ext cx="1008112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prstClr val="white"/>
              </a:solidFill>
            </a:endParaRPr>
          </a:p>
        </p:txBody>
      </p:sp>
      <p:sp>
        <p:nvSpPr>
          <p:cNvPr id="83" name="Rechteck 82"/>
          <p:cNvSpPr/>
          <p:nvPr/>
        </p:nvSpPr>
        <p:spPr>
          <a:xfrm>
            <a:off x="7069636" y="2377173"/>
            <a:ext cx="1030756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prstClr val="white"/>
              </a:solidFill>
            </a:endParaRPr>
          </a:p>
        </p:txBody>
      </p:sp>
      <p:sp>
        <p:nvSpPr>
          <p:cNvPr id="86" name="Textfeld 85"/>
          <p:cNvSpPr txBox="1">
            <a:spLocks noChangeArrowheads="1"/>
          </p:cNvSpPr>
          <p:nvPr/>
        </p:nvSpPr>
        <p:spPr bwMode="auto">
          <a:xfrm>
            <a:off x="4524556" y="2732920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89" name="Textfeld 88"/>
          <p:cNvSpPr txBox="1">
            <a:spLocks noChangeArrowheads="1"/>
          </p:cNvSpPr>
          <p:nvPr/>
        </p:nvSpPr>
        <p:spPr bwMode="auto">
          <a:xfrm>
            <a:off x="6036724" y="2732920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96" name="Rechteck 95"/>
          <p:cNvSpPr/>
          <p:nvPr/>
        </p:nvSpPr>
        <p:spPr>
          <a:xfrm>
            <a:off x="3906855" y="2925987"/>
            <a:ext cx="1529241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prstClr val="white"/>
              </a:solidFill>
            </a:endParaRPr>
          </a:p>
        </p:txBody>
      </p:sp>
      <p:sp>
        <p:nvSpPr>
          <p:cNvPr id="97" name="Rechteck 96"/>
          <p:cNvSpPr/>
          <p:nvPr/>
        </p:nvSpPr>
        <p:spPr>
          <a:xfrm>
            <a:off x="5608210" y="2924944"/>
            <a:ext cx="1461426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prstClr val="white"/>
              </a:solidFill>
            </a:endParaRPr>
          </a:p>
        </p:txBody>
      </p:sp>
      <p:sp>
        <p:nvSpPr>
          <p:cNvPr id="100" name="Textfeld 99"/>
          <p:cNvSpPr txBox="1">
            <a:spLocks noChangeArrowheads="1"/>
          </p:cNvSpPr>
          <p:nvPr/>
        </p:nvSpPr>
        <p:spPr bwMode="auto">
          <a:xfrm>
            <a:off x="4668572" y="3269495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02" name="Textfeld 101"/>
          <p:cNvSpPr txBox="1">
            <a:spLocks noChangeArrowheads="1"/>
          </p:cNvSpPr>
          <p:nvPr/>
        </p:nvSpPr>
        <p:spPr bwMode="auto">
          <a:xfrm>
            <a:off x="6684796" y="3269495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04" name="Rechteck 103"/>
          <p:cNvSpPr/>
          <p:nvPr/>
        </p:nvSpPr>
        <p:spPr>
          <a:xfrm>
            <a:off x="4147464" y="3489994"/>
            <a:ext cx="1072608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prstClr val="white"/>
              </a:solidFill>
            </a:endParaRPr>
          </a:p>
        </p:txBody>
      </p:sp>
      <p:sp>
        <p:nvSpPr>
          <p:cNvPr id="105" name="Rechteck 104"/>
          <p:cNvSpPr/>
          <p:nvPr/>
        </p:nvSpPr>
        <p:spPr>
          <a:xfrm>
            <a:off x="6425931" y="3501869"/>
            <a:ext cx="1026389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prstClr val="white"/>
              </a:solidFill>
            </a:endParaRPr>
          </a:p>
        </p:txBody>
      </p:sp>
      <p:sp>
        <p:nvSpPr>
          <p:cNvPr id="108" name="Textfeld 107"/>
          <p:cNvSpPr txBox="1">
            <a:spLocks noChangeArrowheads="1"/>
          </p:cNvSpPr>
          <p:nvPr/>
        </p:nvSpPr>
        <p:spPr bwMode="auto">
          <a:xfrm>
            <a:off x="4164516" y="3840472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10" name="Textfeld 109"/>
          <p:cNvSpPr txBox="1">
            <a:spLocks noChangeArrowheads="1"/>
          </p:cNvSpPr>
          <p:nvPr/>
        </p:nvSpPr>
        <p:spPr bwMode="auto">
          <a:xfrm>
            <a:off x="5316644" y="3840472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12" name="Rechteck 111"/>
          <p:cNvSpPr/>
          <p:nvPr/>
        </p:nvSpPr>
        <p:spPr>
          <a:xfrm>
            <a:off x="3921929" y="4051827"/>
            <a:ext cx="938103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prstClr val="white"/>
              </a:solidFill>
            </a:endParaRPr>
          </a:p>
        </p:txBody>
      </p:sp>
      <p:sp>
        <p:nvSpPr>
          <p:cNvPr id="113" name="Rechteck 112"/>
          <p:cNvSpPr/>
          <p:nvPr/>
        </p:nvSpPr>
        <p:spPr>
          <a:xfrm>
            <a:off x="5002173" y="4077072"/>
            <a:ext cx="937979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prstClr val="white"/>
              </a:solidFill>
            </a:endParaRPr>
          </a:p>
        </p:txBody>
      </p:sp>
      <p:sp>
        <p:nvSpPr>
          <p:cNvPr id="116" name="Textfeld 115"/>
          <p:cNvSpPr txBox="1">
            <a:spLocks noChangeArrowheads="1"/>
          </p:cNvSpPr>
          <p:nvPr/>
        </p:nvSpPr>
        <p:spPr bwMode="auto">
          <a:xfrm>
            <a:off x="2627784" y="4416536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18" name="Textfeld 117"/>
          <p:cNvSpPr txBox="1">
            <a:spLocks noChangeArrowheads="1"/>
          </p:cNvSpPr>
          <p:nvPr/>
        </p:nvSpPr>
        <p:spPr bwMode="auto">
          <a:xfrm>
            <a:off x="7164288" y="4416536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20" name="Rechteck 119"/>
          <p:cNvSpPr/>
          <p:nvPr/>
        </p:nvSpPr>
        <p:spPr>
          <a:xfrm>
            <a:off x="2104205" y="4637035"/>
            <a:ext cx="1315667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prstClr val="white"/>
              </a:solidFill>
            </a:endParaRPr>
          </a:p>
        </p:txBody>
      </p:sp>
      <p:sp>
        <p:nvSpPr>
          <p:cNvPr id="121" name="Rechteck 120"/>
          <p:cNvSpPr/>
          <p:nvPr/>
        </p:nvSpPr>
        <p:spPr>
          <a:xfrm>
            <a:off x="7095281" y="4648910"/>
            <a:ext cx="1365151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prstClr val="white"/>
              </a:solidFill>
            </a:endParaRPr>
          </a:p>
        </p:txBody>
      </p:sp>
      <p:sp>
        <p:nvSpPr>
          <p:cNvPr id="124" name="Textfeld 123"/>
          <p:cNvSpPr txBox="1">
            <a:spLocks noChangeArrowheads="1"/>
          </p:cNvSpPr>
          <p:nvPr/>
        </p:nvSpPr>
        <p:spPr bwMode="auto">
          <a:xfrm>
            <a:off x="3275856" y="5004032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26" name="Textfeld 125"/>
          <p:cNvSpPr txBox="1">
            <a:spLocks noChangeArrowheads="1"/>
          </p:cNvSpPr>
          <p:nvPr/>
        </p:nvSpPr>
        <p:spPr bwMode="auto">
          <a:xfrm>
            <a:off x="7260860" y="5004032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28" name="Rechteck 127"/>
          <p:cNvSpPr/>
          <p:nvPr/>
        </p:nvSpPr>
        <p:spPr>
          <a:xfrm>
            <a:off x="3186775" y="5197099"/>
            <a:ext cx="1097193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prstClr val="white"/>
              </a:solidFill>
            </a:endParaRPr>
          </a:p>
        </p:txBody>
      </p:sp>
      <p:sp>
        <p:nvSpPr>
          <p:cNvPr id="129" name="Rechteck 128"/>
          <p:cNvSpPr/>
          <p:nvPr/>
        </p:nvSpPr>
        <p:spPr>
          <a:xfrm>
            <a:off x="7018273" y="5208974"/>
            <a:ext cx="1298143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prstClr val="white"/>
              </a:solidFill>
            </a:endParaRPr>
          </a:p>
        </p:txBody>
      </p:sp>
      <p:sp>
        <p:nvSpPr>
          <p:cNvPr id="132" name="Textfeld 131"/>
          <p:cNvSpPr txBox="1">
            <a:spLocks noChangeArrowheads="1"/>
          </p:cNvSpPr>
          <p:nvPr/>
        </p:nvSpPr>
        <p:spPr bwMode="auto">
          <a:xfrm>
            <a:off x="2220300" y="5566895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34" name="Textfeld 133"/>
          <p:cNvSpPr txBox="1">
            <a:spLocks noChangeArrowheads="1"/>
          </p:cNvSpPr>
          <p:nvPr/>
        </p:nvSpPr>
        <p:spPr bwMode="auto">
          <a:xfrm>
            <a:off x="6036724" y="5566895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de-DE" altLang="de-DE" sz="1400" dirty="0">
                <a:solidFill>
                  <a:srgbClr val="FF0000"/>
                </a:solidFill>
                <a:latin typeface="Trebuchet MS" pitchFamily="34" charset="0"/>
              </a:rPr>
              <a:t>OK</a:t>
            </a:r>
          </a:p>
        </p:txBody>
      </p:sp>
      <p:sp>
        <p:nvSpPr>
          <p:cNvPr id="136" name="Rechteck 135"/>
          <p:cNvSpPr/>
          <p:nvPr/>
        </p:nvSpPr>
        <p:spPr>
          <a:xfrm>
            <a:off x="2123729" y="5778250"/>
            <a:ext cx="576063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prstClr val="white"/>
              </a:solidFill>
            </a:endParaRPr>
          </a:p>
        </p:txBody>
      </p:sp>
      <p:sp>
        <p:nvSpPr>
          <p:cNvPr id="137" name="Rechteck 136"/>
          <p:cNvSpPr/>
          <p:nvPr/>
        </p:nvSpPr>
        <p:spPr>
          <a:xfrm>
            <a:off x="5947823" y="5790125"/>
            <a:ext cx="640401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prstClr val="white"/>
              </a:solidFill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C2871869-D298-EBDE-DB65-2134703ED6F4}"/>
              </a:ext>
            </a:extLst>
          </p:cNvPr>
          <p:cNvSpPr txBox="1"/>
          <p:nvPr/>
        </p:nvSpPr>
        <p:spPr>
          <a:xfrm>
            <a:off x="190500" y="6724134"/>
            <a:ext cx="426751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Übungsdateien\Leseübungs-Sammelsurium\Wortwiederholungen erkennen.pptx - Seite 12</a:t>
            </a:r>
          </a:p>
        </p:txBody>
      </p:sp>
    </p:spTree>
    <p:extLst>
      <p:ext uri="{BB962C8B-B14F-4D97-AF65-F5344CB8AC3E}">
        <p14:creationId xmlns:p14="http://schemas.microsoft.com/office/powerpoint/2010/main" val="3853910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81" grpId="0" animBg="1"/>
      <p:bldP spid="88" grpId="0" animBg="1"/>
      <p:bldP spid="57" grpId="0" animBg="1"/>
      <p:bldP spid="59" grpId="0" animBg="1"/>
      <p:bldP spid="74" grpId="0" animBg="1"/>
      <p:bldP spid="76" grpId="0" animBg="1"/>
      <p:bldP spid="86" grpId="0" animBg="1"/>
      <p:bldP spid="89" grpId="0" animBg="1"/>
      <p:bldP spid="100" grpId="0" animBg="1"/>
      <p:bldP spid="102" grpId="0" animBg="1"/>
      <p:bldP spid="108" grpId="0" animBg="1"/>
      <p:bldP spid="110" grpId="0" animBg="1"/>
      <p:bldP spid="116" grpId="0" animBg="1"/>
      <p:bldP spid="118" grpId="0" animBg="1"/>
      <p:bldP spid="124" grpId="0" animBg="1"/>
      <p:bldP spid="126" grpId="0" animBg="1"/>
      <p:bldP spid="132" grpId="0" animBg="1"/>
      <p:bldP spid="13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Ellipse 40"/>
          <p:cNvSpPr/>
          <p:nvPr/>
        </p:nvSpPr>
        <p:spPr>
          <a:xfrm>
            <a:off x="276225" y="1319279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974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4535E2-B50C-469D-A05F-1D662AFF0BA1}" type="slidenum">
              <a:rPr kumimoji="0" lang="de-DE" alt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de-DE" altLang="de-DE" sz="8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grpSp>
        <p:nvGrpSpPr>
          <p:cNvPr id="64" name="Gruppieren 63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65" name="Rechteck 64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6" name="Rechteck 65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67" name="Gruppieren 66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68" name="Rechteck 6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9" name="Rechteck 6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9" name="Textfeld 78"/>
          <p:cNvSpPr txBox="1">
            <a:spLocks noChangeArrowheads="1"/>
          </p:cNvSpPr>
          <p:nvPr/>
        </p:nvSpPr>
        <p:spPr bwMode="auto">
          <a:xfrm>
            <a:off x="538446" y="1187460"/>
            <a:ext cx="841275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Weltraum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Waldraum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Welttraum Weltraum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Weltrum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Weltraum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Weltsaum</a:t>
            </a:r>
            <a:endParaRPr kumimoji="0" lang="de-DE" alt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55" name="Ellipse 54"/>
          <p:cNvSpPr/>
          <p:nvPr/>
        </p:nvSpPr>
        <p:spPr>
          <a:xfrm>
            <a:off x="269808" y="190610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6" name="Textfeld 55"/>
          <p:cNvSpPr txBox="1">
            <a:spLocks noChangeArrowheads="1"/>
          </p:cNvSpPr>
          <p:nvPr/>
        </p:nvSpPr>
        <p:spPr bwMode="auto">
          <a:xfrm>
            <a:off x="539552" y="1774289"/>
            <a:ext cx="83570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Regen Segen Regel Reben Reden Regen Reben Regen Regel Segen Sagen</a:t>
            </a:r>
          </a:p>
        </p:txBody>
      </p:sp>
      <p:sp>
        <p:nvSpPr>
          <p:cNvPr id="71" name="Ellipse 70"/>
          <p:cNvSpPr/>
          <p:nvPr/>
        </p:nvSpPr>
        <p:spPr>
          <a:xfrm>
            <a:off x="269808" y="2468971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2" name="Textfeld 71"/>
          <p:cNvSpPr txBox="1">
            <a:spLocks noChangeArrowheads="1"/>
          </p:cNvSpPr>
          <p:nvPr/>
        </p:nvSpPr>
        <p:spPr bwMode="auto">
          <a:xfrm>
            <a:off x="532029" y="2337152"/>
            <a:ext cx="78678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Gedicht Gesicht Gericht Gedicht Gewicht Gesicht Gewicht Gedicht</a:t>
            </a:r>
          </a:p>
        </p:txBody>
      </p:sp>
      <p:sp>
        <p:nvSpPr>
          <p:cNvPr id="84" name="Ellipse 83"/>
          <p:cNvSpPr/>
          <p:nvPr/>
        </p:nvSpPr>
        <p:spPr>
          <a:xfrm>
            <a:off x="269808" y="302966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Textfeld 84"/>
          <p:cNvSpPr txBox="1">
            <a:spLocks noChangeArrowheads="1"/>
          </p:cNvSpPr>
          <p:nvPr/>
        </p:nvSpPr>
        <p:spPr bwMode="auto">
          <a:xfrm>
            <a:off x="532029" y="2897841"/>
            <a:ext cx="83167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Leiden Lieben Lieder Leiber Leiter Leiden Lieben Leiden Lieder Leiter </a:t>
            </a:r>
          </a:p>
        </p:txBody>
      </p:sp>
      <p:sp>
        <p:nvSpPr>
          <p:cNvPr id="98" name="Ellipse 97"/>
          <p:cNvSpPr/>
          <p:nvPr/>
        </p:nvSpPr>
        <p:spPr>
          <a:xfrm>
            <a:off x="269808" y="359366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9" name="Textfeld 98"/>
          <p:cNvSpPr txBox="1">
            <a:spLocks noChangeArrowheads="1"/>
          </p:cNvSpPr>
          <p:nvPr/>
        </p:nvSpPr>
        <p:spPr bwMode="auto">
          <a:xfrm>
            <a:off x="539552" y="3461848"/>
            <a:ext cx="788254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Reden Reben Raben Roben Reden Reben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Reben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Raben Roben Reden</a:t>
            </a:r>
          </a:p>
        </p:txBody>
      </p:sp>
      <p:sp>
        <p:nvSpPr>
          <p:cNvPr id="106" name="Ellipse 105"/>
          <p:cNvSpPr/>
          <p:nvPr/>
        </p:nvSpPr>
        <p:spPr>
          <a:xfrm>
            <a:off x="269808" y="415550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7" name="Textfeld 106"/>
          <p:cNvSpPr txBox="1">
            <a:spLocks noChangeArrowheads="1"/>
          </p:cNvSpPr>
          <p:nvPr/>
        </p:nvSpPr>
        <p:spPr bwMode="auto">
          <a:xfrm>
            <a:off x="532029" y="4023681"/>
            <a:ext cx="823174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Meise Miese Mäuse Meute Miete Miese Meise Mäuse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Mäuse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Meise Miese</a:t>
            </a:r>
          </a:p>
        </p:txBody>
      </p:sp>
      <p:sp>
        <p:nvSpPr>
          <p:cNvPr id="114" name="Ellipse 113"/>
          <p:cNvSpPr/>
          <p:nvPr/>
        </p:nvSpPr>
        <p:spPr>
          <a:xfrm>
            <a:off x="269808" y="474070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5" name="Textfeld 114"/>
          <p:cNvSpPr txBox="1">
            <a:spLocks noChangeArrowheads="1"/>
          </p:cNvSpPr>
          <p:nvPr/>
        </p:nvSpPr>
        <p:spPr bwMode="auto">
          <a:xfrm>
            <a:off x="539552" y="4608889"/>
            <a:ext cx="86036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Geld Gelb Gold Gelb Gold Gelb Gold Geld Gold Gold Gelb Geld Gold Gelb</a:t>
            </a:r>
          </a:p>
        </p:txBody>
      </p:sp>
      <p:sp>
        <p:nvSpPr>
          <p:cNvPr id="122" name="Ellipse 121"/>
          <p:cNvSpPr/>
          <p:nvPr/>
        </p:nvSpPr>
        <p:spPr>
          <a:xfrm>
            <a:off x="276019" y="5300772"/>
            <a:ext cx="119517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3" name="Textfeld 122"/>
          <p:cNvSpPr txBox="1">
            <a:spLocks noChangeArrowheads="1"/>
          </p:cNvSpPr>
          <p:nvPr/>
        </p:nvSpPr>
        <p:spPr bwMode="auto">
          <a:xfrm>
            <a:off x="532029" y="5168953"/>
            <a:ext cx="82205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rumpeln rempeln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rumplen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rempeln runzeln rumpeln rempeln rumpeln</a:t>
            </a:r>
          </a:p>
        </p:txBody>
      </p:sp>
      <p:sp>
        <p:nvSpPr>
          <p:cNvPr id="130" name="Ellipse 129"/>
          <p:cNvSpPr/>
          <p:nvPr/>
        </p:nvSpPr>
        <p:spPr>
          <a:xfrm>
            <a:off x="269808" y="588192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1" name="Textfeld 130"/>
          <p:cNvSpPr txBox="1">
            <a:spLocks noChangeArrowheads="1"/>
          </p:cNvSpPr>
          <p:nvPr/>
        </p:nvSpPr>
        <p:spPr bwMode="auto">
          <a:xfrm>
            <a:off x="532029" y="5750104"/>
            <a:ext cx="820609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rasten rosten rasen raspeln rosten rasten rüsten rosten raspeln rasten</a:t>
            </a:r>
          </a:p>
        </p:txBody>
      </p:sp>
      <p:sp>
        <p:nvSpPr>
          <p:cNvPr id="91" name="Textfeld 2">
            <a:extLst>
              <a:ext uri="{FF2B5EF4-FFF2-40B4-BE49-F238E27FC236}">
                <a16:creationId xmlns:a16="http://schemas.microsoft.com/office/drawing/2014/main" id="{6514FE42-7D48-4219-A7BE-5E8520A6E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113754"/>
            <a:ext cx="6757684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Wörter schnell erkennen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Klicke auf die beiden Wiederholungen des ersten Wortes!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71C125F9-5BA0-4BB2-935A-9598B8383E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825" y="1022539"/>
            <a:ext cx="8888738" cy="521555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8F7C6C03-DE23-7B19-BD1F-75F3D295C3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7768" y="6519446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3427AF1-8162-B01F-E65D-F15B4474E42B}"/>
              </a:ext>
            </a:extLst>
          </p:cNvPr>
          <p:cNvSpPr/>
          <p:nvPr/>
        </p:nvSpPr>
        <p:spPr>
          <a:xfrm>
            <a:off x="179512" y="1124744"/>
            <a:ext cx="9009179" cy="502546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1" name="Textfeld 80"/>
          <p:cNvSpPr txBox="1">
            <a:spLocks noChangeArrowheads="1"/>
          </p:cNvSpPr>
          <p:nvPr/>
        </p:nvSpPr>
        <p:spPr bwMode="auto">
          <a:xfrm>
            <a:off x="4596564" y="1022539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OK</a:t>
            </a:r>
          </a:p>
        </p:txBody>
      </p:sp>
      <p:sp>
        <p:nvSpPr>
          <p:cNvPr id="88" name="Textfeld 87"/>
          <p:cNvSpPr txBox="1">
            <a:spLocks noChangeArrowheads="1"/>
          </p:cNvSpPr>
          <p:nvPr/>
        </p:nvSpPr>
        <p:spPr bwMode="auto">
          <a:xfrm>
            <a:off x="6756804" y="1022539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OK</a:t>
            </a:r>
          </a:p>
        </p:txBody>
      </p:sp>
      <p:sp>
        <p:nvSpPr>
          <p:cNvPr id="94" name="Rechteck 93"/>
          <p:cNvSpPr/>
          <p:nvPr/>
        </p:nvSpPr>
        <p:spPr>
          <a:xfrm>
            <a:off x="4266895" y="1215606"/>
            <a:ext cx="1097193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5" name="Rechteck 94"/>
          <p:cNvSpPr/>
          <p:nvPr/>
        </p:nvSpPr>
        <p:spPr>
          <a:xfrm>
            <a:off x="6516216" y="1227481"/>
            <a:ext cx="1080120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7" name="Textfeld 56"/>
          <p:cNvSpPr txBox="1">
            <a:spLocks noChangeArrowheads="1"/>
          </p:cNvSpPr>
          <p:nvPr/>
        </p:nvSpPr>
        <p:spPr bwMode="auto">
          <a:xfrm>
            <a:off x="4380540" y="1609368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OK</a:t>
            </a:r>
          </a:p>
        </p:txBody>
      </p:sp>
      <p:sp>
        <p:nvSpPr>
          <p:cNvPr id="59" name="Textfeld 58"/>
          <p:cNvSpPr txBox="1">
            <a:spLocks noChangeArrowheads="1"/>
          </p:cNvSpPr>
          <p:nvPr/>
        </p:nvSpPr>
        <p:spPr bwMode="auto">
          <a:xfrm>
            <a:off x="5892708" y="1609368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OK</a:t>
            </a:r>
          </a:p>
        </p:txBody>
      </p:sp>
      <p:sp>
        <p:nvSpPr>
          <p:cNvPr id="61" name="Rechteck 60"/>
          <p:cNvSpPr/>
          <p:nvPr/>
        </p:nvSpPr>
        <p:spPr>
          <a:xfrm>
            <a:off x="4380277" y="1802435"/>
            <a:ext cx="695779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2" name="Rechteck 61"/>
          <p:cNvSpPr/>
          <p:nvPr/>
        </p:nvSpPr>
        <p:spPr>
          <a:xfrm>
            <a:off x="5851071" y="1814310"/>
            <a:ext cx="737153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4" name="Textfeld 73"/>
          <p:cNvSpPr txBox="1">
            <a:spLocks noChangeArrowheads="1"/>
          </p:cNvSpPr>
          <p:nvPr/>
        </p:nvSpPr>
        <p:spPr bwMode="auto">
          <a:xfrm>
            <a:off x="4668572" y="2172231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OK</a:t>
            </a:r>
          </a:p>
        </p:txBody>
      </p:sp>
      <p:sp>
        <p:nvSpPr>
          <p:cNvPr id="76" name="Textfeld 75"/>
          <p:cNvSpPr txBox="1">
            <a:spLocks noChangeArrowheads="1"/>
          </p:cNvSpPr>
          <p:nvPr/>
        </p:nvSpPr>
        <p:spPr bwMode="auto">
          <a:xfrm>
            <a:off x="7596336" y="2172231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OK</a:t>
            </a:r>
          </a:p>
        </p:txBody>
      </p:sp>
      <p:sp>
        <p:nvSpPr>
          <p:cNvPr id="78" name="Rechteck 77"/>
          <p:cNvSpPr/>
          <p:nvPr/>
        </p:nvSpPr>
        <p:spPr>
          <a:xfrm>
            <a:off x="4381790" y="2365298"/>
            <a:ext cx="910290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3" name="Rechteck 82"/>
          <p:cNvSpPr/>
          <p:nvPr/>
        </p:nvSpPr>
        <p:spPr>
          <a:xfrm>
            <a:off x="7308304" y="2377173"/>
            <a:ext cx="918219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Textfeld 85"/>
          <p:cNvSpPr txBox="1">
            <a:spLocks noChangeArrowheads="1"/>
          </p:cNvSpPr>
          <p:nvPr/>
        </p:nvSpPr>
        <p:spPr bwMode="auto">
          <a:xfrm>
            <a:off x="4740580" y="2732920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OK</a:t>
            </a:r>
          </a:p>
        </p:txBody>
      </p:sp>
      <p:sp>
        <p:nvSpPr>
          <p:cNvPr id="89" name="Textfeld 88"/>
          <p:cNvSpPr txBox="1">
            <a:spLocks noChangeArrowheads="1"/>
          </p:cNvSpPr>
          <p:nvPr/>
        </p:nvSpPr>
        <p:spPr bwMode="auto">
          <a:xfrm>
            <a:off x="6468772" y="2732920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OK</a:t>
            </a:r>
          </a:p>
        </p:txBody>
      </p:sp>
      <p:sp>
        <p:nvSpPr>
          <p:cNvPr id="96" name="Rechteck 95"/>
          <p:cNvSpPr/>
          <p:nvPr/>
        </p:nvSpPr>
        <p:spPr>
          <a:xfrm>
            <a:off x="4684896" y="2925987"/>
            <a:ext cx="679192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Rechteck 96"/>
          <p:cNvSpPr/>
          <p:nvPr/>
        </p:nvSpPr>
        <p:spPr>
          <a:xfrm>
            <a:off x="6313216" y="2924944"/>
            <a:ext cx="779064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0" name="Textfeld 99"/>
          <p:cNvSpPr txBox="1">
            <a:spLocks noChangeArrowheads="1"/>
          </p:cNvSpPr>
          <p:nvPr/>
        </p:nvSpPr>
        <p:spPr bwMode="auto">
          <a:xfrm>
            <a:off x="3804476" y="3269495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OK</a:t>
            </a:r>
          </a:p>
        </p:txBody>
      </p:sp>
      <p:sp>
        <p:nvSpPr>
          <p:cNvPr id="102" name="Textfeld 101"/>
          <p:cNvSpPr txBox="1">
            <a:spLocks noChangeArrowheads="1"/>
          </p:cNvSpPr>
          <p:nvPr/>
        </p:nvSpPr>
        <p:spPr bwMode="auto">
          <a:xfrm>
            <a:off x="7620900" y="3269495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OK</a:t>
            </a:r>
          </a:p>
        </p:txBody>
      </p:sp>
      <p:sp>
        <p:nvSpPr>
          <p:cNvPr id="104" name="Rechteck 103"/>
          <p:cNvSpPr/>
          <p:nvPr/>
        </p:nvSpPr>
        <p:spPr>
          <a:xfrm>
            <a:off x="3683650" y="3489994"/>
            <a:ext cx="777014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5" name="Rechteck 104"/>
          <p:cNvSpPr/>
          <p:nvPr/>
        </p:nvSpPr>
        <p:spPr>
          <a:xfrm>
            <a:off x="7524328" y="3501869"/>
            <a:ext cx="792088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8" name="Textfeld 107"/>
          <p:cNvSpPr txBox="1">
            <a:spLocks noChangeArrowheads="1"/>
          </p:cNvSpPr>
          <p:nvPr/>
        </p:nvSpPr>
        <p:spPr bwMode="auto">
          <a:xfrm>
            <a:off x="5004048" y="3840472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OK</a:t>
            </a:r>
          </a:p>
        </p:txBody>
      </p:sp>
      <p:sp>
        <p:nvSpPr>
          <p:cNvPr id="110" name="Textfeld 109"/>
          <p:cNvSpPr txBox="1">
            <a:spLocks noChangeArrowheads="1"/>
          </p:cNvSpPr>
          <p:nvPr/>
        </p:nvSpPr>
        <p:spPr bwMode="auto">
          <a:xfrm>
            <a:off x="7332868" y="3840472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OK</a:t>
            </a:r>
          </a:p>
        </p:txBody>
      </p:sp>
      <p:sp>
        <p:nvSpPr>
          <p:cNvPr id="112" name="Rechteck 111"/>
          <p:cNvSpPr/>
          <p:nvPr/>
        </p:nvSpPr>
        <p:spPr>
          <a:xfrm>
            <a:off x="4988974" y="4051827"/>
            <a:ext cx="735154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3" name="Rechteck 112"/>
          <p:cNvSpPr/>
          <p:nvPr/>
        </p:nvSpPr>
        <p:spPr>
          <a:xfrm>
            <a:off x="7206323" y="4077072"/>
            <a:ext cx="750053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6" name="Textfeld 115"/>
          <p:cNvSpPr txBox="1">
            <a:spLocks noChangeArrowheads="1"/>
          </p:cNvSpPr>
          <p:nvPr/>
        </p:nvSpPr>
        <p:spPr bwMode="auto">
          <a:xfrm>
            <a:off x="4884596" y="4416536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OK</a:t>
            </a:r>
          </a:p>
        </p:txBody>
      </p:sp>
      <p:sp>
        <p:nvSpPr>
          <p:cNvPr id="118" name="Textfeld 117"/>
          <p:cNvSpPr txBox="1">
            <a:spLocks noChangeArrowheads="1"/>
          </p:cNvSpPr>
          <p:nvPr/>
        </p:nvSpPr>
        <p:spPr bwMode="auto">
          <a:xfrm>
            <a:off x="7332868" y="4416536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OK</a:t>
            </a:r>
          </a:p>
        </p:txBody>
      </p:sp>
      <p:sp>
        <p:nvSpPr>
          <p:cNvPr id="120" name="Rechteck 119"/>
          <p:cNvSpPr/>
          <p:nvPr/>
        </p:nvSpPr>
        <p:spPr>
          <a:xfrm>
            <a:off x="4860032" y="4637035"/>
            <a:ext cx="504056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1" name="Rechteck 120"/>
          <p:cNvSpPr/>
          <p:nvPr/>
        </p:nvSpPr>
        <p:spPr>
          <a:xfrm>
            <a:off x="7164288" y="4648910"/>
            <a:ext cx="676170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4" name="Textfeld 123"/>
          <p:cNvSpPr txBox="1">
            <a:spLocks noChangeArrowheads="1"/>
          </p:cNvSpPr>
          <p:nvPr/>
        </p:nvSpPr>
        <p:spPr bwMode="auto">
          <a:xfrm>
            <a:off x="5809682" y="5004032"/>
            <a:ext cx="562518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OK</a:t>
            </a:r>
          </a:p>
        </p:txBody>
      </p:sp>
      <p:sp>
        <p:nvSpPr>
          <p:cNvPr id="126" name="Textfeld 125"/>
          <p:cNvSpPr txBox="1">
            <a:spLocks noChangeArrowheads="1"/>
          </p:cNvSpPr>
          <p:nvPr/>
        </p:nvSpPr>
        <p:spPr bwMode="auto">
          <a:xfrm>
            <a:off x="7836924" y="5004032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OK</a:t>
            </a:r>
          </a:p>
        </p:txBody>
      </p:sp>
      <p:sp>
        <p:nvSpPr>
          <p:cNvPr id="128" name="Rechteck 127"/>
          <p:cNvSpPr/>
          <p:nvPr/>
        </p:nvSpPr>
        <p:spPr>
          <a:xfrm>
            <a:off x="5652120" y="5197099"/>
            <a:ext cx="917816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9" name="Rechteck 128"/>
          <p:cNvSpPr/>
          <p:nvPr/>
        </p:nvSpPr>
        <p:spPr>
          <a:xfrm>
            <a:off x="7611410" y="5208974"/>
            <a:ext cx="921030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2" name="Textfeld 131"/>
          <p:cNvSpPr txBox="1">
            <a:spLocks noChangeArrowheads="1"/>
          </p:cNvSpPr>
          <p:nvPr/>
        </p:nvSpPr>
        <p:spPr bwMode="auto">
          <a:xfrm>
            <a:off x="4716016" y="5566895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OK</a:t>
            </a:r>
          </a:p>
        </p:txBody>
      </p:sp>
      <p:sp>
        <p:nvSpPr>
          <p:cNvPr id="134" name="Textfeld 133"/>
          <p:cNvSpPr txBox="1">
            <a:spLocks noChangeArrowheads="1"/>
          </p:cNvSpPr>
          <p:nvPr/>
        </p:nvSpPr>
        <p:spPr bwMode="auto">
          <a:xfrm>
            <a:off x="7899442" y="5566895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OK</a:t>
            </a:r>
          </a:p>
        </p:txBody>
      </p:sp>
      <p:sp>
        <p:nvSpPr>
          <p:cNvPr id="136" name="Rechteck 135"/>
          <p:cNvSpPr/>
          <p:nvPr/>
        </p:nvSpPr>
        <p:spPr>
          <a:xfrm>
            <a:off x="4572000" y="5778250"/>
            <a:ext cx="720080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7" name="Rechteck 136"/>
          <p:cNvSpPr/>
          <p:nvPr/>
        </p:nvSpPr>
        <p:spPr>
          <a:xfrm>
            <a:off x="7892039" y="5790125"/>
            <a:ext cx="640401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9B64AC12-52D2-FAE3-89BC-4DB72DE721DA}"/>
              </a:ext>
            </a:extLst>
          </p:cNvPr>
          <p:cNvSpPr txBox="1"/>
          <p:nvPr/>
        </p:nvSpPr>
        <p:spPr>
          <a:xfrm>
            <a:off x="190500" y="6724134"/>
            <a:ext cx="426751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Übungsdateien\Leseübungs-Sammelsurium\Wortwiederholungen erkennen.pptx - Seite 13</a:t>
            </a:r>
          </a:p>
        </p:txBody>
      </p:sp>
    </p:spTree>
    <p:extLst>
      <p:ext uri="{BB962C8B-B14F-4D97-AF65-F5344CB8AC3E}">
        <p14:creationId xmlns:p14="http://schemas.microsoft.com/office/powerpoint/2010/main" val="3871138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1" grpId="0" animBg="1"/>
      <p:bldP spid="88" grpId="0" animBg="1"/>
      <p:bldP spid="57" grpId="0" animBg="1"/>
      <p:bldP spid="59" grpId="0" animBg="1"/>
      <p:bldP spid="74" grpId="0" animBg="1"/>
      <p:bldP spid="76" grpId="0" animBg="1"/>
      <p:bldP spid="86" grpId="0" animBg="1"/>
      <p:bldP spid="89" grpId="0" animBg="1"/>
      <p:bldP spid="100" grpId="0" animBg="1"/>
      <p:bldP spid="102" grpId="0" animBg="1"/>
      <p:bldP spid="108" grpId="0" animBg="1"/>
      <p:bldP spid="110" grpId="0" animBg="1"/>
      <p:bldP spid="116" grpId="0" animBg="1"/>
      <p:bldP spid="118" grpId="0" animBg="1"/>
      <p:bldP spid="124" grpId="0" animBg="1"/>
      <p:bldP spid="126" grpId="0" animBg="1"/>
      <p:bldP spid="132" grpId="0" animBg="1"/>
      <p:bldP spid="13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Ellipse 40"/>
          <p:cNvSpPr/>
          <p:nvPr/>
        </p:nvSpPr>
        <p:spPr>
          <a:xfrm>
            <a:off x="276225" y="1319279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974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4535E2-B50C-469D-A05F-1D662AFF0BA1}" type="slidenum">
              <a:rPr kumimoji="0" lang="de-DE" alt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de-DE" altLang="de-DE" sz="8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grpSp>
        <p:nvGrpSpPr>
          <p:cNvPr id="64" name="Gruppieren 63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65" name="Rechteck 64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6" name="Rechteck 65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67" name="Gruppieren 66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68" name="Rechteck 6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9" name="Rechteck 6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9" name="Textfeld 78"/>
          <p:cNvSpPr txBox="1">
            <a:spLocks noChangeArrowheads="1"/>
          </p:cNvSpPr>
          <p:nvPr/>
        </p:nvSpPr>
        <p:spPr bwMode="auto">
          <a:xfrm>
            <a:off x="476460" y="1166595"/>
            <a:ext cx="8767144" cy="51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wen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den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winden wunden wenden wanden werden winden wandern wenden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fin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den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fanden funden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fonden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fniden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finden fanden finden fanden funden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gra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ben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garben gruben graden gerben graben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greben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groben graben garben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blei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ben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blieben bleiben blieben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bleiden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beilben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dleiben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bleiben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bleiden</a:t>
            </a:r>
            <a:endParaRPr kumimoji="0" lang="de-DE" alt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mo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geln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mageln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mogelen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moglen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mogeln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moggeln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moglen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mageln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mogeln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Piep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matz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Pieqmatz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Piepnatz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Piepmapf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Pieqmatz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Piepmatz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Piepmatz</a:t>
            </a:r>
            <a:endParaRPr kumimoji="0" lang="de-DE" alt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Mie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ze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ka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tz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Miezetatze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Mietzefratze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Mietzekater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Mietzekatze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Mietzekatze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Mau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se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fal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l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Mäusefalle Mausefelle Mausefalle Mausekalle Mausefalle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Gold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hams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ter Geldhamster Goldhamster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Goldhamter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Goldhamster</a:t>
            </a:r>
          </a:p>
        </p:txBody>
      </p:sp>
      <p:sp>
        <p:nvSpPr>
          <p:cNvPr id="55" name="Ellipse 54"/>
          <p:cNvSpPr/>
          <p:nvPr/>
        </p:nvSpPr>
        <p:spPr>
          <a:xfrm>
            <a:off x="269808" y="189797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" name="Ellipse 70"/>
          <p:cNvSpPr/>
          <p:nvPr/>
        </p:nvSpPr>
        <p:spPr>
          <a:xfrm>
            <a:off x="269808" y="247666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4" name="Ellipse 83"/>
          <p:cNvSpPr/>
          <p:nvPr/>
        </p:nvSpPr>
        <p:spPr>
          <a:xfrm>
            <a:off x="269808" y="3055361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8" name="Ellipse 97"/>
          <p:cNvSpPr/>
          <p:nvPr/>
        </p:nvSpPr>
        <p:spPr>
          <a:xfrm>
            <a:off x="269808" y="364457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6" name="Ellipse 105"/>
          <p:cNvSpPr/>
          <p:nvPr/>
        </p:nvSpPr>
        <p:spPr>
          <a:xfrm>
            <a:off x="269808" y="4212749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4" name="Ellipse 113"/>
          <p:cNvSpPr/>
          <p:nvPr/>
        </p:nvSpPr>
        <p:spPr>
          <a:xfrm>
            <a:off x="269808" y="479144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2" name="Ellipse 121"/>
          <p:cNvSpPr/>
          <p:nvPr/>
        </p:nvSpPr>
        <p:spPr>
          <a:xfrm>
            <a:off x="276019" y="5436897"/>
            <a:ext cx="145937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0" name="Ellipse 129"/>
          <p:cNvSpPr/>
          <p:nvPr/>
        </p:nvSpPr>
        <p:spPr>
          <a:xfrm>
            <a:off x="269808" y="594883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0" name="Textfeld 2">
            <a:extLst>
              <a:ext uri="{FF2B5EF4-FFF2-40B4-BE49-F238E27FC236}">
                <a16:creationId xmlns:a16="http://schemas.microsoft.com/office/drawing/2014/main" id="{F65216F5-FBD6-438E-A725-B10ADE91EA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113754"/>
            <a:ext cx="6757684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Wörter schnell erkennen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Klicke auf die beiden Wiederholungen des ersten Wortes!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21F5AF4-F752-430A-81CA-640F4CF986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58" y="1057416"/>
            <a:ext cx="8986283" cy="5212532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95517224-4AE5-A359-E979-94D3CFEB86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7768" y="6519446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A4BE9142-C689-84AF-2F96-22E5CF6D98F1}"/>
              </a:ext>
            </a:extLst>
          </p:cNvPr>
          <p:cNvSpPr/>
          <p:nvPr/>
        </p:nvSpPr>
        <p:spPr>
          <a:xfrm>
            <a:off x="179512" y="1124745"/>
            <a:ext cx="9009179" cy="511367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1" name="Textfeld 80"/>
          <p:cNvSpPr txBox="1">
            <a:spLocks noChangeArrowheads="1"/>
          </p:cNvSpPr>
          <p:nvPr/>
        </p:nvSpPr>
        <p:spPr bwMode="auto">
          <a:xfrm>
            <a:off x="3660460" y="980728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OK</a:t>
            </a:r>
          </a:p>
        </p:txBody>
      </p:sp>
      <p:sp>
        <p:nvSpPr>
          <p:cNvPr id="88" name="Textfeld 87"/>
          <p:cNvSpPr txBox="1">
            <a:spLocks noChangeArrowheads="1"/>
          </p:cNvSpPr>
          <p:nvPr/>
        </p:nvSpPr>
        <p:spPr bwMode="auto">
          <a:xfrm>
            <a:off x="8412988" y="1022539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OK</a:t>
            </a:r>
          </a:p>
        </p:txBody>
      </p:sp>
      <p:sp>
        <p:nvSpPr>
          <p:cNvPr id="94" name="Rechteck 93"/>
          <p:cNvSpPr/>
          <p:nvPr/>
        </p:nvSpPr>
        <p:spPr>
          <a:xfrm>
            <a:off x="3395202" y="1215606"/>
            <a:ext cx="888766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5" name="Rechteck 94"/>
          <p:cNvSpPr/>
          <p:nvPr/>
        </p:nvSpPr>
        <p:spPr>
          <a:xfrm>
            <a:off x="8244408" y="1227481"/>
            <a:ext cx="911389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7" name="Textfeld 56"/>
          <p:cNvSpPr txBox="1">
            <a:spLocks noChangeArrowheads="1"/>
          </p:cNvSpPr>
          <p:nvPr/>
        </p:nvSpPr>
        <p:spPr bwMode="auto">
          <a:xfrm>
            <a:off x="4956604" y="1556792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OK</a:t>
            </a:r>
          </a:p>
        </p:txBody>
      </p:sp>
      <p:sp>
        <p:nvSpPr>
          <p:cNvPr id="59" name="Textfeld 58"/>
          <p:cNvSpPr txBox="1">
            <a:spLocks noChangeArrowheads="1"/>
          </p:cNvSpPr>
          <p:nvPr/>
        </p:nvSpPr>
        <p:spPr bwMode="auto">
          <a:xfrm>
            <a:off x="6612788" y="1556792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OK</a:t>
            </a:r>
          </a:p>
        </p:txBody>
      </p:sp>
      <p:sp>
        <p:nvSpPr>
          <p:cNvPr id="61" name="Rechteck 60"/>
          <p:cNvSpPr/>
          <p:nvPr/>
        </p:nvSpPr>
        <p:spPr>
          <a:xfrm>
            <a:off x="4785045" y="1802435"/>
            <a:ext cx="761169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2" name="Rechteck 61"/>
          <p:cNvSpPr/>
          <p:nvPr/>
        </p:nvSpPr>
        <p:spPr>
          <a:xfrm>
            <a:off x="6403119" y="1814310"/>
            <a:ext cx="761169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4" name="Textfeld 73"/>
          <p:cNvSpPr txBox="1">
            <a:spLocks noChangeArrowheads="1"/>
          </p:cNvSpPr>
          <p:nvPr/>
        </p:nvSpPr>
        <p:spPr bwMode="auto">
          <a:xfrm>
            <a:off x="5028612" y="2132856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OK</a:t>
            </a:r>
          </a:p>
        </p:txBody>
      </p:sp>
      <p:sp>
        <p:nvSpPr>
          <p:cNvPr id="76" name="Textfeld 75"/>
          <p:cNvSpPr txBox="1">
            <a:spLocks noChangeArrowheads="1"/>
          </p:cNvSpPr>
          <p:nvPr/>
        </p:nvSpPr>
        <p:spPr bwMode="auto">
          <a:xfrm>
            <a:off x="7548892" y="2132856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OK</a:t>
            </a:r>
          </a:p>
        </p:txBody>
      </p:sp>
      <p:sp>
        <p:nvSpPr>
          <p:cNvPr id="78" name="Rechteck 77"/>
          <p:cNvSpPr/>
          <p:nvPr/>
        </p:nvSpPr>
        <p:spPr>
          <a:xfrm>
            <a:off x="4860032" y="2420888"/>
            <a:ext cx="761169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3" name="Rechteck 82"/>
          <p:cNvSpPr/>
          <p:nvPr/>
        </p:nvSpPr>
        <p:spPr>
          <a:xfrm>
            <a:off x="7420099" y="2420888"/>
            <a:ext cx="824309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Textfeld 85"/>
          <p:cNvSpPr txBox="1">
            <a:spLocks noChangeArrowheads="1"/>
          </p:cNvSpPr>
          <p:nvPr/>
        </p:nvSpPr>
        <p:spPr bwMode="auto">
          <a:xfrm>
            <a:off x="2555776" y="2708920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OK</a:t>
            </a:r>
          </a:p>
        </p:txBody>
      </p:sp>
      <p:sp>
        <p:nvSpPr>
          <p:cNvPr id="89" name="Textfeld 88"/>
          <p:cNvSpPr txBox="1">
            <a:spLocks noChangeArrowheads="1"/>
          </p:cNvSpPr>
          <p:nvPr/>
        </p:nvSpPr>
        <p:spPr bwMode="auto">
          <a:xfrm>
            <a:off x="7116844" y="2708920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OK</a:t>
            </a:r>
          </a:p>
        </p:txBody>
      </p:sp>
      <p:sp>
        <p:nvSpPr>
          <p:cNvPr id="96" name="Rechteck 95"/>
          <p:cNvSpPr/>
          <p:nvPr/>
        </p:nvSpPr>
        <p:spPr>
          <a:xfrm>
            <a:off x="2365355" y="2925987"/>
            <a:ext cx="838493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Rechteck 96"/>
          <p:cNvSpPr/>
          <p:nvPr/>
        </p:nvSpPr>
        <p:spPr>
          <a:xfrm>
            <a:off x="6991482" y="2924944"/>
            <a:ext cx="892886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0" name="Textfeld 99"/>
          <p:cNvSpPr txBox="1">
            <a:spLocks noChangeArrowheads="1"/>
          </p:cNvSpPr>
          <p:nvPr/>
        </p:nvSpPr>
        <p:spPr bwMode="auto">
          <a:xfrm>
            <a:off x="4452548" y="3319271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OK</a:t>
            </a:r>
          </a:p>
        </p:txBody>
      </p:sp>
      <p:sp>
        <p:nvSpPr>
          <p:cNvPr id="102" name="Textfeld 101"/>
          <p:cNvSpPr txBox="1">
            <a:spLocks noChangeArrowheads="1"/>
          </p:cNvSpPr>
          <p:nvPr/>
        </p:nvSpPr>
        <p:spPr bwMode="auto">
          <a:xfrm>
            <a:off x="8103184" y="3319271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OK</a:t>
            </a:r>
          </a:p>
        </p:txBody>
      </p:sp>
      <p:sp>
        <p:nvSpPr>
          <p:cNvPr id="104" name="Rechteck 103"/>
          <p:cNvSpPr/>
          <p:nvPr/>
        </p:nvSpPr>
        <p:spPr>
          <a:xfrm>
            <a:off x="4283968" y="3534774"/>
            <a:ext cx="864096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5" name="Rechteck 104"/>
          <p:cNvSpPr/>
          <p:nvPr/>
        </p:nvSpPr>
        <p:spPr>
          <a:xfrm>
            <a:off x="8028384" y="3520157"/>
            <a:ext cx="864096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8" name="Textfeld 107"/>
          <p:cNvSpPr txBox="1">
            <a:spLocks noChangeArrowheads="1"/>
          </p:cNvSpPr>
          <p:nvPr/>
        </p:nvSpPr>
        <p:spPr bwMode="auto">
          <a:xfrm>
            <a:off x="6396764" y="3883815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OK</a:t>
            </a:r>
          </a:p>
        </p:txBody>
      </p:sp>
      <p:sp>
        <p:nvSpPr>
          <p:cNvPr id="110" name="Textfeld 109"/>
          <p:cNvSpPr txBox="1">
            <a:spLocks noChangeArrowheads="1"/>
          </p:cNvSpPr>
          <p:nvPr/>
        </p:nvSpPr>
        <p:spPr bwMode="auto">
          <a:xfrm>
            <a:off x="7548892" y="3883815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OK</a:t>
            </a:r>
          </a:p>
        </p:txBody>
      </p:sp>
      <p:sp>
        <p:nvSpPr>
          <p:cNvPr id="112" name="Rechteck 111"/>
          <p:cNvSpPr/>
          <p:nvPr/>
        </p:nvSpPr>
        <p:spPr>
          <a:xfrm>
            <a:off x="6084168" y="4088403"/>
            <a:ext cx="1080120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3" name="Rechteck 112"/>
          <p:cNvSpPr/>
          <p:nvPr/>
        </p:nvSpPr>
        <p:spPr>
          <a:xfrm>
            <a:off x="7236296" y="4112848"/>
            <a:ext cx="1071879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6" name="Textfeld 115"/>
          <p:cNvSpPr txBox="1">
            <a:spLocks noChangeArrowheads="1"/>
          </p:cNvSpPr>
          <p:nvPr/>
        </p:nvSpPr>
        <p:spPr bwMode="auto">
          <a:xfrm>
            <a:off x="6540780" y="4436200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OK</a:t>
            </a:r>
          </a:p>
        </p:txBody>
      </p:sp>
      <p:sp>
        <p:nvSpPr>
          <p:cNvPr id="118" name="Textfeld 117"/>
          <p:cNvSpPr txBox="1">
            <a:spLocks noChangeArrowheads="1"/>
          </p:cNvSpPr>
          <p:nvPr/>
        </p:nvSpPr>
        <p:spPr bwMode="auto">
          <a:xfrm>
            <a:off x="8052948" y="4436200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OK</a:t>
            </a:r>
          </a:p>
        </p:txBody>
      </p:sp>
      <p:sp>
        <p:nvSpPr>
          <p:cNvPr id="120" name="Rechteck 119"/>
          <p:cNvSpPr/>
          <p:nvPr/>
        </p:nvSpPr>
        <p:spPr>
          <a:xfrm>
            <a:off x="6177868" y="4701043"/>
            <a:ext cx="1418468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1" name="Rechteck 120"/>
          <p:cNvSpPr/>
          <p:nvPr/>
        </p:nvSpPr>
        <p:spPr>
          <a:xfrm>
            <a:off x="7617088" y="4712918"/>
            <a:ext cx="1526912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4" name="Textfeld 123"/>
          <p:cNvSpPr txBox="1">
            <a:spLocks noChangeArrowheads="1"/>
          </p:cNvSpPr>
          <p:nvPr/>
        </p:nvSpPr>
        <p:spPr bwMode="auto">
          <a:xfrm>
            <a:off x="4572000" y="5043360"/>
            <a:ext cx="481020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OK</a:t>
            </a:r>
          </a:p>
        </p:txBody>
      </p:sp>
      <p:sp>
        <p:nvSpPr>
          <p:cNvPr id="126" name="Textfeld 125"/>
          <p:cNvSpPr txBox="1">
            <a:spLocks noChangeArrowheads="1"/>
          </p:cNvSpPr>
          <p:nvPr/>
        </p:nvSpPr>
        <p:spPr bwMode="auto">
          <a:xfrm>
            <a:off x="7380312" y="5043360"/>
            <a:ext cx="497560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OK</a:t>
            </a:r>
          </a:p>
        </p:txBody>
      </p:sp>
      <p:sp>
        <p:nvSpPr>
          <p:cNvPr id="128" name="Rechteck 127"/>
          <p:cNvSpPr/>
          <p:nvPr/>
        </p:nvSpPr>
        <p:spPr>
          <a:xfrm>
            <a:off x="4427983" y="5261107"/>
            <a:ext cx="1193217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9" name="Rechteck 128"/>
          <p:cNvSpPr/>
          <p:nvPr/>
        </p:nvSpPr>
        <p:spPr>
          <a:xfrm>
            <a:off x="7020272" y="5272982"/>
            <a:ext cx="1286654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2" name="Textfeld 131"/>
          <p:cNvSpPr txBox="1">
            <a:spLocks noChangeArrowheads="1"/>
          </p:cNvSpPr>
          <p:nvPr/>
        </p:nvSpPr>
        <p:spPr bwMode="auto">
          <a:xfrm>
            <a:off x="4020500" y="5623135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OK</a:t>
            </a:r>
          </a:p>
        </p:txBody>
      </p:sp>
      <p:sp>
        <p:nvSpPr>
          <p:cNvPr id="134" name="Textfeld 133"/>
          <p:cNvSpPr txBox="1">
            <a:spLocks noChangeArrowheads="1"/>
          </p:cNvSpPr>
          <p:nvPr/>
        </p:nvSpPr>
        <p:spPr bwMode="auto">
          <a:xfrm>
            <a:off x="7020272" y="5623135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OK</a:t>
            </a:r>
          </a:p>
        </p:txBody>
      </p:sp>
      <p:sp>
        <p:nvSpPr>
          <p:cNvPr id="136" name="Rechteck 135"/>
          <p:cNvSpPr/>
          <p:nvPr/>
        </p:nvSpPr>
        <p:spPr>
          <a:xfrm>
            <a:off x="3635896" y="5877272"/>
            <a:ext cx="1430121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7" name="Rechteck 136"/>
          <p:cNvSpPr/>
          <p:nvPr/>
        </p:nvSpPr>
        <p:spPr>
          <a:xfrm>
            <a:off x="6588224" y="5844989"/>
            <a:ext cx="1464724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60006110-1513-2FC6-E8C0-B49907035B4E}"/>
              </a:ext>
            </a:extLst>
          </p:cNvPr>
          <p:cNvSpPr txBox="1"/>
          <p:nvPr/>
        </p:nvSpPr>
        <p:spPr>
          <a:xfrm>
            <a:off x="190500" y="6724134"/>
            <a:ext cx="426751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Übungsdateien\Leseübungs-Sammelsurium\Wortwiederholungen erkennen.pptx - Seite 14</a:t>
            </a:r>
          </a:p>
        </p:txBody>
      </p:sp>
    </p:spTree>
    <p:extLst>
      <p:ext uri="{BB962C8B-B14F-4D97-AF65-F5344CB8AC3E}">
        <p14:creationId xmlns:p14="http://schemas.microsoft.com/office/powerpoint/2010/main" val="609222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81" grpId="0" animBg="1"/>
      <p:bldP spid="88" grpId="0" animBg="1"/>
      <p:bldP spid="57" grpId="0" animBg="1"/>
      <p:bldP spid="59" grpId="0" animBg="1"/>
      <p:bldP spid="74" grpId="0" animBg="1"/>
      <p:bldP spid="76" grpId="0" animBg="1"/>
      <p:bldP spid="86" grpId="0" animBg="1"/>
      <p:bldP spid="89" grpId="0" animBg="1"/>
      <p:bldP spid="100" grpId="0" animBg="1"/>
      <p:bldP spid="102" grpId="0" animBg="1"/>
      <p:bldP spid="108" grpId="0" animBg="1"/>
      <p:bldP spid="110" grpId="0" animBg="1"/>
      <p:bldP spid="116" grpId="0" animBg="1"/>
      <p:bldP spid="118" grpId="0" animBg="1"/>
      <p:bldP spid="124" grpId="0" animBg="1"/>
      <p:bldP spid="126" grpId="0" animBg="1"/>
      <p:bldP spid="132" grpId="0" animBg="1"/>
      <p:bldP spid="13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feld 130"/>
          <p:cNvSpPr txBox="1">
            <a:spLocks noChangeArrowheads="1"/>
          </p:cNvSpPr>
          <p:nvPr/>
        </p:nvSpPr>
        <p:spPr bwMode="auto">
          <a:xfrm>
            <a:off x="598095" y="5750104"/>
            <a:ext cx="75777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</a:rPr>
              <a:t>Ka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ta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ku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ku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ruz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Katakukuruz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Katukukuraz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Katakurukuz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Katakukuruz</a:t>
            </a:r>
            <a:endParaRPr kumimoji="0" lang="de-DE" alt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23" name="Textfeld 122"/>
          <p:cNvSpPr txBox="1">
            <a:spLocks noChangeArrowheads="1"/>
          </p:cNvSpPr>
          <p:nvPr/>
        </p:nvSpPr>
        <p:spPr bwMode="auto">
          <a:xfrm>
            <a:off x="598095" y="5168953"/>
            <a:ext cx="78005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</a:rPr>
              <a:t>Ni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ki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fors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Nikofors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Nikifars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Nikifurs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Nikifors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Nikofirs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Nikifros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Nikifors</a:t>
            </a:r>
            <a:endParaRPr kumimoji="0" lang="de-DE" alt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15" name="Textfeld 114"/>
          <p:cNvSpPr txBox="1">
            <a:spLocks noChangeArrowheads="1"/>
          </p:cNvSpPr>
          <p:nvPr/>
        </p:nvSpPr>
        <p:spPr bwMode="auto">
          <a:xfrm>
            <a:off x="605618" y="4608889"/>
            <a:ext cx="81531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</a:rPr>
              <a:t>Gos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po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dar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Gospodor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Gaspodar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Gospodar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Gospador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Gosqodar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Gospodar</a:t>
            </a:r>
            <a:endParaRPr kumimoji="0" lang="de-DE" alt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07" name="Textfeld 106"/>
          <p:cNvSpPr txBox="1">
            <a:spLocks noChangeArrowheads="1"/>
          </p:cNvSpPr>
          <p:nvPr/>
        </p:nvSpPr>
        <p:spPr bwMode="auto">
          <a:xfrm>
            <a:off x="598095" y="4023681"/>
            <a:ext cx="81144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</a:rPr>
              <a:t>Pi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si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ka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Pisiko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Pisiku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Risika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Pisika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Pisiko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Pisiku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Pisiko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Pisiko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Pisika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Pisiku</a:t>
            </a:r>
            <a:endParaRPr kumimoji="0" lang="de-DE" alt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99" name="Textfeld 98"/>
          <p:cNvSpPr txBox="1">
            <a:spLocks noChangeArrowheads="1"/>
          </p:cNvSpPr>
          <p:nvPr/>
        </p:nvSpPr>
        <p:spPr bwMode="auto">
          <a:xfrm>
            <a:off x="605618" y="3461848"/>
            <a:ext cx="777809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</a:rPr>
              <a:t>Pun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ga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schi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lor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Pungoschlilar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Pungaschilor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Pungoschilur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Pungaschilor</a:t>
            </a:r>
            <a:endParaRPr kumimoji="0" lang="de-DE" alt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85" name="Textfeld 84"/>
          <p:cNvSpPr txBox="1">
            <a:spLocks noChangeArrowheads="1"/>
          </p:cNvSpPr>
          <p:nvPr/>
        </p:nvSpPr>
        <p:spPr bwMode="auto">
          <a:xfrm>
            <a:off x="598095" y="2897841"/>
            <a:ext cx="81996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</a:rPr>
              <a:t>Ky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ra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li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na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Kiralina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Kyrolina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Kyralino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Kyralina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Kyrilina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Kyralnio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Kyralina</a:t>
            </a:r>
            <a:endParaRPr kumimoji="0" lang="de-DE" alt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72" name="Textfeld 71"/>
          <p:cNvSpPr txBox="1">
            <a:spLocks noChangeArrowheads="1"/>
          </p:cNvSpPr>
          <p:nvPr/>
        </p:nvSpPr>
        <p:spPr bwMode="auto">
          <a:xfrm>
            <a:off x="598095" y="2337152"/>
            <a:ext cx="836639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</a:rPr>
              <a:t>Fa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na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ri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ot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Fanoriat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Fanroiat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Fanariat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Fonoriat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Fanariot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Fanariot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Fanoriat</a:t>
            </a:r>
            <a:endParaRPr kumimoji="0" lang="de-DE" alt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56" name="Textfeld 55"/>
          <p:cNvSpPr txBox="1">
            <a:spLocks noChangeArrowheads="1"/>
          </p:cNvSpPr>
          <p:nvPr/>
        </p:nvSpPr>
        <p:spPr bwMode="auto">
          <a:xfrm>
            <a:off x="605618" y="1774289"/>
            <a:ext cx="822532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</a:rPr>
              <a:t>Mot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rebuchet MS" pitchFamily="34" charset="0"/>
              </a:rPr>
              <a:t>t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a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kau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Mattokau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Mottakau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Mottokau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Mottokäu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Mottenkau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Mottakau</a:t>
            </a:r>
            <a:endParaRPr kumimoji="0" lang="de-DE" alt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79" name="Textfeld 78"/>
          <p:cNvSpPr txBox="1">
            <a:spLocks noChangeArrowheads="1"/>
          </p:cNvSpPr>
          <p:nvPr/>
        </p:nvSpPr>
        <p:spPr bwMode="auto">
          <a:xfrm>
            <a:off x="604512" y="1187460"/>
            <a:ext cx="798808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</a:rPr>
              <a:t>Zig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pan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gu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Zigpangau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Zipgangu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Zigpangu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Zigpnagu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Zigpangu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Zipganpu</a:t>
            </a:r>
            <a:endParaRPr kumimoji="0" lang="de-DE" alt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41" name="Ellipse 40"/>
          <p:cNvSpPr/>
          <p:nvPr/>
        </p:nvSpPr>
        <p:spPr>
          <a:xfrm>
            <a:off x="324669" y="1319279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974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4535E2-B50C-469D-A05F-1D662AFF0BA1}" type="slidenum">
              <a:rPr kumimoji="0" lang="de-DE" alt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de-DE" altLang="de-DE" sz="8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grpSp>
        <p:nvGrpSpPr>
          <p:cNvPr id="64" name="Gruppieren 63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65" name="Rechteck 64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6" name="Rechteck 65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67" name="Gruppieren 66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68" name="Rechteck 6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9" name="Rechteck 6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55" name="Ellipse 54"/>
          <p:cNvSpPr/>
          <p:nvPr/>
        </p:nvSpPr>
        <p:spPr>
          <a:xfrm>
            <a:off x="318252" y="190610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" name="Ellipse 70"/>
          <p:cNvSpPr/>
          <p:nvPr/>
        </p:nvSpPr>
        <p:spPr>
          <a:xfrm>
            <a:off x="318252" y="2468971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4" name="Ellipse 83"/>
          <p:cNvSpPr/>
          <p:nvPr/>
        </p:nvSpPr>
        <p:spPr>
          <a:xfrm>
            <a:off x="318252" y="302966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8" name="Ellipse 97"/>
          <p:cNvSpPr/>
          <p:nvPr/>
        </p:nvSpPr>
        <p:spPr>
          <a:xfrm>
            <a:off x="318252" y="359366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6" name="Ellipse 105"/>
          <p:cNvSpPr/>
          <p:nvPr/>
        </p:nvSpPr>
        <p:spPr>
          <a:xfrm>
            <a:off x="318252" y="415550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4" name="Ellipse 113"/>
          <p:cNvSpPr/>
          <p:nvPr/>
        </p:nvSpPr>
        <p:spPr>
          <a:xfrm>
            <a:off x="318252" y="474070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2" name="Ellipse 121"/>
          <p:cNvSpPr/>
          <p:nvPr/>
        </p:nvSpPr>
        <p:spPr>
          <a:xfrm>
            <a:off x="324463" y="5300772"/>
            <a:ext cx="119517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0" name="Ellipse 129"/>
          <p:cNvSpPr/>
          <p:nvPr/>
        </p:nvSpPr>
        <p:spPr>
          <a:xfrm>
            <a:off x="318252" y="588192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1" name="Textfeld 2">
            <a:extLst>
              <a:ext uri="{FF2B5EF4-FFF2-40B4-BE49-F238E27FC236}">
                <a16:creationId xmlns:a16="http://schemas.microsoft.com/office/drawing/2014/main" id="{3F3B0628-11E7-4F69-A846-F2680D9373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113754"/>
            <a:ext cx="6757684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Wörter schnell erkennen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Klicke auf die beiden Wiederholungen des ersten Wortes!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B8D04A4E-10BF-4FE8-B40F-7D66D33D37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025" y="1132482"/>
            <a:ext cx="8663167" cy="510279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27714A90-9F76-DF17-C721-C94CB56680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7768" y="6519446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B5B30BB3-7255-9191-9FBD-1FC0338B75C5}"/>
              </a:ext>
            </a:extLst>
          </p:cNvPr>
          <p:cNvSpPr/>
          <p:nvPr/>
        </p:nvSpPr>
        <p:spPr>
          <a:xfrm>
            <a:off x="179512" y="1124745"/>
            <a:ext cx="9009179" cy="468052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7" name="Textfeld 56"/>
          <p:cNvSpPr txBox="1">
            <a:spLocks noChangeArrowheads="1"/>
          </p:cNvSpPr>
          <p:nvPr/>
        </p:nvSpPr>
        <p:spPr bwMode="auto">
          <a:xfrm>
            <a:off x="3286955" y="1609368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</a:rPr>
              <a:t>OK</a:t>
            </a:r>
          </a:p>
        </p:txBody>
      </p:sp>
      <p:sp>
        <p:nvSpPr>
          <p:cNvPr id="59" name="Textfeld 58"/>
          <p:cNvSpPr txBox="1">
            <a:spLocks noChangeArrowheads="1"/>
          </p:cNvSpPr>
          <p:nvPr/>
        </p:nvSpPr>
        <p:spPr bwMode="auto">
          <a:xfrm>
            <a:off x="7751451" y="1609368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</a:rPr>
              <a:t>OK</a:t>
            </a:r>
          </a:p>
        </p:txBody>
      </p:sp>
      <p:sp>
        <p:nvSpPr>
          <p:cNvPr id="61" name="Rechteck 60"/>
          <p:cNvSpPr/>
          <p:nvPr/>
        </p:nvSpPr>
        <p:spPr>
          <a:xfrm>
            <a:off x="2902351" y="1802435"/>
            <a:ext cx="1080120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62" name="Rechteck 61"/>
          <p:cNvSpPr/>
          <p:nvPr/>
        </p:nvSpPr>
        <p:spPr>
          <a:xfrm>
            <a:off x="7550779" y="1814310"/>
            <a:ext cx="1112212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74" name="Textfeld 73"/>
          <p:cNvSpPr txBox="1">
            <a:spLocks noChangeArrowheads="1"/>
          </p:cNvSpPr>
          <p:nvPr/>
        </p:nvSpPr>
        <p:spPr bwMode="auto">
          <a:xfrm>
            <a:off x="6051798" y="2172231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</a:rPr>
              <a:t>OK</a:t>
            </a:r>
          </a:p>
        </p:txBody>
      </p:sp>
      <p:sp>
        <p:nvSpPr>
          <p:cNvPr id="76" name="Textfeld 75"/>
          <p:cNvSpPr txBox="1">
            <a:spLocks noChangeArrowheads="1"/>
          </p:cNvSpPr>
          <p:nvPr/>
        </p:nvSpPr>
        <p:spPr bwMode="auto">
          <a:xfrm>
            <a:off x="6972828" y="2172231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</a:rPr>
              <a:t>OK</a:t>
            </a:r>
          </a:p>
        </p:txBody>
      </p:sp>
      <p:sp>
        <p:nvSpPr>
          <p:cNvPr id="78" name="Rechteck 77"/>
          <p:cNvSpPr/>
          <p:nvPr/>
        </p:nvSpPr>
        <p:spPr>
          <a:xfrm>
            <a:off x="5778524" y="2365298"/>
            <a:ext cx="1025724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83" name="Rechteck 82"/>
          <p:cNvSpPr/>
          <p:nvPr/>
        </p:nvSpPr>
        <p:spPr>
          <a:xfrm>
            <a:off x="6804248" y="2377173"/>
            <a:ext cx="918219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86" name="Textfeld 85"/>
          <p:cNvSpPr txBox="1">
            <a:spLocks noChangeArrowheads="1"/>
          </p:cNvSpPr>
          <p:nvPr/>
        </p:nvSpPr>
        <p:spPr bwMode="auto">
          <a:xfrm>
            <a:off x="4884596" y="2732920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</a:rPr>
              <a:t>OK</a:t>
            </a:r>
          </a:p>
        </p:txBody>
      </p:sp>
      <p:sp>
        <p:nvSpPr>
          <p:cNvPr id="89" name="Textfeld 88"/>
          <p:cNvSpPr txBox="1">
            <a:spLocks noChangeArrowheads="1"/>
          </p:cNvSpPr>
          <p:nvPr/>
        </p:nvSpPr>
        <p:spPr bwMode="auto">
          <a:xfrm>
            <a:off x="7812360" y="2732920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</a:rPr>
              <a:t>OK</a:t>
            </a:r>
          </a:p>
        </p:txBody>
      </p:sp>
      <p:sp>
        <p:nvSpPr>
          <p:cNvPr id="96" name="Rechteck 95"/>
          <p:cNvSpPr/>
          <p:nvPr/>
        </p:nvSpPr>
        <p:spPr>
          <a:xfrm>
            <a:off x="4644008" y="2925987"/>
            <a:ext cx="892886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97" name="Rechteck 96"/>
          <p:cNvSpPr/>
          <p:nvPr/>
        </p:nvSpPr>
        <p:spPr>
          <a:xfrm>
            <a:off x="7524328" y="2924944"/>
            <a:ext cx="1068268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100" name="Textfeld 99"/>
          <p:cNvSpPr txBox="1">
            <a:spLocks noChangeArrowheads="1"/>
          </p:cNvSpPr>
          <p:nvPr/>
        </p:nvSpPr>
        <p:spPr bwMode="auto">
          <a:xfrm>
            <a:off x="4236524" y="3269495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</a:rPr>
              <a:t>OK</a:t>
            </a:r>
          </a:p>
        </p:txBody>
      </p:sp>
      <p:sp>
        <p:nvSpPr>
          <p:cNvPr id="102" name="Textfeld 101"/>
          <p:cNvSpPr txBox="1">
            <a:spLocks noChangeArrowheads="1"/>
          </p:cNvSpPr>
          <p:nvPr/>
        </p:nvSpPr>
        <p:spPr bwMode="auto">
          <a:xfrm>
            <a:off x="7188852" y="3269495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</a:rPr>
              <a:t>OK</a:t>
            </a:r>
          </a:p>
        </p:txBody>
      </p:sp>
      <p:sp>
        <p:nvSpPr>
          <p:cNvPr id="104" name="Rechteck 103"/>
          <p:cNvSpPr/>
          <p:nvPr/>
        </p:nvSpPr>
        <p:spPr>
          <a:xfrm>
            <a:off x="3779912" y="3489994"/>
            <a:ext cx="1440160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105" name="Rechteck 104"/>
          <p:cNvSpPr/>
          <p:nvPr/>
        </p:nvSpPr>
        <p:spPr>
          <a:xfrm>
            <a:off x="6804248" y="3501869"/>
            <a:ext cx="1470666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108" name="Textfeld 107"/>
          <p:cNvSpPr txBox="1">
            <a:spLocks noChangeArrowheads="1"/>
          </p:cNvSpPr>
          <p:nvPr/>
        </p:nvSpPr>
        <p:spPr bwMode="auto">
          <a:xfrm>
            <a:off x="3732468" y="3840472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</a:rPr>
              <a:t>OK</a:t>
            </a:r>
          </a:p>
        </p:txBody>
      </p:sp>
      <p:sp>
        <p:nvSpPr>
          <p:cNvPr id="110" name="Textfeld 109"/>
          <p:cNvSpPr txBox="1">
            <a:spLocks noChangeArrowheads="1"/>
          </p:cNvSpPr>
          <p:nvPr/>
        </p:nvSpPr>
        <p:spPr bwMode="auto">
          <a:xfrm>
            <a:off x="7260860" y="3840472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</a:rPr>
              <a:t>OK</a:t>
            </a:r>
          </a:p>
        </p:txBody>
      </p:sp>
      <p:sp>
        <p:nvSpPr>
          <p:cNvPr id="112" name="Rechteck 111"/>
          <p:cNvSpPr/>
          <p:nvPr/>
        </p:nvSpPr>
        <p:spPr>
          <a:xfrm>
            <a:off x="3548814" y="4051827"/>
            <a:ext cx="735154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113" name="Rechteck 112"/>
          <p:cNvSpPr/>
          <p:nvPr/>
        </p:nvSpPr>
        <p:spPr>
          <a:xfrm>
            <a:off x="7171810" y="4076272"/>
            <a:ext cx="640550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116" name="Textfeld 115"/>
          <p:cNvSpPr txBox="1">
            <a:spLocks noChangeArrowheads="1"/>
          </p:cNvSpPr>
          <p:nvPr/>
        </p:nvSpPr>
        <p:spPr bwMode="auto">
          <a:xfrm>
            <a:off x="4380540" y="4416536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</a:rPr>
              <a:t>OK</a:t>
            </a:r>
          </a:p>
        </p:txBody>
      </p:sp>
      <p:sp>
        <p:nvSpPr>
          <p:cNvPr id="118" name="Textfeld 117"/>
          <p:cNvSpPr txBox="1">
            <a:spLocks noChangeArrowheads="1"/>
          </p:cNvSpPr>
          <p:nvPr/>
        </p:nvSpPr>
        <p:spPr bwMode="auto">
          <a:xfrm>
            <a:off x="7764916" y="4416536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</a:rPr>
              <a:t>OK</a:t>
            </a:r>
          </a:p>
        </p:txBody>
      </p:sp>
      <p:sp>
        <p:nvSpPr>
          <p:cNvPr id="120" name="Rechteck 119"/>
          <p:cNvSpPr/>
          <p:nvPr/>
        </p:nvSpPr>
        <p:spPr>
          <a:xfrm>
            <a:off x="4111413" y="4637035"/>
            <a:ext cx="1108659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121" name="Rechteck 120"/>
          <p:cNvSpPr/>
          <p:nvPr/>
        </p:nvSpPr>
        <p:spPr>
          <a:xfrm>
            <a:off x="7524327" y="4648910"/>
            <a:ext cx="1146187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124" name="Textfeld 123"/>
          <p:cNvSpPr txBox="1">
            <a:spLocks noChangeArrowheads="1"/>
          </p:cNvSpPr>
          <p:nvPr/>
        </p:nvSpPr>
        <p:spPr bwMode="auto">
          <a:xfrm>
            <a:off x="4782082" y="5004032"/>
            <a:ext cx="437990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</a:rPr>
              <a:t>OK</a:t>
            </a:r>
          </a:p>
        </p:txBody>
      </p:sp>
      <p:sp>
        <p:nvSpPr>
          <p:cNvPr id="126" name="Textfeld 125"/>
          <p:cNvSpPr txBox="1">
            <a:spLocks noChangeArrowheads="1"/>
          </p:cNvSpPr>
          <p:nvPr/>
        </p:nvSpPr>
        <p:spPr bwMode="auto">
          <a:xfrm>
            <a:off x="7620900" y="5004032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</a:rPr>
              <a:t>OK</a:t>
            </a:r>
          </a:p>
        </p:txBody>
      </p:sp>
      <p:sp>
        <p:nvSpPr>
          <p:cNvPr id="128" name="Rechteck 127"/>
          <p:cNvSpPr/>
          <p:nvPr/>
        </p:nvSpPr>
        <p:spPr>
          <a:xfrm>
            <a:off x="4518280" y="5197099"/>
            <a:ext cx="917816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129" name="Rechteck 128"/>
          <p:cNvSpPr/>
          <p:nvPr/>
        </p:nvSpPr>
        <p:spPr>
          <a:xfrm>
            <a:off x="7380312" y="5208974"/>
            <a:ext cx="864096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132" name="Textfeld 131"/>
          <p:cNvSpPr txBox="1">
            <a:spLocks noChangeArrowheads="1"/>
          </p:cNvSpPr>
          <p:nvPr/>
        </p:nvSpPr>
        <p:spPr bwMode="auto">
          <a:xfrm>
            <a:off x="2627784" y="5566895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</a:rPr>
              <a:t>OK</a:t>
            </a:r>
          </a:p>
        </p:txBody>
      </p:sp>
      <p:sp>
        <p:nvSpPr>
          <p:cNvPr id="134" name="Textfeld 133"/>
          <p:cNvSpPr txBox="1">
            <a:spLocks noChangeArrowheads="1"/>
          </p:cNvSpPr>
          <p:nvPr/>
        </p:nvSpPr>
        <p:spPr bwMode="auto">
          <a:xfrm>
            <a:off x="7092280" y="5566895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</a:rPr>
              <a:t>OK</a:t>
            </a:r>
          </a:p>
        </p:txBody>
      </p:sp>
      <p:sp>
        <p:nvSpPr>
          <p:cNvPr id="136" name="Rechteck 135"/>
          <p:cNvSpPr/>
          <p:nvPr/>
        </p:nvSpPr>
        <p:spPr>
          <a:xfrm>
            <a:off x="2123728" y="5778250"/>
            <a:ext cx="1513228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137" name="Rechteck 136"/>
          <p:cNvSpPr/>
          <p:nvPr/>
        </p:nvSpPr>
        <p:spPr>
          <a:xfrm>
            <a:off x="6588224" y="5790125"/>
            <a:ext cx="1513228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81" name="Textfeld 80"/>
          <p:cNvSpPr txBox="1">
            <a:spLocks noChangeArrowheads="1"/>
          </p:cNvSpPr>
          <p:nvPr/>
        </p:nvSpPr>
        <p:spPr bwMode="auto">
          <a:xfrm>
            <a:off x="4439083" y="1022539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</a:rPr>
              <a:t>OK</a:t>
            </a:r>
          </a:p>
        </p:txBody>
      </p:sp>
      <p:sp>
        <p:nvSpPr>
          <p:cNvPr id="88" name="Textfeld 87"/>
          <p:cNvSpPr txBox="1">
            <a:spLocks noChangeArrowheads="1"/>
          </p:cNvSpPr>
          <p:nvPr/>
        </p:nvSpPr>
        <p:spPr bwMode="auto">
          <a:xfrm>
            <a:off x="6599323" y="1022539"/>
            <a:ext cx="407484" cy="3077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</a:rPr>
              <a:t>OK</a:t>
            </a:r>
          </a:p>
        </p:txBody>
      </p:sp>
      <p:sp>
        <p:nvSpPr>
          <p:cNvPr id="94" name="Rechteck 93"/>
          <p:cNvSpPr/>
          <p:nvPr/>
        </p:nvSpPr>
        <p:spPr>
          <a:xfrm>
            <a:off x="4111413" y="1215606"/>
            <a:ext cx="1023186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95" name="Rechteck 94"/>
          <p:cNvSpPr/>
          <p:nvPr/>
        </p:nvSpPr>
        <p:spPr>
          <a:xfrm>
            <a:off x="6311442" y="1227481"/>
            <a:ext cx="983397" cy="32627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D467A44-E81C-9228-8535-80AA4C2C0714}"/>
              </a:ext>
            </a:extLst>
          </p:cNvPr>
          <p:cNvSpPr txBox="1"/>
          <p:nvPr/>
        </p:nvSpPr>
        <p:spPr>
          <a:xfrm>
            <a:off x="190500" y="6724134"/>
            <a:ext cx="426751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Übungsdateien\Leseübungs-Sammelsurium\Wortwiederholungen erkennen.pptx - Seite 15</a:t>
            </a:r>
          </a:p>
        </p:txBody>
      </p:sp>
    </p:spTree>
    <p:extLst>
      <p:ext uri="{BB962C8B-B14F-4D97-AF65-F5344CB8AC3E}">
        <p14:creationId xmlns:p14="http://schemas.microsoft.com/office/powerpoint/2010/main" val="2555161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7" grpId="0" animBg="1"/>
      <p:bldP spid="59" grpId="0" animBg="1"/>
      <p:bldP spid="74" grpId="0" animBg="1"/>
      <p:bldP spid="76" grpId="0" animBg="1"/>
      <p:bldP spid="86" grpId="0" animBg="1"/>
      <p:bldP spid="89" grpId="0" animBg="1"/>
      <p:bldP spid="100" grpId="0" animBg="1"/>
      <p:bldP spid="102" grpId="0" animBg="1"/>
      <p:bldP spid="108" grpId="0" animBg="1"/>
      <p:bldP spid="110" grpId="0" animBg="1"/>
      <p:bldP spid="116" grpId="0" animBg="1"/>
      <p:bldP spid="118" grpId="0" animBg="1"/>
      <p:bldP spid="124" grpId="0" animBg="1"/>
      <p:bldP spid="126" grpId="0" animBg="1"/>
      <p:bldP spid="132" grpId="0" animBg="1"/>
      <p:bldP spid="134" grpId="0" animBg="1"/>
      <p:bldP spid="81" grpId="0" animBg="1"/>
      <p:bldP spid="8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675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325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820738" y="4076700"/>
            <a:ext cx="74739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4000" dirty="0">
                <a:solidFill>
                  <a:prstClr val="black"/>
                </a:solidFill>
                <a:latin typeface="Trebuchet MS" pitchFamily="34" charset="0"/>
              </a:rPr>
              <a:t>Hurra, wieder ein Stück weiter!</a:t>
            </a:r>
          </a:p>
        </p:txBody>
      </p:sp>
      <p:sp>
        <p:nvSpPr>
          <p:cNvPr id="48138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9CF4591-7D33-4062-B204-2DDD36D8F3AA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19" name="Gruppieren 18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20" name="Rechteck 19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21" name="Rechteck 20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2" name="Textfeld 1">
            <a:extLst>
              <a:ext uri="{FF2B5EF4-FFF2-40B4-BE49-F238E27FC236}">
                <a16:creationId xmlns:a16="http://schemas.microsoft.com/office/drawing/2014/main" id="{D5CA030D-ABE7-BE83-5BA5-FA3344629216}"/>
              </a:ext>
            </a:extLst>
          </p:cNvPr>
          <p:cNvSpPr txBox="1"/>
          <p:nvPr/>
        </p:nvSpPr>
        <p:spPr>
          <a:xfrm>
            <a:off x="190500" y="6724134"/>
            <a:ext cx="426751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Übungsdateien\Leseübungs-Sammelsurium\Wortwiederholungen erkennen.pptx - Seite 16</a:t>
            </a:r>
          </a:p>
        </p:txBody>
      </p:sp>
    </p:spTree>
    <p:extLst>
      <p:ext uri="{BB962C8B-B14F-4D97-AF65-F5344CB8AC3E}">
        <p14:creationId xmlns:p14="http://schemas.microsoft.com/office/powerpoint/2010/main" val="1647492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feld 2"/>
          <p:cNvSpPr txBox="1">
            <a:spLocks noChangeArrowheads="1"/>
          </p:cNvSpPr>
          <p:nvPr/>
        </p:nvSpPr>
        <p:spPr bwMode="auto">
          <a:xfrm>
            <a:off x="190500" y="113754"/>
            <a:ext cx="6158737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Wörter schnell erkennen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Klicke auf die Anzahl des gesuchten Wortes im Satz!</a:t>
            </a:r>
          </a:p>
        </p:txBody>
      </p:sp>
      <p:sp>
        <p:nvSpPr>
          <p:cNvPr id="41" name="Ellipse 40"/>
          <p:cNvSpPr/>
          <p:nvPr/>
        </p:nvSpPr>
        <p:spPr>
          <a:xfrm>
            <a:off x="276225" y="126876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8974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64535E2-B50C-469D-A05F-1D662AFF0BA1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64" name="Gruppieren 63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65" name="Rechteck 64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6" name="Rechteck 65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7" name="Gruppieren 66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68" name="Rechteck 6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9" name="Rechteck 6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79" name="Textfeld 78"/>
          <p:cNvSpPr txBox="1">
            <a:spLocks noChangeArrowheads="1"/>
          </p:cNvSpPr>
          <p:nvPr/>
        </p:nvSpPr>
        <p:spPr bwMode="auto">
          <a:xfrm>
            <a:off x="518807" y="1124744"/>
            <a:ext cx="8251170" cy="2794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Lie</a:t>
            </a:r>
            <a:r>
              <a:rPr lang="de-DE" altLang="de-DE" sz="2400" dirty="0">
                <a:solidFill>
                  <a:srgbClr val="FF0000"/>
                </a:solidFill>
                <a:latin typeface="Trebuchet MS" pitchFamily="34" charset="0"/>
              </a:rPr>
              <a:t>der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Die Wiese ist grün. Auf der Wiese weiden Kühe. Der Knabe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auf der Wiese pfeift eine Weise. Die Weide ist eine Wiese.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Wissen ist Macht. Der alte Mann auf der Wiese ist weise.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Die Wiese wird gemäht. Auf der Wiese liegt Heu.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5B482AA4-AC42-4E33-8BFD-19406C88D3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4270416"/>
            <a:ext cx="355556" cy="355556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3A1C1B4F-8586-4F13-A833-5D04C6B639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5936" y="4519357"/>
            <a:ext cx="5151566" cy="493819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94AA7CCB-25E7-4BD1-BD45-01B9F85D746D}"/>
              </a:ext>
            </a:extLst>
          </p:cNvPr>
          <p:cNvSpPr/>
          <p:nvPr/>
        </p:nvSpPr>
        <p:spPr>
          <a:xfrm>
            <a:off x="4845263" y="4539125"/>
            <a:ext cx="43204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D784BBD3-285B-45A0-B36C-565E393D0423}"/>
              </a:ext>
            </a:extLst>
          </p:cNvPr>
          <p:cNvSpPr/>
          <p:nvPr/>
        </p:nvSpPr>
        <p:spPr>
          <a:xfrm>
            <a:off x="1063192" y="1825501"/>
            <a:ext cx="916520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188A977C-6BF3-4829-8F74-1FCFB94CAE8B}"/>
              </a:ext>
            </a:extLst>
          </p:cNvPr>
          <p:cNvSpPr/>
          <p:nvPr/>
        </p:nvSpPr>
        <p:spPr>
          <a:xfrm>
            <a:off x="4407510" y="1875837"/>
            <a:ext cx="695449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6DCF59F3-3021-4496-A0E6-37A85F1C1F1C}"/>
              </a:ext>
            </a:extLst>
          </p:cNvPr>
          <p:cNvSpPr/>
          <p:nvPr/>
        </p:nvSpPr>
        <p:spPr>
          <a:xfrm>
            <a:off x="1673675" y="2421484"/>
            <a:ext cx="84562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0D8CED89-03C2-4561-993D-E999583432C0}"/>
              </a:ext>
            </a:extLst>
          </p:cNvPr>
          <p:cNvSpPr/>
          <p:nvPr/>
        </p:nvSpPr>
        <p:spPr>
          <a:xfrm>
            <a:off x="7694220" y="2389680"/>
            <a:ext cx="911125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026906E1-473F-4EE7-9682-A04A9C4B349E}"/>
              </a:ext>
            </a:extLst>
          </p:cNvPr>
          <p:cNvSpPr/>
          <p:nvPr/>
        </p:nvSpPr>
        <p:spPr>
          <a:xfrm>
            <a:off x="6173788" y="2873446"/>
            <a:ext cx="751403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DE9C4622-8FA1-4137-A04D-D6CF002B4A2F}"/>
              </a:ext>
            </a:extLst>
          </p:cNvPr>
          <p:cNvSpPr/>
          <p:nvPr/>
        </p:nvSpPr>
        <p:spPr>
          <a:xfrm>
            <a:off x="1165491" y="3487179"/>
            <a:ext cx="738424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5CEFD4D9-8526-4073-914A-18F85879B1C4}"/>
              </a:ext>
            </a:extLst>
          </p:cNvPr>
          <p:cNvSpPr/>
          <p:nvPr/>
        </p:nvSpPr>
        <p:spPr>
          <a:xfrm>
            <a:off x="1115616" y="1806441"/>
            <a:ext cx="864096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96D10971-121E-4F2F-BEDE-77105667324A}"/>
              </a:ext>
            </a:extLst>
          </p:cNvPr>
          <p:cNvSpPr/>
          <p:nvPr/>
        </p:nvSpPr>
        <p:spPr>
          <a:xfrm>
            <a:off x="4336722" y="1779015"/>
            <a:ext cx="811341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4CA63934-495E-40A9-BD23-F84AF75EC766}"/>
              </a:ext>
            </a:extLst>
          </p:cNvPr>
          <p:cNvSpPr/>
          <p:nvPr/>
        </p:nvSpPr>
        <p:spPr>
          <a:xfrm>
            <a:off x="1655207" y="2344396"/>
            <a:ext cx="864096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CA23980B-045C-45B1-8621-48BD06B31FCC}"/>
              </a:ext>
            </a:extLst>
          </p:cNvPr>
          <p:cNvSpPr/>
          <p:nvPr/>
        </p:nvSpPr>
        <p:spPr>
          <a:xfrm>
            <a:off x="7667625" y="2344396"/>
            <a:ext cx="957568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328C1125-D813-4D59-B370-B6D1559CFC75}"/>
              </a:ext>
            </a:extLst>
          </p:cNvPr>
          <p:cNvSpPr/>
          <p:nvPr/>
        </p:nvSpPr>
        <p:spPr>
          <a:xfrm>
            <a:off x="6100893" y="2873446"/>
            <a:ext cx="866609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603765D1-DEF0-444E-B491-3B427781BD13}"/>
              </a:ext>
            </a:extLst>
          </p:cNvPr>
          <p:cNvSpPr/>
          <p:nvPr/>
        </p:nvSpPr>
        <p:spPr>
          <a:xfrm>
            <a:off x="1115617" y="3436843"/>
            <a:ext cx="845628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E41E7B9B-441F-449A-B39D-5EA9D511748B}"/>
              </a:ext>
            </a:extLst>
          </p:cNvPr>
          <p:cNvSpPr/>
          <p:nvPr/>
        </p:nvSpPr>
        <p:spPr>
          <a:xfrm>
            <a:off x="5058882" y="3479336"/>
            <a:ext cx="738424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28ABBBAA-BB47-4B9A-8A1D-15ADEEF5E13E}"/>
              </a:ext>
            </a:extLst>
          </p:cNvPr>
          <p:cNvSpPr/>
          <p:nvPr/>
        </p:nvSpPr>
        <p:spPr>
          <a:xfrm>
            <a:off x="5009008" y="3429000"/>
            <a:ext cx="845628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42F9B7A7-909A-EC1D-F280-807BDF816C38}"/>
              </a:ext>
            </a:extLst>
          </p:cNvPr>
          <p:cNvSpPr txBox="1"/>
          <p:nvPr/>
        </p:nvSpPr>
        <p:spPr>
          <a:xfrm>
            <a:off x="190500" y="6724134"/>
            <a:ext cx="426751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Übungsdateien\Leseübungs-Sammelsurium\Wortwiederholungen erkennen.pptx - Seite 17</a:t>
            </a:r>
          </a:p>
        </p:txBody>
      </p:sp>
    </p:spTree>
    <p:extLst>
      <p:ext uri="{BB962C8B-B14F-4D97-AF65-F5344CB8AC3E}">
        <p14:creationId xmlns:p14="http://schemas.microsoft.com/office/powerpoint/2010/main" val="1944282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7" grpId="0" animBg="1"/>
      <p:bldP spid="39" grpId="0" animBg="1"/>
      <p:bldP spid="40" grpId="0" animBg="1"/>
      <p:bldP spid="42" grpId="0" animBg="1"/>
      <p:bldP spid="43" grpId="0" animBg="1"/>
      <p:bldP spid="44" grpId="0" animBg="1"/>
      <p:bldP spid="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feld 2"/>
          <p:cNvSpPr txBox="1">
            <a:spLocks noChangeArrowheads="1"/>
          </p:cNvSpPr>
          <p:nvPr/>
        </p:nvSpPr>
        <p:spPr bwMode="auto">
          <a:xfrm>
            <a:off x="190500" y="113754"/>
            <a:ext cx="6158737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Wörter schnell erkennen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Klicke auf die Anzahl des gesuchten Wortes im Satz!</a:t>
            </a:r>
          </a:p>
        </p:txBody>
      </p:sp>
      <p:sp>
        <p:nvSpPr>
          <p:cNvPr id="41" name="Ellipse 40"/>
          <p:cNvSpPr/>
          <p:nvPr/>
        </p:nvSpPr>
        <p:spPr>
          <a:xfrm>
            <a:off x="276225" y="126876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8974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64535E2-B50C-469D-A05F-1D662AFF0BA1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64" name="Gruppieren 63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65" name="Rechteck 64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6" name="Rechteck 65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7" name="Gruppieren 66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68" name="Rechteck 6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9" name="Rechteck 6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79" name="Textfeld 78"/>
          <p:cNvSpPr txBox="1">
            <a:spLocks noChangeArrowheads="1"/>
          </p:cNvSpPr>
          <p:nvPr/>
        </p:nvSpPr>
        <p:spPr bwMode="auto">
          <a:xfrm>
            <a:off x="518807" y="1124744"/>
            <a:ext cx="8101449" cy="2794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ge</a:t>
            </a:r>
            <a:r>
              <a:rPr lang="de-DE" altLang="de-DE" sz="2400" dirty="0">
                <a:solidFill>
                  <a:srgbClr val="FF0000"/>
                </a:solidFill>
                <a:latin typeface="Trebuchet MS" pitchFamily="34" charset="0"/>
              </a:rPr>
              <a:t>ra</a:t>
            </a: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de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Ich bin gerade aufgestanden. Gerade ist viel los. Die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Straße ist gerade frisch geteert worden. Ich fühle mich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wie gerädert. Ich gerate oft in Gefahr. Warum ist gerade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alles gerade? Das kommt mir gerade recht. 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A1C1B4F-8586-4F13-A833-5D04C6B639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5936" y="4519357"/>
            <a:ext cx="5151566" cy="493819"/>
          </a:xfrm>
          <a:prstGeom prst="rect">
            <a:avLst/>
          </a:prstGeom>
        </p:spPr>
      </p:pic>
      <p:sp>
        <p:nvSpPr>
          <p:cNvPr id="30" name="Textfeld 29">
            <a:extLst>
              <a:ext uri="{FF2B5EF4-FFF2-40B4-BE49-F238E27FC236}">
                <a16:creationId xmlns:a16="http://schemas.microsoft.com/office/drawing/2014/main" id="{65B3977E-D4CB-4750-AC20-E4EB3ECD8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7555" y="4088674"/>
            <a:ext cx="5128327" cy="959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1     2     3     4     5     6     7     8     9     10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3ACE5144-261A-EA17-B407-18B4418188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7768" y="6519446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9080237-62A8-9798-2409-4154662E6224}"/>
              </a:ext>
            </a:extLst>
          </p:cNvPr>
          <p:cNvSpPr/>
          <p:nvPr/>
        </p:nvSpPr>
        <p:spPr>
          <a:xfrm>
            <a:off x="-70621" y="950400"/>
            <a:ext cx="9009179" cy="468052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D784BBD3-285B-45A0-B36C-565E393D0423}"/>
              </a:ext>
            </a:extLst>
          </p:cNvPr>
          <p:cNvSpPr/>
          <p:nvPr/>
        </p:nvSpPr>
        <p:spPr>
          <a:xfrm>
            <a:off x="1547664" y="1825501"/>
            <a:ext cx="1080120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188A977C-6BF3-4829-8F74-1FCFB94CAE8B}"/>
              </a:ext>
            </a:extLst>
          </p:cNvPr>
          <p:cNvSpPr/>
          <p:nvPr/>
        </p:nvSpPr>
        <p:spPr>
          <a:xfrm>
            <a:off x="4684006" y="1875837"/>
            <a:ext cx="940014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6DCF59F3-3021-4496-A0E6-37A85F1C1F1C}"/>
              </a:ext>
            </a:extLst>
          </p:cNvPr>
          <p:cNvSpPr/>
          <p:nvPr/>
        </p:nvSpPr>
        <p:spPr>
          <a:xfrm>
            <a:off x="1979712" y="2421484"/>
            <a:ext cx="950873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0D8CED89-03C2-4561-993D-E999583432C0}"/>
              </a:ext>
            </a:extLst>
          </p:cNvPr>
          <p:cNvSpPr/>
          <p:nvPr/>
        </p:nvSpPr>
        <p:spPr>
          <a:xfrm>
            <a:off x="7380312" y="2944463"/>
            <a:ext cx="1043473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026906E1-473F-4EE7-9682-A04A9C4B349E}"/>
              </a:ext>
            </a:extLst>
          </p:cNvPr>
          <p:cNvSpPr/>
          <p:nvPr/>
        </p:nvSpPr>
        <p:spPr>
          <a:xfrm>
            <a:off x="1374473" y="3462034"/>
            <a:ext cx="950873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DE9C4622-8FA1-4137-A04D-D6CF002B4A2F}"/>
              </a:ext>
            </a:extLst>
          </p:cNvPr>
          <p:cNvSpPr/>
          <p:nvPr/>
        </p:nvSpPr>
        <p:spPr>
          <a:xfrm>
            <a:off x="4597410" y="3487179"/>
            <a:ext cx="940014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5CEFD4D9-8526-4073-914A-18F85879B1C4}"/>
              </a:ext>
            </a:extLst>
          </p:cNvPr>
          <p:cNvSpPr/>
          <p:nvPr/>
        </p:nvSpPr>
        <p:spPr>
          <a:xfrm>
            <a:off x="1609446" y="1806441"/>
            <a:ext cx="1018338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96D10971-121E-4F2F-BEDE-77105667324A}"/>
              </a:ext>
            </a:extLst>
          </p:cNvPr>
          <p:cNvSpPr/>
          <p:nvPr/>
        </p:nvSpPr>
        <p:spPr>
          <a:xfrm>
            <a:off x="4605682" y="1779015"/>
            <a:ext cx="1096662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4CA63934-495E-40A9-BD23-F84AF75EC766}"/>
              </a:ext>
            </a:extLst>
          </p:cNvPr>
          <p:cNvSpPr/>
          <p:nvPr/>
        </p:nvSpPr>
        <p:spPr>
          <a:xfrm>
            <a:off x="1958946" y="2344396"/>
            <a:ext cx="971639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CA23980B-045C-45B1-8621-48BD06B31FCC}"/>
              </a:ext>
            </a:extLst>
          </p:cNvPr>
          <p:cNvSpPr/>
          <p:nvPr/>
        </p:nvSpPr>
        <p:spPr>
          <a:xfrm>
            <a:off x="7353717" y="2899179"/>
            <a:ext cx="1096662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328C1125-D813-4D59-B370-B6D1559CFC75}"/>
              </a:ext>
            </a:extLst>
          </p:cNvPr>
          <p:cNvSpPr/>
          <p:nvPr/>
        </p:nvSpPr>
        <p:spPr>
          <a:xfrm>
            <a:off x="1301578" y="3462034"/>
            <a:ext cx="1096662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603765D1-DEF0-444E-B491-3B427781BD13}"/>
              </a:ext>
            </a:extLst>
          </p:cNvPr>
          <p:cNvSpPr/>
          <p:nvPr/>
        </p:nvSpPr>
        <p:spPr>
          <a:xfrm>
            <a:off x="4547535" y="3436843"/>
            <a:ext cx="1076485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5B482AA4-AC42-4E33-8BFD-19406C88D3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4270416"/>
            <a:ext cx="355556" cy="355556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94AA7CCB-25E7-4BD1-BD45-01B9F85D746D}"/>
              </a:ext>
            </a:extLst>
          </p:cNvPr>
          <p:cNvSpPr/>
          <p:nvPr/>
        </p:nvSpPr>
        <p:spPr>
          <a:xfrm>
            <a:off x="4336723" y="4539125"/>
            <a:ext cx="43204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6772EF4-AED4-4DEB-A94A-FBF6CB4B07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807" y="1204785"/>
            <a:ext cx="8212024" cy="290804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CB375122-6493-063F-6ED4-75EF698DB7EB}"/>
              </a:ext>
            </a:extLst>
          </p:cNvPr>
          <p:cNvSpPr txBox="1"/>
          <p:nvPr/>
        </p:nvSpPr>
        <p:spPr>
          <a:xfrm>
            <a:off x="190500" y="6724134"/>
            <a:ext cx="422743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Übungsdateien\Leseübungs-Sammelsurium\Wortwiederholungen erkennen.pptx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3507951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89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914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30" grpId="0" animBg="1"/>
      <p:bldP spid="8" grpId="0" animBg="1"/>
      <p:bldP spid="9" grpId="0" animBg="1"/>
      <p:bldP spid="7" grpId="0" animBg="1"/>
      <p:bldP spid="39" grpId="0" animBg="1"/>
      <p:bldP spid="40" grpId="0" animBg="1"/>
      <p:bldP spid="42" grpId="0" animBg="1"/>
      <p:bldP spid="43" grpId="0" animBg="1"/>
      <p:bldP spid="4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feld 2"/>
          <p:cNvSpPr txBox="1">
            <a:spLocks noChangeArrowheads="1"/>
          </p:cNvSpPr>
          <p:nvPr/>
        </p:nvSpPr>
        <p:spPr bwMode="auto">
          <a:xfrm>
            <a:off x="190500" y="113754"/>
            <a:ext cx="6158737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Wörter schnell erkennen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Klicke auf die Anzahl des gesuchten Wortes im Satz!</a:t>
            </a:r>
          </a:p>
        </p:txBody>
      </p:sp>
      <p:sp>
        <p:nvSpPr>
          <p:cNvPr id="41" name="Ellipse 40"/>
          <p:cNvSpPr/>
          <p:nvPr/>
        </p:nvSpPr>
        <p:spPr>
          <a:xfrm>
            <a:off x="276225" y="126876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8974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64535E2-B50C-469D-A05F-1D662AFF0BA1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64" name="Gruppieren 63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65" name="Rechteck 64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6" name="Rechteck 65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7" name="Gruppieren 66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68" name="Rechteck 6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9" name="Rechteck 6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79" name="Textfeld 78"/>
          <p:cNvSpPr txBox="1">
            <a:spLocks noChangeArrowheads="1"/>
          </p:cNvSpPr>
          <p:nvPr/>
        </p:nvSpPr>
        <p:spPr bwMode="auto">
          <a:xfrm>
            <a:off x="518807" y="1124744"/>
            <a:ext cx="8355172" cy="2794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Geld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Geld stinkt nicht. Ich habe nicht viel Geld. Gelb ist der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Löwenzahn. Gold ist wertvoll. Wer in Gelb schreibt, muss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viel Geld haben. Gelb und Geld sind zwei Wörter. Geld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alleine macht nicht glücklich. Gelb kann man nicht zählen.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A1C1B4F-8586-4F13-A833-5D04C6B639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5936" y="4519357"/>
            <a:ext cx="5151566" cy="493819"/>
          </a:xfrm>
          <a:prstGeom prst="rect">
            <a:avLst/>
          </a:prstGeom>
        </p:spPr>
      </p:pic>
      <p:sp>
        <p:nvSpPr>
          <p:cNvPr id="28" name="Textfeld 27">
            <a:extLst>
              <a:ext uri="{FF2B5EF4-FFF2-40B4-BE49-F238E27FC236}">
                <a16:creationId xmlns:a16="http://schemas.microsoft.com/office/drawing/2014/main" id="{DC2AE2C9-4B47-45E1-A50E-B6D798AEBA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7555" y="4088674"/>
            <a:ext cx="5128327" cy="959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1     2     3     4     5     6     7     8     9     10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34E2AF0F-5C8D-DDF2-E12E-E76FE6D327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7768" y="6519446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4BA6BBBD-2BA9-7A90-BC96-E3FC3D1EEE2C}"/>
              </a:ext>
            </a:extLst>
          </p:cNvPr>
          <p:cNvSpPr/>
          <p:nvPr/>
        </p:nvSpPr>
        <p:spPr>
          <a:xfrm>
            <a:off x="179512" y="1124745"/>
            <a:ext cx="9009179" cy="468052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D784BBD3-285B-45A0-B36C-565E393D0423}"/>
              </a:ext>
            </a:extLst>
          </p:cNvPr>
          <p:cNvSpPr/>
          <p:nvPr/>
        </p:nvSpPr>
        <p:spPr>
          <a:xfrm>
            <a:off x="473862" y="1825501"/>
            <a:ext cx="785770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188A977C-6BF3-4829-8F74-1FCFB94CAE8B}"/>
              </a:ext>
            </a:extLst>
          </p:cNvPr>
          <p:cNvSpPr/>
          <p:nvPr/>
        </p:nvSpPr>
        <p:spPr>
          <a:xfrm>
            <a:off x="5701458" y="1875837"/>
            <a:ext cx="736433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6DCF59F3-3021-4496-A0E6-37A85F1C1F1C}"/>
              </a:ext>
            </a:extLst>
          </p:cNvPr>
          <p:cNvSpPr/>
          <p:nvPr/>
        </p:nvSpPr>
        <p:spPr>
          <a:xfrm>
            <a:off x="1142322" y="2950094"/>
            <a:ext cx="724992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0D8CED89-03C2-4561-993D-E999583432C0}"/>
              </a:ext>
            </a:extLst>
          </p:cNvPr>
          <p:cNvSpPr/>
          <p:nvPr/>
        </p:nvSpPr>
        <p:spPr>
          <a:xfrm>
            <a:off x="4247036" y="2918290"/>
            <a:ext cx="704894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026906E1-473F-4EE7-9682-A04A9C4B349E}"/>
              </a:ext>
            </a:extLst>
          </p:cNvPr>
          <p:cNvSpPr/>
          <p:nvPr/>
        </p:nvSpPr>
        <p:spPr>
          <a:xfrm>
            <a:off x="7526242" y="2873006"/>
            <a:ext cx="642341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5CEFD4D9-8526-4073-914A-18F85879B1C4}"/>
              </a:ext>
            </a:extLst>
          </p:cNvPr>
          <p:cNvSpPr/>
          <p:nvPr/>
        </p:nvSpPr>
        <p:spPr>
          <a:xfrm>
            <a:off x="518806" y="1806441"/>
            <a:ext cx="740825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96D10971-121E-4F2F-BEDE-77105667324A}"/>
              </a:ext>
            </a:extLst>
          </p:cNvPr>
          <p:cNvSpPr/>
          <p:nvPr/>
        </p:nvSpPr>
        <p:spPr>
          <a:xfrm>
            <a:off x="5657060" y="1779015"/>
            <a:ext cx="859155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4CA63934-495E-40A9-BD23-F84AF75EC766}"/>
              </a:ext>
            </a:extLst>
          </p:cNvPr>
          <p:cNvSpPr/>
          <p:nvPr/>
        </p:nvSpPr>
        <p:spPr>
          <a:xfrm>
            <a:off x="1126489" y="2873006"/>
            <a:ext cx="740825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CA23980B-045C-45B1-8621-48BD06B31FCC}"/>
              </a:ext>
            </a:extLst>
          </p:cNvPr>
          <p:cNvSpPr/>
          <p:nvPr/>
        </p:nvSpPr>
        <p:spPr>
          <a:xfrm>
            <a:off x="4220440" y="2873006"/>
            <a:ext cx="740825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328C1125-D813-4D59-B370-B6D1559CFC75}"/>
              </a:ext>
            </a:extLst>
          </p:cNvPr>
          <p:cNvSpPr/>
          <p:nvPr/>
        </p:nvSpPr>
        <p:spPr>
          <a:xfrm>
            <a:off x="7453347" y="2873006"/>
            <a:ext cx="740825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5B482AA4-AC42-4E33-8BFD-19406C88D3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4270416"/>
            <a:ext cx="355556" cy="355556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94AA7CCB-25E7-4BD1-BD45-01B9F85D746D}"/>
              </a:ext>
            </a:extLst>
          </p:cNvPr>
          <p:cNvSpPr/>
          <p:nvPr/>
        </p:nvSpPr>
        <p:spPr>
          <a:xfrm>
            <a:off x="3837151" y="4539125"/>
            <a:ext cx="43204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3C478575-6B71-43C9-9E77-3050322C80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578" y="1166231"/>
            <a:ext cx="8355172" cy="27944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Geld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Geld stinkt nicht. Ich habe nicht viel Geld. Gelb ist der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Löwenzahn. Gold ist wertvoll. Wer in Gelb schreibt, muss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viel Geld haben. Gelb und Geld sind zwei Wörter. Geld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alleine macht nicht glücklich. Gelb kann man nicht zählen.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AB5B014A-DBAC-693E-8EA7-688381727F2A}"/>
              </a:ext>
            </a:extLst>
          </p:cNvPr>
          <p:cNvSpPr txBox="1"/>
          <p:nvPr/>
        </p:nvSpPr>
        <p:spPr>
          <a:xfrm>
            <a:off x="190500" y="6724134"/>
            <a:ext cx="422743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Übungsdateien\Leseübungs-Sammelsurium\Wortwiederholungen erkennen.pptx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1640591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89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91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28" grpId="0" animBg="1"/>
      <p:bldP spid="2" grpId="0" animBg="1"/>
      <p:bldP spid="8" grpId="0" animBg="1"/>
      <p:bldP spid="7" grpId="0" animBg="1"/>
      <p:bldP spid="39" grpId="0" animBg="1"/>
      <p:bldP spid="40" grpId="0" animBg="1"/>
      <p:bldP spid="42" grpId="0" animBg="1"/>
      <p:bldP spid="43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feld 2"/>
          <p:cNvSpPr txBox="1">
            <a:spLocks noChangeArrowheads="1"/>
          </p:cNvSpPr>
          <p:nvPr/>
        </p:nvSpPr>
        <p:spPr bwMode="auto">
          <a:xfrm>
            <a:off x="190500" y="113754"/>
            <a:ext cx="6158737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Wörter schnell erkennen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Klicke auf die Anzahl des gesuchten Wortes im Satz!</a:t>
            </a:r>
          </a:p>
        </p:txBody>
      </p:sp>
      <p:sp>
        <p:nvSpPr>
          <p:cNvPr id="41" name="Ellipse 40"/>
          <p:cNvSpPr/>
          <p:nvPr/>
        </p:nvSpPr>
        <p:spPr>
          <a:xfrm>
            <a:off x="276225" y="126876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8974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64535E2-B50C-469D-A05F-1D662AFF0BA1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64" name="Gruppieren 63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65" name="Rechteck 64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6" name="Rechteck 65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7" name="Gruppieren 66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68" name="Rechteck 6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9" name="Rechteck 6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79" name="Textfeld 78"/>
          <p:cNvSpPr txBox="1">
            <a:spLocks noChangeArrowheads="1"/>
          </p:cNvSpPr>
          <p:nvPr/>
        </p:nvSpPr>
        <p:spPr bwMode="auto">
          <a:xfrm>
            <a:off x="518807" y="1124744"/>
            <a:ext cx="8251170" cy="2794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Wie</a:t>
            </a:r>
            <a:r>
              <a:rPr lang="de-DE" altLang="de-DE" sz="2400" dirty="0">
                <a:solidFill>
                  <a:srgbClr val="FF0000"/>
                </a:solidFill>
                <a:latin typeface="Trebuchet MS" pitchFamily="34" charset="0"/>
              </a:rPr>
              <a:t>se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Die Wiese ist grün. Auf der Wiese weiden Kühe. Der Knabe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auf der Wiese pfeift eine Weise. Die Weide ist eine Wiese.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Wissen ist Macht. Der alte Mann auf der Wiese ist weise.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Die Wiese wird gemäht. Auf der Wiese liegt Heu.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A1C1B4F-8586-4F13-A833-5D04C6B639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5936" y="4519357"/>
            <a:ext cx="5151566" cy="493819"/>
          </a:xfrm>
          <a:prstGeom prst="rect">
            <a:avLst/>
          </a:prstGeom>
        </p:spPr>
      </p:pic>
      <p:sp>
        <p:nvSpPr>
          <p:cNvPr id="34" name="Textfeld 33">
            <a:extLst>
              <a:ext uri="{FF2B5EF4-FFF2-40B4-BE49-F238E27FC236}">
                <a16:creationId xmlns:a16="http://schemas.microsoft.com/office/drawing/2014/main" id="{9A57206C-8CEE-47AC-AE60-304B2EB63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7555" y="4088674"/>
            <a:ext cx="5128327" cy="959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1     2     3     4     5     6     7     8     9     10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65828D5B-7DEE-E6AD-1601-D43C08EAF2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7768" y="6519446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5FDF2C76-4D08-3195-B014-C400DFDEB352}"/>
              </a:ext>
            </a:extLst>
          </p:cNvPr>
          <p:cNvSpPr/>
          <p:nvPr/>
        </p:nvSpPr>
        <p:spPr>
          <a:xfrm>
            <a:off x="179512" y="1124745"/>
            <a:ext cx="9009179" cy="468052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D784BBD3-285B-45A0-B36C-565E393D0423}"/>
              </a:ext>
            </a:extLst>
          </p:cNvPr>
          <p:cNvSpPr/>
          <p:nvPr/>
        </p:nvSpPr>
        <p:spPr>
          <a:xfrm>
            <a:off x="1063192" y="1825501"/>
            <a:ext cx="916520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188A977C-6BF3-4829-8F74-1FCFB94CAE8B}"/>
              </a:ext>
            </a:extLst>
          </p:cNvPr>
          <p:cNvSpPr/>
          <p:nvPr/>
        </p:nvSpPr>
        <p:spPr>
          <a:xfrm>
            <a:off x="4407510" y="1875837"/>
            <a:ext cx="695449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6DCF59F3-3021-4496-A0E6-37A85F1C1F1C}"/>
              </a:ext>
            </a:extLst>
          </p:cNvPr>
          <p:cNvSpPr/>
          <p:nvPr/>
        </p:nvSpPr>
        <p:spPr>
          <a:xfrm>
            <a:off x="1673675" y="2421484"/>
            <a:ext cx="84562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0D8CED89-03C2-4561-993D-E999583432C0}"/>
              </a:ext>
            </a:extLst>
          </p:cNvPr>
          <p:cNvSpPr/>
          <p:nvPr/>
        </p:nvSpPr>
        <p:spPr>
          <a:xfrm>
            <a:off x="7694220" y="2389680"/>
            <a:ext cx="911125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026906E1-473F-4EE7-9682-A04A9C4B349E}"/>
              </a:ext>
            </a:extLst>
          </p:cNvPr>
          <p:cNvSpPr/>
          <p:nvPr/>
        </p:nvSpPr>
        <p:spPr>
          <a:xfrm>
            <a:off x="6173788" y="2873446"/>
            <a:ext cx="751403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DE9C4622-8FA1-4137-A04D-D6CF002B4A2F}"/>
              </a:ext>
            </a:extLst>
          </p:cNvPr>
          <p:cNvSpPr/>
          <p:nvPr/>
        </p:nvSpPr>
        <p:spPr>
          <a:xfrm>
            <a:off x="1165491" y="3487179"/>
            <a:ext cx="738424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5CEFD4D9-8526-4073-914A-18F85879B1C4}"/>
              </a:ext>
            </a:extLst>
          </p:cNvPr>
          <p:cNvSpPr/>
          <p:nvPr/>
        </p:nvSpPr>
        <p:spPr>
          <a:xfrm>
            <a:off x="1115616" y="1806441"/>
            <a:ext cx="864096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96D10971-121E-4F2F-BEDE-77105667324A}"/>
              </a:ext>
            </a:extLst>
          </p:cNvPr>
          <p:cNvSpPr/>
          <p:nvPr/>
        </p:nvSpPr>
        <p:spPr>
          <a:xfrm>
            <a:off x="4336722" y="1779015"/>
            <a:ext cx="811341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4CA63934-495E-40A9-BD23-F84AF75EC766}"/>
              </a:ext>
            </a:extLst>
          </p:cNvPr>
          <p:cNvSpPr/>
          <p:nvPr/>
        </p:nvSpPr>
        <p:spPr>
          <a:xfrm>
            <a:off x="1655207" y="2344396"/>
            <a:ext cx="864096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CA23980B-045C-45B1-8621-48BD06B31FCC}"/>
              </a:ext>
            </a:extLst>
          </p:cNvPr>
          <p:cNvSpPr/>
          <p:nvPr/>
        </p:nvSpPr>
        <p:spPr>
          <a:xfrm>
            <a:off x="7667625" y="2344396"/>
            <a:ext cx="957568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328C1125-D813-4D59-B370-B6D1559CFC75}"/>
              </a:ext>
            </a:extLst>
          </p:cNvPr>
          <p:cNvSpPr/>
          <p:nvPr/>
        </p:nvSpPr>
        <p:spPr>
          <a:xfrm>
            <a:off x="6100893" y="2873446"/>
            <a:ext cx="866609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603765D1-DEF0-444E-B491-3B427781BD13}"/>
              </a:ext>
            </a:extLst>
          </p:cNvPr>
          <p:cNvSpPr/>
          <p:nvPr/>
        </p:nvSpPr>
        <p:spPr>
          <a:xfrm>
            <a:off x="1115617" y="3436843"/>
            <a:ext cx="845628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E41E7B9B-441F-449A-B39D-5EA9D511748B}"/>
              </a:ext>
            </a:extLst>
          </p:cNvPr>
          <p:cNvSpPr/>
          <p:nvPr/>
        </p:nvSpPr>
        <p:spPr>
          <a:xfrm>
            <a:off x="5058882" y="3479336"/>
            <a:ext cx="738424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28ABBBAA-BB47-4B9A-8A1D-15ADEEF5E13E}"/>
              </a:ext>
            </a:extLst>
          </p:cNvPr>
          <p:cNvSpPr/>
          <p:nvPr/>
        </p:nvSpPr>
        <p:spPr>
          <a:xfrm>
            <a:off x="5009008" y="3429000"/>
            <a:ext cx="845628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5B482AA4-AC42-4E33-8BFD-19406C88D3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4270416"/>
            <a:ext cx="355556" cy="355556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94AA7CCB-25E7-4BD1-BD45-01B9F85D746D}"/>
              </a:ext>
            </a:extLst>
          </p:cNvPr>
          <p:cNvSpPr/>
          <p:nvPr/>
        </p:nvSpPr>
        <p:spPr>
          <a:xfrm>
            <a:off x="4845263" y="4539125"/>
            <a:ext cx="43204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A68A9751-F9DD-462C-AA58-B991A12039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516" y="1162273"/>
            <a:ext cx="8251170" cy="27944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Wie</a:t>
            </a:r>
            <a:r>
              <a:rPr lang="de-DE" altLang="de-DE" sz="2400" dirty="0">
                <a:solidFill>
                  <a:srgbClr val="FF0000"/>
                </a:solidFill>
                <a:latin typeface="Trebuchet MS" pitchFamily="34" charset="0"/>
              </a:rPr>
              <a:t>se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Die Wiese ist grün. Auf der Wiese weiden Kühe. Der Knabe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auf der Wiese pfeift eine Weise. Die Weide ist eine Wiese.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Wissen ist Macht. Der alte Mann auf der Wiese ist weise.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Die Wiese wird gemäht. Auf der Wiese liegt Heu.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7775B72-D178-BD26-FD52-78607FA7AE03}"/>
              </a:ext>
            </a:extLst>
          </p:cNvPr>
          <p:cNvSpPr txBox="1"/>
          <p:nvPr/>
        </p:nvSpPr>
        <p:spPr>
          <a:xfrm>
            <a:off x="190500" y="6724134"/>
            <a:ext cx="422743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Übungsdateien\Leseübungs-Sammelsurium\Wortwiederholungen erkennen.pptx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599757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389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914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34" grpId="0" animBg="1"/>
      <p:bldP spid="2" grpId="0" animBg="1"/>
      <p:bldP spid="8" grpId="0" animBg="1"/>
      <p:bldP spid="7" grpId="0" animBg="1"/>
      <p:bldP spid="39" grpId="0" animBg="1"/>
      <p:bldP spid="40" grpId="0" animBg="1"/>
      <p:bldP spid="42" grpId="0" animBg="1"/>
      <p:bldP spid="43" grpId="0" animBg="1"/>
      <p:bldP spid="44" grpId="0" animBg="1"/>
      <p:bldP spid="30" grpId="0" animBg="1"/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feld 2"/>
          <p:cNvSpPr txBox="1">
            <a:spLocks noChangeArrowheads="1"/>
          </p:cNvSpPr>
          <p:nvPr/>
        </p:nvSpPr>
        <p:spPr bwMode="auto">
          <a:xfrm>
            <a:off x="190500" y="113754"/>
            <a:ext cx="6158737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Wörter schnell erkennen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Klicke auf die Anzahl des gesuchten Wortes im Satz!</a:t>
            </a:r>
          </a:p>
        </p:txBody>
      </p:sp>
      <p:sp>
        <p:nvSpPr>
          <p:cNvPr id="41" name="Ellipse 40"/>
          <p:cNvSpPr/>
          <p:nvPr/>
        </p:nvSpPr>
        <p:spPr>
          <a:xfrm>
            <a:off x="276225" y="126876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8974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64535E2-B50C-469D-A05F-1D662AFF0BA1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64" name="Gruppieren 63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65" name="Rechteck 64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6" name="Rechteck 65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7" name="Gruppieren 66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68" name="Rechteck 6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9" name="Rechteck 6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79" name="Textfeld 78"/>
          <p:cNvSpPr txBox="1">
            <a:spLocks noChangeArrowheads="1"/>
          </p:cNvSpPr>
          <p:nvPr/>
        </p:nvSpPr>
        <p:spPr bwMode="auto">
          <a:xfrm>
            <a:off x="518807" y="1124744"/>
            <a:ext cx="7623625" cy="2794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Lie</a:t>
            </a:r>
            <a:r>
              <a:rPr lang="de-DE" altLang="de-DE" sz="2400" dirty="0">
                <a:solidFill>
                  <a:srgbClr val="FF0000"/>
                </a:solidFill>
                <a:latin typeface="Trebuchet MS" pitchFamily="34" charset="0"/>
              </a:rPr>
              <a:t>der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Ich singe gerne Lieder. Leider kann ich aber nicht gut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singen. Die Lieder klingen bei mir schrecklich. Meine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Frau schließt die Lider, wenn ich Lieder singe. Lieber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hört sie Lieder im Radio. 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A1C1B4F-8586-4F13-A833-5D04C6B639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5936" y="4519357"/>
            <a:ext cx="5151566" cy="493819"/>
          </a:xfrm>
          <a:prstGeom prst="rect">
            <a:avLst/>
          </a:prstGeom>
        </p:spPr>
      </p:pic>
      <p:sp>
        <p:nvSpPr>
          <p:cNvPr id="25" name="Textfeld 24">
            <a:extLst>
              <a:ext uri="{FF2B5EF4-FFF2-40B4-BE49-F238E27FC236}">
                <a16:creationId xmlns:a16="http://schemas.microsoft.com/office/drawing/2014/main" id="{0AB40BAD-BF8F-4556-AE1F-4ACED929FF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7555" y="4088674"/>
            <a:ext cx="5128327" cy="959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1     2     3     4     5     6     7     8     9     10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C087B9F7-06AC-19EF-D6AE-51643165F9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7768" y="6519446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C86B1D8-B147-99A8-88E0-EA786D5848BC}"/>
              </a:ext>
            </a:extLst>
          </p:cNvPr>
          <p:cNvSpPr/>
          <p:nvPr/>
        </p:nvSpPr>
        <p:spPr>
          <a:xfrm>
            <a:off x="179512" y="1124745"/>
            <a:ext cx="9009179" cy="468052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D784BBD3-285B-45A0-B36C-565E393D0423}"/>
              </a:ext>
            </a:extLst>
          </p:cNvPr>
          <p:cNvSpPr/>
          <p:nvPr/>
        </p:nvSpPr>
        <p:spPr>
          <a:xfrm>
            <a:off x="2647367" y="1825501"/>
            <a:ext cx="1069273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6DCF59F3-3021-4496-A0E6-37A85F1C1F1C}"/>
              </a:ext>
            </a:extLst>
          </p:cNvPr>
          <p:cNvSpPr/>
          <p:nvPr/>
        </p:nvSpPr>
        <p:spPr>
          <a:xfrm>
            <a:off x="2142196" y="2421484"/>
            <a:ext cx="986566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026906E1-473F-4EE7-9682-A04A9C4B349E}"/>
              </a:ext>
            </a:extLst>
          </p:cNvPr>
          <p:cNvSpPr/>
          <p:nvPr/>
        </p:nvSpPr>
        <p:spPr>
          <a:xfrm>
            <a:off x="5148951" y="2873446"/>
            <a:ext cx="874095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DE9C4622-8FA1-4137-A04D-D6CF002B4A2F}"/>
              </a:ext>
            </a:extLst>
          </p:cNvPr>
          <p:cNvSpPr/>
          <p:nvPr/>
        </p:nvSpPr>
        <p:spPr>
          <a:xfrm>
            <a:off x="1760022" y="3487179"/>
            <a:ext cx="818404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5CEFD4D9-8526-4073-914A-18F85879B1C4}"/>
              </a:ext>
            </a:extLst>
          </p:cNvPr>
          <p:cNvSpPr/>
          <p:nvPr/>
        </p:nvSpPr>
        <p:spPr>
          <a:xfrm>
            <a:off x="2699792" y="1806441"/>
            <a:ext cx="1008112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4CA63934-495E-40A9-BD23-F84AF75EC766}"/>
              </a:ext>
            </a:extLst>
          </p:cNvPr>
          <p:cNvSpPr/>
          <p:nvPr/>
        </p:nvSpPr>
        <p:spPr>
          <a:xfrm>
            <a:off x="2123728" y="2344396"/>
            <a:ext cx="1008112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328C1125-D813-4D59-B370-B6D1559CFC75}"/>
              </a:ext>
            </a:extLst>
          </p:cNvPr>
          <p:cNvSpPr/>
          <p:nvPr/>
        </p:nvSpPr>
        <p:spPr>
          <a:xfrm>
            <a:off x="5076056" y="2873446"/>
            <a:ext cx="1008112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603765D1-DEF0-444E-B491-3B427781BD13}"/>
              </a:ext>
            </a:extLst>
          </p:cNvPr>
          <p:cNvSpPr/>
          <p:nvPr/>
        </p:nvSpPr>
        <p:spPr>
          <a:xfrm>
            <a:off x="1710147" y="3436843"/>
            <a:ext cx="937219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5B482AA4-AC42-4E33-8BFD-19406C88D3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0665" y="4270416"/>
            <a:ext cx="355556" cy="355556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94AA7CCB-25E7-4BD1-BD45-01B9F85D746D}"/>
              </a:ext>
            </a:extLst>
          </p:cNvPr>
          <p:cNvSpPr/>
          <p:nvPr/>
        </p:nvSpPr>
        <p:spPr>
          <a:xfrm>
            <a:off x="3347864" y="4539125"/>
            <a:ext cx="43204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430694C0-53AD-423F-9FF7-73D62D20AA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794" y="1144512"/>
            <a:ext cx="7623625" cy="27944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Lie</a:t>
            </a:r>
            <a:r>
              <a:rPr lang="de-DE" altLang="de-DE" sz="2400" dirty="0">
                <a:solidFill>
                  <a:srgbClr val="FF0000"/>
                </a:solidFill>
                <a:latin typeface="Trebuchet MS" pitchFamily="34" charset="0"/>
              </a:rPr>
              <a:t>der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Ich singe gerne Lieder. Leider kann ich aber nicht gut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singen. Die Lieder klingen bei mir schrecklich. Meine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Frau schließt die Lider, wenn ich Lieder singe. Lieber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hört sie Lieder im Radio.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71B7672A-DECC-169E-D513-0CD301106172}"/>
              </a:ext>
            </a:extLst>
          </p:cNvPr>
          <p:cNvSpPr txBox="1"/>
          <p:nvPr/>
        </p:nvSpPr>
        <p:spPr>
          <a:xfrm>
            <a:off x="190500" y="6724134"/>
            <a:ext cx="422743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Übungsdateien\Leseübungs-Sammelsurium\Wortwiederholungen erkennen.pptx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3363079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89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914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25" grpId="0" animBg="1"/>
      <p:bldP spid="2" grpId="0" animBg="1"/>
      <p:bldP spid="8" grpId="0" animBg="1"/>
      <p:bldP spid="7" grpId="0" animBg="1"/>
      <p:bldP spid="40" grpId="0" animBg="1"/>
      <p:bldP spid="43" grpId="0" animBg="1"/>
      <p:bldP spid="44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feld 2"/>
          <p:cNvSpPr txBox="1">
            <a:spLocks noChangeArrowheads="1"/>
          </p:cNvSpPr>
          <p:nvPr/>
        </p:nvSpPr>
        <p:spPr bwMode="auto">
          <a:xfrm>
            <a:off x="190500" y="113754"/>
            <a:ext cx="6158737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Wörter schnell erkennen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Klicke auf die Anzahl des gesuchten Wortes im Satz!</a:t>
            </a:r>
          </a:p>
        </p:txBody>
      </p:sp>
      <p:sp>
        <p:nvSpPr>
          <p:cNvPr id="41" name="Ellipse 40"/>
          <p:cNvSpPr/>
          <p:nvPr/>
        </p:nvSpPr>
        <p:spPr>
          <a:xfrm>
            <a:off x="276225" y="126876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8974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64535E2-B50C-469D-A05F-1D662AFF0BA1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64" name="Gruppieren 63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65" name="Rechteck 64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6" name="Rechteck 65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7" name="Gruppieren 66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68" name="Rechteck 6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9" name="Rechteck 6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79" name="Textfeld 78"/>
          <p:cNvSpPr txBox="1">
            <a:spLocks noChangeArrowheads="1"/>
          </p:cNvSpPr>
          <p:nvPr/>
        </p:nvSpPr>
        <p:spPr bwMode="auto">
          <a:xfrm>
            <a:off x="518807" y="1124744"/>
            <a:ext cx="8223085" cy="2794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Re</a:t>
            </a:r>
            <a:r>
              <a:rPr lang="de-DE" altLang="de-DE" sz="2400" dirty="0">
                <a:solidFill>
                  <a:srgbClr val="FF0000"/>
                </a:solidFill>
                <a:latin typeface="Trebuchet MS" pitchFamily="34" charset="0"/>
              </a:rPr>
              <a:t>de - </a:t>
            </a:r>
            <a:r>
              <a:rPr lang="de-DE" altLang="de-DE" sz="2400" dirty="0">
                <a:latin typeface="Trebuchet MS" pitchFamily="34" charset="0"/>
              </a:rPr>
              <a:t>re</a:t>
            </a:r>
            <a:r>
              <a:rPr lang="de-DE" altLang="de-DE" sz="2400" dirty="0">
                <a:solidFill>
                  <a:srgbClr val="FF0000"/>
                </a:solidFill>
                <a:latin typeface="Trebuchet MS" pitchFamily="34" charset="0"/>
              </a:rPr>
              <a:t>de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Seine Rede war interessant. Die Rede ging über die Rebe.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Im Weinstock steht Rebe an Rebe. Die Rede wollt nicht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aufhören. Ich dachte mir, rede doch nicht so viel über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die Rebe. Eine Rede sollte nicht zu lange sein.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A1C1B4F-8586-4F13-A833-5D04C6B639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5936" y="4519357"/>
            <a:ext cx="5151566" cy="493819"/>
          </a:xfrm>
          <a:prstGeom prst="rect">
            <a:avLst/>
          </a:prstGeom>
        </p:spPr>
      </p:pic>
      <p:sp>
        <p:nvSpPr>
          <p:cNvPr id="25" name="Textfeld 24">
            <a:extLst>
              <a:ext uri="{FF2B5EF4-FFF2-40B4-BE49-F238E27FC236}">
                <a16:creationId xmlns:a16="http://schemas.microsoft.com/office/drawing/2014/main" id="{A0194A09-F897-4260-820C-608D67BF33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7555" y="4088674"/>
            <a:ext cx="5128327" cy="959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1     2     3     4     5     6     7     8     9     10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B43AD62D-0291-6B91-FDDC-441015131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7768" y="6519446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4BA22140-E858-A654-E501-D8D46FEF6DAC}"/>
              </a:ext>
            </a:extLst>
          </p:cNvPr>
          <p:cNvSpPr/>
          <p:nvPr/>
        </p:nvSpPr>
        <p:spPr>
          <a:xfrm>
            <a:off x="179512" y="1124745"/>
            <a:ext cx="9009179" cy="468052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D784BBD3-285B-45A0-B36C-565E393D0423}"/>
              </a:ext>
            </a:extLst>
          </p:cNvPr>
          <p:cNvSpPr/>
          <p:nvPr/>
        </p:nvSpPr>
        <p:spPr>
          <a:xfrm>
            <a:off x="1351224" y="1825501"/>
            <a:ext cx="860564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188A977C-6BF3-4829-8F74-1FCFB94CAE8B}"/>
              </a:ext>
            </a:extLst>
          </p:cNvPr>
          <p:cNvSpPr/>
          <p:nvPr/>
        </p:nvSpPr>
        <p:spPr>
          <a:xfrm>
            <a:off x="5055583" y="1875837"/>
            <a:ext cx="695449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0D8CED89-03C2-4561-993D-E999583432C0}"/>
              </a:ext>
            </a:extLst>
          </p:cNvPr>
          <p:cNvSpPr/>
          <p:nvPr/>
        </p:nvSpPr>
        <p:spPr>
          <a:xfrm>
            <a:off x="5840179" y="2389680"/>
            <a:ext cx="771775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5CEFD4D9-8526-4073-914A-18F85879B1C4}"/>
              </a:ext>
            </a:extLst>
          </p:cNvPr>
          <p:cNvSpPr/>
          <p:nvPr/>
        </p:nvSpPr>
        <p:spPr>
          <a:xfrm>
            <a:off x="1403648" y="1806441"/>
            <a:ext cx="811341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96D10971-121E-4F2F-BEDE-77105667324A}"/>
              </a:ext>
            </a:extLst>
          </p:cNvPr>
          <p:cNvSpPr/>
          <p:nvPr/>
        </p:nvSpPr>
        <p:spPr>
          <a:xfrm>
            <a:off x="4984795" y="1779015"/>
            <a:ext cx="811341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CA23980B-045C-45B1-8621-48BD06B31FCC}"/>
              </a:ext>
            </a:extLst>
          </p:cNvPr>
          <p:cNvSpPr/>
          <p:nvPr/>
        </p:nvSpPr>
        <p:spPr>
          <a:xfrm>
            <a:off x="5813584" y="2344396"/>
            <a:ext cx="811115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E41E7B9B-441F-449A-B39D-5EA9D511748B}"/>
              </a:ext>
            </a:extLst>
          </p:cNvPr>
          <p:cNvSpPr/>
          <p:nvPr/>
        </p:nvSpPr>
        <p:spPr>
          <a:xfrm>
            <a:off x="2676670" y="3479336"/>
            <a:ext cx="629655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28ABBBAA-BB47-4B9A-8A1D-15ADEEF5E13E}"/>
              </a:ext>
            </a:extLst>
          </p:cNvPr>
          <p:cNvSpPr/>
          <p:nvPr/>
        </p:nvSpPr>
        <p:spPr>
          <a:xfrm>
            <a:off x="2626796" y="3429000"/>
            <a:ext cx="721068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7D58FC9B-4A66-423C-A9C6-30F7F6A4E9B0}"/>
              </a:ext>
            </a:extLst>
          </p:cNvPr>
          <p:cNvSpPr/>
          <p:nvPr/>
        </p:nvSpPr>
        <p:spPr>
          <a:xfrm>
            <a:off x="4208332" y="2932069"/>
            <a:ext cx="629655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42E15C5C-EAF7-41BB-836E-21A4F4C46AE6}"/>
              </a:ext>
            </a:extLst>
          </p:cNvPr>
          <p:cNvSpPr/>
          <p:nvPr/>
        </p:nvSpPr>
        <p:spPr>
          <a:xfrm>
            <a:off x="4158458" y="2881733"/>
            <a:ext cx="721068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94AA7CCB-25E7-4BD1-BD45-01B9F85D746D}"/>
              </a:ext>
            </a:extLst>
          </p:cNvPr>
          <p:cNvSpPr/>
          <p:nvPr/>
        </p:nvSpPr>
        <p:spPr>
          <a:xfrm>
            <a:off x="3808995" y="4539125"/>
            <a:ext cx="43204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5B482AA4-AC42-4E33-8BFD-19406C88D3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428" y="4270416"/>
            <a:ext cx="355556" cy="355556"/>
          </a:xfrm>
          <a:prstGeom prst="rect">
            <a:avLst/>
          </a:prstGeom>
        </p:spPr>
      </p:pic>
      <p:sp>
        <p:nvSpPr>
          <p:cNvPr id="24" name="Textfeld 23">
            <a:extLst>
              <a:ext uri="{FF2B5EF4-FFF2-40B4-BE49-F238E27FC236}">
                <a16:creationId xmlns:a16="http://schemas.microsoft.com/office/drawing/2014/main" id="{C17D2BAC-E7AF-454C-A094-CAD3FD5C0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457" y="1142079"/>
            <a:ext cx="8223085" cy="27944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Re</a:t>
            </a:r>
            <a:r>
              <a:rPr lang="de-DE" altLang="de-DE" sz="2400" dirty="0">
                <a:solidFill>
                  <a:srgbClr val="FF0000"/>
                </a:solidFill>
                <a:latin typeface="Trebuchet MS" pitchFamily="34" charset="0"/>
              </a:rPr>
              <a:t>de - </a:t>
            </a:r>
            <a:r>
              <a:rPr lang="de-DE" altLang="de-DE" sz="2400" dirty="0">
                <a:latin typeface="Trebuchet MS" pitchFamily="34" charset="0"/>
              </a:rPr>
              <a:t>re</a:t>
            </a:r>
            <a:r>
              <a:rPr lang="de-DE" altLang="de-DE" sz="2400" dirty="0">
                <a:solidFill>
                  <a:srgbClr val="FF0000"/>
                </a:solidFill>
                <a:latin typeface="Trebuchet MS" pitchFamily="34" charset="0"/>
              </a:rPr>
              <a:t>de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Seine Rede war interessant. Die Rede ging über die Rebe.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Im Weinstock steht Rebe an Rebe. Die Rede wollte nicht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aufhören. Ich dachte mir, rede noch nicht so viel über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die Rebe. Eine Rede sollte nicht zu lange sein.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780C9024-FA13-B214-703A-6B5EDDC4FA0D}"/>
              </a:ext>
            </a:extLst>
          </p:cNvPr>
          <p:cNvSpPr txBox="1"/>
          <p:nvPr/>
        </p:nvSpPr>
        <p:spPr>
          <a:xfrm>
            <a:off x="190500" y="6724134"/>
            <a:ext cx="422743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Übungsdateien\Leseübungs-Sammelsurium\Wortwiederholungen erkennen.pptx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1983598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89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914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25" grpId="0" animBg="1"/>
      <p:bldP spid="2" grpId="0" animBg="1"/>
      <p:bldP spid="8" grpId="0" animBg="1"/>
      <p:bldP spid="7" grpId="0" animBg="1"/>
      <p:bldP spid="39" grpId="0" animBg="1"/>
      <p:bldP spid="42" grpId="0" animBg="1"/>
      <p:bldP spid="30" grpId="0" animBg="1"/>
      <p:bldP spid="31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feld 2"/>
          <p:cNvSpPr txBox="1">
            <a:spLocks noChangeArrowheads="1"/>
          </p:cNvSpPr>
          <p:nvPr/>
        </p:nvSpPr>
        <p:spPr bwMode="auto">
          <a:xfrm>
            <a:off x="190500" y="113754"/>
            <a:ext cx="6158737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Wörter schnell erkennen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Klicke auf die Anzahl des gesuchten Wortes im Satz!</a:t>
            </a:r>
          </a:p>
        </p:txBody>
      </p:sp>
      <p:sp>
        <p:nvSpPr>
          <p:cNvPr id="41" name="Ellipse 40"/>
          <p:cNvSpPr/>
          <p:nvPr/>
        </p:nvSpPr>
        <p:spPr>
          <a:xfrm>
            <a:off x="276225" y="126876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8974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64535E2-B50C-469D-A05F-1D662AFF0BA1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64" name="Gruppieren 63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65" name="Rechteck 64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6" name="Rechteck 65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7" name="Gruppieren 66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68" name="Rechteck 6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9" name="Rechteck 6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79" name="Textfeld 78"/>
          <p:cNvSpPr txBox="1">
            <a:spLocks noChangeArrowheads="1"/>
          </p:cNvSpPr>
          <p:nvPr/>
        </p:nvSpPr>
        <p:spPr bwMode="auto">
          <a:xfrm>
            <a:off x="518807" y="1124744"/>
            <a:ext cx="8187819" cy="2794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Rie</a:t>
            </a:r>
            <a:r>
              <a:rPr lang="de-DE" altLang="de-DE" sz="2400" dirty="0">
                <a:solidFill>
                  <a:srgbClr val="FF0000"/>
                </a:solidFill>
                <a:latin typeface="Trebuchet MS" pitchFamily="34" charset="0"/>
              </a:rPr>
              <a:t>se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Der Riese ist sehr groß. Er geht selten auf Reise. Der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Riese ist sehr schwer. Sein Sofa hat viele Risse. Reiße das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Sofakissen nicht entzwei. Der Riese muss sich oft bücken,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wenn er auf Reise geht. 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A1C1B4F-8586-4F13-A833-5D04C6B639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5936" y="4519357"/>
            <a:ext cx="5151566" cy="493819"/>
          </a:xfrm>
          <a:prstGeom prst="rect">
            <a:avLst/>
          </a:prstGeom>
        </p:spPr>
      </p:pic>
      <p:sp>
        <p:nvSpPr>
          <p:cNvPr id="23" name="Textfeld 22">
            <a:extLst>
              <a:ext uri="{FF2B5EF4-FFF2-40B4-BE49-F238E27FC236}">
                <a16:creationId xmlns:a16="http://schemas.microsoft.com/office/drawing/2014/main" id="{8D118C83-7C79-4C28-8A40-8EC1CD86B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5936" y="4140397"/>
            <a:ext cx="5128327" cy="959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1     2     3     4     5     6     7     8     9     10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55E5013F-075A-DC58-7C99-1CA4BC57D4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7768" y="6519446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E44B91E7-1CA1-AF36-B8A9-103FA9E514F6}"/>
              </a:ext>
            </a:extLst>
          </p:cNvPr>
          <p:cNvSpPr/>
          <p:nvPr/>
        </p:nvSpPr>
        <p:spPr>
          <a:xfrm>
            <a:off x="179512" y="1124745"/>
            <a:ext cx="9009179" cy="468052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D784BBD3-285B-45A0-B36C-565E393D0423}"/>
              </a:ext>
            </a:extLst>
          </p:cNvPr>
          <p:cNvSpPr/>
          <p:nvPr/>
        </p:nvSpPr>
        <p:spPr>
          <a:xfrm>
            <a:off x="1063192" y="1825501"/>
            <a:ext cx="896931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6DCF59F3-3021-4496-A0E6-37A85F1C1F1C}"/>
              </a:ext>
            </a:extLst>
          </p:cNvPr>
          <p:cNvSpPr/>
          <p:nvPr/>
        </p:nvSpPr>
        <p:spPr>
          <a:xfrm>
            <a:off x="558020" y="2421484"/>
            <a:ext cx="845627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026906E1-473F-4EE7-9682-A04A9C4B349E}"/>
              </a:ext>
            </a:extLst>
          </p:cNvPr>
          <p:cNvSpPr/>
          <p:nvPr/>
        </p:nvSpPr>
        <p:spPr>
          <a:xfrm>
            <a:off x="4788912" y="2873446"/>
            <a:ext cx="703482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5CEFD4D9-8526-4073-914A-18F85879B1C4}"/>
              </a:ext>
            </a:extLst>
          </p:cNvPr>
          <p:cNvSpPr/>
          <p:nvPr/>
        </p:nvSpPr>
        <p:spPr>
          <a:xfrm>
            <a:off x="1115616" y="1806441"/>
            <a:ext cx="845627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4CA63934-495E-40A9-BD23-F84AF75EC766}"/>
              </a:ext>
            </a:extLst>
          </p:cNvPr>
          <p:cNvSpPr/>
          <p:nvPr/>
        </p:nvSpPr>
        <p:spPr>
          <a:xfrm>
            <a:off x="539552" y="2344396"/>
            <a:ext cx="864095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328C1125-D813-4D59-B370-B6D1559CFC75}"/>
              </a:ext>
            </a:extLst>
          </p:cNvPr>
          <p:cNvSpPr/>
          <p:nvPr/>
        </p:nvSpPr>
        <p:spPr>
          <a:xfrm>
            <a:off x="4716016" y="2873446"/>
            <a:ext cx="811341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5B482AA4-AC42-4E33-8BFD-19406C88D3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3785" y="4384427"/>
            <a:ext cx="355556" cy="355556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94AA7CCB-25E7-4BD1-BD45-01B9F85D746D}"/>
              </a:ext>
            </a:extLst>
          </p:cNvPr>
          <p:cNvSpPr/>
          <p:nvPr/>
        </p:nvSpPr>
        <p:spPr>
          <a:xfrm>
            <a:off x="2800984" y="4653136"/>
            <a:ext cx="43204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457D6ECD-AC97-4CEF-8003-66AAE18138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090" y="1297255"/>
            <a:ext cx="8187819" cy="27944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Rie</a:t>
            </a:r>
            <a:r>
              <a:rPr lang="de-DE" altLang="de-DE" sz="2400" dirty="0">
                <a:solidFill>
                  <a:srgbClr val="FF0000"/>
                </a:solidFill>
                <a:latin typeface="Trebuchet MS" pitchFamily="34" charset="0"/>
              </a:rPr>
              <a:t>se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Der Riese ist sehr groß. Er geht selten auf Reise. Der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Riese ist sehr schwer. Sein Sofa hat viele Risse. Reiße das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Sofakissen nicht entzwei. Der Riese muss sich oft bücken,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wenn er auf Reise geht.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1614343-8A38-84A2-DFFA-8C17C9361CE3}"/>
              </a:ext>
            </a:extLst>
          </p:cNvPr>
          <p:cNvSpPr txBox="1"/>
          <p:nvPr/>
        </p:nvSpPr>
        <p:spPr>
          <a:xfrm>
            <a:off x="190500" y="6724134"/>
            <a:ext cx="422743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Übungsdateien\Leseübungs-Sammelsurium\Wortwiederholungen erkennen.pptx - Seite 7</a:t>
            </a:r>
          </a:p>
        </p:txBody>
      </p:sp>
    </p:spTree>
    <p:extLst>
      <p:ext uri="{BB962C8B-B14F-4D97-AF65-F5344CB8AC3E}">
        <p14:creationId xmlns:p14="http://schemas.microsoft.com/office/powerpoint/2010/main" val="3143888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89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91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23" grpId="0" animBg="1"/>
      <p:bldP spid="2" grpId="0" animBg="1"/>
      <p:bldP spid="8" grpId="0" animBg="1"/>
      <p:bldP spid="7" grpId="0" animBg="1"/>
      <p:bldP spid="40" grpId="0" animBg="1"/>
      <p:bldP spid="43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feld 2"/>
          <p:cNvSpPr txBox="1">
            <a:spLocks noChangeArrowheads="1"/>
          </p:cNvSpPr>
          <p:nvPr/>
        </p:nvSpPr>
        <p:spPr bwMode="auto">
          <a:xfrm>
            <a:off x="190500" y="113754"/>
            <a:ext cx="6158737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Wörter schnell erkennen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Klicke auf die Anzahl des gesuchten Wortes im Satz!</a:t>
            </a:r>
          </a:p>
        </p:txBody>
      </p:sp>
      <p:sp>
        <p:nvSpPr>
          <p:cNvPr id="41" name="Ellipse 40"/>
          <p:cNvSpPr/>
          <p:nvPr/>
        </p:nvSpPr>
        <p:spPr>
          <a:xfrm>
            <a:off x="276225" y="126876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8974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64535E2-B50C-469D-A05F-1D662AFF0BA1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64" name="Gruppieren 63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65" name="Rechteck 64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6" name="Rechteck 65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7" name="Gruppieren 66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68" name="Rechteck 6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9" name="Rechteck 6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79" name="Textfeld 78"/>
          <p:cNvSpPr txBox="1">
            <a:spLocks noChangeArrowheads="1"/>
          </p:cNvSpPr>
          <p:nvPr/>
        </p:nvSpPr>
        <p:spPr bwMode="auto">
          <a:xfrm>
            <a:off x="518807" y="1124744"/>
            <a:ext cx="8137164" cy="2794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Mit</a:t>
            </a:r>
            <a:r>
              <a:rPr lang="de-DE" altLang="de-DE" sz="2400" dirty="0">
                <a:solidFill>
                  <a:srgbClr val="FF0000"/>
                </a:solidFill>
                <a:latin typeface="Trebuchet MS" pitchFamily="34" charset="0"/>
              </a:rPr>
              <a:t>te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Ich wohne in der Mitte der Stadt. Die Miete dort ist hoch.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Aber ich liebe die Mitte. Meide die Mitte, wenn du Miese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hast. Die Mitte ist nicht immer leicht zu finden. Bitte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komm in die Mitte.  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A1C1B4F-8586-4F13-A833-5D04C6B639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5936" y="4519357"/>
            <a:ext cx="5151566" cy="493819"/>
          </a:xfrm>
          <a:prstGeom prst="rect">
            <a:avLst/>
          </a:prstGeom>
        </p:spPr>
      </p:pic>
      <p:sp>
        <p:nvSpPr>
          <p:cNvPr id="28" name="Textfeld 27">
            <a:extLst>
              <a:ext uri="{FF2B5EF4-FFF2-40B4-BE49-F238E27FC236}">
                <a16:creationId xmlns:a16="http://schemas.microsoft.com/office/drawing/2014/main" id="{DE656D95-94A4-47D9-9D7C-9800B1DB40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7555" y="4088674"/>
            <a:ext cx="5128327" cy="959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1     2     3     4     5     6     7     8     9     10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F4D335C9-F34D-AA6F-81A9-541704E06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7768" y="6519446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5079A2B6-72E7-F61B-51C7-64BA9E9E537C}"/>
              </a:ext>
            </a:extLst>
          </p:cNvPr>
          <p:cNvSpPr/>
          <p:nvPr/>
        </p:nvSpPr>
        <p:spPr>
          <a:xfrm>
            <a:off x="-201275" y="1727475"/>
            <a:ext cx="9009179" cy="468052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D784BBD3-285B-45A0-B36C-565E393D0423}"/>
              </a:ext>
            </a:extLst>
          </p:cNvPr>
          <p:cNvSpPr/>
          <p:nvPr/>
        </p:nvSpPr>
        <p:spPr>
          <a:xfrm>
            <a:off x="2843808" y="1825501"/>
            <a:ext cx="916520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6DCF59F3-3021-4496-A0E6-37A85F1C1F1C}"/>
              </a:ext>
            </a:extLst>
          </p:cNvPr>
          <p:cNvSpPr/>
          <p:nvPr/>
        </p:nvSpPr>
        <p:spPr>
          <a:xfrm>
            <a:off x="3054932" y="2421484"/>
            <a:ext cx="84562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0D8CED89-03C2-4561-993D-E999583432C0}"/>
              </a:ext>
            </a:extLst>
          </p:cNvPr>
          <p:cNvSpPr/>
          <p:nvPr/>
        </p:nvSpPr>
        <p:spPr>
          <a:xfrm>
            <a:off x="5390684" y="2389680"/>
            <a:ext cx="822186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026906E1-473F-4EE7-9682-A04A9C4B349E}"/>
              </a:ext>
            </a:extLst>
          </p:cNvPr>
          <p:cNvSpPr/>
          <p:nvPr/>
        </p:nvSpPr>
        <p:spPr>
          <a:xfrm>
            <a:off x="1908591" y="2873446"/>
            <a:ext cx="751403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DE9C4622-8FA1-4137-A04D-D6CF002B4A2F}"/>
              </a:ext>
            </a:extLst>
          </p:cNvPr>
          <p:cNvSpPr/>
          <p:nvPr/>
        </p:nvSpPr>
        <p:spPr>
          <a:xfrm>
            <a:off x="2408094" y="3487179"/>
            <a:ext cx="738424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5CEFD4D9-8526-4073-914A-18F85879B1C4}"/>
              </a:ext>
            </a:extLst>
          </p:cNvPr>
          <p:cNvSpPr/>
          <p:nvPr/>
        </p:nvSpPr>
        <p:spPr>
          <a:xfrm>
            <a:off x="2896232" y="1806441"/>
            <a:ext cx="864096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4CA63934-495E-40A9-BD23-F84AF75EC766}"/>
              </a:ext>
            </a:extLst>
          </p:cNvPr>
          <p:cNvSpPr/>
          <p:nvPr/>
        </p:nvSpPr>
        <p:spPr>
          <a:xfrm>
            <a:off x="3036464" y="2344396"/>
            <a:ext cx="864096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CA23980B-045C-45B1-8621-48BD06B31FCC}"/>
              </a:ext>
            </a:extLst>
          </p:cNvPr>
          <p:cNvSpPr/>
          <p:nvPr/>
        </p:nvSpPr>
        <p:spPr>
          <a:xfrm>
            <a:off x="5364088" y="2344396"/>
            <a:ext cx="864096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328C1125-D813-4D59-B370-B6D1559CFC75}"/>
              </a:ext>
            </a:extLst>
          </p:cNvPr>
          <p:cNvSpPr/>
          <p:nvPr/>
        </p:nvSpPr>
        <p:spPr>
          <a:xfrm>
            <a:off x="1835696" y="2873446"/>
            <a:ext cx="866609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603765D1-DEF0-444E-B491-3B427781BD13}"/>
              </a:ext>
            </a:extLst>
          </p:cNvPr>
          <p:cNvSpPr/>
          <p:nvPr/>
        </p:nvSpPr>
        <p:spPr>
          <a:xfrm>
            <a:off x="2358220" y="3436843"/>
            <a:ext cx="845628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5B482AA4-AC42-4E33-8BFD-19406C88D3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5537" y="4270416"/>
            <a:ext cx="355556" cy="355556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94AA7CCB-25E7-4BD1-BD45-01B9F85D746D}"/>
              </a:ext>
            </a:extLst>
          </p:cNvPr>
          <p:cNvSpPr/>
          <p:nvPr/>
        </p:nvSpPr>
        <p:spPr>
          <a:xfrm>
            <a:off x="3822736" y="4539125"/>
            <a:ext cx="43204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6BAE2596-67DB-4104-8137-53E560224C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511" y="1167210"/>
            <a:ext cx="8137164" cy="27944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Mit</a:t>
            </a:r>
            <a:r>
              <a:rPr lang="de-DE" altLang="de-DE" sz="2400" dirty="0">
                <a:latin typeface="Trebuchet MS" pitchFamily="34" charset="0"/>
              </a:rPr>
              <a:t>t</a:t>
            </a:r>
            <a:r>
              <a:rPr lang="de-DE" altLang="de-DE" sz="2400" dirty="0">
                <a:solidFill>
                  <a:srgbClr val="FF0000"/>
                </a:solidFill>
                <a:latin typeface="Trebuchet MS" pitchFamily="34" charset="0"/>
              </a:rPr>
              <a:t>e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Ich wohne in der Mitte der Stadt. Die Miete dort ist hoch.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Aber ich liebe die Mitte. Meide die Mitte, wenn du Miese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hast. Die Mitte ist nicht immer leicht zu finden. Bitte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komm in die Mitte. 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1F12B9C3-040B-DDDE-178A-5B67592C820D}"/>
              </a:ext>
            </a:extLst>
          </p:cNvPr>
          <p:cNvSpPr txBox="1"/>
          <p:nvPr/>
        </p:nvSpPr>
        <p:spPr>
          <a:xfrm>
            <a:off x="190500" y="6724134"/>
            <a:ext cx="422743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Übungsdateien\Leseübungs-Sammelsurium\Wortwiederholungen erkennen.pptx - Seite 8</a:t>
            </a:r>
          </a:p>
        </p:txBody>
      </p:sp>
    </p:spTree>
    <p:extLst>
      <p:ext uri="{BB962C8B-B14F-4D97-AF65-F5344CB8AC3E}">
        <p14:creationId xmlns:p14="http://schemas.microsoft.com/office/powerpoint/2010/main" val="597286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89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91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28" grpId="0" animBg="1"/>
      <p:bldP spid="2" grpId="0" animBg="1"/>
      <p:bldP spid="8" grpId="0" animBg="1"/>
      <p:bldP spid="7" grpId="0" animBg="1"/>
      <p:bldP spid="40" grpId="0" animBg="1"/>
      <p:bldP spid="42" grpId="0" animBg="1"/>
      <p:bldP spid="43" grpId="0" animBg="1"/>
      <p:bldP spid="44" grpId="0" animBg="1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feld 2"/>
          <p:cNvSpPr txBox="1">
            <a:spLocks noChangeArrowheads="1"/>
          </p:cNvSpPr>
          <p:nvPr/>
        </p:nvSpPr>
        <p:spPr bwMode="auto">
          <a:xfrm>
            <a:off x="190500" y="113754"/>
            <a:ext cx="6158737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Wörter schnell erkennen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Klicke auf die Anzahl des gesuchten Wortes im Satz!</a:t>
            </a:r>
          </a:p>
        </p:txBody>
      </p:sp>
      <p:sp>
        <p:nvSpPr>
          <p:cNvPr id="41" name="Ellipse 40"/>
          <p:cNvSpPr/>
          <p:nvPr/>
        </p:nvSpPr>
        <p:spPr>
          <a:xfrm>
            <a:off x="276225" y="126876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8974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64535E2-B50C-469D-A05F-1D662AFF0BA1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64" name="Gruppieren 63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65" name="Rechteck 64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6" name="Rechteck 65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7" name="Gruppieren 66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68" name="Rechteck 6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9" name="Rechteck 6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79" name="Textfeld 78"/>
          <p:cNvSpPr txBox="1">
            <a:spLocks noChangeArrowheads="1"/>
          </p:cNvSpPr>
          <p:nvPr/>
        </p:nvSpPr>
        <p:spPr bwMode="auto">
          <a:xfrm>
            <a:off x="518807" y="1124744"/>
            <a:ext cx="8029762" cy="2794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Stil</a:t>
            </a:r>
            <a:endParaRPr lang="de-DE" altLang="de-DE" sz="2400" dirty="0">
              <a:solidFill>
                <a:srgbClr val="FF0000"/>
              </a:solidFill>
              <a:latin typeface="Trebuchet MS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Mein Onkel hat Stil. Der Besen hat auch einen Stiel. Eine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Kunstrichtung nennt man Stil. Still ruht der See. Der Stil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des Schriftstellers ist spannend. Der Stiel des Besens ist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lang. Ein Stiel kann keinen Stil haben. Ein Stiel ist still.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A1C1B4F-8586-4F13-A833-5D04C6B639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5936" y="4519357"/>
            <a:ext cx="5151566" cy="493819"/>
          </a:xfrm>
          <a:prstGeom prst="rect">
            <a:avLst/>
          </a:prstGeom>
        </p:spPr>
      </p:pic>
      <p:sp>
        <p:nvSpPr>
          <p:cNvPr id="25" name="Textfeld 24">
            <a:extLst>
              <a:ext uri="{FF2B5EF4-FFF2-40B4-BE49-F238E27FC236}">
                <a16:creationId xmlns:a16="http://schemas.microsoft.com/office/drawing/2014/main" id="{417FD824-FCBD-4A1B-B0F7-F8585F8EEB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7555" y="4088674"/>
            <a:ext cx="5128327" cy="959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1     2     3     4     5     6     7     8     9     10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20AB91E9-2379-ABE4-6C67-D2DA3A96C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7768" y="6519446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34D6854C-AF78-8157-F62B-78F85B764FDD}"/>
              </a:ext>
            </a:extLst>
          </p:cNvPr>
          <p:cNvSpPr/>
          <p:nvPr/>
        </p:nvSpPr>
        <p:spPr>
          <a:xfrm>
            <a:off x="179512" y="1124745"/>
            <a:ext cx="9009179" cy="468052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D784BBD3-285B-45A0-B36C-565E393D0423}"/>
              </a:ext>
            </a:extLst>
          </p:cNvPr>
          <p:cNvSpPr/>
          <p:nvPr/>
        </p:nvSpPr>
        <p:spPr>
          <a:xfrm>
            <a:off x="2647368" y="1825501"/>
            <a:ext cx="611013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6DCF59F3-3021-4496-A0E6-37A85F1C1F1C}"/>
              </a:ext>
            </a:extLst>
          </p:cNvPr>
          <p:cNvSpPr/>
          <p:nvPr/>
        </p:nvSpPr>
        <p:spPr>
          <a:xfrm>
            <a:off x="4080256" y="2421484"/>
            <a:ext cx="563752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0D8CED89-03C2-4561-993D-E999583432C0}"/>
              </a:ext>
            </a:extLst>
          </p:cNvPr>
          <p:cNvSpPr/>
          <p:nvPr/>
        </p:nvSpPr>
        <p:spPr>
          <a:xfrm>
            <a:off x="7817492" y="2389680"/>
            <a:ext cx="548124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5CEFD4D9-8526-4073-914A-18F85879B1C4}"/>
              </a:ext>
            </a:extLst>
          </p:cNvPr>
          <p:cNvSpPr/>
          <p:nvPr/>
        </p:nvSpPr>
        <p:spPr>
          <a:xfrm>
            <a:off x="2699792" y="1806441"/>
            <a:ext cx="576064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4CA63934-495E-40A9-BD23-F84AF75EC766}"/>
              </a:ext>
            </a:extLst>
          </p:cNvPr>
          <p:cNvSpPr/>
          <p:nvPr/>
        </p:nvSpPr>
        <p:spPr>
          <a:xfrm>
            <a:off x="4067944" y="2344396"/>
            <a:ext cx="576064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CA23980B-045C-45B1-8621-48BD06B31FCC}"/>
              </a:ext>
            </a:extLst>
          </p:cNvPr>
          <p:cNvSpPr/>
          <p:nvPr/>
        </p:nvSpPr>
        <p:spPr>
          <a:xfrm>
            <a:off x="7790896" y="2344396"/>
            <a:ext cx="576064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E41E7B9B-441F-449A-B39D-5EA9D511748B}"/>
              </a:ext>
            </a:extLst>
          </p:cNvPr>
          <p:cNvSpPr/>
          <p:nvPr/>
        </p:nvSpPr>
        <p:spPr>
          <a:xfrm>
            <a:off x="4333842" y="3479336"/>
            <a:ext cx="490137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28ABBBAA-BB47-4B9A-8A1D-15ADEEF5E13E}"/>
              </a:ext>
            </a:extLst>
          </p:cNvPr>
          <p:cNvSpPr/>
          <p:nvPr/>
        </p:nvSpPr>
        <p:spPr>
          <a:xfrm>
            <a:off x="4283968" y="3429000"/>
            <a:ext cx="561295" cy="4785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5B482AA4-AC42-4E33-8BFD-19406C88D3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841" y="4270416"/>
            <a:ext cx="355556" cy="355556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94AA7CCB-25E7-4BD1-BD45-01B9F85D746D}"/>
              </a:ext>
            </a:extLst>
          </p:cNvPr>
          <p:cNvSpPr/>
          <p:nvPr/>
        </p:nvSpPr>
        <p:spPr>
          <a:xfrm>
            <a:off x="3305040" y="4539125"/>
            <a:ext cx="432048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EAC37620-0614-4DD1-9B99-9F120F9A6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943" y="1150144"/>
            <a:ext cx="8029762" cy="27944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Stil</a:t>
            </a:r>
            <a:endParaRPr lang="de-DE" altLang="de-DE" sz="2400" dirty="0">
              <a:solidFill>
                <a:srgbClr val="FF0000"/>
              </a:solidFill>
              <a:latin typeface="Trebuchet MS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Mein Onkel hat Stil. Der Besen hat auch einen Stiel. Eine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Kunstrichtung nennt man Stil. Still ruht der See. Der Stil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des Schriftstellers ist spannend. Der Stiel des Besens ist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lang. Ein Stiel kann keinen Stil haben. Ein Stiel ist still.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66B2C6C-4D19-2D86-65AC-05DCBE6430BE}"/>
              </a:ext>
            </a:extLst>
          </p:cNvPr>
          <p:cNvSpPr txBox="1"/>
          <p:nvPr/>
        </p:nvSpPr>
        <p:spPr>
          <a:xfrm>
            <a:off x="190500" y="6724134"/>
            <a:ext cx="422743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Übungsdateien\Leseübungs-Sammelsurium\Wortwiederholungen erkennen.pptx - Seite 9</a:t>
            </a:r>
          </a:p>
        </p:txBody>
      </p:sp>
    </p:spTree>
    <p:extLst>
      <p:ext uri="{BB962C8B-B14F-4D97-AF65-F5344CB8AC3E}">
        <p14:creationId xmlns:p14="http://schemas.microsoft.com/office/powerpoint/2010/main" val="4217816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89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914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25" grpId="0" animBg="1"/>
      <p:bldP spid="2" grpId="0" animBg="1"/>
      <p:bldP spid="8" grpId="0" animBg="1"/>
      <p:bldP spid="7" grpId="0" animBg="1"/>
      <p:bldP spid="40" grpId="0" animBg="1"/>
      <p:bldP spid="42" grpId="0" animBg="1"/>
      <p:bldP spid="30" grpId="0" animBg="1"/>
      <p:bldP spid="24" grpId="0" animBg="1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2_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2082</Words>
  <Application>Microsoft Office PowerPoint</Application>
  <PresentationFormat>Bildschirmpräsentation (4:3)</PresentationFormat>
  <Paragraphs>354</Paragraphs>
  <Slides>17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8</vt:i4>
      </vt:variant>
      <vt:variant>
        <vt:lpstr>Folientitel</vt:lpstr>
      </vt:variant>
      <vt:variant>
        <vt:i4>17</vt:i4>
      </vt:variant>
    </vt:vector>
  </HeadingPairs>
  <TitlesOfParts>
    <vt:vector size="28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2_Z2 Lesekoch Mastervorlage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1076</cp:revision>
  <dcterms:created xsi:type="dcterms:W3CDTF">2012-08-26T07:44:46Z</dcterms:created>
  <dcterms:modified xsi:type="dcterms:W3CDTF">2024-03-26T16:52:01Z</dcterms:modified>
</cp:coreProperties>
</file>