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</p:sldMasterIdLst>
  <p:notesMasterIdLst>
    <p:notesMasterId r:id="rId21"/>
  </p:notesMasterIdLst>
  <p:sldIdLst>
    <p:sldId id="444" r:id="rId8"/>
    <p:sldId id="607" r:id="rId9"/>
    <p:sldId id="647" r:id="rId10"/>
    <p:sldId id="650" r:id="rId11"/>
    <p:sldId id="652" r:id="rId12"/>
    <p:sldId id="649" r:id="rId13"/>
    <p:sldId id="651" r:id="rId14"/>
    <p:sldId id="655" r:id="rId15"/>
    <p:sldId id="657" r:id="rId16"/>
    <p:sldId id="656" r:id="rId17"/>
    <p:sldId id="653" r:id="rId18"/>
    <p:sldId id="654" r:id="rId19"/>
    <p:sldId id="645" r:id="rId20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0070C0"/>
    <a:srgbClr val="00F62F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51" autoAdjust="0"/>
    <p:restoredTop sz="94692" autoAdjust="0"/>
  </p:normalViewPr>
  <p:slideViewPr>
    <p:cSldViewPr>
      <p:cViewPr varScale="1">
        <p:scale>
          <a:sx n="72" d="100"/>
          <a:sy n="72" d="100"/>
        </p:scale>
        <p:origin x="5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EB8D83F7-7D81-4904-9722-430C1E86C189}"/>
    <pc:docChg chg="custSel modSld">
      <pc:chgData name="Siegbert Rudolph" userId="2af4d44886c067cc" providerId="LiveId" clId="{EB8D83F7-7D81-4904-9722-430C1E86C189}" dt="2021-01-05T15:51:04.298" v="87" actId="1035"/>
      <pc:docMkLst>
        <pc:docMk/>
      </pc:docMkLst>
      <pc:sldChg chg="delSp modSp mod">
        <pc:chgData name="Siegbert Rudolph" userId="2af4d44886c067cc" providerId="LiveId" clId="{EB8D83F7-7D81-4904-9722-430C1E86C189}" dt="2020-10-17T13:02:15.058" v="5" actId="1076"/>
        <pc:sldMkLst>
          <pc:docMk/>
          <pc:sldMk cId="0" sldId="444"/>
        </pc:sldMkLst>
        <pc:spChg chg="mod">
          <ac:chgData name="Siegbert Rudolph" userId="2af4d44886c067cc" providerId="LiveId" clId="{EB8D83F7-7D81-4904-9722-430C1E86C189}" dt="2020-10-17T13:02:15.058" v="5" actId="1076"/>
          <ac:spMkLst>
            <pc:docMk/>
            <pc:sldMk cId="0" sldId="444"/>
            <ac:spMk id="2" creationId="{495C3110-8CC4-44CF-AFB2-B218753D45F9}"/>
          </ac:spMkLst>
        </pc:spChg>
        <pc:spChg chg="del">
          <ac:chgData name="Siegbert Rudolph" userId="2af4d44886c067cc" providerId="LiveId" clId="{EB8D83F7-7D81-4904-9722-430C1E86C189}" dt="2020-10-17T13:02:15.053" v="0" actId="478"/>
          <ac:spMkLst>
            <pc:docMk/>
            <pc:sldMk cId="0" sldId="444"/>
            <ac:spMk id="3" creationId="{6243A158-E3D1-4885-BE97-50A5EA317581}"/>
          </ac:spMkLst>
        </pc:spChg>
      </pc:sldChg>
      <pc:sldChg chg="delSp modSp mod">
        <pc:chgData name="Siegbert Rudolph" userId="2af4d44886c067cc" providerId="LiveId" clId="{EB8D83F7-7D81-4904-9722-430C1E86C189}" dt="2020-10-17T13:02:15.062" v="11" actId="1076"/>
        <pc:sldMkLst>
          <pc:docMk/>
          <pc:sldMk cId="3283274160" sldId="607"/>
        </pc:sldMkLst>
        <pc:spChg chg="mod">
          <ac:chgData name="Siegbert Rudolph" userId="2af4d44886c067cc" providerId="LiveId" clId="{EB8D83F7-7D81-4904-9722-430C1E86C189}" dt="2020-10-17T13:02:15.062" v="11" actId="1076"/>
          <ac:spMkLst>
            <pc:docMk/>
            <pc:sldMk cId="3283274160" sldId="607"/>
            <ac:spMk id="3" creationId="{13EA9577-FA1A-4CF6-83C5-FBB22E068B01}"/>
          </ac:spMkLst>
        </pc:spChg>
        <pc:spChg chg="del">
          <ac:chgData name="Siegbert Rudolph" userId="2af4d44886c067cc" providerId="LiveId" clId="{EB8D83F7-7D81-4904-9722-430C1E86C189}" dt="2020-10-17T13:02:15.059" v="6" actId="478"/>
          <ac:spMkLst>
            <pc:docMk/>
            <pc:sldMk cId="3283274160" sldId="607"/>
            <ac:spMk id="4" creationId="{CFD1D460-BCBB-4AA2-BC00-CDC676B8AC2A}"/>
          </ac:spMkLst>
        </pc:spChg>
      </pc:sldChg>
      <pc:sldChg chg="delSp modSp mod">
        <pc:chgData name="Siegbert Rudolph" userId="2af4d44886c067cc" providerId="LiveId" clId="{EB8D83F7-7D81-4904-9722-430C1E86C189}" dt="2020-10-17T13:02:15.109" v="77" actId="1076"/>
        <pc:sldMkLst>
          <pc:docMk/>
          <pc:sldMk cId="393990086" sldId="645"/>
        </pc:sldMkLst>
        <pc:spChg chg="mod">
          <ac:chgData name="Siegbert Rudolph" userId="2af4d44886c067cc" providerId="LiveId" clId="{EB8D83F7-7D81-4904-9722-430C1E86C189}" dt="2020-10-17T13:02:15.109" v="77" actId="1076"/>
          <ac:spMkLst>
            <pc:docMk/>
            <pc:sldMk cId="393990086" sldId="645"/>
            <ac:spMk id="2" creationId="{12B39155-9391-4678-B53E-38D44E692A73}"/>
          </ac:spMkLst>
        </pc:spChg>
        <pc:spChg chg="del">
          <ac:chgData name="Siegbert Rudolph" userId="2af4d44886c067cc" providerId="LiveId" clId="{EB8D83F7-7D81-4904-9722-430C1E86C189}" dt="2020-10-17T13:02:15.105" v="72" actId="478"/>
          <ac:spMkLst>
            <pc:docMk/>
            <pc:sldMk cId="393990086" sldId="645"/>
            <ac:spMk id="3" creationId="{41F58F92-5DFA-4D03-B4A7-6C7D232D4E2F}"/>
          </ac:spMkLst>
        </pc:spChg>
      </pc:sldChg>
      <pc:sldChg chg="addSp delSp modSp mod">
        <pc:chgData name="Siegbert Rudolph" userId="2af4d44886c067cc" providerId="LiveId" clId="{EB8D83F7-7D81-4904-9722-430C1E86C189}" dt="2021-01-05T15:51:04.298" v="87" actId="1035"/>
        <pc:sldMkLst>
          <pc:docMk/>
          <pc:sldMk cId="2424851241" sldId="647"/>
        </pc:sldMkLst>
        <pc:spChg chg="mod">
          <ac:chgData name="Siegbert Rudolph" userId="2af4d44886c067cc" providerId="LiveId" clId="{EB8D83F7-7D81-4904-9722-430C1E86C189}" dt="2020-10-17T13:02:15.067" v="17" actId="1076"/>
          <ac:spMkLst>
            <pc:docMk/>
            <pc:sldMk cId="2424851241" sldId="647"/>
            <ac:spMk id="5" creationId="{A38489A6-EA2B-42E1-A92E-D8D07915141A}"/>
          </ac:spMkLst>
        </pc:spChg>
        <pc:spChg chg="del">
          <ac:chgData name="Siegbert Rudolph" userId="2af4d44886c067cc" providerId="LiveId" clId="{EB8D83F7-7D81-4904-9722-430C1E86C189}" dt="2020-10-17T13:02:15.063" v="12" actId="478"/>
          <ac:spMkLst>
            <pc:docMk/>
            <pc:sldMk cId="2424851241" sldId="647"/>
            <ac:spMk id="6" creationId="{31D042FD-FEB9-40CE-8B45-3F24B6ABD0E4}"/>
          </ac:spMkLst>
        </pc:spChg>
        <pc:spChg chg="mod">
          <ac:chgData name="Siegbert Rudolph" userId="2af4d44886c067cc" providerId="LiveId" clId="{EB8D83F7-7D81-4904-9722-430C1E86C189}" dt="2021-01-05T15:50:13.028" v="78" actId="255"/>
          <ac:spMkLst>
            <pc:docMk/>
            <pc:sldMk cId="2424851241" sldId="647"/>
            <ac:spMk id="33" creationId="{00000000-0000-0000-0000-000000000000}"/>
          </ac:spMkLst>
        </pc:spChg>
        <pc:picChg chg="add mod">
          <ac:chgData name="Siegbert Rudolph" userId="2af4d44886c067cc" providerId="LiveId" clId="{EB8D83F7-7D81-4904-9722-430C1E86C189}" dt="2021-01-05T15:51:04.298" v="87" actId="1035"/>
          <ac:picMkLst>
            <pc:docMk/>
            <pc:sldMk cId="2424851241" sldId="647"/>
            <ac:picMk id="8" creationId="{82808C64-09EA-4874-9D4C-CB5104C42CAD}"/>
          </ac:picMkLst>
        </pc:picChg>
      </pc:sldChg>
      <pc:sldChg chg="delSp modSp mod">
        <pc:chgData name="Siegbert Rudolph" userId="2af4d44886c067cc" providerId="LiveId" clId="{EB8D83F7-7D81-4904-9722-430C1E86C189}" dt="2020-10-17T13:02:15.079" v="35" actId="1076"/>
        <pc:sldMkLst>
          <pc:docMk/>
          <pc:sldMk cId="1972222812" sldId="649"/>
        </pc:sldMkLst>
        <pc:spChg chg="mod">
          <ac:chgData name="Siegbert Rudolph" userId="2af4d44886c067cc" providerId="LiveId" clId="{EB8D83F7-7D81-4904-9722-430C1E86C189}" dt="2020-10-17T13:02:15.079" v="35" actId="1076"/>
          <ac:spMkLst>
            <pc:docMk/>
            <pc:sldMk cId="1972222812" sldId="649"/>
            <ac:spMk id="3" creationId="{1164FD52-59B0-48CD-88ED-7A637AD99DA8}"/>
          </ac:spMkLst>
        </pc:spChg>
        <pc:spChg chg="del">
          <ac:chgData name="Siegbert Rudolph" userId="2af4d44886c067cc" providerId="LiveId" clId="{EB8D83F7-7D81-4904-9722-430C1E86C189}" dt="2020-10-17T13:02:15.076" v="30" actId="478"/>
          <ac:spMkLst>
            <pc:docMk/>
            <pc:sldMk cId="1972222812" sldId="649"/>
            <ac:spMk id="4" creationId="{306AA78A-4B60-4B44-95FD-AF0EB27F2D0C}"/>
          </ac:spMkLst>
        </pc:spChg>
      </pc:sldChg>
      <pc:sldChg chg="delSp modSp mod">
        <pc:chgData name="Siegbert Rudolph" userId="2af4d44886c067cc" providerId="LiveId" clId="{EB8D83F7-7D81-4904-9722-430C1E86C189}" dt="2020-10-17T13:02:15.071" v="23" actId="1076"/>
        <pc:sldMkLst>
          <pc:docMk/>
          <pc:sldMk cId="603216470" sldId="650"/>
        </pc:sldMkLst>
        <pc:spChg chg="mod">
          <ac:chgData name="Siegbert Rudolph" userId="2af4d44886c067cc" providerId="LiveId" clId="{EB8D83F7-7D81-4904-9722-430C1E86C189}" dt="2020-10-17T13:02:15.071" v="23" actId="1076"/>
          <ac:spMkLst>
            <pc:docMk/>
            <pc:sldMk cId="603216470" sldId="650"/>
            <ac:spMk id="3" creationId="{C902A827-1281-470D-997D-7FE5CE16FFCE}"/>
          </ac:spMkLst>
        </pc:spChg>
        <pc:spChg chg="del">
          <ac:chgData name="Siegbert Rudolph" userId="2af4d44886c067cc" providerId="LiveId" clId="{EB8D83F7-7D81-4904-9722-430C1E86C189}" dt="2020-10-17T13:02:15.067" v="18" actId="478"/>
          <ac:spMkLst>
            <pc:docMk/>
            <pc:sldMk cId="603216470" sldId="650"/>
            <ac:spMk id="4" creationId="{08BBC778-C12F-42E2-A3B1-95E2B11AEF5A}"/>
          </ac:spMkLst>
        </pc:spChg>
      </pc:sldChg>
      <pc:sldChg chg="delSp modSp mod">
        <pc:chgData name="Siegbert Rudolph" userId="2af4d44886c067cc" providerId="LiveId" clId="{EB8D83F7-7D81-4904-9722-430C1E86C189}" dt="2020-10-17T13:02:15.083" v="41" actId="1076"/>
        <pc:sldMkLst>
          <pc:docMk/>
          <pc:sldMk cId="1033633329" sldId="651"/>
        </pc:sldMkLst>
        <pc:spChg chg="mod">
          <ac:chgData name="Siegbert Rudolph" userId="2af4d44886c067cc" providerId="LiveId" clId="{EB8D83F7-7D81-4904-9722-430C1E86C189}" dt="2020-10-17T13:02:15.083" v="41" actId="1076"/>
          <ac:spMkLst>
            <pc:docMk/>
            <pc:sldMk cId="1033633329" sldId="651"/>
            <ac:spMk id="3" creationId="{1E0F4DCB-D1E0-4A50-8628-FF4DCD1B1789}"/>
          </ac:spMkLst>
        </pc:spChg>
        <pc:spChg chg="del">
          <ac:chgData name="Siegbert Rudolph" userId="2af4d44886c067cc" providerId="LiveId" clId="{EB8D83F7-7D81-4904-9722-430C1E86C189}" dt="2020-10-17T13:02:15.080" v="36" actId="478"/>
          <ac:spMkLst>
            <pc:docMk/>
            <pc:sldMk cId="1033633329" sldId="651"/>
            <ac:spMk id="4" creationId="{54321637-092C-40EB-98AB-6595806F7512}"/>
          </ac:spMkLst>
        </pc:spChg>
      </pc:sldChg>
      <pc:sldChg chg="delSp modSp mod">
        <pc:chgData name="Siegbert Rudolph" userId="2af4d44886c067cc" providerId="LiveId" clId="{EB8D83F7-7D81-4904-9722-430C1E86C189}" dt="2020-10-17T13:02:15.075" v="29" actId="1076"/>
        <pc:sldMkLst>
          <pc:docMk/>
          <pc:sldMk cId="481361334" sldId="652"/>
        </pc:sldMkLst>
        <pc:spChg chg="mod">
          <ac:chgData name="Siegbert Rudolph" userId="2af4d44886c067cc" providerId="LiveId" clId="{EB8D83F7-7D81-4904-9722-430C1E86C189}" dt="2020-10-17T13:02:15.075" v="29" actId="1076"/>
          <ac:spMkLst>
            <pc:docMk/>
            <pc:sldMk cId="481361334" sldId="652"/>
            <ac:spMk id="3" creationId="{C8EC396D-DC15-4EAB-AB17-A31D98C3CA24}"/>
          </ac:spMkLst>
        </pc:spChg>
        <pc:spChg chg="del">
          <ac:chgData name="Siegbert Rudolph" userId="2af4d44886c067cc" providerId="LiveId" clId="{EB8D83F7-7D81-4904-9722-430C1E86C189}" dt="2020-10-17T13:02:15.072" v="24" actId="478"/>
          <ac:spMkLst>
            <pc:docMk/>
            <pc:sldMk cId="481361334" sldId="652"/>
            <ac:spMk id="4" creationId="{8C508A52-0D58-4160-B27C-FD843EA998AD}"/>
          </ac:spMkLst>
        </pc:spChg>
      </pc:sldChg>
      <pc:sldChg chg="delSp modSp mod">
        <pc:chgData name="Siegbert Rudolph" userId="2af4d44886c067cc" providerId="LiveId" clId="{EB8D83F7-7D81-4904-9722-430C1E86C189}" dt="2020-10-17T13:02:15.100" v="65" actId="1076"/>
        <pc:sldMkLst>
          <pc:docMk/>
          <pc:sldMk cId="3436914134" sldId="653"/>
        </pc:sldMkLst>
        <pc:spChg chg="mod">
          <ac:chgData name="Siegbert Rudolph" userId="2af4d44886c067cc" providerId="LiveId" clId="{EB8D83F7-7D81-4904-9722-430C1E86C189}" dt="2020-10-17T13:02:15.100" v="65" actId="1076"/>
          <ac:spMkLst>
            <pc:docMk/>
            <pc:sldMk cId="3436914134" sldId="653"/>
            <ac:spMk id="3" creationId="{F35AD185-DD5C-4E4D-A8B2-DD885C736419}"/>
          </ac:spMkLst>
        </pc:spChg>
        <pc:spChg chg="del">
          <ac:chgData name="Siegbert Rudolph" userId="2af4d44886c067cc" providerId="LiveId" clId="{EB8D83F7-7D81-4904-9722-430C1E86C189}" dt="2020-10-17T13:02:15.096" v="60" actId="478"/>
          <ac:spMkLst>
            <pc:docMk/>
            <pc:sldMk cId="3436914134" sldId="653"/>
            <ac:spMk id="4" creationId="{0E8FC845-7DE6-4747-8129-81E3EBB8A628}"/>
          </ac:spMkLst>
        </pc:spChg>
      </pc:sldChg>
      <pc:sldChg chg="delSp modSp mod">
        <pc:chgData name="Siegbert Rudolph" userId="2af4d44886c067cc" providerId="LiveId" clId="{EB8D83F7-7D81-4904-9722-430C1E86C189}" dt="2020-10-17T13:02:15.105" v="71" actId="1076"/>
        <pc:sldMkLst>
          <pc:docMk/>
          <pc:sldMk cId="199306501" sldId="654"/>
        </pc:sldMkLst>
        <pc:spChg chg="mod">
          <ac:chgData name="Siegbert Rudolph" userId="2af4d44886c067cc" providerId="LiveId" clId="{EB8D83F7-7D81-4904-9722-430C1E86C189}" dt="2020-10-17T13:02:15.105" v="71" actId="1076"/>
          <ac:spMkLst>
            <pc:docMk/>
            <pc:sldMk cId="199306501" sldId="654"/>
            <ac:spMk id="6" creationId="{17A36A8A-96AD-478B-B6CF-68CE328F7422}"/>
          </ac:spMkLst>
        </pc:spChg>
        <pc:spChg chg="del">
          <ac:chgData name="Siegbert Rudolph" userId="2af4d44886c067cc" providerId="LiveId" clId="{EB8D83F7-7D81-4904-9722-430C1E86C189}" dt="2020-10-17T13:02:15.101" v="66" actId="478"/>
          <ac:spMkLst>
            <pc:docMk/>
            <pc:sldMk cId="199306501" sldId="654"/>
            <ac:spMk id="8" creationId="{2A31A4F4-3E26-419F-8256-C6A800F4FCD1}"/>
          </ac:spMkLst>
        </pc:spChg>
      </pc:sldChg>
      <pc:sldChg chg="delSp modSp mod">
        <pc:chgData name="Siegbert Rudolph" userId="2af4d44886c067cc" providerId="LiveId" clId="{EB8D83F7-7D81-4904-9722-430C1E86C189}" dt="2020-10-17T13:02:15.087" v="47" actId="1076"/>
        <pc:sldMkLst>
          <pc:docMk/>
          <pc:sldMk cId="672863944" sldId="655"/>
        </pc:sldMkLst>
        <pc:spChg chg="mod">
          <ac:chgData name="Siegbert Rudolph" userId="2af4d44886c067cc" providerId="LiveId" clId="{EB8D83F7-7D81-4904-9722-430C1E86C189}" dt="2020-10-17T13:02:15.087" v="47" actId="1076"/>
          <ac:spMkLst>
            <pc:docMk/>
            <pc:sldMk cId="672863944" sldId="655"/>
            <ac:spMk id="3" creationId="{ED15164F-29A1-4262-A435-57D7A10BEFB0}"/>
          </ac:spMkLst>
        </pc:spChg>
        <pc:spChg chg="del">
          <ac:chgData name="Siegbert Rudolph" userId="2af4d44886c067cc" providerId="LiveId" clId="{EB8D83F7-7D81-4904-9722-430C1E86C189}" dt="2020-10-17T13:02:15.083" v="42" actId="478"/>
          <ac:spMkLst>
            <pc:docMk/>
            <pc:sldMk cId="672863944" sldId="655"/>
            <ac:spMk id="4" creationId="{9D95DFCA-D895-4ED5-B8E6-8A817FD73B2B}"/>
          </ac:spMkLst>
        </pc:spChg>
      </pc:sldChg>
      <pc:sldChg chg="delSp modSp mod">
        <pc:chgData name="Siegbert Rudolph" userId="2af4d44886c067cc" providerId="LiveId" clId="{EB8D83F7-7D81-4904-9722-430C1E86C189}" dt="2020-10-17T13:02:15.096" v="59" actId="1076"/>
        <pc:sldMkLst>
          <pc:docMk/>
          <pc:sldMk cId="404439495" sldId="656"/>
        </pc:sldMkLst>
        <pc:spChg chg="mod">
          <ac:chgData name="Siegbert Rudolph" userId="2af4d44886c067cc" providerId="LiveId" clId="{EB8D83F7-7D81-4904-9722-430C1E86C189}" dt="2020-10-17T13:02:15.096" v="59" actId="1076"/>
          <ac:spMkLst>
            <pc:docMk/>
            <pc:sldMk cId="404439495" sldId="656"/>
            <ac:spMk id="6" creationId="{BF4EC4CA-3EAF-427A-AB8E-B487C2E4AE6D}"/>
          </ac:spMkLst>
        </pc:spChg>
        <pc:spChg chg="del">
          <ac:chgData name="Siegbert Rudolph" userId="2af4d44886c067cc" providerId="LiveId" clId="{EB8D83F7-7D81-4904-9722-430C1E86C189}" dt="2020-10-17T13:02:15.092" v="54" actId="478"/>
          <ac:spMkLst>
            <pc:docMk/>
            <pc:sldMk cId="404439495" sldId="656"/>
            <ac:spMk id="25" creationId="{2057B8C6-F523-4440-B1F8-78CFF96C7C7C}"/>
          </ac:spMkLst>
        </pc:spChg>
      </pc:sldChg>
      <pc:sldChg chg="delSp modSp mod">
        <pc:chgData name="Siegbert Rudolph" userId="2af4d44886c067cc" providerId="LiveId" clId="{EB8D83F7-7D81-4904-9722-430C1E86C189}" dt="2020-10-17T13:02:15.092" v="53" actId="1076"/>
        <pc:sldMkLst>
          <pc:docMk/>
          <pc:sldMk cId="2581386815" sldId="657"/>
        </pc:sldMkLst>
        <pc:spChg chg="mod">
          <ac:chgData name="Siegbert Rudolph" userId="2af4d44886c067cc" providerId="LiveId" clId="{EB8D83F7-7D81-4904-9722-430C1E86C189}" dt="2020-10-17T13:02:15.092" v="53" actId="1076"/>
          <ac:spMkLst>
            <pc:docMk/>
            <pc:sldMk cId="2581386815" sldId="657"/>
            <ac:spMk id="3" creationId="{A8C094F3-4860-4358-857E-F147EEE54218}"/>
          </ac:spMkLst>
        </pc:spChg>
        <pc:spChg chg="del">
          <ac:chgData name="Siegbert Rudolph" userId="2af4d44886c067cc" providerId="LiveId" clId="{EB8D83F7-7D81-4904-9722-430C1E86C189}" dt="2020-10-17T13:02:15.088" v="48" actId="478"/>
          <ac:spMkLst>
            <pc:docMk/>
            <pc:sldMk cId="2581386815" sldId="657"/>
            <ac:spMk id="4" creationId="{94973AC1-F35D-46B7-8FB0-3D095D27E631}"/>
          </ac:spMkLst>
        </pc:spChg>
      </pc:sldChg>
    </pc:docChg>
  </pc:docChgLst>
  <pc:docChgLst>
    <pc:chgData name="Siegbert Rudolph" userId="2af4d44886c067cc" providerId="LiveId" clId="{CFDF9158-186E-470D-8311-A09DC86BEE0C}"/>
    <pc:docChg chg="custSel modSld">
      <pc:chgData name="Siegbert Rudolph" userId="2af4d44886c067cc" providerId="LiveId" clId="{CFDF9158-186E-470D-8311-A09DC86BEE0C}" dt="2022-09-23T17:48:59.592" v="155" actId="1076"/>
      <pc:docMkLst>
        <pc:docMk/>
      </pc:docMkLst>
      <pc:sldChg chg="delSp modSp mod">
        <pc:chgData name="Siegbert Rudolph" userId="2af4d44886c067cc" providerId="LiveId" clId="{CFDF9158-186E-470D-8311-A09DC86BEE0C}" dt="2022-09-23T17:48:59.530" v="83" actId="1076"/>
        <pc:sldMkLst>
          <pc:docMk/>
          <pc:sldMk cId="0" sldId="444"/>
        </pc:sldMkLst>
        <pc:spChg chg="del mod">
          <ac:chgData name="Siegbert Rudolph" userId="2af4d44886c067cc" providerId="LiveId" clId="{CFDF9158-186E-470D-8311-A09DC86BEE0C}" dt="2022-09-23T17:48:59.530" v="78" actId="478"/>
          <ac:spMkLst>
            <pc:docMk/>
            <pc:sldMk cId="0" sldId="444"/>
            <ac:spMk id="2" creationId="{281CEE82-575E-A0F6-D917-A9A72DFD9C58}"/>
          </ac:spMkLst>
        </pc:spChg>
        <pc:spChg chg="mod">
          <ac:chgData name="Siegbert Rudolph" userId="2af4d44886c067cc" providerId="LiveId" clId="{CFDF9158-186E-470D-8311-A09DC86BEE0C}" dt="2022-09-23T17:48:59.530" v="83" actId="1076"/>
          <ac:spMkLst>
            <pc:docMk/>
            <pc:sldMk cId="0" sldId="444"/>
            <ac:spMk id="3" creationId="{0179A008-217F-19C3-3CA9-3C645E58035F}"/>
          </ac:spMkLst>
        </pc:spChg>
        <pc:spChg chg="del">
          <ac:chgData name="Siegbert Rudolph" userId="2af4d44886c067cc" providerId="LiveId" clId="{CFDF9158-186E-470D-8311-A09DC86BEE0C}" dt="2022-09-20T17:53:05.234" v="0" actId="478"/>
          <ac:spMkLst>
            <pc:docMk/>
            <pc:sldMk cId="0" sldId="444"/>
            <ac:spMk id="3" creationId="{E447FFD3-70EC-C7E8-960E-ED27BD4EBD4D}"/>
          </ac:spMkLst>
        </pc:spChg>
      </pc:sldChg>
      <pc:sldChg chg="delSp modSp mod">
        <pc:chgData name="Siegbert Rudolph" userId="2af4d44886c067cc" providerId="LiveId" clId="{CFDF9158-186E-470D-8311-A09DC86BEE0C}" dt="2022-09-23T17:48:59.545" v="89" actId="1076"/>
        <pc:sldMkLst>
          <pc:docMk/>
          <pc:sldMk cId="3283274160" sldId="607"/>
        </pc:sldMkLst>
        <pc:spChg chg="del mod">
          <ac:chgData name="Siegbert Rudolph" userId="2af4d44886c067cc" providerId="LiveId" clId="{CFDF9158-186E-470D-8311-A09DC86BEE0C}" dt="2022-09-23T17:48:59.530" v="84" actId="478"/>
          <ac:spMkLst>
            <pc:docMk/>
            <pc:sldMk cId="3283274160" sldId="607"/>
            <ac:spMk id="3" creationId="{B6E7C057-C199-2F5A-FB4B-2EC7C55D8982}"/>
          </ac:spMkLst>
        </pc:spChg>
        <pc:spChg chg="mod">
          <ac:chgData name="Siegbert Rudolph" userId="2af4d44886c067cc" providerId="LiveId" clId="{CFDF9158-186E-470D-8311-A09DC86BEE0C}" dt="2022-09-23T17:48:59.545" v="89" actId="1076"/>
          <ac:spMkLst>
            <pc:docMk/>
            <pc:sldMk cId="3283274160" sldId="607"/>
            <ac:spMk id="4" creationId="{21017075-F2D3-A118-5D17-B7D1F5A951AF}"/>
          </ac:spMkLst>
        </pc:spChg>
        <pc:spChg chg="del">
          <ac:chgData name="Siegbert Rudolph" userId="2af4d44886c067cc" providerId="LiveId" clId="{CFDF9158-186E-470D-8311-A09DC86BEE0C}" dt="2022-09-20T17:53:05.249" v="6" actId="478"/>
          <ac:spMkLst>
            <pc:docMk/>
            <pc:sldMk cId="3283274160" sldId="607"/>
            <ac:spMk id="4" creationId="{8E83A246-0B12-6632-6DE2-B3CB03F65D20}"/>
          </ac:spMkLst>
        </pc:spChg>
      </pc:sldChg>
      <pc:sldChg chg="delSp modSp mod">
        <pc:chgData name="Siegbert Rudolph" userId="2af4d44886c067cc" providerId="LiveId" clId="{CFDF9158-186E-470D-8311-A09DC86BEE0C}" dt="2022-09-23T17:48:59.592" v="155" actId="1076"/>
        <pc:sldMkLst>
          <pc:docMk/>
          <pc:sldMk cId="393990086" sldId="645"/>
        </pc:sldMkLst>
        <pc:spChg chg="del mod">
          <ac:chgData name="Siegbert Rudolph" userId="2af4d44886c067cc" providerId="LiveId" clId="{CFDF9158-186E-470D-8311-A09DC86BEE0C}" dt="2022-09-23T17:48:59.577" v="150" actId="478"/>
          <ac:spMkLst>
            <pc:docMk/>
            <pc:sldMk cId="393990086" sldId="645"/>
            <ac:spMk id="2" creationId="{79E27589-5CC9-5708-F6B4-FC460DCE3FCC}"/>
          </ac:spMkLst>
        </pc:spChg>
        <pc:spChg chg="del">
          <ac:chgData name="Siegbert Rudolph" userId="2af4d44886c067cc" providerId="LiveId" clId="{CFDF9158-186E-470D-8311-A09DC86BEE0C}" dt="2022-09-20T17:53:05.303" v="72" actId="478"/>
          <ac:spMkLst>
            <pc:docMk/>
            <pc:sldMk cId="393990086" sldId="645"/>
            <ac:spMk id="3" creationId="{888C77DA-DD3F-4492-9EB8-9949806E0DC8}"/>
          </ac:spMkLst>
        </pc:spChg>
        <pc:spChg chg="mod">
          <ac:chgData name="Siegbert Rudolph" userId="2af4d44886c067cc" providerId="LiveId" clId="{CFDF9158-186E-470D-8311-A09DC86BEE0C}" dt="2022-09-23T17:48:59.592" v="155" actId="1076"/>
          <ac:spMkLst>
            <pc:docMk/>
            <pc:sldMk cId="393990086" sldId="645"/>
            <ac:spMk id="3" creationId="{CCC6303B-C91C-4E42-A9B3-FA5CCD6E51BA}"/>
          </ac:spMkLst>
        </pc:spChg>
      </pc:sldChg>
      <pc:sldChg chg="delSp modSp mod">
        <pc:chgData name="Siegbert Rudolph" userId="2af4d44886c067cc" providerId="LiveId" clId="{CFDF9158-186E-470D-8311-A09DC86BEE0C}" dt="2022-09-23T17:48:59.545" v="95" actId="1076"/>
        <pc:sldMkLst>
          <pc:docMk/>
          <pc:sldMk cId="2424851241" sldId="647"/>
        </pc:sldMkLst>
        <pc:spChg chg="del mod">
          <ac:chgData name="Siegbert Rudolph" userId="2af4d44886c067cc" providerId="LiveId" clId="{CFDF9158-186E-470D-8311-A09DC86BEE0C}" dt="2022-09-23T17:48:59.545" v="90" actId="478"/>
          <ac:spMkLst>
            <pc:docMk/>
            <pc:sldMk cId="2424851241" sldId="647"/>
            <ac:spMk id="5" creationId="{96C537D3-7C47-C897-6719-0B04E32C8C29}"/>
          </ac:spMkLst>
        </pc:spChg>
        <pc:spChg chg="mod">
          <ac:chgData name="Siegbert Rudolph" userId="2af4d44886c067cc" providerId="LiveId" clId="{CFDF9158-186E-470D-8311-A09DC86BEE0C}" dt="2022-09-23T17:48:59.545" v="95" actId="1076"/>
          <ac:spMkLst>
            <pc:docMk/>
            <pc:sldMk cId="2424851241" sldId="647"/>
            <ac:spMk id="6" creationId="{2989308E-A8E2-6659-12EE-17C9D5D530AE}"/>
          </ac:spMkLst>
        </pc:spChg>
        <pc:spChg chg="del">
          <ac:chgData name="Siegbert Rudolph" userId="2af4d44886c067cc" providerId="LiveId" clId="{CFDF9158-186E-470D-8311-A09DC86BEE0C}" dt="2022-09-20T17:53:05.249" v="12" actId="478"/>
          <ac:spMkLst>
            <pc:docMk/>
            <pc:sldMk cId="2424851241" sldId="647"/>
            <ac:spMk id="6" creationId="{E9A79278-326D-88ED-E59C-5C3D7DB3327D}"/>
          </ac:spMkLst>
        </pc:spChg>
      </pc:sldChg>
      <pc:sldChg chg="delSp modSp mod">
        <pc:chgData name="Siegbert Rudolph" userId="2af4d44886c067cc" providerId="LiveId" clId="{CFDF9158-186E-470D-8311-A09DC86BEE0C}" dt="2022-09-23T17:48:59.561" v="113" actId="1076"/>
        <pc:sldMkLst>
          <pc:docMk/>
          <pc:sldMk cId="1972222812" sldId="649"/>
        </pc:sldMkLst>
        <pc:spChg chg="del mod">
          <ac:chgData name="Siegbert Rudolph" userId="2af4d44886c067cc" providerId="LiveId" clId="{CFDF9158-186E-470D-8311-A09DC86BEE0C}" dt="2022-09-23T17:48:59.545" v="108" actId="478"/>
          <ac:spMkLst>
            <pc:docMk/>
            <pc:sldMk cId="1972222812" sldId="649"/>
            <ac:spMk id="3" creationId="{CC716FC5-77D1-7064-B75F-10C6024CFDA3}"/>
          </ac:spMkLst>
        </pc:spChg>
        <pc:spChg chg="del">
          <ac:chgData name="Siegbert Rudolph" userId="2af4d44886c067cc" providerId="LiveId" clId="{CFDF9158-186E-470D-8311-A09DC86BEE0C}" dt="2022-09-20T17:53:05.265" v="30" actId="478"/>
          <ac:spMkLst>
            <pc:docMk/>
            <pc:sldMk cId="1972222812" sldId="649"/>
            <ac:spMk id="4" creationId="{52A1C68E-ACE4-27D2-A80A-7E7D8C365000}"/>
          </ac:spMkLst>
        </pc:spChg>
        <pc:spChg chg="mod">
          <ac:chgData name="Siegbert Rudolph" userId="2af4d44886c067cc" providerId="LiveId" clId="{CFDF9158-186E-470D-8311-A09DC86BEE0C}" dt="2022-09-23T17:48:59.561" v="113" actId="1076"/>
          <ac:spMkLst>
            <pc:docMk/>
            <pc:sldMk cId="1972222812" sldId="649"/>
            <ac:spMk id="4" creationId="{A49B40AB-E34E-4B33-B485-24872EB4EBD0}"/>
          </ac:spMkLst>
        </pc:spChg>
      </pc:sldChg>
      <pc:sldChg chg="delSp modSp mod">
        <pc:chgData name="Siegbert Rudolph" userId="2af4d44886c067cc" providerId="LiveId" clId="{CFDF9158-186E-470D-8311-A09DC86BEE0C}" dt="2022-09-23T17:48:59.545" v="101" actId="1076"/>
        <pc:sldMkLst>
          <pc:docMk/>
          <pc:sldMk cId="603216470" sldId="650"/>
        </pc:sldMkLst>
        <pc:spChg chg="del mod">
          <ac:chgData name="Siegbert Rudolph" userId="2af4d44886c067cc" providerId="LiveId" clId="{CFDF9158-186E-470D-8311-A09DC86BEE0C}" dt="2022-09-23T17:48:59.545" v="96" actId="478"/>
          <ac:spMkLst>
            <pc:docMk/>
            <pc:sldMk cId="603216470" sldId="650"/>
            <ac:spMk id="3" creationId="{B871D79E-D97A-936A-FCF5-C6366AC2542C}"/>
          </ac:spMkLst>
        </pc:spChg>
        <pc:spChg chg="del">
          <ac:chgData name="Siegbert Rudolph" userId="2af4d44886c067cc" providerId="LiveId" clId="{CFDF9158-186E-470D-8311-A09DC86BEE0C}" dt="2022-09-20T17:53:05.249" v="18" actId="478"/>
          <ac:spMkLst>
            <pc:docMk/>
            <pc:sldMk cId="603216470" sldId="650"/>
            <ac:spMk id="4" creationId="{17668430-3234-0817-9F4E-3A9DF25BCE5C}"/>
          </ac:spMkLst>
        </pc:spChg>
        <pc:spChg chg="mod">
          <ac:chgData name="Siegbert Rudolph" userId="2af4d44886c067cc" providerId="LiveId" clId="{CFDF9158-186E-470D-8311-A09DC86BEE0C}" dt="2022-09-23T17:48:59.545" v="101" actId="1076"/>
          <ac:spMkLst>
            <pc:docMk/>
            <pc:sldMk cId="603216470" sldId="650"/>
            <ac:spMk id="4" creationId="{F147E835-29E1-539C-2EAB-E1C96E2E3896}"/>
          </ac:spMkLst>
        </pc:spChg>
      </pc:sldChg>
      <pc:sldChg chg="delSp modSp mod">
        <pc:chgData name="Siegbert Rudolph" userId="2af4d44886c067cc" providerId="LiveId" clId="{CFDF9158-186E-470D-8311-A09DC86BEE0C}" dt="2022-09-23T17:48:59.561" v="119" actId="1076"/>
        <pc:sldMkLst>
          <pc:docMk/>
          <pc:sldMk cId="1033633329" sldId="651"/>
        </pc:sldMkLst>
        <pc:spChg chg="del mod">
          <ac:chgData name="Siegbert Rudolph" userId="2af4d44886c067cc" providerId="LiveId" clId="{CFDF9158-186E-470D-8311-A09DC86BEE0C}" dt="2022-09-23T17:48:59.561" v="114" actId="478"/>
          <ac:spMkLst>
            <pc:docMk/>
            <pc:sldMk cId="1033633329" sldId="651"/>
            <ac:spMk id="3" creationId="{49F9F081-E5FF-D9F7-2D0B-4BFEE6AF4956}"/>
          </ac:spMkLst>
        </pc:spChg>
        <pc:spChg chg="mod">
          <ac:chgData name="Siegbert Rudolph" userId="2af4d44886c067cc" providerId="LiveId" clId="{CFDF9158-186E-470D-8311-A09DC86BEE0C}" dt="2022-09-23T17:48:59.561" v="119" actId="1076"/>
          <ac:spMkLst>
            <pc:docMk/>
            <pc:sldMk cId="1033633329" sldId="651"/>
            <ac:spMk id="4" creationId="{11ED3494-CE51-02B5-2E25-AB9CA9F9DD7F}"/>
          </ac:spMkLst>
        </pc:spChg>
        <pc:spChg chg="del">
          <ac:chgData name="Siegbert Rudolph" userId="2af4d44886c067cc" providerId="LiveId" clId="{CFDF9158-186E-470D-8311-A09DC86BEE0C}" dt="2022-09-20T17:53:05.265" v="36" actId="478"/>
          <ac:spMkLst>
            <pc:docMk/>
            <pc:sldMk cId="1033633329" sldId="651"/>
            <ac:spMk id="4" creationId="{E4C40EFC-FE0A-E449-3A30-EE53F5388C91}"/>
          </ac:spMkLst>
        </pc:spChg>
      </pc:sldChg>
      <pc:sldChg chg="delSp modSp mod">
        <pc:chgData name="Siegbert Rudolph" userId="2af4d44886c067cc" providerId="LiveId" clId="{CFDF9158-186E-470D-8311-A09DC86BEE0C}" dt="2022-09-23T17:48:59.545" v="107" actId="1076"/>
        <pc:sldMkLst>
          <pc:docMk/>
          <pc:sldMk cId="481361334" sldId="652"/>
        </pc:sldMkLst>
        <pc:spChg chg="del mod">
          <ac:chgData name="Siegbert Rudolph" userId="2af4d44886c067cc" providerId="LiveId" clId="{CFDF9158-186E-470D-8311-A09DC86BEE0C}" dt="2022-09-23T17:48:59.545" v="102" actId="478"/>
          <ac:spMkLst>
            <pc:docMk/>
            <pc:sldMk cId="481361334" sldId="652"/>
            <ac:spMk id="3" creationId="{1263E9BB-7119-7370-9409-B6E673EA8F64}"/>
          </ac:spMkLst>
        </pc:spChg>
        <pc:spChg chg="mod">
          <ac:chgData name="Siegbert Rudolph" userId="2af4d44886c067cc" providerId="LiveId" clId="{CFDF9158-186E-470D-8311-A09DC86BEE0C}" dt="2022-09-23T17:48:59.545" v="107" actId="1076"/>
          <ac:spMkLst>
            <pc:docMk/>
            <pc:sldMk cId="481361334" sldId="652"/>
            <ac:spMk id="4" creationId="{7828AFB8-F7CE-CC24-9495-07AE32F132B7}"/>
          </ac:spMkLst>
        </pc:spChg>
        <pc:spChg chg="del">
          <ac:chgData name="Siegbert Rudolph" userId="2af4d44886c067cc" providerId="LiveId" clId="{CFDF9158-186E-470D-8311-A09DC86BEE0C}" dt="2022-09-20T17:53:05.249" v="24" actId="478"/>
          <ac:spMkLst>
            <pc:docMk/>
            <pc:sldMk cId="481361334" sldId="652"/>
            <ac:spMk id="4" creationId="{99CCEE70-5B3E-389D-76B2-B2D58AC6855C}"/>
          </ac:spMkLst>
        </pc:spChg>
      </pc:sldChg>
      <pc:sldChg chg="delSp modSp mod">
        <pc:chgData name="Siegbert Rudolph" userId="2af4d44886c067cc" providerId="LiveId" clId="{CFDF9158-186E-470D-8311-A09DC86BEE0C}" dt="2022-09-23T17:48:59.577" v="143" actId="1076"/>
        <pc:sldMkLst>
          <pc:docMk/>
          <pc:sldMk cId="3436914134" sldId="653"/>
        </pc:sldMkLst>
        <pc:spChg chg="del mod">
          <ac:chgData name="Siegbert Rudolph" userId="2af4d44886c067cc" providerId="LiveId" clId="{CFDF9158-186E-470D-8311-A09DC86BEE0C}" dt="2022-09-23T17:48:59.577" v="138" actId="478"/>
          <ac:spMkLst>
            <pc:docMk/>
            <pc:sldMk cId="3436914134" sldId="653"/>
            <ac:spMk id="3" creationId="{FF945F58-6A48-20F0-17DB-02B7EE665583}"/>
          </ac:spMkLst>
        </pc:spChg>
        <pc:spChg chg="mod">
          <ac:chgData name="Siegbert Rudolph" userId="2af4d44886c067cc" providerId="LiveId" clId="{CFDF9158-186E-470D-8311-A09DC86BEE0C}" dt="2022-09-23T17:48:59.577" v="143" actId="1076"/>
          <ac:spMkLst>
            <pc:docMk/>
            <pc:sldMk cId="3436914134" sldId="653"/>
            <ac:spMk id="4" creationId="{6E93A2FF-B627-1A25-5470-30867AD26EC1}"/>
          </ac:spMkLst>
        </pc:spChg>
        <pc:spChg chg="del">
          <ac:chgData name="Siegbert Rudolph" userId="2af4d44886c067cc" providerId="LiveId" clId="{CFDF9158-186E-470D-8311-A09DC86BEE0C}" dt="2022-09-20T17:53:05.287" v="60" actId="478"/>
          <ac:spMkLst>
            <pc:docMk/>
            <pc:sldMk cId="3436914134" sldId="653"/>
            <ac:spMk id="4" creationId="{93153046-9FAC-6730-0155-261FB947C97E}"/>
          </ac:spMkLst>
        </pc:spChg>
      </pc:sldChg>
      <pc:sldChg chg="delSp modSp mod">
        <pc:chgData name="Siegbert Rudolph" userId="2af4d44886c067cc" providerId="LiveId" clId="{CFDF9158-186E-470D-8311-A09DC86BEE0C}" dt="2022-09-23T17:48:59.577" v="149" actId="1076"/>
        <pc:sldMkLst>
          <pc:docMk/>
          <pc:sldMk cId="199306501" sldId="654"/>
        </pc:sldMkLst>
        <pc:spChg chg="del mod">
          <ac:chgData name="Siegbert Rudolph" userId="2af4d44886c067cc" providerId="LiveId" clId="{CFDF9158-186E-470D-8311-A09DC86BEE0C}" dt="2022-09-23T17:48:59.577" v="144" actId="478"/>
          <ac:spMkLst>
            <pc:docMk/>
            <pc:sldMk cId="199306501" sldId="654"/>
            <ac:spMk id="6" creationId="{EFC8012A-9F92-9AE2-292D-6AEECE61B72B}"/>
          </ac:spMkLst>
        </pc:spChg>
        <pc:spChg chg="del">
          <ac:chgData name="Siegbert Rudolph" userId="2af4d44886c067cc" providerId="LiveId" clId="{CFDF9158-186E-470D-8311-A09DC86BEE0C}" dt="2022-09-20T17:53:05.287" v="66" actId="478"/>
          <ac:spMkLst>
            <pc:docMk/>
            <pc:sldMk cId="199306501" sldId="654"/>
            <ac:spMk id="8" creationId="{2567D403-9205-E388-A620-519CB187826E}"/>
          </ac:spMkLst>
        </pc:spChg>
        <pc:spChg chg="mod">
          <ac:chgData name="Siegbert Rudolph" userId="2af4d44886c067cc" providerId="LiveId" clId="{CFDF9158-186E-470D-8311-A09DC86BEE0C}" dt="2022-09-23T17:48:59.577" v="149" actId="1076"/>
          <ac:spMkLst>
            <pc:docMk/>
            <pc:sldMk cId="199306501" sldId="654"/>
            <ac:spMk id="8" creationId="{F92B95AA-BEFC-856F-86C3-645FB1CD302C}"/>
          </ac:spMkLst>
        </pc:spChg>
      </pc:sldChg>
      <pc:sldChg chg="delSp modSp mod">
        <pc:chgData name="Siegbert Rudolph" userId="2af4d44886c067cc" providerId="LiveId" clId="{CFDF9158-186E-470D-8311-A09DC86BEE0C}" dt="2022-09-23T17:48:59.561" v="125" actId="1076"/>
        <pc:sldMkLst>
          <pc:docMk/>
          <pc:sldMk cId="672863944" sldId="655"/>
        </pc:sldMkLst>
        <pc:spChg chg="del mod">
          <ac:chgData name="Siegbert Rudolph" userId="2af4d44886c067cc" providerId="LiveId" clId="{CFDF9158-186E-470D-8311-A09DC86BEE0C}" dt="2022-09-23T17:48:59.561" v="120" actId="478"/>
          <ac:spMkLst>
            <pc:docMk/>
            <pc:sldMk cId="672863944" sldId="655"/>
            <ac:spMk id="3" creationId="{7237D5FE-F99B-0D8D-B500-0247692CA743}"/>
          </ac:spMkLst>
        </pc:spChg>
        <pc:spChg chg="mod">
          <ac:chgData name="Siegbert Rudolph" userId="2af4d44886c067cc" providerId="LiveId" clId="{CFDF9158-186E-470D-8311-A09DC86BEE0C}" dt="2022-09-23T17:48:59.561" v="125" actId="1076"/>
          <ac:spMkLst>
            <pc:docMk/>
            <pc:sldMk cId="672863944" sldId="655"/>
            <ac:spMk id="4" creationId="{6C73141D-302F-5663-B1E7-F96C68CE5A8F}"/>
          </ac:spMkLst>
        </pc:spChg>
        <pc:spChg chg="del">
          <ac:chgData name="Siegbert Rudolph" userId="2af4d44886c067cc" providerId="LiveId" clId="{CFDF9158-186E-470D-8311-A09DC86BEE0C}" dt="2022-09-20T17:53:05.265" v="42" actId="478"/>
          <ac:spMkLst>
            <pc:docMk/>
            <pc:sldMk cId="672863944" sldId="655"/>
            <ac:spMk id="4" creationId="{8120A7C1-9506-0EA0-0031-EC26FD3FB0A3}"/>
          </ac:spMkLst>
        </pc:spChg>
      </pc:sldChg>
      <pc:sldChg chg="delSp modSp mod">
        <pc:chgData name="Siegbert Rudolph" userId="2af4d44886c067cc" providerId="LiveId" clId="{CFDF9158-186E-470D-8311-A09DC86BEE0C}" dt="2022-09-23T17:48:59.577" v="137" actId="1076"/>
        <pc:sldMkLst>
          <pc:docMk/>
          <pc:sldMk cId="404439495" sldId="656"/>
        </pc:sldMkLst>
        <pc:spChg chg="del mod">
          <ac:chgData name="Siegbert Rudolph" userId="2af4d44886c067cc" providerId="LiveId" clId="{CFDF9158-186E-470D-8311-A09DC86BEE0C}" dt="2022-09-23T17:48:59.577" v="132" actId="478"/>
          <ac:spMkLst>
            <pc:docMk/>
            <pc:sldMk cId="404439495" sldId="656"/>
            <ac:spMk id="6" creationId="{96807BE2-010B-C33C-15A3-2DE410C67D66}"/>
          </ac:spMkLst>
        </pc:spChg>
        <pc:spChg chg="del">
          <ac:chgData name="Siegbert Rudolph" userId="2af4d44886c067cc" providerId="LiveId" clId="{CFDF9158-186E-470D-8311-A09DC86BEE0C}" dt="2022-09-20T17:53:05.287" v="54" actId="478"/>
          <ac:spMkLst>
            <pc:docMk/>
            <pc:sldMk cId="404439495" sldId="656"/>
            <ac:spMk id="10" creationId="{578E4F24-8408-3FAC-0253-A91EA3FAC89D}"/>
          </ac:spMkLst>
        </pc:spChg>
        <pc:spChg chg="mod">
          <ac:chgData name="Siegbert Rudolph" userId="2af4d44886c067cc" providerId="LiveId" clId="{CFDF9158-186E-470D-8311-A09DC86BEE0C}" dt="2022-09-23T17:48:59.577" v="137" actId="1076"/>
          <ac:spMkLst>
            <pc:docMk/>
            <pc:sldMk cId="404439495" sldId="656"/>
            <ac:spMk id="10" creationId="{D0CE4CA0-C395-318D-8807-21C5D922B5B8}"/>
          </ac:spMkLst>
        </pc:spChg>
      </pc:sldChg>
      <pc:sldChg chg="delSp modSp mod">
        <pc:chgData name="Siegbert Rudolph" userId="2af4d44886c067cc" providerId="LiveId" clId="{CFDF9158-186E-470D-8311-A09DC86BEE0C}" dt="2022-09-23T17:48:59.577" v="131" actId="1076"/>
        <pc:sldMkLst>
          <pc:docMk/>
          <pc:sldMk cId="2581386815" sldId="657"/>
        </pc:sldMkLst>
        <pc:spChg chg="del mod">
          <ac:chgData name="Siegbert Rudolph" userId="2af4d44886c067cc" providerId="LiveId" clId="{CFDF9158-186E-470D-8311-A09DC86BEE0C}" dt="2022-09-23T17:48:59.561" v="126" actId="478"/>
          <ac:spMkLst>
            <pc:docMk/>
            <pc:sldMk cId="2581386815" sldId="657"/>
            <ac:spMk id="3" creationId="{52B3FC9C-6920-B5B0-6C9B-30E99584B9E7}"/>
          </ac:spMkLst>
        </pc:spChg>
        <pc:spChg chg="mod">
          <ac:chgData name="Siegbert Rudolph" userId="2af4d44886c067cc" providerId="LiveId" clId="{CFDF9158-186E-470D-8311-A09DC86BEE0C}" dt="2022-09-23T17:48:59.577" v="131" actId="1076"/>
          <ac:spMkLst>
            <pc:docMk/>
            <pc:sldMk cId="2581386815" sldId="657"/>
            <ac:spMk id="4" creationId="{A7E1BC8D-20E3-B52E-D77B-D2A45A83A1AE}"/>
          </ac:spMkLst>
        </pc:spChg>
        <pc:spChg chg="del">
          <ac:chgData name="Siegbert Rudolph" userId="2af4d44886c067cc" providerId="LiveId" clId="{CFDF9158-186E-470D-8311-A09DC86BEE0C}" dt="2022-09-20T17:53:05.281" v="48" actId="478"/>
          <ac:spMkLst>
            <pc:docMk/>
            <pc:sldMk cId="2581386815" sldId="657"/>
            <ac:spMk id="4" creationId="{FFCA085E-AED9-B0D4-DA5F-16673E65A76E}"/>
          </ac:spMkLst>
        </pc:spChg>
      </pc:sldChg>
    </pc:docChg>
  </pc:docChgLst>
  <pc:docChgLst>
    <pc:chgData name="Siegbert Rudolph" userId="2af4d44886c067cc" providerId="LiveId" clId="{8EE78C59-BDE3-4945-BC95-D3F326CC3E7B}"/>
    <pc:docChg chg="custSel modSld">
      <pc:chgData name="Siegbert Rudolph" userId="2af4d44886c067cc" providerId="LiveId" clId="{8EE78C59-BDE3-4945-BC95-D3F326CC3E7B}" dt="2021-04-30T15:14:00.426" v="77" actId="1076"/>
      <pc:docMkLst>
        <pc:docMk/>
      </pc:docMkLst>
      <pc:sldChg chg="delSp modSp mod">
        <pc:chgData name="Siegbert Rudolph" userId="2af4d44886c067cc" providerId="LiveId" clId="{8EE78C59-BDE3-4945-BC95-D3F326CC3E7B}" dt="2021-04-30T15:14:00.382" v="5" actId="1076"/>
        <pc:sldMkLst>
          <pc:docMk/>
          <pc:sldMk cId="0" sldId="444"/>
        </pc:sldMkLst>
        <pc:spChg chg="del">
          <ac:chgData name="Siegbert Rudolph" userId="2af4d44886c067cc" providerId="LiveId" clId="{8EE78C59-BDE3-4945-BC95-D3F326CC3E7B}" dt="2021-04-30T15:14:00.379" v="0" actId="478"/>
          <ac:spMkLst>
            <pc:docMk/>
            <pc:sldMk cId="0" sldId="444"/>
            <ac:spMk id="2" creationId="{495C3110-8CC4-44CF-AFB2-B218753D45F9}"/>
          </ac:spMkLst>
        </pc:spChg>
        <pc:spChg chg="mod">
          <ac:chgData name="Siegbert Rudolph" userId="2af4d44886c067cc" providerId="LiveId" clId="{8EE78C59-BDE3-4945-BC95-D3F326CC3E7B}" dt="2021-04-30T15:14:00.382" v="5" actId="1076"/>
          <ac:spMkLst>
            <pc:docMk/>
            <pc:sldMk cId="0" sldId="444"/>
            <ac:spMk id="3" creationId="{5CB59DBD-D2B1-402F-A986-CD304B5DC446}"/>
          </ac:spMkLst>
        </pc:spChg>
      </pc:sldChg>
      <pc:sldChg chg="delSp modSp mod">
        <pc:chgData name="Siegbert Rudolph" userId="2af4d44886c067cc" providerId="LiveId" clId="{8EE78C59-BDE3-4945-BC95-D3F326CC3E7B}" dt="2021-04-30T15:14:00.387" v="11" actId="1076"/>
        <pc:sldMkLst>
          <pc:docMk/>
          <pc:sldMk cId="3283274160" sldId="607"/>
        </pc:sldMkLst>
        <pc:spChg chg="del">
          <ac:chgData name="Siegbert Rudolph" userId="2af4d44886c067cc" providerId="LiveId" clId="{8EE78C59-BDE3-4945-BC95-D3F326CC3E7B}" dt="2021-04-30T15:14:00.383" v="6" actId="478"/>
          <ac:spMkLst>
            <pc:docMk/>
            <pc:sldMk cId="3283274160" sldId="607"/>
            <ac:spMk id="3" creationId="{13EA9577-FA1A-4CF6-83C5-FBB22E068B01}"/>
          </ac:spMkLst>
        </pc:spChg>
        <pc:spChg chg="mod">
          <ac:chgData name="Siegbert Rudolph" userId="2af4d44886c067cc" providerId="LiveId" clId="{8EE78C59-BDE3-4945-BC95-D3F326CC3E7B}" dt="2021-04-30T15:14:00.387" v="11" actId="1076"/>
          <ac:spMkLst>
            <pc:docMk/>
            <pc:sldMk cId="3283274160" sldId="607"/>
            <ac:spMk id="4" creationId="{CD10C3CD-C4D3-49C9-A243-70F14C632C21}"/>
          </ac:spMkLst>
        </pc:spChg>
      </pc:sldChg>
      <pc:sldChg chg="delSp modSp mod">
        <pc:chgData name="Siegbert Rudolph" userId="2af4d44886c067cc" providerId="LiveId" clId="{8EE78C59-BDE3-4945-BC95-D3F326CC3E7B}" dt="2021-04-30T15:14:00.426" v="77" actId="1076"/>
        <pc:sldMkLst>
          <pc:docMk/>
          <pc:sldMk cId="393990086" sldId="645"/>
        </pc:sldMkLst>
        <pc:spChg chg="del">
          <ac:chgData name="Siegbert Rudolph" userId="2af4d44886c067cc" providerId="LiveId" clId="{8EE78C59-BDE3-4945-BC95-D3F326CC3E7B}" dt="2021-04-30T15:14:00.423" v="72" actId="478"/>
          <ac:spMkLst>
            <pc:docMk/>
            <pc:sldMk cId="393990086" sldId="645"/>
            <ac:spMk id="2" creationId="{12B39155-9391-4678-B53E-38D44E692A73}"/>
          </ac:spMkLst>
        </pc:spChg>
        <pc:spChg chg="mod">
          <ac:chgData name="Siegbert Rudolph" userId="2af4d44886c067cc" providerId="LiveId" clId="{8EE78C59-BDE3-4945-BC95-D3F326CC3E7B}" dt="2021-04-30T15:14:00.426" v="77" actId="1076"/>
          <ac:spMkLst>
            <pc:docMk/>
            <pc:sldMk cId="393990086" sldId="645"/>
            <ac:spMk id="3" creationId="{6946A753-C65C-40A8-BFCA-A17F0D94E048}"/>
          </ac:spMkLst>
        </pc:spChg>
      </pc:sldChg>
      <pc:sldChg chg="delSp modSp mod">
        <pc:chgData name="Siegbert Rudolph" userId="2af4d44886c067cc" providerId="LiveId" clId="{8EE78C59-BDE3-4945-BC95-D3F326CC3E7B}" dt="2021-04-30T15:14:00.390" v="17" actId="1076"/>
        <pc:sldMkLst>
          <pc:docMk/>
          <pc:sldMk cId="2424851241" sldId="647"/>
        </pc:sldMkLst>
        <pc:spChg chg="del">
          <ac:chgData name="Siegbert Rudolph" userId="2af4d44886c067cc" providerId="LiveId" clId="{8EE78C59-BDE3-4945-BC95-D3F326CC3E7B}" dt="2021-04-30T15:14:00.387" v="12" actId="478"/>
          <ac:spMkLst>
            <pc:docMk/>
            <pc:sldMk cId="2424851241" sldId="647"/>
            <ac:spMk id="5" creationId="{A38489A6-EA2B-42E1-A92E-D8D07915141A}"/>
          </ac:spMkLst>
        </pc:spChg>
        <pc:spChg chg="mod">
          <ac:chgData name="Siegbert Rudolph" userId="2af4d44886c067cc" providerId="LiveId" clId="{8EE78C59-BDE3-4945-BC95-D3F326CC3E7B}" dt="2021-04-30T15:14:00.390" v="17" actId="1076"/>
          <ac:spMkLst>
            <pc:docMk/>
            <pc:sldMk cId="2424851241" sldId="647"/>
            <ac:spMk id="6" creationId="{662C25E3-A8D4-413D-AB48-9F10591CB97B}"/>
          </ac:spMkLst>
        </pc:spChg>
      </pc:sldChg>
      <pc:sldChg chg="delSp modSp mod">
        <pc:chgData name="Siegbert Rudolph" userId="2af4d44886c067cc" providerId="LiveId" clId="{8EE78C59-BDE3-4945-BC95-D3F326CC3E7B}" dt="2021-04-30T15:14:00.401" v="35" actId="1076"/>
        <pc:sldMkLst>
          <pc:docMk/>
          <pc:sldMk cId="1972222812" sldId="649"/>
        </pc:sldMkLst>
        <pc:spChg chg="del">
          <ac:chgData name="Siegbert Rudolph" userId="2af4d44886c067cc" providerId="LiveId" clId="{8EE78C59-BDE3-4945-BC95-D3F326CC3E7B}" dt="2021-04-30T15:14:00.398" v="30" actId="478"/>
          <ac:spMkLst>
            <pc:docMk/>
            <pc:sldMk cId="1972222812" sldId="649"/>
            <ac:spMk id="3" creationId="{1164FD52-59B0-48CD-88ED-7A637AD99DA8}"/>
          </ac:spMkLst>
        </pc:spChg>
        <pc:spChg chg="mod">
          <ac:chgData name="Siegbert Rudolph" userId="2af4d44886c067cc" providerId="LiveId" clId="{8EE78C59-BDE3-4945-BC95-D3F326CC3E7B}" dt="2021-04-30T15:14:00.401" v="35" actId="1076"/>
          <ac:spMkLst>
            <pc:docMk/>
            <pc:sldMk cId="1972222812" sldId="649"/>
            <ac:spMk id="4" creationId="{ED7B0055-78C0-403B-B071-98CA9F97994A}"/>
          </ac:spMkLst>
        </pc:spChg>
      </pc:sldChg>
      <pc:sldChg chg="delSp modSp mod">
        <pc:chgData name="Siegbert Rudolph" userId="2af4d44886c067cc" providerId="LiveId" clId="{8EE78C59-BDE3-4945-BC95-D3F326CC3E7B}" dt="2021-04-30T15:14:00.395" v="23" actId="1076"/>
        <pc:sldMkLst>
          <pc:docMk/>
          <pc:sldMk cId="603216470" sldId="650"/>
        </pc:sldMkLst>
        <pc:spChg chg="del">
          <ac:chgData name="Siegbert Rudolph" userId="2af4d44886c067cc" providerId="LiveId" clId="{8EE78C59-BDE3-4945-BC95-D3F326CC3E7B}" dt="2021-04-30T15:14:00.391" v="18" actId="478"/>
          <ac:spMkLst>
            <pc:docMk/>
            <pc:sldMk cId="603216470" sldId="650"/>
            <ac:spMk id="3" creationId="{C902A827-1281-470D-997D-7FE5CE16FFCE}"/>
          </ac:spMkLst>
        </pc:spChg>
        <pc:spChg chg="mod">
          <ac:chgData name="Siegbert Rudolph" userId="2af4d44886c067cc" providerId="LiveId" clId="{8EE78C59-BDE3-4945-BC95-D3F326CC3E7B}" dt="2021-04-30T15:14:00.395" v="23" actId="1076"/>
          <ac:spMkLst>
            <pc:docMk/>
            <pc:sldMk cId="603216470" sldId="650"/>
            <ac:spMk id="4" creationId="{4AF55A4B-25B1-45B4-A2A2-8592A2199E20}"/>
          </ac:spMkLst>
        </pc:spChg>
      </pc:sldChg>
      <pc:sldChg chg="delSp modSp mod">
        <pc:chgData name="Siegbert Rudolph" userId="2af4d44886c067cc" providerId="LiveId" clId="{8EE78C59-BDE3-4945-BC95-D3F326CC3E7B}" dt="2021-04-30T15:14:00.405" v="41" actId="1076"/>
        <pc:sldMkLst>
          <pc:docMk/>
          <pc:sldMk cId="1033633329" sldId="651"/>
        </pc:sldMkLst>
        <pc:spChg chg="del">
          <ac:chgData name="Siegbert Rudolph" userId="2af4d44886c067cc" providerId="LiveId" clId="{8EE78C59-BDE3-4945-BC95-D3F326CC3E7B}" dt="2021-04-30T15:14:00.402" v="36" actId="478"/>
          <ac:spMkLst>
            <pc:docMk/>
            <pc:sldMk cId="1033633329" sldId="651"/>
            <ac:spMk id="3" creationId="{1E0F4DCB-D1E0-4A50-8628-FF4DCD1B1789}"/>
          </ac:spMkLst>
        </pc:spChg>
        <pc:spChg chg="mod">
          <ac:chgData name="Siegbert Rudolph" userId="2af4d44886c067cc" providerId="LiveId" clId="{8EE78C59-BDE3-4945-BC95-D3F326CC3E7B}" dt="2021-04-30T15:14:00.405" v="41" actId="1076"/>
          <ac:spMkLst>
            <pc:docMk/>
            <pc:sldMk cId="1033633329" sldId="651"/>
            <ac:spMk id="4" creationId="{7E89577F-75BD-48B2-AC9D-261C4C405D41}"/>
          </ac:spMkLst>
        </pc:spChg>
      </pc:sldChg>
      <pc:sldChg chg="delSp modSp mod">
        <pc:chgData name="Siegbert Rudolph" userId="2af4d44886c067cc" providerId="LiveId" clId="{8EE78C59-BDE3-4945-BC95-D3F326CC3E7B}" dt="2021-04-30T15:14:00.398" v="29" actId="1076"/>
        <pc:sldMkLst>
          <pc:docMk/>
          <pc:sldMk cId="481361334" sldId="652"/>
        </pc:sldMkLst>
        <pc:spChg chg="del">
          <ac:chgData name="Siegbert Rudolph" userId="2af4d44886c067cc" providerId="LiveId" clId="{8EE78C59-BDE3-4945-BC95-D3F326CC3E7B}" dt="2021-04-30T15:14:00.395" v="24" actId="478"/>
          <ac:spMkLst>
            <pc:docMk/>
            <pc:sldMk cId="481361334" sldId="652"/>
            <ac:spMk id="3" creationId="{C8EC396D-DC15-4EAB-AB17-A31D98C3CA24}"/>
          </ac:spMkLst>
        </pc:spChg>
        <pc:spChg chg="mod">
          <ac:chgData name="Siegbert Rudolph" userId="2af4d44886c067cc" providerId="LiveId" clId="{8EE78C59-BDE3-4945-BC95-D3F326CC3E7B}" dt="2021-04-30T15:14:00.398" v="29" actId="1076"/>
          <ac:spMkLst>
            <pc:docMk/>
            <pc:sldMk cId="481361334" sldId="652"/>
            <ac:spMk id="4" creationId="{78B3058A-2A3B-4E21-8A04-3F24F46421ED}"/>
          </ac:spMkLst>
        </pc:spChg>
      </pc:sldChg>
      <pc:sldChg chg="delSp modSp mod">
        <pc:chgData name="Siegbert Rudolph" userId="2af4d44886c067cc" providerId="LiveId" clId="{8EE78C59-BDE3-4945-BC95-D3F326CC3E7B}" dt="2021-04-30T15:14:00.419" v="65" actId="1076"/>
        <pc:sldMkLst>
          <pc:docMk/>
          <pc:sldMk cId="3436914134" sldId="653"/>
        </pc:sldMkLst>
        <pc:spChg chg="del">
          <ac:chgData name="Siegbert Rudolph" userId="2af4d44886c067cc" providerId="LiveId" clId="{8EE78C59-BDE3-4945-BC95-D3F326CC3E7B}" dt="2021-04-30T15:14:00.416" v="60" actId="478"/>
          <ac:spMkLst>
            <pc:docMk/>
            <pc:sldMk cId="3436914134" sldId="653"/>
            <ac:spMk id="3" creationId="{F35AD185-DD5C-4E4D-A8B2-DD885C736419}"/>
          </ac:spMkLst>
        </pc:spChg>
        <pc:spChg chg="mod">
          <ac:chgData name="Siegbert Rudolph" userId="2af4d44886c067cc" providerId="LiveId" clId="{8EE78C59-BDE3-4945-BC95-D3F326CC3E7B}" dt="2021-04-30T15:14:00.419" v="65" actId="1076"/>
          <ac:spMkLst>
            <pc:docMk/>
            <pc:sldMk cId="3436914134" sldId="653"/>
            <ac:spMk id="4" creationId="{EC66269C-513C-4ED2-8D2E-91AC3676D79F}"/>
          </ac:spMkLst>
        </pc:spChg>
      </pc:sldChg>
      <pc:sldChg chg="delSp modSp mod">
        <pc:chgData name="Siegbert Rudolph" userId="2af4d44886c067cc" providerId="LiveId" clId="{8EE78C59-BDE3-4945-BC95-D3F326CC3E7B}" dt="2021-04-30T15:14:00.423" v="71" actId="1076"/>
        <pc:sldMkLst>
          <pc:docMk/>
          <pc:sldMk cId="199306501" sldId="654"/>
        </pc:sldMkLst>
        <pc:spChg chg="del">
          <ac:chgData name="Siegbert Rudolph" userId="2af4d44886c067cc" providerId="LiveId" clId="{8EE78C59-BDE3-4945-BC95-D3F326CC3E7B}" dt="2021-04-30T15:14:00.420" v="66" actId="478"/>
          <ac:spMkLst>
            <pc:docMk/>
            <pc:sldMk cId="199306501" sldId="654"/>
            <ac:spMk id="6" creationId="{17A36A8A-96AD-478B-B6CF-68CE328F7422}"/>
          </ac:spMkLst>
        </pc:spChg>
        <pc:spChg chg="mod">
          <ac:chgData name="Siegbert Rudolph" userId="2af4d44886c067cc" providerId="LiveId" clId="{8EE78C59-BDE3-4945-BC95-D3F326CC3E7B}" dt="2021-04-30T15:14:00.423" v="71" actId="1076"/>
          <ac:spMkLst>
            <pc:docMk/>
            <pc:sldMk cId="199306501" sldId="654"/>
            <ac:spMk id="8" creationId="{78CC2FF4-C75F-43C6-81BF-52D39FACE126}"/>
          </ac:spMkLst>
        </pc:spChg>
      </pc:sldChg>
      <pc:sldChg chg="delSp modSp mod">
        <pc:chgData name="Siegbert Rudolph" userId="2af4d44886c067cc" providerId="LiveId" clId="{8EE78C59-BDE3-4945-BC95-D3F326CC3E7B}" dt="2021-04-30T15:14:00.408" v="47" actId="1076"/>
        <pc:sldMkLst>
          <pc:docMk/>
          <pc:sldMk cId="672863944" sldId="655"/>
        </pc:sldMkLst>
        <pc:spChg chg="del">
          <ac:chgData name="Siegbert Rudolph" userId="2af4d44886c067cc" providerId="LiveId" clId="{8EE78C59-BDE3-4945-BC95-D3F326CC3E7B}" dt="2021-04-30T15:14:00.405" v="42" actId="478"/>
          <ac:spMkLst>
            <pc:docMk/>
            <pc:sldMk cId="672863944" sldId="655"/>
            <ac:spMk id="3" creationId="{ED15164F-29A1-4262-A435-57D7A10BEFB0}"/>
          </ac:spMkLst>
        </pc:spChg>
        <pc:spChg chg="mod">
          <ac:chgData name="Siegbert Rudolph" userId="2af4d44886c067cc" providerId="LiveId" clId="{8EE78C59-BDE3-4945-BC95-D3F326CC3E7B}" dt="2021-04-30T15:14:00.408" v="47" actId="1076"/>
          <ac:spMkLst>
            <pc:docMk/>
            <pc:sldMk cId="672863944" sldId="655"/>
            <ac:spMk id="4" creationId="{DA49FB58-3C17-4013-A5A1-9A0014760342}"/>
          </ac:spMkLst>
        </pc:spChg>
      </pc:sldChg>
      <pc:sldChg chg="delSp modSp mod">
        <pc:chgData name="Siegbert Rudolph" userId="2af4d44886c067cc" providerId="LiveId" clId="{8EE78C59-BDE3-4945-BC95-D3F326CC3E7B}" dt="2021-04-30T15:14:00.416" v="59" actId="1076"/>
        <pc:sldMkLst>
          <pc:docMk/>
          <pc:sldMk cId="404439495" sldId="656"/>
        </pc:sldMkLst>
        <pc:spChg chg="del">
          <ac:chgData name="Siegbert Rudolph" userId="2af4d44886c067cc" providerId="LiveId" clId="{8EE78C59-BDE3-4945-BC95-D3F326CC3E7B}" dt="2021-04-30T15:14:00.413" v="54" actId="478"/>
          <ac:spMkLst>
            <pc:docMk/>
            <pc:sldMk cId="404439495" sldId="656"/>
            <ac:spMk id="6" creationId="{BF4EC4CA-3EAF-427A-AB8E-B487C2E4AE6D}"/>
          </ac:spMkLst>
        </pc:spChg>
        <pc:spChg chg="mod">
          <ac:chgData name="Siegbert Rudolph" userId="2af4d44886c067cc" providerId="LiveId" clId="{8EE78C59-BDE3-4945-BC95-D3F326CC3E7B}" dt="2021-04-30T15:14:00.416" v="59" actId="1076"/>
          <ac:spMkLst>
            <pc:docMk/>
            <pc:sldMk cId="404439495" sldId="656"/>
            <ac:spMk id="10" creationId="{D5C3D2BA-E079-40FB-B0AE-156D8B845085}"/>
          </ac:spMkLst>
        </pc:spChg>
      </pc:sldChg>
      <pc:sldChg chg="delSp modSp mod">
        <pc:chgData name="Siegbert Rudolph" userId="2af4d44886c067cc" providerId="LiveId" clId="{8EE78C59-BDE3-4945-BC95-D3F326CC3E7B}" dt="2021-04-30T15:14:00.412" v="53" actId="1076"/>
        <pc:sldMkLst>
          <pc:docMk/>
          <pc:sldMk cId="2581386815" sldId="657"/>
        </pc:sldMkLst>
        <pc:spChg chg="del">
          <ac:chgData name="Siegbert Rudolph" userId="2af4d44886c067cc" providerId="LiveId" clId="{8EE78C59-BDE3-4945-BC95-D3F326CC3E7B}" dt="2021-04-30T15:14:00.409" v="48" actId="478"/>
          <ac:spMkLst>
            <pc:docMk/>
            <pc:sldMk cId="2581386815" sldId="657"/>
            <ac:spMk id="3" creationId="{A8C094F3-4860-4358-857E-F147EEE54218}"/>
          </ac:spMkLst>
        </pc:spChg>
        <pc:spChg chg="mod">
          <ac:chgData name="Siegbert Rudolph" userId="2af4d44886c067cc" providerId="LiveId" clId="{8EE78C59-BDE3-4945-BC95-D3F326CC3E7B}" dt="2021-04-30T15:14:00.412" v="53" actId="1076"/>
          <ac:spMkLst>
            <pc:docMk/>
            <pc:sldMk cId="2581386815" sldId="657"/>
            <ac:spMk id="4" creationId="{AA726D80-BFB6-4D42-84D3-3C45D68B6954}"/>
          </ac:spMkLst>
        </pc:spChg>
      </pc:sldChg>
    </pc:docChg>
  </pc:docChgLst>
  <pc:docChgLst>
    <pc:chgData name="Siegbert Rudolph" userId="2af4d44886c067cc" providerId="LiveId" clId="{DD8B4B43-FC9A-4316-AF4E-312F983130CD}"/>
    <pc:docChg chg="custSel modSld">
      <pc:chgData name="Siegbert Rudolph" userId="2af4d44886c067cc" providerId="LiveId" clId="{DD8B4B43-FC9A-4316-AF4E-312F983130CD}" dt="2022-07-08T16:02:33.250" v="77" actId="1076"/>
      <pc:docMkLst>
        <pc:docMk/>
      </pc:docMkLst>
      <pc:sldChg chg="delSp modSp mod">
        <pc:chgData name="Siegbert Rudolph" userId="2af4d44886c067cc" providerId="LiveId" clId="{DD8B4B43-FC9A-4316-AF4E-312F983130CD}" dt="2022-07-08T16:02:33.204" v="5" actId="1076"/>
        <pc:sldMkLst>
          <pc:docMk/>
          <pc:sldMk cId="0" sldId="444"/>
        </pc:sldMkLst>
        <pc:spChg chg="del">
          <ac:chgData name="Siegbert Rudolph" userId="2af4d44886c067cc" providerId="LiveId" clId="{DD8B4B43-FC9A-4316-AF4E-312F983130CD}" dt="2022-07-08T16:02:33.204" v="0" actId="478"/>
          <ac:spMkLst>
            <pc:docMk/>
            <pc:sldMk cId="0" sldId="444"/>
            <ac:spMk id="2" creationId="{7E7603B1-18C7-42E8-95BD-E8BE55E072E2}"/>
          </ac:spMkLst>
        </pc:spChg>
        <pc:spChg chg="mod">
          <ac:chgData name="Siegbert Rudolph" userId="2af4d44886c067cc" providerId="LiveId" clId="{DD8B4B43-FC9A-4316-AF4E-312F983130CD}" dt="2022-07-08T16:02:33.204" v="5" actId="1076"/>
          <ac:spMkLst>
            <pc:docMk/>
            <pc:sldMk cId="0" sldId="444"/>
            <ac:spMk id="3" creationId="{E447FFD3-70EC-C7E8-960E-ED27BD4EBD4D}"/>
          </ac:spMkLst>
        </pc:spChg>
      </pc:sldChg>
      <pc:sldChg chg="delSp modSp mod">
        <pc:chgData name="Siegbert Rudolph" userId="2af4d44886c067cc" providerId="LiveId" clId="{DD8B4B43-FC9A-4316-AF4E-312F983130CD}" dt="2022-07-08T16:02:33.204" v="11" actId="1076"/>
        <pc:sldMkLst>
          <pc:docMk/>
          <pc:sldMk cId="3283274160" sldId="607"/>
        </pc:sldMkLst>
        <pc:spChg chg="del">
          <ac:chgData name="Siegbert Rudolph" userId="2af4d44886c067cc" providerId="LiveId" clId="{DD8B4B43-FC9A-4316-AF4E-312F983130CD}" dt="2022-07-08T16:02:33.204" v="6" actId="478"/>
          <ac:spMkLst>
            <pc:docMk/>
            <pc:sldMk cId="3283274160" sldId="607"/>
            <ac:spMk id="3" creationId="{6B68FDDE-3601-4711-B45E-69E128AA9161}"/>
          </ac:spMkLst>
        </pc:spChg>
        <pc:spChg chg="mod">
          <ac:chgData name="Siegbert Rudolph" userId="2af4d44886c067cc" providerId="LiveId" clId="{DD8B4B43-FC9A-4316-AF4E-312F983130CD}" dt="2022-07-08T16:02:33.204" v="11" actId="1076"/>
          <ac:spMkLst>
            <pc:docMk/>
            <pc:sldMk cId="3283274160" sldId="607"/>
            <ac:spMk id="4" creationId="{8E83A246-0B12-6632-6DE2-B3CB03F65D20}"/>
          </ac:spMkLst>
        </pc:spChg>
      </pc:sldChg>
      <pc:sldChg chg="delSp modSp mod">
        <pc:chgData name="Siegbert Rudolph" userId="2af4d44886c067cc" providerId="LiveId" clId="{DD8B4B43-FC9A-4316-AF4E-312F983130CD}" dt="2022-07-08T16:02:33.250" v="77" actId="1076"/>
        <pc:sldMkLst>
          <pc:docMk/>
          <pc:sldMk cId="393990086" sldId="645"/>
        </pc:sldMkLst>
        <pc:spChg chg="del">
          <ac:chgData name="Siegbert Rudolph" userId="2af4d44886c067cc" providerId="LiveId" clId="{DD8B4B43-FC9A-4316-AF4E-312F983130CD}" dt="2022-07-08T16:02:33.250" v="72" actId="478"/>
          <ac:spMkLst>
            <pc:docMk/>
            <pc:sldMk cId="393990086" sldId="645"/>
            <ac:spMk id="2" creationId="{B144F2C2-903B-4394-AE44-F3D08E9A47C9}"/>
          </ac:spMkLst>
        </pc:spChg>
        <pc:spChg chg="mod">
          <ac:chgData name="Siegbert Rudolph" userId="2af4d44886c067cc" providerId="LiveId" clId="{DD8B4B43-FC9A-4316-AF4E-312F983130CD}" dt="2022-07-08T16:02:33.250" v="77" actId="1076"/>
          <ac:spMkLst>
            <pc:docMk/>
            <pc:sldMk cId="393990086" sldId="645"/>
            <ac:spMk id="3" creationId="{888C77DA-DD3F-4492-9EB8-9949806E0DC8}"/>
          </ac:spMkLst>
        </pc:spChg>
      </pc:sldChg>
      <pc:sldChg chg="delSp modSp mod">
        <pc:chgData name="Siegbert Rudolph" userId="2af4d44886c067cc" providerId="LiveId" clId="{DD8B4B43-FC9A-4316-AF4E-312F983130CD}" dt="2022-07-08T16:02:33.219" v="17" actId="1076"/>
        <pc:sldMkLst>
          <pc:docMk/>
          <pc:sldMk cId="2424851241" sldId="647"/>
        </pc:sldMkLst>
        <pc:spChg chg="del">
          <ac:chgData name="Siegbert Rudolph" userId="2af4d44886c067cc" providerId="LiveId" clId="{DD8B4B43-FC9A-4316-AF4E-312F983130CD}" dt="2022-07-08T16:02:33.204" v="12" actId="478"/>
          <ac:spMkLst>
            <pc:docMk/>
            <pc:sldMk cId="2424851241" sldId="647"/>
            <ac:spMk id="5" creationId="{46BC8719-61FD-4C5A-BB14-8ECC262CF550}"/>
          </ac:spMkLst>
        </pc:spChg>
        <pc:spChg chg="mod">
          <ac:chgData name="Siegbert Rudolph" userId="2af4d44886c067cc" providerId="LiveId" clId="{DD8B4B43-FC9A-4316-AF4E-312F983130CD}" dt="2022-07-08T16:02:33.219" v="17" actId="1076"/>
          <ac:spMkLst>
            <pc:docMk/>
            <pc:sldMk cId="2424851241" sldId="647"/>
            <ac:spMk id="6" creationId="{E9A79278-326D-88ED-E59C-5C3D7DB3327D}"/>
          </ac:spMkLst>
        </pc:spChg>
      </pc:sldChg>
      <pc:sldChg chg="delSp modSp mod">
        <pc:chgData name="Siegbert Rudolph" userId="2af4d44886c067cc" providerId="LiveId" clId="{DD8B4B43-FC9A-4316-AF4E-312F983130CD}" dt="2022-07-08T16:02:33.219" v="35" actId="1076"/>
        <pc:sldMkLst>
          <pc:docMk/>
          <pc:sldMk cId="1972222812" sldId="649"/>
        </pc:sldMkLst>
        <pc:spChg chg="del">
          <ac:chgData name="Siegbert Rudolph" userId="2af4d44886c067cc" providerId="LiveId" clId="{DD8B4B43-FC9A-4316-AF4E-312F983130CD}" dt="2022-07-08T16:02:33.219" v="30" actId="478"/>
          <ac:spMkLst>
            <pc:docMk/>
            <pc:sldMk cId="1972222812" sldId="649"/>
            <ac:spMk id="3" creationId="{167C30AA-898C-4522-B818-A760CF1E7CD2}"/>
          </ac:spMkLst>
        </pc:spChg>
        <pc:spChg chg="mod">
          <ac:chgData name="Siegbert Rudolph" userId="2af4d44886c067cc" providerId="LiveId" clId="{DD8B4B43-FC9A-4316-AF4E-312F983130CD}" dt="2022-07-08T16:02:33.219" v="35" actId="1076"/>
          <ac:spMkLst>
            <pc:docMk/>
            <pc:sldMk cId="1972222812" sldId="649"/>
            <ac:spMk id="4" creationId="{52A1C68E-ACE4-27D2-A80A-7E7D8C365000}"/>
          </ac:spMkLst>
        </pc:spChg>
      </pc:sldChg>
      <pc:sldChg chg="delSp modSp mod">
        <pc:chgData name="Siegbert Rudolph" userId="2af4d44886c067cc" providerId="LiveId" clId="{DD8B4B43-FC9A-4316-AF4E-312F983130CD}" dt="2022-07-08T16:02:33.219" v="23" actId="1076"/>
        <pc:sldMkLst>
          <pc:docMk/>
          <pc:sldMk cId="603216470" sldId="650"/>
        </pc:sldMkLst>
        <pc:spChg chg="del">
          <ac:chgData name="Siegbert Rudolph" userId="2af4d44886c067cc" providerId="LiveId" clId="{DD8B4B43-FC9A-4316-AF4E-312F983130CD}" dt="2022-07-08T16:02:33.219" v="18" actId="478"/>
          <ac:spMkLst>
            <pc:docMk/>
            <pc:sldMk cId="603216470" sldId="650"/>
            <ac:spMk id="3" creationId="{492D8153-7606-4067-9DDD-940BEEE0B9DA}"/>
          </ac:spMkLst>
        </pc:spChg>
        <pc:spChg chg="mod">
          <ac:chgData name="Siegbert Rudolph" userId="2af4d44886c067cc" providerId="LiveId" clId="{DD8B4B43-FC9A-4316-AF4E-312F983130CD}" dt="2022-07-08T16:02:33.219" v="23" actId="1076"/>
          <ac:spMkLst>
            <pc:docMk/>
            <pc:sldMk cId="603216470" sldId="650"/>
            <ac:spMk id="4" creationId="{17668430-3234-0817-9F4E-3A9DF25BCE5C}"/>
          </ac:spMkLst>
        </pc:spChg>
      </pc:sldChg>
      <pc:sldChg chg="delSp modSp mod">
        <pc:chgData name="Siegbert Rudolph" userId="2af4d44886c067cc" providerId="LiveId" clId="{DD8B4B43-FC9A-4316-AF4E-312F983130CD}" dt="2022-07-08T16:02:33.235" v="41" actId="1076"/>
        <pc:sldMkLst>
          <pc:docMk/>
          <pc:sldMk cId="1033633329" sldId="651"/>
        </pc:sldMkLst>
        <pc:spChg chg="del">
          <ac:chgData name="Siegbert Rudolph" userId="2af4d44886c067cc" providerId="LiveId" clId="{DD8B4B43-FC9A-4316-AF4E-312F983130CD}" dt="2022-07-08T16:02:33.219" v="36" actId="478"/>
          <ac:spMkLst>
            <pc:docMk/>
            <pc:sldMk cId="1033633329" sldId="651"/>
            <ac:spMk id="3" creationId="{69621071-0C09-4914-B299-3580F7E7F7B0}"/>
          </ac:spMkLst>
        </pc:spChg>
        <pc:spChg chg="mod">
          <ac:chgData name="Siegbert Rudolph" userId="2af4d44886c067cc" providerId="LiveId" clId="{DD8B4B43-FC9A-4316-AF4E-312F983130CD}" dt="2022-07-08T16:02:33.235" v="41" actId="1076"/>
          <ac:spMkLst>
            <pc:docMk/>
            <pc:sldMk cId="1033633329" sldId="651"/>
            <ac:spMk id="4" creationId="{E4C40EFC-FE0A-E449-3A30-EE53F5388C91}"/>
          </ac:spMkLst>
        </pc:spChg>
      </pc:sldChg>
      <pc:sldChg chg="delSp modSp mod">
        <pc:chgData name="Siegbert Rudolph" userId="2af4d44886c067cc" providerId="LiveId" clId="{DD8B4B43-FC9A-4316-AF4E-312F983130CD}" dt="2022-07-08T16:02:33.219" v="29" actId="1076"/>
        <pc:sldMkLst>
          <pc:docMk/>
          <pc:sldMk cId="481361334" sldId="652"/>
        </pc:sldMkLst>
        <pc:spChg chg="del">
          <ac:chgData name="Siegbert Rudolph" userId="2af4d44886c067cc" providerId="LiveId" clId="{DD8B4B43-FC9A-4316-AF4E-312F983130CD}" dt="2022-07-08T16:02:33.219" v="24" actId="478"/>
          <ac:spMkLst>
            <pc:docMk/>
            <pc:sldMk cId="481361334" sldId="652"/>
            <ac:spMk id="3" creationId="{EC12EA58-8985-4219-BB9F-B89F3B3F1995}"/>
          </ac:spMkLst>
        </pc:spChg>
        <pc:spChg chg="mod">
          <ac:chgData name="Siegbert Rudolph" userId="2af4d44886c067cc" providerId="LiveId" clId="{DD8B4B43-FC9A-4316-AF4E-312F983130CD}" dt="2022-07-08T16:02:33.219" v="29" actId="1076"/>
          <ac:spMkLst>
            <pc:docMk/>
            <pc:sldMk cId="481361334" sldId="652"/>
            <ac:spMk id="4" creationId="{99CCEE70-5B3E-389D-76B2-B2D58AC6855C}"/>
          </ac:spMkLst>
        </pc:spChg>
      </pc:sldChg>
      <pc:sldChg chg="delSp modSp mod">
        <pc:chgData name="Siegbert Rudolph" userId="2af4d44886c067cc" providerId="LiveId" clId="{DD8B4B43-FC9A-4316-AF4E-312F983130CD}" dt="2022-07-08T16:02:33.250" v="65" actId="1076"/>
        <pc:sldMkLst>
          <pc:docMk/>
          <pc:sldMk cId="3436914134" sldId="653"/>
        </pc:sldMkLst>
        <pc:spChg chg="del">
          <ac:chgData name="Siegbert Rudolph" userId="2af4d44886c067cc" providerId="LiveId" clId="{DD8B4B43-FC9A-4316-AF4E-312F983130CD}" dt="2022-07-08T16:02:33.250" v="60" actId="478"/>
          <ac:spMkLst>
            <pc:docMk/>
            <pc:sldMk cId="3436914134" sldId="653"/>
            <ac:spMk id="3" creationId="{B2FC75E3-414D-48E0-92EF-D8FAF27620D3}"/>
          </ac:spMkLst>
        </pc:spChg>
        <pc:spChg chg="mod">
          <ac:chgData name="Siegbert Rudolph" userId="2af4d44886c067cc" providerId="LiveId" clId="{DD8B4B43-FC9A-4316-AF4E-312F983130CD}" dt="2022-07-08T16:02:33.250" v="65" actId="1076"/>
          <ac:spMkLst>
            <pc:docMk/>
            <pc:sldMk cId="3436914134" sldId="653"/>
            <ac:spMk id="4" creationId="{93153046-9FAC-6730-0155-261FB947C97E}"/>
          </ac:spMkLst>
        </pc:spChg>
      </pc:sldChg>
      <pc:sldChg chg="delSp modSp mod">
        <pc:chgData name="Siegbert Rudolph" userId="2af4d44886c067cc" providerId="LiveId" clId="{DD8B4B43-FC9A-4316-AF4E-312F983130CD}" dt="2022-07-08T16:02:33.250" v="71" actId="1076"/>
        <pc:sldMkLst>
          <pc:docMk/>
          <pc:sldMk cId="199306501" sldId="654"/>
        </pc:sldMkLst>
        <pc:spChg chg="del">
          <ac:chgData name="Siegbert Rudolph" userId="2af4d44886c067cc" providerId="LiveId" clId="{DD8B4B43-FC9A-4316-AF4E-312F983130CD}" dt="2022-07-08T16:02:33.250" v="66" actId="478"/>
          <ac:spMkLst>
            <pc:docMk/>
            <pc:sldMk cId="199306501" sldId="654"/>
            <ac:spMk id="6" creationId="{3E7DBA96-99F1-4525-BBF9-FFF52C400940}"/>
          </ac:spMkLst>
        </pc:spChg>
        <pc:spChg chg="mod">
          <ac:chgData name="Siegbert Rudolph" userId="2af4d44886c067cc" providerId="LiveId" clId="{DD8B4B43-FC9A-4316-AF4E-312F983130CD}" dt="2022-07-08T16:02:33.250" v="71" actId="1076"/>
          <ac:spMkLst>
            <pc:docMk/>
            <pc:sldMk cId="199306501" sldId="654"/>
            <ac:spMk id="8" creationId="{2567D403-9205-E388-A620-519CB187826E}"/>
          </ac:spMkLst>
        </pc:spChg>
      </pc:sldChg>
      <pc:sldChg chg="delSp modSp mod">
        <pc:chgData name="Siegbert Rudolph" userId="2af4d44886c067cc" providerId="LiveId" clId="{DD8B4B43-FC9A-4316-AF4E-312F983130CD}" dt="2022-07-08T16:02:33.235" v="47" actId="1076"/>
        <pc:sldMkLst>
          <pc:docMk/>
          <pc:sldMk cId="672863944" sldId="655"/>
        </pc:sldMkLst>
        <pc:spChg chg="del">
          <ac:chgData name="Siegbert Rudolph" userId="2af4d44886c067cc" providerId="LiveId" clId="{DD8B4B43-FC9A-4316-AF4E-312F983130CD}" dt="2022-07-08T16:02:33.235" v="42" actId="478"/>
          <ac:spMkLst>
            <pc:docMk/>
            <pc:sldMk cId="672863944" sldId="655"/>
            <ac:spMk id="3" creationId="{8DFD628E-12A5-4182-A5FA-587D0FCD0BF4}"/>
          </ac:spMkLst>
        </pc:spChg>
        <pc:spChg chg="mod">
          <ac:chgData name="Siegbert Rudolph" userId="2af4d44886c067cc" providerId="LiveId" clId="{DD8B4B43-FC9A-4316-AF4E-312F983130CD}" dt="2022-07-08T16:02:33.235" v="47" actId="1076"/>
          <ac:spMkLst>
            <pc:docMk/>
            <pc:sldMk cId="672863944" sldId="655"/>
            <ac:spMk id="4" creationId="{8120A7C1-9506-0EA0-0031-EC26FD3FB0A3}"/>
          </ac:spMkLst>
        </pc:spChg>
      </pc:sldChg>
      <pc:sldChg chg="delSp modSp mod">
        <pc:chgData name="Siegbert Rudolph" userId="2af4d44886c067cc" providerId="LiveId" clId="{DD8B4B43-FC9A-4316-AF4E-312F983130CD}" dt="2022-07-08T16:02:33.250" v="59" actId="1076"/>
        <pc:sldMkLst>
          <pc:docMk/>
          <pc:sldMk cId="404439495" sldId="656"/>
        </pc:sldMkLst>
        <pc:spChg chg="del">
          <ac:chgData name="Siegbert Rudolph" userId="2af4d44886c067cc" providerId="LiveId" clId="{DD8B4B43-FC9A-4316-AF4E-312F983130CD}" dt="2022-07-08T16:02:33.235" v="54" actId="478"/>
          <ac:spMkLst>
            <pc:docMk/>
            <pc:sldMk cId="404439495" sldId="656"/>
            <ac:spMk id="6" creationId="{E2E19058-8672-44C4-9365-C349904FACA1}"/>
          </ac:spMkLst>
        </pc:spChg>
        <pc:spChg chg="mod">
          <ac:chgData name="Siegbert Rudolph" userId="2af4d44886c067cc" providerId="LiveId" clId="{DD8B4B43-FC9A-4316-AF4E-312F983130CD}" dt="2022-07-08T16:02:33.250" v="59" actId="1076"/>
          <ac:spMkLst>
            <pc:docMk/>
            <pc:sldMk cId="404439495" sldId="656"/>
            <ac:spMk id="10" creationId="{578E4F24-8408-3FAC-0253-A91EA3FAC89D}"/>
          </ac:spMkLst>
        </pc:spChg>
      </pc:sldChg>
      <pc:sldChg chg="delSp modSp mod">
        <pc:chgData name="Siegbert Rudolph" userId="2af4d44886c067cc" providerId="LiveId" clId="{DD8B4B43-FC9A-4316-AF4E-312F983130CD}" dt="2022-07-08T16:02:33.235" v="53" actId="1076"/>
        <pc:sldMkLst>
          <pc:docMk/>
          <pc:sldMk cId="2581386815" sldId="657"/>
        </pc:sldMkLst>
        <pc:spChg chg="del">
          <ac:chgData name="Siegbert Rudolph" userId="2af4d44886c067cc" providerId="LiveId" clId="{DD8B4B43-FC9A-4316-AF4E-312F983130CD}" dt="2022-07-08T16:02:33.235" v="48" actId="478"/>
          <ac:spMkLst>
            <pc:docMk/>
            <pc:sldMk cId="2581386815" sldId="657"/>
            <ac:spMk id="3" creationId="{5B64DF28-5819-43FC-8CBE-6F578A552A68}"/>
          </ac:spMkLst>
        </pc:spChg>
        <pc:spChg chg="mod">
          <ac:chgData name="Siegbert Rudolph" userId="2af4d44886c067cc" providerId="LiveId" clId="{DD8B4B43-FC9A-4316-AF4E-312F983130CD}" dt="2022-07-08T16:02:33.235" v="53" actId="1076"/>
          <ac:spMkLst>
            <pc:docMk/>
            <pc:sldMk cId="2581386815" sldId="657"/>
            <ac:spMk id="4" creationId="{FFCA085E-AED9-B0D4-DA5F-16673E65A76E}"/>
          </ac:spMkLst>
        </pc:spChg>
      </pc:sldChg>
    </pc:docChg>
  </pc:docChgLst>
  <pc:docChgLst>
    <pc:chgData name="Siegbert Rudolph" userId="2af4d44886c067cc" providerId="LiveId" clId="{DBC5FCAE-7DBE-475E-B68F-8740976225E2}"/>
    <pc:docChg chg="custSel modSld">
      <pc:chgData name="Siegbert Rudolph" userId="2af4d44886c067cc" providerId="LiveId" clId="{DBC5FCAE-7DBE-475E-B68F-8740976225E2}" dt="2021-06-19T15:24:27.775" v="128" actId="1076"/>
      <pc:docMkLst>
        <pc:docMk/>
      </pc:docMkLst>
      <pc:sldChg chg="addSp delSp modSp mod">
        <pc:chgData name="Siegbert Rudolph" userId="2af4d44886c067cc" providerId="LiveId" clId="{DBC5FCAE-7DBE-475E-B68F-8740976225E2}" dt="2021-06-19T15:24:27.713" v="56" actId="1076"/>
        <pc:sldMkLst>
          <pc:docMk/>
          <pc:sldMk cId="0" sldId="444"/>
        </pc:sldMkLst>
        <pc:spChg chg="mod">
          <ac:chgData name="Siegbert Rudolph" userId="2af4d44886c067cc" providerId="LiveId" clId="{DBC5FCAE-7DBE-475E-B68F-8740976225E2}" dt="2021-06-19T15:24:27.713" v="56" actId="1076"/>
          <ac:spMkLst>
            <pc:docMk/>
            <pc:sldMk cId="0" sldId="444"/>
            <ac:spMk id="2" creationId="{7E7603B1-18C7-42E8-95BD-E8BE55E072E2}"/>
          </ac:spMkLst>
        </pc:spChg>
        <pc:spChg chg="del">
          <ac:chgData name="Siegbert Rudolph" userId="2af4d44886c067cc" providerId="LiveId" clId="{DBC5FCAE-7DBE-475E-B68F-8740976225E2}" dt="2021-06-19T15:24:27.713" v="51" actId="478"/>
          <ac:spMkLst>
            <pc:docMk/>
            <pc:sldMk cId="0" sldId="444"/>
            <ac:spMk id="3" creationId="{5CB59DBD-D2B1-402F-A986-CD304B5DC446}"/>
          </ac:spMkLst>
        </pc:spChg>
        <pc:spChg chg="add mod">
          <ac:chgData name="Siegbert Rudolph" userId="2af4d44886c067cc" providerId="LiveId" clId="{DBC5FCAE-7DBE-475E-B68F-8740976225E2}" dt="2021-06-19T14:25:24.819" v="2"/>
          <ac:spMkLst>
            <pc:docMk/>
            <pc:sldMk cId="0" sldId="444"/>
            <ac:spMk id="12" creationId="{EEE832E9-D3EE-461C-94B8-C61A95A52561}"/>
          </ac:spMkLst>
        </pc:spChg>
        <pc:spChg chg="del mod">
          <ac:chgData name="Siegbert Rudolph" userId="2af4d44886c067cc" providerId="LiveId" clId="{DBC5FCAE-7DBE-475E-B68F-8740976225E2}" dt="2021-06-19T14:25:57.434" v="50" actId="478"/>
          <ac:spMkLst>
            <pc:docMk/>
            <pc:sldMk cId="0" sldId="444"/>
            <ac:spMk id="13" creationId="{00000000-0000-0000-0000-000000000000}"/>
          </ac:spMkLst>
        </pc:spChg>
        <pc:spChg chg="del mod">
          <ac:chgData name="Siegbert Rudolph" userId="2af4d44886c067cc" providerId="LiveId" clId="{DBC5FCAE-7DBE-475E-B68F-8740976225E2}" dt="2021-06-19T14:25:57.434" v="50" actId="478"/>
          <ac:spMkLst>
            <pc:docMk/>
            <pc:sldMk cId="0" sldId="444"/>
            <ac:spMk id="14" creationId="{00000000-0000-0000-0000-000000000000}"/>
          </ac:spMkLst>
        </pc:spChg>
        <pc:spChg chg="del mod">
          <ac:chgData name="Siegbert Rudolph" userId="2af4d44886c067cc" providerId="LiveId" clId="{DBC5FCAE-7DBE-475E-B68F-8740976225E2}" dt="2021-06-19T14:25:57.434" v="50" actId="478"/>
          <ac:spMkLst>
            <pc:docMk/>
            <pc:sldMk cId="0" sldId="444"/>
            <ac:spMk id="16" creationId="{00000000-0000-0000-0000-000000000000}"/>
          </ac:spMkLst>
        </pc:spChg>
        <pc:spChg chg="del">
          <ac:chgData name="Siegbert Rudolph" userId="2af4d44886c067cc" providerId="LiveId" clId="{DBC5FCAE-7DBE-475E-B68F-8740976225E2}" dt="2021-06-19T14:25:18.540" v="1" actId="478"/>
          <ac:spMkLst>
            <pc:docMk/>
            <pc:sldMk cId="0" sldId="444"/>
            <ac:spMk id="18" creationId="{00000000-0000-0000-0000-000000000000}"/>
          </ac:spMkLst>
        </pc:spChg>
        <pc:spChg chg="add mod">
          <ac:chgData name="Siegbert Rudolph" userId="2af4d44886c067cc" providerId="LiveId" clId="{DBC5FCAE-7DBE-475E-B68F-8740976225E2}" dt="2021-06-19T14:25:33.674" v="3"/>
          <ac:spMkLst>
            <pc:docMk/>
            <pc:sldMk cId="0" sldId="444"/>
            <ac:spMk id="19" creationId="{5745B882-4B2B-44CF-8D22-66BFEA1E1B6A}"/>
          </ac:spMkLst>
        </pc:spChg>
        <pc:spChg chg="add mod">
          <ac:chgData name="Siegbert Rudolph" userId="2af4d44886c067cc" providerId="LiveId" clId="{DBC5FCAE-7DBE-475E-B68F-8740976225E2}" dt="2021-06-19T14:25:48.077" v="33" actId="20577"/>
          <ac:spMkLst>
            <pc:docMk/>
            <pc:sldMk cId="0" sldId="444"/>
            <ac:spMk id="20" creationId="{1432E8C7-3C6B-4F77-8ED9-E09B30EBC508}"/>
          </ac:spMkLst>
        </pc:spChg>
        <pc:spChg chg="add mod">
          <ac:chgData name="Siegbert Rudolph" userId="2af4d44886c067cc" providerId="LiveId" clId="{DBC5FCAE-7DBE-475E-B68F-8740976225E2}" dt="2021-06-19T14:25:54.184" v="49" actId="20577"/>
          <ac:spMkLst>
            <pc:docMk/>
            <pc:sldMk cId="0" sldId="444"/>
            <ac:spMk id="23" creationId="{7A23592B-6E0E-4B52-A334-21845A5335A3}"/>
          </ac:spMkLst>
        </pc:spChg>
      </pc:sldChg>
      <pc:sldChg chg="delSp modSp mod">
        <pc:chgData name="Siegbert Rudolph" userId="2af4d44886c067cc" providerId="LiveId" clId="{DBC5FCAE-7DBE-475E-B68F-8740976225E2}" dt="2021-06-19T15:24:27.728" v="62" actId="1076"/>
        <pc:sldMkLst>
          <pc:docMk/>
          <pc:sldMk cId="3283274160" sldId="607"/>
        </pc:sldMkLst>
        <pc:spChg chg="mod">
          <ac:chgData name="Siegbert Rudolph" userId="2af4d44886c067cc" providerId="LiveId" clId="{DBC5FCAE-7DBE-475E-B68F-8740976225E2}" dt="2021-06-19T15:24:27.728" v="62" actId="1076"/>
          <ac:spMkLst>
            <pc:docMk/>
            <pc:sldMk cId="3283274160" sldId="607"/>
            <ac:spMk id="3" creationId="{6B68FDDE-3601-4711-B45E-69E128AA9161}"/>
          </ac:spMkLst>
        </pc:spChg>
        <pc:spChg chg="del">
          <ac:chgData name="Siegbert Rudolph" userId="2af4d44886c067cc" providerId="LiveId" clId="{DBC5FCAE-7DBE-475E-B68F-8740976225E2}" dt="2021-06-19T15:24:27.713" v="57" actId="478"/>
          <ac:spMkLst>
            <pc:docMk/>
            <pc:sldMk cId="3283274160" sldId="607"/>
            <ac:spMk id="4" creationId="{CD10C3CD-C4D3-49C9-A243-70F14C632C21}"/>
          </ac:spMkLst>
        </pc:spChg>
      </pc:sldChg>
      <pc:sldChg chg="delSp modSp mod">
        <pc:chgData name="Siegbert Rudolph" userId="2af4d44886c067cc" providerId="LiveId" clId="{DBC5FCAE-7DBE-475E-B68F-8740976225E2}" dt="2021-06-19T15:24:27.775" v="128" actId="1076"/>
        <pc:sldMkLst>
          <pc:docMk/>
          <pc:sldMk cId="393990086" sldId="645"/>
        </pc:sldMkLst>
        <pc:spChg chg="mod">
          <ac:chgData name="Siegbert Rudolph" userId="2af4d44886c067cc" providerId="LiveId" clId="{DBC5FCAE-7DBE-475E-B68F-8740976225E2}" dt="2021-06-19T15:24:27.775" v="128" actId="1076"/>
          <ac:spMkLst>
            <pc:docMk/>
            <pc:sldMk cId="393990086" sldId="645"/>
            <ac:spMk id="2" creationId="{B144F2C2-903B-4394-AE44-F3D08E9A47C9}"/>
          </ac:spMkLst>
        </pc:spChg>
        <pc:spChg chg="del">
          <ac:chgData name="Siegbert Rudolph" userId="2af4d44886c067cc" providerId="LiveId" clId="{DBC5FCAE-7DBE-475E-B68F-8740976225E2}" dt="2021-06-19T15:24:27.775" v="123" actId="478"/>
          <ac:spMkLst>
            <pc:docMk/>
            <pc:sldMk cId="393990086" sldId="645"/>
            <ac:spMk id="3" creationId="{6946A753-C65C-40A8-BFCA-A17F0D94E048}"/>
          </ac:spMkLst>
        </pc:spChg>
      </pc:sldChg>
      <pc:sldChg chg="delSp modSp mod">
        <pc:chgData name="Siegbert Rudolph" userId="2af4d44886c067cc" providerId="LiveId" clId="{DBC5FCAE-7DBE-475E-B68F-8740976225E2}" dt="2021-06-19T15:24:27.728" v="68" actId="1076"/>
        <pc:sldMkLst>
          <pc:docMk/>
          <pc:sldMk cId="2424851241" sldId="647"/>
        </pc:sldMkLst>
        <pc:spChg chg="mod">
          <ac:chgData name="Siegbert Rudolph" userId="2af4d44886c067cc" providerId="LiveId" clId="{DBC5FCAE-7DBE-475E-B68F-8740976225E2}" dt="2021-06-19T15:24:27.728" v="68" actId="1076"/>
          <ac:spMkLst>
            <pc:docMk/>
            <pc:sldMk cId="2424851241" sldId="647"/>
            <ac:spMk id="5" creationId="{46BC8719-61FD-4C5A-BB14-8ECC262CF550}"/>
          </ac:spMkLst>
        </pc:spChg>
        <pc:spChg chg="del">
          <ac:chgData name="Siegbert Rudolph" userId="2af4d44886c067cc" providerId="LiveId" clId="{DBC5FCAE-7DBE-475E-B68F-8740976225E2}" dt="2021-06-19T15:24:27.728" v="63" actId="478"/>
          <ac:spMkLst>
            <pc:docMk/>
            <pc:sldMk cId="2424851241" sldId="647"/>
            <ac:spMk id="6" creationId="{662C25E3-A8D4-413D-AB48-9F10591CB97B}"/>
          </ac:spMkLst>
        </pc:spChg>
      </pc:sldChg>
      <pc:sldChg chg="delSp modSp mod">
        <pc:chgData name="Siegbert Rudolph" userId="2af4d44886c067cc" providerId="LiveId" clId="{DBC5FCAE-7DBE-475E-B68F-8740976225E2}" dt="2021-06-19T15:24:27.728" v="86" actId="1076"/>
        <pc:sldMkLst>
          <pc:docMk/>
          <pc:sldMk cId="1972222812" sldId="649"/>
        </pc:sldMkLst>
        <pc:spChg chg="mod">
          <ac:chgData name="Siegbert Rudolph" userId="2af4d44886c067cc" providerId="LiveId" clId="{DBC5FCAE-7DBE-475E-B68F-8740976225E2}" dt="2021-06-19T15:24:27.728" v="86" actId="1076"/>
          <ac:spMkLst>
            <pc:docMk/>
            <pc:sldMk cId="1972222812" sldId="649"/>
            <ac:spMk id="3" creationId="{167C30AA-898C-4522-B818-A760CF1E7CD2}"/>
          </ac:spMkLst>
        </pc:spChg>
        <pc:spChg chg="del">
          <ac:chgData name="Siegbert Rudolph" userId="2af4d44886c067cc" providerId="LiveId" clId="{DBC5FCAE-7DBE-475E-B68F-8740976225E2}" dt="2021-06-19T15:24:27.728" v="81" actId="478"/>
          <ac:spMkLst>
            <pc:docMk/>
            <pc:sldMk cId="1972222812" sldId="649"/>
            <ac:spMk id="4" creationId="{ED7B0055-78C0-403B-B071-98CA9F97994A}"/>
          </ac:spMkLst>
        </pc:spChg>
      </pc:sldChg>
      <pc:sldChg chg="delSp modSp mod">
        <pc:chgData name="Siegbert Rudolph" userId="2af4d44886c067cc" providerId="LiveId" clId="{DBC5FCAE-7DBE-475E-B68F-8740976225E2}" dt="2021-06-19T15:24:27.728" v="74" actId="1076"/>
        <pc:sldMkLst>
          <pc:docMk/>
          <pc:sldMk cId="603216470" sldId="650"/>
        </pc:sldMkLst>
        <pc:spChg chg="mod">
          <ac:chgData name="Siegbert Rudolph" userId="2af4d44886c067cc" providerId="LiveId" clId="{DBC5FCAE-7DBE-475E-B68F-8740976225E2}" dt="2021-06-19T15:24:27.728" v="74" actId="1076"/>
          <ac:spMkLst>
            <pc:docMk/>
            <pc:sldMk cId="603216470" sldId="650"/>
            <ac:spMk id="3" creationId="{492D8153-7606-4067-9DDD-940BEEE0B9DA}"/>
          </ac:spMkLst>
        </pc:spChg>
        <pc:spChg chg="del">
          <ac:chgData name="Siegbert Rudolph" userId="2af4d44886c067cc" providerId="LiveId" clId="{DBC5FCAE-7DBE-475E-B68F-8740976225E2}" dt="2021-06-19T15:24:27.728" v="69" actId="478"/>
          <ac:spMkLst>
            <pc:docMk/>
            <pc:sldMk cId="603216470" sldId="650"/>
            <ac:spMk id="4" creationId="{4AF55A4B-25B1-45B4-A2A2-8592A2199E20}"/>
          </ac:spMkLst>
        </pc:spChg>
      </pc:sldChg>
      <pc:sldChg chg="delSp modSp mod">
        <pc:chgData name="Siegbert Rudolph" userId="2af4d44886c067cc" providerId="LiveId" clId="{DBC5FCAE-7DBE-475E-B68F-8740976225E2}" dt="2021-06-19T15:24:27.744" v="92" actId="1076"/>
        <pc:sldMkLst>
          <pc:docMk/>
          <pc:sldMk cId="1033633329" sldId="651"/>
        </pc:sldMkLst>
        <pc:spChg chg="mod">
          <ac:chgData name="Siegbert Rudolph" userId="2af4d44886c067cc" providerId="LiveId" clId="{DBC5FCAE-7DBE-475E-B68F-8740976225E2}" dt="2021-06-19T15:24:27.744" v="92" actId="1076"/>
          <ac:spMkLst>
            <pc:docMk/>
            <pc:sldMk cId="1033633329" sldId="651"/>
            <ac:spMk id="3" creationId="{69621071-0C09-4914-B299-3580F7E7F7B0}"/>
          </ac:spMkLst>
        </pc:spChg>
        <pc:spChg chg="del">
          <ac:chgData name="Siegbert Rudolph" userId="2af4d44886c067cc" providerId="LiveId" clId="{DBC5FCAE-7DBE-475E-B68F-8740976225E2}" dt="2021-06-19T15:24:27.728" v="87" actId="478"/>
          <ac:spMkLst>
            <pc:docMk/>
            <pc:sldMk cId="1033633329" sldId="651"/>
            <ac:spMk id="4" creationId="{7E89577F-75BD-48B2-AC9D-261C4C405D41}"/>
          </ac:spMkLst>
        </pc:spChg>
      </pc:sldChg>
      <pc:sldChg chg="delSp modSp mod">
        <pc:chgData name="Siegbert Rudolph" userId="2af4d44886c067cc" providerId="LiveId" clId="{DBC5FCAE-7DBE-475E-B68F-8740976225E2}" dt="2021-06-19T15:24:27.728" v="80" actId="1076"/>
        <pc:sldMkLst>
          <pc:docMk/>
          <pc:sldMk cId="481361334" sldId="652"/>
        </pc:sldMkLst>
        <pc:spChg chg="mod">
          <ac:chgData name="Siegbert Rudolph" userId="2af4d44886c067cc" providerId="LiveId" clId="{DBC5FCAE-7DBE-475E-B68F-8740976225E2}" dt="2021-06-19T15:24:27.728" v="80" actId="1076"/>
          <ac:spMkLst>
            <pc:docMk/>
            <pc:sldMk cId="481361334" sldId="652"/>
            <ac:spMk id="3" creationId="{EC12EA58-8985-4219-BB9F-B89F3B3F1995}"/>
          </ac:spMkLst>
        </pc:spChg>
        <pc:spChg chg="del">
          <ac:chgData name="Siegbert Rudolph" userId="2af4d44886c067cc" providerId="LiveId" clId="{DBC5FCAE-7DBE-475E-B68F-8740976225E2}" dt="2021-06-19T15:24:27.728" v="75" actId="478"/>
          <ac:spMkLst>
            <pc:docMk/>
            <pc:sldMk cId="481361334" sldId="652"/>
            <ac:spMk id="4" creationId="{78B3058A-2A3B-4E21-8A04-3F24F46421ED}"/>
          </ac:spMkLst>
        </pc:spChg>
      </pc:sldChg>
      <pc:sldChg chg="delSp modSp mod">
        <pc:chgData name="Siegbert Rudolph" userId="2af4d44886c067cc" providerId="LiveId" clId="{DBC5FCAE-7DBE-475E-B68F-8740976225E2}" dt="2021-06-19T15:24:27.760" v="116" actId="1076"/>
        <pc:sldMkLst>
          <pc:docMk/>
          <pc:sldMk cId="3436914134" sldId="653"/>
        </pc:sldMkLst>
        <pc:spChg chg="mod">
          <ac:chgData name="Siegbert Rudolph" userId="2af4d44886c067cc" providerId="LiveId" clId="{DBC5FCAE-7DBE-475E-B68F-8740976225E2}" dt="2021-06-19T15:24:27.760" v="116" actId="1076"/>
          <ac:spMkLst>
            <pc:docMk/>
            <pc:sldMk cId="3436914134" sldId="653"/>
            <ac:spMk id="3" creationId="{B2FC75E3-414D-48E0-92EF-D8FAF27620D3}"/>
          </ac:spMkLst>
        </pc:spChg>
        <pc:spChg chg="del">
          <ac:chgData name="Siegbert Rudolph" userId="2af4d44886c067cc" providerId="LiveId" clId="{DBC5FCAE-7DBE-475E-B68F-8740976225E2}" dt="2021-06-19T15:24:27.760" v="111" actId="478"/>
          <ac:spMkLst>
            <pc:docMk/>
            <pc:sldMk cId="3436914134" sldId="653"/>
            <ac:spMk id="4" creationId="{EC66269C-513C-4ED2-8D2E-91AC3676D79F}"/>
          </ac:spMkLst>
        </pc:spChg>
      </pc:sldChg>
      <pc:sldChg chg="delSp modSp mod">
        <pc:chgData name="Siegbert Rudolph" userId="2af4d44886c067cc" providerId="LiveId" clId="{DBC5FCAE-7DBE-475E-B68F-8740976225E2}" dt="2021-06-19T15:24:27.775" v="122" actId="1076"/>
        <pc:sldMkLst>
          <pc:docMk/>
          <pc:sldMk cId="199306501" sldId="654"/>
        </pc:sldMkLst>
        <pc:spChg chg="mod">
          <ac:chgData name="Siegbert Rudolph" userId="2af4d44886c067cc" providerId="LiveId" clId="{DBC5FCAE-7DBE-475E-B68F-8740976225E2}" dt="2021-06-19T15:24:27.775" v="122" actId="1076"/>
          <ac:spMkLst>
            <pc:docMk/>
            <pc:sldMk cId="199306501" sldId="654"/>
            <ac:spMk id="6" creationId="{3E7DBA96-99F1-4525-BBF9-FFF52C400940}"/>
          </ac:spMkLst>
        </pc:spChg>
        <pc:spChg chg="del">
          <ac:chgData name="Siegbert Rudolph" userId="2af4d44886c067cc" providerId="LiveId" clId="{DBC5FCAE-7DBE-475E-B68F-8740976225E2}" dt="2021-06-19T15:24:27.760" v="117" actId="478"/>
          <ac:spMkLst>
            <pc:docMk/>
            <pc:sldMk cId="199306501" sldId="654"/>
            <ac:spMk id="8" creationId="{78CC2FF4-C75F-43C6-81BF-52D39FACE126}"/>
          </ac:spMkLst>
        </pc:spChg>
      </pc:sldChg>
      <pc:sldChg chg="delSp modSp mod">
        <pc:chgData name="Siegbert Rudolph" userId="2af4d44886c067cc" providerId="LiveId" clId="{DBC5FCAE-7DBE-475E-B68F-8740976225E2}" dt="2021-06-19T15:24:27.744" v="98" actId="1076"/>
        <pc:sldMkLst>
          <pc:docMk/>
          <pc:sldMk cId="672863944" sldId="655"/>
        </pc:sldMkLst>
        <pc:spChg chg="mod">
          <ac:chgData name="Siegbert Rudolph" userId="2af4d44886c067cc" providerId="LiveId" clId="{DBC5FCAE-7DBE-475E-B68F-8740976225E2}" dt="2021-06-19T15:24:27.744" v="98" actId="1076"/>
          <ac:spMkLst>
            <pc:docMk/>
            <pc:sldMk cId="672863944" sldId="655"/>
            <ac:spMk id="3" creationId="{8DFD628E-12A5-4182-A5FA-587D0FCD0BF4}"/>
          </ac:spMkLst>
        </pc:spChg>
        <pc:spChg chg="del">
          <ac:chgData name="Siegbert Rudolph" userId="2af4d44886c067cc" providerId="LiveId" clId="{DBC5FCAE-7DBE-475E-B68F-8740976225E2}" dt="2021-06-19T15:24:27.744" v="93" actId="478"/>
          <ac:spMkLst>
            <pc:docMk/>
            <pc:sldMk cId="672863944" sldId="655"/>
            <ac:spMk id="4" creationId="{DA49FB58-3C17-4013-A5A1-9A0014760342}"/>
          </ac:spMkLst>
        </pc:spChg>
      </pc:sldChg>
      <pc:sldChg chg="delSp modSp mod">
        <pc:chgData name="Siegbert Rudolph" userId="2af4d44886c067cc" providerId="LiveId" clId="{DBC5FCAE-7DBE-475E-B68F-8740976225E2}" dt="2021-06-19T15:24:27.760" v="110" actId="1076"/>
        <pc:sldMkLst>
          <pc:docMk/>
          <pc:sldMk cId="404439495" sldId="656"/>
        </pc:sldMkLst>
        <pc:spChg chg="mod">
          <ac:chgData name="Siegbert Rudolph" userId="2af4d44886c067cc" providerId="LiveId" clId="{DBC5FCAE-7DBE-475E-B68F-8740976225E2}" dt="2021-06-19T15:24:27.760" v="110" actId="1076"/>
          <ac:spMkLst>
            <pc:docMk/>
            <pc:sldMk cId="404439495" sldId="656"/>
            <ac:spMk id="6" creationId="{E2E19058-8672-44C4-9365-C349904FACA1}"/>
          </ac:spMkLst>
        </pc:spChg>
        <pc:spChg chg="del">
          <ac:chgData name="Siegbert Rudolph" userId="2af4d44886c067cc" providerId="LiveId" clId="{DBC5FCAE-7DBE-475E-B68F-8740976225E2}" dt="2021-06-19T15:24:27.760" v="105" actId="478"/>
          <ac:spMkLst>
            <pc:docMk/>
            <pc:sldMk cId="404439495" sldId="656"/>
            <ac:spMk id="10" creationId="{D5C3D2BA-E079-40FB-B0AE-156D8B845085}"/>
          </ac:spMkLst>
        </pc:spChg>
      </pc:sldChg>
      <pc:sldChg chg="delSp modSp mod">
        <pc:chgData name="Siegbert Rudolph" userId="2af4d44886c067cc" providerId="LiveId" clId="{DBC5FCAE-7DBE-475E-B68F-8740976225E2}" dt="2021-06-19T15:24:27.760" v="104" actId="1076"/>
        <pc:sldMkLst>
          <pc:docMk/>
          <pc:sldMk cId="2581386815" sldId="657"/>
        </pc:sldMkLst>
        <pc:spChg chg="mod">
          <ac:chgData name="Siegbert Rudolph" userId="2af4d44886c067cc" providerId="LiveId" clId="{DBC5FCAE-7DBE-475E-B68F-8740976225E2}" dt="2021-06-19T15:24:27.760" v="104" actId="1076"/>
          <ac:spMkLst>
            <pc:docMk/>
            <pc:sldMk cId="2581386815" sldId="657"/>
            <ac:spMk id="3" creationId="{5B64DF28-5819-43FC-8CBE-6F578A552A68}"/>
          </ac:spMkLst>
        </pc:spChg>
        <pc:spChg chg="del">
          <ac:chgData name="Siegbert Rudolph" userId="2af4d44886c067cc" providerId="LiveId" clId="{DBC5FCAE-7DBE-475E-B68F-8740976225E2}" dt="2021-06-19T15:24:27.744" v="99" actId="478"/>
          <ac:spMkLst>
            <pc:docMk/>
            <pc:sldMk cId="2581386815" sldId="657"/>
            <ac:spMk id="4" creationId="{AA726D80-BFB6-4D42-84D3-3C45D68B69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/>
              <a:pPr>
                <a:defRPr/>
              </a:pPr>
              <a:t>23.09.2022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50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04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672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/>
              <a:pPr>
                <a:defRPr/>
              </a:pPr>
              <a:t>23.09.2022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55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/>
              <a:pPr>
                <a:defRPr/>
              </a:pPr>
              <a:t>23.09.2022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468" r:id="rId7"/>
    <p:sldLayoutId id="2147486541" r:id="rId8"/>
    <p:sldLayoutId id="2147486542" r:id="rId9"/>
    <p:sldLayoutId id="2147486543" r:id="rId10"/>
    <p:sldLayoutId id="2147486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23.09.2022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13" Type="http://schemas.microsoft.com/office/2007/relationships/media" Target="../media/media22.MP3"/><Relationship Id="rId18" Type="http://schemas.openxmlformats.org/officeDocument/2006/relationships/audio" Target="../media/media24.MP3"/><Relationship Id="rId26" Type="http://schemas.openxmlformats.org/officeDocument/2006/relationships/audio" Target="../media/media28.MP3"/><Relationship Id="rId3" Type="http://schemas.microsoft.com/office/2007/relationships/media" Target="../media/media17.MP3"/><Relationship Id="rId21" Type="http://schemas.microsoft.com/office/2007/relationships/media" Target="../media/media26.MP3"/><Relationship Id="rId7" Type="http://schemas.microsoft.com/office/2007/relationships/media" Target="../media/media19.MP3"/><Relationship Id="rId12" Type="http://schemas.openxmlformats.org/officeDocument/2006/relationships/audio" Target="../media/media21.MP3"/><Relationship Id="rId17" Type="http://schemas.microsoft.com/office/2007/relationships/media" Target="../media/media24.MP3"/><Relationship Id="rId25" Type="http://schemas.microsoft.com/office/2007/relationships/media" Target="../media/media28.MP3"/><Relationship Id="rId2" Type="http://schemas.openxmlformats.org/officeDocument/2006/relationships/audio" Target="../media/media16.MP3"/><Relationship Id="rId16" Type="http://schemas.openxmlformats.org/officeDocument/2006/relationships/audio" Target="../media/media23.MP3"/><Relationship Id="rId20" Type="http://schemas.openxmlformats.org/officeDocument/2006/relationships/audio" Target="../media/media25.MP3"/><Relationship Id="rId29" Type="http://schemas.microsoft.com/office/2007/relationships/media" Target="../media/media30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microsoft.com/office/2007/relationships/media" Target="../media/media21.MP3"/><Relationship Id="rId24" Type="http://schemas.openxmlformats.org/officeDocument/2006/relationships/audio" Target="../media/media27.MP3"/><Relationship Id="rId32" Type="http://schemas.openxmlformats.org/officeDocument/2006/relationships/image" Target="../media/image5.png"/><Relationship Id="rId5" Type="http://schemas.microsoft.com/office/2007/relationships/media" Target="../media/media18.MP3"/><Relationship Id="rId15" Type="http://schemas.microsoft.com/office/2007/relationships/media" Target="../media/media23.MP3"/><Relationship Id="rId23" Type="http://schemas.microsoft.com/office/2007/relationships/media" Target="../media/media27.MP3"/><Relationship Id="rId28" Type="http://schemas.openxmlformats.org/officeDocument/2006/relationships/audio" Target="../media/media29.MP3"/><Relationship Id="rId10" Type="http://schemas.openxmlformats.org/officeDocument/2006/relationships/audio" Target="../media/media20.MP3"/><Relationship Id="rId19" Type="http://schemas.microsoft.com/office/2007/relationships/media" Target="../media/media25.MP3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17.MP3"/><Relationship Id="rId9" Type="http://schemas.microsoft.com/office/2007/relationships/media" Target="../media/media20.MP3"/><Relationship Id="rId14" Type="http://schemas.openxmlformats.org/officeDocument/2006/relationships/audio" Target="../media/media22.MP3"/><Relationship Id="rId22" Type="http://schemas.openxmlformats.org/officeDocument/2006/relationships/audio" Target="../media/media26.MP3"/><Relationship Id="rId27" Type="http://schemas.microsoft.com/office/2007/relationships/media" Target="../media/media29.MP3"/><Relationship Id="rId30" Type="http://schemas.openxmlformats.org/officeDocument/2006/relationships/audio" Target="../media/media30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P3"/><Relationship Id="rId13" Type="http://schemas.microsoft.com/office/2007/relationships/media" Target="../media/media37.MP3"/><Relationship Id="rId18" Type="http://schemas.openxmlformats.org/officeDocument/2006/relationships/audio" Target="../media/media39.MP3"/><Relationship Id="rId26" Type="http://schemas.openxmlformats.org/officeDocument/2006/relationships/audio" Target="../media/media43.MP3"/><Relationship Id="rId3" Type="http://schemas.microsoft.com/office/2007/relationships/media" Target="../media/media32.MP3"/><Relationship Id="rId21" Type="http://schemas.microsoft.com/office/2007/relationships/media" Target="../media/media41.MP3"/><Relationship Id="rId7" Type="http://schemas.microsoft.com/office/2007/relationships/media" Target="../media/media34.MP3"/><Relationship Id="rId12" Type="http://schemas.openxmlformats.org/officeDocument/2006/relationships/audio" Target="../media/media36.MP3"/><Relationship Id="rId17" Type="http://schemas.microsoft.com/office/2007/relationships/media" Target="../media/media39.MP3"/><Relationship Id="rId25" Type="http://schemas.microsoft.com/office/2007/relationships/media" Target="../media/media43.MP3"/><Relationship Id="rId2" Type="http://schemas.openxmlformats.org/officeDocument/2006/relationships/audio" Target="../media/media31.MP3"/><Relationship Id="rId16" Type="http://schemas.openxmlformats.org/officeDocument/2006/relationships/audio" Target="../media/media38.MP3"/><Relationship Id="rId20" Type="http://schemas.openxmlformats.org/officeDocument/2006/relationships/audio" Target="../media/media40.MP3"/><Relationship Id="rId29" Type="http://schemas.microsoft.com/office/2007/relationships/media" Target="../media/media45.MP3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11" Type="http://schemas.microsoft.com/office/2007/relationships/media" Target="../media/media36.MP3"/><Relationship Id="rId24" Type="http://schemas.openxmlformats.org/officeDocument/2006/relationships/audio" Target="../media/media42.MP3"/><Relationship Id="rId32" Type="http://schemas.openxmlformats.org/officeDocument/2006/relationships/image" Target="../media/image5.png"/><Relationship Id="rId5" Type="http://schemas.microsoft.com/office/2007/relationships/media" Target="../media/media33.MP3"/><Relationship Id="rId15" Type="http://schemas.microsoft.com/office/2007/relationships/media" Target="../media/media38.MP3"/><Relationship Id="rId23" Type="http://schemas.microsoft.com/office/2007/relationships/media" Target="../media/media42.MP3"/><Relationship Id="rId28" Type="http://schemas.openxmlformats.org/officeDocument/2006/relationships/audio" Target="../media/media44.MP3"/><Relationship Id="rId10" Type="http://schemas.openxmlformats.org/officeDocument/2006/relationships/audio" Target="../media/media35.MP3"/><Relationship Id="rId19" Type="http://schemas.microsoft.com/office/2007/relationships/media" Target="../media/media40.MP3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32.MP3"/><Relationship Id="rId9" Type="http://schemas.microsoft.com/office/2007/relationships/media" Target="../media/media35.MP3"/><Relationship Id="rId14" Type="http://schemas.openxmlformats.org/officeDocument/2006/relationships/audio" Target="../media/media37.MP3"/><Relationship Id="rId22" Type="http://schemas.openxmlformats.org/officeDocument/2006/relationships/audio" Target="../media/media41.MP3"/><Relationship Id="rId27" Type="http://schemas.microsoft.com/office/2007/relationships/media" Target="../media/media44.MP3"/><Relationship Id="rId30" Type="http://schemas.openxmlformats.org/officeDocument/2006/relationships/audio" Target="../media/media45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image" Target="../media/image5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39894" y="17594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7" name="shpLesekochValidCheck" descr="lesekoch_logo_mit_Hinter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Rechteck 2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E832E9-D3EE-461C-94B8-C61A95A5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08" y="4393466"/>
            <a:ext cx="4947060" cy="1323439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Bedienungshinweise: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Mit einem Klick geht es immer einen Schritt weiter.</a:t>
            </a:r>
          </a:p>
          <a:p>
            <a:pPr>
              <a:defRPr/>
            </a:pPr>
            <a:r>
              <a:rPr lang="de-DE" sz="1600" dirty="0">
                <a:solidFill>
                  <a:srgbClr val="1F497D">
                    <a:lumMod val="60000"/>
                    <a:lumOff val="40000"/>
                  </a:srgbClr>
                </a:solidFill>
                <a:latin typeface="Trebuchet MS" pitchFamily="34" charset="0"/>
              </a:rPr>
              <a:t>Die Buttons sind für Sprünge auf bestimmte Seiten.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starten: F5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19" name="Textfeld 4">
            <a:extLst>
              <a:ext uri="{FF2B5EF4-FFF2-40B4-BE49-F238E27FC236}">
                <a16:creationId xmlns:a16="http://schemas.microsoft.com/office/drawing/2014/main" id="{5745B882-4B2B-44CF-8D22-66BFEA1E1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87" y="1844675"/>
            <a:ext cx="18566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Quelle: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Leseübungen:</a:t>
            </a:r>
          </a:p>
        </p:txBody>
      </p:sp>
      <p:sp>
        <p:nvSpPr>
          <p:cNvPr id="20" name="Textfeld 10">
            <a:extLst>
              <a:ext uri="{FF2B5EF4-FFF2-40B4-BE49-F238E27FC236}">
                <a16:creationId xmlns:a16="http://schemas.microsoft.com/office/drawing/2014/main" id="{1432E8C7-3C6B-4F77-8ED9-E09B30EBC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517" y="1844824"/>
            <a:ext cx="43412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Große Zahlen</a:t>
            </a:r>
          </a:p>
          <a:p>
            <a:r>
              <a:rPr lang="de-DE" sz="3600" b="1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</a:p>
        </p:txBody>
      </p:sp>
      <p:sp>
        <p:nvSpPr>
          <p:cNvPr id="23" name="Textfeld 12">
            <a:extLst>
              <a:ext uri="{FF2B5EF4-FFF2-40B4-BE49-F238E27FC236}">
                <a16:creationId xmlns:a16="http://schemas.microsoft.com/office/drawing/2014/main" id="{7A23592B-6E0E-4B52-A334-21845A533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279" y="2776290"/>
            <a:ext cx="2233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  <a:p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79A008-217F-19C3-3CA9-3C645E58035F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819156" y="989013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3123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1698931" y="1344613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12321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819156" y="1701800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1234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1819156" y="2057400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4321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1698931" y="2413000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12345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578706" y="2768600"/>
            <a:ext cx="906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354321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819156" y="3124200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3333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1698931" y="34813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44444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819156" y="3836988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4567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1819156" y="4192588"/>
            <a:ext cx="665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6789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698931" y="45481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99999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1578707" y="4905375"/>
            <a:ext cx="906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110010</a:t>
            </a: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1698931" y="5260975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12009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1698931" y="56149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15980</a:t>
            </a: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2844764" y="981075"/>
            <a:ext cx="3554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3-tausend 123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(einhundertdreiundzwanzig)</a:t>
            </a: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2844764" y="1336675"/>
            <a:ext cx="3674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 321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(dreihunderteinundzwanzig)</a:t>
            </a: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2844764" y="1692275"/>
            <a:ext cx="3785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Ein-tausend 324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(dreihundertvierundzwanzig)</a:t>
            </a: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2844764" y="2049463"/>
            <a:ext cx="35541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4-tausend 321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(dreihunderteinundzwanzig)</a:t>
            </a: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2844764" y="2406650"/>
            <a:ext cx="365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 345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(dreihundertfünfundvierzig)</a:t>
            </a: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2844764" y="2763838"/>
            <a:ext cx="37946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354-tausend 321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(dreihunderteinundzwanzig)</a:t>
            </a: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2844764" y="3119438"/>
            <a:ext cx="3544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3-tausend 333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(dreihundertdreiunddreißig)</a:t>
            </a: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2844764" y="3476625"/>
            <a:ext cx="3626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44-tausend 444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(vierhundertvierundvierzig)</a:t>
            </a: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2844764" y="3833813"/>
            <a:ext cx="3712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4-tausend 567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(fünfhundertsiebenundsechzig)</a:t>
            </a: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2844764" y="4191000"/>
            <a:ext cx="3762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 789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(siebenhundertneunundachtzig)</a:t>
            </a: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2844764" y="4545013"/>
            <a:ext cx="3815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99-tausend 999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(neunhundertneunundneunzig)</a:t>
            </a: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2844764" y="4902200"/>
            <a:ext cx="2182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110-tausend 10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(zehn)</a:t>
            </a: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2844764" y="5259388"/>
            <a:ext cx="19383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 9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(neun)</a:t>
            </a: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2844764" y="5616575"/>
            <a:ext cx="3225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15-tausend 980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(neunhundertachtzig)</a:t>
            </a: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1698931" y="59705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35101</a:t>
            </a: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2846352" y="5970588"/>
            <a:ext cx="3098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35-tausend 101 </a:t>
            </a:r>
            <a:r>
              <a: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(einhunderteins) 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811_699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4" name="811_699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5" name="811_699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7" name="811_699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8" name="811_699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9" name="811_699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6" name="811_699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7" name="811_700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8" name="811_700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9" name="811_700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0" name="811_7003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1" name="811_7004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2" name="811_7005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3" name="811_7006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4" name="811_7040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1703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Übung – Lies die Zahlen!</a:t>
            </a: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Hörkontrolle per Klick!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0CE4CA0-C395-318D-8807-21C5D922B5B8}"/>
              </a:ext>
            </a:extLst>
          </p:cNvPr>
          <p:cNvSpPr txBox="1"/>
          <p:nvPr/>
        </p:nvSpPr>
        <p:spPr>
          <a:xfrm>
            <a:off x="190500" y="6724134"/>
            <a:ext cx="392286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40443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6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6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7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7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6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0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1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8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4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342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4" grpId="0" autoUpdateAnimBg="0"/>
      <p:bldP spid="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4268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Ganz 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151790" y="1918573"/>
            <a:ext cx="2121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45217315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419330" y="3212976"/>
            <a:ext cx="7391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Wenn die Zahl noch größer ist, dann liest du sie in 3 Stufen.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 rot="18995089">
            <a:off x="3866531" y="116137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rgbClr val="92D050"/>
                </a:solidFill>
                <a:latin typeface="Trebuchet MS" pitchFamily="34" charset="0"/>
              </a:rPr>
              <a:t>-tausend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619835" y="1525771"/>
            <a:ext cx="814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315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1521496" y="2636912"/>
            <a:ext cx="37705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45-Millionen 217-tausend 315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4458047" y="1918573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19329" y="4507631"/>
            <a:ext cx="5759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Zuerst liest den Block ganz links ganz normal,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altLang="de-DE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ergänzt die Zahl aber mit </a:t>
            </a:r>
            <a:r>
              <a:rPr lang="de-DE" altLang="de-DE" sz="2000" b="1" i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…</a:t>
            </a:r>
            <a:r>
              <a:rPr lang="de-DE" altLang="de-DE" sz="2000" b="1" i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millionen</a:t>
            </a:r>
            <a:r>
              <a:rPr lang="de-DE" altLang="de-DE" sz="20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20" name="Rechteck 19"/>
          <p:cNvSpPr/>
          <p:nvPr/>
        </p:nvSpPr>
        <p:spPr>
          <a:xfrm>
            <a:off x="419329" y="5333146"/>
            <a:ext cx="8653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altLang="de-DE" sz="2000" b="1" kern="0" dirty="0">
                <a:solidFill>
                  <a:srgbClr val="92D050"/>
                </a:solidFill>
                <a:latin typeface="Trebuchet MS" pitchFamily="34" charset="0"/>
              </a:rPr>
              <a:t>Dann liest du die Zahl im mittleren Block und hängst „tausend“ dran.</a:t>
            </a:r>
          </a:p>
        </p:txBody>
      </p:sp>
      <p:cxnSp>
        <p:nvCxnSpPr>
          <p:cNvPr id="22" name="Gerader Verbinder 21"/>
          <p:cNvCxnSpPr/>
          <p:nvPr/>
        </p:nvCxnSpPr>
        <p:spPr>
          <a:xfrm>
            <a:off x="3726644" y="1927451"/>
            <a:ext cx="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19330" y="3679530"/>
            <a:ext cx="7545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Du machst nach 3 Ziffern von rechts einen Punkt oder Strich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oder denkst ihn dir.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107">
            <a:off x="5872993" y="1299609"/>
            <a:ext cx="1806646" cy="1623694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422170" y="583720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Dann liest du die dreistellige Zahl rechts ganz normal.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 rot="18995089">
            <a:off x="3100458" y="1065134"/>
            <a:ext cx="1885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noProof="0" dirty="0">
                <a:solidFill>
                  <a:srgbClr val="92D050"/>
                </a:solidFill>
                <a:latin typeface="Trebuchet MS" pitchFamily="34" charset="0"/>
              </a:rPr>
              <a:t>-</a:t>
            </a:r>
            <a:r>
              <a:rPr lang="de-DE" altLang="de-DE" sz="28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millionen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93A2FF-B627-1A25-5470-30867AD26EC1}"/>
              </a:ext>
            </a:extLst>
          </p:cNvPr>
          <p:cNvSpPr txBox="1"/>
          <p:nvPr/>
        </p:nvSpPr>
        <p:spPr>
          <a:xfrm>
            <a:off x="190500" y="6724134"/>
            <a:ext cx="392286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34369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19" grpId="0"/>
      <p:bldP spid="20" grpId="0"/>
      <p:bldP spid="24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458481" y="989013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1203123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1338255" y="1344613"/>
            <a:ext cx="1146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23112321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819157" y="1701800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2765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1458481" y="2057400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5000000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1338255" y="2413000"/>
            <a:ext cx="1146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98712345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338255" y="2768600"/>
            <a:ext cx="11464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30000000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819157" y="3124200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6666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1218031" y="3481388"/>
            <a:ext cx="12666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444444444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698931" y="38369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14567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1458481" y="4192588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8646789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578706" y="4548188"/>
            <a:ext cx="906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212345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1458482" y="4905375"/>
            <a:ext cx="10262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1011010</a:t>
            </a: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1458481" y="5260975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1512009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1578706" y="5614988"/>
            <a:ext cx="906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215980</a:t>
            </a: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2844764" y="981075"/>
            <a:ext cx="2993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Eine-million 203-tausend 123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2844764" y="1336675"/>
            <a:ext cx="3174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23-millionen 112-tausend 321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2844764" y="1692275"/>
            <a:ext cx="1681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2-tausend 765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2844764" y="2049463"/>
            <a:ext cx="1277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5-millionen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2844764" y="2406650"/>
            <a:ext cx="3142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98-millionen 712-tausend 345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2844764" y="2763838"/>
            <a:ext cx="1398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30-millionen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2844764" y="3119438"/>
            <a:ext cx="1563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 666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2844764" y="3476625"/>
            <a:ext cx="3262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444-millionen 444-tausend 444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2844764" y="3833813"/>
            <a:ext cx="17459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14-tausend 567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2844764" y="4191000"/>
            <a:ext cx="3021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8-millionen 646-tausend 789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2844764" y="4545013"/>
            <a:ext cx="18036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212-tausend 345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2844764" y="4902200"/>
            <a:ext cx="27767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Eine-million11-tausend 10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2844764" y="5259388"/>
            <a:ext cx="2839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Eine-million 512-tausend 9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2844764" y="5616575"/>
            <a:ext cx="18662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215-tausend 980 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1458481" y="5970588"/>
            <a:ext cx="10262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5035101</a:t>
            </a: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2846352" y="5970588"/>
            <a:ext cx="3021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5-millionen 035-tausend 101 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811_7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4" name="811_70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5" name="811_70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7" name="811_70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9" name="811_701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6" name="811_701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7" name="811_701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8" name="811_701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19" name="811_7018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0" name="811_701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1" name="811_702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2" name="811_702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3" name="811_702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4" name="811_702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pic>
        <p:nvPicPr>
          <p:cNvPr id="25" name="811_7024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1560" y="295275"/>
            <a:ext cx="406400" cy="406400"/>
          </a:xfrm>
          <a:prstGeom prst="rect">
            <a:avLst/>
          </a:prstGeom>
        </p:spPr>
      </p:pic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1703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Übung – Lies die Zahlen!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Hörkontrolle per Klick!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2B95AA-BEFC-856F-86C3-645FB1CD302C}"/>
              </a:ext>
            </a:extLst>
          </p:cNvPr>
          <p:cNvSpPr txBox="1"/>
          <p:nvPr/>
        </p:nvSpPr>
        <p:spPr>
          <a:xfrm>
            <a:off x="190500" y="6724134"/>
            <a:ext cx="392286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1993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7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1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5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9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13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321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84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4" grpId="0" autoUpdateAnimBg="0"/>
      <p:bldP spid="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F4591-7D33-4062-B204-2DDD36D8F3AA}" type="slidenum">
              <a:rPr kumimoji="0" lang="de-DE" altLang="de-DE" sz="8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altLang="de-DE" sz="8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hteck 20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Grafik 8" descr="Smiley bö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Smiley g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880" y="1916113"/>
            <a:ext cx="21415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57641" y="4076700"/>
            <a:ext cx="76001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000" dirty="0">
                <a:latin typeface="Arial" pitchFamily="34" charset="0"/>
              </a:rPr>
              <a:t>1, 2, 3, 4, 5, 6, sieben,</a:t>
            </a:r>
          </a:p>
          <a:p>
            <a:pPr algn="ctr"/>
            <a:r>
              <a:rPr lang="de-DE" sz="4000" dirty="0">
                <a:latin typeface="Arial" pitchFamily="34" charset="0"/>
              </a:rPr>
              <a:t>wär ich doch zu Haus geblieben!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C6303B-C91C-4E42-A9B3-FA5CCD6E51BA}"/>
              </a:ext>
            </a:extLst>
          </p:cNvPr>
          <p:cNvSpPr txBox="1"/>
          <p:nvPr/>
        </p:nvSpPr>
        <p:spPr>
          <a:xfrm>
            <a:off x="190500" y="6724134"/>
            <a:ext cx="3922869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3939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563888" y="127050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3000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1403648" y="199058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5000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779912" y="2408409"/>
            <a:ext cx="1394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60000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940152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237892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115616" y="3377905"/>
            <a:ext cx="91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400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1979712" y="4628830"/>
            <a:ext cx="442941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Wichtigste</a:t>
            </a:r>
            <a:r>
              <a:rPr kumimoji="0" lang="de-DE" altLang="de-DE" sz="20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Regel: </a:t>
            </a:r>
            <a:r>
              <a:rPr kumimoji="0" lang="de-DE" altLang="de-DE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Nicht erschrecken!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Es gibt gleich Lesehilfen!</a:t>
            </a: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135334" y="3356992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8769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017075-F2D3-A118-5D17-B7D1F5A951AF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328327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48978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563888" y="127050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3000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1403648" y="199058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5000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779912" y="2408409"/>
            <a:ext cx="1394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60000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940152" y="1857592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237892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115616" y="3377905"/>
            <a:ext cx="91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400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135334" y="3372497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8769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114091" y="4581128"/>
            <a:ext cx="8778389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Zum leichteren</a:t>
            </a: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Lesen teilst du die Zahlen mit einem Strich oder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einem Punkt in Blöcke </a:t>
            </a:r>
            <a:r>
              <a:rPr lang="de-DE" altLang="de-DE" sz="1800" kern="0" dirty="0">
                <a:solidFill>
                  <a:srgbClr val="FF0000"/>
                </a:solidFill>
                <a:latin typeface="Trebuchet MS" pitchFamily="34" charset="0"/>
              </a:rPr>
              <a:t>zu 3 Ziffern ein. Klicke bis die Ziffern eingeteilt sind!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28" name="Gerader Verbinder 27"/>
          <p:cNvCxnSpPr/>
          <p:nvPr/>
        </p:nvCxnSpPr>
        <p:spPr>
          <a:xfrm>
            <a:off x="3891687" y="127050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6742932" y="184482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6466782" y="334139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107504" y="5355460"/>
            <a:ext cx="6237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Das kannst du – wenn möglich – mit einem</a:t>
            </a: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Stift machen.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3061">
            <a:off x="6604318" y="3371886"/>
            <a:ext cx="1196350" cy="15421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107">
            <a:off x="4056823" y="537994"/>
            <a:ext cx="1806646" cy="1623694"/>
          </a:xfrm>
          <a:prstGeom prst="rect">
            <a:avLst/>
          </a:prstGeom>
        </p:spPr>
      </p:pic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111008" y="5805264"/>
            <a:ext cx="8127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Du könntest aber beim</a:t>
            </a:r>
            <a:r>
              <a:rPr kumimoji="0" lang="de-DE" altLang="de-DE" sz="1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Lesen die Stellen auch mit einem Finger anzeigen.</a:t>
            </a:r>
            <a:endParaRPr kumimoji="0" lang="de-DE" altLang="de-DE" sz="18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83097" y="20270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192721" y="2442389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808C64-09EA-4874-9D4C-CB5104C42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55308"/>
            <a:ext cx="1029975" cy="4052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989308E-A8E2-6659-12EE-17C9D5D530AE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24248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3584225" y="127050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3000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1432425" y="1990581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5000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3779912" y="2408409"/>
            <a:ext cx="1394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60000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940152" y="2112845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237892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1115616" y="3377905"/>
            <a:ext cx="910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400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135334" y="3603986"/>
            <a:ext cx="115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8769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114091" y="4509120"/>
            <a:ext cx="481253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Jetzt kannst du die Zahlen leicht lesen.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</a:rPr>
              <a:t>Klicke für jede Zahl!</a:t>
            </a:r>
            <a:endParaRPr kumimoji="0" lang="de-DE" altLang="de-DE" sz="20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28" name="Gerader Verbinder 27"/>
          <p:cNvCxnSpPr/>
          <p:nvPr/>
        </p:nvCxnSpPr>
        <p:spPr>
          <a:xfrm>
            <a:off x="3909298" y="127050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6742932" y="2100077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6466782" y="3572887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>
            <a:spLocks noChangeArrowheads="1"/>
          </p:cNvSpPr>
          <p:nvPr/>
        </p:nvSpPr>
        <p:spPr bwMode="auto">
          <a:xfrm rot="19757548">
            <a:off x="3508045" y="842017"/>
            <a:ext cx="1226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 rot="19650066">
            <a:off x="1343084" y="1557377"/>
            <a:ext cx="1226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 rot="19738646">
            <a:off x="4049967" y="2095965"/>
            <a:ext cx="1019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 rot="19802120">
            <a:off x="6370867" y="1692363"/>
            <a:ext cx="1226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-tausend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 rot="19756219">
            <a:off x="1166439" y="2964664"/>
            <a:ext cx="1241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-hundert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 rot="19791835">
            <a:off x="6118566" y="3177849"/>
            <a:ext cx="1197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tausend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3652789" y="1751003"/>
            <a:ext cx="118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dreitausend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461517" y="2524392"/>
            <a:ext cx="11897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fünftausend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3816944" y="2926715"/>
            <a:ext cx="1460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sechzigtausend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5952470" y="2565754"/>
            <a:ext cx="2584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zweihunderttausend-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achthundertzweiundneunzig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133802" y="3867136"/>
            <a:ext cx="118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vierhundert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6142107" y="4144433"/>
            <a:ext cx="1210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achttausend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612410" y="2027077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192721" y="2442389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.</a:t>
            </a:r>
          </a:p>
        </p:txBody>
      </p:sp>
      <p:sp>
        <p:nvSpPr>
          <p:cNvPr id="52" name="Rechteck 51"/>
          <p:cNvSpPr/>
          <p:nvPr/>
        </p:nvSpPr>
        <p:spPr>
          <a:xfrm rot="19818387">
            <a:off x="6766484" y="1726268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-hundert</a:t>
            </a:r>
          </a:p>
        </p:txBody>
      </p:sp>
      <p:sp>
        <p:nvSpPr>
          <p:cNvPr id="53" name="Rechteck 52"/>
          <p:cNvSpPr/>
          <p:nvPr/>
        </p:nvSpPr>
        <p:spPr>
          <a:xfrm>
            <a:off x="7184439" y="1988840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-zweiundneunzig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 rot="19791835">
            <a:off x="6485298" y="3196592"/>
            <a:ext cx="1212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-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hundert</a:t>
            </a:r>
          </a:p>
        </p:txBody>
      </p:sp>
      <p:sp>
        <p:nvSpPr>
          <p:cNvPr id="56" name="Rechteck 55"/>
          <p:cNvSpPr/>
          <p:nvPr/>
        </p:nvSpPr>
        <p:spPr>
          <a:xfrm>
            <a:off x="6984176" y="3457943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-neunundsechzig</a:t>
            </a:r>
          </a:p>
        </p:txBody>
      </p:sp>
      <p:sp>
        <p:nvSpPr>
          <p:cNvPr id="57" name="Rechteck 56"/>
          <p:cNvSpPr/>
          <p:nvPr/>
        </p:nvSpPr>
        <p:spPr>
          <a:xfrm rot="19818387">
            <a:off x="6002590" y="1744999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kern="0" dirty="0">
                <a:solidFill>
                  <a:srgbClr val="FF0000"/>
                </a:solidFill>
                <a:latin typeface="Trebuchet MS" pitchFamily="34" charset="0"/>
              </a:rPr>
              <a:t>-hundert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47E835-29E1-539C-2EAB-E1C96E2E3896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6032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405187"/>
            <a:ext cx="3853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rgbClr val="FF0000"/>
                </a:solidFill>
                <a:latin typeface="Trebuchet MS" pitchFamily="34" charset="0"/>
              </a:rPr>
              <a:t>Du liest die Zahl in zwei Stufen.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267744" y="1484784"/>
            <a:ext cx="2271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rgbClr val="92D050"/>
                </a:solidFill>
                <a:latin typeface="Trebuchet MS" pitchFamily="34" charset="0"/>
              </a:rPr>
              <a:t>217-tausend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420833" y="1484784"/>
            <a:ext cx="814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800" b="1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315</a:t>
            </a:r>
            <a:endParaRPr kumimoji="0" lang="de-DE" altLang="de-DE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875798" y="2620989"/>
            <a:ext cx="6248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zweihundertsiebzehntausenddreihundertfünfzehn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18" name="Gerader Verbinder 17"/>
          <p:cNvCxnSpPr/>
          <p:nvPr/>
        </p:nvCxnSpPr>
        <p:spPr>
          <a:xfrm>
            <a:off x="4458047" y="184482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899592" y="3992753"/>
            <a:ext cx="70551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Zuerst den Block links. 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Du liest den Block links so, als wäre er eine 3-stellige Zahl, 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ergänzt diese Zahl aber mit </a:t>
            </a:r>
            <a:r>
              <a:rPr lang="de-DE" altLang="de-DE" sz="2000" i="1" kern="0" dirty="0">
                <a:solidFill>
                  <a:srgbClr val="92D050"/>
                </a:solidFill>
                <a:latin typeface="Trebuchet MS" pitchFamily="34" charset="0"/>
              </a:rPr>
              <a:t>…tausend</a:t>
            </a:r>
            <a:r>
              <a:rPr lang="de-DE" altLang="de-DE" sz="2000" kern="0" dirty="0">
                <a:solidFill>
                  <a:srgbClr val="92D050"/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20" name="Rechteck 19"/>
          <p:cNvSpPr/>
          <p:nvPr/>
        </p:nvSpPr>
        <p:spPr>
          <a:xfrm>
            <a:off x="899592" y="5373216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kern="0" dirty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Dann liest du die dreistellige Zahl rechts ganz normal.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28AFB8-F7CE-CC24-9495-07AE32F132B7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481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200300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140968"/>
            <a:ext cx="727635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Wenn du eine Zahl in Blöcken</a:t>
            </a:r>
            <a:r>
              <a:rPr kumimoji="0" lang="de-DE" altLang="de-DE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zu 3 Ziffern eingeteilt hast,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baseline="0" dirty="0">
                <a:solidFill>
                  <a:srgbClr val="FF0000"/>
                </a:solidFill>
                <a:latin typeface="Trebuchet MS" pitchFamily="34" charset="0"/>
              </a:rPr>
              <a:t>kannst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 du sie auch in diesen Blöcken getrennt leicht lesen.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749319" y="1548966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200-tausend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355976" y="2288186"/>
            <a:ext cx="1628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dreihundert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1860552" y="2613254"/>
            <a:ext cx="4099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zweihunderttausenddreihundert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38" name="Gerader Verbinder 37"/>
          <p:cNvCxnSpPr/>
          <p:nvPr/>
        </p:nvCxnSpPr>
        <p:spPr>
          <a:xfrm>
            <a:off x="4458047" y="184482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3923928" y="4865198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200300</a:t>
            </a: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1983205" y="4611285"/>
            <a:ext cx="2893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Block links: Tausender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4644008" y="5308560"/>
            <a:ext cx="3071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Block rechts: Hunderter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42" name="Gerader Verbinder 41"/>
          <p:cNvCxnSpPr/>
          <p:nvPr/>
        </p:nvCxnSpPr>
        <p:spPr>
          <a:xfrm>
            <a:off x="4746079" y="486519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A49B40AB-E34E-4B33-B485-24872EB4EBD0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19722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405187"/>
            <a:ext cx="74847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Eine Möglichkeit ist auch, die letzten drei Stellen mit einem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Finger</a:t>
            </a:r>
            <a:r>
              <a:rPr kumimoji="0" lang="de-DE" altLang="de-DE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abzudecken und dann die Zahl in zwei Abschnitten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baseline="0" dirty="0">
                <a:solidFill>
                  <a:srgbClr val="FF0000"/>
                </a:solidFill>
                <a:latin typeface="Trebuchet MS" pitchFamily="34" charset="0"/>
              </a:rPr>
              <a:t>zu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 lesen.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821327" y="1548966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217-tausend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9853">
            <a:off x="5111301" y="848784"/>
            <a:ext cx="1763322" cy="22729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1ED3494-CE51-02B5-2E25-AB9CA9F9DD7F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1033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79 -0.00463 L -0.04531 -0.01389 L -0.05503 0.0034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03773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600" b="1" kern="0" dirty="0">
                <a:solidFill>
                  <a:prstClr val="black"/>
                </a:solidFill>
                <a:latin typeface="Trebuchet MS" pitchFamily="34" charset="0"/>
              </a:rPr>
              <a:t>Große Zahlen lesen</a:t>
            </a: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635896" y="1844824"/>
            <a:ext cx="163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</a:rPr>
              <a:t>217315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899592" y="3405187"/>
            <a:ext cx="748474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Eine Möglichkeit ist auch, die letzten drei Stellen mit einem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Finger</a:t>
            </a:r>
            <a:r>
              <a:rPr kumimoji="0" lang="de-DE" altLang="de-DE" sz="2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</a:rPr>
              <a:t> abzudecken und dann die Zahl in zwei Abschnitten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baseline="0" dirty="0">
                <a:solidFill>
                  <a:srgbClr val="FF0000"/>
                </a:solidFill>
                <a:latin typeface="Trebuchet MS" pitchFamily="34" charset="0"/>
              </a:rPr>
              <a:t>zu</a:t>
            </a: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 lesen.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2821327" y="1548966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217-tausend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4355976" y="2288186"/>
            <a:ext cx="2707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rgbClr val="FF0000"/>
                </a:solidFill>
                <a:latin typeface="Trebuchet MS" pitchFamily="34" charset="0"/>
              </a:rPr>
              <a:t>dreihundertfünfzehn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875798" y="2620989"/>
            <a:ext cx="6248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zweihundertsiebzehntausenddreihundertfünfzehn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5254">
            <a:off x="4664925" y="131795"/>
            <a:ext cx="1763322" cy="22729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C73141D-302F-5663-B1E7-F96C68CE5A8F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6728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3A7BA-E402-4949-AA07-1536DC71DFD2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67625" y="6469063"/>
            <a:ext cx="1368425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70650"/>
            <a:ext cx="1512888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Nächste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173788" y="6470650"/>
            <a:ext cx="1368425" cy="287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echteck 14">
            <a:hlinkClick r:id="" action="ppaction://hlinkshowjump?jump=previousslide"/>
          </p:cNvPr>
          <p:cNvSpPr/>
          <p:nvPr/>
        </p:nvSpPr>
        <p:spPr>
          <a:xfrm>
            <a:off x="5945188" y="6470650"/>
            <a:ext cx="1512887" cy="2873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Vorherige Seite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1819157" y="989013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3000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1819157" y="1344613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2000</a:t>
            </a: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939382" y="1701800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700</a:t>
            </a: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1819157" y="2057400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8000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2059608" y="2413000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90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1698931" y="2768600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12000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1698931" y="3124200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77000</a:t>
            </a: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1819157" y="3481388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6000</a:t>
            </a: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1939382" y="3836988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500</a:t>
            </a: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2059608" y="4192588"/>
            <a:ext cx="425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40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1939382" y="4548188"/>
            <a:ext cx="545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700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1819157" y="4905375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9000</a:t>
            </a: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1698931" y="5260975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45000</a:t>
            </a: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1819157" y="5614988"/>
            <a:ext cx="6655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6000</a:t>
            </a: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2844764" y="98107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2844764" y="133667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2844764" y="1692275"/>
            <a:ext cx="1152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7-hundert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2844764" y="2049463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8-tausend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2844764" y="2406650"/>
            <a:ext cx="1106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90 (9-zig)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2844764" y="276383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12-tausend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2844764" y="311943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77-tausend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2844764" y="347662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2844764" y="3833813"/>
            <a:ext cx="1152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5-hundert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2844764" y="4191000"/>
            <a:ext cx="11063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40 (4-zig)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2844764" y="4545013"/>
            <a:ext cx="1152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7-hundert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2844764" y="4902200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9-tausend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2844764" y="525938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45-tausend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2844764" y="5616575"/>
            <a:ext cx="1140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6-tausend</a:t>
            </a:r>
            <a:endParaRPr lang="de-DE" sz="12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1698931" y="5970588"/>
            <a:ext cx="7857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600" b="1" dirty="0">
                <a:latin typeface="Trebuchet MS" panose="020B0603020202020204" pitchFamily="34" charset="0"/>
              </a:rPr>
              <a:t>20000</a:t>
            </a: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2846352" y="5970588"/>
            <a:ext cx="1260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20-tausend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811_7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5" name="811_703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6" name="811_703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7" name="811_703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8" name="811_703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29" name="811_703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0" name="811_7036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1" name="811_703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2" name="811_7038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4" name="811_7039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5" name="811_7025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6" name="811_7026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7" name="811_7027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8" name="811_7028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pic>
        <p:nvPicPr>
          <p:cNvPr id="39" name="811_7029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495731" y="242303"/>
            <a:ext cx="406400" cy="406400"/>
          </a:xfrm>
          <a:prstGeom prst="rect">
            <a:avLst/>
          </a:prstGeom>
        </p:spPr>
      </p:pic>
      <p:sp>
        <p:nvSpPr>
          <p:cNvPr id="33" name="Textfeld 36"/>
          <p:cNvSpPr txBox="1">
            <a:spLocks noChangeArrowheads="1"/>
          </p:cNvSpPr>
          <p:nvPr/>
        </p:nvSpPr>
        <p:spPr bwMode="auto">
          <a:xfrm>
            <a:off x="179512" y="179388"/>
            <a:ext cx="251703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Übung – Lies die Zahlen!</a:t>
            </a:r>
          </a:p>
          <a:p>
            <a:pPr lvl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de-DE" altLang="de-DE" sz="1600" b="1" kern="0" dirty="0">
                <a:solidFill>
                  <a:srgbClr val="FF0000"/>
                </a:solidFill>
                <a:latin typeface="Trebuchet MS" pitchFamily="34" charset="0"/>
              </a:rPr>
              <a:t>Hörkontrolle per Klick!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E1BC8D-20E3-B52E-D77B-D2A45A83A1AE}"/>
              </a:ext>
            </a:extLst>
          </p:cNvPr>
          <p:cNvSpPr txBox="1"/>
          <p:nvPr/>
        </p:nvSpPr>
        <p:spPr>
          <a:xfrm>
            <a:off x="190500" y="6724134"/>
            <a:ext cx="388279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C:\Users\Master\OneDrive\A - Übungsdateien\Leseübungs-Sammelsurium\Zahlen - große lesen.pptx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25813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7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9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6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8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1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5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5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59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9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7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2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4" grpId="0" autoUpdateAnimBg="0"/>
      <p:bldP spid="86" grpId="0" autoUpdateAnimBg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1009</Words>
  <Application>Microsoft Office PowerPoint</Application>
  <PresentationFormat>Bildschirmpräsentation (4:3)</PresentationFormat>
  <Paragraphs>262</Paragraphs>
  <Slides>13</Slides>
  <Notes>0</Notes>
  <HiddenSlides>0</HiddenSlides>
  <MMClips>45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1344</cp:revision>
  <dcterms:created xsi:type="dcterms:W3CDTF">2012-08-26T07:44:46Z</dcterms:created>
  <dcterms:modified xsi:type="dcterms:W3CDTF">2022-09-23T17:48:59Z</dcterms:modified>
</cp:coreProperties>
</file>