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7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095B2-9DFC-4D0C-AC87-309B170F047C}" v="373" dt="2025-01-15T17:38:08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6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119D690-061D-40FE-8250-49682D813756}"/>
    <pc:docChg chg="undo custSel modSld">
      <pc:chgData name="Siegbert Rudolph" userId="2af4d44886c067cc" providerId="LiveId" clId="{4119D690-061D-40FE-8250-49682D813756}" dt="2023-10-20T12:52:31.722" v="195" actId="14100"/>
      <pc:docMkLst>
        <pc:docMk/>
      </pc:docMkLst>
      <pc:sldChg chg="addSp modSp mod modAnim">
        <pc:chgData name="Siegbert Rudolph" userId="2af4d44886c067cc" providerId="LiveId" clId="{4119D690-061D-40FE-8250-49682D813756}" dt="2023-10-20T12:52:31.722" v="195" actId="14100"/>
        <pc:sldMkLst>
          <pc:docMk/>
          <pc:sldMk cId="1269895419" sldId="258"/>
        </pc:sldMkLst>
      </pc:sldChg>
    </pc:docChg>
  </pc:docChgLst>
  <pc:docChgLst>
    <pc:chgData name="Siegbert Rudolph" userId="2af4d44886c067cc" providerId="LiveId" clId="{F58C8174-167C-4131-A34B-9ED5FAF7CA4C}"/>
    <pc:docChg chg="custSel delSld modSld">
      <pc:chgData name="Siegbert Rudolph" userId="2af4d44886c067cc" providerId="LiveId" clId="{F58C8174-167C-4131-A34B-9ED5FAF7CA4C}" dt="2022-07-08T16:22:24.743" v="338" actId="1076"/>
      <pc:docMkLst>
        <pc:docMk/>
      </pc:docMkLst>
      <pc:sldChg chg="modSp mod">
        <pc:chgData name="Siegbert Rudolph" userId="2af4d44886c067cc" providerId="LiveId" clId="{F58C8174-167C-4131-A34B-9ED5FAF7CA4C}" dt="2022-07-08T16:22:24.743" v="323" actId="1076"/>
        <pc:sldMkLst>
          <pc:docMk/>
          <pc:sldMk cId="3618871785" sldId="256"/>
        </pc:sldMkLst>
      </pc:sldChg>
      <pc:sldChg chg="addSp delSp modSp mod delAnim modAnim">
        <pc:chgData name="Siegbert Rudolph" userId="2af4d44886c067cc" providerId="LiveId" clId="{F58C8174-167C-4131-A34B-9ED5FAF7CA4C}" dt="2022-07-08T16:22:24.743" v="328" actId="1076"/>
        <pc:sldMkLst>
          <pc:docMk/>
          <pc:sldMk cId="3780582147" sldId="257"/>
        </pc:sldMkLst>
      </pc:sldChg>
      <pc:sldChg chg="addSp delSp modSp mod delAnim modAnim">
        <pc:chgData name="Siegbert Rudolph" userId="2af4d44886c067cc" providerId="LiveId" clId="{F58C8174-167C-4131-A34B-9ED5FAF7CA4C}" dt="2022-07-08T16:22:24.743" v="333" actId="1076"/>
        <pc:sldMkLst>
          <pc:docMk/>
          <pc:sldMk cId="1269895419" sldId="258"/>
        </pc:sldMkLst>
      </pc:sldChg>
      <pc:sldChg chg="delSp del modAnim">
        <pc:chgData name="Siegbert Rudolph" userId="2af4d44886c067cc" providerId="LiveId" clId="{F58C8174-167C-4131-A34B-9ED5FAF7CA4C}" dt="2022-02-15T10:47:55.269" v="284" actId="47"/>
        <pc:sldMkLst>
          <pc:docMk/>
          <pc:sldMk cId="481113421" sldId="259"/>
        </pc:sldMkLst>
      </pc:sldChg>
      <pc:sldChg chg="delSp del modAnim">
        <pc:chgData name="Siegbert Rudolph" userId="2af4d44886c067cc" providerId="LiveId" clId="{F58C8174-167C-4131-A34B-9ED5FAF7CA4C}" dt="2022-02-15T10:47:55.863" v="285" actId="47"/>
        <pc:sldMkLst>
          <pc:docMk/>
          <pc:sldMk cId="2720419470" sldId="260"/>
        </pc:sldMkLst>
      </pc:sldChg>
      <pc:sldChg chg="delSp del mod delAnim">
        <pc:chgData name="Siegbert Rudolph" userId="2af4d44886c067cc" providerId="LiveId" clId="{F58C8174-167C-4131-A34B-9ED5FAF7CA4C}" dt="2022-02-15T10:47:56.504" v="286" actId="47"/>
        <pc:sldMkLst>
          <pc:docMk/>
          <pc:sldMk cId="1499936335" sldId="261"/>
        </pc:sldMkLst>
      </pc:sldChg>
      <pc:sldChg chg="modSp mod">
        <pc:chgData name="Siegbert Rudolph" userId="2af4d44886c067cc" providerId="LiveId" clId="{F58C8174-167C-4131-A34B-9ED5FAF7CA4C}" dt="2022-07-08T16:22:24.743" v="338" actId="1076"/>
        <pc:sldMkLst>
          <pc:docMk/>
          <pc:sldMk cId="3280588398" sldId="262"/>
        </pc:sldMkLst>
      </pc:sldChg>
      <pc:sldChg chg="delSp del mod delAnim">
        <pc:chgData name="Siegbert Rudolph" userId="2af4d44886c067cc" providerId="LiveId" clId="{F58C8174-167C-4131-A34B-9ED5FAF7CA4C}" dt="2022-02-15T10:47:57.132" v="287" actId="47"/>
        <pc:sldMkLst>
          <pc:docMk/>
          <pc:sldMk cId="202281583" sldId="268"/>
        </pc:sldMkLst>
      </pc:sldChg>
    </pc:docChg>
  </pc:docChgLst>
  <pc:docChgLst>
    <pc:chgData name="Siegbert Rudolph" userId="2af4d44886c067cc" providerId="LiveId" clId="{163095B2-9DFC-4D0C-AC87-309B170F047C}"/>
    <pc:docChg chg="custSel addSld delSld modSld">
      <pc:chgData name="Siegbert Rudolph" userId="2af4d44886c067cc" providerId="LiveId" clId="{163095B2-9DFC-4D0C-AC87-309B170F047C}" dt="2025-01-15T17:48:23.912" v="507" actId="20577"/>
      <pc:docMkLst>
        <pc:docMk/>
      </pc:docMkLst>
      <pc:sldChg chg="modSp mod">
        <pc:chgData name="Siegbert Rudolph" userId="2af4d44886c067cc" providerId="LiveId" clId="{163095B2-9DFC-4D0C-AC87-309B170F047C}" dt="2025-01-15T17:48:23.912" v="507" actId="20577"/>
        <pc:sldMkLst>
          <pc:docMk/>
          <pc:sldMk cId="3618871785" sldId="256"/>
        </pc:sldMkLst>
        <pc:spChg chg="mod">
          <ac:chgData name="Siegbert Rudolph" userId="2af4d44886c067cc" providerId="LiveId" clId="{163095B2-9DFC-4D0C-AC87-309B170F047C}" dt="2025-01-15T17:48:23.912" v="507" actId="20577"/>
          <ac:spMkLst>
            <pc:docMk/>
            <pc:sldMk cId="3618871785" sldId="256"/>
            <ac:spMk id="3" creationId="{3F18D5BC-09E4-4689-A9DB-EFCC7C9FA602}"/>
          </ac:spMkLst>
        </pc:spChg>
      </pc:sldChg>
      <pc:sldChg chg="modSp mod">
        <pc:chgData name="Siegbert Rudolph" userId="2af4d44886c067cc" providerId="LiveId" clId="{163095B2-9DFC-4D0C-AC87-309B170F047C}" dt="2025-01-15T17:42:59.799" v="486" actId="20577"/>
        <pc:sldMkLst>
          <pc:docMk/>
          <pc:sldMk cId="3780582147" sldId="257"/>
        </pc:sldMkLst>
        <pc:spChg chg="mod">
          <ac:chgData name="Siegbert Rudolph" userId="2af4d44886c067cc" providerId="LiveId" clId="{163095B2-9DFC-4D0C-AC87-309B170F047C}" dt="2025-01-15T17:42:59.799" v="486" actId="20577"/>
          <ac:spMkLst>
            <pc:docMk/>
            <pc:sldMk cId="3780582147" sldId="257"/>
            <ac:spMk id="240" creationId="{AF159694-B4A4-4E7D-95D7-973B9021A012}"/>
          </ac:spMkLst>
        </pc:spChg>
      </pc:sldChg>
      <pc:sldChg chg="delSp modSp mod delAnim modAnim">
        <pc:chgData name="Siegbert Rudolph" userId="2af4d44886c067cc" providerId="LiveId" clId="{163095B2-9DFC-4D0C-AC87-309B170F047C}" dt="2025-01-15T17:40:06.985" v="450" actId="20577"/>
        <pc:sldMkLst>
          <pc:docMk/>
          <pc:sldMk cId="1269895419" sldId="258"/>
        </pc:sldMkLst>
        <pc:spChg chg="mod">
          <ac:chgData name="Siegbert Rudolph" userId="2af4d44886c067cc" providerId="LiveId" clId="{163095B2-9DFC-4D0C-AC87-309B170F047C}" dt="2025-01-15T17:40:06.985" v="450" actId="20577"/>
          <ac:spMkLst>
            <pc:docMk/>
            <pc:sldMk cId="1269895419" sldId="258"/>
            <ac:spMk id="3" creationId="{E9CF247B-3249-4B22-9088-8A0D64DEEA9B}"/>
          </ac:spMkLst>
        </pc:spChg>
        <pc:spChg chg="mod">
          <ac:chgData name="Siegbert Rudolph" userId="2af4d44886c067cc" providerId="LiveId" clId="{163095B2-9DFC-4D0C-AC87-309B170F047C}" dt="2025-01-15T17:19:59.686" v="16" actId="20577"/>
          <ac:spMkLst>
            <pc:docMk/>
            <pc:sldMk cId="1269895419" sldId="258"/>
            <ac:spMk id="4" creationId="{E4248C62-B06D-4875-8218-CA94DBBEF853}"/>
          </ac:spMkLst>
        </pc:spChg>
        <pc:spChg chg="mod">
          <ac:chgData name="Siegbert Rudolph" userId="2af4d44886c067cc" providerId="LiveId" clId="{163095B2-9DFC-4D0C-AC87-309B170F047C}" dt="2025-01-15T17:34:18.870" v="340" actId="408"/>
          <ac:spMkLst>
            <pc:docMk/>
            <pc:sldMk cId="1269895419" sldId="258"/>
            <ac:spMk id="5" creationId="{BA8F6012-0E4D-40A7-8A13-E0631616CA47}"/>
          </ac:spMkLst>
        </pc:spChg>
        <pc:spChg chg="mod">
          <ac:chgData name="Siegbert Rudolph" userId="2af4d44886c067cc" providerId="LiveId" clId="{163095B2-9DFC-4D0C-AC87-309B170F047C}" dt="2025-01-15T17:34:18.870" v="340" actId="408"/>
          <ac:spMkLst>
            <pc:docMk/>
            <pc:sldMk cId="1269895419" sldId="258"/>
            <ac:spMk id="6" creationId="{777DB96E-1185-4AF0-87A1-7D54CA735F4A}"/>
          </ac:spMkLst>
        </pc:spChg>
        <pc:spChg chg="mod">
          <ac:chgData name="Siegbert Rudolph" userId="2af4d44886c067cc" providerId="LiveId" clId="{163095B2-9DFC-4D0C-AC87-309B170F047C}" dt="2025-01-15T17:34:18.870" v="340" actId="408"/>
          <ac:spMkLst>
            <pc:docMk/>
            <pc:sldMk cId="1269895419" sldId="258"/>
            <ac:spMk id="7" creationId="{8001FBE5-06E7-424C-BB27-211487331E81}"/>
          </ac:spMkLst>
        </pc:spChg>
        <pc:spChg chg="mod">
          <ac:chgData name="Siegbert Rudolph" userId="2af4d44886c067cc" providerId="LiveId" clId="{163095B2-9DFC-4D0C-AC87-309B170F047C}" dt="2025-01-15T17:34:18.870" v="340" actId="408"/>
          <ac:spMkLst>
            <pc:docMk/>
            <pc:sldMk cId="1269895419" sldId="258"/>
            <ac:spMk id="8" creationId="{CE9D5CF5-FD73-45FD-9F02-581E8B256BF3}"/>
          </ac:spMkLst>
        </pc:spChg>
        <pc:spChg chg="mod">
          <ac:chgData name="Siegbert Rudolph" userId="2af4d44886c067cc" providerId="LiveId" clId="{163095B2-9DFC-4D0C-AC87-309B170F047C}" dt="2025-01-15T17:34:18.870" v="340" actId="408"/>
          <ac:spMkLst>
            <pc:docMk/>
            <pc:sldMk cId="1269895419" sldId="258"/>
            <ac:spMk id="9" creationId="{6977971F-F8D6-4F88-9C9C-B93B9F7F35A5}"/>
          </ac:spMkLst>
        </pc:spChg>
        <pc:spChg chg="mod">
          <ac:chgData name="Siegbert Rudolph" userId="2af4d44886c067cc" providerId="LiveId" clId="{163095B2-9DFC-4D0C-AC87-309B170F047C}" dt="2025-01-15T17:34:18.870" v="340" actId="408"/>
          <ac:spMkLst>
            <pc:docMk/>
            <pc:sldMk cId="1269895419" sldId="258"/>
            <ac:spMk id="10" creationId="{8F410AF4-C784-4CFE-94A2-687BB8331369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11" creationId="{705D9F4C-3816-4CCC-8F80-E2482D28AB31}"/>
          </ac:spMkLst>
        </pc:spChg>
        <pc:spChg chg="del">
          <ac:chgData name="Siegbert Rudolph" userId="2af4d44886c067cc" providerId="LiveId" clId="{163095B2-9DFC-4D0C-AC87-309B170F047C}" dt="2025-01-15T17:26:15.611" v="69" actId="478"/>
          <ac:spMkLst>
            <pc:docMk/>
            <pc:sldMk cId="1269895419" sldId="258"/>
            <ac:spMk id="12" creationId="{13FE9EA4-0CFE-44D1-8EF2-9A84856E5146}"/>
          </ac:spMkLst>
        </pc:spChg>
        <pc:spChg chg="del">
          <ac:chgData name="Siegbert Rudolph" userId="2af4d44886c067cc" providerId="LiveId" clId="{163095B2-9DFC-4D0C-AC87-309B170F047C}" dt="2025-01-15T17:26:15.611" v="69" actId="478"/>
          <ac:spMkLst>
            <pc:docMk/>
            <pc:sldMk cId="1269895419" sldId="258"/>
            <ac:spMk id="13" creationId="{5F0B2E16-3666-4991-980D-A388983A7264}"/>
          </ac:spMkLst>
        </pc:spChg>
        <pc:spChg chg="del">
          <ac:chgData name="Siegbert Rudolph" userId="2af4d44886c067cc" providerId="LiveId" clId="{163095B2-9DFC-4D0C-AC87-309B170F047C}" dt="2025-01-15T17:26:15.611" v="69" actId="478"/>
          <ac:spMkLst>
            <pc:docMk/>
            <pc:sldMk cId="1269895419" sldId="258"/>
            <ac:spMk id="14" creationId="{8D14E6EF-CEAD-4E61-8091-30C98C0DFFF3}"/>
          </ac:spMkLst>
        </pc:spChg>
        <pc:spChg chg="del">
          <ac:chgData name="Siegbert Rudolph" userId="2af4d44886c067cc" providerId="LiveId" clId="{163095B2-9DFC-4D0C-AC87-309B170F047C}" dt="2025-01-15T17:26:15.611" v="69" actId="478"/>
          <ac:spMkLst>
            <pc:docMk/>
            <pc:sldMk cId="1269895419" sldId="258"/>
            <ac:spMk id="15" creationId="{37CAA915-D094-42E6-B7FA-476377E28A0E}"/>
          </ac:spMkLst>
        </pc:spChg>
        <pc:spChg chg="del">
          <ac:chgData name="Siegbert Rudolph" userId="2af4d44886c067cc" providerId="LiveId" clId="{163095B2-9DFC-4D0C-AC87-309B170F047C}" dt="2025-01-15T17:26:15.611" v="69" actId="478"/>
          <ac:spMkLst>
            <pc:docMk/>
            <pc:sldMk cId="1269895419" sldId="258"/>
            <ac:spMk id="16" creationId="{1F37AC12-6830-4D97-92E8-1DEED6C0DF5A}"/>
          </ac:spMkLst>
        </pc:spChg>
        <pc:spChg chg="del">
          <ac:chgData name="Siegbert Rudolph" userId="2af4d44886c067cc" providerId="LiveId" clId="{163095B2-9DFC-4D0C-AC87-309B170F047C}" dt="2025-01-15T17:26:15.611" v="69" actId="478"/>
          <ac:spMkLst>
            <pc:docMk/>
            <pc:sldMk cId="1269895419" sldId="258"/>
            <ac:spMk id="17" creationId="{5585644A-F792-4E8C-BF61-CBF880AE1FC8}"/>
          </ac:spMkLst>
        </pc:spChg>
        <pc:spChg chg="mod">
          <ac:chgData name="Siegbert Rudolph" userId="2af4d44886c067cc" providerId="LiveId" clId="{163095B2-9DFC-4D0C-AC87-309B170F047C}" dt="2025-01-15T17:20:04.503" v="19" actId="20577"/>
          <ac:spMkLst>
            <pc:docMk/>
            <pc:sldMk cId="1269895419" sldId="258"/>
            <ac:spMk id="18" creationId="{45F35CDA-8E6B-4554-B9E3-FA2E3547F906}"/>
          </ac:spMkLst>
        </pc:spChg>
        <pc:spChg chg="mod">
          <ac:chgData name="Siegbert Rudolph" userId="2af4d44886c067cc" providerId="LiveId" clId="{163095B2-9DFC-4D0C-AC87-309B170F047C}" dt="2025-01-15T17:35:31.339" v="341" actId="408"/>
          <ac:spMkLst>
            <pc:docMk/>
            <pc:sldMk cId="1269895419" sldId="258"/>
            <ac:spMk id="19" creationId="{6254C3A7-EB99-4CDC-A7A3-05108A85F357}"/>
          </ac:spMkLst>
        </pc:spChg>
        <pc:spChg chg="mod">
          <ac:chgData name="Siegbert Rudolph" userId="2af4d44886c067cc" providerId="LiveId" clId="{163095B2-9DFC-4D0C-AC87-309B170F047C}" dt="2025-01-15T17:35:31.339" v="341" actId="408"/>
          <ac:spMkLst>
            <pc:docMk/>
            <pc:sldMk cId="1269895419" sldId="258"/>
            <ac:spMk id="20" creationId="{222D098E-2D9C-45DB-B9B5-E37E01EBF926}"/>
          </ac:spMkLst>
        </pc:spChg>
        <pc:spChg chg="mod">
          <ac:chgData name="Siegbert Rudolph" userId="2af4d44886c067cc" providerId="LiveId" clId="{163095B2-9DFC-4D0C-AC87-309B170F047C}" dt="2025-01-15T17:35:31.339" v="341" actId="408"/>
          <ac:spMkLst>
            <pc:docMk/>
            <pc:sldMk cId="1269895419" sldId="258"/>
            <ac:spMk id="21" creationId="{7BDBB465-803C-4F85-A034-DD6EE276E1CC}"/>
          </ac:spMkLst>
        </pc:spChg>
        <pc:spChg chg="mod">
          <ac:chgData name="Siegbert Rudolph" userId="2af4d44886c067cc" providerId="LiveId" clId="{163095B2-9DFC-4D0C-AC87-309B170F047C}" dt="2025-01-15T17:35:31.339" v="341" actId="408"/>
          <ac:spMkLst>
            <pc:docMk/>
            <pc:sldMk cId="1269895419" sldId="258"/>
            <ac:spMk id="22" creationId="{9AFBF2B5-C7DF-4B29-9BA0-950DFC37A950}"/>
          </ac:spMkLst>
        </pc:spChg>
        <pc:spChg chg="mod">
          <ac:chgData name="Siegbert Rudolph" userId="2af4d44886c067cc" providerId="LiveId" clId="{163095B2-9DFC-4D0C-AC87-309B170F047C}" dt="2025-01-15T17:35:31.339" v="341" actId="408"/>
          <ac:spMkLst>
            <pc:docMk/>
            <pc:sldMk cId="1269895419" sldId="258"/>
            <ac:spMk id="23" creationId="{65F53E21-EBA6-41D1-A141-30F6E0E05A23}"/>
          </ac:spMkLst>
        </pc:spChg>
        <pc:spChg chg="mod">
          <ac:chgData name="Siegbert Rudolph" userId="2af4d44886c067cc" providerId="LiveId" clId="{163095B2-9DFC-4D0C-AC87-309B170F047C}" dt="2025-01-15T17:35:31.339" v="341" actId="408"/>
          <ac:spMkLst>
            <pc:docMk/>
            <pc:sldMk cId="1269895419" sldId="258"/>
            <ac:spMk id="24" creationId="{94911D36-E08B-44BA-A227-12468B814F07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25" creationId="{FD4381DF-C66F-4E60-8FC5-7788C85D35FA}"/>
          </ac:spMkLst>
        </pc:spChg>
        <pc:spChg chg="del">
          <ac:chgData name="Siegbert Rudolph" userId="2af4d44886c067cc" providerId="LiveId" clId="{163095B2-9DFC-4D0C-AC87-309B170F047C}" dt="2025-01-15T17:27:25.402" v="98" actId="478"/>
          <ac:spMkLst>
            <pc:docMk/>
            <pc:sldMk cId="1269895419" sldId="258"/>
            <ac:spMk id="26" creationId="{8F529B61-011E-4FF0-B510-BF9F577F8DC9}"/>
          </ac:spMkLst>
        </pc:spChg>
        <pc:spChg chg="del">
          <ac:chgData name="Siegbert Rudolph" userId="2af4d44886c067cc" providerId="LiveId" clId="{163095B2-9DFC-4D0C-AC87-309B170F047C}" dt="2025-01-15T17:27:25.402" v="98" actId="478"/>
          <ac:spMkLst>
            <pc:docMk/>
            <pc:sldMk cId="1269895419" sldId="258"/>
            <ac:spMk id="27" creationId="{9B0FFC0A-6F60-465B-AEF9-9952279E8F27}"/>
          </ac:spMkLst>
        </pc:spChg>
        <pc:spChg chg="del">
          <ac:chgData name="Siegbert Rudolph" userId="2af4d44886c067cc" providerId="LiveId" clId="{163095B2-9DFC-4D0C-AC87-309B170F047C}" dt="2025-01-15T17:27:25.402" v="98" actId="478"/>
          <ac:spMkLst>
            <pc:docMk/>
            <pc:sldMk cId="1269895419" sldId="258"/>
            <ac:spMk id="28" creationId="{ABC60C52-B865-4269-8962-36611D98F9D0}"/>
          </ac:spMkLst>
        </pc:spChg>
        <pc:spChg chg="del">
          <ac:chgData name="Siegbert Rudolph" userId="2af4d44886c067cc" providerId="LiveId" clId="{163095B2-9DFC-4D0C-AC87-309B170F047C}" dt="2025-01-15T17:27:25.402" v="98" actId="478"/>
          <ac:spMkLst>
            <pc:docMk/>
            <pc:sldMk cId="1269895419" sldId="258"/>
            <ac:spMk id="29" creationId="{C5066F52-9800-479E-85E0-01C98582FAD3}"/>
          </ac:spMkLst>
        </pc:spChg>
        <pc:spChg chg="del">
          <ac:chgData name="Siegbert Rudolph" userId="2af4d44886c067cc" providerId="LiveId" clId="{163095B2-9DFC-4D0C-AC87-309B170F047C}" dt="2025-01-15T17:27:25.402" v="98" actId="478"/>
          <ac:spMkLst>
            <pc:docMk/>
            <pc:sldMk cId="1269895419" sldId="258"/>
            <ac:spMk id="30" creationId="{DB83458F-3DD7-475E-B741-719C90CE92AC}"/>
          </ac:spMkLst>
        </pc:spChg>
        <pc:spChg chg="del">
          <ac:chgData name="Siegbert Rudolph" userId="2af4d44886c067cc" providerId="LiveId" clId="{163095B2-9DFC-4D0C-AC87-309B170F047C}" dt="2025-01-15T17:27:25.402" v="98" actId="478"/>
          <ac:spMkLst>
            <pc:docMk/>
            <pc:sldMk cId="1269895419" sldId="258"/>
            <ac:spMk id="31" creationId="{FC48A7E9-BDA1-4256-851C-4EC59FE64A5A}"/>
          </ac:spMkLst>
        </pc:spChg>
        <pc:spChg chg="mod">
          <ac:chgData name="Siegbert Rudolph" userId="2af4d44886c067cc" providerId="LiveId" clId="{163095B2-9DFC-4D0C-AC87-309B170F047C}" dt="2025-01-15T17:27:40.252" v="102" actId="20577"/>
          <ac:spMkLst>
            <pc:docMk/>
            <pc:sldMk cId="1269895419" sldId="258"/>
            <ac:spMk id="32" creationId="{605A73A4-31A3-4D45-8211-B16ED42821BE}"/>
          </ac:spMkLst>
        </pc:spChg>
        <pc:spChg chg="mod">
          <ac:chgData name="Siegbert Rudolph" userId="2af4d44886c067cc" providerId="LiveId" clId="{163095B2-9DFC-4D0C-AC87-309B170F047C}" dt="2025-01-15T17:35:38.247" v="342" actId="408"/>
          <ac:spMkLst>
            <pc:docMk/>
            <pc:sldMk cId="1269895419" sldId="258"/>
            <ac:spMk id="33" creationId="{9E0B946C-D817-4D97-B82B-1512DC42BF72}"/>
          </ac:spMkLst>
        </pc:spChg>
        <pc:spChg chg="mod">
          <ac:chgData name="Siegbert Rudolph" userId="2af4d44886c067cc" providerId="LiveId" clId="{163095B2-9DFC-4D0C-AC87-309B170F047C}" dt="2025-01-15T17:35:38.247" v="342" actId="408"/>
          <ac:spMkLst>
            <pc:docMk/>
            <pc:sldMk cId="1269895419" sldId="258"/>
            <ac:spMk id="34" creationId="{0F9A4FC7-9232-45A6-9A56-7A304582623B}"/>
          </ac:spMkLst>
        </pc:spChg>
        <pc:spChg chg="mod">
          <ac:chgData name="Siegbert Rudolph" userId="2af4d44886c067cc" providerId="LiveId" clId="{163095B2-9DFC-4D0C-AC87-309B170F047C}" dt="2025-01-15T17:35:38.247" v="342" actId="408"/>
          <ac:spMkLst>
            <pc:docMk/>
            <pc:sldMk cId="1269895419" sldId="258"/>
            <ac:spMk id="35" creationId="{A2189CF2-5D6E-4F6E-ACEA-806D76519E44}"/>
          </ac:spMkLst>
        </pc:spChg>
        <pc:spChg chg="mod">
          <ac:chgData name="Siegbert Rudolph" userId="2af4d44886c067cc" providerId="LiveId" clId="{163095B2-9DFC-4D0C-AC87-309B170F047C}" dt="2025-01-15T17:35:38.247" v="342" actId="408"/>
          <ac:spMkLst>
            <pc:docMk/>
            <pc:sldMk cId="1269895419" sldId="258"/>
            <ac:spMk id="36" creationId="{98184E3C-A563-412B-8A75-58FD1D86A58C}"/>
          </ac:spMkLst>
        </pc:spChg>
        <pc:spChg chg="mod">
          <ac:chgData name="Siegbert Rudolph" userId="2af4d44886c067cc" providerId="LiveId" clId="{163095B2-9DFC-4D0C-AC87-309B170F047C}" dt="2025-01-15T17:35:38.247" v="342" actId="408"/>
          <ac:spMkLst>
            <pc:docMk/>
            <pc:sldMk cId="1269895419" sldId="258"/>
            <ac:spMk id="37" creationId="{DB8F9DEC-EE2C-4996-A0AD-57C445C05C53}"/>
          </ac:spMkLst>
        </pc:spChg>
        <pc:spChg chg="mod">
          <ac:chgData name="Siegbert Rudolph" userId="2af4d44886c067cc" providerId="LiveId" clId="{163095B2-9DFC-4D0C-AC87-309B170F047C}" dt="2025-01-15T17:35:38.247" v="342" actId="408"/>
          <ac:spMkLst>
            <pc:docMk/>
            <pc:sldMk cId="1269895419" sldId="258"/>
            <ac:spMk id="38" creationId="{FFE20EE5-2A53-4500-BFE2-A508D712F8ED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39" creationId="{617700F0-8D28-4703-BFE4-3BA4887CA5A2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45" creationId="{1B40CEAD-6129-4CED-99E3-B7FF9579921E}"/>
          </ac:spMkLst>
        </pc:spChg>
        <pc:spChg chg="mod">
          <ac:chgData name="Siegbert Rudolph" userId="2af4d44886c067cc" providerId="LiveId" clId="{163095B2-9DFC-4D0C-AC87-309B170F047C}" dt="2025-01-15T17:28:28.734" v="126" actId="20577"/>
          <ac:spMkLst>
            <pc:docMk/>
            <pc:sldMk cId="1269895419" sldId="258"/>
            <ac:spMk id="47" creationId="{75F53890-06AB-DEA5-5429-70DFC61EC4DE}"/>
          </ac:spMkLst>
        </pc:spChg>
        <pc:spChg chg="mod">
          <ac:chgData name="Siegbert Rudolph" userId="2af4d44886c067cc" providerId="LiveId" clId="{163095B2-9DFC-4D0C-AC87-309B170F047C}" dt="2025-01-15T17:35:46.111" v="343" actId="408"/>
          <ac:spMkLst>
            <pc:docMk/>
            <pc:sldMk cId="1269895419" sldId="258"/>
            <ac:spMk id="48" creationId="{259DD320-32B0-AB24-70B2-FB73B86CF886}"/>
          </ac:spMkLst>
        </pc:spChg>
        <pc:spChg chg="mod">
          <ac:chgData name="Siegbert Rudolph" userId="2af4d44886c067cc" providerId="LiveId" clId="{163095B2-9DFC-4D0C-AC87-309B170F047C}" dt="2025-01-15T17:35:46.111" v="343" actId="408"/>
          <ac:spMkLst>
            <pc:docMk/>
            <pc:sldMk cId="1269895419" sldId="258"/>
            <ac:spMk id="49" creationId="{E2A097CA-6997-2B4C-C474-44177B949E36}"/>
          </ac:spMkLst>
        </pc:spChg>
        <pc:spChg chg="mod">
          <ac:chgData name="Siegbert Rudolph" userId="2af4d44886c067cc" providerId="LiveId" clId="{163095B2-9DFC-4D0C-AC87-309B170F047C}" dt="2025-01-15T17:35:46.111" v="343" actId="408"/>
          <ac:spMkLst>
            <pc:docMk/>
            <pc:sldMk cId="1269895419" sldId="258"/>
            <ac:spMk id="50" creationId="{94A0392C-F693-8E04-F540-0250F41530ED}"/>
          </ac:spMkLst>
        </pc:spChg>
        <pc:spChg chg="mod">
          <ac:chgData name="Siegbert Rudolph" userId="2af4d44886c067cc" providerId="LiveId" clId="{163095B2-9DFC-4D0C-AC87-309B170F047C}" dt="2025-01-15T17:35:46.111" v="343" actId="408"/>
          <ac:spMkLst>
            <pc:docMk/>
            <pc:sldMk cId="1269895419" sldId="258"/>
            <ac:spMk id="51" creationId="{04EC7D0B-A56B-9DD4-9803-B10A74CD0C55}"/>
          </ac:spMkLst>
        </pc:spChg>
        <pc:spChg chg="mod">
          <ac:chgData name="Siegbert Rudolph" userId="2af4d44886c067cc" providerId="LiveId" clId="{163095B2-9DFC-4D0C-AC87-309B170F047C}" dt="2025-01-15T17:35:46.111" v="343" actId="408"/>
          <ac:spMkLst>
            <pc:docMk/>
            <pc:sldMk cId="1269895419" sldId="258"/>
            <ac:spMk id="52" creationId="{CD3DB192-0CAC-A4A9-50A4-EDFE78B2F8A5}"/>
          </ac:spMkLst>
        </pc:spChg>
        <pc:spChg chg="mod">
          <ac:chgData name="Siegbert Rudolph" userId="2af4d44886c067cc" providerId="LiveId" clId="{163095B2-9DFC-4D0C-AC87-309B170F047C}" dt="2025-01-15T17:35:46.111" v="343" actId="408"/>
          <ac:spMkLst>
            <pc:docMk/>
            <pc:sldMk cId="1269895419" sldId="258"/>
            <ac:spMk id="53" creationId="{90112A29-7FA2-D9D0-4010-D5377DB03036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54" creationId="{8206A85D-7066-9923-495D-8731AB02A10D}"/>
          </ac:spMkLst>
        </pc:spChg>
        <pc:spChg chg="mod">
          <ac:chgData name="Siegbert Rudolph" userId="2af4d44886c067cc" providerId="LiveId" clId="{163095B2-9DFC-4D0C-AC87-309B170F047C}" dt="2025-01-15T17:29:02.924" v="152" actId="20577"/>
          <ac:spMkLst>
            <pc:docMk/>
            <pc:sldMk cId="1269895419" sldId="258"/>
            <ac:spMk id="61" creationId="{A548921F-7852-D394-F573-8D6EF36F4A5F}"/>
          </ac:spMkLst>
        </pc:spChg>
        <pc:spChg chg="mod">
          <ac:chgData name="Siegbert Rudolph" userId="2af4d44886c067cc" providerId="LiveId" clId="{163095B2-9DFC-4D0C-AC87-309B170F047C}" dt="2025-01-15T17:35:53.687" v="344" actId="408"/>
          <ac:spMkLst>
            <pc:docMk/>
            <pc:sldMk cId="1269895419" sldId="258"/>
            <ac:spMk id="62" creationId="{AD858318-F9D6-7EA0-DA95-0063E54AC014}"/>
          </ac:spMkLst>
        </pc:spChg>
        <pc:spChg chg="mod">
          <ac:chgData name="Siegbert Rudolph" userId="2af4d44886c067cc" providerId="LiveId" clId="{163095B2-9DFC-4D0C-AC87-309B170F047C}" dt="2025-01-15T17:35:53.687" v="344" actId="408"/>
          <ac:spMkLst>
            <pc:docMk/>
            <pc:sldMk cId="1269895419" sldId="258"/>
            <ac:spMk id="63" creationId="{9A75C399-39A5-D132-075C-E6DE03B74A91}"/>
          </ac:spMkLst>
        </pc:spChg>
        <pc:spChg chg="mod">
          <ac:chgData name="Siegbert Rudolph" userId="2af4d44886c067cc" providerId="LiveId" clId="{163095B2-9DFC-4D0C-AC87-309B170F047C}" dt="2025-01-15T17:35:53.687" v="344" actId="408"/>
          <ac:spMkLst>
            <pc:docMk/>
            <pc:sldMk cId="1269895419" sldId="258"/>
            <ac:spMk id="64" creationId="{8575D937-0951-1DEB-12AD-A22C35E8EF43}"/>
          </ac:spMkLst>
        </pc:spChg>
        <pc:spChg chg="mod">
          <ac:chgData name="Siegbert Rudolph" userId="2af4d44886c067cc" providerId="LiveId" clId="{163095B2-9DFC-4D0C-AC87-309B170F047C}" dt="2025-01-15T17:35:53.687" v="344" actId="408"/>
          <ac:spMkLst>
            <pc:docMk/>
            <pc:sldMk cId="1269895419" sldId="258"/>
            <ac:spMk id="65" creationId="{D0199C7E-2C50-1036-15F2-0A24D80D42F5}"/>
          </ac:spMkLst>
        </pc:spChg>
        <pc:spChg chg="mod">
          <ac:chgData name="Siegbert Rudolph" userId="2af4d44886c067cc" providerId="LiveId" clId="{163095B2-9DFC-4D0C-AC87-309B170F047C}" dt="2025-01-15T17:35:53.687" v="344" actId="408"/>
          <ac:spMkLst>
            <pc:docMk/>
            <pc:sldMk cId="1269895419" sldId="258"/>
            <ac:spMk id="66" creationId="{D74A8DF8-B2CC-5FE2-FBF1-9BAD275030D2}"/>
          </ac:spMkLst>
        </pc:spChg>
        <pc:spChg chg="mod">
          <ac:chgData name="Siegbert Rudolph" userId="2af4d44886c067cc" providerId="LiveId" clId="{163095B2-9DFC-4D0C-AC87-309B170F047C}" dt="2025-01-15T17:35:53.687" v="344" actId="408"/>
          <ac:spMkLst>
            <pc:docMk/>
            <pc:sldMk cId="1269895419" sldId="258"/>
            <ac:spMk id="67" creationId="{62607387-E039-2923-60BC-71E656B0C619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68" creationId="{454E128C-930F-F6F8-BD2C-08BE92BDFBB3}"/>
          </ac:spMkLst>
        </pc:spChg>
        <pc:spChg chg="mod">
          <ac:chgData name="Siegbert Rudolph" userId="2af4d44886c067cc" providerId="LiveId" clId="{163095B2-9DFC-4D0C-AC87-309B170F047C}" dt="2025-01-15T17:29:54.845" v="176" actId="20577"/>
          <ac:spMkLst>
            <pc:docMk/>
            <pc:sldMk cId="1269895419" sldId="258"/>
            <ac:spMk id="78" creationId="{4BE17672-519B-BD1F-A531-202E2E6B08EF}"/>
          </ac:spMkLst>
        </pc:spChg>
        <pc:spChg chg="mod">
          <ac:chgData name="Siegbert Rudolph" userId="2af4d44886c067cc" providerId="LiveId" clId="{163095B2-9DFC-4D0C-AC87-309B170F047C}" dt="2025-01-15T17:36:01.127" v="345" actId="408"/>
          <ac:spMkLst>
            <pc:docMk/>
            <pc:sldMk cId="1269895419" sldId="258"/>
            <ac:spMk id="79" creationId="{7D739C8D-8FD3-609D-2CA0-05E6C294BD96}"/>
          </ac:spMkLst>
        </pc:spChg>
        <pc:spChg chg="mod">
          <ac:chgData name="Siegbert Rudolph" userId="2af4d44886c067cc" providerId="LiveId" clId="{163095B2-9DFC-4D0C-AC87-309B170F047C}" dt="2025-01-15T17:36:01.127" v="345" actId="408"/>
          <ac:spMkLst>
            <pc:docMk/>
            <pc:sldMk cId="1269895419" sldId="258"/>
            <ac:spMk id="80" creationId="{6D90C5AB-ECED-F213-EA90-792FB85EF20E}"/>
          </ac:spMkLst>
        </pc:spChg>
        <pc:spChg chg="mod">
          <ac:chgData name="Siegbert Rudolph" userId="2af4d44886c067cc" providerId="LiveId" clId="{163095B2-9DFC-4D0C-AC87-309B170F047C}" dt="2025-01-15T17:36:01.127" v="345" actId="408"/>
          <ac:spMkLst>
            <pc:docMk/>
            <pc:sldMk cId="1269895419" sldId="258"/>
            <ac:spMk id="81" creationId="{F495EDF0-5C27-9702-0B02-6C218AE948B4}"/>
          </ac:spMkLst>
        </pc:spChg>
        <pc:spChg chg="mod">
          <ac:chgData name="Siegbert Rudolph" userId="2af4d44886c067cc" providerId="LiveId" clId="{163095B2-9DFC-4D0C-AC87-309B170F047C}" dt="2025-01-15T17:36:01.127" v="345" actId="408"/>
          <ac:spMkLst>
            <pc:docMk/>
            <pc:sldMk cId="1269895419" sldId="258"/>
            <ac:spMk id="82" creationId="{EA39AD92-3CDB-56AE-5746-CE7F38FEDE7D}"/>
          </ac:spMkLst>
        </pc:spChg>
        <pc:spChg chg="mod">
          <ac:chgData name="Siegbert Rudolph" userId="2af4d44886c067cc" providerId="LiveId" clId="{163095B2-9DFC-4D0C-AC87-309B170F047C}" dt="2025-01-15T17:36:01.127" v="345" actId="408"/>
          <ac:spMkLst>
            <pc:docMk/>
            <pc:sldMk cId="1269895419" sldId="258"/>
            <ac:spMk id="83" creationId="{563D8F6F-8DB4-4239-E7FC-10D436A2F98E}"/>
          </ac:spMkLst>
        </pc:spChg>
        <pc:spChg chg="mod">
          <ac:chgData name="Siegbert Rudolph" userId="2af4d44886c067cc" providerId="LiveId" clId="{163095B2-9DFC-4D0C-AC87-309B170F047C}" dt="2025-01-15T17:36:01.127" v="345" actId="408"/>
          <ac:spMkLst>
            <pc:docMk/>
            <pc:sldMk cId="1269895419" sldId="258"/>
            <ac:spMk id="84" creationId="{7EDAEC7D-5D82-5378-38B1-A1AA14BB46B0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85" creationId="{F29F9BB9-61DC-00E4-A416-7BDD52182DE8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86" creationId="{3990E98F-FD39-3FE2-BA89-FC6F0E4911E0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89" creationId="{6EF03EB8-BC5B-2BFB-8948-C5C2BE411B32}"/>
          </ac:spMkLst>
        </pc:spChg>
        <pc:spChg chg="mod">
          <ac:chgData name="Siegbert Rudolph" userId="2af4d44886c067cc" providerId="LiveId" clId="{163095B2-9DFC-4D0C-AC87-309B170F047C}" dt="2025-01-15T17:30:38.226" v="208" actId="20577"/>
          <ac:spMkLst>
            <pc:docMk/>
            <pc:sldMk cId="1269895419" sldId="258"/>
            <ac:spMk id="94" creationId="{D9CDE486-6A10-DE9D-6BD1-A9573F00B989}"/>
          </ac:spMkLst>
        </pc:spChg>
        <pc:spChg chg="mod">
          <ac:chgData name="Siegbert Rudolph" userId="2af4d44886c067cc" providerId="LiveId" clId="{163095B2-9DFC-4D0C-AC87-309B170F047C}" dt="2025-01-15T17:36:07.967" v="346" actId="408"/>
          <ac:spMkLst>
            <pc:docMk/>
            <pc:sldMk cId="1269895419" sldId="258"/>
            <ac:spMk id="95" creationId="{0C802D71-2423-E584-9F2E-F08843888E26}"/>
          </ac:spMkLst>
        </pc:spChg>
        <pc:spChg chg="mod">
          <ac:chgData name="Siegbert Rudolph" userId="2af4d44886c067cc" providerId="LiveId" clId="{163095B2-9DFC-4D0C-AC87-309B170F047C}" dt="2025-01-15T17:36:07.967" v="346" actId="408"/>
          <ac:spMkLst>
            <pc:docMk/>
            <pc:sldMk cId="1269895419" sldId="258"/>
            <ac:spMk id="96" creationId="{283410E8-2EB4-4A5F-8DEA-D71590CBDF71}"/>
          </ac:spMkLst>
        </pc:spChg>
        <pc:spChg chg="mod">
          <ac:chgData name="Siegbert Rudolph" userId="2af4d44886c067cc" providerId="LiveId" clId="{163095B2-9DFC-4D0C-AC87-309B170F047C}" dt="2025-01-15T17:36:07.967" v="346" actId="408"/>
          <ac:spMkLst>
            <pc:docMk/>
            <pc:sldMk cId="1269895419" sldId="258"/>
            <ac:spMk id="97" creationId="{9F42B5B6-B67D-B409-8CAC-04937F7A2517}"/>
          </ac:spMkLst>
        </pc:spChg>
        <pc:spChg chg="mod">
          <ac:chgData name="Siegbert Rudolph" userId="2af4d44886c067cc" providerId="LiveId" clId="{163095B2-9DFC-4D0C-AC87-309B170F047C}" dt="2025-01-15T17:36:07.967" v="346" actId="408"/>
          <ac:spMkLst>
            <pc:docMk/>
            <pc:sldMk cId="1269895419" sldId="258"/>
            <ac:spMk id="98" creationId="{83787F27-FE50-BE8C-9D1C-08317C10B695}"/>
          </ac:spMkLst>
        </pc:spChg>
        <pc:spChg chg="mod">
          <ac:chgData name="Siegbert Rudolph" userId="2af4d44886c067cc" providerId="LiveId" clId="{163095B2-9DFC-4D0C-AC87-309B170F047C}" dt="2025-01-15T17:36:07.967" v="346" actId="408"/>
          <ac:spMkLst>
            <pc:docMk/>
            <pc:sldMk cId="1269895419" sldId="258"/>
            <ac:spMk id="99" creationId="{A068E4E5-4630-A8C0-C47A-D01488AD0126}"/>
          </ac:spMkLst>
        </pc:spChg>
        <pc:spChg chg="mod">
          <ac:chgData name="Siegbert Rudolph" userId="2af4d44886c067cc" providerId="LiveId" clId="{163095B2-9DFC-4D0C-AC87-309B170F047C}" dt="2025-01-15T17:36:07.967" v="346" actId="408"/>
          <ac:spMkLst>
            <pc:docMk/>
            <pc:sldMk cId="1269895419" sldId="258"/>
            <ac:spMk id="100" creationId="{030BA768-214A-C5DD-8CDA-55B7DFE1FFD1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101" creationId="{9B0702E6-2511-D921-D5EE-51E6DD388B86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103" creationId="{18B161DB-8C3D-36BD-253D-981026B1D0EE}"/>
          </ac:spMkLst>
        </pc:spChg>
        <pc:spChg chg="mod">
          <ac:chgData name="Siegbert Rudolph" userId="2af4d44886c067cc" providerId="LiveId" clId="{163095B2-9DFC-4D0C-AC87-309B170F047C}" dt="2025-01-15T17:31:11.101" v="236" actId="20577"/>
          <ac:spMkLst>
            <pc:docMk/>
            <pc:sldMk cId="1269895419" sldId="258"/>
            <ac:spMk id="108" creationId="{7766EC46-B970-E622-D112-D6679C2936E8}"/>
          </ac:spMkLst>
        </pc:spChg>
        <pc:spChg chg="mod">
          <ac:chgData name="Siegbert Rudolph" userId="2af4d44886c067cc" providerId="LiveId" clId="{163095B2-9DFC-4D0C-AC87-309B170F047C}" dt="2025-01-15T17:36:15.083" v="347" actId="408"/>
          <ac:spMkLst>
            <pc:docMk/>
            <pc:sldMk cId="1269895419" sldId="258"/>
            <ac:spMk id="109" creationId="{6938A48F-86F7-4EDB-8FBC-7ED5C07330E9}"/>
          </ac:spMkLst>
        </pc:spChg>
        <pc:spChg chg="mod">
          <ac:chgData name="Siegbert Rudolph" userId="2af4d44886c067cc" providerId="LiveId" clId="{163095B2-9DFC-4D0C-AC87-309B170F047C}" dt="2025-01-15T17:36:15.083" v="347" actId="408"/>
          <ac:spMkLst>
            <pc:docMk/>
            <pc:sldMk cId="1269895419" sldId="258"/>
            <ac:spMk id="110" creationId="{AB32EE4F-1F83-1E83-84B7-8BBD572DD475}"/>
          </ac:spMkLst>
        </pc:spChg>
        <pc:spChg chg="mod">
          <ac:chgData name="Siegbert Rudolph" userId="2af4d44886c067cc" providerId="LiveId" clId="{163095B2-9DFC-4D0C-AC87-309B170F047C}" dt="2025-01-15T17:36:15.083" v="347" actId="408"/>
          <ac:spMkLst>
            <pc:docMk/>
            <pc:sldMk cId="1269895419" sldId="258"/>
            <ac:spMk id="111" creationId="{87C48C09-FDC7-1E30-0651-BE78F8DED9B1}"/>
          </ac:spMkLst>
        </pc:spChg>
        <pc:spChg chg="mod">
          <ac:chgData name="Siegbert Rudolph" userId="2af4d44886c067cc" providerId="LiveId" clId="{163095B2-9DFC-4D0C-AC87-309B170F047C}" dt="2025-01-15T17:36:15.083" v="347" actId="408"/>
          <ac:spMkLst>
            <pc:docMk/>
            <pc:sldMk cId="1269895419" sldId="258"/>
            <ac:spMk id="112" creationId="{8C925D24-53B8-D024-7CF1-FCCF1BA95167}"/>
          </ac:spMkLst>
        </pc:spChg>
        <pc:spChg chg="mod">
          <ac:chgData name="Siegbert Rudolph" userId="2af4d44886c067cc" providerId="LiveId" clId="{163095B2-9DFC-4D0C-AC87-309B170F047C}" dt="2025-01-15T17:36:15.083" v="347" actId="408"/>
          <ac:spMkLst>
            <pc:docMk/>
            <pc:sldMk cId="1269895419" sldId="258"/>
            <ac:spMk id="113" creationId="{627BEE4B-D308-AC13-3D44-203AE852ED80}"/>
          </ac:spMkLst>
        </pc:spChg>
        <pc:spChg chg="mod">
          <ac:chgData name="Siegbert Rudolph" userId="2af4d44886c067cc" providerId="LiveId" clId="{163095B2-9DFC-4D0C-AC87-309B170F047C}" dt="2025-01-15T17:36:15.083" v="347" actId="408"/>
          <ac:spMkLst>
            <pc:docMk/>
            <pc:sldMk cId="1269895419" sldId="258"/>
            <ac:spMk id="114" creationId="{49FD1B5C-5E5C-C6F2-11FB-BF9BCB594B59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115" creationId="{88C7856E-7EEB-5BEB-FC5A-111D26DE1A34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116" creationId="{6D4ED3D7-630F-4FD3-06DE-45CAC43317E3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120" creationId="{B5904E1B-498C-BD76-01A0-0EA15C72E388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121" creationId="{F30CA8AF-9E72-74AE-B583-9A7470C9072D}"/>
          </ac:spMkLst>
        </pc:spChg>
        <pc:spChg chg="mod">
          <ac:chgData name="Siegbert Rudolph" userId="2af4d44886c067cc" providerId="LiveId" clId="{163095B2-9DFC-4D0C-AC87-309B170F047C}" dt="2025-01-15T17:32:24.407" v="267" actId="20577"/>
          <ac:spMkLst>
            <pc:docMk/>
            <pc:sldMk cId="1269895419" sldId="258"/>
            <ac:spMk id="125" creationId="{166A6E30-CC54-F552-E10F-48DB10A0F0C4}"/>
          </ac:spMkLst>
        </pc:spChg>
        <pc:spChg chg="mod">
          <ac:chgData name="Siegbert Rudolph" userId="2af4d44886c067cc" providerId="LiveId" clId="{163095B2-9DFC-4D0C-AC87-309B170F047C}" dt="2025-01-15T17:36:22.433" v="348" actId="408"/>
          <ac:spMkLst>
            <pc:docMk/>
            <pc:sldMk cId="1269895419" sldId="258"/>
            <ac:spMk id="126" creationId="{553AFA9A-FD2E-52B7-4750-88AB5B811832}"/>
          </ac:spMkLst>
        </pc:spChg>
        <pc:spChg chg="mod">
          <ac:chgData name="Siegbert Rudolph" userId="2af4d44886c067cc" providerId="LiveId" clId="{163095B2-9DFC-4D0C-AC87-309B170F047C}" dt="2025-01-15T17:36:22.433" v="348" actId="408"/>
          <ac:spMkLst>
            <pc:docMk/>
            <pc:sldMk cId="1269895419" sldId="258"/>
            <ac:spMk id="127" creationId="{BB211F3E-CB99-9E28-2290-58A90A7E07F4}"/>
          </ac:spMkLst>
        </pc:spChg>
        <pc:spChg chg="mod">
          <ac:chgData name="Siegbert Rudolph" userId="2af4d44886c067cc" providerId="LiveId" clId="{163095B2-9DFC-4D0C-AC87-309B170F047C}" dt="2025-01-15T17:36:22.433" v="348" actId="408"/>
          <ac:spMkLst>
            <pc:docMk/>
            <pc:sldMk cId="1269895419" sldId="258"/>
            <ac:spMk id="128" creationId="{4564D2E2-5018-F6A9-01AD-3BB56C26861D}"/>
          </ac:spMkLst>
        </pc:spChg>
        <pc:spChg chg="mod">
          <ac:chgData name="Siegbert Rudolph" userId="2af4d44886c067cc" providerId="LiveId" clId="{163095B2-9DFC-4D0C-AC87-309B170F047C}" dt="2025-01-15T17:36:22.433" v="348" actId="408"/>
          <ac:spMkLst>
            <pc:docMk/>
            <pc:sldMk cId="1269895419" sldId="258"/>
            <ac:spMk id="129" creationId="{1BB3AF57-807E-4E24-C5EC-C1A0252D39DB}"/>
          </ac:spMkLst>
        </pc:spChg>
        <pc:spChg chg="mod">
          <ac:chgData name="Siegbert Rudolph" userId="2af4d44886c067cc" providerId="LiveId" clId="{163095B2-9DFC-4D0C-AC87-309B170F047C}" dt="2025-01-15T17:36:22.433" v="348" actId="408"/>
          <ac:spMkLst>
            <pc:docMk/>
            <pc:sldMk cId="1269895419" sldId="258"/>
            <ac:spMk id="130" creationId="{A8CBAE7A-89C9-DC41-EC53-FBCF8CFFC02A}"/>
          </ac:spMkLst>
        </pc:spChg>
        <pc:spChg chg="mod">
          <ac:chgData name="Siegbert Rudolph" userId="2af4d44886c067cc" providerId="LiveId" clId="{163095B2-9DFC-4D0C-AC87-309B170F047C}" dt="2025-01-15T17:36:22.433" v="348" actId="408"/>
          <ac:spMkLst>
            <pc:docMk/>
            <pc:sldMk cId="1269895419" sldId="258"/>
            <ac:spMk id="131" creationId="{4F06CF5B-37C1-1907-110E-EEA0FE13B4A2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132" creationId="{DDD784E7-0506-F40A-1AFC-0C976B34CEA4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135" creationId="{B3F2443C-6FCF-30B8-A221-D59A84561CC4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137" creationId="{2A9956C2-85B0-B072-B07D-9C48035940C7}"/>
          </ac:spMkLst>
        </pc:spChg>
        <pc:spChg chg="mod">
          <ac:chgData name="Siegbert Rudolph" userId="2af4d44886c067cc" providerId="LiveId" clId="{163095B2-9DFC-4D0C-AC87-309B170F047C}" dt="2025-01-15T17:33:16.328" v="307" actId="20577"/>
          <ac:spMkLst>
            <pc:docMk/>
            <pc:sldMk cId="1269895419" sldId="258"/>
            <ac:spMk id="139" creationId="{347751A0-92A6-DCAF-1EB3-35A3CB894B4E}"/>
          </ac:spMkLst>
        </pc:spChg>
        <pc:spChg chg="mod">
          <ac:chgData name="Siegbert Rudolph" userId="2af4d44886c067cc" providerId="LiveId" clId="{163095B2-9DFC-4D0C-AC87-309B170F047C}" dt="2025-01-15T17:36:29.916" v="349" actId="408"/>
          <ac:spMkLst>
            <pc:docMk/>
            <pc:sldMk cId="1269895419" sldId="258"/>
            <ac:spMk id="140" creationId="{3E13A400-3A82-DD4B-3A4B-C2EB69B8AE39}"/>
          </ac:spMkLst>
        </pc:spChg>
        <pc:spChg chg="mod">
          <ac:chgData name="Siegbert Rudolph" userId="2af4d44886c067cc" providerId="LiveId" clId="{163095B2-9DFC-4D0C-AC87-309B170F047C}" dt="2025-01-15T17:36:29.916" v="349" actId="408"/>
          <ac:spMkLst>
            <pc:docMk/>
            <pc:sldMk cId="1269895419" sldId="258"/>
            <ac:spMk id="141" creationId="{B99C4AF3-74CA-76D5-653A-D183F2530D5D}"/>
          </ac:spMkLst>
        </pc:spChg>
        <pc:spChg chg="mod">
          <ac:chgData name="Siegbert Rudolph" userId="2af4d44886c067cc" providerId="LiveId" clId="{163095B2-9DFC-4D0C-AC87-309B170F047C}" dt="2025-01-15T17:36:29.916" v="349" actId="408"/>
          <ac:spMkLst>
            <pc:docMk/>
            <pc:sldMk cId="1269895419" sldId="258"/>
            <ac:spMk id="142" creationId="{2018BFC9-7E69-AACA-9848-BB83DBFA8777}"/>
          </ac:spMkLst>
        </pc:spChg>
        <pc:spChg chg="mod">
          <ac:chgData name="Siegbert Rudolph" userId="2af4d44886c067cc" providerId="LiveId" clId="{163095B2-9DFC-4D0C-AC87-309B170F047C}" dt="2025-01-15T17:36:29.916" v="349" actId="408"/>
          <ac:spMkLst>
            <pc:docMk/>
            <pc:sldMk cId="1269895419" sldId="258"/>
            <ac:spMk id="143" creationId="{29FF75F3-F6EF-D053-34DE-5CEF6500774C}"/>
          </ac:spMkLst>
        </pc:spChg>
        <pc:spChg chg="mod">
          <ac:chgData name="Siegbert Rudolph" userId="2af4d44886c067cc" providerId="LiveId" clId="{163095B2-9DFC-4D0C-AC87-309B170F047C}" dt="2025-01-15T17:36:29.916" v="349" actId="408"/>
          <ac:spMkLst>
            <pc:docMk/>
            <pc:sldMk cId="1269895419" sldId="258"/>
            <ac:spMk id="144" creationId="{B3F6B425-81A2-F196-04C2-AD63A6BF74A5}"/>
          </ac:spMkLst>
        </pc:spChg>
        <pc:spChg chg="mod">
          <ac:chgData name="Siegbert Rudolph" userId="2af4d44886c067cc" providerId="LiveId" clId="{163095B2-9DFC-4D0C-AC87-309B170F047C}" dt="2025-01-15T17:36:29.916" v="349" actId="408"/>
          <ac:spMkLst>
            <pc:docMk/>
            <pc:sldMk cId="1269895419" sldId="258"/>
            <ac:spMk id="145" creationId="{F57ECBB3-102C-A95D-4CA1-6B54B94260B7}"/>
          </ac:spMkLst>
        </pc:spChg>
        <pc:spChg chg="mod">
          <ac:chgData name="Siegbert Rudolph" userId="2af4d44886c067cc" providerId="LiveId" clId="{163095B2-9DFC-4D0C-AC87-309B170F047C}" dt="2025-01-15T17:34:08.703" v="339" actId="553"/>
          <ac:spMkLst>
            <pc:docMk/>
            <pc:sldMk cId="1269895419" sldId="258"/>
            <ac:spMk id="146" creationId="{CC3CCD4A-7F07-9978-4320-95747DAA407D}"/>
          </ac:spMkLst>
        </pc:spChg>
        <pc:spChg chg="del">
          <ac:chgData name="Siegbert Rudolph" userId="2af4d44886c067cc" providerId="LiveId" clId="{163095B2-9DFC-4D0C-AC87-309B170F047C}" dt="2025-01-15T17:28:15.702" v="125" actId="478"/>
          <ac:spMkLst>
            <pc:docMk/>
            <pc:sldMk cId="1269895419" sldId="258"/>
            <ac:spMk id="150" creationId="{53FB49FF-3930-3D3F-554F-EE58AFAD5D91}"/>
          </ac:spMkLst>
        </pc:spChg>
      </pc:sldChg>
      <pc:sldChg chg="delSp modSp add mod delAnim">
        <pc:chgData name="Siegbert Rudolph" userId="2af4d44886c067cc" providerId="LiveId" clId="{163095B2-9DFC-4D0C-AC87-309B170F047C}" dt="2025-01-15T17:40:15.657" v="465" actId="20577"/>
        <pc:sldMkLst>
          <pc:docMk/>
          <pc:sldMk cId="1493322272" sldId="263"/>
        </pc:sldMkLst>
        <pc:spChg chg="mod">
          <ac:chgData name="Siegbert Rudolph" userId="2af4d44886c067cc" providerId="LiveId" clId="{163095B2-9DFC-4D0C-AC87-309B170F047C}" dt="2025-01-15T17:40:15.657" v="465" actId="20577"/>
          <ac:spMkLst>
            <pc:docMk/>
            <pc:sldMk cId="1493322272" sldId="263"/>
            <ac:spMk id="3" creationId="{0546D89F-F0B0-D815-948E-A7498EC1669B}"/>
          </ac:spMkLst>
        </pc:spChg>
        <pc:spChg chg="mod">
          <ac:chgData name="Siegbert Rudolph" userId="2af4d44886c067cc" providerId="LiveId" clId="{163095B2-9DFC-4D0C-AC87-309B170F047C}" dt="2025-01-15T17:36:57.955" v="353" actId="20577"/>
          <ac:spMkLst>
            <pc:docMk/>
            <pc:sldMk cId="1493322272" sldId="263"/>
            <ac:spMk id="4" creationId="{AC76EC7A-33FF-C11C-E89C-D0DDA950890F}"/>
          </ac:spMkLst>
        </pc:spChg>
        <pc:spChg chg="mod">
          <ac:chgData name="Siegbert Rudolph" userId="2af4d44886c067cc" providerId="LiveId" clId="{163095B2-9DFC-4D0C-AC87-309B170F047C}" dt="2025-01-15T17:38:30.519" v="409" actId="408"/>
          <ac:spMkLst>
            <pc:docMk/>
            <pc:sldMk cId="1493322272" sldId="263"/>
            <ac:spMk id="5" creationId="{920FE28D-CB40-DD54-8D4F-75A48828B93D}"/>
          </ac:spMkLst>
        </pc:spChg>
        <pc:spChg chg="mod">
          <ac:chgData name="Siegbert Rudolph" userId="2af4d44886c067cc" providerId="LiveId" clId="{163095B2-9DFC-4D0C-AC87-309B170F047C}" dt="2025-01-15T17:38:30.519" v="409" actId="408"/>
          <ac:spMkLst>
            <pc:docMk/>
            <pc:sldMk cId="1493322272" sldId="263"/>
            <ac:spMk id="6" creationId="{7C4CD113-E9DE-7D78-39E8-3A530B5E3395}"/>
          </ac:spMkLst>
        </pc:spChg>
        <pc:spChg chg="mod">
          <ac:chgData name="Siegbert Rudolph" userId="2af4d44886c067cc" providerId="LiveId" clId="{163095B2-9DFC-4D0C-AC87-309B170F047C}" dt="2025-01-15T17:38:30.519" v="409" actId="408"/>
          <ac:spMkLst>
            <pc:docMk/>
            <pc:sldMk cId="1493322272" sldId="263"/>
            <ac:spMk id="7" creationId="{EC64E889-2739-D311-7B8C-58D9F8D1BABD}"/>
          </ac:spMkLst>
        </pc:spChg>
        <pc:spChg chg="mod">
          <ac:chgData name="Siegbert Rudolph" userId="2af4d44886c067cc" providerId="LiveId" clId="{163095B2-9DFC-4D0C-AC87-309B170F047C}" dt="2025-01-15T17:38:30.519" v="409" actId="408"/>
          <ac:spMkLst>
            <pc:docMk/>
            <pc:sldMk cId="1493322272" sldId="263"/>
            <ac:spMk id="8" creationId="{58E56FC4-190D-30A4-1A5D-CC8236C00DDB}"/>
          </ac:spMkLst>
        </pc:spChg>
        <pc:spChg chg="mod">
          <ac:chgData name="Siegbert Rudolph" userId="2af4d44886c067cc" providerId="LiveId" clId="{163095B2-9DFC-4D0C-AC87-309B170F047C}" dt="2025-01-15T17:38:30.519" v="409" actId="408"/>
          <ac:spMkLst>
            <pc:docMk/>
            <pc:sldMk cId="1493322272" sldId="263"/>
            <ac:spMk id="9" creationId="{E1C4CEDF-7CBB-3C0A-8A72-47A704209CDF}"/>
          </ac:spMkLst>
        </pc:spChg>
        <pc:spChg chg="mod">
          <ac:chgData name="Siegbert Rudolph" userId="2af4d44886c067cc" providerId="LiveId" clId="{163095B2-9DFC-4D0C-AC87-309B170F047C}" dt="2025-01-15T17:38:30.519" v="409" actId="408"/>
          <ac:spMkLst>
            <pc:docMk/>
            <pc:sldMk cId="1493322272" sldId="263"/>
            <ac:spMk id="10" creationId="{97B567B5-8746-7DDE-FA3B-6634D1768404}"/>
          </ac:spMkLst>
        </pc:spChg>
        <pc:spChg chg="mod">
          <ac:chgData name="Siegbert Rudolph" userId="2af4d44886c067cc" providerId="LiveId" clId="{163095B2-9DFC-4D0C-AC87-309B170F047C}" dt="2025-01-15T17:38:23.795" v="408" actId="553"/>
          <ac:spMkLst>
            <pc:docMk/>
            <pc:sldMk cId="1493322272" sldId="263"/>
            <ac:spMk id="11" creationId="{E65A2A1C-CFD8-DCCF-5D1A-78246CA31F4B}"/>
          </ac:spMkLst>
        </pc:spChg>
        <pc:spChg chg="del">
          <ac:chgData name="Siegbert Rudolph" userId="2af4d44886c067cc" providerId="LiveId" clId="{163095B2-9DFC-4D0C-AC87-309B170F047C}" dt="2025-01-15T17:37:33.788" v="379" actId="478"/>
          <ac:spMkLst>
            <pc:docMk/>
            <pc:sldMk cId="1493322272" sldId="263"/>
            <ac:spMk id="12" creationId="{053ACA76-6360-2D21-3657-FAA031BD06FE}"/>
          </ac:spMkLst>
        </pc:spChg>
        <pc:spChg chg="del">
          <ac:chgData name="Siegbert Rudolph" userId="2af4d44886c067cc" providerId="LiveId" clId="{163095B2-9DFC-4D0C-AC87-309B170F047C}" dt="2025-01-15T17:37:33.788" v="379" actId="478"/>
          <ac:spMkLst>
            <pc:docMk/>
            <pc:sldMk cId="1493322272" sldId="263"/>
            <ac:spMk id="13" creationId="{FA4434D2-9EBB-6A58-CD9D-5F4095333D5F}"/>
          </ac:spMkLst>
        </pc:spChg>
        <pc:spChg chg="del">
          <ac:chgData name="Siegbert Rudolph" userId="2af4d44886c067cc" providerId="LiveId" clId="{163095B2-9DFC-4D0C-AC87-309B170F047C}" dt="2025-01-15T17:37:33.788" v="379" actId="478"/>
          <ac:spMkLst>
            <pc:docMk/>
            <pc:sldMk cId="1493322272" sldId="263"/>
            <ac:spMk id="14" creationId="{BC310BC9-313A-3799-9BB0-4C4151E8AB46}"/>
          </ac:spMkLst>
        </pc:spChg>
        <pc:spChg chg="del">
          <ac:chgData name="Siegbert Rudolph" userId="2af4d44886c067cc" providerId="LiveId" clId="{163095B2-9DFC-4D0C-AC87-309B170F047C}" dt="2025-01-15T17:37:33.788" v="379" actId="478"/>
          <ac:spMkLst>
            <pc:docMk/>
            <pc:sldMk cId="1493322272" sldId="263"/>
            <ac:spMk id="15" creationId="{FC74C73F-BDFF-5765-EE60-73B4E43B96E7}"/>
          </ac:spMkLst>
        </pc:spChg>
        <pc:spChg chg="del">
          <ac:chgData name="Siegbert Rudolph" userId="2af4d44886c067cc" providerId="LiveId" clId="{163095B2-9DFC-4D0C-AC87-309B170F047C}" dt="2025-01-15T17:37:33.788" v="379" actId="478"/>
          <ac:spMkLst>
            <pc:docMk/>
            <pc:sldMk cId="1493322272" sldId="263"/>
            <ac:spMk id="16" creationId="{6AD16DE2-9B06-2261-0848-AD2E32497C30}"/>
          </ac:spMkLst>
        </pc:spChg>
        <pc:spChg chg="del">
          <ac:chgData name="Siegbert Rudolph" userId="2af4d44886c067cc" providerId="LiveId" clId="{163095B2-9DFC-4D0C-AC87-309B170F047C}" dt="2025-01-15T17:37:33.788" v="379" actId="478"/>
          <ac:spMkLst>
            <pc:docMk/>
            <pc:sldMk cId="1493322272" sldId="263"/>
            <ac:spMk id="17" creationId="{466AB60E-130B-2E8A-A7E5-82A8798872F4}"/>
          </ac:spMkLst>
        </pc:spChg>
        <pc:spChg chg="mod">
          <ac:chgData name="Siegbert Rudolph" userId="2af4d44886c067cc" providerId="LiveId" clId="{163095B2-9DFC-4D0C-AC87-309B170F047C}" dt="2025-01-15T17:37:42.512" v="381" actId="20577"/>
          <ac:spMkLst>
            <pc:docMk/>
            <pc:sldMk cId="1493322272" sldId="263"/>
            <ac:spMk id="18" creationId="{818E403C-90B7-4342-5723-5465CE85D4A4}"/>
          </ac:spMkLst>
        </pc:spChg>
        <pc:spChg chg="mod">
          <ac:chgData name="Siegbert Rudolph" userId="2af4d44886c067cc" providerId="LiveId" clId="{163095B2-9DFC-4D0C-AC87-309B170F047C}" dt="2025-01-15T17:38:37.018" v="410" actId="408"/>
          <ac:spMkLst>
            <pc:docMk/>
            <pc:sldMk cId="1493322272" sldId="263"/>
            <ac:spMk id="19" creationId="{670B6BD0-4543-5A4B-B8A6-DF67D9BF9C74}"/>
          </ac:spMkLst>
        </pc:spChg>
        <pc:spChg chg="mod">
          <ac:chgData name="Siegbert Rudolph" userId="2af4d44886c067cc" providerId="LiveId" clId="{163095B2-9DFC-4D0C-AC87-309B170F047C}" dt="2025-01-15T17:38:37.018" v="410" actId="408"/>
          <ac:spMkLst>
            <pc:docMk/>
            <pc:sldMk cId="1493322272" sldId="263"/>
            <ac:spMk id="20" creationId="{4173ED02-9191-D0C9-519E-82B762F4D844}"/>
          </ac:spMkLst>
        </pc:spChg>
        <pc:spChg chg="mod">
          <ac:chgData name="Siegbert Rudolph" userId="2af4d44886c067cc" providerId="LiveId" clId="{163095B2-9DFC-4D0C-AC87-309B170F047C}" dt="2025-01-15T17:38:37.018" v="410" actId="408"/>
          <ac:spMkLst>
            <pc:docMk/>
            <pc:sldMk cId="1493322272" sldId="263"/>
            <ac:spMk id="21" creationId="{64F598C2-DF42-8D13-96E8-19612FDC0593}"/>
          </ac:spMkLst>
        </pc:spChg>
        <pc:spChg chg="mod">
          <ac:chgData name="Siegbert Rudolph" userId="2af4d44886c067cc" providerId="LiveId" clId="{163095B2-9DFC-4D0C-AC87-309B170F047C}" dt="2025-01-15T17:38:37.018" v="410" actId="408"/>
          <ac:spMkLst>
            <pc:docMk/>
            <pc:sldMk cId="1493322272" sldId="263"/>
            <ac:spMk id="22" creationId="{22D7A6DD-3B25-6EFF-09AE-09F92A2FE864}"/>
          </ac:spMkLst>
        </pc:spChg>
        <pc:spChg chg="mod">
          <ac:chgData name="Siegbert Rudolph" userId="2af4d44886c067cc" providerId="LiveId" clId="{163095B2-9DFC-4D0C-AC87-309B170F047C}" dt="2025-01-15T17:38:37.018" v="410" actId="408"/>
          <ac:spMkLst>
            <pc:docMk/>
            <pc:sldMk cId="1493322272" sldId="263"/>
            <ac:spMk id="23" creationId="{CE1A372F-EF68-F148-497F-FE66B11C72E5}"/>
          </ac:spMkLst>
        </pc:spChg>
        <pc:spChg chg="mod">
          <ac:chgData name="Siegbert Rudolph" userId="2af4d44886c067cc" providerId="LiveId" clId="{163095B2-9DFC-4D0C-AC87-309B170F047C}" dt="2025-01-15T17:38:37.018" v="410" actId="408"/>
          <ac:spMkLst>
            <pc:docMk/>
            <pc:sldMk cId="1493322272" sldId="263"/>
            <ac:spMk id="24" creationId="{3E1E5AF4-F185-E181-9DCC-D618A6AEB00A}"/>
          </ac:spMkLst>
        </pc:spChg>
        <pc:spChg chg="mod">
          <ac:chgData name="Siegbert Rudolph" userId="2af4d44886c067cc" providerId="LiveId" clId="{163095B2-9DFC-4D0C-AC87-309B170F047C}" dt="2025-01-15T17:38:23.795" v="408" actId="553"/>
          <ac:spMkLst>
            <pc:docMk/>
            <pc:sldMk cId="1493322272" sldId="263"/>
            <ac:spMk id="25" creationId="{04D3AADE-D0F1-A2C8-AAC9-277D2ECB9D20}"/>
          </ac:spMkLst>
        </pc:spChg>
        <pc:spChg chg="del">
          <ac:chgData name="Siegbert Rudolph" userId="2af4d44886c067cc" providerId="LiveId" clId="{163095B2-9DFC-4D0C-AC87-309B170F047C}" dt="2025-01-15T17:37:38.124" v="380" actId="478"/>
          <ac:spMkLst>
            <pc:docMk/>
            <pc:sldMk cId="1493322272" sldId="263"/>
            <ac:spMk id="26" creationId="{0581E1C2-607E-911B-D290-93C1FD04BDFA}"/>
          </ac:spMkLst>
        </pc:spChg>
        <pc:spChg chg="del">
          <ac:chgData name="Siegbert Rudolph" userId="2af4d44886c067cc" providerId="LiveId" clId="{163095B2-9DFC-4D0C-AC87-309B170F047C}" dt="2025-01-15T17:37:38.124" v="380" actId="478"/>
          <ac:spMkLst>
            <pc:docMk/>
            <pc:sldMk cId="1493322272" sldId="263"/>
            <ac:spMk id="27" creationId="{9AD72DEB-8573-B456-68D9-4D72CE907FC0}"/>
          </ac:spMkLst>
        </pc:spChg>
        <pc:spChg chg="del">
          <ac:chgData name="Siegbert Rudolph" userId="2af4d44886c067cc" providerId="LiveId" clId="{163095B2-9DFC-4D0C-AC87-309B170F047C}" dt="2025-01-15T17:37:38.124" v="380" actId="478"/>
          <ac:spMkLst>
            <pc:docMk/>
            <pc:sldMk cId="1493322272" sldId="263"/>
            <ac:spMk id="28" creationId="{0C071AA0-D6C1-CD23-34E4-CAF8936EB150}"/>
          </ac:spMkLst>
        </pc:spChg>
        <pc:spChg chg="del">
          <ac:chgData name="Siegbert Rudolph" userId="2af4d44886c067cc" providerId="LiveId" clId="{163095B2-9DFC-4D0C-AC87-309B170F047C}" dt="2025-01-15T17:37:38.124" v="380" actId="478"/>
          <ac:spMkLst>
            <pc:docMk/>
            <pc:sldMk cId="1493322272" sldId="263"/>
            <ac:spMk id="29" creationId="{A01499AF-7B4F-D945-532E-95F722A1B163}"/>
          </ac:spMkLst>
        </pc:spChg>
        <pc:spChg chg="del">
          <ac:chgData name="Siegbert Rudolph" userId="2af4d44886c067cc" providerId="LiveId" clId="{163095B2-9DFC-4D0C-AC87-309B170F047C}" dt="2025-01-15T17:37:38.124" v="380" actId="478"/>
          <ac:spMkLst>
            <pc:docMk/>
            <pc:sldMk cId="1493322272" sldId="263"/>
            <ac:spMk id="30" creationId="{A95A1054-FF05-45C2-DFDD-F09F89E014D5}"/>
          </ac:spMkLst>
        </pc:spChg>
        <pc:spChg chg="del">
          <ac:chgData name="Siegbert Rudolph" userId="2af4d44886c067cc" providerId="LiveId" clId="{163095B2-9DFC-4D0C-AC87-309B170F047C}" dt="2025-01-15T17:37:38.124" v="380" actId="478"/>
          <ac:spMkLst>
            <pc:docMk/>
            <pc:sldMk cId="1493322272" sldId="263"/>
            <ac:spMk id="31" creationId="{944C4104-D9A0-518D-35EB-1DD9287655A5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32" creationId="{7332DD2C-A705-B23A-8A6F-18EA9FAAECEC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70" creationId="{00342620-6417-2436-66AC-B5A06DCC5FFC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76" creationId="{DD9558E6-8BE4-BCBB-4FF0-3CD357442085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79" creationId="{B88BD7C6-A95E-5A0A-2196-06CAEED6F2B4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92" creationId="{CEBA8209-A383-B21E-243E-B8F01E8C3EB0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93" creationId="{B0CBF142-348A-D16A-1734-B08578FE4D5B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107" creationId="{32A1C585-F0F5-7908-2AA5-8E1419312651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112" creationId="{33BB7862-DD8A-6E79-F89F-391E9846D8DC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122" creationId="{AEAEE107-2A97-F36B-4E51-4F1F6FB01ECF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123" creationId="{EF45851E-F562-B642-2854-43F7650DD143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124" creationId="{1D676372-5D49-1D91-6D95-B83B404B69AF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126" creationId="{0F6E8184-D4AC-7440-AD46-1DF166148CB7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135" creationId="{7D3EB2D0-9472-5F13-1856-59DF42321A15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136" creationId="{183018A0-8F81-749F-A0A1-1F892B537D10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137" creationId="{E93B8F3E-22EC-88AA-F0B6-924400507768}"/>
          </ac:spMkLst>
        </pc:spChg>
        <pc:spChg chg="del">
          <ac:chgData name="Siegbert Rudolph" userId="2af4d44886c067cc" providerId="LiveId" clId="{163095B2-9DFC-4D0C-AC87-309B170F047C}" dt="2025-01-15T17:36:43.988" v="351" actId="478"/>
          <ac:spMkLst>
            <pc:docMk/>
            <pc:sldMk cId="1493322272" sldId="263"/>
            <ac:spMk id="152" creationId="{B54CB727-F131-6931-FEDA-1D258DB3E19E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153" creationId="{5FC8E694-C8F3-22A1-E310-A8D18A2157FB}"/>
          </ac:spMkLst>
        </pc:spChg>
        <pc:spChg chg="del">
          <ac:chgData name="Siegbert Rudolph" userId="2af4d44886c067cc" providerId="LiveId" clId="{163095B2-9DFC-4D0C-AC87-309B170F047C}" dt="2025-01-15T17:36:49.267" v="352" actId="478"/>
          <ac:spMkLst>
            <pc:docMk/>
            <pc:sldMk cId="1493322272" sldId="263"/>
            <ac:spMk id="154" creationId="{228BE049-2770-F8E3-D8C5-F174C224BB90}"/>
          </ac:spMkLst>
        </pc:spChg>
      </pc:sldChg>
      <pc:sldChg chg="modSp add del mod">
        <pc:chgData name="Siegbert Rudolph" userId="2af4d44886c067cc" providerId="LiveId" clId="{163095B2-9DFC-4D0C-AC87-309B170F047C}" dt="2025-01-15T17:44:33.192" v="487" actId="47"/>
        <pc:sldMkLst>
          <pc:docMk/>
          <pc:sldMk cId="2098461834" sldId="264"/>
        </pc:sldMkLst>
        <pc:spChg chg="mod">
          <ac:chgData name="Siegbert Rudolph" userId="2af4d44886c067cc" providerId="LiveId" clId="{163095B2-9DFC-4D0C-AC87-309B170F047C}" dt="2025-01-15T17:39:56.653" v="435" actId="20577"/>
          <ac:spMkLst>
            <pc:docMk/>
            <pc:sldMk cId="2098461834" sldId="264"/>
            <ac:spMk id="3" creationId="{97E08631-E62E-842A-0183-201046E2DC5B}"/>
          </ac:spMkLst>
        </pc:spChg>
      </pc:sldChg>
    </pc:docChg>
  </pc:docChgLst>
  <pc:docChgLst>
    <pc:chgData name="Siegbert Rudolph" userId="2af4d44886c067cc" providerId="LiveId" clId="{C545AA6D-6416-4435-85E7-F288E29F967F}"/>
    <pc:docChg chg="custSel delSld modSld sldOrd">
      <pc:chgData name="Siegbert Rudolph" userId="2af4d44886c067cc" providerId="LiveId" clId="{C545AA6D-6416-4435-85E7-F288E29F967F}" dt="2024-03-26T15:48:23.853" v="246" actId="1076"/>
      <pc:docMkLst>
        <pc:docMk/>
      </pc:docMkLst>
      <pc:sldChg chg="delSp modSp mod">
        <pc:chgData name="Siegbert Rudolph" userId="2af4d44886c067cc" providerId="LiveId" clId="{C545AA6D-6416-4435-85E7-F288E29F967F}" dt="2024-03-26T15:48:23.838" v="228" actId="1076"/>
        <pc:sldMkLst>
          <pc:docMk/>
          <pc:sldMk cId="3618871785" sldId="256"/>
        </pc:sldMkLst>
      </pc:sldChg>
      <pc:sldChg chg="delSp modSp mod ord modAnim">
        <pc:chgData name="Siegbert Rudolph" userId="2af4d44886c067cc" providerId="LiveId" clId="{C545AA6D-6416-4435-85E7-F288E29F967F}" dt="2024-03-26T15:48:23.853" v="240" actId="1076"/>
        <pc:sldMkLst>
          <pc:docMk/>
          <pc:sldMk cId="3780582147" sldId="257"/>
        </pc:sldMkLst>
      </pc:sldChg>
      <pc:sldChg chg="addSp delSp modSp mod ord delAnim modAnim">
        <pc:chgData name="Siegbert Rudolph" userId="2af4d44886c067cc" providerId="LiveId" clId="{C545AA6D-6416-4435-85E7-F288E29F967F}" dt="2024-03-26T15:48:23.853" v="234" actId="1076"/>
        <pc:sldMkLst>
          <pc:docMk/>
          <pc:sldMk cId="1269895419" sldId="258"/>
        </pc:sldMkLst>
      </pc:sldChg>
      <pc:sldChg chg="delSp modSp mod">
        <pc:chgData name="Siegbert Rudolph" userId="2af4d44886c067cc" providerId="LiveId" clId="{C545AA6D-6416-4435-85E7-F288E29F967F}" dt="2024-03-26T15:48:23.853" v="246" actId="1076"/>
        <pc:sldMkLst>
          <pc:docMk/>
          <pc:sldMk cId="3280588398" sldId="262"/>
        </pc:sldMkLst>
      </pc:sldChg>
      <pc:sldChg chg="del">
        <pc:chgData name="Siegbert Rudolph" userId="2af4d44886c067cc" providerId="LiveId" clId="{C545AA6D-6416-4435-85E7-F288E29F967F}" dt="2022-10-07T15:18:53.090" v="221" actId="47"/>
        <pc:sldMkLst>
          <pc:docMk/>
          <pc:sldMk cId="988481722" sldId="692"/>
        </pc:sldMkLst>
      </pc:sldChg>
      <pc:sldChg chg="del">
        <pc:chgData name="Siegbert Rudolph" userId="2af4d44886c067cc" providerId="LiveId" clId="{C545AA6D-6416-4435-85E7-F288E29F967F}" dt="2022-10-07T15:18:54.077" v="222" actId="47"/>
        <pc:sldMkLst>
          <pc:docMk/>
          <pc:sldMk cId="4222051402" sldId="69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24" y="1755262"/>
            <a:ext cx="14895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6914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3 Buchstaben 3 Laute          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33618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 ist nicht gleich Wort!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BBE72E2-16D3-D2D7-610A-82D2CEB43EE7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E9CF247B-3249-4B22-9088-8A0D64DE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63492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Vokal lang – Silbe offen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 descr="SILBELAST/FIRST">
            <a:extLst>
              <a:ext uri="{FF2B5EF4-FFF2-40B4-BE49-F238E27FC236}">
                <a16:creationId xmlns:a16="http://schemas.microsoft.com/office/drawing/2014/main" id="{E4248C62-B06D-4875-8218-CA94DBBEF853}"/>
              </a:ext>
            </a:extLst>
          </p:cNvPr>
          <p:cNvSpPr txBox="1"/>
          <p:nvPr/>
        </p:nvSpPr>
        <p:spPr>
          <a:xfrm>
            <a:off x="323528" y="929672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SILBELAST">
            <a:extLst>
              <a:ext uri="{FF2B5EF4-FFF2-40B4-BE49-F238E27FC236}">
                <a16:creationId xmlns:a16="http://schemas.microsoft.com/office/drawing/2014/main" id="{BA8F6012-0E4D-40A7-8A13-E0631616CA47}"/>
              </a:ext>
            </a:extLst>
          </p:cNvPr>
          <p:cNvSpPr txBox="1"/>
          <p:nvPr/>
        </p:nvSpPr>
        <p:spPr>
          <a:xfrm>
            <a:off x="1084423" y="929672"/>
            <a:ext cx="5357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777DB96E-1185-4AF0-87A1-7D54CA735F4A}"/>
              </a:ext>
            </a:extLst>
          </p:cNvPr>
          <p:cNvSpPr txBox="1"/>
          <p:nvPr/>
        </p:nvSpPr>
        <p:spPr>
          <a:xfrm>
            <a:off x="1771580" y="929672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8001FBE5-06E7-424C-BB27-211487331E81}"/>
              </a:ext>
            </a:extLst>
          </p:cNvPr>
          <p:cNvSpPr txBox="1"/>
          <p:nvPr/>
        </p:nvSpPr>
        <p:spPr>
          <a:xfrm>
            <a:off x="2535681" y="929672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CE9D5CF5-FD73-45FD-9F02-581E8B256BF3}"/>
              </a:ext>
            </a:extLst>
          </p:cNvPr>
          <p:cNvSpPr txBox="1"/>
          <p:nvPr/>
        </p:nvSpPr>
        <p:spPr>
          <a:xfrm>
            <a:off x="3302988" y="929672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6977971F-F8D6-4F88-9C9C-B93B9F7F35A5}"/>
              </a:ext>
            </a:extLst>
          </p:cNvPr>
          <p:cNvSpPr txBox="1"/>
          <p:nvPr/>
        </p:nvSpPr>
        <p:spPr>
          <a:xfrm>
            <a:off x="4070295" y="929672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8F410AF4-C784-4CFE-94A2-687BB8331369}"/>
              </a:ext>
            </a:extLst>
          </p:cNvPr>
          <p:cNvSpPr txBox="1"/>
          <p:nvPr/>
        </p:nvSpPr>
        <p:spPr>
          <a:xfrm>
            <a:off x="4834396" y="929672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705D9F4C-3816-4CCC-8F80-E2482D28AB31}"/>
              </a:ext>
            </a:extLst>
          </p:cNvPr>
          <p:cNvSpPr txBox="1"/>
          <p:nvPr/>
        </p:nvSpPr>
        <p:spPr>
          <a:xfrm>
            <a:off x="5595289" y="929672"/>
            <a:ext cx="9685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feld 17" descr="SILBELAST/FIRST">
            <a:extLst>
              <a:ext uri="{FF2B5EF4-FFF2-40B4-BE49-F238E27FC236}">
                <a16:creationId xmlns:a16="http://schemas.microsoft.com/office/drawing/2014/main" id="{45F35CDA-8E6B-4554-B9E3-FA2E3547F906}"/>
              </a:ext>
            </a:extLst>
          </p:cNvPr>
          <p:cNvSpPr txBox="1"/>
          <p:nvPr/>
        </p:nvSpPr>
        <p:spPr>
          <a:xfrm>
            <a:off x="323528" y="1482425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6254C3A7-EB99-4CDC-A7A3-05108A85F357}"/>
              </a:ext>
            </a:extLst>
          </p:cNvPr>
          <p:cNvSpPr txBox="1"/>
          <p:nvPr/>
        </p:nvSpPr>
        <p:spPr>
          <a:xfrm>
            <a:off x="1080301" y="1482425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222D098E-2D9C-45DB-B9B5-E37E01EBF926}"/>
              </a:ext>
            </a:extLst>
          </p:cNvPr>
          <p:cNvSpPr txBox="1"/>
          <p:nvPr/>
        </p:nvSpPr>
        <p:spPr>
          <a:xfrm>
            <a:off x="1843486" y="1482425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feld 20" descr="SILBELAST">
            <a:extLst>
              <a:ext uri="{FF2B5EF4-FFF2-40B4-BE49-F238E27FC236}">
                <a16:creationId xmlns:a16="http://schemas.microsoft.com/office/drawing/2014/main" id="{7BDBB465-803C-4F85-A034-DD6EE276E1CC}"/>
              </a:ext>
            </a:extLst>
          </p:cNvPr>
          <p:cNvSpPr txBox="1"/>
          <p:nvPr/>
        </p:nvSpPr>
        <p:spPr>
          <a:xfrm>
            <a:off x="2603465" y="1482425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9AFBF2B5-C7DF-4B29-9BA0-950DFC37A950}"/>
              </a:ext>
            </a:extLst>
          </p:cNvPr>
          <p:cNvSpPr txBox="1"/>
          <p:nvPr/>
        </p:nvSpPr>
        <p:spPr>
          <a:xfrm>
            <a:off x="3363444" y="1482425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65F53E21-EBA6-41D1-A141-30F6E0E05A23}"/>
              </a:ext>
            </a:extLst>
          </p:cNvPr>
          <p:cNvSpPr txBox="1"/>
          <p:nvPr/>
        </p:nvSpPr>
        <p:spPr>
          <a:xfrm>
            <a:off x="4120217" y="1482425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94911D36-E08B-44BA-A227-12468B814F07}"/>
              </a:ext>
            </a:extLst>
          </p:cNvPr>
          <p:cNvSpPr txBox="1"/>
          <p:nvPr/>
        </p:nvSpPr>
        <p:spPr>
          <a:xfrm>
            <a:off x="4883402" y="1482425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FD4381DF-C66F-4E60-8FC5-7788C85D35FA}"/>
              </a:ext>
            </a:extLst>
          </p:cNvPr>
          <p:cNvSpPr txBox="1"/>
          <p:nvPr/>
        </p:nvSpPr>
        <p:spPr>
          <a:xfrm>
            <a:off x="5566435" y="1482425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brü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Textfeld 31" descr="SILBELAST/FIRST">
            <a:extLst>
              <a:ext uri="{FF2B5EF4-FFF2-40B4-BE49-F238E27FC236}">
                <a16:creationId xmlns:a16="http://schemas.microsoft.com/office/drawing/2014/main" id="{605A73A4-31A3-4D45-8211-B16ED42821BE}"/>
              </a:ext>
            </a:extLst>
          </p:cNvPr>
          <p:cNvSpPr txBox="1"/>
          <p:nvPr/>
        </p:nvSpPr>
        <p:spPr>
          <a:xfrm>
            <a:off x="323528" y="203517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 descr="SILBELAST">
            <a:extLst>
              <a:ext uri="{FF2B5EF4-FFF2-40B4-BE49-F238E27FC236}">
                <a16:creationId xmlns:a16="http://schemas.microsoft.com/office/drawing/2014/main" id="{9E0B946C-D817-4D97-B82B-1512DC42BF72}"/>
              </a:ext>
            </a:extLst>
          </p:cNvPr>
          <p:cNvSpPr txBox="1"/>
          <p:nvPr/>
        </p:nvSpPr>
        <p:spPr>
          <a:xfrm>
            <a:off x="1083965" y="2035178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dra</a:t>
            </a: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0F9A4FC7-9232-45A6-9A56-7A304582623B}"/>
              </a:ext>
            </a:extLst>
          </p:cNvPr>
          <p:cNvSpPr txBox="1"/>
          <p:nvPr/>
        </p:nvSpPr>
        <p:spPr>
          <a:xfrm>
            <a:off x="1841196" y="2035178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A2189CF2-5D6E-4F6E-ACEA-806D76519E44}"/>
              </a:ext>
            </a:extLst>
          </p:cNvPr>
          <p:cNvSpPr txBox="1"/>
          <p:nvPr/>
        </p:nvSpPr>
        <p:spPr>
          <a:xfrm>
            <a:off x="2598427" y="203517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98184E3C-A563-412B-8A75-58FD1D86A58C}"/>
              </a:ext>
            </a:extLst>
          </p:cNvPr>
          <p:cNvSpPr txBox="1"/>
          <p:nvPr/>
        </p:nvSpPr>
        <p:spPr>
          <a:xfrm>
            <a:off x="3362070" y="203517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 descr="SILBELAST">
            <a:extLst>
              <a:ext uri="{FF2B5EF4-FFF2-40B4-BE49-F238E27FC236}">
                <a16:creationId xmlns:a16="http://schemas.microsoft.com/office/drawing/2014/main" id="{DB8F9DEC-EE2C-4996-A0AD-57C445C05C53}"/>
              </a:ext>
            </a:extLst>
          </p:cNvPr>
          <p:cNvSpPr txBox="1"/>
          <p:nvPr/>
        </p:nvSpPr>
        <p:spPr>
          <a:xfrm>
            <a:off x="4122507" y="2035178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FFE20EE5-2A53-4500-BFE2-A508D712F8ED}"/>
              </a:ext>
            </a:extLst>
          </p:cNvPr>
          <p:cNvSpPr txBox="1"/>
          <p:nvPr/>
        </p:nvSpPr>
        <p:spPr>
          <a:xfrm>
            <a:off x="4806000" y="203517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617700F0-8D28-4703-BFE4-3BA4887CA5A2}"/>
              </a:ext>
            </a:extLst>
          </p:cNvPr>
          <p:cNvSpPr txBox="1"/>
          <p:nvPr/>
        </p:nvSpPr>
        <p:spPr>
          <a:xfrm>
            <a:off x="5566435" y="2035178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B2DE1D7D-D0A1-466B-8E16-C11F34DB271E}"/>
              </a:ext>
            </a:extLst>
          </p:cNvPr>
          <p:cNvSpPr/>
          <p:nvPr/>
        </p:nvSpPr>
        <p:spPr>
          <a:xfrm>
            <a:off x="107504" y="10671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D709E772-29CF-41DE-90ED-01AED5ABE7C2}"/>
              </a:ext>
            </a:extLst>
          </p:cNvPr>
          <p:cNvSpPr/>
          <p:nvPr/>
        </p:nvSpPr>
        <p:spPr>
          <a:xfrm>
            <a:off x="107504" y="16203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30A3B104-5094-4F9C-A0A7-41535565F0E5}"/>
              </a:ext>
            </a:extLst>
          </p:cNvPr>
          <p:cNvSpPr/>
          <p:nvPr/>
        </p:nvSpPr>
        <p:spPr>
          <a:xfrm>
            <a:off x="107504" y="217366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7" name="Textfeld 46" descr="SILBELAST/FIRST">
            <a:extLst>
              <a:ext uri="{FF2B5EF4-FFF2-40B4-BE49-F238E27FC236}">
                <a16:creationId xmlns:a16="http://schemas.microsoft.com/office/drawing/2014/main" id="{75F53890-06AB-DEA5-5429-70DFC61EC4DE}"/>
              </a:ext>
            </a:extLst>
          </p:cNvPr>
          <p:cNvSpPr txBox="1"/>
          <p:nvPr/>
        </p:nvSpPr>
        <p:spPr>
          <a:xfrm>
            <a:off x="323528" y="2587931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8" name="Textfeld 47" descr="SILBELAST">
            <a:extLst>
              <a:ext uri="{FF2B5EF4-FFF2-40B4-BE49-F238E27FC236}">
                <a16:creationId xmlns:a16="http://schemas.microsoft.com/office/drawing/2014/main" id="{259DD320-32B0-AB24-70B2-FB73B86CF886}"/>
              </a:ext>
            </a:extLst>
          </p:cNvPr>
          <p:cNvSpPr txBox="1"/>
          <p:nvPr/>
        </p:nvSpPr>
        <p:spPr>
          <a:xfrm>
            <a:off x="1099079" y="2587931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9" name="Textfeld 48" descr="SILBELAST">
            <a:extLst>
              <a:ext uri="{FF2B5EF4-FFF2-40B4-BE49-F238E27FC236}">
                <a16:creationId xmlns:a16="http://schemas.microsoft.com/office/drawing/2014/main" id="{E2A097CA-6997-2B4C-C474-44177B949E36}"/>
              </a:ext>
            </a:extLst>
          </p:cNvPr>
          <p:cNvSpPr txBox="1"/>
          <p:nvPr/>
        </p:nvSpPr>
        <p:spPr>
          <a:xfrm>
            <a:off x="1871424" y="2587931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Textfeld 49" descr="SILBELAST">
            <a:extLst>
              <a:ext uri="{FF2B5EF4-FFF2-40B4-BE49-F238E27FC236}">
                <a16:creationId xmlns:a16="http://schemas.microsoft.com/office/drawing/2014/main" id="{94A0392C-F693-8E04-F540-0250F41530ED}"/>
              </a:ext>
            </a:extLst>
          </p:cNvPr>
          <p:cNvSpPr txBox="1"/>
          <p:nvPr/>
        </p:nvSpPr>
        <p:spPr>
          <a:xfrm>
            <a:off x="2640563" y="2587931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SILBELAST">
            <a:extLst>
              <a:ext uri="{FF2B5EF4-FFF2-40B4-BE49-F238E27FC236}">
                <a16:creationId xmlns:a16="http://schemas.microsoft.com/office/drawing/2014/main" id="{04EC7D0B-A56B-9DD4-9803-B10A74CD0C55}"/>
              </a:ext>
            </a:extLst>
          </p:cNvPr>
          <p:cNvSpPr txBox="1"/>
          <p:nvPr/>
        </p:nvSpPr>
        <p:spPr>
          <a:xfrm>
            <a:off x="3335964" y="2587931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2" name="Textfeld 51" descr="SILBELAST">
            <a:extLst>
              <a:ext uri="{FF2B5EF4-FFF2-40B4-BE49-F238E27FC236}">
                <a16:creationId xmlns:a16="http://schemas.microsoft.com/office/drawing/2014/main" id="{CD3DB192-0CAC-A4A9-50A4-EDFE78B2F8A5}"/>
              </a:ext>
            </a:extLst>
          </p:cNvPr>
          <p:cNvSpPr txBox="1"/>
          <p:nvPr/>
        </p:nvSpPr>
        <p:spPr>
          <a:xfrm>
            <a:off x="4108309" y="2587931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xtfeld 52" descr="SILBELAST">
            <a:extLst>
              <a:ext uri="{FF2B5EF4-FFF2-40B4-BE49-F238E27FC236}">
                <a16:creationId xmlns:a16="http://schemas.microsoft.com/office/drawing/2014/main" id="{90112A29-7FA2-D9D0-4010-D5377DB03036}"/>
              </a:ext>
            </a:extLst>
          </p:cNvPr>
          <p:cNvSpPr txBox="1"/>
          <p:nvPr/>
        </p:nvSpPr>
        <p:spPr>
          <a:xfrm>
            <a:off x="4877448" y="2587931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Textfeld 53" descr="SILBELAST">
            <a:extLst>
              <a:ext uri="{FF2B5EF4-FFF2-40B4-BE49-F238E27FC236}">
                <a16:creationId xmlns:a16="http://schemas.microsoft.com/office/drawing/2014/main" id="{8206A85D-7066-9923-495D-8731AB02A10D}"/>
              </a:ext>
            </a:extLst>
          </p:cNvPr>
          <p:cNvSpPr txBox="1"/>
          <p:nvPr/>
        </p:nvSpPr>
        <p:spPr>
          <a:xfrm>
            <a:off x="5652997" y="2587931"/>
            <a:ext cx="9108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fle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1" name="Textfeld 60" descr="SILBELAST/FIRST">
            <a:extLst>
              <a:ext uri="{FF2B5EF4-FFF2-40B4-BE49-F238E27FC236}">
                <a16:creationId xmlns:a16="http://schemas.microsoft.com/office/drawing/2014/main" id="{A548921F-7852-D394-F573-8D6EF36F4A5F}"/>
              </a:ext>
            </a:extLst>
          </p:cNvPr>
          <p:cNvSpPr txBox="1"/>
          <p:nvPr/>
        </p:nvSpPr>
        <p:spPr>
          <a:xfrm>
            <a:off x="323528" y="3140684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Textfeld 61" descr="SILBELAST">
            <a:extLst>
              <a:ext uri="{FF2B5EF4-FFF2-40B4-BE49-F238E27FC236}">
                <a16:creationId xmlns:a16="http://schemas.microsoft.com/office/drawing/2014/main" id="{AD858318-F9D6-7EA0-DA95-0063E54AC014}"/>
              </a:ext>
            </a:extLst>
          </p:cNvPr>
          <p:cNvSpPr txBox="1"/>
          <p:nvPr/>
        </p:nvSpPr>
        <p:spPr>
          <a:xfrm>
            <a:off x="1094957" y="3140684"/>
            <a:ext cx="5806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Textfeld 62" descr="SILBELAST">
            <a:extLst>
              <a:ext uri="{FF2B5EF4-FFF2-40B4-BE49-F238E27FC236}">
                <a16:creationId xmlns:a16="http://schemas.microsoft.com/office/drawing/2014/main" id="{9A75C399-39A5-D132-075C-E6DE03B74A91}"/>
              </a:ext>
            </a:extLst>
          </p:cNvPr>
          <p:cNvSpPr txBox="1"/>
          <p:nvPr/>
        </p:nvSpPr>
        <p:spPr>
          <a:xfrm>
            <a:off x="1859974" y="3140684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SILBELAST">
            <a:extLst>
              <a:ext uri="{FF2B5EF4-FFF2-40B4-BE49-F238E27FC236}">
                <a16:creationId xmlns:a16="http://schemas.microsoft.com/office/drawing/2014/main" id="{8575D937-0951-1DEB-12AD-A22C35E8EF43}"/>
              </a:ext>
            </a:extLst>
          </p:cNvPr>
          <p:cNvSpPr txBox="1"/>
          <p:nvPr/>
        </p:nvSpPr>
        <p:spPr>
          <a:xfrm>
            <a:off x="2631403" y="3140684"/>
            <a:ext cx="5838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5" name="Textfeld 64" descr="SILBELAST">
            <a:extLst>
              <a:ext uri="{FF2B5EF4-FFF2-40B4-BE49-F238E27FC236}">
                <a16:creationId xmlns:a16="http://schemas.microsoft.com/office/drawing/2014/main" id="{D0199C7E-2C50-1036-15F2-0A24D80D42F5}"/>
              </a:ext>
            </a:extLst>
          </p:cNvPr>
          <p:cNvSpPr txBox="1"/>
          <p:nvPr/>
        </p:nvSpPr>
        <p:spPr>
          <a:xfrm>
            <a:off x="3399626" y="3140684"/>
            <a:ext cx="5806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Textfeld 65" descr="SILBELAST">
            <a:extLst>
              <a:ext uri="{FF2B5EF4-FFF2-40B4-BE49-F238E27FC236}">
                <a16:creationId xmlns:a16="http://schemas.microsoft.com/office/drawing/2014/main" id="{D74A8DF8-B2CC-5FE2-FBF1-9BAD275030D2}"/>
              </a:ext>
            </a:extLst>
          </p:cNvPr>
          <p:cNvSpPr txBox="1"/>
          <p:nvPr/>
        </p:nvSpPr>
        <p:spPr>
          <a:xfrm>
            <a:off x="4164643" y="3140684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Textfeld 66" descr="SILBELAST">
            <a:extLst>
              <a:ext uri="{FF2B5EF4-FFF2-40B4-BE49-F238E27FC236}">
                <a16:creationId xmlns:a16="http://schemas.microsoft.com/office/drawing/2014/main" id="{62607387-E039-2923-60BC-71E656B0C619}"/>
              </a:ext>
            </a:extLst>
          </p:cNvPr>
          <p:cNvSpPr txBox="1"/>
          <p:nvPr/>
        </p:nvSpPr>
        <p:spPr>
          <a:xfrm>
            <a:off x="4855922" y="3140684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SILBELAST">
            <a:extLst>
              <a:ext uri="{FF2B5EF4-FFF2-40B4-BE49-F238E27FC236}">
                <a16:creationId xmlns:a16="http://schemas.microsoft.com/office/drawing/2014/main" id="{454E128C-930F-F6F8-BD2C-08BE92BDFBB3}"/>
              </a:ext>
            </a:extLst>
          </p:cNvPr>
          <p:cNvSpPr txBox="1"/>
          <p:nvPr/>
        </p:nvSpPr>
        <p:spPr>
          <a:xfrm>
            <a:off x="5627349" y="3140684"/>
            <a:ext cx="9364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fro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BEC1D87-8831-721A-4DEB-4D1E665707B8}"/>
              </a:ext>
            </a:extLst>
          </p:cNvPr>
          <p:cNvSpPr/>
          <p:nvPr/>
        </p:nvSpPr>
        <p:spPr>
          <a:xfrm>
            <a:off x="107504" y="2728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1BCEA109-B492-182D-A66C-D9227469D58A}"/>
              </a:ext>
            </a:extLst>
          </p:cNvPr>
          <p:cNvSpPr/>
          <p:nvPr/>
        </p:nvSpPr>
        <p:spPr>
          <a:xfrm>
            <a:off x="107504" y="32817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Textfeld 77" descr="SILBELAST/FIRST">
            <a:extLst>
              <a:ext uri="{FF2B5EF4-FFF2-40B4-BE49-F238E27FC236}">
                <a16:creationId xmlns:a16="http://schemas.microsoft.com/office/drawing/2014/main" id="{4BE17672-519B-BD1F-A531-202E2E6B08EF}"/>
              </a:ext>
            </a:extLst>
          </p:cNvPr>
          <p:cNvSpPr txBox="1"/>
          <p:nvPr/>
        </p:nvSpPr>
        <p:spPr>
          <a:xfrm>
            <a:off x="320881" y="3693437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9" name="Textfeld 78" descr="SILBELAST">
            <a:extLst>
              <a:ext uri="{FF2B5EF4-FFF2-40B4-BE49-F238E27FC236}">
                <a16:creationId xmlns:a16="http://schemas.microsoft.com/office/drawing/2014/main" id="{7D739C8D-8FD3-609D-2CA0-05E6C294BD96}"/>
              </a:ext>
            </a:extLst>
          </p:cNvPr>
          <p:cNvSpPr txBox="1"/>
          <p:nvPr/>
        </p:nvSpPr>
        <p:spPr>
          <a:xfrm>
            <a:off x="1087879" y="3693437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0" name="Textfeld 79" descr="SILBELAST">
            <a:extLst>
              <a:ext uri="{FF2B5EF4-FFF2-40B4-BE49-F238E27FC236}">
                <a16:creationId xmlns:a16="http://schemas.microsoft.com/office/drawing/2014/main" id="{6D90C5AB-ECED-F213-EA90-792FB85EF20E}"/>
              </a:ext>
            </a:extLst>
          </p:cNvPr>
          <p:cNvSpPr txBox="1"/>
          <p:nvPr/>
        </p:nvSpPr>
        <p:spPr>
          <a:xfrm>
            <a:off x="1858083" y="3693437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1" name="Textfeld 80" descr="SILBELAST">
            <a:extLst>
              <a:ext uri="{FF2B5EF4-FFF2-40B4-BE49-F238E27FC236}">
                <a16:creationId xmlns:a16="http://schemas.microsoft.com/office/drawing/2014/main" id="{F495EDF0-5C27-9702-0B02-6C218AE948B4}"/>
              </a:ext>
            </a:extLst>
          </p:cNvPr>
          <p:cNvSpPr txBox="1"/>
          <p:nvPr/>
        </p:nvSpPr>
        <p:spPr>
          <a:xfrm>
            <a:off x="2628287" y="3693437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2" name="Textfeld 81" descr="SILBELAST">
            <a:extLst>
              <a:ext uri="{FF2B5EF4-FFF2-40B4-BE49-F238E27FC236}">
                <a16:creationId xmlns:a16="http://schemas.microsoft.com/office/drawing/2014/main" id="{EA39AD92-3CDB-56AE-5746-CE7F38FEDE7D}"/>
              </a:ext>
            </a:extLst>
          </p:cNvPr>
          <p:cNvSpPr txBox="1"/>
          <p:nvPr/>
        </p:nvSpPr>
        <p:spPr>
          <a:xfrm>
            <a:off x="3392079" y="3693437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3" name="Textfeld 82" descr="SILBELAST">
            <a:extLst>
              <a:ext uri="{FF2B5EF4-FFF2-40B4-BE49-F238E27FC236}">
                <a16:creationId xmlns:a16="http://schemas.microsoft.com/office/drawing/2014/main" id="{563D8F6F-8DB4-4239-E7FC-10D436A2F98E}"/>
              </a:ext>
            </a:extLst>
          </p:cNvPr>
          <p:cNvSpPr txBox="1"/>
          <p:nvPr/>
        </p:nvSpPr>
        <p:spPr>
          <a:xfrm>
            <a:off x="4082133" y="3693437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4" name="Textfeld 83" descr="SILBELAST">
            <a:extLst>
              <a:ext uri="{FF2B5EF4-FFF2-40B4-BE49-F238E27FC236}">
                <a16:creationId xmlns:a16="http://schemas.microsoft.com/office/drawing/2014/main" id="{7EDAEC7D-5D82-5378-38B1-A1AA14BB46B0}"/>
              </a:ext>
            </a:extLst>
          </p:cNvPr>
          <p:cNvSpPr txBox="1"/>
          <p:nvPr/>
        </p:nvSpPr>
        <p:spPr>
          <a:xfrm>
            <a:off x="4849131" y="3693437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5" name="Textfeld 84" descr="SILBELAST">
            <a:extLst>
              <a:ext uri="{FF2B5EF4-FFF2-40B4-BE49-F238E27FC236}">
                <a16:creationId xmlns:a16="http://schemas.microsoft.com/office/drawing/2014/main" id="{F29F9BB9-61DC-00E4-A416-7BDD52182DE8}"/>
              </a:ext>
            </a:extLst>
          </p:cNvPr>
          <p:cNvSpPr txBox="1"/>
          <p:nvPr/>
        </p:nvSpPr>
        <p:spPr>
          <a:xfrm>
            <a:off x="5619335" y="3693437"/>
            <a:ext cx="9444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glä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4" name="Textfeld 93" descr="SILBELAST/FIRST">
            <a:extLst>
              <a:ext uri="{FF2B5EF4-FFF2-40B4-BE49-F238E27FC236}">
                <a16:creationId xmlns:a16="http://schemas.microsoft.com/office/drawing/2014/main" id="{D9CDE486-6A10-DE9D-6BD1-A9573F00B989}"/>
              </a:ext>
            </a:extLst>
          </p:cNvPr>
          <p:cNvSpPr txBox="1"/>
          <p:nvPr/>
        </p:nvSpPr>
        <p:spPr>
          <a:xfrm>
            <a:off x="320881" y="4246190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5" name="Textfeld 94" descr="SILBELAST">
            <a:extLst>
              <a:ext uri="{FF2B5EF4-FFF2-40B4-BE49-F238E27FC236}">
                <a16:creationId xmlns:a16="http://schemas.microsoft.com/office/drawing/2014/main" id="{0C802D71-2423-E584-9F2E-F08843888E26}"/>
              </a:ext>
            </a:extLst>
          </p:cNvPr>
          <p:cNvSpPr txBox="1"/>
          <p:nvPr/>
        </p:nvSpPr>
        <p:spPr>
          <a:xfrm>
            <a:off x="1086276" y="4246190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6" name="Textfeld 95" descr="SILBELAST">
            <a:extLst>
              <a:ext uri="{FF2B5EF4-FFF2-40B4-BE49-F238E27FC236}">
                <a16:creationId xmlns:a16="http://schemas.microsoft.com/office/drawing/2014/main" id="{283410E8-2EB4-4A5F-8DEA-D71590CBDF71}"/>
              </a:ext>
            </a:extLst>
          </p:cNvPr>
          <p:cNvSpPr txBox="1"/>
          <p:nvPr/>
        </p:nvSpPr>
        <p:spPr>
          <a:xfrm>
            <a:off x="1851671" y="4246190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7" name="Textfeld 96" descr="SILBELAST">
            <a:extLst>
              <a:ext uri="{FF2B5EF4-FFF2-40B4-BE49-F238E27FC236}">
                <a16:creationId xmlns:a16="http://schemas.microsoft.com/office/drawing/2014/main" id="{9F42B5B6-B67D-B409-8CAC-04937F7A2517}"/>
              </a:ext>
            </a:extLst>
          </p:cNvPr>
          <p:cNvSpPr txBox="1"/>
          <p:nvPr/>
        </p:nvSpPr>
        <p:spPr>
          <a:xfrm>
            <a:off x="2620272" y="4246190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8" name="Textfeld 97" descr="SILBELAST">
            <a:extLst>
              <a:ext uri="{FF2B5EF4-FFF2-40B4-BE49-F238E27FC236}">
                <a16:creationId xmlns:a16="http://schemas.microsoft.com/office/drawing/2014/main" id="{83787F27-FE50-BE8C-9D1C-08317C10B695}"/>
              </a:ext>
            </a:extLst>
          </p:cNvPr>
          <p:cNvSpPr txBox="1"/>
          <p:nvPr/>
        </p:nvSpPr>
        <p:spPr>
          <a:xfrm>
            <a:off x="3388873" y="4246190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9" name="Textfeld 98" descr="SILBELAST">
            <a:extLst>
              <a:ext uri="{FF2B5EF4-FFF2-40B4-BE49-F238E27FC236}">
                <a16:creationId xmlns:a16="http://schemas.microsoft.com/office/drawing/2014/main" id="{A068E4E5-4630-A8C0-C47A-D01488AD0126}"/>
              </a:ext>
            </a:extLst>
          </p:cNvPr>
          <p:cNvSpPr txBox="1"/>
          <p:nvPr/>
        </p:nvSpPr>
        <p:spPr>
          <a:xfrm>
            <a:off x="4120605" y="424619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0" name="Textfeld 99" descr="SILBELAST">
            <a:extLst>
              <a:ext uri="{FF2B5EF4-FFF2-40B4-BE49-F238E27FC236}">
                <a16:creationId xmlns:a16="http://schemas.microsoft.com/office/drawing/2014/main" id="{030BA768-214A-C5DD-8CDA-55B7DFE1FFD1}"/>
              </a:ext>
            </a:extLst>
          </p:cNvPr>
          <p:cNvSpPr txBox="1"/>
          <p:nvPr/>
        </p:nvSpPr>
        <p:spPr>
          <a:xfrm>
            <a:off x="4892412" y="4246190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1" name="Textfeld 100" descr="SILBELAST">
            <a:extLst>
              <a:ext uri="{FF2B5EF4-FFF2-40B4-BE49-F238E27FC236}">
                <a16:creationId xmlns:a16="http://schemas.microsoft.com/office/drawing/2014/main" id="{9B0702E6-2511-D921-D5EE-51E6DD388B86}"/>
              </a:ext>
            </a:extLst>
          </p:cNvPr>
          <p:cNvSpPr txBox="1"/>
          <p:nvPr/>
        </p:nvSpPr>
        <p:spPr>
          <a:xfrm>
            <a:off x="5664219" y="4246190"/>
            <a:ext cx="8996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gri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8" name="Textfeld 107" descr="SILBELAST/FIRST">
            <a:extLst>
              <a:ext uri="{FF2B5EF4-FFF2-40B4-BE49-F238E27FC236}">
                <a16:creationId xmlns:a16="http://schemas.microsoft.com/office/drawing/2014/main" id="{7766EC46-B970-E622-D112-D6679C2936E8}"/>
              </a:ext>
            </a:extLst>
          </p:cNvPr>
          <p:cNvSpPr txBox="1"/>
          <p:nvPr/>
        </p:nvSpPr>
        <p:spPr>
          <a:xfrm>
            <a:off x="320881" y="4798943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6938A48F-86F7-4EDB-8FBC-7ED5C07330E9}"/>
              </a:ext>
            </a:extLst>
          </p:cNvPr>
          <p:cNvSpPr txBox="1"/>
          <p:nvPr/>
        </p:nvSpPr>
        <p:spPr>
          <a:xfrm>
            <a:off x="1086734" y="4798943"/>
            <a:ext cx="6254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AB32EE4F-1F83-1E83-84B7-8BBD572DD475}"/>
              </a:ext>
            </a:extLst>
          </p:cNvPr>
          <p:cNvSpPr txBox="1"/>
          <p:nvPr/>
        </p:nvSpPr>
        <p:spPr>
          <a:xfrm>
            <a:off x="1849381" y="4798943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87C48C09-FDC7-1E30-0651-BE78F8DED9B1}"/>
              </a:ext>
            </a:extLst>
          </p:cNvPr>
          <p:cNvSpPr txBox="1"/>
          <p:nvPr/>
        </p:nvSpPr>
        <p:spPr>
          <a:xfrm>
            <a:off x="2615234" y="4798943"/>
            <a:ext cx="6254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8C925D24-53B8-D024-7CF1-FCCF1BA95167}"/>
              </a:ext>
            </a:extLst>
          </p:cNvPr>
          <p:cNvSpPr txBox="1"/>
          <p:nvPr/>
        </p:nvSpPr>
        <p:spPr>
          <a:xfrm>
            <a:off x="3377881" y="4798943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627BEE4B-D308-AC13-3D44-203AE852ED80}"/>
              </a:ext>
            </a:extLst>
          </p:cNvPr>
          <p:cNvSpPr txBox="1"/>
          <p:nvPr/>
        </p:nvSpPr>
        <p:spPr>
          <a:xfrm>
            <a:off x="4137322" y="4798943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49FD1B5C-5E5C-C6F2-11FB-BF9BCB594B59}"/>
              </a:ext>
            </a:extLst>
          </p:cNvPr>
          <p:cNvSpPr txBox="1"/>
          <p:nvPr/>
        </p:nvSpPr>
        <p:spPr>
          <a:xfrm>
            <a:off x="4823025" y="4798943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88C7856E-7EEB-5BEB-FC5A-111D26DE1A34}"/>
              </a:ext>
            </a:extLst>
          </p:cNvPr>
          <p:cNvSpPr txBox="1"/>
          <p:nvPr/>
        </p:nvSpPr>
        <p:spPr>
          <a:xfrm>
            <a:off x="5588877" y="4798943"/>
            <a:ext cx="9749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kra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19F1F66A-D323-A8B6-5CEF-7A30AF1EDFEA}"/>
              </a:ext>
            </a:extLst>
          </p:cNvPr>
          <p:cNvSpPr/>
          <p:nvPr/>
        </p:nvSpPr>
        <p:spPr>
          <a:xfrm>
            <a:off x="104857" y="38350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972BD216-2C09-293C-7657-49DEAAB12EC6}"/>
              </a:ext>
            </a:extLst>
          </p:cNvPr>
          <p:cNvSpPr/>
          <p:nvPr/>
        </p:nvSpPr>
        <p:spPr>
          <a:xfrm>
            <a:off x="104857" y="43883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5976E952-FDC3-41A1-6C7D-FCDD913A3877}"/>
              </a:ext>
            </a:extLst>
          </p:cNvPr>
          <p:cNvSpPr/>
          <p:nvPr/>
        </p:nvSpPr>
        <p:spPr>
          <a:xfrm>
            <a:off x="104857" y="494161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5" name="Textfeld 124" descr="SILBELAST/FIRST">
            <a:extLst>
              <a:ext uri="{FF2B5EF4-FFF2-40B4-BE49-F238E27FC236}">
                <a16:creationId xmlns:a16="http://schemas.microsoft.com/office/drawing/2014/main" id="{166A6E30-CC54-F552-E10F-48DB10A0F0C4}"/>
              </a:ext>
            </a:extLst>
          </p:cNvPr>
          <p:cNvSpPr txBox="1"/>
          <p:nvPr/>
        </p:nvSpPr>
        <p:spPr>
          <a:xfrm>
            <a:off x="320881" y="5351696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553AFA9A-FD2E-52B7-4750-88AB5B811832}"/>
              </a:ext>
            </a:extLst>
          </p:cNvPr>
          <p:cNvSpPr txBox="1"/>
          <p:nvPr/>
        </p:nvSpPr>
        <p:spPr>
          <a:xfrm>
            <a:off x="1087650" y="535169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BB211F3E-CB99-9E28-2290-58A90A7E07F4}"/>
              </a:ext>
            </a:extLst>
          </p:cNvPr>
          <p:cNvSpPr txBox="1"/>
          <p:nvPr/>
        </p:nvSpPr>
        <p:spPr>
          <a:xfrm>
            <a:off x="1851213" y="5351696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4564D2E2-5018-F6A9-01AD-3BB56C26861D}"/>
              </a:ext>
            </a:extLst>
          </p:cNvPr>
          <p:cNvSpPr txBox="1"/>
          <p:nvPr/>
        </p:nvSpPr>
        <p:spPr>
          <a:xfrm>
            <a:off x="2621188" y="5351696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1BB3AF57-807E-4E24-C5EC-C1A0252D39DB}"/>
              </a:ext>
            </a:extLst>
          </p:cNvPr>
          <p:cNvSpPr txBox="1"/>
          <p:nvPr/>
        </p:nvSpPr>
        <p:spPr>
          <a:xfrm>
            <a:off x="3391163" y="535169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A8CBAE7A-89C9-DC41-EC53-FBCF8CFFC02A}"/>
              </a:ext>
            </a:extLst>
          </p:cNvPr>
          <p:cNvSpPr txBox="1"/>
          <p:nvPr/>
        </p:nvSpPr>
        <p:spPr>
          <a:xfrm>
            <a:off x="4154726" y="5351696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4F06CF5B-37C1-1907-110E-EEA0FE13B4A2}"/>
              </a:ext>
            </a:extLst>
          </p:cNvPr>
          <p:cNvSpPr txBox="1"/>
          <p:nvPr/>
        </p:nvSpPr>
        <p:spPr>
          <a:xfrm>
            <a:off x="4921495" y="535169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DDD784E7-0506-F40A-1AFC-0C976B34CEA4}"/>
              </a:ext>
            </a:extLst>
          </p:cNvPr>
          <p:cNvSpPr txBox="1"/>
          <p:nvPr/>
        </p:nvSpPr>
        <p:spPr>
          <a:xfrm>
            <a:off x="5611319" y="5351696"/>
            <a:ext cx="9525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9" name="Textfeld 138" descr="SILBELAST/FIRST">
            <a:extLst>
              <a:ext uri="{FF2B5EF4-FFF2-40B4-BE49-F238E27FC236}">
                <a16:creationId xmlns:a16="http://schemas.microsoft.com/office/drawing/2014/main" id="{347751A0-92A6-DCAF-1EB3-35A3CB894B4E}"/>
              </a:ext>
            </a:extLst>
          </p:cNvPr>
          <p:cNvSpPr txBox="1"/>
          <p:nvPr/>
        </p:nvSpPr>
        <p:spPr>
          <a:xfrm>
            <a:off x="320881" y="5904445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0" name="Textfeld 139" descr="SILBELAST">
            <a:extLst>
              <a:ext uri="{FF2B5EF4-FFF2-40B4-BE49-F238E27FC236}">
                <a16:creationId xmlns:a16="http://schemas.microsoft.com/office/drawing/2014/main" id="{3E13A400-3A82-DD4B-3A4B-C2EB69B8AE39}"/>
              </a:ext>
            </a:extLst>
          </p:cNvPr>
          <p:cNvSpPr txBox="1"/>
          <p:nvPr/>
        </p:nvSpPr>
        <p:spPr>
          <a:xfrm>
            <a:off x="1088566" y="5904445"/>
            <a:ext cx="5357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B99C4AF3-74CA-76D5-653A-D183F2530D5D}"/>
              </a:ext>
            </a:extLst>
          </p:cNvPr>
          <p:cNvSpPr txBox="1"/>
          <p:nvPr/>
        </p:nvSpPr>
        <p:spPr>
          <a:xfrm>
            <a:off x="1776101" y="5904445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2018BFC9-7E69-AACA-9848-BB83DBFA8777}"/>
              </a:ext>
            </a:extLst>
          </p:cNvPr>
          <p:cNvSpPr txBox="1"/>
          <p:nvPr/>
        </p:nvSpPr>
        <p:spPr>
          <a:xfrm>
            <a:off x="2540580" y="5904445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29FF75F3-F6EF-D053-34DE-5CEF6500774C}"/>
              </a:ext>
            </a:extLst>
          </p:cNvPr>
          <p:cNvSpPr txBox="1"/>
          <p:nvPr/>
        </p:nvSpPr>
        <p:spPr>
          <a:xfrm>
            <a:off x="3301853" y="5904445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B3F6B425-81A2-F196-04C2-AD63A6BF74A5}"/>
              </a:ext>
            </a:extLst>
          </p:cNvPr>
          <p:cNvSpPr txBox="1"/>
          <p:nvPr/>
        </p:nvSpPr>
        <p:spPr>
          <a:xfrm>
            <a:off x="4063126" y="5904445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F57ECBB3-102C-A95D-4CA1-6B54B94260B7}"/>
              </a:ext>
            </a:extLst>
          </p:cNvPr>
          <p:cNvSpPr txBox="1"/>
          <p:nvPr/>
        </p:nvSpPr>
        <p:spPr>
          <a:xfrm>
            <a:off x="4827605" y="5904445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CC3CCD4A-7F07-9978-4320-95747DAA407D}"/>
              </a:ext>
            </a:extLst>
          </p:cNvPr>
          <p:cNvSpPr txBox="1"/>
          <p:nvPr/>
        </p:nvSpPr>
        <p:spPr>
          <a:xfrm>
            <a:off x="5595289" y="5904445"/>
            <a:ext cx="9685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B39CC9E2-36E9-77A0-A654-DD3AD64E7CAA}"/>
              </a:ext>
            </a:extLst>
          </p:cNvPr>
          <p:cNvSpPr/>
          <p:nvPr/>
        </p:nvSpPr>
        <p:spPr>
          <a:xfrm>
            <a:off x="104857" y="54964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B4447E0C-83A0-36A6-2D86-CE7AD2824A08}"/>
              </a:ext>
            </a:extLst>
          </p:cNvPr>
          <p:cNvSpPr/>
          <p:nvPr/>
        </p:nvSpPr>
        <p:spPr>
          <a:xfrm>
            <a:off x="104857" y="604975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156" name="Grafik 155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178994FE-32D1-DDB5-2E11-4E359C38E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3019"/>
            <a:ext cx="980590" cy="385806"/>
          </a:xfrm>
          <a:prstGeom prst="rect">
            <a:avLst/>
          </a:prstGeom>
        </p:spPr>
      </p:pic>
      <p:sp>
        <p:nvSpPr>
          <p:cNvPr id="155" name="Textfeld 154">
            <a:extLst>
              <a:ext uri="{FF2B5EF4-FFF2-40B4-BE49-F238E27FC236}">
                <a16:creationId xmlns:a16="http://schemas.microsoft.com/office/drawing/2014/main" id="{BAB09598-7860-F40E-8DC3-532D31AF65B9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2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5470E-4065-A058-072C-5D9C942F9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0E933987-11CD-74F4-EB75-1ECCA435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0546D89F-F0B0-D815-948E-A7498EC16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63492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Vokal lang – Silbe offen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 descr="SILBELAST/FIRST">
            <a:extLst>
              <a:ext uri="{FF2B5EF4-FFF2-40B4-BE49-F238E27FC236}">
                <a16:creationId xmlns:a16="http://schemas.microsoft.com/office/drawing/2014/main" id="{AC76EC7A-33FF-C11C-E89C-D0DDA950890F}"/>
              </a:ext>
            </a:extLst>
          </p:cNvPr>
          <p:cNvSpPr txBox="1"/>
          <p:nvPr/>
        </p:nvSpPr>
        <p:spPr>
          <a:xfrm>
            <a:off x="323528" y="92967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SILBELAST">
            <a:extLst>
              <a:ext uri="{FF2B5EF4-FFF2-40B4-BE49-F238E27FC236}">
                <a16:creationId xmlns:a16="http://schemas.microsoft.com/office/drawing/2014/main" id="{920FE28D-CB40-DD54-8D4F-75A48828B93D}"/>
              </a:ext>
            </a:extLst>
          </p:cNvPr>
          <p:cNvSpPr txBox="1"/>
          <p:nvPr/>
        </p:nvSpPr>
        <p:spPr>
          <a:xfrm>
            <a:off x="1075843" y="929672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7C4CD113-E9DE-7D78-39E8-3A530B5E3395}"/>
              </a:ext>
            </a:extLst>
          </p:cNvPr>
          <p:cNvSpPr txBox="1"/>
          <p:nvPr/>
        </p:nvSpPr>
        <p:spPr>
          <a:xfrm>
            <a:off x="1824952" y="92967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EC64E889-2739-D311-7B8C-58D9F8D1BABD}"/>
              </a:ext>
            </a:extLst>
          </p:cNvPr>
          <p:cNvSpPr txBox="1"/>
          <p:nvPr/>
        </p:nvSpPr>
        <p:spPr>
          <a:xfrm>
            <a:off x="2580473" y="92967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58E56FC4-190D-30A4-1A5D-CC8236C00DDB}"/>
              </a:ext>
            </a:extLst>
          </p:cNvPr>
          <p:cNvSpPr txBox="1"/>
          <p:nvPr/>
        </p:nvSpPr>
        <p:spPr>
          <a:xfrm>
            <a:off x="3335994" y="929672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E1C4CEDF-7CBB-3C0A-8A72-47A704209CDF}"/>
              </a:ext>
            </a:extLst>
          </p:cNvPr>
          <p:cNvSpPr txBox="1"/>
          <p:nvPr/>
        </p:nvSpPr>
        <p:spPr>
          <a:xfrm>
            <a:off x="4085103" y="92967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97B567B5-8746-7DDE-FA3B-6634D1768404}"/>
              </a:ext>
            </a:extLst>
          </p:cNvPr>
          <p:cNvSpPr txBox="1"/>
          <p:nvPr/>
        </p:nvSpPr>
        <p:spPr>
          <a:xfrm>
            <a:off x="4840624" y="929672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E65A2A1C-CFD8-DCCF-5D1A-78246CA31F4B}"/>
              </a:ext>
            </a:extLst>
          </p:cNvPr>
          <p:cNvSpPr txBox="1"/>
          <p:nvPr/>
        </p:nvSpPr>
        <p:spPr>
          <a:xfrm>
            <a:off x="5515996" y="929672"/>
            <a:ext cx="9941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pro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feld 17" descr="SILBELAST/FIRST">
            <a:extLst>
              <a:ext uri="{FF2B5EF4-FFF2-40B4-BE49-F238E27FC236}">
                <a16:creationId xmlns:a16="http://schemas.microsoft.com/office/drawing/2014/main" id="{818E403C-90B7-4342-5723-5465CE85D4A4}"/>
              </a:ext>
            </a:extLst>
          </p:cNvPr>
          <p:cNvSpPr txBox="1"/>
          <p:nvPr/>
        </p:nvSpPr>
        <p:spPr>
          <a:xfrm>
            <a:off x="323528" y="1482425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670B6BD0-4543-5A4B-B8A6-DF67D9BF9C74}"/>
              </a:ext>
            </a:extLst>
          </p:cNvPr>
          <p:cNvSpPr txBox="1"/>
          <p:nvPr/>
        </p:nvSpPr>
        <p:spPr>
          <a:xfrm>
            <a:off x="1079736" y="1482425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4173ED02-9191-D0C9-519E-82B762F4D844}"/>
              </a:ext>
            </a:extLst>
          </p:cNvPr>
          <p:cNvSpPr txBox="1"/>
          <p:nvPr/>
        </p:nvSpPr>
        <p:spPr>
          <a:xfrm>
            <a:off x="1762206" y="148242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feld 20" descr="SILBELAST">
            <a:extLst>
              <a:ext uri="{FF2B5EF4-FFF2-40B4-BE49-F238E27FC236}">
                <a16:creationId xmlns:a16="http://schemas.microsoft.com/office/drawing/2014/main" id="{64F598C2-DF42-8D13-96E8-19612FDC0593}"/>
              </a:ext>
            </a:extLst>
          </p:cNvPr>
          <p:cNvSpPr txBox="1"/>
          <p:nvPr/>
        </p:nvSpPr>
        <p:spPr>
          <a:xfrm>
            <a:off x="2521620" y="148242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22D7A6DD-3B25-6EFF-09AE-09F92A2FE864}"/>
              </a:ext>
            </a:extLst>
          </p:cNvPr>
          <p:cNvSpPr txBox="1"/>
          <p:nvPr/>
        </p:nvSpPr>
        <p:spPr>
          <a:xfrm>
            <a:off x="3281034" y="1482425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CE1A372F-EF68-F148-497F-FE66B11C72E5}"/>
              </a:ext>
            </a:extLst>
          </p:cNvPr>
          <p:cNvSpPr txBox="1"/>
          <p:nvPr/>
        </p:nvSpPr>
        <p:spPr>
          <a:xfrm>
            <a:off x="4043654" y="1482425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3E1E5AF4-F185-E181-9DCC-D618A6AEB00A}"/>
              </a:ext>
            </a:extLst>
          </p:cNvPr>
          <p:cNvSpPr txBox="1"/>
          <p:nvPr/>
        </p:nvSpPr>
        <p:spPr>
          <a:xfrm>
            <a:off x="4806274" y="1482425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04D3AADE-D0F1-A2C8-AAC9-277D2ECB9D20}"/>
              </a:ext>
            </a:extLst>
          </p:cNvPr>
          <p:cNvSpPr txBox="1"/>
          <p:nvPr/>
        </p:nvSpPr>
        <p:spPr>
          <a:xfrm>
            <a:off x="5562484" y="1482425"/>
            <a:ext cx="9476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trü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9D7909EA-75A0-309A-2897-75206149B696}"/>
              </a:ext>
            </a:extLst>
          </p:cNvPr>
          <p:cNvSpPr/>
          <p:nvPr/>
        </p:nvSpPr>
        <p:spPr>
          <a:xfrm>
            <a:off x="107504" y="10671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61D77E15-DC4B-7584-8F33-83B305F0413F}"/>
              </a:ext>
            </a:extLst>
          </p:cNvPr>
          <p:cNvSpPr/>
          <p:nvPr/>
        </p:nvSpPr>
        <p:spPr>
          <a:xfrm>
            <a:off x="107504" y="16203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156" name="Grafik 155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68E36448-019A-6E27-19B4-0BCF22207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3019"/>
            <a:ext cx="980590" cy="385806"/>
          </a:xfrm>
          <a:prstGeom prst="rect">
            <a:avLst/>
          </a:prstGeom>
        </p:spPr>
      </p:pic>
      <p:sp>
        <p:nvSpPr>
          <p:cNvPr id="155" name="Textfeld 154">
            <a:extLst>
              <a:ext uri="{FF2B5EF4-FFF2-40B4-BE49-F238E27FC236}">
                <a16:creationId xmlns:a16="http://schemas.microsoft.com/office/drawing/2014/main" id="{DAA545EB-87DB-7388-45F5-02E567A145E1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4933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 dirty="0"/>
          </a:p>
        </p:txBody>
      </p:sp>
      <p:sp>
        <p:nvSpPr>
          <p:cNvPr id="105" name="Textfeld 104" descr="SILBELAST/FIRST">
            <a:extLst>
              <a:ext uri="{FF2B5EF4-FFF2-40B4-BE49-F238E27FC236}">
                <a16:creationId xmlns:a16="http://schemas.microsoft.com/office/drawing/2014/main" id="{685BF822-17C5-4B18-A6DF-76D7D7F60318}"/>
              </a:ext>
            </a:extLst>
          </p:cNvPr>
          <p:cNvSpPr txBox="1"/>
          <p:nvPr/>
        </p:nvSpPr>
        <p:spPr>
          <a:xfrm>
            <a:off x="323528" y="1124744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Textfeld 105" descr="SILBELAST">
            <a:extLst>
              <a:ext uri="{FF2B5EF4-FFF2-40B4-BE49-F238E27FC236}">
                <a16:creationId xmlns:a16="http://schemas.microsoft.com/office/drawing/2014/main" id="{35B5A614-EAE9-4931-A617-39E0C7DDC5BE}"/>
              </a:ext>
            </a:extLst>
          </p:cNvPr>
          <p:cNvSpPr txBox="1"/>
          <p:nvPr/>
        </p:nvSpPr>
        <p:spPr>
          <a:xfrm>
            <a:off x="1149281" y="1124744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107" name="Textfeld 106" descr="SILBELAST">
            <a:extLst>
              <a:ext uri="{FF2B5EF4-FFF2-40B4-BE49-F238E27FC236}">
                <a16:creationId xmlns:a16="http://schemas.microsoft.com/office/drawing/2014/main" id="{89A3868E-1B11-4460-8ED0-86B42D2D7D45}"/>
              </a:ext>
            </a:extLst>
          </p:cNvPr>
          <p:cNvSpPr txBox="1"/>
          <p:nvPr/>
        </p:nvSpPr>
        <p:spPr>
          <a:xfrm>
            <a:off x="1914120" y="1124744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bos</a:t>
            </a:r>
          </a:p>
        </p:txBody>
      </p:sp>
      <p:sp>
        <p:nvSpPr>
          <p:cNvPr id="108" name="Textfeld 107" descr="SILBELAST">
            <a:extLst>
              <a:ext uri="{FF2B5EF4-FFF2-40B4-BE49-F238E27FC236}">
                <a16:creationId xmlns:a16="http://schemas.microsoft.com/office/drawing/2014/main" id="{23F471C5-1FAD-492B-8E2D-B3059C619C8A}"/>
              </a:ext>
            </a:extLst>
          </p:cNvPr>
          <p:cNvSpPr txBox="1"/>
          <p:nvPr/>
        </p:nvSpPr>
        <p:spPr>
          <a:xfrm>
            <a:off x="2686974" y="1124744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gor</a:t>
            </a: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E01057C-03CE-4E10-B02F-AFF0BB87F099}"/>
              </a:ext>
            </a:extLst>
          </p:cNvPr>
          <p:cNvSpPr txBox="1"/>
          <p:nvPr/>
        </p:nvSpPr>
        <p:spPr>
          <a:xfrm>
            <a:off x="3437386" y="1124744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kal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F8EB7B30-FC38-4CC6-9B4B-6BD6D59A5A3A}"/>
              </a:ext>
            </a:extLst>
          </p:cNvPr>
          <p:cNvSpPr txBox="1"/>
          <p:nvPr/>
        </p:nvSpPr>
        <p:spPr>
          <a:xfrm>
            <a:off x="4157341" y="1124744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els</a:t>
            </a: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D2932D5E-32E9-4680-82D7-285778B64462}"/>
              </a:ext>
            </a:extLst>
          </p:cNvPr>
          <p:cNvSpPr txBox="1"/>
          <p:nvPr/>
        </p:nvSpPr>
        <p:spPr>
          <a:xfrm>
            <a:off x="4853251" y="1124744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C9F9A379-E24E-4398-8C7E-457D39B9883D}"/>
              </a:ext>
            </a:extLst>
          </p:cNvPr>
          <p:cNvSpPr txBox="1"/>
          <p:nvPr/>
        </p:nvSpPr>
        <p:spPr>
          <a:xfrm>
            <a:off x="5629311" y="1124744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sit</a:t>
            </a: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EA7BA9D7-E4D9-4F9C-BC6D-E71CAE53D4D1}"/>
              </a:ext>
            </a:extLst>
          </p:cNvPr>
          <p:cNvSpPr txBox="1"/>
          <p:nvPr/>
        </p:nvSpPr>
        <p:spPr>
          <a:xfrm>
            <a:off x="6275528" y="1124744"/>
            <a:ext cx="6511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koz</a:t>
            </a: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4E434914-75EB-41C0-AE8E-AB13116D8210}"/>
              </a:ext>
            </a:extLst>
          </p:cNvPr>
          <p:cNvSpPr txBox="1"/>
          <p:nvPr/>
        </p:nvSpPr>
        <p:spPr>
          <a:xfrm>
            <a:off x="7053191" y="1124744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lex</a:t>
            </a: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03789E64-A625-42C6-B03E-CAB4CAA4AA25}"/>
              </a:ext>
            </a:extLst>
          </p:cNvPr>
          <p:cNvSpPr txBox="1"/>
          <p:nvPr/>
        </p:nvSpPr>
        <p:spPr>
          <a:xfrm>
            <a:off x="7777955" y="1124744"/>
            <a:ext cx="6142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fax</a:t>
            </a: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9846AE97-E4DA-460F-801B-9D23F6351144}"/>
              </a:ext>
            </a:extLst>
          </p:cNvPr>
          <p:cNvSpPr txBox="1"/>
          <p:nvPr/>
        </p:nvSpPr>
        <p:spPr>
          <a:xfrm>
            <a:off x="8518749" y="1124744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lax</a:t>
            </a: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1B114069-F08E-4D41-B344-2EF97EC17829}"/>
              </a:ext>
            </a:extLst>
          </p:cNvPr>
          <p:cNvSpPr txBox="1"/>
          <p:nvPr/>
        </p:nvSpPr>
        <p:spPr>
          <a:xfrm>
            <a:off x="9237101" y="1124744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set</a:t>
            </a: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3671382B-AFB7-4339-B843-F7FE79E1C9B6}"/>
              </a:ext>
            </a:extLst>
          </p:cNvPr>
          <p:cNvSpPr txBox="1"/>
          <p:nvPr/>
        </p:nvSpPr>
        <p:spPr>
          <a:xfrm>
            <a:off x="9963474" y="1124744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als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9" name="Textfeld 118" descr="SILBELAST/FIRST">
            <a:extLst>
              <a:ext uri="{FF2B5EF4-FFF2-40B4-BE49-F238E27FC236}">
                <a16:creationId xmlns:a16="http://schemas.microsoft.com/office/drawing/2014/main" id="{E3866EEB-835F-432A-84E0-64DE6A7FA6FD}"/>
              </a:ext>
            </a:extLst>
          </p:cNvPr>
          <p:cNvSpPr txBox="1"/>
          <p:nvPr/>
        </p:nvSpPr>
        <p:spPr>
          <a:xfrm>
            <a:off x="323528" y="1691311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mes</a:t>
            </a: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942BA0BE-6BEC-4E49-80A9-36771BBB2A77}"/>
              </a:ext>
            </a:extLst>
          </p:cNvPr>
          <p:cNvSpPr txBox="1"/>
          <p:nvPr/>
        </p:nvSpPr>
        <p:spPr>
          <a:xfrm>
            <a:off x="1129429" y="169131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lok</a:t>
            </a: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84F9470D-1FFA-4DE7-AFCF-DA872DF2D587}"/>
              </a:ext>
            </a:extLst>
          </p:cNvPr>
          <p:cNvSpPr txBox="1"/>
          <p:nvPr/>
        </p:nvSpPr>
        <p:spPr>
          <a:xfrm>
            <a:off x="1799075" y="1691311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muk</a:t>
            </a: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A4F07B14-60F5-4F78-8CC8-3C6F2E7382B3}"/>
              </a:ext>
            </a:extLst>
          </p:cNvPr>
          <p:cNvSpPr txBox="1"/>
          <p:nvPr/>
        </p:nvSpPr>
        <p:spPr>
          <a:xfrm>
            <a:off x="2635434" y="169131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bol</a:t>
            </a: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B152A700-082F-41A9-902A-057E0596D066}"/>
              </a:ext>
            </a:extLst>
          </p:cNvPr>
          <p:cNvSpPr txBox="1"/>
          <p:nvPr/>
        </p:nvSpPr>
        <p:spPr>
          <a:xfrm>
            <a:off x="3321110" y="1691311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124" name="Textfeld 123" descr="SILBELAST">
            <a:extLst>
              <a:ext uri="{FF2B5EF4-FFF2-40B4-BE49-F238E27FC236}">
                <a16:creationId xmlns:a16="http://schemas.microsoft.com/office/drawing/2014/main" id="{5E6C5065-8338-4C4B-B812-A270108C97A8}"/>
              </a:ext>
            </a:extLst>
          </p:cNvPr>
          <p:cNvSpPr txBox="1"/>
          <p:nvPr/>
        </p:nvSpPr>
        <p:spPr>
          <a:xfrm>
            <a:off x="4032434" y="1691311"/>
            <a:ext cx="6639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kek</a:t>
            </a: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D0B61465-3402-4CC3-8C8B-A3C40916AA8B}"/>
              </a:ext>
            </a:extLst>
          </p:cNvPr>
          <p:cNvSpPr txBox="1"/>
          <p:nvPr/>
        </p:nvSpPr>
        <p:spPr>
          <a:xfrm>
            <a:off x="4769406" y="1691311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sod</a:t>
            </a: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A8BBFB4F-4ADC-4481-937F-C352F139A1E4}"/>
              </a:ext>
            </a:extLst>
          </p:cNvPr>
          <p:cNvSpPr txBox="1"/>
          <p:nvPr/>
        </p:nvSpPr>
        <p:spPr>
          <a:xfrm>
            <a:off x="5488745" y="1691311"/>
            <a:ext cx="6799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kud</a:t>
            </a: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9117E045-458C-482E-A73B-926451824737}"/>
              </a:ext>
            </a:extLst>
          </p:cNvPr>
          <p:cNvSpPr txBox="1"/>
          <p:nvPr/>
        </p:nvSpPr>
        <p:spPr>
          <a:xfrm>
            <a:off x="6241747" y="1691311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buz</a:t>
            </a: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D4A3E169-1DF3-4FB0-BF81-723A1F987F04}"/>
              </a:ext>
            </a:extLst>
          </p:cNvPr>
          <p:cNvSpPr txBox="1"/>
          <p:nvPr/>
        </p:nvSpPr>
        <p:spPr>
          <a:xfrm>
            <a:off x="6985131" y="1691311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mes</a:t>
            </a: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CCE7A8B5-1417-4D7C-9DC1-0D4A04D577DB}"/>
              </a:ext>
            </a:extLst>
          </p:cNvPr>
          <p:cNvSpPr txBox="1"/>
          <p:nvPr/>
        </p:nvSpPr>
        <p:spPr>
          <a:xfrm>
            <a:off x="7791032" y="1691311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fes</a:t>
            </a: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0BA60CEA-392F-4B0F-B092-DC616177C446}"/>
              </a:ext>
            </a:extLst>
          </p:cNvPr>
          <p:cNvSpPr txBox="1"/>
          <p:nvPr/>
        </p:nvSpPr>
        <p:spPr>
          <a:xfrm>
            <a:off x="8455869" y="1691311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634DDE32-BCBA-40CD-9067-3574D1CB9913}"/>
              </a:ext>
            </a:extLst>
          </p:cNvPr>
          <p:cNvSpPr txBox="1"/>
          <p:nvPr/>
        </p:nvSpPr>
        <p:spPr>
          <a:xfrm>
            <a:off x="9167193" y="1691311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kop</a:t>
            </a: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BF3E6BD4-FD95-4043-9140-4A0BCF69C2C3}"/>
              </a:ext>
            </a:extLst>
          </p:cNvPr>
          <p:cNvSpPr txBox="1"/>
          <p:nvPr/>
        </p:nvSpPr>
        <p:spPr>
          <a:xfrm>
            <a:off x="9916988" y="1717245"/>
            <a:ext cx="10583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bol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/FIRST">
            <a:extLst>
              <a:ext uri="{FF2B5EF4-FFF2-40B4-BE49-F238E27FC236}">
                <a16:creationId xmlns:a16="http://schemas.microsoft.com/office/drawing/2014/main" id="{507E37BA-51B0-45D3-839F-5D5F24F412AD}"/>
              </a:ext>
            </a:extLst>
          </p:cNvPr>
          <p:cNvSpPr txBox="1"/>
          <p:nvPr/>
        </p:nvSpPr>
        <p:spPr>
          <a:xfrm>
            <a:off x="323528" y="2270657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tim</a:t>
            </a: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90E0142E-CAE5-4A2D-8F6A-20A2B25880A5}"/>
              </a:ext>
            </a:extLst>
          </p:cNvPr>
          <p:cNvSpPr txBox="1"/>
          <p:nvPr/>
        </p:nvSpPr>
        <p:spPr>
          <a:xfrm>
            <a:off x="1061363" y="2271023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3A5E7830-EFC5-4FB6-908F-FD12B8640F05}"/>
              </a:ext>
            </a:extLst>
          </p:cNvPr>
          <p:cNvSpPr txBox="1"/>
          <p:nvPr/>
        </p:nvSpPr>
        <p:spPr>
          <a:xfrm>
            <a:off x="1872936" y="2271389"/>
            <a:ext cx="5357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dil</a:t>
            </a: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4D1E2250-CBCF-4F0A-B7DB-11EB3FCDCBED}"/>
              </a:ext>
            </a:extLst>
          </p:cNvPr>
          <p:cNvSpPr txBox="1"/>
          <p:nvPr/>
        </p:nvSpPr>
        <p:spPr>
          <a:xfrm>
            <a:off x="2496958" y="2271755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müt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DD84C89-7B8C-4258-8FD3-3F0FB8AF1EDC}"/>
              </a:ext>
            </a:extLst>
          </p:cNvPr>
          <p:cNvSpPr txBox="1"/>
          <p:nvPr/>
        </p:nvSpPr>
        <p:spPr>
          <a:xfrm>
            <a:off x="3314943" y="2272121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mät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377D9159-CE7B-4076-B1A7-5BBDBA2F8BCD}"/>
              </a:ext>
            </a:extLst>
          </p:cNvPr>
          <p:cNvSpPr txBox="1"/>
          <p:nvPr/>
        </p:nvSpPr>
        <p:spPr>
          <a:xfrm>
            <a:off x="4126516" y="227248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häf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A896461F-0748-42F4-886A-4E6DAA7ADFDD}"/>
              </a:ext>
            </a:extLst>
          </p:cNvPr>
          <p:cNvSpPr txBox="1"/>
          <p:nvPr/>
        </p:nvSpPr>
        <p:spPr>
          <a:xfrm>
            <a:off x="4843512" y="2272853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wür</a:t>
            </a:r>
          </a:p>
        </p:txBody>
      </p:sp>
      <p:sp>
        <p:nvSpPr>
          <p:cNvPr id="140" name="Textfeld 139" descr="SILBELAST">
            <a:extLst>
              <a:ext uri="{FF2B5EF4-FFF2-40B4-BE49-F238E27FC236}">
                <a16:creationId xmlns:a16="http://schemas.microsoft.com/office/drawing/2014/main" id="{8FACC7E7-803D-4980-9437-418A565F3EA1}"/>
              </a:ext>
            </a:extLst>
          </p:cNvPr>
          <p:cNvSpPr txBox="1"/>
          <p:nvPr/>
        </p:nvSpPr>
        <p:spPr>
          <a:xfrm>
            <a:off x="5634246" y="2273219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kür</a:t>
            </a: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0FAFA2F2-CFA9-49E0-84B7-FF2EBB6F589D}"/>
              </a:ext>
            </a:extLst>
          </p:cNvPr>
          <p:cNvSpPr txBox="1"/>
          <p:nvPr/>
        </p:nvSpPr>
        <p:spPr>
          <a:xfrm>
            <a:off x="6351242" y="227358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rot</a:t>
            </a: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7F82C258-B9D4-4A6C-ABB0-8BB9FF65D5E9}"/>
              </a:ext>
            </a:extLst>
          </p:cNvPr>
          <p:cNvSpPr txBox="1"/>
          <p:nvPr/>
        </p:nvSpPr>
        <p:spPr>
          <a:xfrm>
            <a:off x="7031369" y="227395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1098B231-24BF-4350-A8F0-2A89DC6C87A1}"/>
              </a:ext>
            </a:extLst>
          </p:cNvPr>
          <p:cNvSpPr txBox="1"/>
          <p:nvPr/>
        </p:nvSpPr>
        <p:spPr>
          <a:xfrm>
            <a:off x="7716305" y="2274317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kok</a:t>
            </a: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CD7D4F3F-1E28-4172-828E-273FC866B34E}"/>
              </a:ext>
            </a:extLst>
          </p:cNvPr>
          <p:cNvSpPr txBox="1"/>
          <p:nvPr/>
        </p:nvSpPr>
        <p:spPr>
          <a:xfrm>
            <a:off x="8465361" y="2274683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ert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5717A451-1FF5-4BA6-8C3B-656AEA510318}"/>
              </a:ext>
            </a:extLst>
          </p:cNvPr>
          <p:cNvSpPr txBox="1"/>
          <p:nvPr/>
        </p:nvSpPr>
        <p:spPr>
          <a:xfrm>
            <a:off x="9148694" y="2275054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45A69620-B7FF-452C-9EEE-11AA099F16A0}"/>
              </a:ext>
            </a:extLst>
          </p:cNvPr>
          <p:cNvSpPr txBox="1"/>
          <p:nvPr/>
        </p:nvSpPr>
        <p:spPr>
          <a:xfrm>
            <a:off x="9966680" y="2309746"/>
            <a:ext cx="10021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mit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7" name="Textfeld 146" descr="SILBELAST/FIRST">
            <a:extLst>
              <a:ext uri="{FF2B5EF4-FFF2-40B4-BE49-F238E27FC236}">
                <a16:creationId xmlns:a16="http://schemas.microsoft.com/office/drawing/2014/main" id="{7B09B9F5-C3CF-42FE-A584-BE1D09BC1778}"/>
              </a:ext>
            </a:extLst>
          </p:cNvPr>
          <p:cNvSpPr txBox="1"/>
          <p:nvPr/>
        </p:nvSpPr>
        <p:spPr>
          <a:xfrm>
            <a:off x="323528" y="2875193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kel</a:t>
            </a: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DEDFAA24-C5F2-47E1-850B-B3EF6354C83C}"/>
              </a:ext>
            </a:extLst>
          </p:cNvPr>
          <p:cNvSpPr txBox="1"/>
          <p:nvPr/>
        </p:nvSpPr>
        <p:spPr>
          <a:xfrm>
            <a:off x="1040277" y="2875193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0374807E-3097-4180-8F1A-0109A8AD1B08}"/>
              </a:ext>
            </a:extLst>
          </p:cNvPr>
          <p:cNvSpPr txBox="1"/>
          <p:nvPr/>
        </p:nvSpPr>
        <p:spPr>
          <a:xfrm>
            <a:off x="1933357" y="2875193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lem</a:t>
            </a: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1765CEAF-2ECA-41D7-ABAB-07CC8267AD54}"/>
              </a:ext>
            </a:extLst>
          </p:cNvPr>
          <p:cNvSpPr txBox="1"/>
          <p:nvPr/>
        </p:nvSpPr>
        <p:spPr>
          <a:xfrm>
            <a:off x="2749492" y="287519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6F15CEC-2D63-41DB-A97D-7CFEF4039888}"/>
              </a:ext>
            </a:extLst>
          </p:cNvPr>
          <p:cNvSpPr txBox="1"/>
          <p:nvPr/>
        </p:nvSpPr>
        <p:spPr>
          <a:xfrm>
            <a:off x="3479065" y="2875193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A2E72695-7AFB-4ED8-ABA9-F29FCD7C6BA5}"/>
              </a:ext>
            </a:extLst>
          </p:cNvPr>
          <p:cNvSpPr txBox="1"/>
          <p:nvPr/>
        </p:nvSpPr>
        <p:spPr>
          <a:xfrm>
            <a:off x="4115664" y="2875193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49727644-6525-4923-8618-6713CD57F5B4}"/>
              </a:ext>
            </a:extLst>
          </p:cNvPr>
          <p:cNvSpPr txBox="1"/>
          <p:nvPr/>
        </p:nvSpPr>
        <p:spPr>
          <a:xfrm>
            <a:off x="4824398" y="2875193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F06D8E2D-2A0B-4835-9A94-69ED7DD9A77C}"/>
              </a:ext>
            </a:extLst>
          </p:cNvPr>
          <p:cNvSpPr txBox="1"/>
          <p:nvPr/>
        </p:nvSpPr>
        <p:spPr>
          <a:xfrm>
            <a:off x="5456188" y="2875193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5" name="Textfeld 154" descr="SILBELAST">
            <a:extLst>
              <a:ext uri="{FF2B5EF4-FFF2-40B4-BE49-F238E27FC236}">
                <a16:creationId xmlns:a16="http://schemas.microsoft.com/office/drawing/2014/main" id="{384D2BB5-2D81-4C54-A2AC-1ACE9F780A67}"/>
              </a:ext>
            </a:extLst>
          </p:cNvPr>
          <p:cNvSpPr txBox="1"/>
          <p:nvPr/>
        </p:nvSpPr>
        <p:spPr>
          <a:xfrm>
            <a:off x="6168128" y="2875193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mip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6" name="Textfeld 155" descr="SILBELAST">
            <a:extLst>
              <a:ext uri="{FF2B5EF4-FFF2-40B4-BE49-F238E27FC236}">
                <a16:creationId xmlns:a16="http://schemas.microsoft.com/office/drawing/2014/main" id="{76E5556F-16FE-4B1A-A211-AD5D66E8785A}"/>
              </a:ext>
            </a:extLst>
          </p:cNvPr>
          <p:cNvSpPr txBox="1"/>
          <p:nvPr/>
        </p:nvSpPr>
        <p:spPr>
          <a:xfrm>
            <a:off x="6984263" y="2875193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7" name="Textfeld 156" descr="SILBELAST">
            <a:extLst>
              <a:ext uri="{FF2B5EF4-FFF2-40B4-BE49-F238E27FC236}">
                <a16:creationId xmlns:a16="http://schemas.microsoft.com/office/drawing/2014/main" id="{3BEE96DB-4E90-4860-8B73-9BF01D350D48}"/>
              </a:ext>
            </a:extLst>
          </p:cNvPr>
          <p:cNvSpPr txBox="1"/>
          <p:nvPr/>
        </p:nvSpPr>
        <p:spPr>
          <a:xfrm>
            <a:off x="7880549" y="2875193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tez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8" name="Textfeld 157" descr="SILBELAST">
            <a:extLst>
              <a:ext uri="{FF2B5EF4-FFF2-40B4-BE49-F238E27FC236}">
                <a16:creationId xmlns:a16="http://schemas.microsoft.com/office/drawing/2014/main" id="{69C9B117-07D8-4B5C-AEB7-464F0C9D65C0}"/>
              </a:ext>
            </a:extLst>
          </p:cNvPr>
          <p:cNvSpPr txBox="1"/>
          <p:nvPr/>
        </p:nvSpPr>
        <p:spPr>
          <a:xfrm>
            <a:off x="8618137" y="2875193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9" name="Textfeld 158" descr="SILBELAST">
            <a:extLst>
              <a:ext uri="{FF2B5EF4-FFF2-40B4-BE49-F238E27FC236}">
                <a16:creationId xmlns:a16="http://schemas.microsoft.com/office/drawing/2014/main" id="{239348D7-CB4B-49F1-BD2E-C25F4966903E}"/>
              </a:ext>
            </a:extLst>
          </p:cNvPr>
          <p:cNvSpPr txBox="1"/>
          <p:nvPr/>
        </p:nvSpPr>
        <p:spPr>
          <a:xfrm>
            <a:off x="9254736" y="2875193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fel</a:t>
            </a:r>
          </a:p>
        </p:txBody>
      </p:sp>
      <p:sp>
        <p:nvSpPr>
          <p:cNvPr id="160" name="Textfeld 159" descr="SILBELAST">
            <a:extLst>
              <a:ext uri="{FF2B5EF4-FFF2-40B4-BE49-F238E27FC236}">
                <a16:creationId xmlns:a16="http://schemas.microsoft.com/office/drawing/2014/main" id="{371E01ED-4241-4E42-92F0-B62E3A8302F6}"/>
              </a:ext>
            </a:extLst>
          </p:cNvPr>
          <p:cNvSpPr txBox="1"/>
          <p:nvPr/>
        </p:nvSpPr>
        <p:spPr>
          <a:xfrm>
            <a:off x="9929812" y="2902247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gel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Textfeld 188" descr="SILBELAST/FIRST">
            <a:extLst>
              <a:ext uri="{FF2B5EF4-FFF2-40B4-BE49-F238E27FC236}">
                <a16:creationId xmlns:a16="http://schemas.microsoft.com/office/drawing/2014/main" id="{29CF2551-8F91-45CC-9754-1871F64B02EE}"/>
              </a:ext>
            </a:extLst>
          </p:cNvPr>
          <p:cNvSpPr txBox="1"/>
          <p:nvPr/>
        </p:nvSpPr>
        <p:spPr>
          <a:xfrm>
            <a:off x="323528" y="3494749"/>
            <a:ext cx="7040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AD514737-4981-4D0B-8E18-06EE1A19636A}"/>
              </a:ext>
            </a:extLst>
          </p:cNvPr>
          <p:cNvSpPr txBox="1"/>
          <p:nvPr/>
        </p:nvSpPr>
        <p:spPr>
          <a:xfrm>
            <a:off x="1021781" y="3494749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4F10A94B-6725-4100-98FC-4D12993D280C}"/>
              </a:ext>
            </a:extLst>
          </p:cNvPr>
          <p:cNvSpPr txBox="1"/>
          <p:nvPr/>
        </p:nvSpPr>
        <p:spPr>
          <a:xfrm>
            <a:off x="1769727" y="3494749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A2135C2C-95C3-4D57-8A13-FD8F04258ADF}"/>
              </a:ext>
            </a:extLst>
          </p:cNvPr>
          <p:cNvSpPr txBox="1"/>
          <p:nvPr/>
        </p:nvSpPr>
        <p:spPr>
          <a:xfrm>
            <a:off x="2466377" y="3494749"/>
            <a:ext cx="5405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919D401-47DD-435E-9CA6-9F7A4013FC3F}"/>
              </a:ext>
            </a:extLst>
          </p:cNvPr>
          <p:cNvSpPr txBox="1"/>
          <p:nvPr/>
        </p:nvSpPr>
        <p:spPr>
          <a:xfrm>
            <a:off x="3166233" y="3494749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büf</a:t>
            </a: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A5B923E3-708B-47D7-8140-7CFF22F7DDB2}"/>
              </a:ext>
            </a:extLst>
          </p:cNvPr>
          <p:cNvSpPr txBox="1"/>
          <p:nvPr/>
        </p:nvSpPr>
        <p:spPr>
          <a:xfrm>
            <a:off x="3906164" y="3494749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dör</a:t>
            </a: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662194DA-256E-4385-99B3-C8A3872E09BA}"/>
              </a:ext>
            </a:extLst>
          </p:cNvPr>
          <p:cNvSpPr txBox="1"/>
          <p:nvPr/>
        </p:nvSpPr>
        <p:spPr>
          <a:xfrm>
            <a:off x="4649301" y="3494749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räd</a:t>
            </a: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AEEC39E2-85FE-4C8B-B11B-470CEDF4ABCC}"/>
              </a:ext>
            </a:extLst>
          </p:cNvPr>
          <p:cNvSpPr txBox="1"/>
          <p:nvPr/>
        </p:nvSpPr>
        <p:spPr>
          <a:xfrm>
            <a:off x="5389232" y="3494749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ker</a:t>
            </a:r>
          </a:p>
        </p:txBody>
      </p:sp>
      <p:sp>
        <p:nvSpPr>
          <p:cNvPr id="197" name="Textfeld 196" descr="SILBELAST">
            <a:extLst>
              <a:ext uri="{FF2B5EF4-FFF2-40B4-BE49-F238E27FC236}">
                <a16:creationId xmlns:a16="http://schemas.microsoft.com/office/drawing/2014/main" id="{0EE527A7-586F-4A63-A6B1-EC0A461371E7}"/>
              </a:ext>
            </a:extLst>
          </p:cNvPr>
          <p:cNvSpPr txBox="1"/>
          <p:nvPr/>
        </p:nvSpPr>
        <p:spPr>
          <a:xfrm>
            <a:off x="6119545" y="3494749"/>
            <a:ext cx="6254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cer</a:t>
            </a:r>
          </a:p>
        </p:txBody>
      </p:sp>
      <p:sp>
        <p:nvSpPr>
          <p:cNvPr id="198" name="Textfeld 197" descr="SILBELAST">
            <a:extLst>
              <a:ext uri="{FF2B5EF4-FFF2-40B4-BE49-F238E27FC236}">
                <a16:creationId xmlns:a16="http://schemas.microsoft.com/office/drawing/2014/main" id="{BC7E2D07-3723-4065-9543-440A0A522028}"/>
              </a:ext>
            </a:extLst>
          </p:cNvPr>
          <p:cNvSpPr txBox="1"/>
          <p:nvPr/>
        </p:nvSpPr>
        <p:spPr>
          <a:xfrm>
            <a:off x="6846652" y="3494749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fur</a:t>
            </a:r>
          </a:p>
        </p:txBody>
      </p:sp>
      <p:sp>
        <p:nvSpPr>
          <p:cNvPr id="199" name="Textfeld 198" descr="SILBELAST">
            <a:extLst>
              <a:ext uri="{FF2B5EF4-FFF2-40B4-BE49-F238E27FC236}">
                <a16:creationId xmlns:a16="http://schemas.microsoft.com/office/drawing/2014/main" id="{0A2806E9-64AB-4C00-86C6-398B6ECC950F}"/>
              </a:ext>
            </a:extLst>
          </p:cNvPr>
          <p:cNvSpPr txBox="1"/>
          <p:nvPr/>
        </p:nvSpPr>
        <p:spPr>
          <a:xfrm>
            <a:off x="7535287" y="3494749"/>
            <a:ext cx="7248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mor</a:t>
            </a:r>
          </a:p>
        </p:txBody>
      </p:sp>
      <p:sp>
        <p:nvSpPr>
          <p:cNvPr id="200" name="Textfeld 199" descr="SILBELAST">
            <a:extLst>
              <a:ext uri="{FF2B5EF4-FFF2-40B4-BE49-F238E27FC236}">
                <a16:creationId xmlns:a16="http://schemas.microsoft.com/office/drawing/2014/main" id="{28A2851C-A64F-4845-8E3A-E544FD127927}"/>
              </a:ext>
            </a:extLst>
          </p:cNvPr>
          <p:cNvSpPr txBox="1"/>
          <p:nvPr/>
        </p:nvSpPr>
        <p:spPr>
          <a:xfrm>
            <a:off x="8361780" y="3494749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gol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1" name="Textfeld 200" descr="SILBELAST">
            <a:extLst>
              <a:ext uri="{FF2B5EF4-FFF2-40B4-BE49-F238E27FC236}">
                <a16:creationId xmlns:a16="http://schemas.microsoft.com/office/drawing/2014/main" id="{3474D86D-C359-4489-94DB-0BA8642A41C5}"/>
              </a:ext>
            </a:extLst>
          </p:cNvPr>
          <p:cNvSpPr txBox="1"/>
          <p:nvPr/>
        </p:nvSpPr>
        <p:spPr>
          <a:xfrm>
            <a:off x="9058430" y="3494749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202" name="Textfeld 201" descr="SILBELAST">
            <a:extLst>
              <a:ext uri="{FF2B5EF4-FFF2-40B4-BE49-F238E27FC236}">
                <a16:creationId xmlns:a16="http://schemas.microsoft.com/office/drawing/2014/main" id="{CED7486E-841B-4247-BAA2-4DC5F7467A27}"/>
              </a:ext>
            </a:extLst>
          </p:cNvPr>
          <p:cNvSpPr txBox="1"/>
          <p:nvPr/>
        </p:nvSpPr>
        <p:spPr>
          <a:xfrm>
            <a:off x="9835234" y="3494749"/>
            <a:ext cx="11480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7EEED207-7480-489C-9945-B8CE0105C3A4}"/>
              </a:ext>
            </a:extLst>
          </p:cNvPr>
          <p:cNvSpPr/>
          <p:nvPr/>
        </p:nvSpPr>
        <p:spPr>
          <a:xfrm>
            <a:off x="107504" y="12621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CF947F09-3BF0-49A0-848B-FA72D713B742}"/>
              </a:ext>
            </a:extLst>
          </p:cNvPr>
          <p:cNvSpPr/>
          <p:nvPr/>
        </p:nvSpPr>
        <p:spPr>
          <a:xfrm>
            <a:off x="107504" y="18366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00535F0C-EC9A-4A2A-A2BB-3743660B82AA}"/>
              </a:ext>
            </a:extLst>
          </p:cNvPr>
          <p:cNvSpPr/>
          <p:nvPr/>
        </p:nvSpPr>
        <p:spPr>
          <a:xfrm>
            <a:off x="107504" y="242823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2624890B-262A-4C5F-849C-AE462D918D14}"/>
              </a:ext>
            </a:extLst>
          </p:cNvPr>
          <p:cNvSpPr/>
          <p:nvPr/>
        </p:nvSpPr>
        <p:spPr>
          <a:xfrm>
            <a:off x="107504" y="30214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14F312AB-FF63-4487-AB91-267A44CC126A}"/>
              </a:ext>
            </a:extLst>
          </p:cNvPr>
          <p:cNvSpPr/>
          <p:nvPr/>
        </p:nvSpPr>
        <p:spPr>
          <a:xfrm>
            <a:off x="110231" y="36657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0" name="Textfeld 4">
            <a:extLst>
              <a:ext uri="{FF2B5EF4-FFF2-40B4-BE49-F238E27FC236}">
                <a16:creationId xmlns:a16="http://schemas.microsoft.com/office/drawing/2014/main" id="{AF159694-B4A4-4E7D-95D7-973B9021A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46046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Vokal kurz – Silbe geschlossen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B6DB6E-64DB-3386-E326-39ED6995F792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5</a:t>
            </a:fld>
            <a:endParaRPr lang="de-DE" sz="1600" dirty="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42060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356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43BDC9-8027-764A-78FB-131F8B29CC9C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Breitbild</PresentationFormat>
  <Paragraphs>192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10</cp:revision>
  <dcterms:created xsi:type="dcterms:W3CDTF">2021-11-11T15:24:47Z</dcterms:created>
  <dcterms:modified xsi:type="dcterms:W3CDTF">2025-01-15T17:48:27Z</dcterms:modified>
</cp:coreProperties>
</file>