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2" r:id="rId5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63095B2-9DFC-4D0C-AC87-309B170F047C}" v="83" dt="2025-02-06T16:29:00.19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3965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438" y="31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4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iegbert Rudolph" userId="2af4d44886c067cc" providerId="LiveId" clId="{4119D690-061D-40FE-8250-49682D813756}"/>
    <pc:docChg chg="undo custSel modSld">
      <pc:chgData name="Siegbert Rudolph" userId="2af4d44886c067cc" providerId="LiveId" clId="{4119D690-061D-40FE-8250-49682D813756}" dt="2023-10-20T12:52:31.722" v="195" actId="14100"/>
      <pc:docMkLst>
        <pc:docMk/>
      </pc:docMkLst>
      <pc:sldChg chg="addSp modSp mod modAnim">
        <pc:chgData name="Siegbert Rudolph" userId="2af4d44886c067cc" providerId="LiveId" clId="{4119D690-061D-40FE-8250-49682D813756}" dt="2023-10-20T12:52:31.722" v="195" actId="14100"/>
        <pc:sldMkLst>
          <pc:docMk/>
          <pc:sldMk cId="1269895419" sldId="258"/>
        </pc:sldMkLst>
      </pc:sldChg>
    </pc:docChg>
  </pc:docChgLst>
  <pc:docChgLst>
    <pc:chgData name="Siegbert Rudolph" userId="2af4d44886c067cc" providerId="LiveId" clId="{F58C8174-167C-4131-A34B-9ED5FAF7CA4C}"/>
    <pc:docChg chg="custSel delSld modSld">
      <pc:chgData name="Siegbert Rudolph" userId="2af4d44886c067cc" providerId="LiveId" clId="{F58C8174-167C-4131-A34B-9ED5FAF7CA4C}" dt="2022-07-08T16:22:24.743" v="338" actId="1076"/>
      <pc:docMkLst>
        <pc:docMk/>
      </pc:docMkLst>
      <pc:sldChg chg="modSp mod">
        <pc:chgData name="Siegbert Rudolph" userId="2af4d44886c067cc" providerId="LiveId" clId="{F58C8174-167C-4131-A34B-9ED5FAF7CA4C}" dt="2022-07-08T16:22:24.743" v="323" actId="1076"/>
        <pc:sldMkLst>
          <pc:docMk/>
          <pc:sldMk cId="3618871785" sldId="256"/>
        </pc:sldMkLst>
      </pc:sldChg>
      <pc:sldChg chg="addSp delSp modSp mod delAnim modAnim">
        <pc:chgData name="Siegbert Rudolph" userId="2af4d44886c067cc" providerId="LiveId" clId="{F58C8174-167C-4131-A34B-9ED5FAF7CA4C}" dt="2022-07-08T16:22:24.743" v="328" actId="1076"/>
        <pc:sldMkLst>
          <pc:docMk/>
          <pc:sldMk cId="3780582147" sldId="257"/>
        </pc:sldMkLst>
      </pc:sldChg>
      <pc:sldChg chg="addSp delSp modSp mod delAnim modAnim">
        <pc:chgData name="Siegbert Rudolph" userId="2af4d44886c067cc" providerId="LiveId" clId="{F58C8174-167C-4131-A34B-9ED5FAF7CA4C}" dt="2022-07-08T16:22:24.743" v="333" actId="1076"/>
        <pc:sldMkLst>
          <pc:docMk/>
          <pc:sldMk cId="1269895419" sldId="258"/>
        </pc:sldMkLst>
      </pc:sldChg>
      <pc:sldChg chg="delSp del modAnim">
        <pc:chgData name="Siegbert Rudolph" userId="2af4d44886c067cc" providerId="LiveId" clId="{F58C8174-167C-4131-A34B-9ED5FAF7CA4C}" dt="2022-02-15T10:47:55.269" v="284" actId="47"/>
        <pc:sldMkLst>
          <pc:docMk/>
          <pc:sldMk cId="481113421" sldId="259"/>
        </pc:sldMkLst>
      </pc:sldChg>
      <pc:sldChg chg="delSp del modAnim">
        <pc:chgData name="Siegbert Rudolph" userId="2af4d44886c067cc" providerId="LiveId" clId="{F58C8174-167C-4131-A34B-9ED5FAF7CA4C}" dt="2022-02-15T10:47:55.863" v="285" actId="47"/>
        <pc:sldMkLst>
          <pc:docMk/>
          <pc:sldMk cId="2720419470" sldId="260"/>
        </pc:sldMkLst>
      </pc:sldChg>
      <pc:sldChg chg="delSp del mod delAnim">
        <pc:chgData name="Siegbert Rudolph" userId="2af4d44886c067cc" providerId="LiveId" clId="{F58C8174-167C-4131-A34B-9ED5FAF7CA4C}" dt="2022-02-15T10:47:56.504" v="286" actId="47"/>
        <pc:sldMkLst>
          <pc:docMk/>
          <pc:sldMk cId="1499936335" sldId="261"/>
        </pc:sldMkLst>
      </pc:sldChg>
      <pc:sldChg chg="modSp mod">
        <pc:chgData name="Siegbert Rudolph" userId="2af4d44886c067cc" providerId="LiveId" clId="{F58C8174-167C-4131-A34B-9ED5FAF7CA4C}" dt="2022-07-08T16:22:24.743" v="338" actId="1076"/>
        <pc:sldMkLst>
          <pc:docMk/>
          <pc:sldMk cId="3280588398" sldId="262"/>
        </pc:sldMkLst>
      </pc:sldChg>
      <pc:sldChg chg="delSp del mod delAnim">
        <pc:chgData name="Siegbert Rudolph" userId="2af4d44886c067cc" providerId="LiveId" clId="{F58C8174-167C-4131-A34B-9ED5FAF7CA4C}" dt="2022-02-15T10:47:57.132" v="287" actId="47"/>
        <pc:sldMkLst>
          <pc:docMk/>
          <pc:sldMk cId="202281583" sldId="268"/>
        </pc:sldMkLst>
      </pc:sldChg>
    </pc:docChg>
  </pc:docChgLst>
  <pc:docChgLst>
    <pc:chgData name="Siegbert Rudolph" userId="2af4d44886c067cc" providerId="LiveId" clId="{163095B2-9DFC-4D0C-AC87-309B170F047C}"/>
    <pc:docChg chg="custSel modSld sldOrd">
      <pc:chgData name="Siegbert Rudolph" userId="2af4d44886c067cc" providerId="LiveId" clId="{163095B2-9DFC-4D0C-AC87-309B170F047C}" dt="2025-02-06T17:02:53.532" v="128" actId="478"/>
      <pc:docMkLst>
        <pc:docMk/>
      </pc:docMkLst>
      <pc:sldChg chg="addSp modSp mod ord modAnim">
        <pc:chgData name="Siegbert Rudolph" userId="2af4d44886c067cc" providerId="LiveId" clId="{163095B2-9DFC-4D0C-AC87-309B170F047C}" dt="2025-02-06T16:29:15.613" v="127" actId="1035"/>
        <pc:sldMkLst>
          <pc:docMk/>
          <pc:sldMk cId="3780582147" sldId="257"/>
        </pc:sldMkLst>
        <pc:spChg chg="add mod">
          <ac:chgData name="Siegbert Rudolph" userId="2af4d44886c067cc" providerId="LiveId" clId="{163095B2-9DFC-4D0C-AC87-309B170F047C}" dt="2025-02-06T16:29:15.613" v="127" actId="1035"/>
          <ac:spMkLst>
            <pc:docMk/>
            <pc:sldMk cId="3780582147" sldId="257"/>
            <ac:spMk id="11" creationId="{1A0F1ABC-95F2-B655-2583-C08D422D4DB2}"/>
          </ac:spMkLst>
        </pc:spChg>
        <pc:spChg chg="add mod">
          <ac:chgData name="Siegbert Rudolph" userId="2af4d44886c067cc" providerId="LiveId" clId="{163095B2-9DFC-4D0C-AC87-309B170F047C}" dt="2025-02-06T16:29:15.613" v="127" actId="1035"/>
          <ac:spMkLst>
            <pc:docMk/>
            <pc:sldMk cId="3780582147" sldId="257"/>
            <ac:spMk id="17" creationId="{F28004A0-55B9-3C6C-33BF-71805DB0DE07}"/>
          </ac:spMkLst>
        </pc:spChg>
        <pc:spChg chg="add mod">
          <ac:chgData name="Siegbert Rudolph" userId="2af4d44886c067cc" providerId="LiveId" clId="{163095B2-9DFC-4D0C-AC87-309B170F047C}" dt="2025-02-06T16:29:15.613" v="127" actId="1035"/>
          <ac:spMkLst>
            <pc:docMk/>
            <pc:sldMk cId="3780582147" sldId="257"/>
            <ac:spMk id="22" creationId="{3765DB84-6411-8C50-E53A-0059174AA6A4}"/>
          </ac:spMkLst>
        </pc:spChg>
        <pc:spChg chg="add mod">
          <ac:chgData name="Siegbert Rudolph" userId="2af4d44886c067cc" providerId="LiveId" clId="{163095B2-9DFC-4D0C-AC87-309B170F047C}" dt="2025-02-06T16:29:15.613" v="127" actId="1035"/>
          <ac:spMkLst>
            <pc:docMk/>
            <pc:sldMk cId="3780582147" sldId="257"/>
            <ac:spMk id="27" creationId="{C38F188B-3CB8-CE76-645D-5860C94F26A0}"/>
          </ac:spMkLst>
        </pc:spChg>
        <pc:spChg chg="add mod">
          <ac:chgData name="Siegbert Rudolph" userId="2af4d44886c067cc" providerId="LiveId" clId="{163095B2-9DFC-4D0C-AC87-309B170F047C}" dt="2025-02-06T16:29:15.613" v="127" actId="1035"/>
          <ac:spMkLst>
            <pc:docMk/>
            <pc:sldMk cId="3780582147" sldId="257"/>
            <ac:spMk id="28" creationId="{9A9BE894-B54F-BDC1-1531-4CFBBA4F83C8}"/>
          </ac:spMkLst>
        </pc:spChg>
        <pc:spChg chg="add mod">
          <ac:chgData name="Siegbert Rudolph" userId="2af4d44886c067cc" providerId="LiveId" clId="{163095B2-9DFC-4D0C-AC87-309B170F047C}" dt="2025-02-06T16:29:15.613" v="127" actId="1035"/>
          <ac:spMkLst>
            <pc:docMk/>
            <pc:sldMk cId="3780582147" sldId="257"/>
            <ac:spMk id="36" creationId="{9FF1B75D-4E79-9843-17E0-9D7FB6B85F03}"/>
          </ac:spMkLst>
        </pc:spChg>
        <pc:spChg chg="add mod">
          <ac:chgData name="Siegbert Rudolph" userId="2af4d44886c067cc" providerId="LiveId" clId="{163095B2-9DFC-4D0C-AC87-309B170F047C}" dt="2025-02-06T16:29:15.613" v="127" actId="1035"/>
          <ac:spMkLst>
            <pc:docMk/>
            <pc:sldMk cId="3780582147" sldId="257"/>
            <ac:spMk id="41" creationId="{A67E69BF-35B7-2257-43F8-6100317B8C3F}"/>
          </ac:spMkLst>
        </pc:spChg>
        <pc:spChg chg="add mod">
          <ac:chgData name="Siegbert Rudolph" userId="2af4d44886c067cc" providerId="LiveId" clId="{163095B2-9DFC-4D0C-AC87-309B170F047C}" dt="2025-02-06T16:29:15.613" v="127" actId="1035"/>
          <ac:spMkLst>
            <pc:docMk/>
            <pc:sldMk cId="3780582147" sldId="257"/>
            <ac:spMk id="43" creationId="{AB13B07A-EF16-6FCB-0A11-6543393C3292}"/>
          </ac:spMkLst>
        </pc:spChg>
        <pc:spChg chg="add mod">
          <ac:chgData name="Siegbert Rudolph" userId="2af4d44886c067cc" providerId="LiveId" clId="{163095B2-9DFC-4D0C-AC87-309B170F047C}" dt="2025-02-06T16:29:15.613" v="127" actId="1035"/>
          <ac:spMkLst>
            <pc:docMk/>
            <pc:sldMk cId="3780582147" sldId="257"/>
            <ac:spMk id="46" creationId="{EA90957C-609F-160F-BFA0-8AB6C69F016D}"/>
          </ac:spMkLst>
        </pc:spChg>
        <pc:spChg chg="add mod">
          <ac:chgData name="Siegbert Rudolph" userId="2af4d44886c067cc" providerId="LiveId" clId="{163095B2-9DFC-4D0C-AC87-309B170F047C}" dt="2025-02-06T16:29:15.613" v="127" actId="1035"/>
          <ac:spMkLst>
            <pc:docMk/>
            <pc:sldMk cId="3780582147" sldId="257"/>
            <ac:spMk id="48" creationId="{117418A2-F441-A11F-A516-BD33800934BA}"/>
          </ac:spMkLst>
        </pc:spChg>
        <pc:spChg chg="mod">
          <ac:chgData name="Siegbert Rudolph" userId="2af4d44886c067cc" providerId="LiveId" clId="{163095B2-9DFC-4D0C-AC87-309B170F047C}" dt="2025-02-06T16:28:44.612" v="91" actId="1035"/>
          <ac:spMkLst>
            <pc:docMk/>
            <pc:sldMk cId="3780582147" sldId="257"/>
            <ac:spMk id="189" creationId="{29CF2551-8F91-45CC-9754-1871F64B02EE}"/>
          </ac:spMkLst>
        </pc:spChg>
        <pc:spChg chg="mod">
          <ac:chgData name="Siegbert Rudolph" userId="2af4d44886c067cc" providerId="LiveId" clId="{163095B2-9DFC-4D0C-AC87-309B170F047C}" dt="2025-02-06T16:28:44.612" v="91" actId="1035"/>
          <ac:spMkLst>
            <pc:docMk/>
            <pc:sldMk cId="3780582147" sldId="257"/>
            <ac:spMk id="190" creationId="{AD514737-4981-4D0B-8E18-06EE1A19636A}"/>
          </ac:spMkLst>
        </pc:spChg>
        <pc:spChg chg="mod">
          <ac:chgData name="Siegbert Rudolph" userId="2af4d44886c067cc" providerId="LiveId" clId="{163095B2-9DFC-4D0C-AC87-309B170F047C}" dt="2025-02-06T16:28:44.612" v="91" actId="1035"/>
          <ac:spMkLst>
            <pc:docMk/>
            <pc:sldMk cId="3780582147" sldId="257"/>
            <ac:spMk id="192" creationId="{A2135C2C-95C3-4D57-8A13-FD8F04258ADF}"/>
          </ac:spMkLst>
        </pc:spChg>
        <pc:spChg chg="mod">
          <ac:chgData name="Siegbert Rudolph" userId="2af4d44886c067cc" providerId="LiveId" clId="{163095B2-9DFC-4D0C-AC87-309B170F047C}" dt="2025-02-06T16:28:44.612" v="91" actId="1035"/>
          <ac:spMkLst>
            <pc:docMk/>
            <pc:sldMk cId="3780582147" sldId="257"/>
            <ac:spMk id="193" creationId="{1919D401-47DD-435E-9CA6-9F7A4013FC3F}"/>
          </ac:spMkLst>
        </pc:spChg>
        <pc:spChg chg="mod">
          <ac:chgData name="Siegbert Rudolph" userId="2af4d44886c067cc" providerId="LiveId" clId="{163095B2-9DFC-4D0C-AC87-309B170F047C}" dt="2025-02-06T16:28:44.612" v="91" actId="1035"/>
          <ac:spMkLst>
            <pc:docMk/>
            <pc:sldMk cId="3780582147" sldId="257"/>
            <ac:spMk id="194" creationId="{A5B923E3-708B-47D7-8140-7CFF22F7DDB2}"/>
          </ac:spMkLst>
        </pc:spChg>
        <pc:spChg chg="mod">
          <ac:chgData name="Siegbert Rudolph" userId="2af4d44886c067cc" providerId="LiveId" clId="{163095B2-9DFC-4D0C-AC87-309B170F047C}" dt="2025-02-06T16:28:44.612" v="91" actId="1035"/>
          <ac:spMkLst>
            <pc:docMk/>
            <pc:sldMk cId="3780582147" sldId="257"/>
            <ac:spMk id="196" creationId="{AEEC39E2-85FE-4C8B-B11B-470CEDF4ABCC}"/>
          </ac:spMkLst>
        </pc:spChg>
        <pc:spChg chg="mod">
          <ac:chgData name="Siegbert Rudolph" userId="2af4d44886c067cc" providerId="LiveId" clId="{163095B2-9DFC-4D0C-AC87-309B170F047C}" dt="2025-02-06T16:28:44.612" v="91" actId="1035"/>
          <ac:spMkLst>
            <pc:docMk/>
            <pc:sldMk cId="3780582147" sldId="257"/>
            <ac:spMk id="198" creationId="{BC7E2D07-3723-4065-9543-440A0A522028}"/>
          </ac:spMkLst>
        </pc:spChg>
        <pc:spChg chg="mod">
          <ac:chgData name="Siegbert Rudolph" userId="2af4d44886c067cc" providerId="LiveId" clId="{163095B2-9DFC-4D0C-AC87-309B170F047C}" dt="2025-02-06T16:28:44.612" v="91" actId="1035"/>
          <ac:spMkLst>
            <pc:docMk/>
            <pc:sldMk cId="3780582147" sldId="257"/>
            <ac:spMk id="200" creationId="{28A2851C-A64F-4845-8E3A-E544FD127927}"/>
          </ac:spMkLst>
        </pc:spChg>
        <pc:spChg chg="mod">
          <ac:chgData name="Siegbert Rudolph" userId="2af4d44886c067cc" providerId="LiveId" clId="{163095B2-9DFC-4D0C-AC87-309B170F047C}" dt="2025-02-06T16:28:44.612" v="91" actId="1035"/>
          <ac:spMkLst>
            <pc:docMk/>
            <pc:sldMk cId="3780582147" sldId="257"/>
            <ac:spMk id="201" creationId="{3474D86D-C359-4489-94DB-0BA8642A41C5}"/>
          </ac:spMkLst>
        </pc:spChg>
        <pc:spChg chg="mod">
          <ac:chgData name="Siegbert Rudolph" userId="2af4d44886c067cc" providerId="LiveId" clId="{163095B2-9DFC-4D0C-AC87-309B170F047C}" dt="2025-02-06T16:28:44.612" v="91" actId="1035"/>
          <ac:spMkLst>
            <pc:docMk/>
            <pc:sldMk cId="3780582147" sldId="257"/>
            <ac:spMk id="237" creationId="{14F312AB-FF63-4487-AB91-267A44CC126A}"/>
          </ac:spMkLst>
        </pc:spChg>
        <pc:spChg chg="mod">
          <ac:chgData name="Siegbert Rudolph" userId="2af4d44886c067cc" providerId="LiveId" clId="{163095B2-9DFC-4D0C-AC87-309B170F047C}" dt="2025-02-06T16:28:34.064" v="83" actId="20577"/>
          <ac:spMkLst>
            <pc:docMk/>
            <pc:sldMk cId="3780582147" sldId="257"/>
            <ac:spMk id="240" creationId="{AF159694-B4A4-4E7D-95D7-973B9021A012}"/>
          </ac:spMkLst>
        </pc:spChg>
      </pc:sldChg>
      <pc:sldChg chg="delSp modSp mod delAnim modAnim">
        <pc:chgData name="Siegbert Rudolph" userId="2af4d44886c067cc" providerId="LiveId" clId="{163095B2-9DFC-4D0C-AC87-309B170F047C}" dt="2025-02-06T17:02:53.532" v="128" actId="478"/>
        <pc:sldMkLst>
          <pc:docMk/>
          <pc:sldMk cId="1269895419" sldId="258"/>
        </pc:sldMkLst>
        <pc:spChg chg="mod">
          <ac:chgData name="Siegbert Rudolph" userId="2af4d44886c067cc" providerId="LiveId" clId="{163095B2-9DFC-4D0C-AC87-309B170F047C}" dt="2025-02-06T16:28:28.151" v="82" actId="20577"/>
          <ac:spMkLst>
            <pc:docMk/>
            <pc:sldMk cId="1269895419" sldId="258"/>
            <ac:spMk id="3" creationId="{E9CF247B-3249-4B22-9088-8A0D64DEEA9B}"/>
          </ac:spMkLst>
        </pc:spChg>
        <pc:spChg chg="mod">
          <ac:chgData name="Siegbert Rudolph" userId="2af4d44886c067cc" providerId="LiveId" clId="{163095B2-9DFC-4D0C-AC87-309B170F047C}" dt="2025-02-06T16:22:33.037" v="0" actId="20577"/>
          <ac:spMkLst>
            <pc:docMk/>
            <pc:sldMk cId="1269895419" sldId="258"/>
            <ac:spMk id="18" creationId="{45F35CDA-8E6B-4554-B9E3-FA2E3547F906}"/>
          </ac:spMkLst>
        </pc:spChg>
        <pc:spChg chg="mod">
          <ac:chgData name="Siegbert Rudolph" userId="2af4d44886c067cc" providerId="LiveId" clId="{163095B2-9DFC-4D0C-AC87-309B170F047C}" dt="2025-02-06T16:22:35.051" v="1" actId="20577"/>
          <ac:spMkLst>
            <pc:docMk/>
            <pc:sldMk cId="1269895419" sldId="258"/>
            <ac:spMk id="19" creationId="{6254C3A7-EB99-4CDC-A7A3-05108A85F357}"/>
          </ac:spMkLst>
        </pc:spChg>
        <pc:spChg chg="mod">
          <ac:chgData name="Siegbert Rudolph" userId="2af4d44886c067cc" providerId="LiveId" clId="{163095B2-9DFC-4D0C-AC87-309B170F047C}" dt="2025-02-06T16:22:39.822" v="3" actId="6549"/>
          <ac:spMkLst>
            <pc:docMk/>
            <pc:sldMk cId="1269895419" sldId="258"/>
            <ac:spMk id="20" creationId="{222D098E-2D9C-45DB-B9B5-E37E01EBF926}"/>
          </ac:spMkLst>
        </pc:spChg>
        <pc:spChg chg="mod">
          <ac:chgData name="Siegbert Rudolph" userId="2af4d44886c067cc" providerId="LiveId" clId="{163095B2-9DFC-4D0C-AC87-309B170F047C}" dt="2025-02-06T16:22:47.074" v="8" actId="20577"/>
          <ac:spMkLst>
            <pc:docMk/>
            <pc:sldMk cId="1269895419" sldId="258"/>
            <ac:spMk id="21" creationId="{7BDBB465-803C-4F85-A034-DD6EE276E1CC}"/>
          </ac:spMkLst>
        </pc:spChg>
        <pc:spChg chg="mod">
          <ac:chgData name="Siegbert Rudolph" userId="2af4d44886c067cc" providerId="LiveId" clId="{163095B2-9DFC-4D0C-AC87-309B170F047C}" dt="2025-02-06T16:22:51.867" v="9" actId="20577"/>
          <ac:spMkLst>
            <pc:docMk/>
            <pc:sldMk cId="1269895419" sldId="258"/>
            <ac:spMk id="22" creationId="{9AFBF2B5-C7DF-4B29-9BA0-950DFC37A950}"/>
          </ac:spMkLst>
        </pc:spChg>
        <pc:spChg chg="mod">
          <ac:chgData name="Siegbert Rudolph" userId="2af4d44886c067cc" providerId="LiveId" clId="{163095B2-9DFC-4D0C-AC87-309B170F047C}" dt="2025-02-06T16:22:59.392" v="10" actId="20577"/>
          <ac:spMkLst>
            <pc:docMk/>
            <pc:sldMk cId="1269895419" sldId="258"/>
            <ac:spMk id="23" creationId="{65F53E21-EBA6-41D1-A141-30F6E0E05A23}"/>
          </ac:spMkLst>
        </pc:spChg>
        <pc:spChg chg="mod">
          <ac:chgData name="Siegbert Rudolph" userId="2af4d44886c067cc" providerId="LiveId" clId="{163095B2-9DFC-4D0C-AC87-309B170F047C}" dt="2025-02-06T16:23:07.028" v="12" actId="20577"/>
          <ac:spMkLst>
            <pc:docMk/>
            <pc:sldMk cId="1269895419" sldId="258"/>
            <ac:spMk id="24" creationId="{94911D36-E08B-44BA-A227-12468B814F07}"/>
          </ac:spMkLst>
        </pc:spChg>
        <pc:spChg chg="mod">
          <ac:chgData name="Siegbert Rudolph" userId="2af4d44886c067cc" providerId="LiveId" clId="{163095B2-9DFC-4D0C-AC87-309B170F047C}" dt="2025-02-06T16:23:11.684" v="13" actId="20577"/>
          <ac:spMkLst>
            <pc:docMk/>
            <pc:sldMk cId="1269895419" sldId="258"/>
            <ac:spMk id="25" creationId="{FD4381DF-C66F-4E60-8FC5-7788C85D35FA}"/>
          </ac:spMkLst>
        </pc:spChg>
        <pc:spChg chg="mod">
          <ac:chgData name="Siegbert Rudolph" userId="2af4d44886c067cc" providerId="LiveId" clId="{163095B2-9DFC-4D0C-AC87-309B170F047C}" dt="2025-02-06T16:23:14.438" v="14" actId="20577"/>
          <ac:spMkLst>
            <pc:docMk/>
            <pc:sldMk cId="1269895419" sldId="258"/>
            <ac:spMk id="26" creationId="{8F529B61-011E-4FF0-B510-BF9F577F8DC9}"/>
          </ac:spMkLst>
        </pc:spChg>
        <pc:spChg chg="mod">
          <ac:chgData name="Siegbert Rudolph" userId="2af4d44886c067cc" providerId="LiveId" clId="{163095B2-9DFC-4D0C-AC87-309B170F047C}" dt="2025-02-06T16:23:17.176" v="15" actId="20577"/>
          <ac:spMkLst>
            <pc:docMk/>
            <pc:sldMk cId="1269895419" sldId="258"/>
            <ac:spMk id="27" creationId="{9B0FFC0A-6F60-465B-AEF9-9952279E8F27}"/>
          </ac:spMkLst>
        </pc:spChg>
        <pc:spChg chg="mod">
          <ac:chgData name="Siegbert Rudolph" userId="2af4d44886c067cc" providerId="LiveId" clId="{163095B2-9DFC-4D0C-AC87-309B170F047C}" dt="2025-02-06T16:23:19.154" v="16" actId="20577"/>
          <ac:spMkLst>
            <pc:docMk/>
            <pc:sldMk cId="1269895419" sldId="258"/>
            <ac:spMk id="28" creationId="{ABC60C52-B865-4269-8962-36611D98F9D0}"/>
          </ac:spMkLst>
        </pc:spChg>
        <pc:spChg chg="mod">
          <ac:chgData name="Siegbert Rudolph" userId="2af4d44886c067cc" providerId="LiveId" clId="{163095B2-9DFC-4D0C-AC87-309B170F047C}" dt="2025-02-06T16:23:21.846" v="17" actId="20577"/>
          <ac:spMkLst>
            <pc:docMk/>
            <pc:sldMk cId="1269895419" sldId="258"/>
            <ac:spMk id="29" creationId="{C5066F52-9800-479E-85E0-01C98582FAD3}"/>
          </ac:spMkLst>
        </pc:spChg>
        <pc:spChg chg="mod">
          <ac:chgData name="Siegbert Rudolph" userId="2af4d44886c067cc" providerId="LiveId" clId="{163095B2-9DFC-4D0C-AC87-309B170F047C}" dt="2025-02-06T16:23:25.074" v="18" actId="20577"/>
          <ac:spMkLst>
            <pc:docMk/>
            <pc:sldMk cId="1269895419" sldId="258"/>
            <ac:spMk id="30" creationId="{DB83458F-3DD7-475E-B741-719C90CE92AC}"/>
          </ac:spMkLst>
        </pc:spChg>
        <pc:spChg chg="mod">
          <ac:chgData name="Siegbert Rudolph" userId="2af4d44886c067cc" providerId="LiveId" clId="{163095B2-9DFC-4D0C-AC87-309B170F047C}" dt="2025-02-06T16:23:30.145" v="19" actId="20577"/>
          <ac:spMkLst>
            <pc:docMk/>
            <pc:sldMk cId="1269895419" sldId="258"/>
            <ac:spMk id="31" creationId="{FC48A7E9-BDA1-4256-851C-4EC59FE64A5A}"/>
          </ac:spMkLst>
        </pc:spChg>
        <pc:spChg chg="mod">
          <ac:chgData name="Siegbert Rudolph" userId="2af4d44886c067cc" providerId="LiveId" clId="{163095B2-9DFC-4D0C-AC87-309B170F047C}" dt="2025-02-06T16:23:44.433" v="20" actId="20577"/>
          <ac:spMkLst>
            <pc:docMk/>
            <pc:sldMk cId="1269895419" sldId="258"/>
            <ac:spMk id="54" creationId="{8206A85D-7066-9923-495D-8731AB02A10D}"/>
          </ac:spMkLst>
        </pc:spChg>
        <pc:spChg chg="mod">
          <ac:chgData name="Siegbert Rudolph" userId="2af4d44886c067cc" providerId="LiveId" clId="{163095B2-9DFC-4D0C-AC87-309B170F047C}" dt="2025-02-06T16:23:49.966" v="21" actId="20577"/>
          <ac:spMkLst>
            <pc:docMk/>
            <pc:sldMk cId="1269895419" sldId="258"/>
            <ac:spMk id="55" creationId="{E3174938-0A88-E1BF-6AC0-FABB767B8786}"/>
          </ac:spMkLst>
        </pc:spChg>
        <pc:spChg chg="mod">
          <ac:chgData name="Siegbert Rudolph" userId="2af4d44886c067cc" providerId="LiveId" clId="{163095B2-9DFC-4D0C-AC87-309B170F047C}" dt="2025-02-06T16:23:56.481" v="23" actId="6549"/>
          <ac:spMkLst>
            <pc:docMk/>
            <pc:sldMk cId="1269895419" sldId="258"/>
            <ac:spMk id="56" creationId="{EAB85845-FE2F-C33A-8B98-68599FDDD503}"/>
          </ac:spMkLst>
        </pc:spChg>
        <pc:spChg chg="mod">
          <ac:chgData name="Siegbert Rudolph" userId="2af4d44886c067cc" providerId="LiveId" clId="{163095B2-9DFC-4D0C-AC87-309B170F047C}" dt="2025-02-06T16:24:00.247" v="24" actId="20577"/>
          <ac:spMkLst>
            <pc:docMk/>
            <pc:sldMk cId="1269895419" sldId="258"/>
            <ac:spMk id="57" creationId="{ABCFE5AD-CEDC-D222-11C5-052D5A3B403F}"/>
          </ac:spMkLst>
        </pc:spChg>
        <pc:spChg chg="mod">
          <ac:chgData name="Siegbert Rudolph" userId="2af4d44886c067cc" providerId="LiveId" clId="{163095B2-9DFC-4D0C-AC87-309B170F047C}" dt="2025-02-06T16:24:03.273" v="25" actId="20577"/>
          <ac:spMkLst>
            <pc:docMk/>
            <pc:sldMk cId="1269895419" sldId="258"/>
            <ac:spMk id="58" creationId="{2F973801-DB5B-F3A7-8188-CD22590A61AC}"/>
          </ac:spMkLst>
        </pc:spChg>
        <pc:spChg chg="mod">
          <ac:chgData name="Siegbert Rudolph" userId="2af4d44886c067cc" providerId="LiveId" clId="{163095B2-9DFC-4D0C-AC87-309B170F047C}" dt="2025-02-06T16:24:08.520" v="27" actId="20577"/>
          <ac:spMkLst>
            <pc:docMk/>
            <pc:sldMk cId="1269895419" sldId="258"/>
            <ac:spMk id="59" creationId="{6CB08415-872B-FE6D-7A8D-8EE198C3D797}"/>
          </ac:spMkLst>
        </pc:spChg>
        <pc:spChg chg="mod">
          <ac:chgData name="Siegbert Rudolph" userId="2af4d44886c067cc" providerId="LiveId" clId="{163095B2-9DFC-4D0C-AC87-309B170F047C}" dt="2025-02-06T16:24:12.059" v="28" actId="20577"/>
          <ac:spMkLst>
            <pc:docMk/>
            <pc:sldMk cId="1269895419" sldId="258"/>
            <ac:spMk id="60" creationId="{6D5062AB-3FBF-AACE-1540-9F5CFF1D7EBE}"/>
          </ac:spMkLst>
        </pc:spChg>
        <pc:spChg chg="mod">
          <ac:chgData name="Siegbert Rudolph" userId="2af4d44886c067cc" providerId="LiveId" clId="{163095B2-9DFC-4D0C-AC87-309B170F047C}" dt="2025-02-06T16:24:17.261" v="29" actId="20577"/>
          <ac:spMkLst>
            <pc:docMk/>
            <pc:sldMk cId="1269895419" sldId="258"/>
            <ac:spMk id="61" creationId="{A548921F-7852-D394-F573-8D6EF36F4A5F}"/>
          </ac:spMkLst>
        </pc:spChg>
        <pc:spChg chg="mod">
          <ac:chgData name="Siegbert Rudolph" userId="2af4d44886c067cc" providerId="LiveId" clId="{163095B2-9DFC-4D0C-AC87-309B170F047C}" dt="2025-02-06T16:24:23.767" v="32" actId="20577"/>
          <ac:spMkLst>
            <pc:docMk/>
            <pc:sldMk cId="1269895419" sldId="258"/>
            <ac:spMk id="62" creationId="{AD858318-F9D6-7EA0-DA95-0063E54AC014}"/>
          </ac:spMkLst>
        </pc:spChg>
        <pc:spChg chg="mod">
          <ac:chgData name="Siegbert Rudolph" userId="2af4d44886c067cc" providerId="LiveId" clId="{163095B2-9DFC-4D0C-AC87-309B170F047C}" dt="2025-02-06T16:24:33.491" v="33" actId="20577"/>
          <ac:spMkLst>
            <pc:docMk/>
            <pc:sldMk cId="1269895419" sldId="258"/>
            <ac:spMk id="67" creationId="{62607387-E039-2923-60BC-71E656B0C619}"/>
          </ac:spMkLst>
        </pc:spChg>
        <pc:spChg chg="mod">
          <ac:chgData name="Siegbert Rudolph" userId="2af4d44886c067cc" providerId="LiveId" clId="{163095B2-9DFC-4D0C-AC87-309B170F047C}" dt="2025-02-06T16:24:36.127" v="34" actId="20577"/>
          <ac:spMkLst>
            <pc:docMk/>
            <pc:sldMk cId="1269895419" sldId="258"/>
            <ac:spMk id="68" creationId="{454E128C-930F-F6F8-BD2C-08BE92BDFBB3}"/>
          </ac:spMkLst>
        </pc:spChg>
        <pc:spChg chg="mod">
          <ac:chgData name="Siegbert Rudolph" userId="2af4d44886c067cc" providerId="LiveId" clId="{163095B2-9DFC-4D0C-AC87-309B170F047C}" dt="2025-02-06T16:24:37.871" v="35" actId="20577"/>
          <ac:spMkLst>
            <pc:docMk/>
            <pc:sldMk cId="1269895419" sldId="258"/>
            <ac:spMk id="69" creationId="{A8D229E1-D074-5911-6EDC-AA67E8432209}"/>
          </ac:spMkLst>
        </pc:spChg>
        <pc:spChg chg="mod">
          <ac:chgData name="Siegbert Rudolph" userId="2af4d44886c067cc" providerId="LiveId" clId="{163095B2-9DFC-4D0C-AC87-309B170F047C}" dt="2025-02-06T16:24:45.188" v="36" actId="20577"/>
          <ac:spMkLst>
            <pc:docMk/>
            <pc:sldMk cId="1269895419" sldId="258"/>
            <ac:spMk id="78" creationId="{4BE17672-519B-BD1F-A531-202E2E6B08EF}"/>
          </ac:spMkLst>
        </pc:spChg>
        <pc:spChg chg="mod">
          <ac:chgData name="Siegbert Rudolph" userId="2af4d44886c067cc" providerId="LiveId" clId="{163095B2-9DFC-4D0C-AC87-309B170F047C}" dt="2025-02-06T16:24:47.562" v="37" actId="20577"/>
          <ac:spMkLst>
            <pc:docMk/>
            <pc:sldMk cId="1269895419" sldId="258"/>
            <ac:spMk id="79" creationId="{7D739C8D-8FD3-609D-2CA0-05E6C294BD96}"/>
          </ac:spMkLst>
        </pc:spChg>
        <pc:spChg chg="mod">
          <ac:chgData name="Siegbert Rudolph" userId="2af4d44886c067cc" providerId="LiveId" clId="{163095B2-9DFC-4D0C-AC87-309B170F047C}" dt="2025-02-06T16:24:51.103" v="38" actId="20577"/>
          <ac:spMkLst>
            <pc:docMk/>
            <pc:sldMk cId="1269895419" sldId="258"/>
            <ac:spMk id="80" creationId="{6D90C5AB-ECED-F213-EA90-792FB85EF20E}"/>
          </ac:spMkLst>
        </pc:spChg>
        <pc:spChg chg="mod">
          <ac:chgData name="Siegbert Rudolph" userId="2af4d44886c067cc" providerId="LiveId" clId="{163095B2-9DFC-4D0C-AC87-309B170F047C}" dt="2025-02-06T16:24:54.494" v="39" actId="20577"/>
          <ac:spMkLst>
            <pc:docMk/>
            <pc:sldMk cId="1269895419" sldId="258"/>
            <ac:spMk id="81" creationId="{F495EDF0-5C27-9702-0B02-6C218AE948B4}"/>
          </ac:spMkLst>
        </pc:spChg>
        <pc:spChg chg="mod">
          <ac:chgData name="Siegbert Rudolph" userId="2af4d44886c067cc" providerId="LiveId" clId="{163095B2-9DFC-4D0C-AC87-309B170F047C}" dt="2025-02-06T16:24:59.076" v="40" actId="20577"/>
          <ac:spMkLst>
            <pc:docMk/>
            <pc:sldMk cId="1269895419" sldId="258"/>
            <ac:spMk id="82" creationId="{EA39AD92-3CDB-56AE-5746-CE7F38FEDE7D}"/>
          </ac:spMkLst>
        </pc:spChg>
        <pc:spChg chg="mod">
          <ac:chgData name="Siegbert Rudolph" userId="2af4d44886c067cc" providerId="LiveId" clId="{163095B2-9DFC-4D0C-AC87-309B170F047C}" dt="2025-02-06T16:25:03.217" v="41" actId="20577"/>
          <ac:spMkLst>
            <pc:docMk/>
            <pc:sldMk cId="1269895419" sldId="258"/>
            <ac:spMk id="83" creationId="{563D8F6F-8DB4-4239-E7FC-10D436A2F98E}"/>
          </ac:spMkLst>
        </pc:spChg>
        <pc:spChg chg="mod">
          <ac:chgData name="Siegbert Rudolph" userId="2af4d44886c067cc" providerId="LiveId" clId="{163095B2-9DFC-4D0C-AC87-309B170F047C}" dt="2025-02-06T16:25:08.530" v="42" actId="20577"/>
          <ac:spMkLst>
            <pc:docMk/>
            <pc:sldMk cId="1269895419" sldId="258"/>
            <ac:spMk id="84" creationId="{7EDAEC7D-5D82-5378-38B1-A1AA14BB46B0}"/>
          </ac:spMkLst>
        </pc:spChg>
        <pc:spChg chg="mod">
          <ac:chgData name="Siegbert Rudolph" userId="2af4d44886c067cc" providerId="LiveId" clId="{163095B2-9DFC-4D0C-AC87-309B170F047C}" dt="2025-02-06T16:25:14.226" v="43" actId="20577"/>
          <ac:spMkLst>
            <pc:docMk/>
            <pc:sldMk cId="1269895419" sldId="258"/>
            <ac:spMk id="85" creationId="{F29F9BB9-61DC-00E4-A416-7BDD52182DE8}"/>
          </ac:spMkLst>
        </pc:spChg>
        <pc:spChg chg="mod">
          <ac:chgData name="Siegbert Rudolph" userId="2af4d44886c067cc" providerId="LiveId" clId="{163095B2-9DFC-4D0C-AC87-309B170F047C}" dt="2025-02-06T16:25:19.668" v="44" actId="20577"/>
          <ac:spMkLst>
            <pc:docMk/>
            <pc:sldMk cId="1269895419" sldId="258"/>
            <ac:spMk id="86" creationId="{3990E98F-FD39-3FE2-BA89-FC6F0E4911E0}"/>
          </ac:spMkLst>
        </pc:spChg>
        <pc:spChg chg="mod">
          <ac:chgData name="Siegbert Rudolph" userId="2af4d44886c067cc" providerId="LiveId" clId="{163095B2-9DFC-4D0C-AC87-309B170F047C}" dt="2025-02-06T16:25:28.285" v="45" actId="20577"/>
          <ac:spMkLst>
            <pc:docMk/>
            <pc:sldMk cId="1269895419" sldId="258"/>
            <ac:spMk id="91" creationId="{0CF2012B-4585-BDD5-AC1B-8DB3D2510E83}"/>
          </ac:spMkLst>
        </pc:spChg>
        <pc:spChg chg="mod">
          <ac:chgData name="Siegbert Rudolph" userId="2af4d44886c067cc" providerId="LiveId" clId="{163095B2-9DFC-4D0C-AC87-309B170F047C}" dt="2025-02-06T16:25:32.555" v="46" actId="20577"/>
          <ac:spMkLst>
            <pc:docMk/>
            <pc:sldMk cId="1269895419" sldId="258"/>
            <ac:spMk id="94" creationId="{D9CDE486-6A10-DE9D-6BD1-A9573F00B989}"/>
          </ac:spMkLst>
        </pc:spChg>
        <pc:spChg chg="mod">
          <ac:chgData name="Siegbert Rudolph" userId="2af4d44886c067cc" providerId="LiveId" clId="{163095B2-9DFC-4D0C-AC87-309B170F047C}" dt="2025-02-06T16:25:35.474" v="47" actId="20577"/>
          <ac:spMkLst>
            <pc:docMk/>
            <pc:sldMk cId="1269895419" sldId="258"/>
            <ac:spMk id="95" creationId="{0C802D71-2423-E584-9F2E-F08843888E26}"/>
          </ac:spMkLst>
        </pc:spChg>
        <pc:spChg chg="mod">
          <ac:chgData name="Siegbert Rudolph" userId="2af4d44886c067cc" providerId="LiveId" clId="{163095B2-9DFC-4D0C-AC87-309B170F047C}" dt="2025-02-06T16:25:38.966" v="48" actId="20577"/>
          <ac:spMkLst>
            <pc:docMk/>
            <pc:sldMk cId="1269895419" sldId="258"/>
            <ac:spMk id="96" creationId="{283410E8-2EB4-4A5F-8DEA-D71590CBDF71}"/>
          </ac:spMkLst>
        </pc:spChg>
        <pc:spChg chg="mod">
          <ac:chgData name="Siegbert Rudolph" userId="2af4d44886c067cc" providerId="LiveId" clId="{163095B2-9DFC-4D0C-AC87-309B170F047C}" dt="2025-02-06T16:25:42.257" v="49" actId="20577"/>
          <ac:spMkLst>
            <pc:docMk/>
            <pc:sldMk cId="1269895419" sldId="258"/>
            <ac:spMk id="97" creationId="{9F42B5B6-B67D-B409-8CAC-04937F7A2517}"/>
          </ac:spMkLst>
        </pc:spChg>
        <pc:spChg chg="mod">
          <ac:chgData name="Siegbert Rudolph" userId="2af4d44886c067cc" providerId="LiveId" clId="{163095B2-9DFC-4D0C-AC87-309B170F047C}" dt="2025-02-06T16:25:44.465" v="50" actId="20577"/>
          <ac:spMkLst>
            <pc:docMk/>
            <pc:sldMk cId="1269895419" sldId="258"/>
            <ac:spMk id="98" creationId="{83787F27-FE50-BE8C-9D1C-08317C10B695}"/>
          </ac:spMkLst>
        </pc:spChg>
        <pc:spChg chg="mod">
          <ac:chgData name="Siegbert Rudolph" userId="2af4d44886c067cc" providerId="LiveId" clId="{163095B2-9DFC-4D0C-AC87-309B170F047C}" dt="2025-02-06T16:25:46.719" v="51" actId="20577"/>
          <ac:spMkLst>
            <pc:docMk/>
            <pc:sldMk cId="1269895419" sldId="258"/>
            <ac:spMk id="99" creationId="{A068E4E5-4630-A8C0-C47A-D01488AD0126}"/>
          </ac:spMkLst>
        </pc:spChg>
        <pc:spChg chg="mod">
          <ac:chgData name="Siegbert Rudolph" userId="2af4d44886c067cc" providerId="LiveId" clId="{163095B2-9DFC-4D0C-AC87-309B170F047C}" dt="2025-02-06T16:25:49.786" v="52" actId="20577"/>
          <ac:spMkLst>
            <pc:docMk/>
            <pc:sldMk cId="1269895419" sldId="258"/>
            <ac:spMk id="100" creationId="{030BA768-214A-C5DD-8CDA-55B7DFE1FFD1}"/>
          </ac:spMkLst>
        </pc:spChg>
        <pc:spChg chg="mod">
          <ac:chgData name="Siegbert Rudolph" userId="2af4d44886c067cc" providerId="LiveId" clId="{163095B2-9DFC-4D0C-AC87-309B170F047C}" dt="2025-02-06T16:25:51.314" v="53" actId="20577"/>
          <ac:spMkLst>
            <pc:docMk/>
            <pc:sldMk cId="1269895419" sldId="258"/>
            <ac:spMk id="101" creationId="{9B0702E6-2511-D921-D5EE-51E6DD388B86}"/>
          </ac:spMkLst>
        </pc:spChg>
        <pc:spChg chg="mod">
          <ac:chgData name="Siegbert Rudolph" userId="2af4d44886c067cc" providerId="LiveId" clId="{163095B2-9DFC-4D0C-AC87-309B170F047C}" dt="2025-02-06T16:25:56.147" v="54" actId="20577"/>
          <ac:spMkLst>
            <pc:docMk/>
            <pc:sldMk cId="1269895419" sldId="258"/>
            <ac:spMk id="102" creationId="{8DF64C13-71FD-9637-BB6E-19661DE66DE5}"/>
          </ac:spMkLst>
        </pc:spChg>
        <pc:spChg chg="mod">
          <ac:chgData name="Siegbert Rudolph" userId="2af4d44886c067cc" providerId="LiveId" clId="{163095B2-9DFC-4D0C-AC87-309B170F047C}" dt="2025-02-06T16:25:58.994" v="55" actId="20577"/>
          <ac:spMkLst>
            <pc:docMk/>
            <pc:sldMk cId="1269895419" sldId="258"/>
            <ac:spMk id="103" creationId="{18B161DB-8C3D-36BD-253D-981026B1D0EE}"/>
          </ac:spMkLst>
        </pc:spChg>
        <pc:spChg chg="mod">
          <ac:chgData name="Siegbert Rudolph" userId="2af4d44886c067cc" providerId="LiveId" clId="{163095B2-9DFC-4D0C-AC87-309B170F047C}" dt="2025-02-06T16:26:01.386" v="56" actId="20577"/>
          <ac:spMkLst>
            <pc:docMk/>
            <pc:sldMk cId="1269895419" sldId="258"/>
            <ac:spMk id="104" creationId="{0E45CA73-B00C-6007-2070-51F6D54B28FF}"/>
          </ac:spMkLst>
        </pc:spChg>
        <pc:spChg chg="mod">
          <ac:chgData name="Siegbert Rudolph" userId="2af4d44886c067cc" providerId="LiveId" clId="{163095B2-9DFC-4D0C-AC87-309B170F047C}" dt="2025-02-06T16:26:03.049" v="57" actId="20577"/>
          <ac:spMkLst>
            <pc:docMk/>
            <pc:sldMk cId="1269895419" sldId="258"/>
            <ac:spMk id="105" creationId="{F1E1FA2F-03B7-0685-5016-CC37012163D3}"/>
          </ac:spMkLst>
        </pc:spChg>
        <pc:spChg chg="mod">
          <ac:chgData name="Siegbert Rudolph" userId="2af4d44886c067cc" providerId="LiveId" clId="{163095B2-9DFC-4D0C-AC87-309B170F047C}" dt="2025-02-06T16:26:08.425" v="58" actId="20577"/>
          <ac:spMkLst>
            <pc:docMk/>
            <pc:sldMk cId="1269895419" sldId="258"/>
            <ac:spMk id="106" creationId="{15E577E7-3269-515B-5184-CF53D360842A}"/>
          </ac:spMkLst>
        </pc:spChg>
        <pc:spChg chg="mod">
          <ac:chgData name="Siegbert Rudolph" userId="2af4d44886c067cc" providerId="LiveId" clId="{163095B2-9DFC-4D0C-AC87-309B170F047C}" dt="2025-02-06T16:26:11.648" v="59" actId="20577"/>
          <ac:spMkLst>
            <pc:docMk/>
            <pc:sldMk cId="1269895419" sldId="258"/>
            <ac:spMk id="107" creationId="{AC3CA7D1-139D-296C-2F05-A404846BFDA4}"/>
          </ac:spMkLst>
        </pc:spChg>
        <pc:spChg chg="del">
          <ac:chgData name="Siegbert Rudolph" userId="2af4d44886c067cc" providerId="LiveId" clId="{163095B2-9DFC-4D0C-AC87-309B170F047C}" dt="2025-02-06T17:02:53.532" v="128" actId="478"/>
          <ac:spMkLst>
            <pc:docMk/>
            <pc:sldMk cId="1269895419" sldId="258"/>
            <ac:spMk id="111" creationId="{87C48C09-FDC7-1E30-0651-BE78F8DED9B1}"/>
          </ac:spMkLst>
        </pc:spChg>
        <pc:spChg chg="del">
          <ac:chgData name="Siegbert Rudolph" userId="2af4d44886c067cc" providerId="LiveId" clId="{163095B2-9DFC-4D0C-AC87-309B170F047C}" dt="2025-02-06T17:02:53.532" v="128" actId="478"/>
          <ac:spMkLst>
            <pc:docMk/>
            <pc:sldMk cId="1269895419" sldId="258"/>
            <ac:spMk id="112" creationId="{8C925D24-53B8-D024-7CF1-FCCF1BA95167}"/>
          </ac:spMkLst>
        </pc:spChg>
        <pc:spChg chg="del">
          <ac:chgData name="Siegbert Rudolph" userId="2af4d44886c067cc" providerId="LiveId" clId="{163095B2-9DFC-4D0C-AC87-309B170F047C}" dt="2025-02-06T17:02:53.532" v="128" actId="478"/>
          <ac:spMkLst>
            <pc:docMk/>
            <pc:sldMk cId="1269895419" sldId="258"/>
            <ac:spMk id="114" creationId="{49FD1B5C-5E5C-C6F2-11FB-BF9BCB594B59}"/>
          </ac:spMkLst>
        </pc:spChg>
        <pc:spChg chg="del">
          <ac:chgData name="Siegbert Rudolph" userId="2af4d44886c067cc" providerId="LiveId" clId="{163095B2-9DFC-4D0C-AC87-309B170F047C}" dt="2025-02-06T17:02:53.532" v="128" actId="478"/>
          <ac:spMkLst>
            <pc:docMk/>
            <pc:sldMk cId="1269895419" sldId="258"/>
            <ac:spMk id="117" creationId="{8F67485C-CD36-7C40-6D48-1D5BB52B7522}"/>
          </ac:spMkLst>
        </pc:spChg>
        <pc:spChg chg="del">
          <ac:chgData name="Siegbert Rudolph" userId="2af4d44886c067cc" providerId="LiveId" clId="{163095B2-9DFC-4D0C-AC87-309B170F047C}" dt="2025-02-06T17:02:53.532" v="128" actId="478"/>
          <ac:spMkLst>
            <pc:docMk/>
            <pc:sldMk cId="1269895419" sldId="258"/>
            <ac:spMk id="118" creationId="{734C004F-D6EB-696F-2FFD-22955C75A0FF}"/>
          </ac:spMkLst>
        </pc:spChg>
        <pc:spChg chg="mod">
          <ac:chgData name="Siegbert Rudolph" userId="2af4d44886c067cc" providerId="LiveId" clId="{163095B2-9DFC-4D0C-AC87-309B170F047C}" dt="2025-02-06T16:26:22.104" v="61" actId="6549"/>
          <ac:spMkLst>
            <pc:docMk/>
            <pc:sldMk cId="1269895419" sldId="258"/>
            <ac:spMk id="128" creationId="{4564D2E2-5018-F6A9-01AD-3BB56C26861D}"/>
          </ac:spMkLst>
        </pc:spChg>
        <pc:spChg chg="del mod">
          <ac:chgData name="Siegbert Rudolph" userId="2af4d44886c067cc" providerId="LiveId" clId="{163095B2-9DFC-4D0C-AC87-309B170F047C}" dt="2025-02-06T17:02:53.532" v="128" actId="478"/>
          <ac:spMkLst>
            <pc:docMk/>
            <pc:sldMk cId="1269895419" sldId="258"/>
            <ac:spMk id="129" creationId="{1BB3AF57-807E-4E24-C5EC-C1A0252D39DB}"/>
          </ac:spMkLst>
        </pc:spChg>
        <pc:spChg chg="del mod">
          <ac:chgData name="Siegbert Rudolph" userId="2af4d44886c067cc" providerId="LiveId" clId="{163095B2-9DFC-4D0C-AC87-309B170F047C}" dt="2025-02-06T17:02:53.532" v="128" actId="478"/>
          <ac:spMkLst>
            <pc:docMk/>
            <pc:sldMk cId="1269895419" sldId="258"/>
            <ac:spMk id="130" creationId="{A8CBAE7A-89C9-DC41-EC53-FBCF8CFFC02A}"/>
          </ac:spMkLst>
        </pc:spChg>
        <pc:spChg chg="mod">
          <ac:chgData name="Siegbert Rudolph" userId="2af4d44886c067cc" providerId="LiveId" clId="{163095B2-9DFC-4D0C-AC87-309B170F047C}" dt="2025-02-06T16:26:32.381" v="64" actId="20577"/>
          <ac:spMkLst>
            <pc:docMk/>
            <pc:sldMk cId="1269895419" sldId="258"/>
            <ac:spMk id="131" creationId="{4F06CF5B-37C1-1907-110E-EEA0FE13B4A2}"/>
          </ac:spMkLst>
        </pc:spChg>
        <pc:spChg chg="mod">
          <ac:chgData name="Siegbert Rudolph" userId="2af4d44886c067cc" providerId="LiveId" clId="{163095B2-9DFC-4D0C-AC87-309B170F047C}" dt="2025-02-06T16:26:35.342" v="65" actId="20577"/>
          <ac:spMkLst>
            <pc:docMk/>
            <pc:sldMk cId="1269895419" sldId="258"/>
            <ac:spMk id="132" creationId="{DDD784E7-0506-F40A-1AFC-0C976B34CEA4}"/>
          </ac:spMkLst>
        </pc:spChg>
        <pc:spChg chg="mod">
          <ac:chgData name="Siegbert Rudolph" userId="2af4d44886c067cc" providerId="LiveId" clId="{163095B2-9DFC-4D0C-AC87-309B170F047C}" dt="2025-02-06T16:26:39.034" v="66" actId="20577"/>
          <ac:spMkLst>
            <pc:docMk/>
            <pc:sldMk cId="1269895419" sldId="258"/>
            <ac:spMk id="133" creationId="{757C0C58-AF43-1BC5-FB7B-5553A4E644DD}"/>
          </ac:spMkLst>
        </pc:spChg>
        <pc:spChg chg="mod">
          <ac:chgData name="Siegbert Rudolph" userId="2af4d44886c067cc" providerId="LiveId" clId="{163095B2-9DFC-4D0C-AC87-309B170F047C}" dt="2025-02-06T16:26:43.073" v="67" actId="20577"/>
          <ac:spMkLst>
            <pc:docMk/>
            <pc:sldMk cId="1269895419" sldId="258"/>
            <ac:spMk id="134" creationId="{F9700B0A-7F0E-86D0-18F8-719C9AEE8A18}"/>
          </ac:spMkLst>
        </pc:spChg>
        <pc:spChg chg="mod">
          <ac:chgData name="Siegbert Rudolph" userId="2af4d44886c067cc" providerId="LiveId" clId="{163095B2-9DFC-4D0C-AC87-309B170F047C}" dt="2025-02-06T16:26:49.351" v="68" actId="20577"/>
          <ac:spMkLst>
            <pc:docMk/>
            <pc:sldMk cId="1269895419" sldId="258"/>
            <ac:spMk id="135" creationId="{B3F2443C-6FCF-30B8-A221-D59A84561CC4}"/>
          </ac:spMkLst>
        </pc:spChg>
        <pc:spChg chg="del mod">
          <ac:chgData name="Siegbert Rudolph" userId="2af4d44886c067cc" providerId="LiveId" clId="{163095B2-9DFC-4D0C-AC87-309B170F047C}" dt="2025-02-06T17:02:53.532" v="128" actId="478"/>
          <ac:spMkLst>
            <pc:docMk/>
            <pc:sldMk cId="1269895419" sldId="258"/>
            <ac:spMk id="136" creationId="{42F10844-7750-8957-3D87-5C8D8F07E53F}"/>
          </ac:spMkLst>
        </pc:spChg>
        <pc:spChg chg="mod">
          <ac:chgData name="Siegbert Rudolph" userId="2af4d44886c067cc" providerId="LiveId" clId="{163095B2-9DFC-4D0C-AC87-309B170F047C}" dt="2025-02-06T16:27:02.875" v="70" actId="20577"/>
          <ac:spMkLst>
            <pc:docMk/>
            <pc:sldMk cId="1269895419" sldId="258"/>
            <ac:spMk id="137" creationId="{2A9956C2-85B0-B072-B07D-9C48035940C7}"/>
          </ac:spMkLst>
        </pc:spChg>
        <pc:spChg chg="mod">
          <ac:chgData name="Siegbert Rudolph" userId="2af4d44886c067cc" providerId="LiveId" clId="{163095B2-9DFC-4D0C-AC87-309B170F047C}" dt="2025-02-06T16:27:06.612" v="71" actId="20577"/>
          <ac:spMkLst>
            <pc:docMk/>
            <pc:sldMk cId="1269895419" sldId="258"/>
            <ac:spMk id="138" creationId="{F5634E06-3CDC-33B8-BCE8-189AFC996A94}"/>
          </ac:spMkLst>
        </pc:spChg>
        <pc:spChg chg="del mod">
          <ac:chgData name="Siegbert Rudolph" userId="2af4d44886c067cc" providerId="LiveId" clId="{163095B2-9DFC-4D0C-AC87-309B170F047C}" dt="2025-02-06T17:02:53.532" v="128" actId="478"/>
          <ac:spMkLst>
            <pc:docMk/>
            <pc:sldMk cId="1269895419" sldId="258"/>
            <ac:spMk id="139" creationId="{347751A0-92A6-DCAF-1EB3-35A3CB894B4E}"/>
          </ac:spMkLst>
        </pc:spChg>
        <pc:spChg chg="mod">
          <ac:chgData name="Siegbert Rudolph" userId="2af4d44886c067cc" providerId="LiveId" clId="{163095B2-9DFC-4D0C-AC87-309B170F047C}" dt="2025-02-06T16:27:16.208" v="73" actId="20577"/>
          <ac:spMkLst>
            <pc:docMk/>
            <pc:sldMk cId="1269895419" sldId="258"/>
            <ac:spMk id="140" creationId="{3E13A400-3A82-DD4B-3A4B-C2EB69B8AE39}"/>
          </ac:spMkLst>
        </pc:spChg>
        <pc:spChg chg="mod">
          <ac:chgData name="Siegbert Rudolph" userId="2af4d44886c067cc" providerId="LiveId" clId="{163095B2-9DFC-4D0C-AC87-309B170F047C}" dt="2025-02-06T16:27:22.771" v="74" actId="20577"/>
          <ac:spMkLst>
            <pc:docMk/>
            <pc:sldMk cId="1269895419" sldId="258"/>
            <ac:spMk id="145" creationId="{F57ECBB3-102C-A95D-4CA1-6B54B94260B7}"/>
          </ac:spMkLst>
        </pc:spChg>
        <pc:spChg chg="mod">
          <ac:chgData name="Siegbert Rudolph" userId="2af4d44886c067cc" providerId="LiveId" clId="{163095B2-9DFC-4D0C-AC87-309B170F047C}" dt="2025-02-06T16:27:27.161" v="75" actId="20577"/>
          <ac:spMkLst>
            <pc:docMk/>
            <pc:sldMk cId="1269895419" sldId="258"/>
            <ac:spMk id="146" creationId="{CC3CCD4A-7F07-9978-4320-95747DAA407D}"/>
          </ac:spMkLst>
        </pc:spChg>
        <pc:spChg chg="mod">
          <ac:chgData name="Siegbert Rudolph" userId="2af4d44886c067cc" providerId="LiveId" clId="{163095B2-9DFC-4D0C-AC87-309B170F047C}" dt="2025-02-06T16:27:30.609" v="76" actId="20577"/>
          <ac:spMkLst>
            <pc:docMk/>
            <pc:sldMk cId="1269895419" sldId="258"/>
            <ac:spMk id="147" creationId="{B090B9DF-A36A-2AB7-82B9-6D46F8CE3507}"/>
          </ac:spMkLst>
        </pc:spChg>
        <pc:spChg chg="mod">
          <ac:chgData name="Siegbert Rudolph" userId="2af4d44886c067cc" providerId="LiveId" clId="{163095B2-9DFC-4D0C-AC87-309B170F047C}" dt="2025-02-06T16:27:34.377" v="77" actId="20577"/>
          <ac:spMkLst>
            <pc:docMk/>
            <pc:sldMk cId="1269895419" sldId="258"/>
            <ac:spMk id="148" creationId="{D0EDA994-2BBF-E5EC-BCB7-6053033F728B}"/>
          </ac:spMkLst>
        </pc:spChg>
        <pc:spChg chg="mod">
          <ac:chgData name="Siegbert Rudolph" userId="2af4d44886c067cc" providerId="LiveId" clId="{163095B2-9DFC-4D0C-AC87-309B170F047C}" dt="2025-02-06T16:27:37.113" v="78" actId="20577"/>
          <ac:spMkLst>
            <pc:docMk/>
            <pc:sldMk cId="1269895419" sldId="258"/>
            <ac:spMk id="149" creationId="{1C69B691-8539-4FE3-702B-1EA8A6ADFCD7}"/>
          </ac:spMkLst>
        </pc:spChg>
        <pc:spChg chg="mod">
          <ac:chgData name="Siegbert Rudolph" userId="2af4d44886c067cc" providerId="LiveId" clId="{163095B2-9DFC-4D0C-AC87-309B170F047C}" dt="2025-02-06T16:27:43.563" v="79" actId="20577"/>
          <ac:spMkLst>
            <pc:docMk/>
            <pc:sldMk cId="1269895419" sldId="258"/>
            <ac:spMk id="150" creationId="{53FB49FF-3930-3D3F-554F-EE58AFAD5D91}"/>
          </ac:spMkLst>
        </pc:spChg>
        <pc:spChg chg="mod">
          <ac:chgData name="Siegbert Rudolph" userId="2af4d44886c067cc" providerId="LiveId" clId="{163095B2-9DFC-4D0C-AC87-309B170F047C}" dt="2025-02-06T16:27:47.924" v="80" actId="20577"/>
          <ac:spMkLst>
            <pc:docMk/>
            <pc:sldMk cId="1269895419" sldId="258"/>
            <ac:spMk id="151" creationId="{C634DF0F-F487-C553-0D7B-2EC2DC6FC75E}"/>
          </ac:spMkLst>
        </pc:spChg>
        <pc:spChg chg="mod">
          <ac:chgData name="Siegbert Rudolph" userId="2af4d44886c067cc" providerId="LiveId" clId="{163095B2-9DFC-4D0C-AC87-309B170F047C}" dt="2025-02-06T16:27:51.208" v="81" actId="20577"/>
          <ac:spMkLst>
            <pc:docMk/>
            <pc:sldMk cId="1269895419" sldId="258"/>
            <ac:spMk id="152" creationId="{7291C268-501A-762C-AAC9-5C8046E2F009}"/>
          </ac:spMkLst>
        </pc:spChg>
        <pc:spChg chg="del">
          <ac:chgData name="Siegbert Rudolph" userId="2af4d44886c067cc" providerId="LiveId" clId="{163095B2-9DFC-4D0C-AC87-309B170F047C}" dt="2025-02-06T17:02:53.532" v="128" actId="478"/>
          <ac:spMkLst>
            <pc:docMk/>
            <pc:sldMk cId="1269895419" sldId="258"/>
            <ac:spMk id="153" creationId="{B39CC9E2-36E9-77A0-A654-DD3AD64E7CAA}"/>
          </ac:spMkLst>
        </pc:spChg>
      </pc:sldChg>
    </pc:docChg>
  </pc:docChgLst>
  <pc:docChgLst>
    <pc:chgData name="Siegbert Rudolph" userId="2af4d44886c067cc" providerId="LiveId" clId="{C545AA6D-6416-4435-85E7-F288E29F967F}"/>
    <pc:docChg chg="custSel delSld modSld sldOrd">
      <pc:chgData name="Siegbert Rudolph" userId="2af4d44886c067cc" providerId="LiveId" clId="{C545AA6D-6416-4435-85E7-F288E29F967F}" dt="2024-03-26T15:48:23.853" v="246" actId="1076"/>
      <pc:docMkLst>
        <pc:docMk/>
      </pc:docMkLst>
      <pc:sldChg chg="delSp modSp mod">
        <pc:chgData name="Siegbert Rudolph" userId="2af4d44886c067cc" providerId="LiveId" clId="{C545AA6D-6416-4435-85E7-F288E29F967F}" dt="2024-03-26T15:48:23.838" v="228" actId="1076"/>
        <pc:sldMkLst>
          <pc:docMk/>
          <pc:sldMk cId="3618871785" sldId="256"/>
        </pc:sldMkLst>
      </pc:sldChg>
      <pc:sldChg chg="delSp modSp mod ord modAnim">
        <pc:chgData name="Siegbert Rudolph" userId="2af4d44886c067cc" providerId="LiveId" clId="{C545AA6D-6416-4435-85E7-F288E29F967F}" dt="2024-03-26T15:48:23.853" v="240" actId="1076"/>
        <pc:sldMkLst>
          <pc:docMk/>
          <pc:sldMk cId="3780582147" sldId="257"/>
        </pc:sldMkLst>
      </pc:sldChg>
      <pc:sldChg chg="addSp delSp modSp mod ord delAnim modAnim">
        <pc:chgData name="Siegbert Rudolph" userId="2af4d44886c067cc" providerId="LiveId" clId="{C545AA6D-6416-4435-85E7-F288E29F967F}" dt="2024-03-26T15:48:23.853" v="234" actId="1076"/>
        <pc:sldMkLst>
          <pc:docMk/>
          <pc:sldMk cId="1269895419" sldId="258"/>
        </pc:sldMkLst>
      </pc:sldChg>
      <pc:sldChg chg="delSp modSp mod">
        <pc:chgData name="Siegbert Rudolph" userId="2af4d44886c067cc" providerId="LiveId" clId="{C545AA6D-6416-4435-85E7-F288E29F967F}" dt="2024-03-26T15:48:23.853" v="246" actId="1076"/>
        <pc:sldMkLst>
          <pc:docMk/>
          <pc:sldMk cId="3280588398" sldId="262"/>
        </pc:sldMkLst>
      </pc:sldChg>
      <pc:sldChg chg="del">
        <pc:chgData name="Siegbert Rudolph" userId="2af4d44886c067cc" providerId="LiveId" clId="{C545AA6D-6416-4435-85E7-F288E29F967F}" dt="2022-10-07T15:18:53.090" v="221" actId="47"/>
        <pc:sldMkLst>
          <pc:docMk/>
          <pc:sldMk cId="988481722" sldId="692"/>
        </pc:sldMkLst>
      </pc:sldChg>
      <pc:sldChg chg="del">
        <pc:chgData name="Siegbert Rudolph" userId="2af4d44886c067cc" providerId="LiveId" clId="{C545AA6D-6416-4435-85E7-F288E29F967F}" dt="2022-10-07T15:18:54.077" v="222" actId="47"/>
        <pc:sldMkLst>
          <pc:docMk/>
          <pc:sldMk cId="4222051402" sldId="694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feld 4">
            <a:extLst>
              <a:ext uri="{FF2B5EF4-FFF2-40B4-BE49-F238E27FC236}">
                <a16:creationId xmlns:a16="http://schemas.microsoft.com/office/drawing/2014/main" id="{275185AC-3124-43E1-B8E7-0A526CD239C4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352149" y="1844675"/>
            <a:ext cx="2082621" cy="16927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de-DE" sz="2400" b="0" dirty="0">
                <a:solidFill>
                  <a:prstClr val="black"/>
                </a:solidFill>
                <a:latin typeface="Trebuchet MS" pitchFamily="34" charset="0"/>
                <a:cs typeface="Arial" charset="0"/>
              </a:rPr>
              <a:t>Übungsart:</a:t>
            </a:r>
          </a:p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de-DE" sz="3200" b="0" dirty="0">
                <a:solidFill>
                  <a:prstClr val="black"/>
                </a:solidFill>
                <a:latin typeface="Trebuchet MS" pitchFamily="34" charset="0"/>
                <a:cs typeface="Arial" charset="0"/>
              </a:rPr>
              <a:t>Titel:</a:t>
            </a:r>
          </a:p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de-DE" sz="2400" b="0" dirty="0">
                <a:solidFill>
                  <a:prstClr val="black"/>
                </a:solidFill>
                <a:latin typeface="Trebuchet MS" pitchFamily="34" charset="0"/>
                <a:cs typeface="Arial" charset="0"/>
              </a:rPr>
              <a:t>Textquelle:</a:t>
            </a:r>
          </a:p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de-DE" sz="2400" b="0" dirty="0">
                <a:solidFill>
                  <a:prstClr val="black"/>
                </a:solidFill>
                <a:latin typeface="Trebuchet MS" pitchFamily="34" charset="0"/>
                <a:cs typeface="Arial" charset="0"/>
              </a:rPr>
              <a:t>Leseübungen:</a:t>
            </a:r>
          </a:p>
        </p:txBody>
      </p:sp>
      <p:sp>
        <p:nvSpPr>
          <p:cNvPr id="8" name="Textfeld 10">
            <a:extLst>
              <a:ext uri="{FF2B5EF4-FFF2-40B4-BE49-F238E27FC236}">
                <a16:creationId xmlns:a16="http://schemas.microsoft.com/office/drawing/2014/main" id="{236222DE-5656-4A10-B447-DBF9674AD7C1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2496683" y="1844675"/>
            <a:ext cx="2582758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de-DE" altLang="de-DE" sz="2400" b="1" dirty="0">
                <a:solidFill>
                  <a:prstClr val="black"/>
                </a:solidFill>
                <a:latin typeface="Trebuchet MS" pitchFamily="34" charset="0"/>
                <a:cs typeface="Arial" charset="0"/>
              </a:rPr>
              <a:t>Witze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de-DE" altLang="de-DE" b="1" dirty="0" err="1">
                <a:solidFill>
                  <a:prstClr val="black"/>
                </a:solidFill>
                <a:latin typeface="Trebuchet MS" pitchFamily="34" charset="0"/>
                <a:cs typeface="Arial" charset="0"/>
              </a:rPr>
              <a:t>aaaaaaaaaaa</a:t>
            </a:r>
            <a:endParaRPr lang="de-DE" altLang="de-DE" b="1" dirty="0">
              <a:solidFill>
                <a:prstClr val="black"/>
              </a:solidFill>
              <a:latin typeface="Trebuchet MS" pitchFamily="34" charset="0"/>
              <a:cs typeface="Arial" charset="0"/>
            </a:endParaRPr>
          </a:p>
        </p:txBody>
      </p:sp>
      <p:sp>
        <p:nvSpPr>
          <p:cNvPr id="9" name="Textfeld 12">
            <a:extLst>
              <a:ext uri="{FF2B5EF4-FFF2-40B4-BE49-F238E27FC236}">
                <a16:creationId xmlns:a16="http://schemas.microsoft.com/office/drawing/2014/main" id="{70BBFC2E-A086-4928-BD4D-4ADC18CDA653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2501445" y="2693988"/>
            <a:ext cx="2640466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de-DE" altLang="de-DE" sz="2400" b="1" dirty="0" err="1">
                <a:solidFill>
                  <a:prstClr val="black"/>
                </a:solidFill>
                <a:latin typeface="Trebuchet MS" pitchFamily="34" charset="0"/>
                <a:cs typeface="Arial" charset="0"/>
              </a:rPr>
              <a:t>aaaaaaaaaaaaaa</a:t>
            </a:r>
            <a:endParaRPr lang="de-DE" altLang="de-DE" sz="2400" b="1" dirty="0">
              <a:solidFill>
                <a:prstClr val="black"/>
              </a:solidFill>
              <a:latin typeface="Trebuchet MS" pitchFamily="34" charset="0"/>
              <a:cs typeface="Arial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de-DE" altLang="de-DE" sz="2400" b="1" dirty="0">
                <a:solidFill>
                  <a:prstClr val="black"/>
                </a:solidFill>
                <a:latin typeface="Trebuchet MS" pitchFamily="34" charset="0"/>
                <a:cs typeface="Arial" charset="0"/>
              </a:rPr>
              <a:t>Siegbert Rudolph</a:t>
            </a:r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879B7E4B-6D23-4E71-B8AD-67E72650722D}"/>
              </a:ext>
            </a:extLst>
          </p:cNvPr>
          <p:cNvSpPr/>
          <p:nvPr userDrawn="1"/>
        </p:nvSpPr>
        <p:spPr>
          <a:xfrm>
            <a:off x="675774" y="4934778"/>
            <a:ext cx="3789555" cy="9848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de-DE" sz="1600" b="1" kern="0" dirty="0">
                <a:solidFill>
                  <a:srgbClr val="FF0000"/>
                </a:solidFill>
                <a:latin typeface="Trebuchet MS" pitchFamily="34" charset="0"/>
                <a:cs typeface="Arial" charset="0"/>
              </a:rPr>
              <a:t>Bedienung: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de-DE" sz="1400" kern="0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  <a:cs typeface="Arial" charset="0"/>
              </a:rPr>
              <a:t>Präsentationsmodus starten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de-DE" sz="1400" kern="0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  <a:cs typeface="Arial" charset="0"/>
              </a:rPr>
              <a:t>Mit einem Klick geht es weiter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de-DE" sz="1400" kern="0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  <a:cs typeface="Arial" charset="0"/>
              </a:rPr>
              <a:t>Beenden: </a:t>
            </a:r>
            <a:r>
              <a:rPr lang="de-DE" sz="1400" kern="0" dirty="0" err="1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  <a:cs typeface="Arial" charset="0"/>
              </a:rPr>
              <a:t>Escape</a:t>
            </a:r>
            <a:r>
              <a:rPr lang="de-DE" sz="1400" kern="0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  <a:cs typeface="Arial" charset="0"/>
              </a:rPr>
              <a:t>-Taste drücken</a:t>
            </a:r>
          </a:p>
        </p:txBody>
      </p:sp>
      <p:grpSp>
        <p:nvGrpSpPr>
          <p:cNvPr id="11" name="Gruppieren 10">
            <a:extLst>
              <a:ext uri="{FF2B5EF4-FFF2-40B4-BE49-F238E27FC236}">
                <a16:creationId xmlns:a16="http://schemas.microsoft.com/office/drawing/2014/main" id="{9BA7726F-6821-465C-B9CA-CD610141D427}"/>
              </a:ext>
            </a:extLst>
          </p:cNvPr>
          <p:cNvGrpSpPr/>
          <p:nvPr userDrawn="1"/>
        </p:nvGrpSpPr>
        <p:grpSpPr>
          <a:xfrm>
            <a:off x="10506983" y="6469063"/>
            <a:ext cx="1512888" cy="288925"/>
            <a:chOff x="7559675" y="6469063"/>
            <a:chExt cx="1512888" cy="288925"/>
          </a:xfrm>
        </p:grpSpPr>
        <p:sp>
          <p:nvSpPr>
            <p:cNvPr id="12" name="Rechteck 11">
              <a:extLst>
                <a:ext uri="{FF2B5EF4-FFF2-40B4-BE49-F238E27FC236}">
                  <a16:creationId xmlns:a16="http://schemas.microsoft.com/office/drawing/2014/main" id="{C0B445CB-A9E2-452F-A170-E7FC076E21C7}"/>
                </a:ext>
              </a:extLst>
            </p:cNvPr>
            <p:cNvSpPr/>
            <p:nvPr/>
          </p:nvSpPr>
          <p:spPr>
            <a:xfrm>
              <a:off x="7667625" y="6469063"/>
              <a:ext cx="1368425" cy="288925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3" name="Rechteck 12">
              <a:hlinkClick r:id="" action="ppaction://hlinkshowjump?jump=nextslide"/>
              <a:extLst>
                <a:ext uri="{FF2B5EF4-FFF2-40B4-BE49-F238E27FC236}">
                  <a16:creationId xmlns:a16="http://schemas.microsoft.com/office/drawing/2014/main" id="{1D5A0DB8-CF0B-445A-96E5-D03B7A7A08F9}"/>
                </a:ext>
              </a:extLst>
            </p:cNvPr>
            <p:cNvSpPr/>
            <p:nvPr/>
          </p:nvSpPr>
          <p:spPr>
            <a:xfrm>
              <a:off x="7559675" y="6470650"/>
              <a:ext cx="1512888" cy="287338"/>
            </a:xfrm>
            <a:prstGeom prst="rect">
              <a:avLst/>
            </a:prstGeom>
            <a:gradFill rotWithShape="1">
              <a:gsLst>
                <a:gs pos="0">
                  <a:sysClr val="windowText" lastClr="000000">
                    <a:tint val="50000"/>
                    <a:satMod val="300000"/>
                  </a:sysClr>
                </a:gs>
                <a:gs pos="35000">
                  <a:sysClr val="windowText" lastClr="000000">
                    <a:tint val="37000"/>
                    <a:satMod val="300000"/>
                  </a:sysClr>
                </a:gs>
                <a:gs pos="100000">
                  <a:sysClr val="windowText" lastClr="000000">
                    <a:tint val="15000"/>
                    <a:satMod val="350000"/>
                  </a:sysClr>
                </a:gs>
              </a:gsLst>
              <a:lin ang="16200000" scaled="1"/>
            </a:gradFill>
            <a:ln w="9525" cap="flat" cmpd="sng" algn="ctr">
              <a:noFill/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4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Nächste Seite</a:t>
              </a:r>
              <a:endParaRPr kumimoji="0" lang="de-DE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pic>
        <p:nvPicPr>
          <p:cNvPr id="14" name="shpLesekochValidCheck" descr="lesekoch_logo_mit_Hintergrund-1.jpg">
            <a:extLst>
              <a:ext uri="{FF2B5EF4-FFF2-40B4-BE49-F238E27FC236}">
                <a16:creationId xmlns:a16="http://schemas.microsoft.com/office/drawing/2014/main" id="{E4F6101C-EE8F-41EE-93F7-9991CBF4C95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8571" y="6290503"/>
            <a:ext cx="10175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388157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uppieren 4">
            <a:extLst>
              <a:ext uri="{FF2B5EF4-FFF2-40B4-BE49-F238E27FC236}">
                <a16:creationId xmlns:a16="http://schemas.microsoft.com/office/drawing/2014/main" id="{5CEB8C5D-0838-4D6A-B888-B8E28D1423BC}"/>
              </a:ext>
            </a:extLst>
          </p:cNvPr>
          <p:cNvGrpSpPr/>
          <p:nvPr userDrawn="1"/>
        </p:nvGrpSpPr>
        <p:grpSpPr>
          <a:xfrm>
            <a:off x="10506983" y="6469063"/>
            <a:ext cx="1512888" cy="288925"/>
            <a:chOff x="7559675" y="6469063"/>
            <a:chExt cx="1512888" cy="288925"/>
          </a:xfrm>
        </p:grpSpPr>
        <p:sp>
          <p:nvSpPr>
            <p:cNvPr id="6" name="Rechteck 5">
              <a:extLst>
                <a:ext uri="{FF2B5EF4-FFF2-40B4-BE49-F238E27FC236}">
                  <a16:creationId xmlns:a16="http://schemas.microsoft.com/office/drawing/2014/main" id="{609827E7-43C1-4CE1-9981-99C95D40B6CA}"/>
                </a:ext>
              </a:extLst>
            </p:cNvPr>
            <p:cNvSpPr/>
            <p:nvPr/>
          </p:nvSpPr>
          <p:spPr>
            <a:xfrm>
              <a:off x="7667625" y="6469063"/>
              <a:ext cx="1368425" cy="288925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7" name="Rechteck 6">
              <a:hlinkClick r:id="" action="ppaction://hlinkshowjump?jump=nextslide"/>
              <a:extLst>
                <a:ext uri="{FF2B5EF4-FFF2-40B4-BE49-F238E27FC236}">
                  <a16:creationId xmlns:a16="http://schemas.microsoft.com/office/drawing/2014/main" id="{74F88B04-5A7E-4A5C-8BD9-421DF475FF5D}"/>
                </a:ext>
              </a:extLst>
            </p:cNvPr>
            <p:cNvSpPr/>
            <p:nvPr/>
          </p:nvSpPr>
          <p:spPr>
            <a:xfrm>
              <a:off x="7559675" y="6470650"/>
              <a:ext cx="1512888" cy="287338"/>
            </a:xfrm>
            <a:prstGeom prst="rect">
              <a:avLst/>
            </a:prstGeom>
            <a:gradFill rotWithShape="1">
              <a:gsLst>
                <a:gs pos="0">
                  <a:sysClr val="windowText" lastClr="000000">
                    <a:tint val="50000"/>
                    <a:satMod val="300000"/>
                  </a:sysClr>
                </a:gs>
                <a:gs pos="35000">
                  <a:sysClr val="windowText" lastClr="000000">
                    <a:tint val="37000"/>
                    <a:satMod val="300000"/>
                  </a:sysClr>
                </a:gs>
                <a:gs pos="100000">
                  <a:sysClr val="windowText" lastClr="000000">
                    <a:tint val="15000"/>
                    <a:satMod val="350000"/>
                  </a:sysClr>
                </a:gs>
              </a:gsLst>
              <a:lin ang="16200000" scaled="1"/>
            </a:gradFill>
            <a:ln w="9525" cap="flat" cmpd="sng" algn="ctr">
              <a:noFill/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4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Nächste Seite</a:t>
              </a:r>
              <a:endParaRPr kumimoji="0" lang="de-DE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grpSp>
        <p:nvGrpSpPr>
          <p:cNvPr id="8" name="Gruppieren 7">
            <a:extLst>
              <a:ext uri="{FF2B5EF4-FFF2-40B4-BE49-F238E27FC236}">
                <a16:creationId xmlns:a16="http://schemas.microsoft.com/office/drawing/2014/main" id="{5CFDA5C5-6049-4CC4-B09D-5A540571D9C4}"/>
              </a:ext>
            </a:extLst>
          </p:cNvPr>
          <p:cNvGrpSpPr/>
          <p:nvPr userDrawn="1"/>
        </p:nvGrpSpPr>
        <p:grpSpPr>
          <a:xfrm>
            <a:off x="8892496" y="6470650"/>
            <a:ext cx="1597025" cy="287338"/>
            <a:chOff x="5945188" y="6470650"/>
            <a:chExt cx="1597025" cy="287338"/>
          </a:xfrm>
        </p:grpSpPr>
        <p:sp>
          <p:nvSpPr>
            <p:cNvPr id="9" name="Rechteck 8">
              <a:extLst>
                <a:ext uri="{FF2B5EF4-FFF2-40B4-BE49-F238E27FC236}">
                  <a16:creationId xmlns:a16="http://schemas.microsoft.com/office/drawing/2014/main" id="{57CA90AD-D4F2-4878-AEE2-8184E40A5166}"/>
                </a:ext>
              </a:extLst>
            </p:cNvPr>
            <p:cNvSpPr/>
            <p:nvPr/>
          </p:nvSpPr>
          <p:spPr>
            <a:xfrm>
              <a:off x="6173788" y="6470650"/>
              <a:ext cx="1368425" cy="287338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0" name="Rechteck 9">
              <a:hlinkClick r:id="" action="ppaction://hlinkshowjump?jump=previousslide"/>
              <a:extLst>
                <a:ext uri="{FF2B5EF4-FFF2-40B4-BE49-F238E27FC236}">
                  <a16:creationId xmlns:a16="http://schemas.microsoft.com/office/drawing/2014/main" id="{AD71EA84-80AA-4265-8BF0-74E08DCBD574}"/>
                </a:ext>
              </a:extLst>
            </p:cNvPr>
            <p:cNvSpPr/>
            <p:nvPr/>
          </p:nvSpPr>
          <p:spPr>
            <a:xfrm>
              <a:off x="5945188" y="6470650"/>
              <a:ext cx="1512887" cy="287338"/>
            </a:xfrm>
            <a:prstGeom prst="rect">
              <a:avLst/>
            </a:prstGeom>
            <a:gradFill rotWithShape="1">
              <a:gsLst>
                <a:gs pos="0">
                  <a:sysClr val="windowText" lastClr="000000">
                    <a:tint val="50000"/>
                    <a:satMod val="300000"/>
                  </a:sysClr>
                </a:gs>
                <a:gs pos="35000">
                  <a:sysClr val="windowText" lastClr="000000">
                    <a:tint val="37000"/>
                    <a:satMod val="300000"/>
                  </a:sysClr>
                </a:gs>
                <a:gs pos="100000">
                  <a:sysClr val="windowText" lastClr="000000">
                    <a:tint val="15000"/>
                    <a:satMod val="350000"/>
                  </a:sysClr>
                </a:gs>
              </a:gsLst>
              <a:lin ang="16200000" scaled="1"/>
            </a:gradFill>
            <a:ln w="9525" cap="flat" cmpd="sng" algn="ctr">
              <a:noFill/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anchor="ctr"/>
            <a:lstStyle/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14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Vorherige Seite</a:t>
              </a:r>
              <a:endParaRPr kumimoji="0" lang="de-DE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11" name="Foliennummernplatzhalter 27">
            <a:extLst>
              <a:ext uri="{FF2B5EF4-FFF2-40B4-BE49-F238E27FC236}">
                <a16:creationId xmlns:a16="http://schemas.microsoft.com/office/drawing/2014/main" id="{0EC0218F-F121-49A2-A10C-6D1F34E94F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831740" y="114482"/>
            <a:ext cx="2133600" cy="365125"/>
          </a:xfrm>
        </p:spPr>
        <p:txBody>
          <a:bodyPr/>
          <a:lstStyle/>
          <a:p>
            <a:pPr>
              <a:defRPr/>
            </a:pPr>
            <a:fld id="{221578E3-F516-4360-8F12-4081310FC682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  <p:cxnSp>
        <p:nvCxnSpPr>
          <p:cNvPr id="12" name="Gerader Verbinder 11">
            <a:extLst>
              <a:ext uri="{FF2B5EF4-FFF2-40B4-BE49-F238E27FC236}">
                <a16:creationId xmlns:a16="http://schemas.microsoft.com/office/drawing/2014/main" id="{6A0636EB-7037-4BC4-A32F-07695509F65F}"/>
              </a:ext>
            </a:extLst>
          </p:cNvPr>
          <p:cNvCxnSpPr>
            <a:cxnSpLocks/>
          </p:cNvCxnSpPr>
          <p:nvPr userDrawn="1"/>
        </p:nvCxnSpPr>
        <p:spPr>
          <a:xfrm>
            <a:off x="218571" y="922152"/>
            <a:ext cx="1170380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feld 4">
            <a:extLst>
              <a:ext uri="{FF2B5EF4-FFF2-40B4-BE49-F238E27FC236}">
                <a16:creationId xmlns:a16="http://schemas.microsoft.com/office/drawing/2014/main" id="{99B2D50D-398A-460C-9BDA-CFDB6968B6C3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0309368" y="114482"/>
            <a:ext cx="1613006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Seite     </a:t>
            </a:r>
          </a:p>
          <a:p>
            <a:pPr algn="r"/>
            <a:endParaRPr lang="de-DE" sz="200" b="1" dirty="0">
              <a:solidFill>
                <a:prstClr val="black"/>
              </a:solidFill>
              <a:latin typeface="Trebuchet MS" pitchFamily="34" charset="0"/>
            </a:endParaRPr>
          </a:p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Bearbeitet von</a:t>
            </a:r>
          </a:p>
          <a:p>
            <a:pPr algn="r"/>
            <a:r>
              <a:rPr lang="de-DE" sz="1400" b="1" dirty="0">
                <a:solidFill>
                  <a:prstClr val="black"/>
                </a:solidFill>
                <a:latin typeface="Trebuchet MS" pitchFamily="34" charset="0"/>
              </a:rPr>
              <a:t>Siegbert Rudolph</a:t>
            </a:r>
          </a:p>
        </p:txBody>
      </p:sp>
      <p:pic>
        <p:nvPicPr>
          <p:cNvPr id="14" name="Grafik 13">
            <a:extLst>
              <a:ext uri="{FF2B5EF4-FFF2-40B4-BE49-F238E27FC236}">
                <a16:creationId xmlns:a16="http://schemas.microsoft.com/office/drawing/2014/main" id="{945DC3FA-FFCF-4568-A783-96C4D15740F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8642" y="6365205"/>
            <a:ext cx="921658" cy="3626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53641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651EA396-C127-4D02-804B-2CACB6B838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D00F842C-2E88-4C16-B0FB-FBDD742429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46C4944-F8B5-449E-A44F-D380BC59556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791665-38A6-4D57-B903-9D739DBF78FA}" type="datetimeFigureOut">
              <a:rPr lang="de-DE" smtClean="0"/>
              <a:t>06.02.2025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38769E2-9A59-4566-BF98-C67CB13924C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19EB55B-3395-4EEE-9FA2-DF87575CBCA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1FF1B7-9D6E-49F2-AA8B-A696DF56C92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60945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5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eck 4">
            <a:extLst>
              <a:ext uri="{FF2B5EF4-FFF2-40B4-BE49-F238E27FC236}">
                <a16:creationId xmlns:a16="http://schemas.microsoft.com/office/drawing/2014/main" id="{2B06FCFF-4058-4CD6-81B3-C49811C75FB8}"/>
              </a:ext>
            </a:extLst>
          </p:cNvPr>
          <p:cNvSpPr/>
          <p:nvPr/>
        </p:nvSpPr>
        <p:spPr>
          <a:xfrm>
            <a:off x="13447" y="816745"/>
            <a:ext cx="5486400" cy="33921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Textfeld 4">
            <a:extLst>
              <a:ext uri="{FF2B5EF4-FFF2-40B4-BE49-F238E27FC236}">
                <a16:creationId xmlns:a16="http://schemas.microsoft.com/office/drawing/2014/main" id="{B6A1E3D0-27F8-4571-BC75-C999F319EC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0624" y="1755262"/>
            <a:ext cx="1489574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Übungsart: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4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Titel:</a:t>
            </a:r>
            <a:endParaRPr kumimoji="0" lang="de-DE" sz="2000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rebuchet MS" pitchFamily="34" charset="0"/>
              <a:ea typeface="+mn-ea"/>
              <a:cs typeface="Arial" charset="0"/>
            </a:endParaRP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Quelle: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e-DE" sz="2000" b="1" kern="0" dirty="0">
              <a:solidFill>
                <a:sysClr val="windowText" lastClr="000000"/>
              </a:solidFill>
              <a:latin typeface="Trebuchet MS" pitchFamily="34" charset="0"/>
              <a:cs typeface="Arial" charset="0"/>
            </a:endParaRP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000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rebuchet MS" pitchFamily="34" charset="0"/>
              <a:ea typeface="+mn-ea"/>
              <a:cs typeface="Arial" charset="0"/>
            </a:endParaRPr>
          </a:p>
        </p:txBody>
      </p:sp>
      <p:sp>
        <p:nvSpPr>
          <p:cNvPr id="3" name="Textfeld 10">
            <a:extLst>
              <a:ext uri="{FF2B5EF4-FFF2-40B4-BE49-F238E27FC236}">
                <a16:creationId xmlns:a16="http://schemas.microsoft.com/office/drawing/2014/main" id="{3F18D5BC-09E4-4689-A9DB-EFCC7C9FA6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2111" y="1473668"/>
            <a:ext cx="4947188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4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Silben</a:t>
            </a:r>
            <a:endParaRPr kumimoji="0" lang="de-DE" sz="40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rebuchet MS" pitchFamily="34" charset="0"/>
              <a:ea typeface="+mn-ea"/>
              <a:cs typeface="Arial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4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3 Buchstaben          </a:t>
            </a:r>
          </a:p>
        </p:txBody>
      </p:sp>
      <p:sp>
        <p:nvSpPr>
          <p:cNvPr id="4" name="Textfeld 12">
            <a:extLst>
              <a:ext uri="{FF2B5EF4-FFF2-40B4-BE49-F238E27FC236}">
                <a16:creationId xmlns:a16="http://schemas.microsoft.com/office/drawing/2014/main" id="{F106363B-388A-42F9-8706-973CD7C057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873" y="2682278"/>
            <a:ext cx="3361818" cy="1631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Siegbert Rudolph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e-DE" sz="2000" b="1" kern="0" dirty="0">
              <a:solidFill>
                <a:sysClr val="windowText" lastClr="000000"/>
              </a:solidFill>
              <a:latin typeface="Trebuchet MS" pitchFamily="34" charset="0"/>
              <a:cs typeface="Arial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0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Silbe ist nicht gleich Wort!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e-DE" sz="2000" b="1" kern="0" dirty="0">
              <a:solidFill>
                <a:srgbClr val="FF0000"/>
              </a:solidFill>
              <a:latin typeface="Trebuchet MS" pitchFamily="34" charset="0"/>
              <a:cs typeface="Arial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000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rebuchet MS" pitchFamily="34" charset="0"/>
              <a:ea typeface="+mn-ea"/>
              <a:cs typeface="Arial" charset="0"/>
            </a:endParaRPr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4BBE72E2-16D3-D2D7-610A-82D2CEB43EE7}"/>
              </a:ext>
            </a:extLst>
          </p:cNvPr>
          <p:cNvSpPr txBox="1"/>
          <p:nvPr/>
        </p:nvSpPr>
        <p:spPr>
          <a:xfrm>
            <a:off x="190500" y="6724134"/>
            <a:ext cx="3599062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Übungsdateien\Am Anfang\Silbenübungen\3 Buchstaben.pptx - Seite 1</a:t>
            </a:r>
          </a:p>
        </p:txBody>
      </p:sp>
    </p:spTree>
    <p:extLst>
      <p:ext uri="{BB962C8B-B14F-4D97-AF65-F5344CB8AC3E}">
        <p14:creationId xmlns:p14="http://schemas.microsoft.com/office/powerpoint/2010/main" val="36188717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27">
            <a:extLst>
              <a:ext uri="{FF2B5EF4-FFF2-40B4-BE49-F238E27FC236}">
                <a16:creationId xmlns:a16="http://schemas.microsoft.com/office/drawing/2014/main" id="{AFAFB1AF-F081-4F49-8857-02D28E249E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789837" y="93009"/>
            <a:ext cx="2133600" cy="365125"/>
          </a:xfrm>
        </p:spPr>
        <p:txBody>
          <a:bodyPr/>
          <a:lstStyle/>
          <a:p>
            <a:pPr>
              <a:defRPr/>
            </a:pPr>
            <a:fld id="{221578E3-F516-4360-8F12-4081310FC682}" type="slidenum">
              <a:rPr lang="de-DE" sz="1600" smtClean="0"/>
              <a:pPr>
                <a:defRPr/>
              </a:pPr>
              <a:t>2</a:t>
            </a:fld>
            <a:endParaRPr lang="de-DE" sz="1600" dirty="0"/>
          </a:p>
        </p:txBody>
      </p:sp>
      <p:sp>
        <p:nvSpPr>
          <p:cNvPr id="105" name="Textfeld 104" descr="SILBELAST/FIRST">
            <a:extLst>
              <a:ext uri="{FF2B5EF4-FFF2-40B4-BE49-F238E27FC236}">
                <a16:creationId xmlns:a16="http://schemas.microsoft.com/office/drawing/2014/main" id="{685BF822-17C5-4B18-A6DF-76D7D7F60318}"/>
              </a:ext>
            </a:extLst>
          </p:cNvPr>
          <p:cNvSpPr txBox="1"/>
          <p:nvPr/>
        </p:nvSpPr>
        <p:spPr>
          <a:xfrm>
            <a:off x="323528" y="1124744"/>
            <a:ext cx="699230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mel</a:t>
            </a:r>
            <a:endParaRPr lang="de-DE" sz="2400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106" name="Textfeld 105" descr="SILBELAST">
            <a:extLst>
              <a:ext uri="{FF2B5EF4-FFF2-40B4-BE49-F238E27FC236}">
                <a16:creationId xmlns:a16="http://schemas.microsoft.com/office/drawing/2014/main" id="{35B5A614-EAE9-4931-A617-39E0C7DDC5BE}"/>
              </a:ext>
            </a:extLst>
          </p:cNvPr>
          <p:cNvSpPr txBox="1"/>
          <p:nvPr/>
        </p:nvSpPr>
        <p:spPr>
          <a:xfrm>
            <a:off x="1149281" y="1124744"/>
            <a:ext cx="638316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nor</a:t>
            </a:r>
          </a:p>
        </p:txBody>
      </p:sp>
      <p:sp>
        <p:nvSpPr>
          <p:cNvPr id="107" name="Textfeld 106" descr="SILBELAST">
            <a:extLst>
              <a:ext uri="{FF2B5EF4-FFF2-40B4-BE49-F238E27FC236}">
                <a16:creationId xmlns:a16="http://schemas.microsoft.com/office/drawing/2014/main" id="{89A3868E-1B11-4460-8ED0-86B42D2D7D45}"/>
              </a:ext>
            </a:extLst>
          </p:cNvPr>
          <p:cNvSpPr txBox="1"/>
          <p:nvPr/>
        </p:nvSpPr>
        <p:spPr>
          <a:xfrm>
            <a:off x="1914120" y="1124744"/>
            <a:ext cx="646331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bos</a:t>
            </a:r>
          </a:p>
        </p:txBody>
      </p:sp>
      <p:sp>
        <p:nvSpPr>
          <p:cNvPr id="108" name="Textfeld 107" descr="SILBELAST">
            <a:extLst>
              <a:ext uri="{FF2B5EF4-FFF2-40B4-BE49-F238E27FC236}">
                <a16:creationId xmlns:a16="http://schemas.microsoft.com/office/drawing/2014/main" id="{23F471C5-1FAD-492B-8E2D-B3059C619C8A}"/>
              </a:ext>
            </a:extLst>
          </p:cNvPr>
          <p:cNvSpPr txBox="1"/>
          <p:nvPr/>
        </p:nvSpPr>
        <p:spPr>
          <a:xfrm>
            <a:off x="2686974" y="1124744"/>
            <a:ext cx="623889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gor</a:t>
            </a:r>
          </a:p>
        </p:txBody>
      </p:sp>
      <p:sp>
        <p:nvSpPr>
          <p:cNvPr id="109" name="Textfeld 108" descr="SILBELAST">
            <a:extLst>
              <a:ext uri="{FF2B5EF4-FFF2-40B4-BE49-F238E27FC236}">
                <a16:creationId xmlns:a16="http://schemas.microsoft.com/office/drawing/2014/main" id="{9E01057C-03CE-4E10-B02F-AFF0BB87F099}"/>
              </a:ext>
            </a:extLst>
          </p:cNvPr>
          <p:cNvSpPr txBox="1"/>
          <p:nvPr/>
        </p:nvSpPr>
        <p:spPr>
          <a:xfrm>
            <a:off x="3437386" y="1124744"/>
            <a:ext cx="593432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kal</a:t>
            </a:r>
          </a:p>
        </p:txBody>
      </p:sp>
      <p:sp>
        <p:nvSpPr>
          <p:cNvPr id="110" name="Textfeld 109" descr="SILBELAST">
            <a:extLst>
              <a:ext uri="{FF2B5EF4-FFF2-40B4-BE49-F238E27FC236}">
                <a16:creationId xmlns:a16="http://schemas.microsoft.com/office/drawing/2014/main" id="{F8EB7B30-FC38-4CC6-9B4B-6BD6D59A5A3A}"/>
              </a:ext>
            </a:extLst>
          </p:cNvPr>
          <p:cNvSpPr txBox="1"/>
          <p:nvPr/>
        </p:nvSpPr>
        <p:spPr>
          <a:xfrm>
            <a:off x="4157341" y="1124744"/>
            <a:ext cx="56938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els</a:t>
            </a:r>
          </a:p>
        </p:txBody>
      </p:sp>
      <p:sp>
        <p:nvSpPr>
          <p:cNvPr id="111" name="Textfeld 110" descr="SILBELAST">
            <a:extLst>
              <a:ext uri="{FF2B5EF4-FFF2-40B4-BE49-F238E27FC236}">
                <a16:creationId xmlns:a16="http://schemas.microsoft.com/office/drawing/2014/main" id="{D2932D5E-32E9-4680-82D7-285778B64462}"/>
              </a:ext>
            </a:extLst>
          </p:cNvPr>
          <p:cNvSpPr txBox="1"/>
          <p:nvPr/>
        </p:nvSpPr>
        <p:spPr>
          <a:xfrm>
            <a:off x="4853251" y="1124744"/>
            <a:ext cx="64953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mit</a:t>
            </a:r>
          </a:p>
        </p:txBody>
      </p:sp>
      <p:sp>
        <p:nvSpPr>
          <p:cNvPr id="112" name="Textfeld 111" descr="SILBELAST">
            <a:extLst>
              <a:ext uri="{FF2B5EF4-FFF2-40B4-BE49-F238E27FC236}">
                <a16:creationId xmlns:a16="http://schemas.microsoft.com/office/drawing/2014/main" id="{C9F9A379-E24E-4398-8C7E-457D39B9883D}"/>
              </a:ext>
            </a:extLst>
          </p:cNvPr>
          <p:cNvSpPr txBox="1"/>
          <p:nvPr/>
        </p:nvSpPr>
        <p:spPr>
          <a:xfrm>
            <a:off x="5629311" y="1124744"/>
            <a:ext cx="519694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sit</a:t>
            </a:r>
          </a:p>
        </p:txBody>
      </p:sp>
      <p:sp>
        <p:nvSpPr>
          <p:cNvPr id="113" name="Textfeld 112" descr="SILBELAST">
            <a:extLst>
              <a:ext uri="{FF2B5EF4-FFF2-40B4-BE49-F238E27FC236}">
                <a16:creationId xmlns:a16="http://schemas.microsoft.com/office/drawing/2014/main" id="{EA7BA9D7-E4D9-4F9C-BC6D-E71CAE53D4D1}"/>
              </a:ext>
            </a:extLst>
          </p:cNvPr>
          <p:cNvSpPr txBox="1"/>
          <p:nvPr/>
        </p:nvSpPr>
        <p:spPr>
          <a:xfrm>
            <a:off x="6275528" y="1124744"/>
            <a:ext cx="651140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koz</a:t>
            </a:r>
          </a:p>
        </p:txBody>
      </p:sp>
      <p:sp>
        <p:nvSpPr>
          <p:cNvPr id="114" name="Textfeld 113" descr="SILBELAST">
            <a:extLst>
              <a:ext uri="{FF2B5EF4-FFF2-40B4-BE49-F238E27FC236}">
                <a16:creationId xmlns:a16="http://schemas.microsoft.com/office/drawing/2014/main" id="{4E434914-75EB-41C0-AE8E-AB13116D8210}"/>
              </a:ext>
            </a:extLst>
          </p:cNvPr>
          <p:cNvSpPr txBox="1"/>
          <p:nvPr/>
        </p:nvSpPr>
        <p:spPr>
          <a:xfrm>
            <a:off x="7053191" y="1124744"/>
            <a:ext cx="598241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lex</a:t>
            </a:r>
          </a:p>
        </p:txBody>
      </p:sp>
      <p:sp>
        <p:nvSpPr>
          <p:cNvPr id="115" name="Textfeld 114" descr="SILBELAST">
            <a:extLst>
              <a:ext uri="{FF2B5EF4-FFF2-40B4-BE49-F238E27FC236}">
                <a16:creationId xmlns:a16="http://schemas.microsoft.com/office/drawing/2014/main" id="{03789E64-A625-42C6-B03E-CAB4CAA4AA25}"/>
              </a:ext>
            </a:extLst>
          </p:cNvPr>
          <p:cNvSpPr txBox="1"/>
          <p:nvPr/>
        </p:nvSpPr>
        <p:spPr>
          <a:xfrm>
            <a:off x="7777955" y="1124744"/>
            <a:ext cx="614271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fax</a:t>
            </a:r>
          </a:p>
        </p:txBody>
      </p:sp>
      <p:sp>
        <p:nvSpPr>
          <p:cNvPr id="116" name="Textfeld 115" descr="SILBELAST">
            <a:extLst>
              <a:ext uri="{FF2B5EF4-FFF2-40B4-BE49-F238E27FC236}">
                <a16:creationId xmlns:a16="http://schemas.microsoft.com/office/drawing/2014/main" id="{9846AE97-E4DA-460F-801B-9D23F6351144}"/>
              </a:ext>
            </a:extLst>
          </p:cNvPr>
          <p:cNvSpPr txBox="1"/>
          <p:nvPr/>
        </p:nvSpPr>
        <p:spPr>
          <a:xfrm>
            <a:off x="8518749" y="1124744"/>
            <a:ext cx="591829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lax</a:t>
            </a:r>
          </a:p>
        </p:txBody>
      </p:sp>
      <p:sp>
        <p:nvSpPr>
          <p:cNvPr id="117" name="Textfeld 116" descr="SILBELAST">
            <a:extLst>
              <a:ext uri="{FF2B5EF4-FFF2-40B4-BE49-F238E27FC236}">
                <a16:creationId xmlns:a16="http://schemas.microsoft.com/office/drawing/2014/main" id="{1B114069-F08E-4D41-B344-2EF97EC17829}"/>
              </a:ext>
            </a:extLst>
          </p:cNvPr>
          <p:cNvSpPr txBox="1"/>
          <p:nvPr/>
        </p:nvSpPr>
        <p:spPr>
          <a:xfrm>
            <a:off x="9237101" y="1124744"/>
            <a:ext cx="599844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set</a:t>
            </a:r>
          </a:p>
        </p:txBody>
      </p:sp>
      <p:sp>
        <p:nvSpPr>
          <p:cNvPr id="118" name="Textfeld 117" descr="SILBELAST">
            <a:extLst>
              <a:ext uri="{FF2B5EF4-FFF2-40B4-BE49-F238E27FC236}">
                <a16:creationId xmlns:a16="http://schemas.microsoft.com/office/drawing/2014/main" id="{3671382B-AFB7-4339-B843-F7FE79E1C9B6}"/>
              </a:ext>
            </a:extLst>
          </p:cNvPr>
          <p:cNvSpPr txBox="1"/>
          <p:nvPr/>
        </p:nvSpPr>
        <p:spPr>
          <a:xfrm>
            <a:off x="9963474" y="1124744"/>
            <a:ext cx="1008609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>
                <a:solidFill>
                  <a:srgbClr val="000000"/>
                </a:solidFill>
                <a:latin typeface="Trebuchet MS" panose="020B0603020202020204" pitchFamily="34" charset="0"/>
              </a:rPr>
              <a:t>als  </a:t>
            </a:r>
            <a:r>
              <a:rPr lang="de-DE" sz="2400" dirty="0">
                <a:solidFill>
                  <a:srgbClr val="000000"/>
                </a:solidFill>
                <a:latin typeface="Trebuchet MS" panose="020B0603020202020204" pitchFamily="34" charset="0"/>
                <a:sym typeface="Wingdings" panose="05000000000000000000" pitchFamily="2" charset="2"/>
              </a:rPr>
              <a:t></a:t>
            </a:r>
            <a:endParaRPr lang="de-DE" sz="2400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119" name="Textfeld 118" descr="SILBELAST/FIRST">
            <a:extLst>
              <a:ext uri="{FF2B5EF4-FFF2-40B4-BE49-F238E27FC236}">
                <a16:creationId xmlns:a16="http://schemas.microsoft.com/office/drawing/2014/main" id="{E3866EEB-835F-432A-84E0-64DE6A7FA6FD}"/>
              </a:ext>
            </a:extLst>
          </p:cNvPr>
          <p:cNvSpPr txBox="1"/>
          <p:nvPr/>
        </p:nvSpPr>
        <p:spPr>
          <a:xfrm>
            <a:off x="323528" y="1691311"/>
            <a:ext cx="732893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mes</a:t>
            </a:r>
          </a:p>
        </p:txBody>
      </p:sp>
      <p:sp>
        <p:nvSpPr>
          <p:cNvPr id="120" name="Textfeld 119" descr="SILBELAST">
            <a:extLst>
              <a:ext uri="{FF2B5EF4-FFF2-40B4-BE49-F238E27FC236}">
                <a16:creationId xmlns:a16="http://schemas.microsoft.com/office/drawing/2014/main" id="{942BA0BE-6BEC-4E49-80A9-36771BBB2A77}"/>
              </a:ext>
            </a:extLst>
          </p:cNvPr>
          <p:cNvSpPr txBox="1"/>
          <p:nvPr/>
        </p:nvSpPr>
        <p:spPr>
          <a:xfrm>
            <a:off x="1129429" y="1691311"/>
            <a:ext cx="59663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lok</a:t>
            </a:r>
          </a:p>
        </p:txBody>
      </p:sp>
      <p:sp>
        <p:nvSpPr>
          <p:cNvPr id="121" name="Textfeld 120" descr="SILBELAST">
            <a:extLst>
              <a:ext uri="{FF2B5EF4-FFF2-40B4-BE49-F238E27FC236}">
                <a16:creationId xmlns:a16="http://schemas.microsoft.com/office/drawing/2014/main" id="{84F9470D-1FFA-4DE7-AFCF-DA872DF2D587}"/>
              </a:ext>
            </a:extLst>
          </p:cNvPr>
          <p:cNvSpPr txBox="1"/>
          <p:nvPr/>
        </p:nvSpPr>
        <p:spPr>
          <a:xfrm>
            <a:off x="1799075" y="1691311"/>
            <a:ext cx="763351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muk</a:t>
            </a:r>
          </a:p>
        </p:txBody>
      </p:sp>
      <p:sp>
        <p:nvSpPr>
          <p:cNvPr id="122" name="Textfeld 121" descr="SILBELAST">
            <a:extLst>
              <a:ext uri="{FF2B5EF4-FFF2-40B4-BE49-F238E27FC236}">
                <a16:creationId xmlns:a16="http://schemas.microsoft.com/office/drawing/2014/main" id="{A4F07B14-60F5-4F78-8CC8-3C6F2E7382B3}"/>
              </a:ext>
            </a:extLst>
          </p:cNvPr>
          <p:cNvSpPr txBox="1"/>
          <p:nvPr/>
        </p:nvSpPr>
        <p:spPr>
          <a:xfrm>
            <a:off x="2635434" y="1691311"/>
            <a:ext cx="61266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bol</a:t>
            </a:r>
          </a:p>
        </p:txBody>
      </p:sp>
      <p:sp>
        <p:nvSpPr>
          <p:cNvPr id="123" name="Textfeld 122" descr="SILBELAST">
            <a:extLst>
              <a:ext uri="{FF2B5EF4-FFF2-40B4-BE49-F238E27FC236}">
                <a16:creationId xmlns:a16="http://schemas.microsoft.com/office/drawing/2014/main" id="{B152A700-082F-41A9-902A-057E0596D066}"/>
              </a:ext>
            </a:extLst>
          </p:cNvPr>
          <p:cNvSpPr txBox="1"/>
          <p:nvPr/>
        </p:nvSpPr>
        <p:spPr>
          <a:xfrm>
            <a:off x="3321110" y="1691311"/>
            <a:ext cx="638316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rad</a:t>
            </a:r>
          </a:p>
        </p:txBody>
      </p:sp>
      <p:sp>
        <p:nvSpPr>
          <p:cNvPr id="124" name="Textfeld 123" descr="SILBELAST">
            <a:extLst>
              <a:ext uri="{FF2B5EF4-FFF2-40B4-BE49-F238E27FC236}">
                <a16:creationId xmlns:a16="http://schemas.microsoft.com/office/drawing/2014/main" id="{5E6C5065-8338-4C4B-B812-A270108C97A8}"/>
              </a:ext>
            </a:extLst>
          </p:cNvPr>
          <p:cNvSpPr txBox="1"/>
          <p:nvPr/>
        </p:nvSpPr>
        <p:spPr>
          <a:xfrm>
            <a:off x="4032434" y="1691311"/>
            <a:ext cx="663964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kek</a:t>
            </a:r>
          </a:p>
        </p:txBody>
      </p:sp>
      <p:sp>
        <p:nvSpPr>
          <p:cNvPr id="125" name="Textfeld 124" descr="SILBELAST">
            <a:extLst>
              <a:ext uri="{FF2B5EF4-FFF2-40B4-BE49-F238E27FC236}">
                <a16:creationId xmlns:a16="http://schemas.microsoft.com/office/drawing/2014/main" id="{D0B61465-3402-4CC3-8C8B-A3C40916AA8B}"/>
              </a:ext>
            </a:extLst>
          </p:cNvPr>
          <p:cNvSpPr txBox="1"/>
          <p:nvPr/>
        </p:nvSpPr>
        <p:spPr>
          <a:xfrm>
            <a:off x="4769406" y="1691311"/>
            <a:ext cx="646331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sod</a:t>
            </a:r>
          </a:p>
        </p:txBody>
      </p:sp>
      <p:sp>
        <p:nvSpPr>
          <p:cNvPr id="126" name="Textfeld 125" descr="SILBELAST">
            <a:extLst>
              <a:ext uri="{FF2B5EF4-FFF2-40B4-BE49-F238E27FC236}">
                <a16:creationId xmlns:a16="http://schemas.microsoft.com/office/drawing/2014/main" id="{A8BBFB4F-4ADC-4481-937F-C352F139A1E4}"/>
              </a:ext>
            </a:extLst>
          </p:cNvPr>
          <p:cNvSpPr txBox="1"/>
          <p:nvPr/>
        </p:nvSpPr>
        <p:spPr>
          <a:xfrm>
            <a:off x="5488745" y="1691311"/>
            <a:ext cx="679994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kud</a:t>
            </a:r>
          </a:p>
        </p:txBody>
      </p:sp>
      <p:sp>
        <p:nvSpPr>
          <p:cNvPr id="127" name="Textfeld 126" descr="SILBELAST">
            <a:extLst>
              <a:ext uri="{FF2B5EF4-FFF2-40B4-BE49-F238E27FC236}">
                <a16:creationId xmlns:a16="http://schemas.microsoft.com/office/drawing/2014/main" id="{9117E045-458C-482E-A73B-926451824737}"/>
              </a:ext>
            </a:extLst>
          </p:cNvPr>
          <p:cNvSpPr txBox="1"/>
          <p:nvPr/>
        </p:nvSpPr>
        <p:spPr>
          <a:xfrm>
            <a:off x="6241747" y="1691311"/>
            <a:ext cx="670376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buz</a:t>
            </a:r>
          </a:p>
        </p:txBody>
      </p:sp>
      <p:sp>
        <p:nvSpPr>
          <p:cNvPr id="128" name="Textfeld 127" descr="SILBELAST">
            <a:extLst>
              <a:ext uri="{FF2B5EF4-FFF2-40B4-BE49-F238E27FC236}">
                <a16:creationId xmlns:a16="http://schemas.microsoft.com/office/drawing/2014/main" id="{D4A3E169-1DF3-4FB0-BF81-723A1F987F04}"/>
              </a:ext>
            </a:extLst>
          </p:cNvPr>
          <p:cNvSpPr txBox="1"/>
          <p:nvPr/>
        </p:nvSpPr>
        <p:spPr>
          <a:xfrm>
            <a:off x="6985131" y="1691311"/>
            <a:ext cx="732893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mes</a:t>
            </a:r>
          </a:p>
        </p:txBody>
      </p:sp>
      <p:sp>
        <p:nvSpPr>
          <p:cNvPr id="129" name="Textfeld 128" descr="SILBELAST">
            <a:extLst>
              <a:ext uri="{FF2B5EF4-FFF2-40B4-BE49-F238E27FC236}">
                <a16:creationId xmlns:a16="http://schemas.microsoft.com/office/drawing/2014/main" id="{CCE7A8B5-1417-4D7C-9DC1-0D4A04D577DB}"/>
              </a:ext>
            </a:extLst>
          </p:cNvPr>
          <p:cNvSpPr txBox="1"/>
          <p:nvPr/>
        </p:nvSpPr>
        <p:spPr>
          <a:xfrm>
            <a:off x="7791032" y="1691311"/>
            <a:ext cx="591829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fes</a:t>
            </a:r>
          </a:p>
        </p:txBody>
      </p:sp>
      <p:sp>
        <p:nvSpPr>
          <p:cNvPr id="130" name="Textfeld 129" descr="SILBELAST">
            <a:extLst>
              <a:ext uri="{FF2B5EF4-FFF2-40B4-BE49-F238E27FC236}">
                <a16:creationId xmlns:a16="http://schemas.microsoft.com/office/drawing/2014/main" id="{0BA60CEA-392F-4B0F-B092-DC616177C446}"/>
              </a:ext>
            </a:extLst>
          </p:cNvPr>
          <p:cNvSpPr txBox="1"/>
          <p:nvPr/>
        </p:nvSpPr>
        <p:spPr>
          <a:xfrm>
            <a:off x="8455869" y="1691311"/>
            <a:ext cx="638316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nor</a:t>
            </a:r>
          </a:p>
        </p:txBody>
      </p:sp>
      <p:sp>
        <p:nvSpPr>
          <p:cNvPr id="131" name="Textfeld 130" descr="SILBELAST">
            <a:extLst>
              <a:ext uri="{FF2B5EF4-FFF2-40B4-BE49-F238E27FC236}">
                <a16:creationId xmlns:a16="http://schemas.microsoft.com/office/drawing/2014/main" id="{634DDE32-BCBA-40CD-9067-3574D1CB9913}"/>
              </a:ext>
            </a:extLst>
          </p:cNvPr>
          <p:cNvSpPr txBox="1"/>
          <p:nvPr/>
        </p:nvSpPr>
        <p:spPr>
          <a:xfrm>
            <a:off x="9167193" y="1691311"/>
            <a:ext cx="67678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kop</a:t>
            </a:r>
          </a:p>
        </p:txBody>
      </p:sp>
      <p:sp>
        <p:nvSpPr>
          <p:cNvPr id="132" name="Textfeld 131" descr="SILBELAST">
            <a:extLst>
              <a:ext uri="{FF2B5EF4-FFF2-40B4-BE49-F238E27FC236}">
                <a16:creationId xmlns:a16="http://schemas.microsoft.com/office/drawing/2014/main" id="{BF3E6BD4-FD95-4043-9140-4A0BCF69C2C3}"/>
              </a:ext>
            </a:extLst>
          </p:cNvPr>
          <p:cNvSpPr txBox="1"/>
          <p:nvPr/>
        </p:nvSpPr>
        <p:spPr>
          <a:xfrm>
            <a:off x="9916988" y="1717245"/>
            <a:ext cx="1058303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>
                <a:solidFill>
                  <a:srgbClr val="000000"/>
                </a:solidFill>
                <a:latin typeface="Trebuchet MS" panose="020B0603020202020204" pitchFamily="34" charset="0"/>
              </a:rPr>
              <a:t>bol  </a:t>
            </a:r>
            <a:r>
              <a:rPr lang="de-DE" sz="2400" dirty="0">
                <a:solidFill>
                  <a:srgbClr val="000000"/>
                </a:solidFill>
                <a:latin typeface="Trebuchet MS" panose="020B0603020202020204" pitchFamily="34" charset="0"/>
                <a:sym typeface="Wingdings" panose="05000000000000000000" pitchFamily="2" charset="2"/>
              </a:rPr>
              <a:t></a:t>
            </a:r>
            <a:endParaRPr lang="de-DE" sz="2400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133" name="Textfeld 132" descr="SILBELAST/FIRST">
            <a:extLst>
              <a:ext uri="{FF2B5EF4-FFF2-40B4-BE49-F238E27FC236}">
                <a16:creationId xmlns:a16="http://schemas.microsoft.com/office/drawing/2014/main" id="{507E37BA-51B0-45D3-839F-5D5F24F412AD}"/>
              </a:ext>
            </a:extLst>
          </p:cNvPr>
          <p:cNvSpPr txBox="1"/>
          <p:nvPr/>
        </p:nvSpPr>
        <p:spPr>
          <a:xfrm>
            <a:off x="323528" y="2270657"/>
            <a:ext cx="64953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>
                <a:solidFill>
                  <a:srgbClr val="000000"/>
                </a:solidFill>
                <a:latin typeface="Trebuchet MS" panose="020B0603020202020204" pitchFamily="34" charset="0"/>
              </a:rPr>
              <a:t>tim</a:t>
            </a:r>
          </a:p>
        </p:txBody>
      </p:sp>
      <p:sp>
        <p:nvSpPr>
          <p:cNvPr id="134" name="Textfeld 133" descr="SILBELAST">
            <a:extLst>
              <a:ext uri="{FF2B5EF4-FFF2-40B4-BE49-F238E27FC236}">
                <a16:creationId xmlns:a16="http://schemas.microsoft.com/office/drawing/2014/main" id="{90E0142E-CAE5-4A2D-8F6A-20A2B25880A5}"/>
              </a:ext>
            </a:extLst>
          </p:cNvPr>
          <p:cNvSpPr txBox="1"/>
          <p:nvPr/>
        </p:nvSpPr>
        <p:spPr>
          <a:xfrm>
            <a:off x="1061363" y="2271023"/>
            <a:ext cx="72327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mat</a:t>
            </a:r>
            <a:endParaRPr lang="de-DE" sz="2400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135" name="Textfeld 134" descr="SILBELAST">
            <a:extLst>
              <a:ext uri="{FF2B5EF4-FFF2-40B4-BE49-F238E27FC236}">
                <a16:creationId xmlns:a16="http://schemas.microsoft.com/office/drawing/2014/main" id="{3A5E7830-EFC5-4FB6-908F-FD12B8640F05}"/>
              </a:ext>
            </a:extLst>
          </p:cNvPr>
          <p:cNvSpPr txBox="1"/>
          <p:nvPr/>
        </p:nvSpPr>
        <p:spPr>
          <a:xfrm>
            <a:off x="1872936" y="2271389"/>
            <a:ext cx="535724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dil</a:t>
            </a:r>
          </a:p>
        </p:txBody>
      </p:sp>
      <p:sp>
        <p:nvSpPr>
          <p:cNvPr id="136" name="Textfeld 135" descr="SILBELAST">
            <a:extLst>
              <a:ext uri="{FF2B5EF4-FFF2-40B4-BE49-F238E27FC236}">
                <a16:creationId xmlns:a16="http://schemas.microsoft.com/office/drawing/2014/main" id="{4D1E2250-CBCF-4F0A-B7DB-11EB3FCDCBED}"/>
              </a:ext>
            </a:extLst>
          </p:cNvPr>
          <p:cNvSpPr txBox="1"/>
          <p:nvPr/>
        </p:nvSpPr>
        <p:spPr>
          <a:xfrm>
            <a:off x="2496958" y="2271755"/>
            <a:ext cx="72968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müt</a:t>
            </a:r>
            <a:endParaRPr lang="de-DE" sz="2400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137" name="Textfeld 136" descr="SILBELAST">
            <a:extLst>
              <a:ext uri="{FF2B5EF4-FFF2-40B4-BE49-F238E27FC236}">
                <a16:creationId xmlns:a16="http://schemas.microsoft.com/office/drawing/2014/main" id="{DDD84C89-7B8C-4258-8FD3-3F0FB8AF1EDC}"/>
              </a:ext>
            </a:extLst>
          </p:cNvPr>
          <p:cNvSpPr txBox="1"/>
          <p:nvPr/>
        </p:nvSpPr>
        <p:spPr>
          <a:xfrm>
            <a:off x="3314943" y="2272121"/>
            <a:ext cx="72327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mät</a:t>
            </a:r>
            <a:endParaRPr lang="de-DE" sz="2400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138" name="Textfeld 137" descr="SILBELAST">
            <a:extLst>
              <a:ext uri="{FF2B5EF4-FFF2-40B4-BE49-F238E27FC236}">
                <a16:creationId xmlns:a16="http://schemas.microsoft.com/office/drawing/2014/main" id="{377D9159-CE7B-4076-B1A7-5BBDBA2F8BCD}"/>
              </a:ext>
            </a:extLst>
          </p:cNvPr>
          <p:cNvSpPr txBox="1"/>
          <p:nvPr/>
        </p:nvSpPr>
        <p:spPr>
          <a:xfrm>
            <a:off x="4126516" y="2272487"/>
            <a:ext cx="62869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häf</a:t>
            </a:r>
            <a:endParaRPr lang="de-DE" sz="2400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139" name="Textfeld 138" descr="SILBELAST">
            <a:extLst>
              <a:ext uri="{FF2B5EF4-FFF2-40B4-BE49-F238E27FC236}">
                <a16:creationId xmlns:a16="http://schemas.microsoft.com/office/drawing/2014/main" id="{A896461F-0748-42F4-886A-4E6DAA7ADFDD}"/>
              </a:ext>
            </a:extLst>
          </p:cNvPr>
          <p:cNvSpPr txBox="1"/>
          <p:nvPr/>
        </p:nvSpPr>
        <p:spPr>
          <a:xfrm>
            <a:off x="4843512" y="2272853"/>
            <a:ext cx="702436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wür</a:t>
            </a:r>
          </a:p>
        </p:txBody>
      </p:sp>
      <p:sp>
        <p:nvSpPr>
          <p:cNvPr id="140" name="Textfeld 139" descr="SILBELAST">
            <a:extLst>
              <a:ext uri="{FF2B5EF4-FFF2-40B4-BE49-F238E27FC236}">
                <a16:creationId xmlns:a16="http://schemas.microsoft.com/office/drawing/2014/main" id="{8FACC7E7-803D-4980-9437-418A565F3EA1}"/>
              </a:ext>
            </a:extLst>
          </p:cNvPr>
          <p:cNvSpPr txBox="1"/>
          <p:nvPr/>
        </p:nvSpPr>
        <p:spPr>
          <a:xfrm>
            <a:off x="5634246" y="2273219"/>
            <a:ext cx="62869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>
                <a:solidFill>
                  <a:srgbClr val="000000"/>
                </a:solidFill>
                <a:latin typeface="Trebuchet MS" panose="020B0603020202020204" pitchFamily="34" charset="0"/>
              </a:rPr>
              <a:t>kür</a:t>
            </a:r>
          </a:p>
        </p:txBody>
      </p:sp>
      <p:sp>
        <p:nvSpPr>
          <p:cNvPr id="141" name="Textfeld 140" descr="SILBELAST">
            <a:extLst>
              <a:ext uri="{FF2B5EF4-FFF2-40B4-BE49-F238E27FC236}">
                <a16:creationId xmlns:a16="http://schemas.microsoft.com/office/drawing/2014/main" id="{0FAFA2F2-CFA9-49E0-84B7-FF2EBB6F589D}"/>
              </a:ext>
            </a:extLst>
          </p:cNvPr>
          <p:cNvSpPr txBox="1"/>
          <p:nvPr/>
        </p:nvSpPr>
        <p:spPr>
          <a:xfrm>
            <a:off x="6351242" y="2273585"/>
            <a:ext cx="591829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>
                <a:solidFill>
                  <a:srgbClr val="000000"/>
                </a:solidFill>
                <a:latin typeface="Trebuchet MS" panose="020B0603020202020204" pitchFamily="34" charset="0"/>
              </a:rPr>
              <a:t>rot</a:t>
            </a:r>
          </a:p>
        </p:txBody>
      </p:sp>
      <p:sp>
        <p:nvSpPr>
          <p:cNvPr id="142" name="Textfeld 141" descr="SILBELAST">
            <a:extLst>
              <a:ext uri="{FF2B5EF4-FFF2-40B4-BE49-F238E27FC236}">
                <a16:creationId xmlns:a16="http://schemas.microsoft.com/office/drawing/2014/main" id="{7F82C258-B9D4-4A6C-ABB0-8BB9FF65D5E9}"/>
              </a:ext>
            </a:extLst>
          </p:cNvPr>
          <p:cNvSpPr txBox="1"/>
          <p:nvPr/>
        </p:nvSpPr>
        <p:spPr>
          <a:xfrm>
            <a:off x="7031369" y="2273951"/>
            <a:ext cx="59663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sot</a:t>
            </a:r>
            <a:endParaRPr lang="de-DE" sz="2400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143" name="Textfeld 142" descr="SILBELAST">
            <a:extLst>
              <a:ext uri="{FF2B5EF4-FFF2-40B4-BE49-F238E27FC236}">
                <a16:creationId xmlns:a16="http://schemas.microsoft.com/office/drawing/2014/main" id="{1098B231-24BF-4350-A8F0-2A89DC6C87A1}"/>
              </a:ext>
            </a:extLst>
          </p:cNvPr>
          <p:cNvSpPr txBox="1"/>
          <p:nvPr/>
        </p:nvSpPr>
        <p:spPr>
          <a:xfrm>
            <a:off x="7716305" y="2274317"/>
            <a:ext cx="66075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kok</a:t>
            </a:r>
          </a:p>
        </p:txBody>
      </p:sp>
      <p:sp>
        <p:nvSpPr>
          <p:cNvPr id="144" name="Textfeld 143" descr="SILBELAST">
            <a:extLst>
              <a:ext uri="{FF2B5EF4-FFF2-40B4-BE49-F238E27FC236}">
                <a16:creationId xmlns:a16="http://schemas.microsoft.com/office/drawing/2014/main" id="{CD7D4F3F-1E28-4172-828E-273FC866B34E}"/>
              </a:ext>
            </a:extLst>
          </p:cNvPr>
          <p:cNvSpPr txBox="1"/>
          <p:nvPr/>
        </p:nvSpPr>
        <p:spPr>
          <a:xfrm>
            <a:off x="8465361" y="2274683"/>
            <a:ext cx="59503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ert</a:t>
            </a:r>
            <a:endParaRPr lang="de-DE" sz="2400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145" name="Textfeld 144" descr="SILBELAST">
            <a:extLst>
              <a:ext uri="{FF2B5EF4-FFF2-40B4-BE49-F238E27FC236}">
                <a16:creationId xmlns:a16="http://schemas.microsoft.com/office/drawing/2014/main" id="{5717A451-1FF5-4BA6-8C3B-656AEA510318}"/>
              </a:ext>
            </a:extLst>
          </p:cNvPr>
          <p:cNvSpPr txBox="1"/>
          <p:nvPr/>
        </p:nvSpPr>
        <p:spPr>
          <a:xfrm>
            <a:off x="9148694" y="2275054"/>
            <a:ext cx="72968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met</a:t>
            </a:r>
            <a:endParaRPr lang="de-DE" sz="2400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146" name="Textfeld 145" descr="SILBELAST">
            <a:extLst>
              <a:ext uri="{FF2B5EF4-FFF2-40B4-BE49-F238E27FC236}">
                <a16:creationId xmlns:a16="http://schemas.microsoft.com/office/drawing/2014/main" id="{45A69620-B7FF-452C-9EEE-11AA099F16A0}"/>
              </a:ext>
            </a:extLst>
          </p:cNvPr>
          <p:cNvSpPr txBox="1"/>
          <p:nvPr/>
        </p:nvSpPr>
        <p:spPr>
          <a:xfrm>
            <a:off x="9966680" y="2309746"/>
            <a:ext cx="100219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>
                <a:solidFill>
                  <a:srgbClr val="000000"/>
                </a:solidFill>
                <a:latin typeface="Trebuchet MS" panose="020B0603020202020204" pitchFamily="34" charset="0"/>
              </a:rPr>
              <a:t>mit </a:t>
            </a:r>
            <a:r>
              <a:rPr lang="de-DE" sz="2400" dirty="0">
                <a:solidFill>
                  <a:srgbClr val="000000"/>
                </a:solidFill>
                <a:latin typeface="Trebuchet MS" panose="020B0603020202020204" pitchFamily="34" charset="0"/>
                <a:sym typeface="Wingdings" panose="05000000000000000000" pitchFamily="2" charset="2"/>
              </a:rPr>
              <a:t></a:t>
            </a:r>
            <a:endParaRPr lang="de-DE" sz="2400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147" name="Textfeld 146" descr="SILBELAST/FIRST">
            <a:extLst>
              <a:ext uri="{FF2B5EF4-FFF2-40B4-BE49-F238E27FC236}">
                <a16:creationId xmlns:a16="http://schemas.microsoft.com/office/drawing/2014/main" id="{7B09B9F5-C3CF-42FE-A584-BE1D09BC1778}"/>
              </a:ext>
            </a:extLst>
          </p:cNvPr>
          <p:cNvSpPr txBox="1"/>
          <p:nvPr/>
        </p:nvSpPr>
        <p:spPr>
          <a:xfrm>
            <a:off x="323528" y="2875193"/>
            <a:ext cx="599844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kel</a:t>
            </a:r>
          </a:p>
        </p:txBody>
      </p:sp>
      <p:sp>
        <p:nvSpPr>
          <p:cNvPr id="148" name="Textfeld 147" descr="SILBELAST">
            <a:extLst>
              <a:ext uri="{FF2B5EF4-FFF2-40B4-BE49-F238E27FC236}">
                <a16:creationId xmlns:a16="http://schemas.microsoft.com/office/drawing/2014/main" id="{DEDFAA24-C5F2-47E1-850B-B3EF6354C83C}"/>
              </a:ext>
            </a:extLst>
          </p:cNvPr>
          <p:cNvSpPr txBox="1"/>
          <p:nvPr/>
        </p:nvSpPr>
        <p:spPr>
          <a:xfrm>
            <a:off x="1040277" y="2875193"/>
            <a:ext cx="77617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men</a:t>
            </a:r>
          </a:p>
        </p:txBody>
      </p:sp>
      <p:sp>
        <p:nvSpPr>
          <p:cNvPr id="149" name="Textfeld 148" descr="SILBELAST">
            <a:extLst>
              <a:ext uri="{FF2B5EF4-FFF2-40B4-BE49-F238E27FC236}">
                <a16:creationId xmlns:a16="http://schemas.microsoft.com/office/drawing/2014/main" id="{0374807E-3097-4180-8F1A-0109A8AD1B08}"/>
              </a:ext>
            </a:extLst>
          </p:cNvPr>
          <p:cNvSpPr txBox="1"/>
          <p:nvPr/>
        </p:nvSpPr>
        <p:spPr>
          <a:xfrm>
            <a:off x="1933357" y="2875193"/>
            <a:ext cx="699230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lem</a:t>
            </a:r>
          </a:p>
        </p:txBody>
      </p:sp>
      <p:sp>
        <p:nvSpPr>
          <p:cNvPr id="150" name="Textfeld 149" descr="SILBELAST">
            <a:extLst>
              <a:ext uri="{FF2B5EF4-FFF2-40B4-BE49-F238E27FC236}">
                <a16:creationId xmlns:a16="http://schemas.microsoft.com/office/drawing/2014/main" id="{1765CEAF-2ECA-41D7-ABAB-07CC8267AD54}"/>
              </a:ext>
            </a:extLst>
          </p:cNvPr>
          <p:cNvSpPr txBox="1"/>
          <p:nvPr/>
        </p:nvSpPr>
        <p:spPr>
          <a:xfrm>
            <a:off x="2749492" y="2875193"/>
            <a:ext cx="61266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len</a:t>
            </a:r>
          </a:p>
        </p:txBody>
      </p:sp>
      <p:sp>
        <p:nvSpPr>
          <p:cNvPr id="151" name="Textfeld 150" descr="SILBELAST">
            <a:extLst>
              <a:ext uri="{FF2B5EF4-FFF2-40B4-BE49-F238E27FC236}">
                <a16:creationId xmlns:a16="http://schemas.microsoft.com/office/drawing/2014/main" id="{56F15CEC-2D63-41DB-A97D-7CFEF4039888}"/>
              </a:ext>
            </a:extLst>
          </p:cNvPr>
          <p:cNvSpPr txBox="1"/>
          <p:nvPr/>
        </p:nvSpPr>
        <p:spPr>
          <a:xfrm>
            <a:off x="3479065" y="2875193"/>
            <a:ext cx="519694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sit</a:t>
            </a:r>
            <a:endParaRPr lang="de-DE" sz="2400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152" name="Textfeld 151" descr="SILBELAST">
            <a:extLst>
              <a:ext uri="{FF2B5EF4-FFF2-40B4-BE49-F238E27FC236}">
                <a16:creationId xmlns:a16="http://schemas.microsoft.com/office/drawing/2014/main" id="{A2E72695-7AFB-4ED8-ABA9-F29FCD7C6BA5}"/>
              </a:ext>
            </a:extLst>
          </p:cNvPr>
          <p:cNvSpPr txBox="1"/>
          <p:nvPr/>
        </p:nvSpPr>
        <p:spPr>
          <a:xfrm>
            <a:off x="4115664" y="2875193"/>
            <a:ext cx="591829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sef</a:t>
            </a:r>
            <a:endParaRPr lang="de-DE" sz="2400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153" name="Textfeld 152" descr="SILBELAST">
            <a:extLst>
              <a:ext uri="{FF2B5EF4-FFF2-40B4-BE49-F238E27FC236}">
                <a16:creationId xmlns:a16="http://schemas.microsoft.com/office/drawing/2014/main" id="{49727644-6525-4923-8618-6713CD57F5B4}"/>
              </a:ext>
            </a:extLst>
          </p:cNvPr>
          <p:cNvSpPr txBox="1"/>
          <p:nvPr/>
        </p:nvSpPr>
        <p:spPr>
          <a:xfrm>
            <a:off x="4824398" y="2875193"/>
            <a:ext cx="51488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rit</a:t>
            </a:r>
            <a:endParaRPr lang="de-DE" sz="2400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154" name="Textfeld 153" descr="SILBELAST">
            <a:extLst>
              <a:ext uri="{FF2B5EF4-FFF2-40B4-BE49-F238E27FC236}">
                <a16:creationId xmlns:a16="http://schemas.microsoft.com/office/drawing/2014/main" id="{F06D8E2D-2A0B-4835-9A94-69ED7DD9A77C}"/>
              </a:ext>
            </a:extLst>
          </p:cNvPr>
          <p:cNvSpPr txBox="1"/>
          <p:nvPr/>
        </p:nvSpPr>
        <p:spPr>
          <a:xfrm>
            <a:off x="5456188" y="2875193"/>
            <a:ext cx="59503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ret</a:t>
            </a:r>
            <a:endParaRPr lang="de-DE" sz="2400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155" name="Textfeld 154" descr="SILBELAST">
            <a:extLst>
              <a:ext uri="{FF2B5EF4-FFF2-40B4-BE49-F238E27FC236}">
                <a16:creationId xmlns:a16="http://schemas.microsoft.com/office/drawing/2014/main" id="{384D2BB5-2D81-4C54-A2AC-1ACE9F780A67}"/>
              </a:ext>
            </a:extLst>
          </p:cNvPr>
          <p:cNvSpPr txBox="1"/>
          <p:nvPr/>
        </p:nvSpPr>
        <p:spPr>
          <a:xfrm>
            <a:off x="6168128" y="2875193"/>
            <a:ext cx="699230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mip</a:t>
            </a:r>
            <a:endParaRPr lang="de-DE" sz="2400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156" name="Textfeld 155" descr="SILBELAST">
            <a:extLst>
              <a:ext uri="{FF2B5EF4-FFF2-40B4-BE49-F238E27FC236}">
                <a16:creationId xmlns:a16="http://schemas.microsoft.com/office/drawing/2014/main" id="{76E5556F-16FE-4B1A-A211-AD5D66E8785A}"/>
              </a:ext>
            </a:extLst>
          </p:cNvPr>
          <p:cNvSpPr txBox="1"/>
          <p:nvPr/>
        </p:nvSpPr>
        <p:spPr>
          <a:xfrm>
            <a:off x="6984263" y="2875193"/>
            <a:ext cx="779381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mep</a:t>
            </a:r>
            <a:endParaRPr lang="de-DE" sz="2400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157" name="Textfeld 156" descr="SILBELAST">
            <a:extLst>
              <a:ext uri="{FF2B5EF4-FFF2-40B4-BE49-F238E27FC236}">
                <a16:creationId xmlns:a16="http://schemas.microsoft.com/office/drawing/2014/main" id="{3BEE96DB-4E90-4860-8B73-9BF01D350D48}"/>
              </a:ext>
            </a:extLst>
          </p:cNvPr>
          <p:cNvSpPr txBox="1"/>
          <p:nvPr/>
        </p:nvSpPr>
        <p:spPr>
          <a:xfrm>
            <a:off x="7880549" y="2875193"/>
            <a:ext cx="620683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tez</a:t>
            </a:r>
            <a:endParaRPr lang="de-DE" sz="2400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158" name="Textfeld 157" descr="SILBELAST">
            <a:extLst>
              <a:ext uri="{FF2B5EF4-FFF2-40B4-BE49-F238E27FC236}">
                <a16:creationId xmlns:a16="http://schemas.microsoft.com/office/drawing/2014/main" id="{69C9B117-07D8-4B5C-AEB7-464F0C9D65C0}"/>
              </a:ext>
            </a:extLst>
          </p:cNvPr>
          <p:cNvSpPr txBox="1"/>
          <p:nvPr/>
        </p:nvSpPr>
        <p:spPr>
          <a:xfrm>
            <a:off x="8618137" y="2875193"/>
            <a:ext cx="519694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tis</a:t>
            </a:r>
            <a:endParaRPr lang="de-DE" sz="2400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159" name="Textfeld 158" descr="SILBELAST">
            <a:extLst>
              <a:ext uri="{FF2B5EF4-FFF2-40B4-BE49-F238E27FC236}">
                <a16:creationId xmlns:a16="http://schemas.microsoft.com/office/drawing/2014/main" id="{239348D7-CB4B-49F1-BD2E-C25F4966903E}"/>
              </a:ext>
            </a:extLst>
          </p:cNvPr>
          <p:cNvSpPr txBox="1"/>
          <p:nvPr/>
        </p:nvSpPr>
        <p:spPr>
          <a:xfrm>
            <a:off x="9254736" y="2875193"/>
            <a:ext cx="558166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fel</a:t>
            </a:r>
          </a:p>
        </p:txBody>
      </p:sp>
      <p:sp>
        <p:nvSpPr>
          <p:cNvPr id="160" name="Textfeld 159" descr="SILBELAST">
            <a:extLst>
              <a:ext uri="{FF2B5EF4-FFF2-40B4-BE49-F238E27FC236}">
                <a16:creationId xmlns:a16="http://schemas.microsoft.com/office/drawing/2014/main" id="{371E01ED-4241-4E42-92F0-B62E3A8302F6}"/>
              </a:ext>
            </a:extLst>
          </p:cNvPr>
          <p:cNvSpPr txBox="1"/>
          <p:nvPr/>
        </p:nvSpPr>
        <p:spPr>
          <a:xfrm>
            <a:off x="9929812" y="2902247"/>
            <a:ext cx="1043876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gel</a:t>
            </a:r>
            <a:r>
              <a:rPr lang="de-DE" sz="2400" dirty="0">
                <a:solidFill>
                  <a:srgbClr val="000000"/>
                </a:solidFill>
                <a:latin typeface="Trebuchet MS" panose="020B0603020202020204" pitchFamily="34" charset="0"/>
              </a:rPr>
              <a:t>  </a:t>
            </a:r>
            <a:r>
              <a:rPr lang="de-DE" sz="2400" dirty="0">
                <a:solidFill>
                  <a:srgbClr val="000000"/>
                </a:solidFill>
                <a:latin typeface="Trebuchet MS" panose="020B0603020202020204" pitchFamily="34" charset="0"/>
                <a:sym typeface="Wingdings" panose="05000000000000000000" pitchFamily="2" charset="2"/>
              </a:rPr>
              <a:t></a:t>
            </a:r>
            <a:endParaRPr lang="de-DE" sz="2400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189" name="Textfeld 188" descr="SILBELAST/FIRST">
            <a:extLst>
              <a:ext uri="{FF2B5EF4-FFF2-40B4-BE49-F238E27FC236}">
                <a16:creationId xmlns:a16="http://schemas.microsoft.com/office/drawing/2014/main" id="{29CF2551-8F91-45CC-9754-1871F64B02EE}"/>
              </a:ext>
            </a:extLst>
          </p:cNvPr>
          <p:cNvSpPr txBox="1"/>
          <p:nvPr/>
        </p:nvSpPr>
        <p:spPr>
          <a:xfrm>
            <a:off x="323528" y="3438187"/>
            <a:ext cx="704039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wet</a:t>
            </a:r>
            <a:endParaRPr lang="de-DE" sz="2400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190" name="Textfeld 189" descr="SILBELAST">
            <a:extLst>
              <a:ext uri="{FF2B5EF4-FFF2-40B4-BE49-F238E27FC236}">
                <a16:creationId xmlns:a16="http://schemas.microsoft.com/office/drawing/2014/main" id="{AD514737-4981-4D0B-8E18-06EE1A19636A}"/>
              </a:ext>
            </a:extLst>
          </p:cNvPr>
          <p:cNvSpPr txBox="1"/>
          <p:nvPr/>
        </p:nvSpPr>
        <p:spPr>
          <a:xfrm>
            <a:off x="1021781" y="3438187"/>
            <a:ext cx="620683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zet</a:t>
            </a:r>
            <a:endParaRPr lang="de-DE" sz="2400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191" name="Textfeld 190" descr="SILBELAST">
            <a:extLst>
              <a:ext uri="{FF2B5EF4-FFF2-40B4-BE49-F238E27FC236}">
                <a16:creationId xmlns:a16="http://schemas.microsoft.com/office/drawing/2014/main" id="{4F10A94B-6725-4100-98FC-4D12993D280C}"/>
              </a:ext>
            </a:extLst>
          </p:cNvPr>
          <p:cNvSpPr txBox="1"/>
          <p:nvPr/>
        </p:nvSpPr>
        <p:spPr>
          <a:xfrm>
            <a:off x="1769727" y="3438187"/>
            <a:ext cx="623889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wit</a:t>
            </a:r>
            <a:endParaRPr lang="de-DE" sz="2400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192" name="Textfeld 191" descr="SILBELAST">
            <a:extLst>
              <a:ext uri="{FF2B5EF4-FFF2-40B4-BE49-F238E27FC236}">
                <a16:creationId xmlns:a16="http://schemas.microsoft.com/office/drawing/2014/main" id="{A2135C2C-95C3-4D57-8A13-FD8F04258ADF}"/>
              </a:ext>
            </a:extLst>
          </p:cNvPr>
          <p:cNvSpPr txBox="1"/>
          <p:nvPr/>
        </p:nvSpPr>
        <p:spPr>
          <a:xfrm>
            <a:off x="2466377" y="3438187"/>
            <a:ext cx="540533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zit</a:t>
            </a:r>
            <a:endParaRPr lang="de-DE" sz="2400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193" name="Textfeld 192" descr="SILBELAST">
            <a:extLst>
              <a:ext uri="{FF2B5EF4-FFF2-40B4-BE49-F238E27FC236}">
                <a16:creationId xmlns:a16="http://schemas.microsoft.com/office/drawing/2014/main" id="{1919D401-47DD-435E-9CA6-9F7A4013FC3F}"/>
              </a:ext>
            </a:extLst>
          </p:cNvPr>
          <p:cNvSpPr txBox="1"/>
          <p:nvPr/>
        </p:nvSpPr>
        <p:spPr>
          <a:xfrm>
            <a:off x="3166233" y="3438187"/>
            <a:ext cx="638316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büf</a:t>
            </a:r>
          </a:p>
        </p:txBody>
      </p:sp>
      <p:sp>
        <p:nvSpPr>
          <p:cNvPr id="194" name="Textfeld 193" descr="SILBELAST">
            <a:extLst>
              <a:ext uri="{FF2B5EF4-FFF2-40B4-BE49-F238E27FC236}">
                <a16:creationId xmlns:a16="http://schemas.microsoft.com/office/drawing/2014/main" id="{A5B923E3-708B-47D7-8140-7CFF22F7DDB2}"/>
              </a:ext>
            </a:extLst>
          </p:cNvPr>
          <p:cNvSpPr txBox="1"/>
          <p:nvPr/>
        </p:nvSpPr>
        <p:spPr>
          <a:xfrm>
            <a:off x="3906164" y="3438187"/>
            <a:ext cx="641522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dör</a:t>
            </a:r>
          </a:p>
        </p:txBody>
      </p:sp>
      <p:sp>
        <p:nvSpPr>
          <p:cNvPr id="195" name="Textfeld 194" descr="SILBELAST">
            <a:extLst>
              <a:ext uri="{FF2B5EF4-FFF2-40B4-BE49-F238E27FC236}">
                <a16:creationId xmlns:a16="http://schemas.microsoft.com/office/drawing/2014/main" id="{662194DA-256E-4385-99B3-C8A3872E09BA}"/>
              </a:ext>
            </a:extLst>
          </p:cNvPr>
          <p:cNvSpPr txBox="1"/>
          <p:nvPr/>
        </p:nvSpPr>
        <p:spPr>
          <a:xfrm>
            <a:off x="4649301" y="3438187"/>
            <a:ext cx="638316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räd</a:t>
            </a:r>
          </a:p>
        </p:txBody>
      </p:sp>
      <p:sp>
        <p:nvSpPr>
          <p:cNvPr id="196" name="Textfeld 195" descr="SILBELAST">
            <a:extLst>
              <a:ext uri="{FF2B5EF4-FFF2-40B4-BE49-F238E27FC236}">
                <a16:creationId xmlns:a16="http://schemas.microsoft.com/office/drawing/2014/main" id="{AEEC39E2-85FE-4C8B-B11B-470CEDF4ABCC}"/>
              </a:ext>
            </a:extLst>
          </p:cNvPr>
          <p:cNvSpPr txBox="1"/>
          <p:nvPr/>
        </p:nvSpPr>
        <p:spPr>
          <a:xfrm>
            <a:off x="5389232" y="3438187"/>
            <a:ext cx="62869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ker</a:t>
            </a:r>
          </a:p>
        </p:txBody>
      </p:sp>
      <p:sp>
        <p:nvSpPr>
          <p:cNvPr id="197" name="Textfeld 196" descr="SILBELAST">
            <a:extLst>
              <a:ext uri="{FF2B5EF4-FFF2-40B4-BE49-F238E27FC236}">
                <a16:creationId xmlns:a16="http://schemas.microsoft.com/office/drawing/2014/main" id="{0EE527A7-586F-4A63-A6B1-EC0A461371E7}"/>
              </a:ext>
            </a:extLst>
          </p:cNvPr>
          <p:cNvSpPr txBox="1"/>
          <p:nvPr/>
        </p:nvSpPr>
        <p:spPr>
          <a:xfrm>
            <a:off x="6119545" y="3438187"/>
            <a:ext cx="625492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cer</a:t>
            </a:r>
          </a:p>
        </p:txBody>
      </p:sp>
      <p:sp>
        <p:nvSpPr>
          <p:cNvPr id="198" name="Textfeld 197" descr="SILBELAST">
            <a:extLst>
              <a:ext uri="{FF2B5EF4-FFF2-40B4-BE49-F238E27FC236}">
                <a16:creationId xmlns:a16="http://schemas.microsoft.com/office/drawing/2014/main" id="{BC7E2D07-3723-4065-9543-440A0A522028}"/>
              </a:ext>
            </a:extLst>
          </p:cNvPr>
          <p:cNvSpPr txBox="1"/>
          <p:nvPr/>
        </p:nvSpPr>
        <p:spPr>
          <a:xfrm>
            <a:off x="6846652" y="3438187"/>
            <a:ext cx="587020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fur</a:t>
            </a:r>
          </a:p>
        </p:txBody>
      </p:sp>
      <p:sp>
        <p:nvSpPr>
          <p:cNvPr id="199" name="Textfeld 198" descr="SILBELAST">
            <a:extLst>
              <a:ext uri="{FF2B5EF4-FFF2-40B4-BE49-F238E27FC236}">
                <a16:creationId xmlns:a16="http://schemas.microsoft.com/office/drawing/2014/main" id="{0A2806E9-64AB-4C00-86C6-398B6ECC950F}"/>
              </a:ext>
            </a:extLst>
          </p:cNvPr>
          <p:cNvSpPr txBox="1"/>
          <p:nvPr/>
        </p:nvSpPr>
        <p:spPr>
          <a:xfrm>
            <a:off x="7535287" y="3438187"/>
            <a:ext cx="72487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>
                <a:solidFill>
                  <a:srgbClr val="000000"/>
                </a:solidFill>
                <a:latin typeface="Trebuchet MS" panose="020B0603020202020204" pitchFamily="34" charset="0"/>
              </a:rPr>
              <a:t>mor</a:t>
            </a:r>
          </a:p>
        </p:txBody>
      </p:sp>
      <p:sp>
        <p:nvSpPr>
          <p:cNvPr id="200" name="Textfeld 199" descr="SILBELAST">
            <a:extLst>
              <a:ext uri="{FF2B5EF4-FFF2-40B4-BE49-F238E27FC236}">
                <a16:creationId xmlns:a16="http://schemas.microsoft.com/office/drawing/2014/main" id="{28A2851C-A64F-4845-8E3A-E544FD127927}"/>
              </a:ext>
            </a:extLst>
          </p:cNvPr>
          <p:cNvSpPr txBox="1"/>
          <p:nvPr/>
        </p:nvSpPr>
        <p:spPr>
          <a:xfrm>
            <a:off x="8361780" y="3438187"/>
            <a:ext cx="59503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gol</a:t>
            </a:r>
            <a:endParaRPr lang="de-DE" sz="2400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201" name="Textfeld 200" descr="SILBELAST">
            <a:extLst>
              <a:ext uri="{FF2B5EF4-FFF2-40B4-BE49-F238E27FC236}">
                <a16:creationId xmlns:a16="http://schemas.microsoft.com/office/drawing/2014/main" id="{3474D86D-C359-4489-94DB-0BA8642A41C5}"/>
              </a:ext>
            </a:extLst>
          </p:cNvPr>
          <p:cNvSpPr txBox="1"/>
          <p:nvPr/>
        </p:nvSpPr>
        <p:spPr>
          <a:xfrm>
            <a:off x="9058430" y="3438187"/>
            <a:ext cx="67518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>
                <a:solidFill>
                  <a:srgbClr val="000000"/>
                </a:solidFill>
                <a:latin typeface="Trebuchet MS" panose="020B0603020202020204" pitchFamily="34" charset="0"/>
              </a:rPr>
              <a:t>gen</a:t>
            </a:r>
          </a:p>
        </p:txBody>
      </p:sp>
      <p:sp>
        <p:nvSpPr>
          <p:cNvPr id="202" name="Textfeld 201" descr="SILBELAST">
            <a:extLst>
              <a:ext uri="{FF2B5EF4-FFF2-40B4-BE49-F238E27FC236}">
                <a16:creationId xmlns:a16="http://schemas.microsoft.com/office/drawing/2014/main" id="{CED7486E-841B-4247-BAA2-4DC5F7467A27}"/>
              </a:ext>
            </a:extLst>
          </p:cNvPr>
          <p:cNvSpPr txBox="1"/>
          <p:nvPr/>
        </p:nvSpPr>
        <p:spPr>
          <a:xfrm>
            <a:off x="9835234" y="3438187"/>
            <a:ext cx="1148071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>
                <a:solidFill>
                  <a:srgbClr val="000000"/>
                </a:solidFill>
                <a:latin typeface="Trebuchet MS" panose="020B0603020202020204" pitchFamily="34" charset="0"/>
              </a:rPr>
              <a:t>wer  </a:t>
            </a:r>
            <a:r>
              <a:rPr lang="de-DE" sz="2400" dirty="0">
                <a:solidFill>
                  <a:srgbClr val="000000"/>
                </a:solidFill>
                <a:latin typeface="Trebuchet MS" panose="020B0603020202020204" pitchFamily="34" charset="0"/>
                <a:sym typeface="Wingdings" panose="05000000000000000000" pitchFamily="2" charset="2"/>
              </a:rPr>
              <a:t></a:t>
            </a:r>
            <a:endParaRPr lang="de-DE" sz="2400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231" name="Ellipse 230">
            <a:extLst>
              <a:ext uri="{FF2B5EF4-FFF2-40B4-BE49-F238E27FC236}">
                <a16:creationId xmlns:a16="http://schemas.microsoft.com/office/drawing/2014/main" id="{7EEED207-7480-489C-9945-B8CE0105C3A4}"/>
              </a:ext>
            </a:extLst>
          </p:cNvPr>
          <p:cNvSpPr/>
          <p:nvPr/>
        </p:nvSpPr>
        <p:spPr>
          <a:xfrm>
            <a:off x="107504" y="1262186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232" name="Ellipse 231">
            <a:extLst>
              <a:ext uri="{FF2B5EF4-FFF2-40B4-BE49-F238E27FC236}">
                <a16:creationId xmlns:a16="http://schemas.microsoft.com/office/drawing/2014/main" id="{CF947F09-3BF0-49A0-848B-FA72D713B742}"/>
              </a:ext>
            </a:extLst>
          </p:cNvPr>
          <p:cNvSpPr/>
          <p:nvPr/>
        </p:nvSpPr>
        <p:spPr>
          <a:xfrm>
            <a:off x="107504" y="1836621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233" name="Ellipse 232">
            <a:extLst>
              <a:ext uri="{FF2B5EF4-FFF2-40B4-BE49-F238E27FC236}">
                <a16:creationId xmlns:a16="http://schemas.microsoft.com/office/drawing/2014/main" id="{00535F0C-EC9A-4A2A-A2BB-3743660B82AA}"/>
              </a:ext>
            </a:extLst>
          </p:cNvPr>
          <p:cNvSpPr/>
          <p:nvPr/>
        </p:nvSpPr>
        <p:spPr>
          <a:xfrm>
            <a:off x="107504" y="2428232"/>
            <a:ext cx="142875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234" name="Ellipse 233">
            <a:extLst>
              <a:ext uri="{FF2B5EF4-FFF2-40B4-BE49-F238E27FC236}">
                <a16:creationId xmlns:a16="http://schemas.microsoft.com/office/drawing/2014/main" id="{2624890B-262A-4C5F-849C-AE462D918D14}"/>
              </a:ext>
            </a:extLst>
          </p:cNvPr>
          <p:cNvSpPr/>
          <p:nvPr/>
        </p:nvSpPr>
        <p:spPr>
          <a:xfrm>
            <a:off x="107504" y="3021430"/>
            <a:ext cx="142875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237" name="Ellipse 236">
            <a:extLst>
              <a:ext uri="{FF2B5EF4-FFF2-40B4-BE49-F238E27FC236}">
                <a16:creationId xmlns:a16="http://schemas.microsoft.com/office/drawing/2014/main" id="{14F312AB-FF63-4487-AB91-267A44CC126A}"/>
              </a:ext>
            </a:extLst>
          </p:cNvPr>
          <p:cNvSpPr/>
          <p:nvPr/>
        </p:nvSpPr>
        <p:spPr>
          <a:xfrm>
            <a:off x="110231" y="3609159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240" name="Textfeld 4">
            <a:extLst>
              <a:ext uri="{FF2B5EF4-FFF2-40B4-BE49-F238E27FC236}">
                <a16:creationId xmlns:a16="http://schemas.microsoft.com/office/drawing/2014/main" id="{AF159694-B4A4-4E7D-95D7-973B9021A0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512" y="179388"/>
            <a:ext cx="1648208" cy="707886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Silbenübung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de-DE" altLang="de-DE" sz="2000" dirty="0">
                <a:solidFill>
                  <a:srgbClr val="FF0000"/>
                </a:solidFill>
                <a:latin typeface="Trebuchet MS" pitchFamily="34" charset="0"/>
              </a:rPr>
              <a:t>Klick!</a:t>
            </a: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6EB6DB6E-64DB-3386-E326-39ED6995F792}"/>
              </a:ext>
            </a:extLst>
          </p:cNvPr>
          <p:cNvSpPr txBox="1"/>
          <p:nvPr/>
        </p:nvSpPr>
        <p:spPr>
          <a:xfrm>
            <a:off x="190500" y="6724134"/>
            <a:ext cx="3599062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Übungsdateien\Am Anfang\Silbenübungen\3 Buchstaben.pptx - Seite 3</a:t>
            </a:r>
          </a:p>
        </p:txBody>
      </p:sp>
      <p:sp>
        <p:nvSpPr>
          <p:cNvPr id="3" name="Textfeld 2" descr="SILBELAST/FIRST">
            <a:extLst>
              <a:ext uri="{FF2B5EF4-FFF2-40B4-BE49-F238E27FC236}">
                <a16:creationId xmlns:a16="http://schemas.microsoft.com/office/drawing/2014/main" id="{9458D769-506F-80B1-8E91-05FB9961C1D6}"/>
              </a:ext>
            </a:extLst>
          </p:cNvPr>
          <p:cNvSpPr txBox="1"/>
          <p:nvPr/>
        </p:nvSpPr>
        <p:spPr>
          <a:xfrm>
            <a:off x="320881" y="4044795"/>
            <a:ext cx="646331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spa</a:t>
            </a:r>
            <a:endParaRPr lang="de-DE" sz="2400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5" name="Textfeld 4" descr="SILBELAST">
            <a:extLst>
              <a:ext uri="{FF2B5EF4-FFF2-40B4-BE49-F238E27FC236}">
                <a16:creationId xmlns:a16="http://schemas.microsoft.com/office/drawing/2014/main" id="{2824FBBD-E4BA-0244-74C0-AED685A76620}"/>
              </a:ext>
            </a:extLst>
          </p:cNvPr>
          <p:cNvSpPr txBox="1"/>
          <p:nvPr/>
        </p:nvSpPr>
        <p:spPr>
          <a:xfrm>
            <a:off x="1122300" y="4044795"/>
            <a:ext cx="64953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>
                <a:solidFill>
                  <a:srgbClr val="000000"/>
                </a:solidFill>
                <a:latin typeface="Trebuchet MS" panose="020B0603020202020204" pitchFamily="34" charset="0"/>
              </a:rPr>
              <a:t>spe</a:t>
            </a:r>
          </a:p>
        </p:txBody>
      </p:sp>
      <p:sp>
        <p:nvSpPr>
          <p:cNvPr id="6" name="Textfeld 5" descr="SILBELAST">
            <a:extLst>
              <a:ext uri="{FF2B5EF4-FFF2-40B4-BE49-F238E27FC236}">
                <a16:creationId xmlns:a16="http://schemas.microsoft.com/office/drawing/2014/main" id="{4A52DD6E-D336-62FA-8FE0-B1EA086EC00E}"/>
              </a:ext>
            </a:extLst>
          </p:cNvPr>
          <p:cNvSpPr txBox="1"/>
          <p:nvPr/>
        </p:nvSpPr>
        <p:spPr>
          <a:xfrm>
            <a:off x="1926925" y="4044795"/>
            <a:ext cx="599844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stu</a:t>
            </a:r>
            <a:endParaRPr lang="de-DE" sz="2400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7" name="Textfeld 6" descr="SILBELAST">
            <a:extLst>
              <a:ext uri="{FF2B5EF4-FFF2-40B4-BE49-F238E27FC236}">
                <a16:creationId xmlns:a16="http://schemas.microsoft.com/office/drawing/2014/main" id="{CF5200C0-F87B-ED35-14B2-0235845413AC}"/>
              </a:ext>
            </a:extLst>
          </p:cNvPr>
          <p:cNvSpPr txBox="1"/>
          <p:nvPr/>
        </p:nvSpPr>
        <p:spPr>
          <a:xfrm>
            <a:off x="2681857" y="4044795"/>
            <a:ext cx="554960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flö</a:t>
            </a:r>
            <a:endParaRPr lang="de-DE" sz="2400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8" name="Textfeld 7" descr="SILBELAST">
            <a:extLst>
              <a:ext uri="{FF2B5EF4-FFF2-40B4-BE49-F238E27FC236}">
                <a16:creationId xmlns:a16="http://schemas.microsoft.com/office/drawing/2014/main" id="{9FD15B1A-46F2-3228-277B-D01D60BB2C9D}"/>
              </a:ext>
            </a:extLst>
          </p:cNvPr>
          <p:cNvSpPr txBox="1"/>
          <p:nvPr/>
        </p:nvSpPr>
        <p:spPr>
          <a:xfrm>
            <a:off x="3391905" y="4044795"/>
            <a:ext cx="551754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flä</a:t>
            </a:r>
            <a:endParaRPr lang="de-DE" sz="2400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9" name="Textfeld 8" descr="SILBELAST">
            <a:extLst>
              <a:ext uri="{FF2B5EF4-FFF2-40B4-BE49-F238E27FC236}">
                <a16:creationId xmlns:a16="http://schemas.microsoft.com/office/drawing/2014/main" id="{2C43B230-DD61-3C69-5352-A39BB73BEDB5}"/>
              </a:ext>
            </a:extLst>
          </p:cNvPr>
          <p:cNvSpPr txBox="1"/>
          <p:nvPr/>
        </p:nvSpPr>
        <p:spPr>
          <a:xfrm>
            <a:off x="4098747" y="4044795"/>
            <a:ext cx="558166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flü</a:t>
            </a:r>
            <a:endParaRPr lang="de-DE" sz="2400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10" name="Textfeld 9" descr="SILBELAST">
            <a:extLst>
              <a:ext uri="{FF2B5EF4-FFF2-40B4-BE49-F238E27FC236}">
                <a16:creationId xmlns:a16="http://schemas.microsoft.com/office/drawing/2014/main" id="{FC1B7006-7876-E5A7-4149-B8114AC0A7FA}"/>
              </a:ext>
            </a:extLst>
          </p:cNvPr>
          <p:cNvSpPr txBox="1"/>
          <p:nvPr/>
        </p:nvSpPr>
        <p:spPr>
          <a:xfrm>
            <a:off x="4812001" y="4044795"/>
            <a:ext cx="59503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trü</a:t>
            </a:r>
            <a:endParaRPr lang="de-DE" sz="2400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11" name="Textfeld 10" descr="SILBELAST">
            <a:extLst>
              <a:ext uri="{FF2B5EF4-FFF2-40B4-BE49-F238E27FC236}">
                <a16:creationId xmlns:a16="http://schemas.microsoft.com/office/drawing/2014/main" id="{1A0F1ABC-95F2-B655-2583-C08D422D4DB2}"/>
              </a:ext>
            </a:extLst>
          </p:cNvPr>
          <p:cNvSpPr txBox="1"/>
          <p:nvPr/>
        </p:nvSpPr>
        <p:spPr>
          <a:xfrm>
            <a:off x="5562124" y="4044795"/>
            <a:ext cx="591829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trö</a:t>
            </a:r>
            <a:endParaRPr lang="de-DE" sz="2400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12" name="Textfeld 11" descr="SILBELAST">
            <a:extLst>
              <a:ext uri="{FF2B5EF4-FFF2-40B4-BE49-F238E27FC236}">
                <a16:creationId xmlns:a16="http://schemas.microsoft.com/office/drawing/2014/main" id="{CD5763B6-6E80-E4D0-BFC5-125A37487025}"/>
              </a:ext>
            </a:extLst>
          </p:cNvPr>
          <p:cNvSpPr txBox="1"/>
          <p:nvPr/>
        </p:nvSpPr>
        <p:spPr>
          <a:xfrm>
            <a:off x="6309041" y="4044795"/>
            <a:ext cx="588623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trä</a:t>
            </a:r>
            <a:endParaRPr lang="de-DE" sz="2400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13" name="Textfeld 12" descr="SILBELAST">
            <a:extLst>
              <a:ext uri="{FF2B5EF4-FFF2-40B4-BE49-F238E27FC236}">
                <a16:creationId xmlns:a16="http://schemas.microsoft.com/office/drawing/2014/main" id="{7A9F5C01-2A10-09A9-B8E9-E666500231CB}"/>
              </a:ext>
            </a:extLst>
          </p:cNvPr>
          <p:cNvSpPr txBox="1"/>
          <p:nvPr/>
        </p:nvSpPr>
        <p:spPr>
          <a:xfrm>
            <a:off x="7052752" y="4044795"/>
            <a:ext cx="566181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slä</a:t>
            </a:r>
            <a:endParaRPr lang="de-DE" sz="2400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14" name="Textfeld 13" descr="SILBELAST">
            <a:extLst>
              <a:ext uri="{FF2B5EF4-FFF2-40B4-BE49-F238E27FC236}">
                <a16:creationId xmlns:a16="http://schemas.microsoft.com/office/drawing/2014/main" id="{3DEB4552-FE68-B946-8FB8-909DCBBC03DB}"/>
              </a:ext>
            </a:extLst>
          </p:cNvPr>
          <p:cNvSpPr txBox="1"/>
          <p:nvPr/>
        </p:nvSpPr>
        <p:spPr>
          <a:xfrm>
            <a:off x="7774021" y="4044795"/>
            <a:ext cx="56938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sle</a:t>
            </a:r>
            <a:endParaRPr lang="de-DE" sz="2400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15" name="Textfeld 14" descr="SILBELAST">
            <a:extLst>
              <a:ext uri="{FF2B5EF4-FFF2-40B4-BE49-F238E27FC236}">
                <a16:creationId xmlns:a16="http://schemas.microsoft.com/office/drawing/2014/main" id="{6FA7874D-73D1-3D31-BF84-70F231A31B74}"/>
              </a:ext>
            </a:extLst>
          </p:cNvPr>
          <p:cNvSpPr txBox="1"/>
          <p:nvPr/>
        </p:nvSpPr>
        <p:spPr>
          <a:xfrm>
            <a:off x="8498496" y="4044795"/>
            <a:ext cx="599844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klo</a:t>
            </a:r>
            <a:endParaRPr lang="de-DE" sz="2400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16" name="Textfeld 15" descr="SILBELAST">
            <a:extLst>
              <a:ext uri="{FF2B5EF4-FFF2-40B4-BE49-F238E27FC236}">
                <a16:creationId xmlns:a16="http://schemas.microsoft.com/office/drawing/2014/main" id="{A9145957-1EE9-1344-E45D-52E1E0AE2964}"/>
              </a:ext>
            </a:extLst>
          </p:cNvPr>
          <p:cNvSpPr txBox="1"/>
          <p:nvPr/>
        </p:nvSpPr>
        <p:spPr>
          <a:xfrm>
            <a:off x="9253428" y="4044795"/>
            <a:ext cx="64953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spö</a:t>
            </a:r>
            <a:endParaRPr lang="de-DE" sz="2400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17" name="Textfeld 16" descr="SILBELAST">
            <a:extLst>
              <a:ext uri="{FF2B5EF4-FFF2-40B4-BE49-F238E27FC236}">
                <a16:creationId xmlns:a16="http://schemas.microsoft.com/office/drawing/2014/main" id="{F28004A0-55B9-3C6C-33BF-71805DB0DE07}"/>
              </a:ext>
            </a:extLst>
          </p:cNvPr>
          <p:cNvSpPr txBox="1"/>
          <p:nvPr/>
        </p:nvSpPr>
        <p:spPr>
          <a:xfrm>
            <a:off x="10058051" y="4044795"/>
            <a:ext cx="946093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stä</a:t>
            </a:r>
            <a:r>
              <a:rPr lang="de-DE" sz="2400" dirty="0">
                <a:solidFill>
                  <a:srgbClr val="000000"/>
                </a:solidFill>
                <a:latin typeface="Trebuchet MS" panose="020B0603020202020204" pitchFamily="34" charset="0"/>
              </a:rPr>
              <a:t> </a:t>
            </a:r>
            <a:r>
              <a:rPr lang="de-DE" sz="2400" dirty="0">
                <a:solidFill>
                  <a:srgbClr val="000000"/>
                </a:solidFill>
                <a:latin typeface="Trebuchet MS" panose="020B0603020202020204" pitchFamily="34" charset="0"/>
                <a:sym typeface="Wingdings" panose="05000000000000000000" pitchFamily="2" charset="2"/>
              </a:rPr>
              <a:t></a:t>
            </a:r>
            <a:endParaRPr lang="de-DE" sz="2400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18" name="Ellipse 17">
            <a:extLst>
              <a:ext uri="{FF2B5EF4-FFF2-40B4-BE49-F238E27FC236}">
                <a16:creationId xmlns:a16="http://schemas.microsoft.com/office/drawing/2014/main" id="{F185E765-7A90-44A2-F494-8CCAE1DCED6D}"/>
              </a:ext>
            </a:extLst>
          </p:cNvPr>
          <p:cNvSpPr/>
          <p:nvPr/>
        </p:nvSpPr>
        <p:spPr>
          <a:xfrm>
            <a:off x="104857" y="4187471"/>
            <a:ext cx="142875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19" name="Textfeld 18" descr="SILBELAST/FIRST">
            <a:extLst>
              <a:ext uri="{FF2B5EF4-FFF2-40B4-BE49-F238E27FC236}">
                <a16:creationId xmlns:a16="http://schemas.microsoft.com/office/drawing/2014/main" id="{72E91A7F-B8EA-2E30-2A07-880E67AC03C0}"/>
              </a:ext>
            </a:extLst>
          </p:cNvPr>
          <p:cNvSpPr txBox="1"/>
          <p:nvPr/>
        </p:nvSpPr>
        <p:spPr>
          <a:xfrm>
            <a:off x="320881" y="4597548"/>
            <a:ext cx="638316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brä</a:t>
            </a:r>
            <a:endParaRPr lang="de-DE" sz="2400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20" name="Textfeld 19" descr="SILBELAST">
            <a:extLst>
              <a:ext uri="{FF2B5EF4-FFF2-40B4-BE49-F238E27FC236}">
                <a16:creationId xmlns:a16="http://schemas.microsoft.com/office/drawing/2014/main" id="{DE35A8D1-C01C-92A2-A730-D7D61CEC67F4}"/>
              </a:ext>
            </a:extLst>
          </p:cNvPr>
          <p:cNvSpPr txBox="1"/>
          <p:nvPr/>
        </p:nvSpPr>
        <p:spPr>
          <a:xfrm>
            <a:off x="1093323" y="4597548"/>
            <a:ext cx="641522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brö</a:t>
            </a:r>
            <a:endParaRPr lang="de-DE" sz="2400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21" name="Textfeld 20" descr="SILBELAST">
            <a:extLst>
              <a:ext uri="{FF2B5EF4-FFF2-40B4-BE49-F238E27FC236}">
                <a16:creationId xmlns:a16="http://schemas.microsoft.com/office/drawing/2014/main" id="{1F92600D-D7EC-84A1-F5AF-71F4D4121846}"/>
              </a:ext>
            </a:extLst>
          </p:cNvPr>
          <p:cNvSpPr txBox="1"/>
          <p:nvPr/>
        </p:nvSpPr>
        <p:spPr>
          <a:xfrm>
            <a:off x="1868971" y="4597548"/>
            <a:ext cx="56457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bri</a:t>
            </a:r>
            <a:endParaRPr lang="de-DE" sz="2400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22" name="Textfeld 21" descr="SILBELAST">
            <a:extLst>
              <a:ext uri="{FF2B5EF4-FFF2-40B4-BE49-F238E27FC236}">
                <a16:creationId xmlns:a16="http://schemas.microsoft.com/office/drawing/2014/main" id="{3765DB84-6411-8C50-E53A-0059174AA6A4}"/>
              </a:ext>
            </a:extLst>
          </p:cNvPr>
          <p:cNvSpPr txBox="1"/>
          <p:nvPr/>
        </p:nvSpPr>
        <p:spPr>
          <a:xfrm>
            <a:off x="2567675" y="4597548"/>
            <a:ext cx="635110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nef</a:t>
            </a:r>
            <a:endParaRPr lang="de-DE" sz="2400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23" name="Textfeld 22" descr="SILBELAST">
            <a:extLst>
              <a:ext uri="{FF2B5EF4-FFF2-40B4-BE49-F238E27FC236}">
                <a16:creationId xmlns:a16="http://schemas.microsoft.com/office/drawing/2014/main" id="{6422A247-4B51-F6A7-D22A-9E0BDC89D5CC}"/>
              </a:ext>
            </a:extLst>
          </p:cNvPr>
          <p:cNvSpPr txBox="1"/>
          <p:nvPr/>
        </p:nvSpPr>
        <p:spPr>
          <a:xfrm>
            <a:off x="3311263" y="4597548"/>
            <a:ext cx="587020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ref</a:t>
            </a:r>
            <a:endParaRPr lang="de-DE" sz="2400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24" name="Textfeld 23" descr="SILBELAST">
            <a:extLst>
              <a:ext uri="{FF2B5EF4-FFF2-40B4-BE49-F238E27FC236}">
                <a16:creationId xmlns:a16="http://schemas.microsoft.com/office/drawing/2014/main" id="{AC0226B0-C885-28C8-140B-9628E916E646}"/>
              </a:ext>
            </a:extLst>
          </p:cNvPr>
          <p:cNvSpPr txBox="1"/>
          <p:nvPr/>
        </p:nvSpPr>
        <p:spPr>
          <a:xfrm>
            <a:off x="4006761" y="4597548"/>
            <a:ext cx="63350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kes</a:t>
            </a:r>
            <a:endParaRPr lang="de-DE" sz="2400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25" name="Textfeld 24" descr="SILBELAST">
            <a:extLst>
              <a:ext uri="{FF2B5EF4-FFF2-40B4-BE49-F238E27FC236}">
                <a16:creationId xmlns:a16="http://schemas.microsoft.com/office/drawing/2014/main" id="{45AF5537-1D76-3F34-0343-768FF21FF108}"/>
              </a:ext>
            </a:extLst>
          </p:cNvPr>
          <p:cNvSpPr txBox="1"/>
          <p:nvPr/>
        </p:nvSpPr>
        <p:spPr>
          <a:xfrm>
            <a:off x="4737525" y="4597548"/>
            <a:ext cx="603050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ses</a:t>
            </a:r>
            <a:endParaRPr lang="de-DE" sz="2400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26" name="Textfeld 25" descr="SILBELAST">
            <a:extLst>
              <a:ext uri="{FF2B5EF4-FFF2-40B4-BE49-F238E27FC236}">
                <a16:creationId xmlns:a16="http://schemas.microsoft.com/office/drawing/2014/main" id="{C025F1D1-1B61-9789-8885-48AE7C965510}"/>
              </a:ext>
            </a:extLst>
          </p:cNvPr>
          <p:cNvSpPr txBox="1"/>
          <p:nvPr/>
        </p:nvSpPr>
        <p:spPr>
          <a:xfrm>
            <a:off x="5437832" y="4597548"/>
            <a:ext cx="64312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>
                <a:solidFill>
                  <a:srgbClr val="000000"/>
                </a:solidFill>
                <a:latin typeface="Trebuchet MS" panose="020B0603020202020204" pitchFamily="34" charset="0"/>
              </a:rPr>
              <a:t>das</a:t>
            </a:r>
          </a:p>
        </p:txBody>
      </p:sp>
      <p:sp>
        <p:nvSpPr>
          <p:cNvPr id="27" name="Textfeld 26" descr="SILBELAST">
            <a:extLst>
              <a:ext uri="{FF2B5EF4-FFF2-40B4-BE49-F238E27FC236}">
                <a16:creationId xmlns:a16="http://schemas.microsoft.com/office/drawing/2014/main" id="{C38F188B-3CB8-CE76-645D-5860C94F26A0}"/>
              </a:ext>
            </a:extLst>
          </p:cNvPr>
          <p:cNvSpPr txBox="1"/>
          <p:nvPr/>
        </p:nvSpPr>
        <p:spPr>
          <a:xfrm>
            <a:off x="6258364" y="4597548"/>
            <a:ext cx="62869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fäg</a:t>
            </a:r>
            <a:endParaRPr lang="de-DE" sz="2400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28" name="Textfeld 27" descr="SILBELAST">
            <a:extLst>
              <a:ext uri="{FF2B5EF4-FFF2-40B4-BE49-F238E27FC236}">
                <a16:creationId xmlns:a16="http://schemas.microsoft.com/office/drawing/2014/main" id="{9A9BE894-B54F-BDC1-1531-4CFBBA4F83C8}"/>
              </a:ext>
            </a:extLst>
          </p:cNvPr>
          <p:cNvSpPr txBox="1"/>
          <p:nvPr/>
        </p:nvSpPr>
        <p:spPr>
          <a:xfrm>
            <a:off x="7021188" y="4597548"/>
            <a:ext cx="620683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gef</a:t>
            </a:r>
            <a:endParaRPr lang="de-DE" sz="2400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29" name="Textfeld 28" descr="SILBELAST">
            <a:extLst>
              <a:ext uri="{FF2B5EF4-FFF2-40B4-BE49-F238E27FC236}">
                <a16:creationId xmlns:a16="http://schemas.microsoft.com/office/drawing/2014/main" id="{F243902C-F1F7-38DD-69DC-D49945D7E237}"/>
              </a:ext>
            </a:extLst>
          </p:cNvPr>
          <p:cNvSpPr txBox="1"/>
          <p:nvPr/>
        </p:nvSpPr>
        <p:spPr>
          <a:xfrm>
            <a:off x="7750349" y="4597548"/>
            <a:ext cx="554960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hif</a:t>
            </a:r>
            <a:endParaRPr lang="de-DE" sz="2400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30" name="Textfeld 29" descr="SILBELAST">
            <a:extLst>
              <a:ext uri="{FF2B5EF4-FFF2-40B4-BE49-F238E27FC236}">
                <a16:creationId xmlns:a16="http://schemas.microsoft.com/office/drawing/2014/main" id="{5A812189-BA41-E513-079F-9F740F1994E7}"/>
              </a:ext>
            </a:extLst>
          </p:cNvPr>
          <p:cNvSpPr txBox="1"/>
          <p:nvPr/>
        </p:nvSpPr>
        <p:spPr>
          <a:xfrm>
            <a:off x="8493937" y="4597548"/>
            <a:ext cx="591829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viz</a:t>
            </a:r>
            <a:endParaRPr lang="de-DE" sz="2400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31" name="Textfeld 30" descr="SILBELAST">
            <a:extLst>
              <a:ext uri="{FF2B5EF4-FFF2-40B4-BE49-F238E27FC236}">
                <a16:creationId xmlns:a16="http://schemas.microsoft.com/office/drawing/2014/main" id="{31A9D5B0-0D65-6C90-AB36-1CD20D541C08}"/>
              </a:ext>
            </a:extLst>
          </p:cNvPr>
          <p:cNvSpPr txBox="1"/>
          <p:nvPr/>
        </p:nvSpPr>
        <p:spPr>
          <a:xfrm>
            <a:off x="9219892" y="4597548"/>
            <a:ext cx="670376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pez</a:t>
            </a:r>
            <a:endParaRPr lang="de-DE" sz="2400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32" name="Textfeld 31" descr="SILBELAST">
            <a:extLst>
              <a:ext uri="{FF2B5EF4-FFF2-40B4-BE49-F238E27FC236}">
                <a16:creationId xmlns:a16="http://schemas.microsoft.com/office/drawing/2014/main" id="{DD22A30C-FBA0-1B73-F02C-6BC8CE1719F9}"/>
              </a:ext>
            </a:extLst>
          </p:cNvPr>
          <p:cNvSpPr txBox="1"/>
          <p:nvPr/>
        </p:nvSpPr>
        <p:spPr>
          <a:xfrm>
            <a:off x="9966681" y="4597548"/>
            <a:ext cx="1104790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vek</a:t>
            </a:r>
            <a:r>
              <a:rPr lang="de-DE" sz="2400" dirty="0">
                <a:solidFill>
                  <a:srgbClr val="000000"/>
                </a:solidFill>
                <a:latin typeface="Trebuchet MS" panose="020B0603020202020204" pitchFamily="34" charset="0"/>
              </a:rPr>
              <a:t>  </a:t>
            </a:r>
            <a:r>
              <a:rPr lang="de-DE" sz="2400" dirty="0">
                <a:solidFill>
                  <a:srgbClr val="000000"/>
                </a:solidFill>
                <a:latin typeface="Trebuchet MS" panose="020B0603020202020204" pitchFamily="34" charset="0"/>
                <a:sym typeface="Wingdings" panose="05000000000000000000" pitchFamily="2" charset="2"/>
              </a:rPr>
              <a:t></a:t>
            </a:r>
            <a:endParaRPr lang="de-DE" sz="2400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33" name="Textfeld 32" descr="SILBELAST/FIRST">
            <a:extLst>
              <a:ext uri="{FF2B5EF4-FFF2-40B4-BE49-F238E27FC236}">
                <a16:creationId xmlns:a16="http://schemas.microsoft.com/office/drawing/2014/main" id="{E0FCA11D-E984-7FDF-B4FD-95442822DEA1}"/>
              </a:ext>
            </a:extLst>
          </p:cNvPr>
          <p:cNvSpPr txBox="1"/>
          <p:nvPr/>
        </p:nvSpPr>
        <p:spPr>
          <a:xfrm>
            <a:off x="320881" y="5150297"/>
            <a:ext cx="683200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nak</a:t>
            </a:r>
            <a:endParaRPr lang="de-DE" sz="2400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34" name="Textfeld 33" descr="SILBELAST">
            <a:extLst>
              <a:ext uri="{FF2B5EF4-FFF2-40B4-BE49-F238E27FC236}">
                <a16:creationId xmlns:a16="http://schemas.microsoft.com/office/drawing/2014/main" id="{81F92F4B-8A05-ACCE-4BBD-4BF00E509050}"/>
              </a:ext>
            </a:extLst>
          </p:cNvPr>
          <p:cNvSpPr txBox="1"/>
          <p:nvPr/>
        </p:nvSpPr>
        <p:spPr>
          <a:xfrm>
            <a:off x="1102694" y="5150297"/>
            <a:ext cx="668773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xak</a:t>
            </a:r>
            <a:endParaRPr lang="de-DE" sz="2400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35" name="Textfeld 34" descr="SILBELAST">
            <a:extLst>
              <a:ext uri="{FF2B5EF4-FFF2-40B4-BE49-F238E27FC236}">
                <a16:creationId xmlns:a16="http://schemas.microsoft.com/office/drawing/2014/main" id="{71272A42-83D7-BF7E-35E8-8627BFC0437F}"/>
              </a:ext>
            </a:extLst>
          </p:cNvPr>
          <p:cNvSpPr txBox="1"/>
          <p:nvPr/>
        </p:nvSpPr>
        <p:spPr>
          <a:xfrm>
            <a:off x="1870080" y="5150297"/>
            <a:ext cx="587020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fra</a:t>
            </a:r>
            <a:endParaRPr lang="de-DE" sz="2400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36" name="Textfeld 35" descr="SILBELAST">
            <a:extLst>
              <a:ext uri="{FF2B5EF4-FFF2-40B4-BE49-F238E27FC236}">
                <a16:creationId xmlns:a16="http://schemas.microsoft.com/office/drawing/2014/main" id="{9FF1B75D-4E79-9843-17E0-9D7FB6B85F03}"/>
              </a:ext>
            </a:extLst>
          </p:cNvPr>
          <p:cNvSpPr txBox="1"/>
          <p:nvPr/>
        </p:nvSpPr>
        <p:spPr>
          <a:xfrm>
            <a:off x="2555713" y="5150297"/>
            <a:ext cx="551754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flä</a:t>
            </a:r>
            <a:endParaRPr lang="de-DE" sz="2400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37" name="Textfeld 36" descr="SILBELAST">
            <a:extLst>
              <a:ext uri="{FF2B5EF4-FFF2-40B4-BE49-F238E27FC236}">
                <a16:creationId xmlns:a16="http://schemas.microsoft.com/office/drawing/2014/main" id="{3E3CA470-5DDA-61F7-4109-1402AA51191A}"/>
              </a:ext>
            </a:extLst>
          </p:cNvPr>
          <p:cNvSpPr txBox="1"/>
          <p:nvPr/>
        </p:nvSpPr>
        <p:spPr>
          <a:xfrm>
            <a:off x="3206080" y="5150297"/>
            <a:ext cx="598241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glü</a:t>
            </a:r>
            <a:endParaRPr lang="de-DE" sz="2400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38" name="Textfeld 37" descr="SILBELAST">
            <a:extLst>
              <a:ext uri="{FF2B5EF4-FFF2-40B4-BE49-F238E27FC236}">
                <a16:creationId xmlns:a16="http://schemas.microsoft.com/office/drawing/2014/main" id="{8A29680A-34DF-E762-C05C-254375DDC9D0}"/>
              </a:ext>
            </a:extLst>
          </p:cNvPr>
          <p:cNvSpPr txBox="1"/>
          <p:nvPr/>
        </p:nvSpPr>
        <p:spPr>
          <a:xfrm>
            <a:off x="3902934" y="5150297"/>
            <a:ext cx="59503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glö</a:t>
            </a:r>
            <a:endParaRPr lang="de-DE" sz="2400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39" name="Textfeld 38" descr="SILBELAST">
            <a:extLst>
              <a:ext uri="{FF2B5EF4-FFF2-40B4-BE49-F238E27FC236}">
                <a16:creationId xmlns:a16="http://schemas.microsoft.com/office/drawing/2014/main" id="{EE384949-749F-49DE-C05F-DCA44D9DAA06}"/>
              </a:ext>
            </a:extLst>
          </p:cNvPr>
          <p:cNvSpPr txBox="1"/>
          <p:nvPr/>
        </p:nvSpPr>
        <p:spPr>
          <a:xfrm>
            <a:off x="4596582" y="5150297"/>
            <a:ext cx="61266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pin</a:t>
            </a:r>
            <a:endParaRPr lang="de-DE" sz="2400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40" name="Textfeld 39" descr="SILBELAST">
            <a:extLst>
              <a:ext uri="{FF2B5EF4-FFF2-40B4-BE49-F238E27FC236}">
                <a16:creationId xmlns:a16="http://schemas.microsoft.com/office/drawing/2014/main" id="{A7F89694-852A-8E3B-4A78-7C048774B5D7}"/>
              </a:ext>
            </a:extLst>
          </p:cNvPr>
          <p:cNvSpPr txBox="1"/>
          <p:nvPr/>
        </p:nvSpPr>
        <p:spPr>
          <a:xfrm>
            <a:off x="5307863" y="5150297"/>
            <a:ext cx="625492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>
                <a:solidFill>
                  <a:srgbClr val="000000"/>
                </a:solidFill>
                <a:latin typeface="Trebuchet MS" panose="020B0603020202020204" pitchFamily="34" charset="0"/>
              </a:rPr>
              <a:t>gas</a:t>
            </a:r>
          </a:p>
        </p:txBody>
      </p:sp>
      <p:sp>
        <p:nvSpPr>
          <p:cNvPr id="41" name="Textfeld 40" descr="SILBELAST">
            <a:extLst>
              <a:ext uri="{FF2B5EF4-FFF2-40B4-BE49-F238E27FC236}">
                <a16:creationId xmlns:a16="http://schemas.microsoft.com/office/drawing/2014/main" id="{A67E69BF-35B7-2257-43F8-6100317B8C3F}"/>
              </a:ext>
            </a:extLst>
          </p:cNvPr>
          <p:cNvSpPr txBox="1"/>
          <p:nvPr/>
        </p:nvSpPr>
        <p:spPr>
          <a:xfrm>
            <a:off x="6075249" y="5150297"/>
            <a:ext cx="655949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gäk</a:t>
            </a:r>
            <a:endParaRPr lang="de-DE" sz="2400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42" name="Textfeld 41" descr="SILBELAST">
            <a:extLst>
              <a:ext uri="{FF2B5EF4-FFF2-40B4-BE49-F238E27FC236}">
                <a16:creationId xmlns:a16="http://schemas.microsoft.com/office/drawing/2014/main" id="{F15A5267-2D09-F7D1-B6D1-2502F642F97E}"/>
              </a:ext>
            </a:extLst>
          </p:cNvPr>
          <p:cNvSpPr txBox="1"/>
          <p:nvPr/>
        </p:nvSpPr>
        <p:spPr>
          <a:xfrm>
            <a:off x="6860268" y="5150297"/>
            <a:ext cx="744114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wak</a:t>
            </a:r>
            <a:endParaRPr lang="de-DE" sz="2400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43" name="Textfeld 42" descr="SILBELAST">
            <a:extLst>
              <a:ext uri="{FF2B5EF4-FFF2-40B4-BE49-F238E27FC236}">
                <a16:creationId xmlns:a16="http://schemas.microsoft.com/office/drawing/2014/main" id="{AB13B07A-EF16-6FCB-0A11-6543393C3292}"/>
              </a:ext>
            </a:extLst>
          </p:cNvPr>
          <p:cNvSpPr txBox="1"/>
          <p:nvPr/>
        </p:nvSpPr>
        <p:spPr>
          <a:xfrm>
            <a:off x="7702995" y="5150297"/>
            <a:ext cx="670376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wip</a:t>
            </a:r>
            <a:endParaRPr lang="de-DE" sz="2400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44" name="Textfeld 43" descr="SILBELAST">
            <a:extLst>
              <a:ext uri="{FF2B5EF4-FFF2-40B4-BE49-F238E27FC236}">
                <a16:creationId xmlns:a16="http://schemas.microsoft.com/office/drawing/2014/main" id="{4D2E70E8-CC34-2B61-FB4A-32EF096EFC80}"/>
              </a:ext>
            </a:extLst>
          </p:cNvPr>
          <p:cNvSpPr txBox="1"/>
          <p:nvPr/>
        </p:nvSpPr>
        <p:spPr>
          <a:xfrm>
            <a:off x="8471984" y="5150297"/>
            <a:ext cx="753732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wep</a:t>
            </a:r>
            <a:endParaRPr lang="de-DE" sz="2400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45" name="Textfeld 44" descr="SILBELAST">
            <a:extLst>
              <a:ext uri="{FF2B5EF4-FFF2-40B4-BE49-F238E27FC236}">
                <a16:creationId xmlns:a16="http://schemas.microsoft.com/office/drawing/2014/main" id="{6E41B38C-1135-6AFB-A703-F4758B2728DE}"/>
              </a:ext>
            </a:extLst>
          </p:cNvPr>
          <p:cNvSpPr txBox="1"/>
          <p:nvPr/>
        </p:nvSpPr>
        <p:spPr>
          <a:xfrm>
            <a:off x="9240973" y="5150297"/>
            <a:ext cx="69281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hep</a:t>
            </a:r>
            <a:endParaRPr lang="de-DE" sz="2400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46" name="Textfeld 45" descr="SILBELAST">
            <a:extLst>
              <a:ext uri="{FF2B5EF4-FFF2-40B4-BE49-F238E27FC236}">
                <a16:creationId xmlns:a16="http://schemas.microsoft.com/office/drawing/2014/main" id="{EA90957C-609F-160F-BFA0-8AB6C69F016D}"/>
              </a:ext>
            </a:extLst>
          </p:cNvPr>
          <p:cNvSpPr txBox="1"/>
          <p:nvPr/>
        </p:nvSpPr>
        <p:spPr>
          <a:xfrm>
            <a:off x="9949047" y="5176231"/>
            <a:ext cx="105509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>
                <a:solidFill>
                  <a:srgbClr val="000000"/>
                </a:solidFill>
                <a:latin typeface="Trebuchet MS" panose="020B0603020202020204" pitchFamily="34" charset="0"/>
              </a:rPr>
              <a:t>hip  </a:t>
            </a:r>
            <a:r>
              <a:rPr lang="de-DE" sz="2400" dirty="0">
                <a:solidFill>
                  <a:srgbClr val="000000"/>
                </a:solidFill>
                <a:latin typeface="Trebuchet MS" panose="020B0603020202020204" pitchFamily="34" charset="0"/>
                <a:sym typeface="Wingdings" panose="05000000000000000000" pitchFamily="2" charset="2"/>
              </a:rPr>
              <a:t></a:t>
            </a:r>
            <a:endParaRPr lang="de-DE" sz="2400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47" name="Ellipse 46">
            <a:extLst>
              <a:ext uri="{FF2B5EF4-FFF2-40B4-BE49-F238E27FC236}">
                <a16:creationId xmlns:a16="http://schemas.microsoft.com/office/drawing/2014/main" id="{AA1F31CC-A7E5-C3DF-CE93-5739658E93A6}"/>
              </a:ext>
            </a:extLst>
          </p:cNvPr>
          <p:cNvSpPr/>
          <p:nvPr/>
        </p:nvSpPr>
        <p:spPr>
          <a:xfrm>
            <a:off x="104857" y="4742332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48" name="Ellipse 47">
            <a:extLst>
              <a:ext uri="{FF2B5EF4-FFF2-40B4-BE49-F238E27FC236}">
                <a16:creationId xmlns:a16="http://schemas.microsoft.com/office/drawing/2014/main" id="{117418A2-F441-A11F-A516-BD33800934BA}"/>
              </a:ext>
            </a:extLst>
          </p:cNvPr>
          <p:cNvSpPr/>
          <p:nvPr/>
        </p:nvSpPr>
        <p:spPr>
          <a:xfrm>
            <a:off x="104857" y="5295607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05821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>
                      <p:stCondLst>
                        <p:cond delay="indefinite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fill="hold">
                      <p:stCondLst>
                        <p:cond delay="indefinite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7" fill="hold">
                      <p:stCondLst>
                        <p:cond delay="indefinite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1" fill="hold">
                      <p:stCondLst>
                        <p:cond delay="indefinite"/>
                      </p:stCondLst>
                      <p:childTnLst>
                        <p:par>
                          <p:cTn id="192" fill="hold">
                            <p:stCondLst>
                              <p:cond delay="0"/>
                            </p:stCondLst>
                            <p:childTnLst>
                              <p:par>
                                <p:cTn id="193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5" fill="hold">
                      <p:stCondLst>
                        <p:cond delay="indefinite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9" fill="hold">
                      <p:stCondLst>
                        <p:cond delay="indefinite"/>
                      </p:stCondLst>
                      <p:childTnLst>
                        <p:par>
                          <p:cTn id="200" fill="hold">
                            <p:stCondLst>
                              <p:cond delay="0"/>
                            </p:stCondLst>
                            <p:childTnLst>
                              <p:par>
                                <p:cTn id="201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3" fill="hold">
                      <p:stCondLst>
                        <p:cond delay="indefinite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7" fill="hold">
                      <p:stCondLst>
                        <p:cond delay="indefinite"/>
                      </p:stCondLst>
                      <p:childTnLst>
                        <p:par>
                          <p:cTn id="208" fill="hold">
                            <p:stCondLst>
                              <p:cond delay="0"/>
                            </p:stCondLst>
                            <p:childTnLst>
                              <p:par>
                                <p:cTn id="209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1" fill="hold">
                      <p:stCondLst>
                        <p:cond delay="indefinite"/>
                      </p:stCondLst>
                      <p:childTnLst>
                        <p:par>
                          <p:cTn id="212" fill="hold">
                            <p:stCondLst>
                              <p:cond delay="0"/>
                            </p:stCondLst>
                            <p:childTnLst>
                              <p:par>
                                <p:cTn id="213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5" fill="hold">
                      <p:stCondLst>
                        <p:cond delay="indefinite"/>
                      </p:stCondLst>
                      <p:childTnLst>
                        <p:par>
                          <p:cTn id="216" fill="hold">
                            <p:stCondLst>
                              <p:cond delay="0"/>
                            </p:stCondLst>
                            <p:childTnLst>
                              <p:par>
                                <p:cTn id="217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9" fill="hold">
                      <p:stCondLst>
                        <p:cond delay="indefinite"/>
                      </p:stCondLst>
                      <p:childTnLst>
                        <p:par>
                          <p:cTn id="220" fill="hold">
                            <p:stCondLst>
                              <p:cond delay="0"/>
                            </p:stCondLst>
                            <p:childTnLst>
                              <p:par>
                                <p:cTn id="221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3" fill="hold">
                      <p:stCondLst>
                        <p:cond delay="indefinite"/>
                      </p:stCondLst>
                      <p:childTnLst>
                        <p:par>
                          <p:cTn id="224" fill="hold">
                            <p:stCondLst>
                              <p:cond delay="0"/>
                            </p:stCondLst>
                            <p:childTnLst>
                              <p:par>
                                <p:cTn id="225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7" fill="hold">
                      <p:stCondLst>
                        <p:cond delay="indefinite"/>
                      </p:stCondLst>
                      <p:childTnLst>
                        <p:par>
                          <p:cTn id="228" fill="hold">
                            <p:stCondLst>
                              <p:cond delay="0"/>
                            </p:stCondLst>
                            <p:childTnLst>
                              <p:par>
                                <p:cTn id="229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1" fill="hold">
                      <p:stCondLst>
                        <p:cond delay="indefinite"/>
                      </p:stCondLst>
                      <p:childTnLst>
                        <p:par>
                          <p:cTn id="232" fill="hold">
                            <p:stCondLst>
                              <p:cond delay="0"/>
                            </p:stCondLst>
                            <p:childTnLst>
                              <p:par>
                                <p:cTn id="233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5" fill="hold">
                      <p:stCondLst>
                        <p:cond delay="indefinite"/>
                      </p:stCondLst>
                      <p:childTnLst>
                        <p:par>
                          <p:cTn id="236" fill="hold">
                            <p:stCondLst>
                              <p:cond delay="0"/>
                            </p:stCondLst>
                            <p:childTnLst>
                              <p:par>
                                <p:cTn id="237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9" fill="hold">
                      <p:stCondLst>
                        <p:cond delay="indefinite"/>
                      </p:stCondLst>
                      <p:childTnLst>
                        <p:par>
                          <p:cTn id="240" fill="hold">
                            <p:stCondLst>
                              <p:cond delay="0"/>
                            </p:stCondLst>
                            <p:childTnLst>
                              <p:par>
                                <p:cTn id="241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3" fill="hold">
                      <p:stCondLst>
                        <p:cond delay="indefinite"/>
                      </p:stCondLst>
                      <p:childTnLst>
                        <p:par>
                          <p:cTn id="244" fill="hold">
                            <p:stCondLst>
                              <p:cond delay="0"/>
                            </p:stCondLst>
                            <p:childTnLst>
                              <p:par>
                                <p:cTn id="245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7" fill="hold">
                      <p:stCondLst>
                        <p:cond delay="indefinite"/>
                      </p:stCondLst>
                      <p:childTnLst>
                        <p:par>
                          <p:cTn id="248" fill="hold">
                            <p:stCondLst>
                              <p:cond delay="0"/>
                            </p:stCondLst>
                            <p:childTnLst>
                              <p:par>
                                <p:cTn id="249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50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1" fill="hold">
                      <p:stCondLst>
                        <p:cond delay="indefinite"/>
                      </p:stCondLst>
                      <p:childTnLst>
                        <p:par>
                          <p:cTn id="252" fill="hold">
                            <p:stCondLst>
                              <p:cond delay="0"/>
                            </p:stCondLst>
                            <p:childTnLst>
                              <p:par>
                                <p:cTn id="253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54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5" fill="hold">
                      <p:stCondLst>
                        <p:cond delay="indefinite"/>
                      </p:stCondLst>
                      <p:childTnLst>
                        <p:par>
                          <p:cTn id="256" fill="hold">
                            <p:stCondLst>
                              <p:cond delay="0"/>
                            </p:stCondLst>
                            <p:childTnLst>
                              <p:par>
                                <p:cTn id="257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9" fill="hold">
                      <p:stCondLst>
                        <p:cond delay="indefinite"/>
                      </p:stCondLst>
                      <p:childTnLst>
                        <p:par>
                          <p:cTn id="260" fill="hold">
                            <p:stCondLst>
                              <p:cond delay="0"/>
                            </p:stCondLst>
                            <p:childTnLst>
                              <p:par>
                                <p:cTn id="261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62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3" fill="hold">
                      <p:stCondLst>
                        <p:cond delay="indefinite"/>
                      </p:stCondLst>
                      <p:childTnLst>
                        <p:par>
                          <p:cTn id="264" fill="hold">
                            <p:stCondLst>
                              <p:cond delay="0"/>
                            </p:stCondLst>
                            <p:childTnLst>
                              <p:par>
                                <p:cTn id="265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7" fill="hold">
                      <p:stCondLst>
                        <p:cond delay="indefinite"/>
                      </p:stCondLst>
                      <p:childTnLst>
                        <p:par>
                          <p:cTn id="268" fill="hold">
                            <p:stCondLst>
                              <p:cond delay="0"/>
                            </p:stCondLst>
                            <p:childTnLst>
                              <p:par>
                                <p:cTn id="269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70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1" fill="hold">
                      <p:stCondLst>
                        <p:cond delay="indefinite"/>
                      </p:stCondLst>
                      <p:childTnLst>
                        <p:par>
                          <p:cTn id="272" fill="hold">
                            <p:stCondLst>
                              <p:cond delay="0"/>
                            </p:stCondLst>
                            <p:childTnLst>
                              <p:par>
                                <p:cTn id="273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74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5" fill="hold">
                      <p:stCondLst>
                        <p:cond delay="indefinite"/>
                      </p:stCondLst>
                      <p:childTnLst>
                        <p:par>
                          <p:cTn id="276" fill="hold">
                            <p:stCondLst>
                              <p:cond delay="0"/>
                            </p:stCondLst>
                            <p:childTnLst>
                              <p:par>
                                <p:cTn id="277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78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9" fill="hold">
                      <p:stCondLst>
                        <p:cond delay="indefinite"/>
                      </p:stCondLst>
                      <p:childTnLst>
                        <p:par>
                          <p:cTn id="280" fill="hold">
                            <p:stCondLst>
                              <p:cond delay="0"/>
                            </p:stCondLst>
                            <p:childTnLst>
                              <p:par>
                                <p:cTn id="281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82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3" fill="hold">
                      <p:stCondLst>
                        <p:cond delay="indefinite"/>
                      </p:stCondLst>
                      <p:childTnLst>
                        <p:par>
                          <p:cTn id="284" fill="hold">
                            <p:stCondLst>
                              <p:cond delay="0"/>
                            </p:stCondLst>
                            <p:childTnLst>
                              <p:par>
                                <p:cTn id="285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8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7" fill="hold">
                      <p:stCondLst>
                        <p:cond delay="indefinite"/>
                      </p:stCondLst>
                      <p:childTnLst>
                        <p:par>
                          <p:cTn id="288" fill="hold">
                            <p:stCondLst>
                              <p:cond delay="0"/>
                            </p:stCondLst>
                            <p:childTnLst>
                              <p:par>
                                <p:cTn id="289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90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1" fill="hold">
                      <p:stCondLst>
                        <p:cond delay="indefinite"/>
                      </p:stCondLst>
                      <p:childTnLst>
                        <p:par>
                          <p:cTn id="292" fill="hold">
                            <p:stCondLst>
                              <p:cond delay="0"/>
                            </p:stCondLst>
                            <p:childTnLst>
                              <p:par>
                                <p:cTn id="293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94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5" fill="hold">
                      <p:stCondLst>
                        <p:cond delay="indefinite"/>
                      </p:stCondLst>
                      <p:childTnLst>
                        <p:par>
                          <p:cTn id="296" fill="hold">
                            <p:stCondLst>
                              <p:cond delay="0"/>
                            </p:stCondLst>
                            <p:childTnLst>
                              <p:par>
                                <p:cTn id="297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98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9" fill="hold">
                      <p:stCondLst>
                        <p:cond delay="indefinite"/>
                      </p:stCondLst>
                      <p:childTnLst>
                        <p:par>
                          <p:cTn id="300" fill="hold">
                            <p:stCondLst>
                              <p:cond delay="0"/>
                            </p:stCondLst>
                            <p:childTnLst>
                              <p:par>
                                <p:cTn id="301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302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3" fill="hold">
                      <p:stCondLst>
                        <p:cond delay="indefinite"/>
                      </p:stCondLst>
                      <p:childTnLst>
                        <p:par>
                          <p:cTn id="304" fill="hold">
                            <p:stCondLst>
                              <p:cond delay="0"/>
                            </p:stCondLst>
                            <p:childTnLst>
                              <p:par>
                                <p:cTn id="305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30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7" fill="hold">
                      <p:stCondLst>
                        <p:cond delay="indefinite"/>
                      </p:stCondLst>
                      <p:childTnLst>
                        <p:par>
                          <p:cTn id="308" fill="hold">
                            <p:stCondLst>
                              <p:cond delay="0"/>
                            </p:stCondLst>
                            <p:childTnLst>
                              <p:par>
                                <p:cTn id="309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310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1" fill="hold">
                      <p:stCondLst>
                        <p:cond delay="indefinite"/>
                      </p:stCondLst>
                      <p:childTnLst>
                        <p:par>
                          <p:cTn id="312" fill="hold">
                            <p:stCondLst>
                              <p:cond delay="0"/>
                            </p:stCondLst>
                            <p:childTnLst>
                              <p:par>
                                <p:cTn id="313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314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5" fill="hold">
                      <p:stCondLst>
                        <p:cond delay="indefinite"/>
                      </p:stCondLst>
                      <p:childTnLst>
                        <p:par>
                          <p:cTn id="316" fill="hold">
                            <p:stCondLst>
                              <p:cond delay="0"/>
                            </p:stCondLst>
                            <p:childTnLst>
                              <p:par>
                                <p:cTn id="317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318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9" fill="hold">
                      <p:stCondLst>
                        <p:cond delay="indefinite"/>
                      </p:stCondLst>
                      <p:childTnLst>
                        <p:par>
                          <p:cTn id="320" fill="hold">
                            <p:stCondLst>
                              <p:cond delay="0"/>
                            </p:stCondLst>
                            <p:childTnLst>
                              <p:par>
                                <p:cTn id="321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322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3" fill="hold">
                      <p:stCondLst>
                        <p:cond delay="indefinite"/>
                      </p:stCondLst>
                      <p:childTnLst>
                        <p:par>
                          <p:cTn id="324" fill="hold">
                            <p:stCondLst>
                              <p:cond delay="0"/>
                            </p:stCondLst>
                            <p:childTnLst>
                              <p:par>
                                <p:cTn id="325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32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7" fill="hold">
                      <p:stCondLst>
                        <p:cond delay="indefinite"/>
                      </p:stCondLst>
                      <p:childTnLst>
                        <p:par>
                          <p:cTn id="328" fill="hold">
                            <p:stCondLst>
                              <p:cond delay="0"/>
                            </p:stCondLst>
                            <p:childTnLst>
                              <p:par>
                                <p:cTn id="329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330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1" fill="hold">
                      <p:stCondLst>
                        <p:cond delay="indefinite"/>
                      </p:stCondLst>
                      <p:childTnLst>
                        <p:par>
                          <p:cTn id="332" fill="hold">
                            <p:stCondLst>
                              <p:cond delay="0"/>
                            </p:stCondLst>
                            <p:childTnLst>
                              <p:par>
                                <p:cTn id="333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334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5" fill="hold">
                      <p:stCondLst>
                        <p:cond delay="indefinite"/>
                      </p:stCondLst>
                      <p:childTnLst>
                        <p:par>
                          <p:cTn id="336" fill="hold">
                            <p:stCondLst>
                              <p:cond delay="0"/>
                            </p:stCondLst>
                            <p:childTnLst>
                              <p:par>
                                <p:cTn id="337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338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9" fill="hold">
                      <p:stCondLst>
                        <p:cond delay="indefinite"/>
                      </p:stCondLst>
                      <p:childTnLst>
                        <p:par>
                          <p:cTn id="340" fill="hold">
                            <p:stCondLst>
                              <p:cond delay="0"/>
                            </p:stCondLst>
                            <p:childTnLst>
                              <p:par>
                                <p:cTn id="341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342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3" fill="hold">
                      <p:stCondLst>
                        <p:cond delay="indefinite"/>
                      </p:stCondLst>
                      <p:childTnLst>
                        <p:par>
                          <p:cTn id="344" fill="hold">
                            <p:stCondLst>
                              <p:cond delay="0"/>
                            </p:stCondLst>
                            <p:childTnLst>
                              <p:par>
                                <p:cTn id="345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34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7" fill="hold">
                      <p:stCondLst>
                        <p:cond delay="indefinite"/>
                      </p:stCondLst>
                      <p:childTnLst>
                        <p:par>
                          <p:cTn id="348" fill="hold">
                            <p:stCondLst>
                              <p:cond delay="0"/>
                            </p:stCondLst>
                            <p:childTnLst>
                              <p:par>
                                <p:cTn id="349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350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1" fill="hold">
                      <p:stCondLst>
                        <p:cond delay="indefinite"/>
                      </p:stCondLst>
                      <p:childTnLst>
                        <p:par>
                          <p:cTn id="352" fill="hold">
                            <p:stCondLst>
                              <p:cond delay="0"/>
                            </p:stCondLst>
                            <p:childTnLst>
                              <p:par>
                                <p:cTn id="353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354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5" fill="hold">
                      <p:stCondLst>
                        <p:cond delay="indefinite"/>
                      </p:stCondLst>
                      <p:childTnLst>
                        <p:par>
                          <p:cTn id="356" fill="hold">
                            <p:stCondLst>
                              <p:cond delay="0"/>
                            </p:stCondLst>
                            <p:childTnLst>
                              <p:par>
                                <p:cTn id="357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358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9" fill="hold">
                      <p:stCondLst>
                        <p:cond delay="indefinite"/>
                      </p:stCondLst>
                      <p:childTnLst>
                        <p:par>
                          <p:cTn id="360" fill="hold">
                            <p:stCondLst>
                              <p:cond delay="0"/>
                            </p:stCondLst>
                            <p:childTnLst>
                              <p:par>
                                <p:cTn id="361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362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3" fill="hold">
                      <p:stCondLst>
                        <p:cond delay="indefinite"/>
                      </p:stCondLst>
                      <p:childTnLst>
                        <p:par>
                          <p:cTn id="364" fill="hold">
                            <p:stCondLst>
                              <p:cond delay="0"/>
                            </p:stCondLst>
                            <p:childTnLst>
                              <p:par>
                                <p:cTn id="365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36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7" fill="hold">
                      <p:stCondLst>
                        <p:cond delay="indefinite"/>
                      </p:stCondLst>
                      <p:childTnLst>
                        <p:par>
                          <p:cTn id="368" fill="hold">
                            <p:stCondLst>
                              <p:cond delay="0"/>
                            </p:stCondLst>
                            <p:childTnLst>
                              <p:par>
                                <p:cTn id="369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370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1" fill="hold">
                      <p:stCondLst>
                        <p:cond delay="indefinite"/>
                      </p:stCondLst>
                      <p:childTnLst>
                        <p:par>
                          <p:cTn id="372" fill="hold">
                            <p:stCondLst>
                              <p:cond delay="0"/>
                            </p:stCondLst>
                            <p:childTnLst>
                              <p:par>
                                <p:cTn id="373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374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5" fill="hold">
                      <p:stCondLst>
                        <p:cond delay="indefinite"/>
                      </p:stCondLst>
                      <p:childTnLst>
                        <p:par>
                          <p:cTn id="376" fill="hold">
                            <p:stCondLst>
                              <p:cond delay="0"/>
                            </p:stCondLst>
                            <p:childTnLst>
                              <p:par>
                                <p:cTn id="377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378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9" fill="hold">
                      <p:stCondLst>
                        <p:cond delay="indefinite"/>
                      </p:stCondLst>
                      <p:childTnLst>
                        <p:par>
                          <p:cTn id="380" fill="hold">
                            <p:stCondLst>
                              <p:cond delay="0"/>
                            </p:stCondLst>
                            <p:childTnLst>
                              <p:par>
                                <p:cTn id="381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382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3" fill="hold">
                      <p:stCondLst>
                        <p:cond delay="indefinite"/>
                      </p:stCondLst>
                      <p:childTnLst>
                        <p:par>
                          <p:cTn id="384" fill="hold">
                            <p:stCondLst>
                              <p:cond delay="0"/>
                            </p:stCondLst>
                            <p:childTnLst>
                              <p:par>
                                <p:cTn id="385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38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7" fill="hold">
                      <p:stCondLst>
                        <p:cond delay="indefinite"/>
                      </p:stCondLst>
                      <p:childTnLst>
                        <p:par>
                          <p:cTn id="388" fill="hold">
                            <p:stCondLst>
                              <p:cond delay="0"/>
                            </p:stCondLst>
                            <p:childTnLst>
                              <p:par>
                                <p:cTn id="389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390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1" fill="hold">
                      <p:stCondLst>
                        <p:cond delay="indefinite"/>
                      </p:stCondLst>
                      <p:childTnLst>
                        <p:par>
                          <p:cTn id="392" fill="hold">
                            <p:stCondLst>
                              <p:cond delay="0"/>
                            </p:stCondLst>
                            <p:childTnLst>
                              <p:par>
                                <p:cTn id="393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394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5" fill="hold">
                      <p:stCondLst>
                        <p:cond delay="indefinite"/>
                      </p:stCondLst>
                      <p:childTnLst>
                        <p:par>
                          <p:cTn id="396" fill="hold">
                            <p:stCondLst>
                              <p:cond delay="0"/>
                            </p:stCondLst>
                            <p:childTnLst>
                              <p:par>
                                <p:cTn id="397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398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9" fill="hold">
                      <p:stCondLst>
                        <p:cond delay="indefinite"/>
                      </p:stCondLst>
                      <p:childTnLst>
                        <p:par>
                          <p:cTn id="400" fill="hold">
                            <p:stCondLst>
                              <p:cond delay="0"/>
                            </p:stCondLst>
                            <p:childTnLst>
                              <p:par>
                                <p:cTn id="401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402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3" fill="hold">
                      <p:stCondLst>
                        <p:cond delay="indefinite"/>
                      </p:stCondLst>
                      <p:childTnLst>
                        <p:par>
                          <p:cTn id="404" fill="hold">
                            <p:stCondLst>
                              <p:cond delay="0"/>
                            </p:stCondLst>
                            <p:childTnLst>
                              <p:par>
                                <p:cTn id="405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40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7" fill="hold">
                      <p:stCondLst>
                        <p:cond delay="indefinite"/>
                      </p:stCondLst>
                      <p:childTnLst>
                        <p:par>
                          <p:cTn id="408" fill="hold">
                            <p:stCondLst>
                              <p:cond delay="0"/>
                            </p:stCondLst>
                            <p:childTnLst>
                              <p:par>
                                <p:cTn id="409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410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1" fill="hold">
                      <p:stCondLst>
                        <p:cond delay="indefinite"/>
                      </p:stCondLst>
                      <p:childTnLst>
                        <p:par>
                          <p:cTn id="412" fill="hold">
                            <p:stCondLst>
                              <p:cond delay="0"/>
                            </p:stCondLst>
                            <p:childTnLst>
                              <p:par>
                                <p:cTn id="413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414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5" fill="hold">
                      <p:stCondLst>
                        <p:cond delay="indefinite"/>
                      </p:stCondLst>
                      <p:childTnLst>
                        <p:par>
                          <p:cTn id="416" fill="hold">
                            <p:stCondLst>
                              <p:cond delay="0"/>
                            </p:stCondLst>
                            <p:childTnLst>
                              <p:par>
                                <p:cTn id="417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418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9" fill="hold">
                      <p:stCondLst>
                        <p:cond delay="indefinite"/>
                      </p:stCondLst>
                      <p:childTnLst>
                        <p:par>
                          <p:cTn id="420" fill="hold">
                            <p:stCondLst>
                              <p:cond delay="0"/>
                            </p:stCondLst>
                            <p:childTnLst>
                              <p:par>
                                <p:cTn id="421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422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3" fill="hold">
                      <p:stCondLst>
                        <p:cond delay="indefinite"/>
                      </p:stCondLst>
                      <p:childTnLst>
                        <p:par>
                          <p:cTn id="424" fill="hold">
                            <p:stCondLst>
                              <p:cond delay="0"/>
                            </p:stCondLst>
                            <p:childTnLst>
                              <p:par>
                                <p:cTn id="425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42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7" fill="hold">
                      <p:stCondLst>
                        <p:cond delay="indefinite"/>
                      </p:stCondLst>
                      <p:childTnLst>
                        <p:par>
                          <p:cTn id="428" fill="hold">
                            <p:stCondLst>
                              <p:cond delay="0"/>
                            </p:stCondLst>
                            <p:childTnLst>
                              <p:par>
                                <p:cTn id="429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430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1" fill="hold">
                      <p:stCondLst>
                        <p:cond delay="indefinite"/>
                      </p:stCondLst>
                      <p:childTnLst>
                        <p:par>
                          <p:cTn id="432" fill="hold">
                            <p:stCondLst>
                              <p:cond delay="0"/>
                            </p:stCondLst>
                            <p:childTnLst>
                              <p:par>
                                <p:cTn id="433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434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5" fill="hold">
                      <p:stCondLst>
                        <p:cond delay="indefinite"/>
                      </p:stCondLst>
                      <p:childTnLst>
                        <p:par>
                          <p:cTn id="436" fill="hold">
                            <p:stCondLst>
                              <p:cond delay="0"/>
                            </p:stCondLst>
                            <p:childTnLst>
                              <p:par>
                                <p:cTn id="437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438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9" fill="hold">
                      <p:stCondLst>
                        <p:cond delay="indefinite"/>
                      </p:stCondLst>
                      <p:childTnLst>
                        <p:par>
                          <p:cTn id="440" fill="hold">
                            <p:stCondLst>
                              <p:cond delay="0"/>
                            </p:stCondLst>
                            <p:childTnLst>
                              <p:par>
                                <p:cTn id="441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442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3" fill="hold">
                      <p:stCondLst>
                        <p:cond delay="indefinite"/>
                      </p:stCondLst>
                      <p:childTnLst>
                        <p:par>
                          <p:cTn id="444" fill="hold">
                            <p:stCondLst>
                              <p:cond delay="0"/>
                            </p:stCondLst>
                            <p:childTnLst>
                              <p:par>
                                <p:cTn id="445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44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7" fill="hold">
                      <p:stCondLst>
                        <p:cond delay="indefinite"/>
                      </p:stCondLst>
                      <p:childTnLst>
                        <p:par>
                          <p:cTn id="448" fill="hold">
                            <p:stCondLst>
                              <p:cond delay="0"/>
                            </p:stCondLst>
                            <p:childTnLst>
                              <p:par>
                                <p:cTn id="449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450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5" grpId="0" autoUpdateAnimBg="0"/>
      <p:bldP spid="106" grpId="0" autoUpdateAnimBg="0"/>
      <p:bldP spid="107" grpId="0" autoUpdateAnimBg="0"/>
      <p:bldP spid="108" grpId="0" autoUpdateAnimBg="0"/>
      <p:bldP spid="109" grpId="0" autoUpdateAnimBg="0"/>
      <p:bldP spid="110" grpId="0" autoUpdateAnimBg="0"/>
      <p:bldP spid="111" grpId="0" autoUpdateAnimBg="0"/>
      <p:bldP spid="112" grpId="0" autoUpdateAnimBg="0"/>
      <p:bldP spid="113" grpId="0" autoUpdateAnimBg="0"/>
      <p:bldP spid="114" grpId="0" autoUpdateAnimBg="0"/>
      <p:bldP spid="115" grpId="0" autoUpdateAnimBg="0"/>
      <p:bldP spid="116" grpId="0" autoUpdateAnimBg="0"/>
      <p:bldP spid="117" grpId="0" autoUpdateAnimBg="0"/>
      <p:bldP spid="118" grpId="0" autoUpdateAnimBg="0"/>
      <p:bldP spid="119" grpId="0" autoUpdateAnimBg="0"/>
      <p:bldP spid="120" grpId="0" autoUpdateAnimBg="0"/>
      <p:bldP spid="121" grpId="0" autoUpdateAnimBg="0"/>
      <p:bldP spid="122" grpId="0" autoUpdateAnimBg="0"/>
      <p:bldP spid="123" grpId="0" autoUpdateAnimBg="0"/>
      <p:bldP spid="124" grpId="0" autoUpdateAnimBg="0"/>
      <p:bldP spid="125" grpId="0" autoUpdateAnimBg="0"/>
      <p:bldP spid="126" grpId="0" autoUpdateAnimBg="0"/>
      <p:bldP spid="127" grpId="0" autoUpdateAnimBg="0"/>
      <p:bldP spid="128" grpId="0" autoUpdateAnimBg="0"/>
      <p:bldP spid="129" grpId="0" autoUpdateAnimBg="0"/>
      <p:bldP spid="130" grpId="0" autoUpdateAnimBg="0"/>
      <p:bldP spid="131" grpId="0" autoUpdateAnimBg="0"/>
      <p:bldP spid="132" grpId="0" autoUpdateAnimBg="0"/>
      <p:bldP spid="133" grpId="0" autoUpdateAnimBg="0"/>
      <p:bldP spid="134" grpId="0" autoUpdateAnimBg="0"/>
      <p:bldP spid="135" grpId="0" autoUpdateAnimBg="0"/>
      <p:bldP spid="136" grpId="0" autoUpdateAnimBg="0"/>
      <p:bldP spid="137" grpId="0" autoUpdateAnimBg="0"/>
      <p:bldP spid="138" grpId="0" autoUpdateAnimBg="0"/>
      <p:bldP spid="139" grpId="0" autoUpdateAnimBg="0"/>
      <p:bldP spid="140" grpId="0" autoUpdateAnimBg="0"/>
      <p:bldP spid="141" grpId="0" autoUpdateAnimBg="0"/>
      <p:bldP spid="142" grpId="0" autoUpdateAnimBg="0"/>
      <p:bldP spid="143" grpId="0" autoUpdateAnimBg="0"/>
      <p:bldP spid="144" grpId="0" autoUpdateAnimBg="0"/>
      <p:bldP spid="145" grpId="0" autoUpdateAnimBg="0"/>
      <p:bldP spid="146" grpId="0" autoUpdateAnimBg="0"/>
      <p:bldP spid="147" grpId="0" autoUpdateAnimBg="0"/>
      <p:bldP spid="148" grpId="0" autoUpdateAnimBg="0"/>
      <p:bldP spid="149" grpId="0" autoUpdateAnimBg="0"/>
      <p:bldP spid="150" grpId="0" autoUpdateAnimBg="0"/>
      <p:bldP spid="151" grpId="0" autoUpdateAnimBg="0"/>
      <p:bldP spid="152" grpId="0" autoUpdateAnimBg="0"/>
      <p:bldP spid="153" grpId="0" autoUpdateAnimBg="0"/>
      <p:bldP spid="154" grpId="0" autoUpdateAnimBg="0"/>
      <p:bldP spid="155" grpId="0" autoUpdateAnimBg="0"/>
      <p:bldP spid="156" grpId="0" autoUpdateAnimBg="0"/>
      <p:bldP spid="157" grpId="0" autoUpdateAnimBg="0"/>
      <p:bldP spid="158" grpId="0" autoUpdateAnimBg="0"/>
      <p:bldP spid="159" grpId="0" autoUpdateAnimBg="0"/>
      <p:bldP spid="160" grpId="0" autoUpdateAnimBg="0"/>
      <p:bldP spid="189" grpId="0" autoUpdateAnimBg="0"/>
      <p:bldP spid="190" grpId="0" autoUpdateAnimBg="0"/>
      <p:bldP spid="191" grpId="0" autoUpdateAnimBg="0"/>
      <p:bldP spid="192" grpId="0" autoUpdateAnimBg="0"/>
      <p:bldP spid="193" grpId="0" autoUpdateAnimBg="0"/>
      <p:bldP spid="194" grpId="0" autoUpdateAnimBg="0"/>
      <p:bldP spid="195" grpId="0" autoUpdateAnimBg="0"/>
      <p:bldP spid="196" grpId="0" autoUpdateAnimBg="0"/>
      <p:bldP spid="197" grpId="0" autoUpdateAnimBg="0"/>
      <p:bldP spid="198" grpId="0" autoUpdateAnimBg="0"/>
      <p:bldP spid="199" grpId="0" autoUpdateAnimBg="0"/>
      <p:bldP spid="200" grpId="0" autoUpdateAnimBg="0"/>
      <p:bldP spid="201" grpId="0" autoUpdateAnimBg="0"/>
      <p:bldP spid="202" grpId="0" autoUpdateAnimBg="0"/>
      <p:bldP spid="3" grpId="0" autoUpdateAnimBg="0"/>
      <p:bldP spid="5" grpId="0" autoUpdateAnimBg="0"/>
      <p:bldP spid="6" grpId="0" autoUpdateAnimBg="0"/>
      <p:bldP spid="7" grpId="0" autoUpdateAnimBg="0"/>
      <p:bldP spid="8" grpId="0" autoUpdateAnimBg="0"/>
      <p:bldP spid="9" grpId="0" autoUpdateAnimBg="0"/>
      <p:bldP spid="10" grpId="0" autoUpdateAnimBg="0"/>
      <p:bldP spid="11" grpId="0" autoUpdateAnimBg="0"/>
      <p:bldP spid="12" grpId="0" autoUpdateAnimBg="0"/>
      <p:bldP spid="13" grpId="0" autoUpdateAnimBg="0"/>
      <p:bldP spid="14" grpId="0" autoUpdateAnimBg="0"/>
      <p:bldP spid="15" grpId="0" autoUpdateAnimBg="0"/>
      <p:bldP spid="16" grpId="0" autoUpdateAnimBg="0"/>
      <p:bldP spid="17" grpId="0" autoUpdateAnimBg="0"/>
      <p:bldP spid="19" grpId="0" autoUpdateAnimBg="0"/>
      <p:bldP spid="20" grpId="0" autoUpdateAnimBg="0"/>
      <p:bldP spid="21" grpId="0" autoUpdateAnimBg="0"/>
      <p:bldP spid="22" grpId="0" autoUpdateAnimBg="0"/>
      <p:bldP spid="23" grpId="0" autoUpdateAnimBg="0"/>
      <p:bldP spid="24" grpId="0" autoUpdateAnimBg="0"/>
      <p:bldP spid="25" grpId="0" autoUpdateAnimBg="0"/>
      <p:bldP spid="26" grpId="0" autoUpdateAnimBg="0"/>
      <p:bldP spid="27" grpId="0" autoUpdateAnimBg="0"/>
      <p:bldP spid="28" grpId="0" autoUpdateAnimBg="0"/>
      <p:bldP spid="29" grpId="0" autoUpdateAnimBg="0"/>
      <p:bldP spid="30" grpId="0" autoUpdateAnimBg="0"/>
      <p:bldP spid="31" grpId="0" autoUpdateAnimBg="0"/>
      <p:bldP spid="32" grpId="0" autoUpdateAnimBg="0"/>
      <p:bldP spid="33" grpId="0" autoUpdateAnimBg="0"/>
      <p:bldP spid="34" grpId="0" autoUpdateAnimBg="0"/>
      <p:bldP spid="35" grpId="0" autoUpdateAnimBg="0"/>
      <p:bldP spid="36" grpId="0" autoUpdateAnimBg="0"/>
      <p:bldP spid="37" grpId="0" autoUpdateAnimBg="0"/>
      <p:bldP spid="38" grpId="0" autoUpdateAnimBg="0"/>
      <p:bldP spid="39" grpId="0" autoUpdateAnimBg="0"/>
      <p:bldP spid="40" grpId="0" autoUpdateAnimBg="0"/>
      <p:bldP spid="41" grpId="0" autoUpdateAnimBg="0"/>
      <p:bldP spid="42" grpId="0" autoUpdateAnimBg="0"/>
      <p:bldP spid="43" grpId="0" autoUpdateAnimBg="0"/>
      <p:bldP spid="44" grpId="0" autoUpdateAnimBg="0"/>
      <p:bldP spid="45" grpId="0" autoUpdateAnimBg="0"/>
      <p:bldP spid="46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27">
            <a:extLst>
              <a:ext uri="{FF2B5EF4-FFF2-40B4-BE49-F238E27FC236}">
                <a16:creationId xmlns:a16="http://schemas.microsoft.com/office/drawing/2014/main" id="{AFAFB1AF-F081-4F49-8857-02D28E249E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789837" y="93009"/>
            <a:ext cx="2133600" cy="365125"/>
          </a:xfrm>
        </p:spPr>
        <p:txBody>
          <a:bodyPr/>
          <a:lstStyle/>
          <a:p>
            <a:pPr>
              <a:defRPr/>
            </a:pPr>
            <a:fld id="{221578E3-F516-4360-8F12-4081310FC682}" type="slidenum">
              <a:rPr lang="de-DE" sz="1600" smtClean="0"/>
              <a:pPr>
                <a:defRPr/>
              </a:pPr>
              <a:t>3</a:t>
            </a:fld>
            <a:endParaRPr lang="de-DE" sz="1600" dirty="0"/>
          </a:p>
        </p:txBody>
      </p:sp>
      <p:sp>
        <p:nvSpPr>
          <p:cNvPr id="3" name="Textfeld 4">
            <a:extLst>
              <a:ext uri="{FF2B5EF4-FFF2-40B4-BE49-F238E27FC236}">
                <a16:creationId xmlns:a16="http://schemas.microsoft.com/office/drawing/2014/main" id="{E9CF247B-3249-4B22-9088-8A0D64DEEA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512" y="179388"/>
            <a:ext cx="1648208" cy="707886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Silbenübung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de-DE" altLang="de-DE" sz="2000" dirty="0">
                <a:solidFill>
                  <a:srgbClr val="FF0000"/>
                </a:solidFill>
                <a:latin typeface="Trebuchet MS" pitchFamily="34" charset="0"/>
              </a:rPr>
              <a:t>Klick!</a:t>
            </a:r>
          </a:p>
        </p:txBody>
      </p:sp>
      <p:sp>
        <p:nvSpPr>
          <p:cNvPr id="4" name="Textfeld 3" descr="SILBELAST/FIRST">
            <a:extLst>
              <a:ext uri="{FF2B5EF4-FFF2-40B4-BE49-F238E27FC236}">
                <a16:creationId xmlns:a16="http://schemas.microsoft.com/office/drawing/2014/main" id="{E4248C62-B06D-4875-8218-CA94DBBEF853}"/>
              </a:ext>
            </a:extLst>
          </p:cNvPr>
          <p:cNvSpPr txBox="1"/>
          <p:nvPr/>
        </p:nvSpPr>
        <p:spPr>
          <a:xfrm>
            <a:off x="323528" y="929672"/>
            <a:ext cx="638316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bra</a:t>
            </a:r>
            <a:endParaRPr lang="de-DE" sz="2400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5" name="Textfeld 4" descr="SILBELAST">
            <a:extLst>
              <a:ext uri="{FF2B5EF4-FFF2-40B4-BE49-F238E27FC236}">
                <a16:creationId xmlns:a16="http://schemas.microsoft.com/office/drawing/2014/main" id="{BA8F6012-0E4D-40A7-8A13-E0631616CA47}"/>
              </a:ext>
            </a:extLst>
          </p:cNvPr>
          <p:cNvSpPr txBox="1"/>
          <p:nvPr/>
        </p:nvSpPr>
        <p:spPr>
          <a:xfrm>
            <a:off x="1099219" y="929672"/>
            <a:ext cx="641522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bro</a:t>
            </a:r>
            <a:endParaRPr lang="de-DE" sz="2400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6" name="Textfeld 5" descr="SILBELAST">
            <a:extLst>
              <a:ext uri="{FF2B5EF4-FFF2-40B4-BE49-F238E27FC236}">
                <a16:creationId xmlns:a16="http://schemas.microsoft.com/office/drawing/2014/main" id="{777DB96E-1185-4AF0-87A1-7D54CA735F4A}"/>
              </a:ext>
            </a:extLst>
          </p:cNvPr>
          <p:cNvSpPr txBox="1"/>
          <p:nvPr/>
        </p:nvSpPr>
        <p:spPr>
          <a:xfrm>
            <a:off x="1878116" y="929672"/>
            <a:ext cx="64472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dru</a:t>
            </a:r>
            <a:endParaRPr lang="de-DE" sz="2400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7" name="Textfeld 6" descr="SILBELAST">
            <a:extLst>
              <a:ext uri="{FF2B5EF4-FFF2-40B4-BE49-F238E27FC236}">
                <a16:creationId xmlns:a16="http://schemas.microsoft.com/office/drawing/2014/main" id="{8001FBE5-06E7-424C-BB27-211487331E81}"/>
              </a:ext>
            </a:extLst>
          </p:cNvPr>
          <p:cNvSpPr txBox="1"/>
          <p:nvPr/>
        </p:nvSpPr>
        <p:spPr>
          <a:xfrm>
            <a:off x="2660219" y="929672"/>
            <a:ext cx="623889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gro</a:t>
            </a:r>
            <a:endParaRPr lang="de-DE" sz="2400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8" name="Textfeld 7" descr="SILBELAST">
            <a:extLst>
              <a:ext uri="{FF2B5EF4-FFF2-40B4-BE49-F238E27FC236}">
                <a16:creationId xmlns:a16="http://schemas.microsoft.com/office/drawing/2014/main" id="{CE9D5CF5-FD73-45FD-9F02-581E8B256BF3}"/>
              </a:ext>
            </a:extLst>
          </p:cNvPr>
          <p:cNvSpPr txBox="1"/>
          <p:nvPr/>
        </p:nvSpPr>
        <p:spPr>
          <a:xfrm>
            <a:off x="3421483" y="929672"/>
            <a:ext cx="59663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klo</a:t>
            </a:r>
            <a:endParaRPr lang="de-DE" sz="2400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9" name="Textfeld 8" descr="SILBELAST">
            <a:extLst>
              <a:ext uri="{FF2B5EF4-FFF2-40B4-BE49-F238E27FC236}">
                <a16:creationId xmlns:a16="http://schemas.microsoft.com/office/drawing/2014/main" id="{6977971F-F8D6-4F88-9C9C-B93B9F7F35A5}"/>
              </a:ext>
            </a:extLst>
          </p:cNvPr>
          <p:cNvSpPr txBox="1"/>
          <p:nvPr/>
        </p:nvSpPr>
        <p:spPr>
          <a:xfrm>
            <a:off x="4155496" y="929672"/>
            <a:ext cx="599844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kle</a:t>
            </a:r>
            <a:endParaRPr lang="de-DE" sz="2400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10" name="Textfeld 9" descr="SILBELAST">
            <a:extLst>
              <a:ext uri="{FF2B5EF4-FFF2-40B4-BE49-F238E27FC236}">
                <a16:creationId xmlns:a16="http://schemas.microsoft.com/office/drawing/2014/main" id="{8F410AF4-C784-4CFE-94A2-687BB8331369}"/>
              </a:ext>
            </a:extLst>
          </p:cNvPr>
          <p:cNvSpPr txBox="1"/>
          <p:nvPr/>
        </p:nvSpPr>
        <p:spPr>
          <a:xfrm>
            <a:off x="4892715" y="929672"/>
            <a:ext cx="56457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bri</a:t>
            </a:r>
            <a:endParaRPr lang="de-DE" sz="2400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11" name="Textfeld 10" descr="SILBELAST">
            <a:extLst>
              <a:ext uri="{FF2B5EF4-FFF2-40B4-BE49-F238E27FC236}">
                <a16:creationId xmlns:a16="http://schemas.microsoft.com/office/drawing/2014/main" id="{705D9F4C-3816-4CCC-8F80-E2482D28AB31}"/>
              </a:ext>
            </a:extLst>
          </p:cNvPr>
          <p:cNvSpPr txBox="1"/>
          <p:nvPr/>
        </p:nvSpPr>
        <p:spPr>
          <a:xfrm>
            <a:off x="5594668" y="929672"/>
            <a:ext cx="62709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gru</a:t>
            </a:r>
            <a:endParaRPr lang="de-DE" sz="2400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12" name="Textfeld 11" descr="SILBELAST">
            <a:extLst>
              <a:ext uri="{FF2B5EF4-FFF2-40B4-BE49-F238E27FC236}">
                <a16:creationId xmlns:a16="http://schemas.microsoft.com/office/drawing/2014/main" id="{13FE9EA4-0CFE-44D1-8EF2-9A84856E5146}"/>
              </a:ext>
            </a:extLst>
          </p:cNvPr>
          <p:cNvSpPr txBox="1"/>
          <p:nvPr/>
        </p:nvSpPr>
        <p:spPr>
          <a:xfrm>
            <a:off x="6359138" y="929672"/>
            <a:ext cx="599844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klu</a:t>
            </a:r>
            <a:endParaRPr lang="de-DE" sz="2400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13" name="Textfeld 12" descr="SILBELAST">
            <a:extLst>
              <a:ext uri="{FF2B5EF4-FFF2-40B4-BE49-F238E27FC236}">
                <a16:creationId xmlns:a16="http://schemas.microsoft.com/office/drawing/2014/main" id="{5F0B2E16-3666-4991-980D-A388983A7264}"/>
              </a:ext>
            </a:extLst>
          </p:cNvPr>
          <p:cNvSpPr txBox="1"/>
          <p:nvPr/>
        </p:nvSpPr>
        <p:spPr>
          <a:xfrm>
            <a:off x="7096357" y="929672"/>
            <a:ext cx="56938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sle</a:t>
            </a:r>
            <a:endParaRPr lang="de-DE" sz="2400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14" name="Textfeld 13" descr="SILBELAST">
            <a:extLst>
              <a:ext uri="{FF2B5EF4-FFF2-40B4-BE49-F238E27FC236}">
                <a16:creationId xmlns:a16="http://schemas.microsoft.com/office/drawing/2014/main" id="{8D14E6EF-CEAD-4E61-8091-30C98C0DFFF3}"/>
              </a:ext>
            </a:extLst>
          </p:cNvPr>
          <p:cNvSpPr txBox="1"/>
          <p:nvPr/>
        </p:nvSpPr>
        <p:spPr>
          <a:xfrm>
            <a:off x="7803119" y="929672"/>
            <a:ext cx="56297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sla</a:t>
            </a:r>
            <a:endParaRPr lang="de-DE" sz="2400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15" name="Textfeld 14" descr="SILBELAST">
            <a:extLst>
              <a:ext uri="{FF2B5EF4-FFF2-40B4-BE49-F238E27FC236}">
                <a16:creationId xmlns:a16="http://schemas.microsoft.com/office/drawing/2014/main" id="{37CAA915-D094-42E6-B7FA-476377E28A0E}"/>
              </a:ext>
            </a:extLst>
          </p:cNvPr>
          <p:cNvSpPr txBox="1"/>
          <p:nvPr/>
        </p:nvSpPr>
        <p:spPr>
          <a:xfrm>
            <a:off x="8503469" y="929672"/>
            <a:ext cx="593432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kla</a:t>
            </a:r>
            <a:endParaRPr lang="de-DE" sz="2400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16" name="Textfeld 15" descr="SILBELAST">
            <a:extLst>
              <a:ext uri="{FF2B5EF4-FFF2-40B4-BE49-F238E27FC236}">
                <a16:creationId xmlns:a16="http://schemas.microsoft.com/office/drawing/2014/main" id="{1F37AC12-6830-4D97-92E8-1DEED6C0DF5A}"/>
              </a:ext>
            </a:extLst>
          </p:cNvPr>
          <p:cNvSpPr txBox="1"/>
          <p:nvPr/>
        </p:nvSpPr>
        <p:spPr>
          <a:xfrm>
            <a:off x="9234276" y="929672"/>
            <a:ext cx="591829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gla</a:t>
            </a:r>
            <a:endParaRPr lang="de-DE" sz="2400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17" name="Textfeld 16" descr="SILBELAST">
            <a:extLst>
              <a:ext uri="{FF2B5EF4-FFF2-40B4-BE49-F238E27FC236}">
                <a16:creationId xmlns:a16="http://schemas.microsoft.com/office/drawing/2014/main" id="{5585644A-F792-4E8C-BF61-CBF880AE1FC8}"/>
              </a:ext>
            </a:extLst>
          </p:cNvPr>
          <p:cNvSpPr txBox="1"/>
          <p:nvPr/>
        </p:nvSpPr>
        <p:spPr>
          <a:xfrm>
            <a:off x="9963474" y="929672"/>
            <a:ext cx="1040670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glo</a:t>
            </a:r>
            <a:r>
              <a:rPr lang="de-DE" sz="2400" dirty="0">
                <a:solidFill>
                  <a:srgbClr val="000000"/>
                </a:solidFill>
                <a:latin typeface="Trebuchet MS" panose="020B0603020202020204" pitchFamily="34" charset="0"/>
              </a:rPr>
              <a:t>  </a:t>
            </a:r>
            <a:r>
              <a:rPr lang="de-DE" sz="2400" dirty="0">
                <a:solidFill>
                  <a:srgbClr val="000000"/>
                </a:solidFill>
                <a:latin typeface="Trebuchet MS" panose="020B0603020202020204" pitchFamily="34" charset="0"/>
                <a:sym typeface="Wingdings" panose="05000000000000000000" pitchFamily="2" charset="2"/>
              </a:rPr>
              <a:t></a:t>
            </a:r>
            <a:endParaRPr lang="de-DE" sz="2400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18" name="Textfeld 17" descr="SILBELAST/FIRST">
            <a:extLst>
              <a:ext uri="{FF2B5EF4-FFF2-40B4-BE49-F238E27FC236}">
                <a16:creationId xmlns:a16="http://schemas.microsoft.com/office/drawing/2014/main" id="{45F35CDA-8E6B-4554-B9E3-FA2E3547F906}"/>
              </a:ext>
            </a:extLst>
          </p:cNvPr>
          <p:cNvSpPr txBox="1"/>
          <p:nvPr/>
        </p:nvSpPr>
        <p:spPr>
          <a:xfrm>
            <a:off x="323528" y="1482425"/>
            <a:ext cx="769763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>
                <a:solidFill>
                  <a:srgbClr val="000000"/>
                </a:solidFill>
                <a:latin typeface="Trebuchet MS" panose="020B0603020202020204" pitchFamily="34" charset="0"/>
              </a:rPr>
              <a:t>man</a:t>
            </a:r>
          </a:p>
        </p:txBody>
      </p:sp>
      <p:sp>
        <p:nvSpPr>
          <p:cNvPr id="19" name="Textfeld 18" descr="SILBELAST">
            <a:extLst>
              <a:ext uri="{FF2B5EF4-FFF2-40B4-BE49-F238E27FC236}">
                <a16:creationId xmlns:a16="http://schemas.microsoft.com/office/drawing/2014/main" id="{6254C3A7-EB99-4CDC-A7A3-05108A85F357}"/>
              </a:ext>
            </a:extLst>
          </p:cNvPr>
          <p:cNvSpPr txBox="1"/>
          <p:nvPr/>
        </p:nvSpPr>
        <p:spPr>
          <a:xfrm>
            <a:off x="1191947" y="1482425"/>
            <a:ext cx="683200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han</a:t>
            </a:r>
            <a:endParaRPr lang="de-DE" sz="2400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20" name="Textfeld 19" descr="SILBELAST">
            <a:extLst>
              <a:ext uri="{FF2B5EF4-FFF2-40B4-BE49-F238E27FC236}">
                <a16:creationId xmlns:a16="http://schemas.microsoft.com/office/drawing/2014/main" id="{222D098E-2D9C-45DB-B9B5-E37E01EBF926}"/>
              </a:ext>
            </a:extLst>
          </p:cNvPr>
          <p:cNvSpPr txBox="1"/>
          <p:nvPr/>
        </p:nvSpPr>
        <p:spPr>
          <a:xfrm>
            <a:off x="1973803" y="1482425"/>
            <a:ext cx="689612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hen</a:t>
            </a:r>
            <a:endParaRPr lang="de-DE" sz="2400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21" name="Textfeld 20" descr="SILBELAST">
            <a:extLst>
              <a:ext uri="{FF2B5EF4-FFF2-40B4-BE49-F238E27FC236}">
                <a16:creationId xmlns:a16="http://schemas.microsoft.com/office/drawing/2014/main" id="{7BDBB465-803C-4F85-A034-DD6EE276E1CC}"/>
              </a:ext>
            </a:extLst>
          </p:cNvPr>
          <p:cNvSpPr txBox="1"/>
          <p:nvPr/>
        </p:nvSpPr>
        <p:spPr>
          <a:xfrm>
            <a:off x="2681921" y="1482425"/>
            <a:ext cx="646331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sen</a:t>
            </a:r>
            <a:endParaRPr lang="de-DE" sz="2400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22" name="Textfeld 21" descr="SILBELAST">
            <a:extLst>
              <a:ext uri="{FF2B5EF4-FFF2-40B4-BE49-F238E27FC236}">
                <a16:creationId xmlns:a16="http://schemas.microsoft.com/office/drawing/2014/main" id="{9AFBF2B5-C7DF-4B29-9BA0-950DFC37A950}"/>
              </a:ext>
            </a:extLst>
          </p:cNvPr>
          <p:cNvSpPr txBox="1"/>
          <p:nvPr/>
        </p:nvSpPr>
        <p:spPr>
          <a:xfrm>
            <a:off x="3346758" y="1482425"/>
            <a:ext cx="699230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lem</a:t>
            </a:r>
            <a:endParaRPr lang="de-DE" sz="2400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23" name="Textfeld 22" descr="SILBELAST">
            <a:extLst>
              <a:ext uri="{FF2B5EF4-FFF2-40B4-BE49-F238E27FC236}">
                <a16:creationId xmlns:a16="http://schemas.microsoft.com/office/drawing/2014/main" id="{65F53E21-EBA6-41D1-A141-30F6E0E05A23}"/>
              </a:ext>
            </a:extLst>
          </p:cNvPr>
          <p:cNvSpPr txBox="1"/>
          <p:nvPr/>
        </p:nvSpPr>
        <p:spPr>
          <a:xfrm>
            <a:off x="3977932" y="1482425"/>
            <a:ext cx="750526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>
                <a:solidFill>
                  <a:srgbClr val="000000"/>
                </a:solidFill>
                <a:latin typeface="Trebuchet MS" panose="020B0603020202020204" pitchFamily="34" charset="0"/>
              </a:rPr>
              <a:t>wen</a:t>
            </a:r>
          </a:p>
        </p:txBody>
      </p:sp>
      <p:sp>
        <p:nvSpPr>
          <p:cNvPr id="24" name="Textfeld 23" descr="SILBELAST">
            <a:extLst>
              <a:ext uri="{FF2B5EF4-FFF2-40B4-BE49-F238E27FC236}">
                <a16:creationId xmlns:a16="http://schemas.microsoft.com/office/drawing/2014/main" id="{94911D36-E08B-44BA-A227-12468B814F07}"/>
              </a:ext>
            </a:extLst>
          </p:cNvPr>
          <p:cNvSpPr txBox="1"/>
          <p:nvPr/>
        </p:nvSpPr>
        <p:spPr>
          <a:xfrm>
            <a:off x="4746964" y="1482425"/>
            <a:ext cx="747320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won</a:t>
            </a:r>
            <a:endParaRPr lang="de-DE" sz="2400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25" name="Textfeld 24" descr="SILBELAST">
            <a:extLst>
              <a:ext uri="{FF2B5EF4-FFF2-40B4-BE49-F238E27FC236}">
                <a16:creationId xmlns:a16="http://schemas.microsoft.com/office/drawing/2014/main" id="{FD4381DF-C66F-4E60-8FC5-7788C85D35FA}"/>
              </a:ext>
            </a:extLst>
          </p:cNvPr>
          <p:cNvSpPr txBox="1"/>
          <p:nvPr/>
        </p:nvSpPr>
        <p:spPr>
          <a:xfrm>
            <a:off x="5515996" y="1482425"/>
            <a:ext cx="606256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lan</a:t>
            </a:r>
            <a:endParaRPr lang="de-DE" sz="2400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26" name="Textfeld 25" descr="SILBELAST">
            <a:extLst>
              <a:ext uri="{FF2B5EF4-FFF2-40B4-BE49-F238E27FC236}">
                <a16:creationId xmlns:a16="http://schemas.microsoft.com/office/drawing/2014/main" id="{8F529B61-011E-4FF0-B510-BF9F577F8DC9}"/>
              </a:ext>
            </a:extLst>
          </p:cNvPr>
          <p:cNvSpPr txBox="1"/>
          <p:nvPr/>
        </p:nvSpPr>
        <p:spPr>
          <a:xfrm>
            <a:off x="6220908" y="1482425"/>
            <a:ext cx="606256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län</a:t>
            </a:r>
            <a:endParaRPr lang="de-DE" sz="2400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27" name="Textfeld 26" descr="SILBELAST">
            <a:extLst>
              <a:ext uri="{FF2B5EF4-FFF2-40B4-BE49-F238E27FC236}">
                <a16:creationId xmlns:a16="http://schemas.microsoft.com/office/drawing/2014/main" id="{9B0FFC0A-6F60-465B-AEF9-9952279E8F27}"/>
              </a:ext>
            </a:extLst>
          </p:cNvPr>
          <p:cNvSpPr txBox="1"/>
          <p:nvPr/>
        </p:nvSpPr>
        <p:spPr>
          <a:xfrm>
            <a:off x="6925820" y="1482425"/>
            <a:ext cx="85632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mäm</a:t>
            </a:r>
            <a:endParaRPr lang="de-DE" sz="2400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28" name="Textfeld 27" descr="SILBELAST">
            <a:extLst>
              <a:ext uri="{FF2B5EF4-FFF2-40B4-BE49-F238E27FC236}">
                <a16:creationId xmlns:a16="http://schemas.microsoft.com/office/drawing/2014/main" id="{ABC60C52-B865-4269-8962-36611D98F9D0}"/>
              </a:ext>
            </a:extLst>
          </p:cNvPr>
          <p:cNvSpPr txBox="1"/>
          <p:nvPr/>
        </p:nvSpPr>
        <p:spPr>
          <a:xfrm>
            <a:off x="7794239" y="1482425"/>
            <a:ext cx="72968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tem</a:t>
            </a:r>
            <a:endParaRPr lang="de-DE" sz="2400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29" name="Textfeld 28" descr="SILBELAST">
            <a:extLst>
              <a:ext uri="{FF2B5EF4-FFF2-40B4-BE49-F238E27FC236}">
                <a16:creationId xmlns:a16="http://schemas.microsoft.com/office/drawing/2014/main" id="{C5066F52-9800-479E-85E0-01C98582FAD3}"/>
              </a:ext>
            </a:extLst>
          </p:cNvPr>
          <p:cNvSpPr txBox="1"/>
          <p:nvPr/>
        </p:nvSpPr>
        <p:spPr>
          <a:xfrm>
            <a:off x="8536020" y="1482425"/>
            <a:ext cx="721672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räm</a:t>
            </a:r>
            <a:endParaRPr lang="de-DE" sz="2400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30" name="Textfeld 29" descr="SILBELAST">
            <a:extLst>
              <a:ext uri="{FF2B5EF4-FFF2-40B4-BE49-F238E27FC236}">
                <a16:creationId xmlns:a16="http://schemas.microsoft.com/office/drawing/2014/main" id="{DB83458F-3DD7-475E-B741-719C90CE92AC}"/>
              </a:ext>
            </a:extLst>
          </p:cNvPr>
          <p:cNvSpPr txBox="1"/>
          <p:nvPr/>
        </p:nvSpPr>
        <p:spPr>
          <a:xfrm>
            <a:off x="9269786" y="1482425"/>
            <a:ext cx="68159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gim</a:t>
            </a:r>
            <a:endParaRPr lang="de-DE" sz="2400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31" name="Textfeld 30" descr="SILBELAST">
            <a:extLst>
              <a:ext uri="{FF2B5EF4-FFF2-40B4-BE49-F238E27FC236}">
                <a16:creationId xmlns:a16="http://schemas.microsoft.com/office/drawing/2014/main" id="{FC48A7E9-BDA1-4256-851C-4EC59FE64A5A}"/>
              </a:ext>
            </a:extLst>
          </p:cNvPr>
          <p:cNvSpPr txBox="1"/>
          <p:nvPr/>
        </p:nvSpPr>
        <p:spPr>
          <a:xfrm>
            <a:off x="9963474" y="1482425"/>
            <a:ext cx="1120820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>
                <a:solidFill>
                  <a:srgbClr val="000000"/>
                </a:solidFill>
                <a:latin typeface="Trebuchet MS" panose="020B0603020202020204" pitchFamily="34" charset="0"/>
              </a:rPr>
              <a:t>gen  </a:t>
            </a:r>
            <a:r>
              <a:rPr lang="de-DE" sz="2400" dirty="0">
                <a:solidFill>
                  <a:srgbClr val="000000"/>
                </a:solidFill>
                <a:latin typeface="Trebuchet MS" panose="020B0603020202020204" pitchFamily="34" charset="0"/>
                <a:sym typeface="Wingdings" panose="05000000000000000000" pitchFamily="2" charset="2"/>
              </a:rPr>
              <a:t></a:t>
            </a:r>
            <a:endParaRPr lang="de-DE" sz="2400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32" name="Textfeld 31" descr="SILBELAST/FIRST">
            <a:extLst>
              <a:ext uri="{FF2B5EF4-FFF2-40B4-BE49-F238E27FC236}">
                <a16:creationId xmlns:a16="http://schemas.microsoft.com/office/drawing/2014/main" id="{605A73A4-31A3-4D45-8211-B16ED42821BE}"/>
              </a:ext>
            </a:extLst>
          </p:cNvPr>
          <p:cNvSpPr txBox="1"/>
          <p:nvPr/>
        </p:nvSpPr>
        <p:spPr>
          <a:xfrm>
            <a:off x="323528" y="2035178"/>
            <a:ext cx="646331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spo</a:t>
            </a:r>
            <a:endParaRPr lang="de-DE" sz="2400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33" name="Textfeld 32" descr="SILBELAST">
            <a:extLst>
              <a:ext uri="{FF2B5EF4-FFF2-40B4-BE49-F238E27FC236}">
                <a16:creationId xmlns:a16="http://schemas.microsoft.com/office/drawing/2014/main" id="{9E0B946C-D817-4D97-B82B-1512DC42BF72}"/>
              </a:ext>
            </a:extLst>
          </p:cNvPr>
          <p:cNvSpPr txBox="1"/>
          <p:nvPr/>
        </p:nvSpPr>
        <p:spPr>
          <a:xfrm>
            <a:off x="1105877" y="2035178"/>
            <a:ext cx="64312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spa</a:t>
            </a:r>
            <a:endParaRPr lang="de-DE" sz="2400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34" name="Textfeld 33" descr="SILBELAST">
            <a:extLst>
              <a:ext uri="{FF2B5EF4-FFF2-40B4-BE49-F238E27FC236}">
                <a16:creationId xmlns:a16="http://schemas.microsoft.com/office/drawing/2014/main" id="{0F9A4FC7-9232-45A6-9A56-7A304582623B}"/>
              </a:ext>
            </a:extLst>
          </p:cNvPr>
          <p:cNvSpPr txBox="1"/>
          <p:nvPr/>
        </p:nvSpPr>
        <p:spPr>
          <a:xfrm>
            <a:off x="1885020" y="2035178"/>
            <a:ext cx="64953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spu</a:t>
            </a:r>
            <a:endParaRPr lang="de-DE" sz="2400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35" name="Textfeld 34" descr="SILBELAST">
            <a:extLst>
              <a:ext uri="{FF2B5EF4-FFF2-40B4-BE49-F238E27FC236}">
                <a16:creationId xmlns:a16="http://schemas.microsoft.com/office/drawing/2014/main" id="{A2189CF2-5D6E-4F6E-ACEA-806D76519E44}"/>
              </a:ext>
            </a:extLst>
          </p:cNvPr>
          <p:cNvSpPr txBox="1"/>
          <p:nvPr/>
        </p:nvSpPr>
        <p:spPr>
          <a:xfrm>
            <a:off x="2670575" y="2035178"/>
            <a:ext cx="558166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fle</a:t>
            </a:r>
            <a:endParaRPr lang="de-DE" sz="2400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36" name="Textfeld 35" descr="SILBELAST">
            <a:extLst>
              <a:ext uri="{FF2B5EF4-FFF2-40B4-BE49-F238E27FC236}">
                <a16:creationId xmlns:a16="http://schemas.microsoft.com/office/drawing/2014/main" id="{98184E3C-A563-412B-8A75-58FD1D86A58C}"/>
              </a:ext>
            </a:extLst>
          </p:cNvPr>
          <p:cNvSpPr txBox="1"/>
          <p:nvPr/>
        </p:nvSpPr>
        <p:spPr>
          <a:xfrm>
            <a:off x="3364759" y="2035178"/>
            <a:ext cx="551754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fla</a:t>
            </a:r>
            <a:endParaRPr lang="de-DE" sz="2400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37" name="Textfeld 36" descr="SILBELAST">
            <a:extLst>
              <a:ext uri="{FF2B5EF4-FFF2-40B4-BE49-F238E27FC236}">
                <a16:creationId xmlns:a16="http://schemas.microsoft.com/office/drawing/2014/main" id="{DB8F9DEC-EE2C-4996-A0AD-57C445C05C53}"/>
              </a:ext>
            </a:extLst>
          </p:cNvPr>
          <p:cNvSpPr txBox="1"/>
          <p:nvPr/>
        </p:nvSpPr>
        <p:spPr>
          <a:xfrm>
            <a:off x="4052531" y="2035178"/>
            <a:ext cx="558166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flu</a:t>
            </a:r>
            <a:endParaRPr lang="de-DE" sz="2400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38" name="Textfeld 37" descr="SILBELAST">
            <a:extLst>
              <a:ext uri="{FF2B5EF4-FFF2-40B4-BE49-F238E27FC236}">
                <a16:creationId xmlns:a16="http://schemas.microsoft.com/office/drawing/2014/main" id="{FFE20EE5-2A53-4500-BFE2-A508D712F8ED}"/>
              </a:ext>
            </a:extLst>
          </p:cNvPr>
          <p:cNvSpPr txBox="1"/>
          <p:nvPr/>
        </p:nvSpPr>
        <p:spPr>
          <a:xfrm>
            <a:off x="4746715" y="2035178"/>
            <a:ext cx="64472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brü</a:t>
            </a:r>
            <a:endParaRPr lang="de-DE" sz="2400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39" name="Textfeld 38" descr="SILBELAST">
            <a:extLst>
              <a:ext uri="{FF2B5EF4-FFF2-40B4-BE49-F238E27FC236}">
                <a16:creationId xmlns:a16="http://schemas.microsoft.com/office/drawing/2014/main" id="{617700F0-8D28-4703-BFE4-3BA4887CA5A2}"/>
              </a:ext>
            </a:extLst>
          </p:cNvPr>
          <p:cNvSpPr txBox="1"/>
          <p:nvPr/>
        </p:nvSpPr>
        <p:spPr>
          <a:xfrm>
            <a:off x="5527461" y="2035178"/>
            <a:ext cx="641522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brö</a:t>
            </a:r>
            <a:endParaRPr lang="de-DE" sz="2400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40" name="Textfeld 39" descr="SILBELAST">
            <a:extLst>
              <a:ext uri="{FF2B5EF4-FFF2-40B4-BE49-F238E27FC236}">
                <a16:creationId xmlns:a16="http://schemas.microsoft.com/office/drawing/2014/main" id="{55D4553F-BBF7-4800-B035-742FF3C1ECDC}"/>
              </a:ext>
            </a:extLst>
          </p:cNvPr>
          <p:cNvSpPr txBox="1"/>
          <p:nvPr/>
        </p:nvSpPr>
        <p:spPr>
          <a:xfrm>
            <a:off x="6305001" y="2035178"/>
            <a:ext cx="638316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brä</a:t>
            </a:r>
            <a:endParaRPr lang="de-DE" sz="2400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41" name="Textfeld 40" descr="SILBELAST">
            <a:extLst>
              <a:ext uri="{FF2B5EF4-FFF2-40B4-BE49-F238E27FC236}">
                <a16:creationId xmlns:a16="http://schemas.microsoft.com/office/drawing/2014/main" id="{30FC0981-EAFF-45EE-9716-DFCB7C2013D0}"/>
              </a:ext>
            </a:extLst>
          </p:cNvPr>
          <p:cNvSpPr txBox="1"/>
          <p:nvPr/>
        </p:nvSpPr>
        <p:spPr>
          <a:xfrm>
            <a:off x="7079335" y="2035178"/>
            <a:ext cx="566181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slö</a:t>
            </a:r>
            <a:endParaRPr lang="de-DE" sz="2400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42" name="Textfeld 41" descr="SILBELAST">
            <a:extLst>
              <a:ext uri="{FF2B5EF4-FFF2-40B4-BE49-F238E27FC236}">
                <a16:creationId xmlns:a16="http://schemas.microsoft.com/office/drawing/2014/main" id="{074E4DAB-0068-4F38-8465-3EDCB3CA0439}"/>
              </a:ext>
            </a:extLst>
          </p:cNvPr>
          <p:cNvSpPr txBox="1"/>
          <p:nvPr/>
        </p:nvSpPr>
        <p:spPr>
          <a:xfrm>
            <a:off x="7781534" y="2035178"/>
            <a:ext cx="56938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slü</a:t>
            </a:r>
            <a:endParaRPr lang="de-DE" sz="2400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43" name="Textfeld 42" descr="SILBELAST">
            <a:extLst>
              <a:ext uri="{FF2B5EF4-FFF2-40B4-BE49-F238E27FC236}">
                <a16:creationId xmlns:a16="http://schemas.microsoft.com/office/drawing/2014/main" id="{A553EA63-C8CB-4672-AC96-C0304D550F75}"/>
              </a:ext>
            </a:extLst>
          </p:cNvPr>
          <p:cNvSpPr txBox="1"/>
          <p:nvPr/>
        </p:nvSpPr>
        <p:spPr>
          <a:xfrm>
            <a:off x="8486939" y="2035178"/>
            <a:ext cx="599844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klü</a:t>
            </a:r>
            <a:endParaRPr lang="de-DE" sz="2400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44" name="Textfeld 43" descr="SILBELAST">
            <a:extLst>
              <a:ext uri="{FF2B5EF4-FFF2-40B4-BE49-F238E27FC236}">
                <a16:creationId xmlns:a16="http://schemas.microsoft.com/office/drawing/2014/main" id="{6061CAF1-AC52-48EC-AD19-7CEA8246BA5C}"/>
              </a:ext>
            </a:extLst>
          </p:cNvPr>
          <p:cNvSpPr txBox="1"/>
          <p:nvPr/>
        </p:nvSpPr>
        <p:spPr>
          <a:xfrm>
            <a:off x="9222801" y="2035178"/>
            <a:ext cx="64953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spü</a:t>
            </a:r>
            <a:endParaRPr lang="de-DE" sz="2400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45" name="Textfeld 44" descr="SILBELAST">
            <a:extLst>
              <a:ext uri="{FF2B5EF4-FFF2-40B4-BE49-F238E27FC236}">
                <a16:creationId xmlns:a16="http://schemas.microsoft.com/office/drawing/2014/main" id="{1B40CEAD-6129-4CED-99E3-B7FF9579921E}"/>
              </a:ext>
            </a:extLst>
          </p:cNvPr>
          <p:cNvSpPr txBox="1"/>
          <p:nvPr/>
        </p:nvSpPr>
        <p:spPr>
          <a:xfrm>
            <a:off x="10008359" y="2035178"/>
            <a:ext cx="99578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spä</a:t>
            </a:r>
            <a:r>
              <a:rPr lang="de-DE" sz="2400" dirty="0">
                <a:solidFill>
                  <a:srgbClr val="000000"/>
                </a:solidFill>
                <a:latin typeface="Trebuchet MS" panose="020B0603020202020204" pitchFamily="34" charset="0"/>
              </a:rPr>
              <a:t> </a:t>
            </a:r>
            <a:r>
              <a:rPr lang="de-DE" sz="2400" dirty="0">
                <a:solidFill>
                  <a:srgbClr val="000000"/>
                </a:solidFill>
                <a:latin typeface="Trebuchet MS" panose="020B0603020202020204" pitchFamily="34" charset="0"/>
                <a:sym typeface="Wingdings" panose="05000000000000000000" pitchFamily="2" charset="2"/>
              </a:rPr>
              <a:t></a:t>
            </a:r>
            <a:endParaRPr lang="de-DE" sz="2400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74" name="Ellipse 73">
            <a:extLst>
              <a:ext uri="{FF2B5EF4-FFF2-40B4-BE49-F238E27FC236}">
                <a16:creationId xmlns:a16="http://schemas.microsoft.com/office/drawing/2014/main" id="{B2DE1D7D-D0A1-466B-8E16-C11F34DB271E}"/>
              </a:ext>
            </a:extLst>
          </p:cNvPr>
          <p:cNvSpPr/>
          <p:nvPr/>
        </p:nvSpPr>
        <p:spPr>
          <a:xfrm>
            <a:off x="107504" y="1067114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75" name="Ellipse 74">
            <a:extLst>
              <a:ext uri="{FF2B5EF4-FFF2-40B4-BE49-F238E27FC236}">
                <a16:creationId xmlns:a16="http://schemas.microsoft.com/office/drawing/2014/main" id="{D709E772-29CF-41DE-90ED-01AED5ABE7C2}"/>
              </a:ext>
            </a:extLst>
          </p:cNvPr>
          <p:cNvSpPr/>
          <p:nvPr/>
        </p:nvSpPr>
        <p:spPr>
          <a:xfrm>
            <a:off x="107504" y="1620388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76" name="Ellipse 75">
            <a:extLst>
              <a:ext uri="{FF2B5EF4-FFF2-40B4-BE49-F238E27FC236}">
                <a16:creationId xmlns:a16="http://schemas.microsoft.com/office/drawing/2014/main" id="{30A3B104-5094-4F9C-A0A7-41535565F0E5}"/>
              </a:ext>
            </a:extLst>
          </p:cNvPr>
          <p:cNvSpPr/>
          <p:nvPr/>
        </p:nvSpPr>
        <p:spPr>
          <a:xfrm>
            <a:off x="107504" y="2173662"/>
            <a:ext cx="142875" cy="1444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47" name="Textfeld 46" descr="SILBELAST/FIRST">
            <a:extLst>
              <a:ext uri="{FF2B5EF4-FFF2-40B4-BE49-F238E27FC236}">
                <a16:creationId xmlns:a16="http://schemas.microsoft.com/office/drawing/2014/main" id="{75F53890-06AB-DEA5-5429-70DFC61EC4DE}"/>
              </a:ext>
            </a:extLst>
          </p:cNvPr>
          <p:cNvSpPr txBox="1"/>
          <p:nvPr/>
        </p:nvSpPr>
        <p:spPr>
          <a:xfrm>
            <a:off x="323528" y="2587931"/>
            <a:ext cx="588623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trä</a:t>
            </a:r>
            <a:endParaRPr lang="de-DE" sz="2400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48" name="Textfeld 47" descr="SILBELAST">
            <a:extLst>
              <a:ext uri="{FF2B5EF4-FFF2-40B4-BE49-F238E27FC236}">
                <a16:creationId xmlns:a16="http://schemas.microsoft.com/office/drawing/2014/main" id="{259DD320-32B0-AB24-70B2-FB73B86CF886}"/>
              </a:ext>
            </a:extLst>
          </p:cNvPr>
          <p:cNvSpPr txBox="1"/>
          <p:nvPr/>
        </p:nvSpPr>
        <p:spPr>
          <a:xfrm>
            <a:off x="1064939" y="2587931"/>
            <a:ext cx="591829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trö</a:t>
            </a:r>
            <a:endParaRPr lang="de-DE" sz="2400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49" name="Textfeld 48" descr="SILBELAST">
            <a:extLst>
              <a:ext uri="{FF2B5EF4-FFF2-40B4-BE49-F238E27FC236}">
                <a16:creationId xmlns:a16="http://schemas.microsoft.com/office/drawing/2014/main" id="{E2A097CA-6997-2B4C-C474-44177B949E36}"/>
              </a:ext>
            </a:extLst>
          </p:cNvPr>
          <p:cNvSpPr txBox="1"/>
          <p:nvPr/>
        </p:nvSpPr>
        <p:spPr>
          <a:xfrm>
            <a:off x="1809556" y="2587931"/>
            <a:ext cx="51488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tri</a:t>
            </a:r>
            <a:endParaRPr lang="de-DE" sz="2400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50" name="Textfeld 49" descr="SILBELAST">
            <a:extLst>
              <a:ext uri="{FF2B5EF4-FFF2-40B4-BE49-F238E27FC236}">
                <a16:creationId xmlns:a16="http://schemas.microsoft.com/office/drawing/2014/main" id="{94A0392C-F693-8E04-F540-0250F41530ED}"/>
              </a:ext>
            </a:extLst>
          </p:cNvPr>
          <p:cNvSpPr txBox="1"/>
          <p:nvPr/>
        </p:nvSpPr>
        <p:spPr>
          <a:xfrm>
            <a:off x="2477229" y="2587931"/>
            <a:ext cx="588623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tra</a:t>
            </a:r>
            <a:endParaRPr lang="de-DE" sz="2400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51" name="Textfeld 50" descr="SILBELAST">
            <a:extLst>
              <a:ext uri="{FF2B5EF4-FFF2-40B4-BE49-F238E27FC236}">
                <a16:creationId xmlns:a16="http://schemas.microsoft.com/office/drawing/2014/main" id="{04EC7D0B-A56B-9DD4-9803-B10A74CD0C55}"/>
              </a:ext>
            </a:extLst>
          </p:cNvPr>
          <p:cNvSpPr txBox="1"/>
          <p:nvPr/>
        </p:nvSpPr>
        <p:spPr>
          <a:xfrm>
            <a:off x="3218640" y="2587931"/>
            <a:ext cx="591829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tro</a:t>
            </a:r>
            <a:endParaRPr lang="de-DE" sz="2400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52" name="Textfeld 51" descr="SILBELAST">
            <a:extLst>
              <a:ext uri="{FF2B5EF4-FFF2-40B4-BE49-F238E27FC236}">
                <a16:creationId xmlns:a16="http://schemas.microsoft.com/office/drawing/2014/main" id="{CD3DB192-0CAC-A4A9-50A4-EDFE78B2F8A5}"/>
              </a:ext>
            </a:extLst>
          </p:cNvPr>
          <p:cNvSpPr txBox="1"/>
          <p:nvPr/>
        </p:nvSpPr>
        <p:spPr>
          <a:xfrm>
            <a:off x="3963257" y="2587931"/>
            <a:ext cx="59503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tru</a:t>
            </a:r>
            <a:endParaRPr lang="de-DE" sz="2400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53" name="Textfeld 52" descr="SILBELAST">
            <a:extLst>
              <a:ext uri="{FF2B5EF4-FFF2-40B4-BE49-F238E27FC236}">
                <a16:creationId xmlns:a16="http://schemas.microsoft.com/office/drawing/2014/main" id="{90112A29-7FA2-D9D0-4010-D5377DB03036}"/>
              </a:ext>
            </a:extLst>
          </p:cNvPr>
          <p:cNvSpPr txBox="1"/>
          <p:nvPr/>
        </p:nvSpPr>
        <p:spPr>
          <a:xfrm>
            <a:off x="4711080" y="2587931"/>
            <a:ext cx="59503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trü</a:t>
            </a:r>
            <a:endParaRPr lang="de-DE" sz="2400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54" name="Textfeld 53" descr="SILBELAST">
            <a:extLst>
              <a:ext uri="{FF2B5EF4-FFF2-40B4-BE49-F238E27FC236}">
                <a16:creationId xmlns:a16="http://schemas.microsoft.com/office/drawing/2014/main" id="{8206A85D-7066-9923-495D-8731AB02A10D}"/>
              </a:ext>
            </a:extLst>
          </p:cNvPr>
          <p:cNvSpPr txBox="1"/>
          <p:nvPr/>
        </p:nvSpPr>
        <p:spPr>
          <a:xfrm>
            <a:off x="5458903" y="2587931"/>
            <a:ext cx="66075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zaz</a:t>
            </a:r>
            <a:endParaRPr lang="de-DE" sz="2400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55" name="Textfeld 54" descr="SILBELAST">
            <a:extLst>
              <a:ext uri="{FF2B5EF4-FFF2-40B4-BE49-F238E27FC236}">
                <a16:creationId xmlns:a16="http://schemas.microsoft.com/office/drawing/2014/main" id="{E3174938-0A88-E1BF-6AC0-FABB767B8786}"/>
              </a:ext>
            </a:extLst>
          </p:cNvPr>
          <p:cNvSpPr txBox="1"/>
          <p:nvPr/>
        </p:nvSpPr>
        <p:spPr>
          <a:xfrm>
            <a:off x="6272449" y="2587931"/>
            <a:ext cx="583814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zäl</a:t>
            </a:r>
            <a:endParaRPr lang="de-DE" sz="2400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56" name="Textfeld 55" descr="SILBELAST">
            <a:extLst>
              <a:ext uri="{FF2B5EF4-FFF2-40B4-BE49-F238E27FC236}">
                <a16:creationId xmlns:a16="http://schemas.microsoft.com/office/drawing/2014/main" id="{EAB85845-FE2F-C33A-8B98-68599FDDD503}"/>
              </a:ext>
            </a:extLst>
          </p:cNvPr>
          <p:cNvSpPr txBox="1"/>
          <p:nvPr/>
        </p:nvSpPr>
        <p:spPr>
          <a:xfrm>
            <a:off x="7085995" y="2587931"/>
            <a:ext cx="753732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zem</a:t>
            </a:r>
            <a:endParaRPr lang="de-DE" sz="2400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57" name="Textfeld 56" descr="SILBELAST">
            <a:extLst>
              <a:ext uri="{FF2B5EF4-FFF2-40B4-BE49-F238E27FC236}">
                <a16:creationId xmlns:a16="http://schemas.microsoft.com/office/drawing/2014/main" id="{ABCFE5AD-CEDC-D222-11C5-052D5A3B403F}"/>
              </a:ext>
            </a:extLst>
          </p:cNvPr>
          <p:cNvSpPr txBox="1"/>
          <p:nvPr/>
        </p:nvSpPr>
        <p:spPr>
          <a:xfrm>
            <a:off x="7825803" y="2587931"/>
            <a:ext cx="673582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zim</a:t>
            </a:r>
            <a:endParaRPr lang="de-DE" sz="2400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58" name="Textfeld 57" descr="SILBELAST">
            <a:extLst>
              <a:ext uri="{FF2B5EF4-FFF2-40B4-BE49-F238E27FC236}">
                <a16:creationId xmlns:a16="http://schemas.microsoft.com/office/drawing/2014/main" id="{2F973801-DB5B-F3A7-8188-CD22590A61AC}"/>
              </a:ext>
            </a:extLst>
          </p:cNvPr>
          <p:cNvSpPr txBox="1"/>
          <p:nvPr/>
        </p:nvSpPr>
        <p:spPr>
          <a:xfrm>
            <a:off x="8565611" y="2587931"/>
            <a:ext cx="652743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sim</a:t>
            </a:r>
            <a:endParaRPr lang="de-DE" sz="2400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59" name="Textfeld 58" descr="SILBELAST">
            <a:extLst>
              <a:ext uri="{FF2B5EF4-FFF2-40B4-BE49-F238E27FC236}">
                <a16:creationId xmlns:a16="http://schemas.microsoft.com/office/drawing/2014/main" id="{6CB08415-872B-FE6D-7A8D-8EE198C3D797}"/>
              </a:ext>
            </a:extLst>
          </p:cNvPr>
          <p:cNvSpPr txBox="1"/>
          <p:nvPr/>
        </p:nvSpPr>
        <p:spPr>
          <a:xfrm>
            <a:off x="9284580" y="2587931"/>
            <a:ext cx="64953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>
                <a:solidFill>
                  <a:srgbClr val="000000"/>
                </a:solidFill>
                <a:latin typeface="Trebuchet MS" panose="020B0603020202020204" pitchFamily="34" charset="0"/>
              </a:rPr>
              <a:t>sed</a:t>
            </a:r>
          </a:p>
        </p:txBody>
      </p:sp>
      <p:sp>
        <p:nvSpPr>
          <p:cNvPr id="60" name="Textfeld 59" descr="SILBELAST">
            <a:extLst>
              <a:ext uri="{FF2B5EF4-FFF2-40B4-BE49-F238E27FC236}">
                <a16:creationId xmlns:a16="http://schemas.microsoft.com/office/drawing/2014/main" id="{6D5062AB-3FBF-AACE-1540-9F5CFF1D7EBE}"/>
              </a:ext>
            </a:extLst>
          </p:cNvPr>
          <p:cNvSpPr txBox="1"/>
          <p:nvPr/>
        </p:nvSpPr>
        <p:spPr>
          <a:xfrm>
            <a:off x="10003549" y="2587931"/>
            <a:ext cx="1083951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fed</a:t>
            </a:r>
            <a:r>
              <a:rPr lang="de-DE" sz="2400" dirty="0">
                <a:solidFill>
                  <a:srgbClr val="000000"/>
                </a:solidFill>
                <a:latin typeface="Trebuchet MS" panose="020B0603020202020204" pitchFamily="34" charset="0"/>
              </a:rPr>
              <a:t>  </a:t>
            </a:r>
            <a:r>
              <a:rPr lang="de-DE" sz="2400" dirty="0">
                <a:solidFill>
                  <a:srgbClr val="000000"/>
                </a:solidFill>
                <a:latin typeface="Trebuchet MS" panose="020B0603020202020204" pitchFamily="34" charset="0"/>
                <a:sym typeface="Wingdings" panose="05000000000000000000" pitchFamily="2" charset="2"/>
              </a:rPr>
              <a:t></a:t>
            </a:r>
            <a:endParaRPr lang="de-DE" sz="2400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61" name="Textfeld 60" descr="SILBELAST/FIRST">
            <a:extLst>
              <a:ext uri="{FF2B5EF4-FFF2-40B4-BE49-F238E27FC236}">
                <a16:creationId xmlns:a16="http://schemas.microsoft.com/office/drawing/2014/main" id="{A548921F-7852-D394-F573-8D6EF36F4A5F}"/>
              </a:ext>
            </a:extLst>
          </p:cNvPr>
          <p:cNvSpPr txBox="1"/>
          <p:nvPr/>
        </p:nvSpPr>
        <p:spPr>
          <a:xfrm>
            <a:off x="323528" y="3140684"/>
            <a:ext cx="668773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gag</a:t>
            </a:r>
            <a:endParaRPr lang="de-DE" sz="2400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62" name="Textfeld 61" descr="SILBELAST">
            <a:extLst>
              <a:ext uri="{FF2B5EF4-FFF2-40B4-BE49-F238E27FC236}">
                <a16:creationId xmlns:a16="http://schemas.microsoft.com/office/drawing/2014/main" id="{AD858318-F9D6-7EA0-DA95-0063E54AC014}"/>
              </a:ext>
            </a:extLst>
          </p:cNvPr>
          <p:cNvSpPr txBox="1"/>
          <p:nvPr/>
        </p:nvSpPr>
        <p:spPr>
          <a:xfrm>
            <a:off x="1118085" y="3140684"/>
            <a:ext cx="551754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fal</a:t>
            </a:r>
            <a:endParaRPr lang="de-DE" sz="2400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63" name="Textfeld 62" descr="SILBELAST">
            <a:extLst>
              <a:ext uri="{FF2B5EF4-FFF2-40B4-BE49-F238E27FC236}">
                <a16:creationId xmlns:a16="http://schemas.microsoft.com/office/drawing/2014/main" id="{9A75C399-39A5-D132-075C-E6DE03B74A91}"/>
              </a:ext>
            </a:extLst>
          </p:cNvPr>
          <p:cNvSpPr txBox="1"/>
          <p:nvPr/>
        </p:nvSpPr>
        <p:spPr>
          <a:xfrm>
            <a:off x="1872567" y="3140684"/>
            <a:ext cx="587020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fre</a:t>
            </a:r>
            <a:endParaRPr lang="de-DE" sz="2400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64" name="Textfeld 63" descr="SILBELAST">
            <a:extLst>
              <a:ext uri="{FF2B5EF4-FFF2-40B4-BE49-F238E27FC236}">
                <a16:creationId xmlns:a16="http://schemas.microsoft.com/office/drawing/2014/main" id="{8575D937-0951-1DEB-12AD-A22C35E8EF43}"/>
              </a:ext>
            </a:extLst>
          </p:cNvPr>
          <p:cNvSpPr txBox="1"/>
          <p:nvPr/>
        </p:nvSpPr>
        <p:spPr>
          <a:xfrm>
            <a:off x="2585371" y="3140684"/>
            <a:ext cx="58060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frä</a:t>
            </a:r>
            <a:endParaRPr lang="de-DE" sz="2400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65" name="Textfeld 64" descr="SILBELAST">
            <a:extLst>
              <a:ext uri="{FF2B5EF4-FFF2-40B4-BE49-F238E27FC236}">
                <a16:creationId xmlns:a16="http://schemas.microsoft.com/office/drawing/2014/main" id="{D0199C7E-2C50-1036-15F2-0A24D80D42F5}"/>
              </a:ext>
            </a:extLst>
          </p:cNvPr>
          <p:cNvSpPr txBox="1"/>
          <p:nvPr/>
        </p:nvSpPr>
        <p:spPr>
          <a:xfrm>
            <a:off x="3291763" y="3140684"/>
            <a:ext cx="558166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flü</a:t>
            </a:r>
            <a:endParaRPr lang="de-DE" sz="2400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66" name="Textfeld 65" descr="SILBELAST">
            <a:extLst>
              <a:ext uri="{FF2B5EF4-FFF2-40B4-BE49-F238E27FC236}">
                <a16:creationId xmlns:a16="http://schemas.microsoft.com/office/drawing/2014/main" id="{D74A8DF8-B2CC-5FE2-FBF1-9BAD275030D2}"/>
              </a:ext>
            </a:extLst>
          </p:cNvPr>
          <p:cNvSpPr txBox="1"/>
          <p:nvPr/>
        </p:nvSpPr>
        <p:spPr>
          <a:xfrm>
            <a:off x="3975713" y="3140684"/>
            <a:ext cx="554960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flö</a:t>
            </a:r>
            <a:endParaRPr lang="de-DE" sz="2400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67" name="Textfeld 66" descr="SILBELAST">
            <a:extLst>
              <a:ext uri="{FF2B5EF4-FFF2-40B4-BE49-F238E27FC236}">
                <a16:creationId xmlns:a16="http://schemas.microsoft.com/office/drawing/2014/main" id="{62607387-E039-2923-60BC-71E656B0C619}"/>
              </a:ext>
            </a:extLst>
          </p:cNvPr>
          <p:cNvSpPr txBox="1"/>
          <p:nvPr/>
        </p:nvSpPr>
        <p:spPr>
          <a:xfrm>
            <a:off x="4656457" y="3140684"/>
            <a:ext cx="64953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pes</a:t>
            </a:r>
            <a:endParaRPr lang="de-DE" sz="2400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68" name="Textfeld 67" descr="SILBELAST">
            <a:extLst>
              <a:ext uri="{FF2B5EF4-FFF2-40B4-BE49-F238E27FC236}">
                <a16:creationId xmlns:a16="http://schemas.microsoft.com/office/drawing/2014/main" id="{454E128C-930F-F6F8-BD2C-08BE92BDFBB3}"/>
              </a:ext>
            </a:extLst>
          </p:cNvPr>
          <p:cNvSpPr txBox="1"/>
          <p:nvPr/>
        </p:nvSpPr>
        <p:spPr>
          <a:xfrm>
            <a:off x="5394909" y="3140684"/>
            <a:ext cx="64312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pas</a:t>
            </a:r>
            <a:endParaRPr lang="de-DE" sz="2400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69" name="Textfeld 68" descr="SILBELAST">
            <a:extLst>
              <a:ext uri="{FF2B5EF4-FFF2-40B4-BE49-F238E27FC236}">
                <a16:creationId xmlns:a16="http://schemas.microsoft.com/office/drawing/2014/main" id="{A8D229E1-D074-5911-6EDC-AA67E8432209}"/>
              </a:ext>
            </a:extLst>
          </p:cNvPr>
          <p:cNvSpPr txBox="1"/>
          <p:nvPr/>
        </p:nvSpPr>
        <p:spPr>
          <a:xfrm>
            <a:off x="6207099" y="3140684"/>
            <a:ext cx="64312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päs</a:t>
            </a:r>
            <a:endParaRPr lang="de-DE" sz="2400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70" name="Textfeld 69" descr="SILBELAST">
            <a:extLst>
              <a:ext uri="{FF2B5EF4-FFF2-40B4-BE49-F238E27FC236}">
                <a16:creationId xmlns:a16="http://schemas.microsoft.com/office/drawing/2014/main" id="{713318A6-E166-653B-B678-1BFCB21DAED0}"/>
              </a:ext>
            </a:extLst>
          </p:cNvPr>
          <p:cNvSpPr txBox="1"/>
          <p:nvPr/>
        </p:nvSpPr>
        <p:spPr>
          <a:xfrm>
            <a:off x="7019289" y="3140684"/>
            <a:ext cx="609462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pla</a:t>
            </a:r>
            <a:endParaRPr lang="de-DE" sz="2400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71" name="Textfeld 70" descr="SILBELAST">
            <a:extLst>
              <a:ext uri="{FF2B5EF4-FFF2-40B4-BE49-F238E27FC236}">
                <a16:creationId xmlns:a16="http://schemas.microsoft.com/office/drawing/2014/main" id="{FDC872F2-E664-DAD8-7F96-753ADF7CA027}"/>
              </a:ext>
            </a:extLst>
          </p:cNvPr>
          <p:cNvSpPr txBox="1"/>
          <p:nvPr/>
        </p:nvSpPr>
        <p:spPr>
          <a:xfrm>
            <a:off x="7754535" y="3140684"/>
            <a:ext cx="554960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flo</a:t>
            </a:r>
            <a:endParaRPr lang="de-DE" sz="2400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72" name="Textfeld 71" descr="SILBELAST">
            <a:extLst>
              <a:ext uri="{FF2B5EF4-FFF2-40B4-BE49-F238E27FC236}">
                <a16:creationId xmlns:a16="http://schemas.microsoft.com/office/drawing/2014/main" id="{1DE25BE2-1F7C-E9B6-BFAB-9479783D9D7D}"/>
              </a:ext>
            </a:extLst>
          </p:cNvPr>
          <p:cNvSpPr txBox="1"/>
          <p:nvPr/>
        </p:nvSpPr>
        <p:spPr>
          <a:xfrm>
            <a:off x="8435279" y="3140684"/>
            <a:ext cx="623889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gro</a:t>
            </a:r>
            <a:endParaRPr lang="de-DE" sz="2400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73" name="Textfeld 72" descr="SILBELAST">
            <a:extLst>
              <a:ext uri="{FF2B5EF4-FFF2-40B4-BE49-F238E27FC236}">
                <a16:creationId xmlns:a16="http://schemas.microsoft.com/office/drawing/2014/main" id="{806A1118-3A18-13D4-5778-14537EF87A0A}"/>
              </a:ext>
            </a:extLst>
          </p:cNvPr>
          <p:cNvSpPr txBox="1"/>
          <p:nvPr/>
        </p:nvSpPr>
        <p:spPr>
          <a:xfrm>
            <a:off x="9184952" y="3140684"/>
            <a:ext cx="62709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grü</a:t>
            </a:r>
            <a:endParaRPr lang="de-DE" sz="2400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77" name="Textfeld 76" descr="SILBELAST">
            <a:extLst>
              <a:ext uri="{FF2B5EF4-FFF2-40B4-BE49-F238E27FC236}">
                <a16:creationId xmlns:a16="http://schemas.microsoft.com/office/drawing/2014/main" id="{EC98E434-F3E6-6054-1BC0-20E601F4014C}"/>
              </a:ext>
            </a:extLst>
          </p:cNvPr>
          <p:cNvSpPr txBox="1"/>
          <p:nvPr/>
        </p:nvSpPr>
        <p:spPr>
          <a:xfrm>
            <a:off x="9937826" y="3140684"/>
            <a:ext cx="106631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gra</a:t>
            </a:r>
            <a:r>
              <a:rPr lang="de-DE" sz="2400" dirty="0">
                <a:solidFill>
                  <a:srgbClr val="000000"/>
                </a:solidFill>
                <a:latin typeface="Trebuchet MS" panose="020B0603020202020204" pitchFamily="34" charset="0"/>
              </a:rPr>
              <a:t>  </a:t>
            </a:r>
            <a:r>
              <a:rPr lang="de-DE" sz="2400" dirty="0">
                <a:solidFill>
                  <a:srgbClr val="000000"/>
                </a:solidFill>
                <a:latin typeface="Trebuchet MS" panose="020B0603020202020204" pitchFamily="34" charset="0"/>
                <a:sym typeface="Wingdings" panose="05000000000000000000" pitchFamily="2" charset="2"/>
              </a:rPr>
              <a:t></a:t>
            </a:r>
            <a:endParaRPr lang="de-DE" sz="2400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92" name="Ellipse 91">
            <a:extLst>
              <a:ext uri="{FF2B5EF4-FFF2-40B4-BE49-F238E27FC236}">
                <a16:creationId xmlns:a16="http://schemas.microsoft.com/office/drawing/2014/main" id="{1BEC1D87-8831-721A-4DEB-4D1E665707B8}"/>
              </a:ext>
            </a:extLst>
          </p:cNvPr>
          <p:cNvSpPr/>
          <p:nvPr/>
        </p:nvSpPr>
        <p:spPr>
          <a:xfrm>
            <a:off x="107504" y="2728523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93" name="Ellipse 92">
            <a:extLst>
              <a:ext uri="{FF2B5EF4-FFF2-40B4-BE49-F238E27FC236}">
                <a16:creationId xmlns:a16="http://schemas.microsoft.com/office/drawing/2014/main" id="{1BCEA109-B492-182D-A66C-D9227469D58A}"/>
              </a:ext>
            </a:extLst>
          </p:cNvPr>
          <p:cNvSpPr/>
          <p:nvPr/>
        </p:nvSpPr>
        <p:spPr>
          <a:xfrm>
            <a:off x="107504" y="3281797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78" name="Textfeld 77" descr="SILBELAST/FIRST">
            <a:extLst>
              <a:ext uri="{FF2B5EF4-FFF2-40B4-BE49-F238E27FC236}">
                <a16:creationId xmlns:a16="http://schemas.microsoft.com/office/drawing/2014/main" id="{4BE17672-519B-BD1F-A531-202E2E6B08EF}"/>
              </a:ext>
            </a:extLst>
          </p:cNvPr>
          <p:cNvSpPr txBox="1"/>
          <p:nvPr/>
        </p:nvSpPr>
        <p:spPr>
          <a:xfrm>
            <a:off x="320881" y="3693437"/>
            <a:ext cx="58060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raf</a:t>
            </a:r>
            <a:endParaRPr lang="de-DE" sz="2400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79" name="Textfeld 78" descr="SILBELAST">
            <a:extLst>
              <a:ext uri="{FF2B5EF4-FFF2-40B4-BE49-F238E27FC236}">
                <a16:creationId xmlns:a16="http://schemas.microsoft.com/office/drawing/2014/main" id="{7D739C8D-8FD3-609D-2CA0-05E6C294BD96}"/>
              </a:ext>
            </a:extLst>
          </p:cNvPr>
          <p:cNvSpPr txBox="1"/>
          <p:nvPr/>
        </p:nvSpPr>
        <p:spPr>
          <a:xfrm>
            <a:off x="1074826" y="3693437"/>
            <a:ext cx="551754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laf</a:t>
            </a:r>
            <a:endParaRPr lang="de-DE" sz="2400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80" name="Textfeld 79" descr="SILBELAST">
            <a:extLst>
              <a:ext uri="{FF2B5EF4-FFF2-40B4-BE49-F238E27FC236}">
                <a16:creationId xmlns:a16="http://schemas.microsoft.com/office/drawing/2014/main" id="{6D90C5AB-ECED-F213-EA90-792FB85EF20E}"/>
              </a:ext>
            </a:extLst>
          </p:cNvPr>
          <p:cNvSpPr txBox="1"/>
          <p:nvPr/>
        </p:nvSpPr>
        <p:spPr>
          <a:xfrm>
            <a:off x="1799917" y="3693437"/>
            <a:ext cx="631904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baf</a:t>
            </a:r>
            <a:endParaRPr lang="de-DE" sz="2400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81" name="Textfeld 80" descr="SILBELAST">
            <a:extLst>
              <a:ext uri="{FF2B5EF4-FFF2-40B4-BE49-F238E27FC236}">
                <a16:creationId xmlns:a16="http://schemas.microsoft.com/office/drawing/2014/main" id="{F495EDF0-5C27-9702-0B02-6C218AE948B4}"/>
              </a:ext>
            </a:extLst>
          </p:cNvPr>
          <p:cNvSpPr txBox="1"/>
          <p:nvPr/>
        </p:nvSpPr>
        <p:spPr>
          <a:xfrm>
            <a:off x="2605158" y="3693437"/>
            <a:ext cx="639919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>
                <a:solidFill>
                  <a:srgbClr val="000000"/>
                </a:solidFill>
                <a:latin typeface="Trebuchet MS" panose="020B0603020202020204" pitchFamily="34" charset="0"/>
              </a:rPr>
              <a:t>sag</a:t>
            </a:r>
          </a:p>
        </p:txBody>
      </p:sp>
      <p:sp>
        <p:nvSpPr>
          <p:cNvPr id="82" name="Textfeld 81" descr="SILBELAST">
            <a:extLst>
              <a:ext uri="{FF2B5EF4-FFF2-40B4-BE49-F238E27FC236}">
                <a16:creationId xmlns:a16="http://schemas.microsoft.com/office/drawing/2014/main" id="{EA39AD92-3CDB-56AE-5746-CE7F38FEDE7D}"/>
              </a:ext>
            </a:extLst>
          </p:cNvPr>
          <p:cNvSpPr txBox="1"/>
          <p:nvPr/>
        </p:nvSpPr>
        <p:spPr>
          <a:xfrm>
            <a:off x="3363912" y="3693437"/>
            <a:ext cx="593432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käl</a:t>
            </a:r>
            <a:endParaRPr lang="de-DE" sz="2400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83" name="Textfeld 82" descr="SILBELAST">
            <a:extLst>
              <a:ext uri="{FF2B5EF4-FFF2-40B4-BE49-F238E27FC236}">
                <a16:creationId xmlns:a16="http://schemas.microsoft.com/office/drawing/2014/main" id="{563D8F6F-8DB4-4239-E7FC-10D436A2F98E}"/>
              </a:ext>
            </a:extLst>
          </p:cNvPr>
          <p:cNvSpPr txBox="1"/>
          <p:nvPr/>
        </p:nvSpPr>
        <p:spPr>
          <a:xfrm>
            <a:off x="4153123" y="3693437"/>
            <a:ext cx="619080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lim</a:t>
            </a:r>
            <a:endParaRPr lang="de-DE" sz="2400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84" name="Textfeld 83" descr="SILBELAST">
            <a:extLst>
              <a:ext uri="{FF2B5EF4-FFF2-40B4-BE49-F238E27FC236}">
                <a16:creationId xmlns:a16="http://schemas.microsoft.com/office/drawing/2014/main" id="{7EDAEC7D-5D82-5378-38B1-A1AA14BB46B0}"/>
              </a:ext>
            </a:extLst>
          </p:cNvPr>
          <p:cNvSpPr txBox="1"/>
          <p:nvPr/>
        </p:nvSpPr>
        <p:spPr>
          <a:xfrm>
            <a:off x="4804476" y="3693437"/>
            <a:ext cx="696024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>
                <a:solidFill>
                  <a:srgbClr val="000000"/>
                </a:solidFill>
                <a:latin typeface="Trebuchet MS" panose="020B0603020202020204" pitchFamily="34" charset="0"/>
              </a:rPr>
              <a:t>min</a:t>
            </a:r>
          </a:p>
        </p:txBody>
      </p:sp>
      <p:sp>
        <p:nvSpPr>
          <p:cNvPr id="85" name="Textfeld 84" descr="SILBELAST">
            <a:extLst>
              <a:ext uri="{FF2B5EF4-FFF2-40B4-BE49-F238E27FC236}">
                <a16:creationId xmlns:a16="http://schemas.microsoft.com/office/drawing/2014/main" id="{F29F9BB9-61DC-00E4-A416-7BDD52182DE8}"/>
              </a:ext>
            </a:extLst>
          </p:cNvPr>
          <p:cNvSpPr txBox="1"/>
          <p:nvPr/>
        </p:nvSpPr>
        <p:spPr>
          <a:xfrm>
            <a:off x="5619335" y="3693437"/>
            <a:ext cx="518091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sir</a:t>
            </a:r>
            <a:endParaRPr lang="de-DE" sz="2400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86" name="Textfeld 85" descr="SILBELAST">
            <a:extLst>
              <a:ext uri="{FF2B5EF4-FFF2-40B4-BE49-F238E27FC236}">
                <a16:creationId xmlns:a16="http://schemas.microsoft.com/office/drawing/2014/main" id="{3990E98F-FD39-3FE2-BA89-FC6F0E4911E0}"/>
              </a:ext>
            </a:extLst>
          </p:cNvPr>
          <p:cNvSpPr txBox="1"/>
          <p:nvPr/>
        </p:nvSpPr>
        <p:spPr>
          <a:xfrm>
            <a:off x="6304351" y="3693437"/>
            <a:ext cx="59663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kik</a:t>
            </a:r>
            <a:endParaRPr lang="de-DE" sz="2400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87" name="Textfeld 86" descr="SILBELAST">
            <a:extLst>
              <a:ext uri="{FF2B5EF4-FFF2-40B4-BE49-F238E27FC236}">
                <a16:creationId xmlns:a16="http://schemas.microsoft.com/office/drawing/2014/main" id="{167E4E52-8492-3404-C9AD-430B36A3C2B1}"/>
              </a:ext>
            </a:extLst>
          </p:cNvPr>
          <p:cNvSpPr txBox="1"/>
          <p:nvPr/>
        </p:nvSpPr>
        <p:spPr>
          <a:xfrm>
            <a:off x="7019824" y="3693437"/>
            <a:ext cx="61266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plo</a:t>
            </a:r>
            <a:endParaRPr lang="de-DE" sz="2400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88" name="Textfeld 87" descr="SILBELAST">
            <a:extLst>
              <a:ext uri="{FF2B5EF4-FFF2-40B4-BE49-F238E27FC236}">
                <a16:creationId xmlns:a16="http://schemas.microsoft.com/office/drawing/2014/main" id="{101F74CB-8530-EFB7-F24C-79A2DD427ECE}"/>
              </a:ext>
            </a:extLst>
          </p:cNvPr>
          <p:cNvSpPr txBox="1"/>
          <p:nvPr/>
        </p:nvSpPr>
        <p:spPr>
          <a:xfrm>
            <a:off x="7751327" y="3693437"/>
            <a:ext cx="615874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plü</a:t>
            </a:r>
            <a:endParaRPr lang="de-DE" sz="2400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89" name="Textfeld 88" descr="SILBELAST">
            <a:extLst>
              <a:ext uri="{FF2B5EF4-FFF2-40B4-BE49-F238E27FC236}">
                <a16:creationId xmlns:a16="http://schemas.microsoft.com/office/drawing/2014/main" id="{6EF03EB8-BC5B-2BFB-8948-C5C2BE411B32}"/>
              </a:ext>
            </a:extLst>
          </p:cNvPr>
          <p:cNvSpPr txBox="1"/>
          <p:nvPr/>
        </p:nvSpPr>
        <p:spPr>
          <a:xfrm>
            <a:off x="8486036" y="3693437"/>
            <a:ext cx="64312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spa</a:t>
            </a:r>
            <a:endParaRPr lang="de-DE" sz="2400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90" name="Textfeld 89" descr="SILBELAST">
            <a:extLst>
              <a:ext uri="{FF2B5EF4-FFF2-40B4-BE49-F238E27FC236}">
                <a16:creationId xmlns:a16="http://schemas.microsoft.com/office/drawing/2014/main" id="{BF6D6246-A036-C000-0C00-C9DE55CE376F}"/>
              </a:ext>
            </a:extLst>
          </p:cNvPr>
          <p:cNvSpPr txBox="1"/>
          <p:nvPr/>
        </p:nvSpPr>
        <p:spPr>
          <a:xfrm>
            <a:off x="9247996" y="3693437"/>
            <a:ext cx="598241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glu</a:t>
            </a:r>
            <a:endParaRPr lang="de-DE" sz="2400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91" name="Textfeld 90" descr="SILBELAST">
            <a:extLst>
              <a:ext uri="{FF2B5EF4-FFF2-40B4-BE49-F238E27FC236}">
                <a16:creationId xmlns:a16="http://schemas.microsoft.com/office/drawing/2014/main" id="{0CF2012B-4585-BDD5-AC1B-8DB3D2510E83}"/>
              </a:ext>
            </a:extLst>
          </p:cNvPr>
          <p:cNvSpPr txBox="1"/>
          <p:nvPr/>
        </p:nvSpPr>
        <p:spPr>
          <a:xfrm>
            <a:off x="9965077" y="3693437"/>
            <a:ext cx="99578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bäs</a:t>
            </a:r>
            <a:r>
              <a:rPr lang="de-DE" sz="2400" dirty="0">
                <a:solidFill>
                  <a:srgbClr val="000000"/>
                </a:solidFill>
                <a:latin typeface="Trebuchet MS" panose="020B0603020202020204" pitchFamily="34" charset="0"/>
              </a:rPr>
              <a:t> </a:t>
            </a:r>
            <a:r>
              <a:rPr lang="de-DE" sz="2400" dirty="0">
                <a:solidFill>
                  <a:srgbClr val="000000"/>
                </a:solidFill>
                <a:latin typeface="Trebuchet MS" panose="020B0603020202020204" pitchFamily="34" charset="0"/>
                <a:sym typeface="Wingdings" panose="05000000000000000000" pitchFamily="2" charset="2"/>
              </a:rPr>
              <a:t></a:t>
            </a:r>
            <a:endParaRPr lang="de-DE" sz="2400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94" name="Textfeld 93" descr="SILBELAST/FIRST">
            <a:extLst>
              <a:ext uri="{FF2B5EF4-FFF2-40B4-BE49-F238E27FC236}">
                <a16:creationId xmlns:a16="http://schemas.microsoft.com/office/drawing/2014/main" id="{D9CDE486-6A10-DE9D-6BD1-A9573F00B989}"/>
              </a:ext>
            </a:extLst>
          </p:cNvPr>
          <p:cNvSpPr txBox="1"/>
          <p:nvPr/>
        </p:nvSpPr>
        <p:spPr>
          <a:xfrm>
            <a:off x="320881" y="4246190"/>
            <a:ext cx="582211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taf</a:t>
            </a:r>
            <a:endParaRPr lang="de-DE" sz="2400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95" name="Textfeld 94" descr="SILBELAST">
            <a:extLst>
              <a:ext uri="{FF2B5EF4-FFF2-40B4-BE49-F238E27FC236}">
                <a16:creationId xmlns:a16="http://schemas.microsoft.com/office/drawing/2014/main" id="{0C802D71-2423-E584-9F2E-F08843888E26}"/>
              </a:ext>
            </a:extLst>
          </p:cNvPr>
          <p:cNvSpPr txBox="1"/>
          <p:nvPr/>
        </p:nvSpPr>
        <p:spPr>
          <a:xfrm>
            <a:off x="1068661" y="4246190"/>
            <a:ext cx="62869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häf</a:t>
            </a:r>
            <a:endParaRPr lang="de-DE" sz="2400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96" name="Textfeld 95" descr="SILBELAST">
            <a:extLst>
              <a:ext uri="{FF2B5EF4-FFF2-40B4-BE49-F238E27FC236}">
                <a16:creationId xmlns:a16="http://schemas.microsoft.com/office/drawing/2014/main" id="{283410E8-2EB4-4A5F-8DEA-D71590CBDF71}"/>
              </a:ext>
            </a:extLst>
          </p:cNvPr>
          <p:cNvSpPr txBox="1"/>
          <p:nvPr/>
        </p:nvSpPr>
        <p:spPr>
          <a:xfrm>
            <a:off x="1862928" y="4246190"/>
            <a:ext cx="588623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tef</a:t>
            </a:r>
            <a:endParaRPr lang="de-DE" sz="2400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97" name="Textfeld 96" descr="SILBELAST">
            <a:extLst>
              <a:ext uri="{FF2B5EF4-FFF2-40B4-BE49-F238E27FC236}">
                <a16:creationId xmlns:a16="http://schemas.microsoft.com/office/drawing/2014/main" id="{9F42B5B6-B67D-B409-8CAC-04937F7A2517}"/>
              </a:ext>
            </a:extLst>
          </p:cNvPr>
          <p:cNvSpPr txBox="1"/>
          <p:nvPr/>
        </p:nvSpPr>
        <p:spPr>
          <a:xfrm>
            <a:off x="2536970" y="4246190"/>
            <a:ext cx="620683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>
                <a:solidFill>
                  <a:srgbClr val="000000"/>
                </a:solidFill>
                <a:latin typeface="Trebuchet MS" panose="020B0603020202020204" pitchFamily="34" charset="0"/>
              </a:rPr>
              <a:t>feg</a:t>
            </a:r>
          </a:p>
        </p:txBody>
      </p:sp>
      <p:sp>
        <p:nvSpPr>
          <p:cNvPr id="98" name="Textfeld 97" descr="SILBELAST">
            <a:extLst>
              <a:ext uri="{FF2B5EF4-FFF2-40B4-BE49-F238E27FC236}">
                <a16:creationId xmlns:a16="http://schemas.microsoft.com/office/drawing/2014/main" id="{83787F27-FE50-BE8C-9D1C-08317C10B695}"/>
              </a:ext>
            </a:extLst>
          </p:cNvPr>
          <p:cNvSpPr txBox="1"/>
          <p:nvPr/>
        </p:nvSpPr>
        <p:spPr>
          <a:xfrm>
            <a:off x="3214218" y="4246190"/>
            <a:ext cx="761747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meg</a:t>
            </a:r>
            <a:endParaRPr lang="de-DE" sz="2400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99" name="Textfeld 98" descr="SILBELAST">
            <a:extLst>
              <a:ext uri="{FF2B5EF4-FFF2-40B4-BE49-F238E27FC236}">
                <a16:creationId xmlns:a16="http://schemas.microsoft.com/office/drawing/2014/main" id="{A068E4E5-4630-A8C0-C47A-D01488AD0126}"/>
              </a:ext>
            </a:extLst>
          </p:cNvPr>
          <p:cNvSpPr txBox="1"/>
          <p:nvPr/>
        </p:nvSpPr>
        <p:spPr>
          <a:xfrm>
            <a:off x="4021309" y="4246190"/>
            <a:ext cx="67518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>
                <a:solidFill>
                  <a:srgbClr val="000000"/>
                </a:solidFill>
                <a:latin typeface="Trebuchet MS" panose="020B0603020202020204" pitchFamily="34" charset="0"/>
              </a:rPr>
              <a:t>heg</a:t>
            </a:r>
          </a:p>
        </p:txBody>
      </p:sp>
      <p:sp>
        <p:nvSpPr>
          <p:cNvPr id="100" name="Textfeld 99" descr="SILBELAST">
            <a:extLst>
              <a:ext uri="{FF2B5EF4-FFF2-40B4-BE49-F238E27FC236}">
                <a16:creationId xmlns:a16="http://schemas.microsoft.com/office/drawing/2014/main" id="{030BA768-214A-C5DD-8CDA-55B7DFE1FFD1}"/>
              </a:ext>
            </a:extLst>
          </p:cNvPr>
          <p:cNvSpPr txBox="1"/>
          <p:nvPr/>
        </p:nvSpPr>
        <p:spPr>
          <a:xfrm>
            <a:off x="4741838" y="4246190"/>
            <a:ext cx="612668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big</a:t>
            </a:r>
            <a:endParaRPr lang="de-DE" sz="2400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101" name="Textfeld 100" descr="SILBELAST">
            <a:extLst>
              <a:ext uri="{FF2B5EF4-FFF2-40B4-BE49-F238E27FC236}">
                <a16:creationId xmlns:a16="http://schemas.microsoft.com/office/drawing/2014/main" id="{9B0702E6-2511-D921-D5EE-51E6DD388B86}"/>
              </a:ext>
            </a:extLst>
          </p:cNvPr>
          <p:cNvSpPr txBox="1"/>
          <p:nvPr/>
        </p:nvSpPr>
        <p:spPr>
          <a:xfrm>
            <a:off x="5465573" y="4246190"/>
            <a:ext cx="609462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nig</a:t>
            </a:r>
            <a:endParaRPr lang="de-DE" sz="2400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102" name="Textfeld 101" descr="SILBELAST">
            <a:extLst>
              <a:ext uri="{FF2B5EF4-FFF2-40B4-BE49-F238E27FC236}">
                <a16:creationId xmlns:a16="http://schemas.microsoft.com/office/drawing/2014/main" id="{8DF64C13-71FD-9637-BB6E-19661DE66DE5}"/>
              </a:ext>
            </a:extLst>
          </p:cNvPr>
          <p:cNvSpPr txBox="1"/>
          <p:nvPr/>
        </p:nvSpPr>
        <p:spPr>
          <a:xfrm>
            <a:off x="6186102" y="4246190"/>
            <a:ext cx="609462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päl</a:t>
            </a:r>
            <a:endParaRPr lang="de-DE" sz="2400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103" name="Textfeld 102" descr="SILBELAST">
            <a:extLst>
              <a:ext uri="{FF2B5EF4-FFF2-40B4-BE49-F238E27FC236}">
                <a16:creationId xmlns:a16="http://schemas.microsoft.com/office/drawing/2014/main" id="{18B161DB-8C3D-36BD-253D-981026B1D0EE}"/>
              </a:ext>
            </a:extLst>
          </p:cNvPr>
          <p:cNvSpPr txBox="1"/>
          <p:nvPr/>
        </p:nvSpPr>
        <p:spPr>
          <a:xfrm>
            <a:off x="6983575" y="4246190"/>
            <a:ext cx="562975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säl</a:t>
            </a:r>
            <a:endParaRPr lang="de-DE" sz="2400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104" name="Textfeld 103" descr="SILBELAST">
            <a:extLst>
              <a:ext uri="{FF2B5EF4-FFF2-40B4-BE49-F238E27FC236}">
                <a16:creationId xmlns:a16="http://schemas.microsoft.com/office/drawing/2014/main" id="{0E45CA73-B00C-6007-2070-51F6D54B28FF}"/>
              </a:ext>
            </a:extLst>
          </p:cNvPr>
          <p:cNvSpPr txBox="1"/>
          <p:nvPr/>
        </p:nvSpPr>
        <p:spPr>
          <a:xfrm>
            <a:off x="7734561" y="4246190"/>
            <a:ext cx="599844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kel</a:t>
            </a:r>
            <a:endParaRPr lang="de-DE" sz="2400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105" name="Textfeld 104" descr="SILBELAST">
            <a:extLst>
              <a:ext uri="{FF2B5EF4-FFF2-40B4-BE49-F238E27FC236}">
                <a16:creationId xmlns:a16="http://schemas.microsoft.com/office/drawing/2014/main" id="{F1E1FA2F-03B7-0685-5016-CC37012163D3}"/>
              </a:ext>
            </a:extLst>
          </p:cNvPr>
          <p:cNvSpPr txBox="1"/>
          <p:nvPr/>
        </p:nvSpPr>
        <p:spPr>
          <a:xfrm>
            <a:off x="8522416" y="4246190"/>
            <a:ext cx="529312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läl</a:t>
            </a:r>
            <a:endParaRPr lang="de-DE" sz="2400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106" name="Textfeld 105" descr="SILBELAST">
            <a:extLst>
              <a:ext uri="{FF2B5EF4-FFF2-40B4-BE49-F238E27FC236}">
                <a16:creationId xmlns:a16="http://schemas.microsoft.com/office/drawing/2014/main" id="{15E577E7-3269-515B-5184-CF53D360842A}"/>
              </a:ext>
            </a:extLst>
          </p:cNvPr>
          <p:cNvSpPr txBox="1"/>
          <p:nvPr/>
        </p:nvSpPr>
        <p:spPr>
          <a:xfrm>
            <a:off x="9239739" y="4246190"/>
            <a:ext cx="558166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pif</a:t>
            </a:r>
            <a:endParaRPr lang="de-DE" sz="2400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107" name="Textfeld 106" descr="SILBELAST">
            <a:extLst>
              <a:ext uri="{FF2B5EF4-FFF2-40B4-BE49-F238E27FC236}">
                <a16:creationId xmlns:a16="http://schemas.microsoft.com/office/drawing/2014/main" id="{AC3CA7D1-139D-296C-2F05-A404846BFDA4}"/>
              </a:ext>
            </a:extLst>
          </p:cNvPr>
          <p:cNvSpPr txBox="1"/>
          <p:nvPr/>
        </p:nvSpPr>
        <p:spPr>
          <a:xfrm>
            <a:off x="9963474" y="4246190"/>
            <a:ext cx="1079142" cy="461665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2400" dirty="0" err="1">
                <a:solidFill>
                  <a:srgbClr val="000000"/>
                </a:solidFill>
                <a:latin typeface="Trebuchet MS" panose="020B0603020202020204" pitchFamily="34" charset="0"/>
              </a:rPr>
              <a:t>kes</a:t>
            </a:r>
            <a:r>
              <a:rPr lang="de-DE" sz="2400" dirty="0">
                <a:solidFill>
                  <a:srgbClr val="000000"/>
                </a:solidFill>
                <a:latin typeface="Trebuchet MS" panose="020B0603020202020204" pitchFamily="34" charset="0"/>
              </a:rPr>
              <a:t>  </a:t>
            </a:r>
            <a:r>
              <a:rPr lang="de-DE" sz="2400" dirty="0">
                <a:solidFill>
                  <a:srgbClr val="000000"/>
                </a:solidFill>
                <a:latin typeface="Trebuchet MS" panose="020B0603020202020204" pitchFamily="34" charset="0"/>
                <a:sym typeface="Wingdings" panose="05000000000000000000" pitchFamily="2" charset="2"/>
              </a:rPr>
              <a:t></a:t>
            </a:r>
            <a:endParaRPr lang="de-DE" sz="2400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122" name="Ellipse 121">
            <a:extLst>
              <a:ext uri="{FF2B5EF4-FFF2-40B4-BE49-F238E27FC236}">
                <a16:creationId xmlns:a16="http://schemas.microsoft.com/office/drawing/2014/main" id="{19F1F66A-D323-A8B6-5CEF-7A30AF1EDFEA}"/>
              </a:ext>
            </a:extLst>
          </p:cNvPr>
          <p:cNvSpPr/>
          <p:nvPr/>
        </p:nvSpPr>
        <p:spPr>
          <a:xfrm>
            <a:off x="104857" y="3835071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sp>
        <p:nvSpPr>
          <p:cNvPr id="123" name="Ellipse 122">
            <a:extLst>
              <a:ext uri="{FF2B5EF4-FFF2-40B4-BE49-F238E27FC236}">
                <a16:creationId xmlns:a16="http://schemas.microsoft.com/office/drawing/2014/main" id="{972BD216-2C09-293C-7657-49DEAAB12EC6}"/>
              </a:ext>
            </a:extLst>
          </p:cNvPr>
          <p:cNvSpPr/>
          <p:nvPr/>
        </p:nvSpPr>
        <p:spPr>
          <a:xfrm>
            <a:off x="104857" y="4388345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de-DE">
              <a:solidFill>
                <a:prstClr val="white"/>
              </a:solidFill>
            </a:endParaRPr>
          </a:p>
        </p:txBody>
      </p:sp>
      <p:pic>
        <p:nvPicPr>
          <p:cNvPr id="156" name="Grafik 155" descr="Ein Bild, das Text, Screenshot enthält.&#10;&#10;Automatisch generierte Beschreibung">
            <a:extLst>
              <a:ext uri="{FF2B5EF4-FFF2-40B4-BE49-F238E27FC236}">
                <a16:creationId xmlns:a16="http://schemas.microsoft.com/office/drawing/2014/main" id="{178994FE-32D1-DDB5-2E11-4E359C38E8C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6343019"/>
            <a:ext cx="980590" cy="385806"/>
          </a:xfrm>
          <a:prstGeom prst="rect">
            <a:avLst/>
          </a:prstGeom>
        </p:spPr>
      </p:pic>
      <p:sp>
        <p:nvSpPr>
          <p:cNvPr id="155" name="Textfeld 154">
            <a:extLst>
              <a:ext uri="{FF2B5EF4-FFF2-40B4-BE49-F238E27FC236}">
                <a16:creationId xmlns:a16="http://schemas.microsoft.com/office/drawing/2014/main" id="{BAB09598-7860-F40E-8DC3-532D31AF65B9}"/>
              </a:ext>
            </a:extLst>
          </p:cNvPr>
          <p:cNvSpPr txBox="1"/>
          <p:nvPr/>
        </p:nvSpPr>
        <p:spPr>
          <a:xfrm>
            <a:off x="190500" y="6724134"/>
            <a:ext cx="3599062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Übungsdateien\Am Anfang\Silbenübungen\3 Buchstaben.pptx - Seite 2</a:t>
            </a:r>
          </a:p>
        </p:txBody>
      </p:sp>
    </p:spTree>
    <p:extLst>
      <p:ext uri="{BB962C8B-B14F-4D97-AF65-F5344CB8AC3E}">
        <p14:creationId xmlns:p14="http://schemas.microsoft.com/office/powerpoint/2010/main" val="12698954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>
                      <p:stCondLst>
                        <p:cond delay="indefinite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fill="hold">
                      <p:stCondLst>
                        <p:cond delay="indefinite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7" fill="hold">
                      <p:stCondLst>
                        <p:cond delay="indefinite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1" fill="hold">
                      <p:stCondLst>
                        <p:cond delay="indefinite"/>
                      </p:stCondLst>
                      <p:childTnLst>
                        <p:par>
                          <p:cTn id="192" fill="hold">
                            <p:stCondLst>
                              <p:cond delay="0"/>
                            </p:stCondLst>
                            <p:childTnLst>
                              <p:par>
                                <p:cTn id="193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5" fill="hold">
                      <p:stCondLst>
                        <p:cond delay="indefinite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9" fill="hold">
                      <p:stCondLst>
                        <p:cond delay="indefinite"/>
                      </p:stCondLst>
                      <p:childTnLst>
                        <p:par>
                          <p:cTn id="200" fill="hold">
                            <p:stCondLst>
                              <p:cond delay="0"/>
                            </p:stCondLst>
                            <p:childTnLst>
                              <p:par>
                                <p:cTn id="201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3" fill="hold">
                      <p:stCondLst>
                        <p:cond delay="indefinite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7" fill="hold">
                      <p:stCondLst>
                        <p:cond delay="indefinite"/>
                      </p:stCondLst>
                      <p:childTnLst>
                        <p:par>
                          <p:cTn id="208" fill="hold">
                            <p:stCondLst>
                              <p:cond delay="0"/>
                            </p:stCondLst>
                            <p:childTnLst>
                              <p:par>
                                <p:cTn id="209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1" fill="hold">
                      <p:stCondLst>
                        <p:cond delay="indefinite"/>
                      </p:stCondLst>
                      <p:childTnLst>
                        <p:par>
                          <p:cTn id="212" fill="hold">
                            <p:stCondLst>
                              <p:cond delay="0"/>
                            </p:stCondLst>
                            <p:childTnLst>
                              <p:par>
                                <p:cTn id="213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5" fill="hold">
                      <p:stCondLst>
                        <p:cond delay="indefinite"/>
                      </p:stCondLst>
                      <p:childTnLst>
                        <p:par>
                          <p:cTn id="216" fill="hold">
                            <p:stCondLst>
                              <p:cond delay="0"/>
                            </p:stCondLst>
                            <p:childTnLst>
                              <p:par>
                                <p:cTn id="217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9" fill="hold">
                      <p:stCondLst>
                        <p:cond delay="indefinite"/>
                      </p:stCondLst>
                      <p:childTnLst>
                        <p:par>
                          <p:cTn id="220" fill="hold">
                            <p:stCondLst>
                              <p:cond delay="0"/>
                            </p:stCondLst>
                            <p:childTnLst>
                              <p:par>
                                <p:cTn id="221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3" fill="hold">
                      <p:stCondLst>
                        <p:cond delay="indefinite"/>
                      </p:stCondLst>
                      <p:childTnLst>
                        <p:par>
                          <p:cTn id="224" fill="hold">
                            <p:stCondLst>
                              <p:cond delay="0"/>
                            </p:stCondLst>
                            <p:childTnLst>
                              <p:par>
                                <p:cTn id="225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7" fill="hold">
                      <p:stCondLst>
                        <p:cond delay="indefinite"/>
                      </p:stCondLst>
                      <p:childTnLst>
                        <p:par>
                          <p:cTn id="228" fill="hold">
                            <p:stCondLst>
                              <p:cond delay="0"/>
                            </p:stCondLst>
                            <p:childTnLst>
                              <p:par>
                                <p:cTn id="229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1" fill="hold">
                      <p:stCondLst>
                        <p:cond delay="indefinite"/>
                      </p:stCondLst>
                      <p:childTnLst>
                        <p:par>
                          <p:cTn id="232" fill="hold">
                            <p:stCondLst>
                              <p:cond delay="0"/>
                            </p:stCondLst>
                            <p:childTnLst>
                              <p:par>
                                <p:cTn id="233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5" fill="hold">
                      <p:stCondLst>
                        <p:cond delay="indefinite"/>
                      </p:stCondLst>
                      <p:childTnLst>
                        <p:par>
                          <p:cTn id="236" fill="hold">
                            <p:stCondLst>
                              <p:cond delay="0"/>
                            </p:stCondLst>
                            <p:childTnLst>
                              <p:par>
                                <p:cTn id="237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9" fill="hold">
                      <p:stCondLst>
                        <p:cond delay="indefinite"/>
                      </p:stCondLst>
                      <p:childTnLst>
                        <p:par>
                          <p:cTn id="240" fill="hold">
                            <p:stCondLst>
                              <p:cond delay="0"/>
                            </p:stCondLst>
                            <p:childTnLst>
                              <p:par>
                                <p:cTn id="241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3" fill="hold">
                      <p:stCondLst>
                        <p:cond delay="indefinite"/>
                      </p:stCondLst>
                      <p:childTnLst>
                        <p:par>
                          <p:cTn id="244" fill="hold">
                            <p:stCondLst>
                              <p:cond delay="0"/>
                            </p:stCondLst>
                            <p:childTnLst>
                              <p:par>
                                <p:cTn id="245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7" fill="hold">
                      <p:stCondLst>
                        <p:cond delay="indefinite"/>
                      </p:stCondLst>
                      <p:childTnLst>
                        <p:par>
                          <p:cTn id="248" fill="hold">
                            <p:stCondLst>
                              <p:cond delay="0"/>
                            </p:stCondLst>
                            <p:childTnLst>
                              <p:par>
                                <p:cTn id="249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50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1" fill="hold">
                      <p:stCondLst>
                        <p:cond delay="indefinite"/>
                      </p:stCondLst>
                      <p:childTnLst>
                        <p:par>
                          <p:cTn id="252" fill="hold">
                            <p:stCondLst>
                              <p:cond delay="0"/>
                            </p:stCondLst>
                            <p:childTnLst>
                              <p:par>
                                <p:cTn id="253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54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5" fill="hold">
                      <p:stCondLst>
                        <p:cond delay="indefinite"/>
                      </p:stCondLst>
                      <p:childTnLst>
                        <p:par>
                          <p:cTn id="256" fill="hold">
                            <p:stCondLst>
                              <p:cond delay="0"/>
                            </p:stCondLst>
                            <p:childTnLst>
                              <p:par>
                                <p:cTn id="257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9" fill="hold">
                      <p:stCondLst>
                        <p:cond delay="indefinite"/>
                      </p:stCondLst>
                      <p:childTnLst>
                        <p:par>
                          <p:cTn id="260" fill="hold">
                            <p:stCondLst>
                              <p:cond delay="0"/>
                            </p:stCondLst>
                            <p:childTnLst>
                              <p:par>
                                <p:cTn id="261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62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3" fill="hold">
                      <p:stCondLst>
                        <p:cond delay="indefinite"/>
                      </p:stCondLst>
                      <p:childTnLst>
                        <p:par>
                          <p:cTn id="264" fill="hold">
                            <p:stCondLst>
                              <p:cond delay="0"/>
                            </p:stCondLst>
                            <p:childTnLst>
                              <p:par>
                                <p:cTn id="265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7" fill="hold">
                      <p:stCondLst>
                        <p:cond delay="indefinite"/>
                      </p:stCondLst>
                      <p:childTnLst>
                        <p:par>
                          <p:cTn id="268" fill="hold">
                            <p:stCondLst>
                              <p:cond delay="0"/>
                            </p:stCondLst>
                            <p:childTnLst>
                              <p:par>
                                <p:cTn id="269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70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1" fill="hold">
                      <p:stCondLst>
                        <p:cond delay="indefinite"/>
                      </p:stCondLst>
                      <p:childTnLst>
                        <p:par>
                          <p:cTn id="272" fill="hold">
                            <p:stCondLst>
                              <p:cond delay="0"/>
                            </p:stCondLst>
                            <p:childTnLst>
                              <p:par>
                                <p:cTn id="273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74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5" fill="hold">
                      <p:stCondLst>
                        <p:cond delay="indefinite"/>
                      </p:stCondLst>
                      <p:childTnLst>
                        <p:par>
                          <p:cTn id="276" fill="hold">
                            <p:stCondLst>
                              <p:cond delay="0"/>
                            </p:stCondLst>
                            <p:childTnLst>
                              <p:par>
                                <p:cTn id="277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78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9" fill="hold">
                      <p:stCondLst>
                        <p:cond delay="indefinite"/>
                      </p:stCondLst>
                      <p:childTnLst>
                        <p:par>
                          <p:cTn id="280" fill="hold">
                            <p:stCondLst>
                              <p:cond delay="0"/>
                            </p:stCondLst>
                            <p:childTnLst>
                              <p:par>
                                <p:cTn id="281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82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3" fill="hold">
                      <p:stCondLst>
                        <p:cond delay="indefinite"/>
                      </p:stCondLst>
                      <p:childTnLst>
                        <p:par>
                          <p:cTn id="284" fill="hold">
                            <p:stCondLst>
                              <p:cond delay="0"/>
                            </p:stCondLst>
                            <p:childTnLst>
                              <p:par>
                                <p:cTn id="285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8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7" fill="hold">
                      <p:stCondLst>
                        <p:cond delay="indefinite"/>
                      </p:stCondLst>
                      <p:childTnLst>
                        <p:par>
                          <p:cTn id="288" fill="hold">
                            <p:stCondLst>
                              <p:cond delay="0"/>
                            </p:stCondLst>
                            <p:childTnLst>
                              <p:par>
                                <p:cTn id="289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90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1" fill="hold">
                      <p:stCondLst>
                        <p:cond delay="indefinite"/>
                      </p:stCondLst>
                      <p:childTnLst>
                        <p:par>
                          <p:cTn id="292" fill="hold">
                            <p:stCondLst>
                              <p:cond delay="0"/>
                            </p:stCondLst>
                            <p:childTnLst>
                              <p:par>
                                <p:cTn id="293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94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5" fill="hold">
                      <p:stCondLst>
                        <p:cond delay="indefinite"/>
                      </p:stCondLst>
                      <p:childTnLst>
                        <p:par>
                          <p:cTn id="296" fill="hold">
                            <p:stCondLst>
                              <p:cond delay="0"/>
                            </p:stCondLst>
                            <p:childTnLst>
                              <p:par>
                                <p:cTn id="297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298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9" fill="hold">
                      <p:stCondLst>
                        <p:cond delay="indefinite"/>
                      </p:stCondLst>
                      <p:childTnLst>
                        <p:par>
                          <p:cTn id="300" fill="hold">
                            <p:stCondLst>
                              <p:cond delay="0"/>
                            </p:stCondLst>
                            <p:childTnLst>
                              <p:par>
                                <p:cTn id="301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302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3" fill="hold">
                      <p:stCondLst>
                        <p:cond delay="indefinite"/>
                      </p:stCondLst>
                      <p:childTnLst>
                        <p:par>
                          <p:cTn id="304" fill="hold">
                            <p:stCondLst>
                              <p:cond delay="0"/>
                            </p:stCondLst>
                            <p:childTnLst>
                              <p:par>
                                <p:cTn id="305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30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7" fill="hold">
                      <p:stCondLst>
                        <p:cond delay="indefinite"/>
                      </p:stCondLst>
                      <p:childTnLst>
                        <p:par>
                          <p:cTn id="308" fill="hold">
                            <p:stCondLst>
                              <p:cond delay="0"/>
                            </p:stCondLst>
                            <p:childTnLst>
                              <p:par>
                                <p:cTn id="309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310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1" fill="hold">
                      <p:stCondLst>
                        <p:cond delay="indefinite"/>
                      </p:stCondLst>
                      <p:childTnLst>
                        <p:par>
                          <p:cTn id="312" fill="hold">
                            <p:stCondLst>
                              <p:cond delay="0"/>
                            </p:stCondLst>
                            <p:childTnLst>
                              <p:par>
                                <p:cTn id="313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314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5" fill="hold">
                      <p:stCondLst>
                        <p:cond delay="indefinite"/>
                      </p:stCondLst>
                      <p:childTnLst>
                        <p:par>
                          <p:cTn id="316" fill="hold">
                            <p:stCondLst>
                              <p:cond delay="0"/>
                            </p:stCondLst>
                            <p:childTnLst>
                              <p:par>
                                <p:cTn id="317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318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9" fill="hold">
                      <p:stCondLst>
                        <p:cond delay="indefinite"/>
                      </p:stCondLst>
                      <p:childTnLst>
                        <p:par>
                          <p:cTn id="320" fill="hold">
                            <p:stCondLst>
                              <p:cond delay="0"/>
                            </p:stCondLst>
                            <p:childTnLst>
                              <p:par>
                                <p:cTn id="321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322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3" fill="hold">
                      <p:stCondLst>
                        <p:cond delay="indefinite"/>
                      </p:stCondLst>
                      <p:childTnLst>
                        <p:par>
                          <p:cTn id="324" fill="hold">
                            <p:stCondLst>
                              <p:cond delay="0"/>
                            </p:stCondLst>
                            <p:childTnLst>
                              <p:par>
                                <p:cTn id="325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32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7" fill="hold">
                      <p:stCondLst>
                        <p:cond delay="indefinite"/>
                      </p:stCondLst>
                      <p:childTnLst>
                        <p:par>
                          <p:cTn id="328" fill="hold">
                            <p:stCondLst>
                              <p:cond delay="0"/>
                            </p:stCondLst>
                            <p:childTnLst>
                              <p:par>
                                <p:cTn id="329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330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1" fill="hold">
                      <p:stCondLst>
                        <p:cond delay="indefinite"/>
                      </p:stCondLst>
                      <p:childTnLst>
                        <p:par>
                          <p:cTn id="332" fill="hold">
                            <p:stCondLst>
                              <p:cond delay="0"/>
                            </p:stCondLst>
                            <p:childTnLst>
                              <p:par>
                                <p:cTn id="333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334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5" fill="hold">
                      <p:stCondLst>
                        <p:cond delay="indefinite"/>
                      </p:stCondLst>
                      <p:childTnLst>
                        <p:par>
                          <p:cTn id="336" fill="hold">
                            <p:stCondLst>
                              <p:cond delay="0"/>
                            </p:stCondLst>
                            <p:childTnLst>
                              <p:par>
                                <p:cTn id="337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338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9" fill="hold">
                      <p:stCondLst>
                        <p:cond delay="indefinite"/>
                      </p:stCondLst>
                      <p:childTnLst>
                        <p:par>
                          <p:cTn id="340" fill="hold">
                            <p:stCondLst>
                              <p:cond delay="0"/>
                            </p:stCondLst>
                            <p:childTnLst>
                              <p:par>
                                <p:cTn id="341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342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3" fill="hold">
                      <p:stCondLst>
                        <p:cond delay="indefinite"/>
                      </p:stCondLst>
                      <p:childTnLst>
                        <p:par>
                          <p:cTn id="344" fill="hold">
                            <p:stCondLst>
                              <p:cond delay="0"/>
                            </p:stCondLst>
                            <p:childTnLst>
                              <p:par>
                                <p:cTn id="345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34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7" fill="hold">
                      <p:stCondLst>
                        <p:cond delay="indefinite"/>
                      </p:stCondLst>
                      <p:childTnLst>
                        <p:par>
                          <p:cTn id="348" fill="hold">
                            <p:stCondLst>
                              <p:cond delay="0"/>
                            </p:stCondLst>
                            <p:childTnLst>
                              <p:par>
                                <p:cTn id="349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350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1" fill="hold">
                      <p:stCondLst>
                        <p:cond delay="indefinite"/>
                      </p:stCondLst>
                      <p:childTnLst>
                        <p:par>
                          <p:cTn id="352" fill="hold">
                            <p:stCondLst>
                              <p:cond delay="0"/>
                            </p:stCondLst>
                            <p:childTnLst>
                              <p:par>
                                <p:cTn id="353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354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5" fill="hold">
                      <p:stCondLst>
                        <p:cond delay="indefinite"/>
                      </p:stCondLst>
                      <p:childTnLst>
                        <p:par>
                          <p:cTn id="356" fill="hold">
                            <p:stCondLst>
                              <p:cond delay="0"/>
                            </p:stCondLst>
                            <p:childTnLst>
                              <p:par>
                                <p:cTn id="357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358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9" fill="hold">
                      <p:stCondLst>
                        <p:cond delay="indefinite"/>
                      </p:stCondLst>
                      <p:childTnLst>
                        <p:par>
                          <p:cTn id="360" fill="hold">
                            <p:stCondLst>
                              <p:cond delay="0"/>
                            </p:stCondLst>
                            <p:childTnLst>
                              <p:par>
                                <p:cTn id="361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362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3" fill="hold">
                      <p:stCondLst>
                        <p:cond delay="indefinite"/>
                      </p:stCondLst>
                      <p:childTnLst>
                        <p:par>
                          <p:cTn id="364" fill="hold">
                            <p:stCondLst>
                              <p:cond delay="0"/>
                            </p:stCondLst>
                            <p:childTnLst>
                              <p:par>
                                <p:cTn id="365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36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7" fill="hold">
                      <p:stCondLst>
                        <p:cond delay="indefinite"/>
                      </p:stCondLst>
                      <p:childTnLst>
                        <p:par>
                          <p:cTn id="368" fill="hold">
                            <p:stCondLst>
                              <p:cond delay="0"/>
                            </p:stCondLst>
                            <p:childTnLst>
                              <p:par>
                                <p:cTn id="369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370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1" fill="hold">
                      <p:stCondLst>
                        <p:cond delay="indefinite"/>
                      </p:stCondLst>
                      <p:childTnLst>
                        <p:par>
                          <p:cTn id="372" fill="hold">
                            <p:stCondLst>
                              <p:cond delay="0"/>
                            </p:stCondLst>
                            <p:childTnLst>
                              <p:par>
                                <p:cTn id="373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374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5" fill="hold">
                      <p:stCondLst>
                        <p:cond delay="indefinite"/>
                      </p:stCondLst>
                      <p:childTnLst>
                        <p:par>
                          <p:cTn id="376" fill="hold">
                            <p:stCondLst>
                              <p:cond delay="0"/>
                            </p:stCondLst>
                            <p:childTnLst>
                              <p:par>
                                <p:cTn id="377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378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9" fill="hold">
                      <p:stCondLst>
                        <p:cond delay="indefinite"/>
                      </p:stCondLst>
                      <p:childTnLst>
                        <p:par>
                          <p:cTn id="380" fill="hold">
                            <p:stCondLst>
                              <p:cond delay="0"/>
                            </p:stCondLst>
                            <p:childTnLst>
                              <p:par>
                                <p:cTn id="381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382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3" fill="hold">
                      <p:stCondLst>
                        <p:cond delay="indefinite"/>
                      </p:stCondLst>
                      <p:childTnLst>
                        <p:par>
                          <p:cTn id="384" fill="hold">
                            <p:stCondLst>
                              <p:cond delay="0"/>
                            </p:stCondLst>
                            <p:childTnLst>
                              <p:par>
                                <p:cTn id="385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38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7" fill="hold">
                      <p:stCondLst>
                        <p:cond delay="indefinite"/>
                      </p:stCondLst>
                      <p:childTnLst>
                        <p:par>
                          <p:cTn id="388" fill="hold">
                            <p:stCondLst>
                              <p:cond delay="0"/>
                            </p:stCondLst>
                            <p:childTnLst>
                              <p:par>
                                <p:cTn id="389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390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1" fill="hold">
                      <p:stCondLst>
                        <p:cond delay="indefinite"/>
                      </p:stCondLst>
                      <p:childTnLst>
                        <p:par>
                          <p:cTn id="392" fill="hold">
                            <p:stCondLst>
                              <p:cond delay="0"/>
                            </p:stCondLst>
                            <p:childTnLst>
                              <p:par>
                                <p:cTn id="393" presetID="1" presetClass="entr" presetSubtype="0" spd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394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utoUpdateAnimBg="0"/>
      <p:bldP spid="5" grpId="0" autoUpdateAnimBg="0"/>
      <p:bldP spid="6" grpId="0" autoUpdateAnimBg="0"/>
      <p:bldP spid="7" grpId="0" autoUpdateAnimBg="0"/>
      <p:bldP spid="8" grpId="0" autoUpdateAnimBg="0"/>
      <p:bldP spid="9" grpId="0" autoUpdateAnimBg="0"/>
      <p:bldP spid="10" grpId="0" autoUpdateAnimBg="0"/>
      <p:bldP spid="11" grpId="0" autoUpdateAnimBg="0"/>
      <p:bldP spid="12" grpId="0" autoUpdateAnimBg="0"/>
      <p:bldP spid="13" grpId="0" autoUpdateAnimBg="0"/>
      <p:bldP spid="14" grpId="0" autoUpdateAnimBg="0"/>
      <p:bldP spid="15" grpId="0" autoUpdateAnimBg="0"/>
      <p:bldP spid="16" grpId="0" autoUpdateAnimBg="0"/>
      <p:bldP spid="17" grpId="0" autoUpdateAnimBg="0"/>
      <p:bldP spid="18" grpId="0" autoUpdateAnimBg="0"/>
      <p:bldP spid="19" grpId="0" autoUpdateAnimBg="0"/>
      <p:bldP spid="20" grpId="0" autoUpdateAnimBg="0"/>
      <p:bldP spid="21" grpId="0" autoUpdateAnimBg="0"/>
      <p:bldP spid="22" grpId="0" autoUpdateAnimBg="0"/>
      <p:bldP spid="23" grpId="0" autoUpdateAnimBg="0"/>
      <p:bldP spid="24" grpId="0" autoUpdateAnimBg="0"/>
      <p:bldP spid="25" grpId="0" autoUpdateAnimBg="0"/>
      <p:bldP spid="26" grpId="0" autoUpdateAnimBg="0"/>
      <p:bldP spid="27" grpId="0" autoUpdateAnimBg="0"/>
      <p:bldP spid="28" grpId="0" autoUpdateAnimBg="0"/>
      <p:bldP spid="29" grpId="0" autoUpdateAnimBg="0"/>
      <p:bldP spid="30" grpId="0" autoUpdateAnimBg="0"/>
      <p:bldP spid="31" grpId="0" autoUpdateAnimBg="0"/>
      <p:bldP spid="32" grpId="0" autoUpdateAnimBg="0"/>
      <p:bldP spid="33" grpId="0" autoUpdateAnimBg="0"/>
      <p:bldP spid="34" grpId="0" autoUpdateAnimBg="0"/>
      <p:bldP spid="35" grpId="0" autoUpdateAnimBg="0"/>
      <p:bldP spid="36" grpId="0" autoUpdateAnimBg="0"/>
      <p:bldP spid="37" grpId="0" autoUpdateAnimBg="0"/>
      <p:bldP spid="38" grpId="0" autoUpdateAnimBg="0"/>
      <p:bldP spid="39" grpId="0" autoUpdateAnimBg="0"/>
      <p:bldP spid="40" grpId="0" autoUpdateAnimBg="0"/>
      <p:bldP spid="41" grpId="0" autoUpdateAnimBg="0"/>
      <p:bldP spid="42" grpId="0" autoUpdateAnimBg="0"/>
      <p:bldP spid="43" grpId="0" autoUpdateAnimBg="0"/>
      <p:bldP spid="44" grpId="0" autoUpdateAnimBg="0"/>
      <p:bldP spid="45" grpId="0" autoUpdateAnimBg="0"/>
      <p:bldP spid="47" grpId="0" autoUpdateAnimBg="0"/>
      <p:bldP spid="48" grpId="0" autoUpdateAnimBg="0"/>
      <p:bldP spid="49" grpId="0" autoUpdateAnimBg="0"/>
      <p:bldP spid="50" grpId="0" autoUpdateAnimBg="0"/>
      <p:bldP spid="51" grpId="0" autoUpdateAnimBg="0"/>
      <p:bldP spid="52" grpId="0" autoUpdateAnimBg="0"/>
      <p:bldP spid="53" grpId="0" autoUpdateAnimBg="0"/>
      <p:bldP spid="54" grpId="0" autoUpdateAnimBg="0"/>
      <p:bldP spid="55" grpId="0" autoUpdateAnimBg="0"/>
      <p:bldP spid="56" grpId="0" autoUpdateAnimBg="0"/>
      <p:bldP spid="57" grpId="0" autoUpdateAnimBg="0"/>
      <p:bldP spid="58" grpId="0" autoUpdateAnimBg="0"/>
      <p:bldP spid="59" grpId="0" autoUpdateAnimBg="0"/>
      <p:bldP spid="60" grpId="0" autoUpdateAnimBg="0"/>
      <p:bldP spid="61" grpId="0" autoUpdateAnimBg="0"/>
      <p:bldP spid="62" grpId="0" autoUpdateAnimBg="0"/>
      <p:bldP spid="63" grpId="0" autoUpdateAnimBg="0"/>
      <p:bldP spid="64" grpId="0" autoUpdateAnimBg="0"/>
      <p:bldP spid="65" grpId="0" autoUpdateAnimBg="0"/>
      <p:bldP spid="66" grpId="0" autoUpdateAnimBg="0"/>
      <p:bldP spid="67" grpId="0" autoUpdateAnimBg="0"/>
      <p:bldP spid="68" grpId="0" autoUpdateAnimBg="0"/>
      <p:bldP spid="69" grpId="0" autoUpdateAnimBg="0"/>
      <p:bldP spid="70" grpId="0" autoUpdateAnimBg="0"/>
      <p:bldP spid="71" grpId="0" autoUpdateAnimBg="0"/>
      <p:bldP spid="72" grpId="0" autoUpdateAnimBg="0"/>
      <p:bldP spid="73" grpId="0" autoUpdateAnimBg="0"/>
      <p:bldP spid="77" grpId="0" autoUpdateAnimBg="0"/>
      <p:bldP spid="78" grpId="0" autoUpdateAnimBg="0"/>
      <p:bldP spid="79" grpId="0" autoUpdateAnimBg="0"/>
      <p:bldP spid="80" grpId="0" autoUpdateAnimBg="0"/>
      <p:bldP spid="81" grpId="0" autoUpdateAnimBg="0"/>
      <p:bldP spid="82" grpId="0" autoUpdateAnimBg="0"/>
      <p:bldP spid="83" grpId="0" autoUpdateAnimBg="0"/>
      <p:bldP spid="84" grpId="0" autoUpdateAnimBg="0"/>
      <p:bldP spid="85" grpId="0" autoUpdateAnimBg="0"/>
      <p:bldP spid="86" grpId="0" autoUpdateAnimBg="0"/>
      <p:bldP spid="87" grpId="0" autoUpdateAnimBg="0"/>
      <p:bldP spid="88" grpId="0" autoUpdateAnimBg="0"/>
      <p:bldP spid="89" grpId="0" autoUpdateAnimBg="0"/>
      <p:bldP spid="90" grpId="0" autoUpdateAnimBg="0"/>
      <p:bldP spid="91" grpId="0" autoUpdateAnimBg="0"/>
      <p:bldP spid="94" grpId="0" autoUpdateAnimBg="0"/>
      <p:bldP spid="95" grpId="0" autoUpdateAnimBg="0"/>
      <p:bldP spid="96" grpId="0" autoUpdateAnimBg="0"/>
      <p:bldP spid="97" grpId="0" autoUpdateAnimBg="0"/>
      <p:bldP spid="98" grpId="0" autoUpdateAnimBg="0"/>
      <p:bldP spid="99" grpId="0" autoUpdateAnimBg="0"/>
      <p:bldP spid="100" grpId="0" autoUpdateAnimBg="0"/>
      <p:bldP spid="101" grpId="0" autoUpdateAnimBg="0"/>
      <p:bldP spid="102" grpId="0" autoUpdateAnimBg="0"/>
      <p:bldP spid="103" grpId="0" autoUpdateAnimBg="0"/>
      <p:bldP spid="104" grpId="0" autoUpdateAnimBg="0"/>
      <p:bldP spid="105" grpId="0" autoUpdateAnimBg="0"/>
      <p:bldP spid="106" grpId="0" autoUpdateAnimBg="0"/>
      <p:bldP spid="107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27">
            <a:extLst>
              <a:ext uri="{FF2B5EF4-FFF2-40B4-BE49-F238E27FC236}">
                <a16:creationId xmlns:a16="http://schemas.microsoft.com/office/drawing/2014/main" id="{AFAFB1AF-F081-4F49-8857-02D28E249E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789837" y="93009"/>
            <a:ext cx="2133600" cy="365125"/>
          </a:xfrm>
        </p:spPr>
        <p:txBody>
          <a:bodyPr/>
          <a:lstStyle/>
          <a:p>
            <a:pPr>
              <a:defRPr/>
            </a:pPr>
            <a:fld id="{221578E3-F516-4360-8F12-4081310FC682}" type="slidenum">
              <a:rPr lang="de-DE" sz="1600" smtClean="0"/>
              <a:pPr>
                <a:defRPr/>
              </a:pPr>
              <a:t>4</a:t>
            </a:fld>
            <a:endParaRPr lang="de-DE" sz="1600" dirty="0"/>
          </a:p>
        </p:txBody>
      </p:sp>
      <p:sp>
        <p:nvSpPr>
          <p:cNvPr id="107" name="Textfeld 2">
            <a:extLst>
              <a:ext uri="{FF2B5EF4-FFF2-40B4-BE49-F238E27FC236}">
                <a16:creationId xmlns:a16="http://schemas.microsoft.com/office/drawing/2014/main" id="{D3A80855-D148-4F9B-915E-B04E08B245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8603" y="157069"/>
            <a:ext cx="4206023" cy="70788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dirty="0">
                <a:latin typeface="Trebuchet MS" pitchFamily="34" charset="0"/>
              </a:rPr>
              <a:t>Üben verbessert die Fertigkeit!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de-DE" altLang="de-DE" sz="2000" dirty="0">
                <a:latin typeface="Trebuchet MS" pitchFamily="34" charset="0"/>
              </a:rPr>
              <a:t>Wer nicht übt, wird nicht gescheit!</a:t>
            </a:r>
          </a:p>
        </p:txBody>
      </p:sp>
      <p:pic>
        <p:nvPicPr>
          <p:cNvPr id="108" name="Grafik 107" descr="Smiley böse.png">
            <a:extLst>
              <a:ext uri="{FF2B5EF4-FFF2-40B4-BE49-F238E27FC236}">
                <a16:creationId xmlns:a16="http://schemas.microsoft.com/office/drawing/2014/main" id="{4ECF6CBB-05C7-43C2-B523-C7F618C0B6E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07293" y="2022475"/>
            <a:ext cx="2825750" cy="1889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9" name="Grafik 108" descr="Smiley gut.png">
            <a:extLst>
              <a:ext uri="{FF2B5EF4-FFF2-40B4-BE49-F238E27FC236}">
                <a16:creationId xmlns:a16="http://schemas.microsoft.com/office/drawing/2014/main" id="{B3D00790-5E11-4F65-AEF4-5E67FAF9B28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81943" y="1916113"/>
            <a:ext cx="2141538" cy="2171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0" name="Textfeld 109">
            <a:extLst>
              <a:ext uri="{FF2B5EF4-FFF2-40B4-BE49-F238E27FC236}">
                <a16:creationId xmlns:a16="http://schemas.microsoft.com/office/drawing/2014/main" id="{65FD9EDF-71F6-484D-ADD5-26DA79C4FA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13356" y="4076700"/>
            <a:ext cx="747395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de-DE" altLang="de-DE" sz="4000" dirty="0">
                <a:solidFill>
                  <a:prstClr val="black"/>
                </a:solidFill>
                <a:latin typeface="Trebuchet MS" pitchFamily="34" charset="0"/>
              </a:rPr>
              <a:t>Hurra, wieder ein Stück weiter!</a:t>
            </a: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4243BDC9-8027-764A-78FB-131F8B29CC9C}"/>
              </a:ext>
            </a:extLst>
          </p:cNvPr>
          <p:cNvSpPr txBox="1"/>
          <p:nvPr/>
        </p:nvSpPr>
        <p:spPr>
          <a:xfrm>
            <a:off x="190500" y="6724134"/>
            <a:ext cx="3599062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Übungsdateien\Am Anfang\Silbenübungen\3 Buchstaben.pptx - Seite 4</a:t>
            </a:r>
          </a:p>
        </p:txBody>
      </p:sp>
    </p:spTree>
    <p:extLst>
      <p:ext uri="{BB962C8B-B14F-4D97-AF65-F5344CB8AC3E}">
        <p14:creationId xmlns:p14="http://schemas.microsoft.com/office/powerpoint/2010/main" val="32805883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spd="3333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spd="3333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0" grpId="0" autoUpdateAnimBg="0"/>
    </p:bld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363</Words>
  <Application>Microsoft Office PowerPoint</Application>
  <PresentationFormat>Breitbild</PresentationFormat>
  <Paragraphs>232</Paragraphs>
  <Slides>4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Trebuchet MS</vt:lpstr>
      <vt:lpstr>Office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Siegbert Rudolph</dc:creator>
  <cp:lastModifiedBy>Siegbert Rudolph</cp:lastModifiedBy>
  <cp:revision>10</cp:revision>
  <dcterms:created xsi:type="dcterms:W3CDTF">2021-11-11T15:24:47Z</dcterms:created>
  <dcterms:modified xsi:type="dcterms:W3CDTF">2025-02-06T17:03:00Z</dcterms:modified>
</cp:coreProperties>
</file>