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095B2-9DFC-4D0C-AC87-309B170F047C}" v="83" dt="2025-02-06T16:29:00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6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119D690-061D-40FE-8250-49682D813756}"/>
    <pc:docChg chg="undo custSel modSld">
      <pc:chgData name="Siegbert Rudolph" userId="2af4d44886c067cc" providerId="LiveId" clId="{4119D690-061D-40FE-8250-49682D813756}" dt="2023-10-20T12:52:31.722" v="195" actId="14100"/>
      <pc:docMkLst>
        <pc:docMk/>
      </pc:docMkLst>
      <pc:sldChg chg="addSp modSp mod modAnim">
        <pc:chgData name="Siegbert Rudolph" userId="2af4d44886c067cc" providerId="LiveId" clId="{4119D690-061D-40FE-8250-49682D813756}" dt="2023-10-20T12:52:31.722" v="195" actId="14100"/>
        <pc:sldMkLst>
          <pc:docMk/>
          <pc:sldMk cId="1269895419" sldId="258"/>
        </pc:sldMkLst>
      </pc:sldChg>
    </pc:docChg>
  </pc:docChgLst>
  <pc:docChgLst>
    <pc:chgData name="Siegbert Rudolph" userId="2af4d44886c067cc" providerId="LiveId" clId="{F58C8174-167C-4131-A34B-9ED5FAF7CA4C}"/>
    <pc:docChg chg="custSel delSld modSld">
      <pc:chgData name="Siegbert Rudolph" userId="2af4d44886c067cc" providerId="LiveId" clId="{F58C8174-167C-4131-A34B-9ED5FAF7CA4C}" dt="2022-07-08T16:22:24.743" v="338" actId="1076"/>
      <pc:docMkLst>
        <pc:docMk/>
      </pc:docMkLst>
      <pc:sldChg chg="modSp mod">
        <pc:chgData name="Siegbert Rudolph" userId="2af4d44886c067cc" providerId="LiveId" clId="{F58C8174-167C-4131-A34B-9ED5FAF7CA4C}" dt="2022-07-08T16:22:24.743" v="323" actId="1076"/>
        <pc:sldMkLst>
          <pc:docMk/>
          <pc:sldMk cId="3618871785" sldId="256"/>
        </pc:sldMkLst>
      </pc:sldChg>
      <pc:sldChg chg="addSp delSp modSp mod delAnim modAnim">
        <pc:chgData name="Siegbert Rudolph" userId="2af4d44886c067cc" providerId="LiveId" clId="{F58C8174-167C-4131-A34B-9ED5FAF7CA4C}" dt="2022-07-08T16:22:24.743" v="328" actId="1076"/>
        <pc:sldMkLst>
          <pc:docMk/>
          <pc:sldMk cId="3780582147" sldId="257"/>
        </pc:sldMkLst>
      </pc:sldChg>
      <pc:sldChg chg="addSp delSp modSp mod delAnim modAnim">
        <pc:chgData name="Siegbert Rudolph" userId="2af4d44886c067cc" providerId="LiveId" clId="{F58C8174-167C-4131-A34B-9ED5FAF7CA4C}" dt="2022-07-08T16:22:24.743" v="333" actId="1076"/>
        <pc:sldMkLst>
          <pc:docMk/>
          <pc:sldMk cId="1269895419" sldId="258"/>
        </pc:sldMkLst>
      </pc:sldChg>
      <pc:sldChg chg="delSp del modAnim">
        <pc:chgData name="Siegbert Rudolph" userId="2af4d44886c067cc" providerId="LiveId" clId="{F58C8174-167C-4131-A34B-9ED5FAF7CA4C}" dt="2022-02-15T10:47:55.269" v="284" actId="47"/>
        <pc:sldMkLst>
          <pc:docMk/>
          <pc:sldMk cId="481113421" sldId="259"/>
        </pc:sldMkLst>
      </pc:sldChg>
      <pc:sldChg chg="delSp del modAnim">
        <pc:chgData name="Siegbert Rudolph" userId="2af4d44886c067cc" providerId="LiveId" clId="{F58C8174-167C-4131-A34B-9ED5FAF7CA4C}" dt="2022-02-15T10:47:55.863" v="285" actId="47"/>
        <pc:sldMkLst>
          <pc:docMk/>
          <pc:sldMk cId="2720419470" sldId="260"/>
        </pc:sldMkLst>
      </pc:sldChg>
      <pc:sldChg chg="delSp del mod delAnim">
        <pc:chgData name="Siegbert Rudolph" userId="2af4d44886c067cc" providerId="LiveId" clId="{F58C8174-167C-4131-A34B-9ED5FAF7CA4C}" dt="2022-02-15T10:47:56.504" v="286" actId="47"/>
        <pc:sldMkLst>
          <pc:docMk/>
          <pc:sldMk cId="1499936335" sldId="261"/>
        </pc:sldMkLst>
      </pc:sldChg>
      <pc:sldChg chg="modSp mod">
        <pc:chgData name="Siegbert Rudolph" userId="2af4d44886c067cc" providerId="LiveId" clId="{F58C8174-167C-4131-A34B-9ED5FAF7CA4C}" dt="2022-07-08T16:22:24.743" v="338" actId="1076"/>
        <pc:sldMkLst>
          <pc:docMk/>
          <pc:sldMk cId="3280588398" sldId="262"/>
        </pc:sldMkLst>
      </pc:sldChg>
      <pc:sldChg chg="delSp del mod delAnim">
        <pc:chgData name="Siegbert Rudolph" userId="2af4d44886c067cc" providerId="LiveId" clId="{F58C8174-167C-4131-A34B-9ED5FAF7CA4C}" dt="2022-02-15T10:47:57.132" v="287" actId="47"/>
        <pc:sldMkLst>
          <pc:docMk/>
          <pc:sldMk cId="202281583" sldId="268"/>
        </pc:sldMkLst>
      </pc:sldChg>
    </pc:docChg>
  </pc:docChgLst>
  <pc:docChgLst>
    <pc:chgData name="Siegbert Rudolph" userId="2af4d44886c067cc" providerId="LiveId" clId="{163095B2-9DFC-4D0C-AC87-309B170F047C}"/>
    <pc:docChg chg="custSel modSld sldOrd">
      <pc:chgData name="Siegbert Rudolph" userId="2af4d44886c067cc" providerId="LiveId" clId="{163095B2-9DFC-4D0C-AC87-309B170F047C}" dt="2025-02-06T17:02:53.532" v="128" actId="478"/>
      <pc:docMkLst>
        <pc:docMk/>
      </pc:docMkLst>
      <pc:sldChg chg="addSp modSp mod ord modAnim">
        <pc:chgData name="Siegbert Rudolph" userId="2af4d44886c067cc" providerId="LiveId" clId="{163095B2-9DFC-4D0C-AC87-309B170F047C}" dt="2025-02-06T16:29:15.613" v="127" actId="1035"/>
        <pc:sldMkLst>
          <pc:docMk/>
          <pc:sldMk cId="3780582147" sldId="257"/>
        </pc:sldMkLst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11" creationId="{1A0F1ABC-95F2-B655-2583-C08D422D4DB2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17" creationId="{F28004A0-55B9-3C6C-33BF-71805DB0DE07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22" creationId="{3765DB84-6411-8C50-E53A-0059174AA6A4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27" creationId="{C38F188B-3CB8-CE76-645D-5860C94F26A0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28" creationId="{9A9BE894-B54F-BDC1-1531-4CFBBA4F83C8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36" creationId="{9FF1B75D-4E79-9843-17E0-9D7FB6B85F03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41" creationId="{A67E69BF-35B7-2257-43F8-6100317B8C3F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43" creationId="{AB13B07A-EF16-6FCB-0A11-6543393C3292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46" creationId="{EA90957C-609F-160F-BFA0-8AB6C69F016D}"/>
          </ac:spMkLst>
        </pc:spChg>
        <pc:spChg chg="add mod">
          <ac:chgData name="Siegbert Rudolph" userId="2af4d44886c067cc" providerId="LiveId" clId="{163095B2-9DFC-4D0C-AC87-309B170F047C}" dt="2025-02-06T16:29:15.613" v="127" actId="1035"/>
          <ac:spMkLst>
            <pc:docMk/>
            <pc:sldMk cId="3780582147" sldId="257"/>
            <ac:spMk id="48" creationId="{117418A2-F441-A11F-A516-BD33800934BA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89" creationId="{29CF2551-8F91-45CC-9754-1871F64B02EE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90" creationId="{AD514737-4981-4D0B-8E18-06EE1A19636A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92" creationId="{A2135C2C-95C3-4D57-8A13-FD8F04258ADF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93" creationId="{1919D401-47DD-435E-9CA6-9F7A4013FC3F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94" creationId="{A5B923E3-708B-47D7-8140-7CFF22F7DDB2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96" creationId="{AEEC39E2-85FE-4C8B-B11B-470CEDF4ABCC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198" creationId="{BC7E2D07-3723-4065-9543-440A0A522028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200" creationId="{28A2851C-A64F-4845-8E3A-E544FD127927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201" creationId="{3474D86D-C359-4489-94DB-0BA8642A41C5}"/>
          </ac:spMkLst>
        </pc:spChg>
        <pc:spChg chg="mod">
          <ac:chgData name="Siegbert Rudolph" userId="2af4d44886c067cc" providerId="LiveId" clId="{163095B2-9DFC-4D0C-AC87-309B170F047C}" dt="2025-02-06T16:28:44.612" v="91" actId="1035"/>
          <ac:spMkLst>
            <pc:docMk/>
            <pc:sldMk cId="3780582147" sldId="257"/>
            <ac:spMk id="237" creationId="{14F312AB-FF63-4487-AB91-267A44CC126A}"/>
          </ac:spMkLst>
        </pc:spChg>
        <pc:spChg chg="mod">
          <ac:chgData name="Siegbert Rudolph" userId="2af4d44886c067cc" providerId="LiveId" clId="{163095B2-9DFC-4D0C-AC87-309B170F047C}" dt="2025-02-06T16:28:34.064" v="83" actId="20577"/>
          <ac:spMkLst>
            <pc:docMk/>
            <pc:sldMk cId="3780582147" sldId="257"/>
            <ac:spMk id="240" creationId="{AF159694-B4A4-4E7D-95D7-973B9021A012}"/>
          </ac:spMkLst>
        </pc:spChg>
      </pc:sldChg>
      <pc:sldChg chg="delSp modSp mod delAnim modAnim">
        <pc:chgData name="Siegbert Rudolph" userId="2af4d44886c067cc" providerId="LiveId" clId="{163095B2-9DFC-4D0C-AC87-309B170F047C}" dt="2025-02-06T17:02:53.532" v="128" actId="478"/>
        <pc:sldMkLst>
          <pc:docMk/>
          <pc:sldMk cId="1269895419" sldId="258"/>
        </pc:sldMkLst>
        <pc:spChg chg="mod">
          <ac:chgData name="Siegbert Rudolph" userId="2af4d44886c067cc" providerId="LiveId" clId="{163095B2-9DFC-4D0C-AC87-309B170F047C}" dt="2025-02-06T16:28:28.151" v="82" actId="20577"/>
          <ac:spMkLst>
            <pc:docMk/>
            <pc:sldMk cId="1269895419" sldId="258"/>
            <ac:spMk id="3" creationId="{E9CF247B-3249-4B22-9088-8A0D64DEEA9B}"/>
          </ac:spMkLst>
        </pc:spChg>
        <pc:spChg chg="mod">
          <ac:chgData name="Siegbert Rudolph" userId="2af4d44886c067cc" providerId="LiveId" clId="{163095B2-9DFC-4D0C-AC87-309B170F047C}" dt="2025-02-06T16:22:33.037" v="0" actId="20577"/>
          <ac:spMkLst>
            <pc:docMk/>
            <pc:sldMk cId="1269895419" sldId="258"/>
            <ac:spMk id="18" creationId="{45F35CDA-8E6B-4554-B9E3-FA2E3547F906}"/>
          </ac:spMkLst>
        </pc:spChg>
        <pc:spChg chg="mod">
          <ac:chgData name="Siegbert Rudolph" userId="2af4d44886c067cc" providerId="LiveId" clId="{163095B2-9DFC-4D0C-AC87-309B170F047C}" dt="2025-02-06T16:22:35.051" v="1" actId="20577"/>
          <ac:spMkLst>
            <pc:docMk/>
            <pc:sldMk cId="1269895419" sldId="258"/>
            <ac:spMk id="19" creationId="{6254C3A7-EB99-4CDC-A7A3-05108A85F357}"/>
          </ac:spMkLst>
        </pc:spChg>
        <pc:spChg chg="mod">
          <ac:chgData name="Siegbert Rudolph" userId="2af4d44886c067cc" providerId="LiveId" clId="{163095B2-9DFC-4D0C-AC87-309B170F047C}" dt="2025-02-06T16:22:39.822" v="3" actId="6549"/>
          <ac:spMkLst>
            <pc:docMk/>
            <pc:sldMk cId="1269895419" sldId="258"/>
            <ac:spMk id="20" creationId="{222D098E-2D9C-45DB-B9B5-E37E01EBF926}"/>
          </ac:spMkLst>
        </pc:spChg>
        <pc:spChg chg="mod">
          <ac:chgData name="Siegbert Rudolph" userId="2af4d44886c067cc" providerId="LiveId" clId="{163095B2-9DFC-4D0C-AC87-309B170F047C}" dt="2025-02-06T16:22:47.074" v="8" actId="20577"/>
          <ac:spMkLst>
            <pc:docMk/>
            <pc:sldMk cId="1269895419" sldId="258"/>
            <ac:spMk id="21" creationId="{7BDBB465-803C-4F85-A034-DD6EE276E1CC}"/>
          </ac:spMkLst>
        </pc:spChg>
        <pc:spChg chg="mod">
          <ac:chgData name="Siegbert Rudolph" userId="2af4d44886c067cc" providerId="LiveId" clId="{163095B2-9DFC-4D0C-AC87-309B170F047C}" dt="2025-02-06T16:22:51.867" v="9" actId="20577"/>
          <ac:spMkLst>
            <pc:docMk/>
            <pc:sldMk cId="1269895419" sldId="258"/>
            <ac:spMk id="22" creationId="{9AFBF2B5-C7DF-4B29-9BA0-950DFC37A950}"/>
          </ac:spMkLst>
        </pc:spChg>
        <pc:spChg chg="mod">
          <ac:chgData name="Siegbert Rudolph" userId="2af4d44886c067cc" providerId="LiveId" clId="{163095B2-9DFC-4D0C-AC87-309B170F047C}" dt="2025-02-06T16:22:59.392" v="10" actId="20577"/>
          <ac:spMkLst>
            <pc:docMk/>
            <pc:sldMk cId="1269895419" sldId="258"/>
            <ac:spMk id="23" creationId="{65F53E21-EBA6-41D1-A141-30F6E0E05A23}"/>
          </ac:spMkLst>
        </pc:spChg>
        <pc:spChg chg="mod">
          <ac:chgData name="Siegbert Rudolph" userId="2af4d44886c067cc" providerId="LiveId" clId="{163095B2-9DFC-4D0C-AC87-309B170F047C}" dt="2025-02-06T16:23:07.028" v="12" actId="20577"/>
          <ac:spMkLst>
            <pc:docMk/>
            <pc:sldMk cId="1269895419" sldId="258"/>
            <ac:spMk id="24" creationId="{94911D36-E08B-44BA-A227-12468B814F07}"/>
          </ac:spMkLst>
        </pc:spChg>
        <pc:spChg chg="mod">
          <ac:chgData name="Siegbert Rudolph" userId="2af4d44886c067cc" providerId="LiveId" clId="{163095B2-9DFC-4D0C-AC87-309B170F047C}" dt="2025-02-06T16:23:11.684" v="13" actId="20577"/>
          <ac:spMkLst>
            <pc:docMk/>
            <pc:sldMk cId="1269895419" sldId="258"/>
            <ac:spMk id="25" creationId="{FD4381DF-C66F-4E60-8FC5-7788C85D35FA}"/>
          </ac:spMkLst>
        </pc:spChg>
        <pc:spChg chg="mod">
          <ac:chgData name="Siegbert Rudolph" userId="2af4d44886c067cc" providerId="LiveId" clId="{163095B2-9DFC-4D0C-AC87-309B170F047C}" dt="2025-02-06T16:23:14.438" v="14" actId="20577"/>
          <ac:spMkLst>
            <pc:docMk/>
            <pc:sldMk cId="1269895419" sldId="258"/>
            <ac:spMk id="26" creationId="{8F529B61-011E-4FF0-B510-BF9F577F8DC9}"/>
          </ac:spMkLst>
        </pc:spChg>
        <pc:spChg chg="mod">
          <ac:chgData name="Siegbert Rudolph" userId="2af4d44886c067cc" providerId="LiveId" clId="{163095B2-9DFC-4D0C-AC87-309B170F047C}" dt="2025-02-06T16:23:17.176" v="15" actId="20577"/>
          <ac:spMkLst>
            <pc:docMk/>
            <pc:sldMk cId="1269895419" sldId="258"/>
            <ac:spMk id="27" creationId="{9B0FFC0A-6F60-465B-AEF9-9952279E8F27}"/>
          </ac:spMkLst>
        </pc:spChg>
        <pc:spChg chg="mod">
          <ac:chgData name="Siegbert Rudolph" userId="2af4d44886c067cc" providerId="LiveId" clId="{163095B2-9DFC-4D0C-AC87-309B170F047C}" dt="2025-02-06T16:23:19.154" v="16" actId="20577"/>
          <ac:spMkLst>
            <pc:docMk/>
            <pc:sldMk cId="1269895419" sldId="258"/>
            <ac:spMk id="28" creationId="{ABC60C52-B865-4269-8962-36611D98F9D0}"/>
          </ac:spMkLst>
        </pc:spChg>
        <pc:spChg chg="mod">
          <ac:chgData name="Siegbert Rudolph" userId="2af4d44886c067cc" providerId="LiveId" clId="{163095B2-9DFC-4D0C-AC87-309B170F047C}" dt="2025-02-06T16:23:21.846" v="17" actId="20577"/>
          <ac:spMkLst>
            <pc:docMk/>
            <pc:sldMk cId="1269895419" sldId="258"/>
            <ac:spMk id="29" creationId="{C5066F52-9800-479E-85E0-01C98582FAD3}"/>
          </ac:spMkLst>
        </pc:spChg>
        <pc:spChg chg="mod">
          <ac:chgData name="Siegbert Rudolph" userId="2af4d44886c067cc" providerId="LiveId" clId="{163095B2-9DFC-4D0C-AC87-309B170F047C}" dt="2025-02-06T16:23:25.074" v="18" actId="20577"/>
          <ac:spMkLst>
            <pc:docMk/>
            <pc:sldMk cId="1269895419" sldId="258"/>
            <ac:spMk id="30" creationId="{DB83458F-3DD7-475E-B741-719C90CE92AC}"/>
          </ac:spMkLst>
        </pc:spChg>
        <pc:spChg chg="mod">
          <ac:chgData name="Siegbert Rudolph" userId="2af4d44886c067cc" providerId="LiveId" clId="{163095B2-9DFC-4D0C-AC87-309B170F047C}" dt="2025-02-06T16:23:30.145" v="19" actId="20577"/>
          <ac:spMkLst>
            <pc:docMk/>
            <pc:sldMk cId="1269895419" sldId="258"/>
            <ac:spMk id="31" creationId="{FC48A7E9-BDA1-4256-851C-4EC59FE64A5A}"/>
          </ac:spMkLst>
        </pc:spChg>
        <pc:spChg chg="mod">
          <ac:chgData name="Siegbert Rudolph" userId="2af4d44886c067cc" providerId="LiveId" clId="{163095B2-9DFC-4D0C-AC87-309B170F047C}" dt="2025-02-06T16:23:44.433" v="20" actId="20577"/>
          <ac:spMkLst>
            <pc:docMk/>
            <pc:sldMk cId="1269895419" sldId="258"/>
            <ac:spMk id="54" creationId="{8206A85D-7066-9923-495D-8731AB02A10D}"/>
          </ac:spMkLst>
        </pc:spChg>
        <pc:spChg chg="mod">
          <ac:chgData name="Siegbert Rudolph" userId="2af4d44886c067cc" providerId="LiveId" clId="{163095B2-9DFC-4D0C-AC87-309B170F047C}" dt="2025-02-06T16:23:49.966" v="21" actId="20577"/>
          <ac:spMkLst>
            <pc:docMk/>
            <pc:sldMk cId="1269895419" sldId="258"/>
            <ac:spMk id="55" creationId="{E3174938-0A88-E1BF-6AC0-FABB767B8786}"/>
          </ac:spMkLst>
        </pc:spChg>
        <pc:spChg chg="mod">
          <ac:chgData name="Siegbert Rudolph" userId="2af4d44886c067cc" providerId="LiveId" clId="{163095B2-9DFC-4D0C-AC87-309B170F047C}" dt="2025-02-06T16:23:56.481" v="23" actId="6549"/>
          <ac:spMkLst>
            <pc:docMk/>
            <pc:sldMk cId="1269895419" sldId="258"/>
            <ac:spMk id="56" creationId="{EAB85845-FE2F-C33A-8B98-68599FDDD503}"/>
          </ac:spMkLst>
        </pc:spChg>
        <pc:spChg chg="mod">
          <ac:chgData name="Siegbert Rudolph" userId="2af4d44886c067cc" providerId="LiveId" clId="{163095B2-9DFC-4D0C-AC87-309B170F047C}" dt="2025-02-06T16:24:00.247" v="24" actId="20577"/>
          <ac:spMkLst>
            <pc:docMk/>
            <pc:sldMk cId="1269895419" sldId="258"/>
            <ac:spMk id="57" creationId="{ABCFE5AD-CEDC-D222-11C5-052D5A3B403F}"/>
          </ac:spMkLst>
        </pc:spChg>
        <pc:spChg chg="mod">
          <ac:chgData name="Siegbert Rudolph" userId="2af4d44886c067cc" providerId="LiveId" clId="{163095B2-9DFC-4D0C-AC87-309B170F047C}" dt="2025-02-06T16:24:03.273" v="25" actId="20577"/>
          <ac:spMkLst>
            <pc:docMk/>
            <pc:sldMk cId="1269895419" sldId="258"/>
            <ac:spMk id="58" creationId="{2F973801-DB5B-F3A7-8188-CD22590A61AC}"/>
          </ac:spMkLst>
        </pc:spChg>
        <pc:spChg chg="mod">
          <ac:chgData name="Siegbert Rudolph" userId="2af4d44886c067cc" providerId="LiveId" clId="{163095B2-9DFC-4D0C-AC87-309B170F047C}" dt="2025-02-06T16:24:08.520" v="27" actId="20577"/>
          <ac:spMkLst>
            <pc:docMk/>
            <pc:sldMk cId="1269895419" sldId="258"/>
            <ac:spMk id="59" creationId="{6CB08415-872B-FE6D-7A8D-8EE198C3D797}"/>
          </ac:spMkLst>
        </pc:spChg>
        <pc:spChg chg="mod">
          <ac:chgData name="Siegbert Rudolph" userId="2af4d44886c067cc" providerId="LiveId" clId="{163095B2-9DFC-4D0C-AC87-309B170F047C}" dt="2025-02-06T16:24:12.059" v="28" actId="20577"/>
          <ac:spMkLst>
            <pc:docMk/>
            <pc:sldMk cId="1269895419" sldId="258"/>
            <ac:spMk id="60" creationId="{6D5062AB-3FBF-AACE-1540-9F5CFF1D7EBE}"/>
          </ac:spMkLst>
        </pc:spChg>
        <pc:spChg chg="mod">
          <ac:chgData name="Siegbert Rudolph" userId="2af4d44886c067cc" providerId="LiveId" clId="{163095B2-9DFC-4D0C-AC87-309B170F047C}" dt="2025-02-06T16:24:17.261" v="29" actId="20577"/>
          <ac:spMkLst>
            <pc:docMk/>
            <pc:sldMk cId="1269895419" sldId="258"/>
            <ac:spMk id="61" creationId="{A548921F-7852-D394-F573-8D6EF36F4A5F}"/>
          </ac:spMkLst>
        </pc:spChg>
        <pc:spChg chg="mod">
          <ac:chgData name="Siegbert Rudolph" userId="2af4d44886c067cc" providerId="LiveId" clId="{163095B2-9DFC-4D0C-AC87-309B170F047C}" dt="2025-02-06T16:24:23.767" v="32" actId="20577"/>
          <ac:spMkLst>
            <pc:docMk/>
            <pc:sldMk cId="1269895419" sldId="258"/>
            <ac:spMk id="62" creationId="{AD858318-F9D6-7EA0-DA95-0063E54AC014}"/>
          </ac:spMkLst>
        </pc:spChg>
        <pc:spChg chg="mod">
          <ac:chgData name="Siegbert Rudolph" userId="2af4d44886c067cc" providerId="LiveId" clId="{163095B2-9DFC-4D0C-AC87-309B170F047C}" dt="2025-02-06T16:24:33.491" v="33" actId="20577"/>
          <ac:spMkLst>
            <pc:docMk/>
            <pc:sldMk cId="1269895419" sldId="258"/>
            <ac:spMk id="67" creationId="{62607387-E039-2923-60BC-71E656B0C619}"/>
          </ac:spMkLst>
        </pc:spChg>
        <pc:spChg chg="mod">
          <ac:chgData name="Siegbert Rudolph" userId="2af4d44886c067cc" providerId="LiveId" clId="{163095B2-9DFC-4D0C-AC87-309B170F047C}" dt="2025-02-06T16:24:36.127" v="34" actId="20577"/>
          <ac:spMkLst>
            <pc:docMk/>
            <pc:sldMk cId="1269895419" sldId="258"/>
            <ac:spMk id="68" creationId="{454E128C-930F-F6F8-BD2C-08BE92BDFBB3}"/>
          </ac:spMkLst>
        </pc:spChg>
        <pc:spChg chg="mod">
          <ac:chgData name="Siegbert Rudolph" userId="2af4d44886c067cc" providerId="LiveId" clId="{163095B2-9DFC-4D0C-AC87-309B170F047C}" dt="2025-02-06T16:24:37.871" v="35" actId="20577"/>
          <ac:spMkLst>
            <pc:docMk/>
            <pc:sldMk cId="1269895419" sldId="258"/>
            <ac:spMk id="69" creationId="{A8D229E1-D074-5911-6EDC-AA67E8432209}"/>
          </ac:spMkLst>
        </pc:spChg>
        <pc:spChg chg="mod">
          <ac:chgData name="Siegbert Rudolph" userId="2af4d44886c067cc" providerId="LiveId" clId="{163095B2-9DFC-4D0C-AC87-309B170F047C}" dt="2025-02-06T16:24:45.188" v="36" actId="20577"/>
          <ac:spMkLst>
            <pc:docMk/>
            <pc:sldMk cId="1269895419" sldId="258"/>
            <ac:spMk id="78" creationId="{4BE17672-519B-BD1F-A531-202E2E6B08EF}"/>
          </ac:spMkLst>
        </pc:spChg>
        <pc:spChg chg="mod">
          <ac:chgData name="Siegbert Rudolph" userId="2af4d44886c067cc" providerId="LiveId" clId="{163095B2-9DFC-4D0C-AC87-309B170F047C}" dt="2025-02-06T16:24:47.562" v="37" actId="20577"/>
          <ac:spMkLst>
            <pc:docMk/>
            <pc:sldMk cId="1269895419" sldId="258"/>
            <ac:spMk id="79" creationId="{7D739C8D-8FD3-609D-2CA0-05E6C294BD96}"/>
          </ac:spMkLst>
        </pc:spChg>
        <pc:spChg chg="mod">
          <ac:chgData name="Siegbert Rudolph" userId="2af4d44886c067cc" providerId="LiveId" clId="{163095B2-9DFC-4D0C-AC87-309B170F047C}" dt="2025-02-06T16:24:51.103" v="38" actId="20577"/>
          <ac:spMkLst>
            <pc:docMk/>
            <pc:sldMk cId="1269895419" sldId="258"/>
            <ac:spMk id="80" creationId="{6D90C5AB-ECED-F213-EA90-792FB85EF20E}"/>
          </ac:spMkLst>
        </pc:spChg>
        <pc:spChg chg="mod">
          <ac:chgData name="Siegbert Rudolph" userId="2af4d44886c067cc" providerId="LiveId" clId="{163095B2-9DFC-4D0C-AC87-309B170F047C}" dt="2025-02-06T16:24:54.494" v="39" actId="20577"/>
          <ac:spMkLst>
            <pc:docMk/>
            <pc:sldMk cId="1269895419" sldId="258"/>
            <ac:spMk id="81" creationId="{F495EDF0-5C27-9702-0B02-6C218AE948B4}"/>
          </ac:spMkLst>
        </pc:spChg>
        <pc:spChg chg="mod">
          <ac:chgData name="Siegbert Rudolph" userId="2af4d44886c067cc" providerId="LiveId" clId="{163095B2-9DFC-4D0C-AC87-309B170F047C}" dt="2025-02-06T16:24:59.076" v="40" actId="20577"/>
          <ac:spMkLst>
            <pc:docMk/>
            <pc:sldMk cId="1269895419" sldId="258"/>
            <ac:spMk id="82" creationId="{EA39AD92-3CDB-56AE-5746-CE7F38FEDE7D}"/>
          </ac:spMkLst>
        </pc:spChg>
        <pc:spChg chg="mod">
          <ac:chgData name="Siegbert Rudolph" userId="2af4d44886c067cc" providerId="LiveId" clId="{163095B2-9DFC-4D0C-AC87-309B170F047C}" dt="2025-02-06T16:25:03.217" v="41" actId="20577"/>
          <ac:spMkLst>
            <pc:docMk/>
            <pc:sldMk cId="1269895419" sldId="258"/>
            <ac:spMk id="83" creationId="{563D8F6F-8DB4-4239-E7FC-10D436A2F98E}"/>
          </ac:spMkLst>
        </pc:spChg>
        <pc:spChg chg="mod">
          <ac:chgData name="Siegbert Rudolph" userId="2af4d44886c067cc" providerId="LiveId" clId="{163095B2-9DFC-4D0C-AC87-309B170F047C}" dt="2025-02-06T16:25:08.530" v="42" actId="20577"/>
          <ac:spMkLst>
            <pc:docMk/>
            <pc:sldMk cId="1269895419" sldId="258"/>
            <ac:spMk id="84" creationId="{7EDAEC7D-5D82-5378-38B1-A1AA14BB46B0}"/>
          </ac:spMkLst>
        </pc:spChg>
        <pc:spChg chg="mod">
          <ac:chgData name="Siegbert Rudolph" userId="2af4d44886c067cc" providerId="LiveId" clId="{163095B2-9DFC-4D0C-AC87-309B170F047C}" dt="2025-02-06T16:25:14.226" v="43" actId="20577"/>
          <ac:spMkLst>
            <pc:docMk/>
            <pc:sldMk cId="1269895419" sldId="258"/>
            <ac:spMk id="85" creationId="{F29F9BB9-61DC-00E4-A416-7BDD52182DE8}"/>
          </ac:spMkLst>
        </pc:spChg>
        <pc:spChg chg="mod">
          <ac:chgData name="Siegbert Rudolph" userId="2af4d44886c067cc" providerId="LiveId" clId="{163095B2-9DFC-4D0C-AC87-309B170F047C}" dt="2025-02-06T16:25:19.668" v="44" actId="20577"/>
          <ac:spMkLst>
            <pc:docMk/>
            <pc:sldMk cId="1269895419" sldId="258"/>
            <ac:spMk id="86" creationId="{3990E98F-FD39-3FE2-BA89-FC6F0E4911E0}"/>
          </ac:spMkLst>
        </pc:spChg>
        <pc:spChg chg="mod">
          <ac:chgData name="Siegbert Rudolph" userId="2af4d44886c067cc" providerId="LiveId" clId="{163095B2-9DFC-4D0C-AC87-309B170F047C}" dt="2025-02-06T16:25:28.285" v="45" actId="20577"/>
          <ac:spMkLst>
            <pc:docMk/>
            <pc:sldMk cId="1269895419" sldId="258"/>
            <ac:spMk id="91" creationId="{0CF2012B-4585-BDD5-AC1B-8DB3D2510E83}"/>
          </ac:spMkLst>
        </pc:spChg>
        <pc:spChg chg="mod">
          <ac:chgData name="Siegbert Rudolph" userId="2af4d44886c067cc" providerId="LiveId" clId="{163095B2-9DFC-4D0C-AC87-309B170F047C}" dt="2025-02-06T16:25:32.555" v="46" actId="20577"/>
          <ac:spMkLst>
            <pc:docMk/>
            <pc:sldMk cId="1269895419" sldId="258"/>
            <ac:spMk id="94" creationId="{D9CDE486-6A10-DE9D-6BD1-A9573F00B989}"/>
          </ac:spMkLst>
        </pc:spChg>
        <pc:spChg chg="mod">
          <ac:chgData name="Siegbert Rudolph" userId="2af4d44886c067cc" providerId="LiveId" clId="{163095B2-9DFC-4D0C-AC87-309B170F047C}" dt="2025-02-06T16:25:35.474" v="47" actId="20577"/>
          <ac:spMkLst>
            <pc:docMk/>
            <pc:sldMk cId="1269895419" sldId="258"/>
            <ac:spMk id="95" creationId="{0C802D71-2423-E584-9F2E-F08843888E26}"/>
          </ac:spMkLst>
        </pc:spChg>
        <pc:spChg chg="mod">
          <ac:chgData name="Siegbert Rudolph" userId="2af4d44886c067cc" providerId="LiveId" clId="{163095B2-9DFC-4D0C-AC87-309B170F047C}" dt="2025-02-06T16:25:38.966" v="48" actId="20577"/>
          <ac:spMkLst>
            <pc:docMk/>
            <pc:sldMk cId="1269895419" sldId="258"/>
            <ac:spMk id="96" creationId="{283410E8-2EB4-4A5F-8DEA-D71590CBDF71}"/>
          </ac:spMkLst>
        </pc:spChg>
        <pc:spChg chg="mod">
          <ac:chgData name="Siegbert Rudolph" userId="2af4d44886c067cc" providerId="LiveId" clId="{163095B2-9DFC-4D0C-AC87-309B170F047C}" dt="2025-02-06T16:25:42.257" v="49" actId="20577"/>
          <ac:spMkLst>
            <pc:docMk/>
            <pc:sldMk cId="1269895419" sldId="258"/>
            <ac:spMk id="97" creationId="{9F42B5B6-B67D-B409-8CAC-04937F7A2517}"/>
          </ac:spMkLst>
        </pc:spChg>
        <pc:spChg chg="mod">
          <ac:chgData name="Siegbert Rudolph" userId="2af4d44886c067cc" providerId="LiveId" clId="{163095B2-9DFC-4D0C-AC87-309B170F047C}" dt="2025-02-06T16:25:44.465" v="50" actId="20577"/>
          <ac:spMkLst>
            <pc:docMk/>
            <pc:sldMk cId="1269895419" sldId="258"/>
            <ac:spMk id="98" creationId="{83787F27-FE50-BE8C-9D1C-08317C10B695}"/>
          </ac:spMkLst>
        </pc:spChg>
        <pc:spChg chg="mod">
          <ac:chgData name="Siegbert Rudolph" userId="2af4d44886c067cc" providerId="LiveId" clId="{163095B2-9DFC-4D0C-AC87-309B170F047C}" dt="2025-02-06T16:25:46.719" v="51" actId="20577"/>
          <ac:spMkLst>
            <pc:docMk/>
            <pc:sldMk cId="1269895419" sldId="258"/>
            <ac:spMk id="99" creationId="{A068E4E5-4630-A8C0-C47A-D01488AD0126}"/>
          </ac:spMkLst>
        </pc:spChg>
        <pc:spChg chg="mod">
          <ac:chgData name="Siegbert Rudolph" userId="2af4d44886c067cc" providerId="LiveId" clId="{163095B2-9DFC-4D0C-AC87-309B170F047C}" dt="2025-02-06T16:25:49.786" v="52" actId="20577"/>
          <ac:spMkLst>
            <pc:docMk/>
            <pc:sldMk cId="1269895419" sldId="258"/>
            <ac:spMk id="100" creationId="{030BA768-214A-C5DD-8CDA-55B7DFE1FFD1}"/>
          </ac:spMkLst>
        </pc:spChg>
        <pc:spChg chg="mod">
          <ac:chgData name="Siegbert Rudolph" userId="2af4d44886c067cc" providerId="LiveId" clId="{163095B2-9DFC-4D0C-AC87-309B170F047C}" dt="2025-02-06T16:25:51.314" v="53" actId="20577"/>
          <ac:spMkLst>
            <pc:docMk/>
            <pc:sldMk cId="1269895419" sldId="258"/>
            <ac:spMk id="101" creationId="{9B0702E6-2511-D921-D5EE-51E6DD388B86}"/>
          </ac:spMkLst>
        </pc:spChg>
        <pc:spChg chg="mod">
          <ac:chgData name="Siegbert Rudolph" userId="2af4d44886c067cc" providerId="LiveId" clId="{163095B2-9DFC-4D0C-AC87-309B170F047C}" dt="2025-02-06T16:25:56.147" v="54" actId="20577"/>
          <ac:spMkLst>
            <pc:docMk/>
            <pc:sldMk cId="1269895419" sldId="258"/>
            <ac:spMk id="102" creationId="{8DF64C13-71FD-9637-BB6E-19661DE66DE5}"/>
          </ac:spMkLst>
        </pc:spChg>
        <pc:spChg chg="mod">
          <ac:chgData name="Siegbert Rudolph" userId="2af4d44886c067cc" providerId="LiveId" clId="{163095B2-9DFC-4D0C-AC87-309B170F047C}" dt="2025-02-06T16:25:58.994" v="55" actId="20577"/>
          <ac:spMkLst>
            <pc:docMk/>
            <pc:sldMk cId="1269895419" sldId="258"/>
            <ac:spMk id="103" creationId="{18B161DB-8C3D-36BD-253D-981026B1D0EE}"/>
          </ac:spMkLst>
        </pc:spChg>
        <pc:spChg chg="mod">
          <ac:chgData name="Siegbert Rudolph" userId="2af4d44886c067cc" providerId="LiveId" clId="{163095B2-9DFC-4D0C-AC87-309B170F047C}" dt="2025-02-06T16:26:01.386" v="56" actId="20577"/>
          <ac:spMkLst>
            <pc:docMk/>
            <pc:sldMk cId="1269895419" sldId="258"/>
            <ac:spMk id="104" creationId="{0E45CA73-B00C-6007-2070-51F6D54B28FF}"/>
          </ac:spMkLst>
        </pc:spChg>
        <pc:spChg chg="mod">
          <ac:chgData name="Siegbert Rudolph" userId="2af4d44886c067cc" providerId="LiveId" clId="{163095B2-9DFC-4D0C-AC87-309B170F047C}" dt="2025-02-06T16:26:03.049" v="57" actId="20577"/>
          <ac:spMkLst>
            <pc:docMk/>
            <pc:sldMk cId="1269895419" sldId="258"/>
            <ac:spMk id="105" creationId="{F1E1FA2F-03B7-0685-5016-CC37012163D3}"/>
          </ac:spMkLst>
        </pc:spChg>
        <pc:spChg chg="mod">
          <ac:chgData name="Siegbert Rudolph" userId="2af4d44886c067cc" providerId="LiveId" clId="{163095B2-9DFC-4D0C-AC87-309B170F047C}" dt="2025-02-06T16:26:08.425" v="58" actId="20577"/>
          <ac:spMkLst>
            <pc:docMk/>
            <pc:sldMk cId="1269895419" sldId="258"/>
            <ac:spMk id="106" creationId="{15E577E7-3269-515B-5184-CF53D360842A}"/>
          </ac:spMkLst>
        </pc:spChg>
        <pc:spChg chg="mod">
          <ac:chgData name="Siegbert Rudolph" userId="2af4d44886c067cc" providerId="LiveId" clId="{163095B2-9DFC-4D0C-AC87-309B170F047C}" dt="2025-02-06T16:26:11.648" v="59" actId="20577"/>
          <ac:spMkLst>
            <pc:docMk/>
            <pc:sldMk cId="1269895419" sldId="258"/>
            <ac:spMk id="107" creationId="{AC3CA7D1-139D-296C-2F05-A404846BFDA4}"/>
          </ac:spMkLst>
        </pc:spChg>
        <pc:spChg chg="del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11" creationId="{87C48C09-FDC7-1E30-0651-BE78F8DED9B1}"/>
          </ac:spMkLst>
        </pc:spChg>
        <pc:spChg chg="del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12" creationId="{8C925D24-53B8-D024-7CF1-FCCF1BA95167}"/>
          </ac:spMkLst>
        </pc:spChg>
        <pc:spChg chg="del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14" creationId="{49FD1B5C-5E5C-C6F2-11FB-BF9BCB594B59}"/>
          </ac:spMkLst>
        </pc:spChg>
        <pc:spChg chg="del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17" creationId="{8F67485C-CD36-7C40-6D48-1D5BB52B7522}"/>
          </ac:spMkLst>
        </pc:spChg>
        <pc:spChg chg="del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18" creationId="{734C004F-D6EB-696F-2FFD-22955C75A0FF}"/>
          </ac:spMkLst>
        </pc:spChg>
        <pc:spChg chg="mod">
          <ac:chgData name="Siegbert Rudolph" userId="2af4d44886c067cc" providerId="LiveId" clId="{163095B2-9DFC-4D0C-AC87-309B170F047C}" dt="2025-02-06T16:26:22.104" v="61" actId="6549"/>
          <ac:spMkLst>
            <pc:docMk/>
            <pc:sldMk cId="1269895419" sldId="258"/>
            <ac:spMk id="128" creationId="{4564D2E2-5018-F6A9-01AD-3BB56C26861D}"/>
          </ac:spMkLst>
        </pc:spChg>
        <pc:spChg chg="del mod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29" creationId="{1BB3AF57-807E-4E24-C5EC-C1A0252D39DB}"/>
          </ac:spMkLst>
        </pc:spChg>
        <pc:spChg chg="del mod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30" creationId="{A8CBAE7A-89C9-DC41-EC53-FBCF8CFFC02A}"/>
          </ac:spMkLst>
        </pc:spChg>
        <pc:spChg chg="mod">
          <ac:chgData name="Siegbert Rudolph" userId="2af4d44886c067cc" providerId="LiveId" clId="{163095B2-9DFC-4D0C-AC87-309B170F047C}" dt="2025-02-06T16:26:32.381" v="64" actId="20577"/>
          <ac:spMkLst>
            <pc:docMk/>
            <pc:sldMk cId="1269895419" sldId="258"/>
            <ac:spMk id="131" creationId="{4F06CF5B-37C1-1907-110E-EEA0FE13B4A2}"/>
          </ac:spMkLst>
        </pc:spChg>
        <pc:spChg chg="mod">
          <ac:chgData name="Siegbert Rudolph" userId="2af4d44886c067cc" providerId="LiveId" clId="{163095B2-9DFC-4D0C-AC87-309B170F047C}" dt="2025-02-06T16:26:35.342" v="65" actId="20577"/>
          <ac:spMkLst>
            <pc:docMk/>
            <pc:sldMk cId="1269895419" sldId="258"/>
            <ac:spMk id="132" creationId="{DDD784E7-0506-F40A-1AFC-0C976B34CEA4}"/>
          </ac:spMkLst>
        </pc:spChg>
        <pc:spChg chg="mod">
          <ac:chgData name="Siegbert Rudolph" userId="2af4d44886c067cc" providerId="LiveId" clId="{163095B2-9DFC-4D0C-AC87-309B170F047C}" dt="2025-02-06T16:26:39.034" v="66" actId="20577"/>
          <ac:spMkLst>
            <pc:docMk/>
            <pc:sldMk cId="1269895419" sldId="258"/>
            <ac:spMk id="133" creationId="{757C0C58-AF43-1BC5-FB7B-5553A4E644DD}"/>
          </ac:spMkLst>
        </pc:spChg>
        <pc:spChg chg="mod">
          <ac:chgData name="Siegbert Rudolph" userId="2af4d44886c067cc" providerId="LiveId" clId="{163095B2-9DFC-4D0C-AC87-309B170F047C}" dt="2025-02-06T16:26:43.073" v="67" actId="20577"/>
          <ac:spMkLst>
            <pc:docMk/>
            <pc:sldMk cId="1269895419" sldId="258"/>
            <ac:spMk id="134" creationId="{F9700B0A-7F0E-86D0-18F8-719C9AEE8A18}"/>
          </ac:spMkLst>
        </pc:spChg>
        <pc:spChg chg="mod">
          <ac:chgData name="Siegbert Rudolph" userId="2af4d44886c067cc" providerId="LiveId" clId="{163095B2-9DFC-4D0C-AC87-309B170F047C}" dt="2025-02-06T16:26:49.351" v="68" actId="20577"/>
          <ac:spMkLst>
            <pc:docMk/>
            <pc:sldMk cId="1269895419" sldId="258"/>
            <ac:spMk id="135" creationId="{B3F2443C-6FCF-30B8-A221-D59A84561CC4}"/>
          </ac:spMkLst>
        </pc:spChg>
        <pc:spChg chg="del mod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36" creationId="{42F10844-7750-8957-3D87-5C8D8F07E53F}"/>
          </ac:spMkLst>
        </pc:spChg>
        <pc:spChg chg="mod">
          <ac:chgData name="Siegbert Rudolph" userId="2af4d44886c067cc" providerId="LiveId" clId="{163095B2-9DFC-4D0C-AC87-309B170F047C}" dt="2025-02-06T16:27:02.875" v="70" actId="20577"/>
          <ac:spMkLst>
            <pc:docMk/>
            <pc:sldMk cId="1269895419" sldId="258"/>
            <ac:spMk id="137" creationId="{2A9956C2-85B0-B072-B07D-9C48035940C7}"/>
          </ac:spMkLst>
        </pc:spChg>
        <pc:spChg chg="mod">
          <ac:chgData name="Siegbert Rudolph" userId="2af4d44886c067cc" providerId="LiveId" clId="{163095B2-9DFC-4D0C-AC87-309B170F047C}" dt="2025-02-06T16:27:06.612" v="71" actId="20577"/>
          <ac:spMkLst>
            <pc:docMk/>
            <pc:sldMk cId="1269895419" sldId="258"/>
            <ac:spMk id="138" creationId="{F5634E06-3CDC-33B8-BCE8-189AFC996A94}"/>
          </ac:spMkLst>
        </pc:spChg>
        <pc:spChg chg="del mod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39" creationId="{347751A0-92A6-DCAF-1EB3-35A3CB894B4E}"/>
          </ac:spMkLst>
        </pc:spChg>
        <pc:spChg chg="mod">
          <ac:chgData name="Siegbert Rudolph" userId="2af4d44886c067cc" providerId="LiveId" clId="{163095B2-9DFC-4D0C-AC87-309B170F047C}" dt="2025-02-06T16:27:16.208" v="73" actId="20577"/>
          <ac:spMkLst>
            <pc:docMk/>
            <pc:sldMk cId="1269895419" sldId="258"/>
            <ac:spMk id="140" creationId="{3E13A400-3A82-DD4B-3A4B-C2EB69B8AE39}"/>
          </ac:spMkLst>
        </pc:spChg>
        <pc:spChg chg="mod">
          <ac:chgData name="Siegbert Rudolph" userId="2af4d44886c067cc" providerId="LiveId" clId="{163095B2-9DFC-4D0C-AC87-309B170F047C}" dt="2025-02-06T16:27:22.771" v="74" actId="20577"/>
          <ac:spMkLst>
            <pc:docMk/>
            <pc:sldMk cId="1269895419" sldId="258"/>
            <ac:spMk id="145" creationId="{F57ECBB3-102C-A95D-4CA1-6B54B94260B7}"/>
          </ac:spMkLst>
        </pc:spChg>
        <pc:spChg chg="mod">
          <ac:chgData name="Siegbert Rudolph" userId="2af4d44886c067cc" providerId="LiveId" clId="{163095B2-9DFC-4D0C-AC87-309B170F047C}" dt="2025-02-06T16:27:27.161" v="75" actId="20577"/>
          <ac:spMkLst>
            <pc:docMk/>
            <pc:sldMk cId="1269895419" sldId="258"/>
            <ac:spMk id="146" creationId="{CC3CCD4A-7F07-9978-4320-95747DAA407D}"/>
          </ac:spMkLst>
        </pc:spChg>
        <pc:spChg chg="mod">
          <ac:chgData name="Siegbert Rudolph" userId="2af4d44886c067cc" providerId="LiveId" clId="{163095B2-9DFC-4D0C-AC87-309B170F047C}" dt="2025-02-06T16:27:30.609" v="76" actId="20577"/>
          <ac:spMkLst>
            <pc:docMk/>
            <pc:sldMk cId="1269895419" sldId="258"/>
            <ac:spMk id="147" creationId="{B090B9DF-A36A-2AB7-82B9-6D46F8CE3507}"/>
          </ac:spMkLst>
        </pc:spChg>
        <pc:spChg chg="mod">
          <ac:chgData name="Siegbert Rudolph" userId="2af4d44886c067cc" providerId="LiveId" clId="{163095B2-9DFC-4D0C-AC87-309B170F047C}" dt="2025-02-06T16:27:34.377" v="77" actId="20577"/>
          <ac:spMkLst>
            <pc:docMk/>
            <pc:sldMk cId="1269895419" sldId="258"/>
            <ac:spMk id="148" creationId="{D0EDA994-2BBF-E5EC-BCB7-6053033F728B}"/>
          </ac:spMkLst>
        </pc:spChg>
        <pc:spChg chg="mod">
          <ac:chgData name="Siegbert Rudolph" userId="2af4d44886c067cc" providerId="LiveId" clId="{163095B2-9DFC-4D0C-AC87-309B170F047C}" dt="2025-02-06T16:27:37.113" v="78" actId="20577"/>
          <ac:spMkLst>
            <pc:docMk/>
            <pc:sldMk cId="1269895419" sldId="258"/>
            <ac:spMk id="149" creationId="{1C69B691-8539-4FE3-702B-1EA8A6ADFCD7}"/>
          </ac:spMkLst>
        </pc:spChg>
        <pc:spChg chg="mod">
          <ac:chgData name="Siegbert Rudolph" userId="2af4d44886c067cc" providerId="LiveId" clId="{163095B2-9DFC-4D0C-AC87-309B170F047C}" dt="2025-02-06T16:27:43.563" v="79" actId="20577"/>
          <ac:spMkLst>
            <pc:docMk/>
            <pc:sldMk cId="1269895419" sldId="258"/>
            <ac:spMk id="150" creationId="{53FB49FF-3930-3D3F-554F-EE58AFAD5D91}"/>
          </ac:spMkLst>
        </pc:spChg>
        <pc:spChg chg="mod">
          <ac:chgData name="Siegbert Rudolph" userId="2af4d44886c067cc" providerId="LiveId" clId="{163095B2-9DFC-4D0C-AC87-309B170F047C}" dt="2025-02-06T16:27:47.924" v="80" actId="20577"/>
          <ac:spMkLst>
            <pc:docMk/>
            <pc:sldMk cId="1269895419" sldId="258"/>
            <ac:spMk id="151" creationId="{C634DF0F-F487-C553-0D7B-2EC2DC6FC75E}"/>
          </ac:spMkLst>
        </pc:spChg>
        <pc:spChg chg="mod">
          <ac:chgData name="Siegbert Rudolph" userId="2af4d44886c067cc" providerId="LiveId" clId="{163095B2-9DFC-4D0C-AC87-309B170F047C}" dt="2025-02-06T16:27:51.208" v="81" actId="20577"/>
          <ac:spMkLst>
            <pc:docMk/>
            <pc:sldMk cId="1269895419" sldId="258"/>
            <ac:spMk id="152" creationId="{7291C268-501A-762C-AAC9-5C8046E2F009}"/>
          </ac:spMkLst>
        </pc:spChg>
        <pc:spChg chg="del">
          <ac:chgData name="Siegbert Rudolph" userId="2af4d44886c067cc" providerId="LiveId" clId="{163095B2-9DFC-4D0C-AC87-309B170F047C}" dt="2025-02-06T17:02:53.532" v="128" actId="478"/>
          <ac:spMkLst>
            <pc:docMk/>
            <pc:sldMk cId="1269895419" sldId="258"/>
            <ac:spMk id="153" creationId="{B39CC9E2-36E9-77A0-A654-DD3AD64E7CAA}"/>
          </ac:spMkLst>
        </pc:spChg>
      </pc:sldChg>
    </pc:docChg>
  </pc:docChgLst>
  <pc:docChgLst>
    <pc:chgData name="Siegbert Rudolph" userId="2af4d44886c067cc" providerId="LiveId" clId="{C545AA6D-6416-4435-85E7-F288E29F967F}"/>
    <pc:docChg chg="custSel delSld modSld sldOrd">
      <pc:chgData name="Siegbert Rudolph" userId="2af4d44886c067cc" providerId="LiveId" clId="{C545AA6D-6416-4435-85E7-F288E29F967F}" dt="2024-03-26T15:48:23.853" v="246" actId="1076"/>
      <pc:docMkLst>
        <pc:docMk/>
      </pc:docMkLst>
      <pc:sldChg chg="delSp modSp mod">
        <pc:chgData name="Siegbert Rudolph" userId="2af4d44886c067cc" providerId="LiveId" clId="{C545AA6D-6416-4435-85E7-F288E29F967F}" dt="2024-03-26T15:48:23.838" v="228" actId="1076"/>
        <pc:sldMkLst>
          <pc:docMk/>
          <pc:sldMk cId="3618871785" sldId="256"/>
        </pc:sldMkLst>
      </pc:sldChg>
      <pc:sldChg chg="delSp modSp mod ord modAnim">
        <pc:chgData name="Siegbert Rudolph" userId="2af4d44886c067cc" providerId="LiveId" clId="{C545AA6D-6416-4435-85E7-F288E29F967F}" dt="2024-03-26T15:48:23.853" v="240" actId="1076"/>
        <pc:sldMkLst>
          <pc:docMk/>
          <pc:sldMk cId="3780582147" sldId="257"/>
        </pc:sldMkLst>
      </pc:sldChg>
      <pc:sldChg chg="addSp delSp modSp mod ord delAnim modAnim">
        <pc:chgData name="Siegbert Rudolph" userId="2af4d44886c067cc" providerId="LiveId" clId="{C545AA6D-6416-4435-85E7-F288E29F967F}" dt="2024-03-26T15:48:23.853" v="234" actId="1076"/>
        <pc:sldMkLst>
          <pc:docMk/>
          <pc:sldMk cId="1269895419" sldId="258"/>
        </pc:sldMkLst>
      </pc:sldChg>
      <pc:sldChg chg="delSp modSp mod">
        <pc:chgData name="Siegbert Rudolph" userId="2af4d44886c067cc" providerId="LiveId" clId="{C545AA6D-6416-4435-85E7-F288E29F967F}" dt="2024-03-26T15:48:23.853" v="246" actId="1076"/>
        <pc:sldMkLst>
          <pc:docMk/>
          <pc:sldMk cId="3280588398" sldId="262"/>
        </pc:sldMkLst>
      </pc:sldChg>
      <pc:sldChg chg="del">
        <pc:chgData name="Siegbert Rudolph" userId="2af4d44886c067cc" providerId="LiveId" clId="{C545AA6D-6416-4435-85E7-F288E29F967F}" dt="2022-10-07T15:18:53.090" v="221" actId="47"/>
        <pc:sldMkLst>
          <pc:docMk/>
          <pc:sldMk cId="988481722" sldId="692"/>
        </pc:sldMkLst>
      </pc:sldChg>
      <pc:sldChg chg="del">
        <pc:chgData name="Siegbert Rudolph" userId="2af4d44886c067cc" providerId="LiveId" clId="{C545AA6D-6416-4435-85E7-F288E29F967F}" dt="2022-10-07T15:18:54.077" v="222" actId="47"/>
        <pc:sldMkLst>
          <pc:docMk/>
          <pc:sldMk cId="4222051402" sldId="69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49471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3 Buchstaben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BE72E2-16D3-D2D7-610A-82D2CEB43EE7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sp>
        <p:nvSpPr>
          <p:cNvPr id="105" name="Textfeld 104" descr="SILBELAST/FIRST">
            <a:extLst>
              <a:ext uri="{FF2B5EF4-FFF2-40B4-BE49-F238E27FC236}">
                <a16:creationId xmlns:a16="http://schemas.microsoft.com/office/drawing/2014/main" id="{685BF822-17C5-4B18-A6DF-76D7D7F60318}"/>
              </a:ext>
            </a:extLst>
          </p:cNvPr>
          <p:cNvSpPr txBox="1"/>
          <p:nvPr/>
        </p:nvSpPr>
        <p:spPr>
          <a:xfrm>
            <a:off x="323528" y="1124744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35B5A614-EAE9-4931-A617-39E0C7DDC5BE}"/>
              </a:ext>
            </a:extLst>
          </p:cNvPr>
          <p:cNvSpPr txBox="1"/>
          <p:nvPr/>
        </p:nvSpPr>
        <p:spPr>
          <a:xfrm>
            <a:off x="1149281" y="1124744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89A3868E-1B11-4460-8ED0-86B42D2D7D45}"/>
              </a:ext>
            </a:extLst>
          </p:cNvPr>
          <p:cNvSpPr txBox="1"/>
          <p:nvPr/>
        </p:nvSpPr>
        <p:spPr>
          <a:xfrm>
            <a:off x="1914120" y="1124744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bos</a:t>
            </a:r>
          </a:p>
        </p:txBody>
      </p:sp>
      <p:sp>
        <p:nvSpPr>
          <p:cNvPr id="108" name="Textfeld 107" descr="SILBELAST">
            <a:extLst>
              <a:ext uri="{FF2B5EF4-FFF2-40B4-BE49-F238E27FC236}">
                <a16:creationId xmlns:a16="http://schemas.microsoft.com/office/drawing/2014/main" id="{23F471C5-1FAD-492B-8E2D-B3059C619C8A}"/>
              </a:ext>
            </a:extLst>
          </p:cNvPr>
          <p:cNvSpPr txBox="1"/>
          <p:nvPr/>
        </p:nvSpPr>
        <p:spPr>
          <a:xfrm>
            <a:off x="2686974" y="1124744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gor</a:t>
            </a: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E01057C-03CE-4E10-B02F-AFF0BB87F099}"/>
              </a:ext>
            </a:extLst>
          </p:cNvPr>
          <p:cNvSpPr txBox="1"/>
          <p:nvPr/>
        </p:nvSpPr>
        <p:spPr>
          <a:xfrm>
            <a:off x="3437386" y="1124744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kal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F8EB7B30-FC38-4CC6-9B4B-6BD6D59A5A3A}"/>
              </a:ext>
            </a:extLst>
          </p:cNvPr>
          <p:cNvSpPr txBox="1"/>
          <p:nvPr/>
        </p:nvSpPr>
        <p:spPr>
          <a:xfrm>
            <a:off x="4157341" y="1124744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els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D2932D5E-32E9-4680-82D7-285778B64462}"/>
              </a:ext>
            </a:extLst>
          </p:cNvPr>
          <p:cNvSpPr txBox="1"/>
          <p:nvPr/>
        </p:nvSpPr>
        <p:spPr>
          <a:xfrm>
            <a:off x="4853251" y="1124744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C9F9A379-E24E-4398-8C7E-457D39B9883D}"/>
              </a:ext>
            </a:extLst>
          </p:cNvPr>
          <p:cNvSpPr txBox="1"/>
          <p:nvPr/>
        </p:nvSpPr>
        <p:spPr>
          <a:xfrm>
            <a:off x="5629311" y="112474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</a:t>
            </a: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EA7BA9D7-E4D9-4F9C-BC6D-E71CAE53D4D1}"/>
              </a:ext>
            </a:extLst>
          </p:cNvPr>
          <p:cNvSpPr txBox="1"/>
          <p:nvPr/>
        </p:nvSpPr>
        <p:spPr>
          <a:xfrm>
            <a:off x="6275528" y="1124744"/>
            <a:ext cx="6511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koz</a:t>
            </a: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4E434914-75EB-41C0-AE8E-AB13116D8210}"/>
              </a:ext>
            </a:extLst>
          </p:cNvPr>
          <p:cNvSpPr txBox="1"/>
          <p:nvPr/>
        </p:nvSpPr>
        <p:spPr>
          <a:xfrm>
            <a:off x="7053191" y="1124744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lex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03789E64-A625-42C6-B03E-CAB4CAA4AA25}"/>
              </a:ext>
            </a:extLst>
          </p:cNvPr>
          <p:cNvSpPr txBox="1"/>
          <p:nvPr/>
        </p:nvSpPr>
        <p:spPr>
          <a:xfrm>
            <a:off x="7777955" y="1124744"/>
            <a:ext cx="6142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fax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9846AE97-E4DA-460F-801B-9D23F6351144}"/>
              </a:ext>
            </a:extLst>
          </p:cNvPr>
          <p:cNvSpPr txBox="1"/>
          <p:nvPr/>
        </p:nvSpPr>
        <p:spPr>
          <a:xfrm>
            <a:off x="8518749" y="1124744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lax</a:t>
            </a: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1B114069-F08E-4D41-B344-2EF97EC17829}"/>
              </a:ext>
            </a:extLst>
          </p:cNvPr>
          <p:cNvSpPr txBox="1"/>
          <p:nvPr/>
        </p:nvSpPr>
        <p:spPr>
          <a:xfrm>
            <a:off x="9237101" y="1124744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set</a:t>
            </a: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3671382B-AFB7-4339-B843-F7FE79E1C9B6}"/>
              </a:ext>
            </a:extLst>
          </p:cNvPr>
          <p:cNvSpPr txBox="1"/>
          <p:nvPr/>
        </p:nvSpPr>
        <p:spPr>
          <a:xfrm>
            <a:off x="9963474" y="1124744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als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 descr="SILBELAST/FIRST">
            <a:extLst>
              <a:ext uri="{FF2B5EF4-FFF2-40B4-BE49-F238E27FC236}">
                <a16:creationId xmlns:a16="http://schemas.microsoft.com/office/drawing/2014/main" id="{E3866EEB-835F-432A-84E0-64DE6A7FA6FD}"/>
              </a:ext>
            </a:extLst>
          </p:cNvPr>
          <p:cNvSpPr txBox="1"/>
          <p:nvPr/>
        </p:nvSpPr>
        <p:spPr>
          <a:xfrm>
            <a:off x="323528" y="1691311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mes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942BA0BE-6BEC-4E49-80A9-36771BBB2A77}"/>
              </a:ext>
            </a:extLst>
          </p:cNvPr>
          <p:cNvSpPr txBox="1"/>
          <p:nvPr/>
        </p:nvSpPr>
        <p:spPr>
          <a:xfrm>
            <a:off x="1129429" y="169131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lok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84F9470D-1FFA-4DE7-AFCF-DA872DF2D587}"/>
              </a:ext>
            </a:extLst>
          </p:cNvPr>
          <p:cNvSpPr txBox="1"/>
          <p:nvPr/>
        </p:nvSpPr>
        <p:spPr>
          <a:xfrm>
            <a:off x="1799075" y="1691311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muk</a:t>
            </a: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A4F07B14-60F5-4F78-8CC8-3C6F2E7382B3}"/>
              </a:ext>
            </a:extLst>
          </p:cNvPr>
          <p:cNvSpPr txBox="1"/>
          <p:nvPr/>
        </p:nvSpPr>
        <p:spPr>
          <a:xfrm>
            <a:off x="2635434" y="169131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bol</a:t>
            </a: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B152A700-082F-41A9-902A-057E0596D066}"/>
              </a:ext>
            </a:extLst>
          </p:cNvPr>
          <p:cNvSpPr txBox="1"/>
          <p:nvPr/>
        </p:nvSpPr>
        <p:spPr>
          <a:xfrm>
            <a:off x="3321110" y="1691311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24" name="Textfeld 123" descr="SILBELAST">
            <a:extLst>
              <a:ext uri="{FF2B5EF4-FFF2-40B4-BE49-F238E27FC236}">
                <a16:creationId xmlns:a16="http://schemas.microsoft.com/office/drawing/2014/main" id="{5E6C5065-8338-4C4B-B812-A270108C97A8}"/>
              </a:ext>
            </a:extLst>
          </p:cNvPr>
          <p:cNvSpPr txBox="1"/>
          <p:nvPr/>
        </p:nvSpPr>
        <p:spPr>
          <a:xfrm>
            <a:off x="4032434" y="1691311"/>
            <a:ext cx="6639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kek</a:t>
            </a: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D0B61465-3402-4CC3-8C8B-A3C40916AA8B}"/>
              </a:ext>
            </a:extLst>
          </p:cNvPr>
          <p:cNvSpPr txBox="1"/>
          <p:nvPr/>
        </p:nvSpPr>
        <p:spPr>
          <a:xfrm>
            <a:off x="4769406" y="1691311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sod</a:t>
            </a: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A8BBFB4F-4ADC-4481-937F-C352F139A1E4}"/>
              </a:ext>
            </a:extLst>
          </p:cNvPr>
          <p:cNvSpPr txBox="1"/>
          <p:nvPr/>
        </p:nvSpPr>
        <p:spPr>
          <a:xfrm>
            <a:off x="5488745" y="1691311"/>
            <a:ext cx="6799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kud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9117E045-458C-482E-A73B-926451824737}"/>
              </a:ext>
            </a:extLst>
          </p:cNvPr>
          <p:cNvSpPr txBox="1"/>
          <p:nvPr/>
        </p:nvSpPr>
        <p:spPr>
          <a:xfrm>
            <a:off x="6241747" y="1691311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buz</a:t>
            </a: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D4A3E169-1DF3-4FB0-BF81-723A1F987F04}"/>
              </a:ext>
            </a:extLst>
          </p:cNvPr>
          <p:cNvSpPr txBox="1"/>
          <p:nvPr/>
        </p:nvSpPr>
        <p:spPr>
          <a:xfrm>
            <a:off x="6985131" y="1691311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mes</a:t>
            </a: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CCE7A8B5-1417-4D7C-9DC1-0D4A04D577DB}"/>
              </a:ext>
            </a:extLst>
          </p:cNvPr>
          <p:cNvSpPr txBox="1"/>
          <p:nvPr/>
        </p:nvSpPr>
        <p:spPr>
          <a:xfrm>
            <a:off x="7791032" y="169131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fes</a:t>
            </a: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0BA60CEA-392F-4B0F-B092-DC616177C446}"/>
              </a:ext>
            </a:extLst>
          </p:cNvPr>
          <p:cNvSpPr txBox="1"/>
          <p:nvPr/>
        </p:nvSpPr>
        <p:spPr>
          <a:xfrm>
            <a:off x="8455869" y="1691311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634DDE32-BCBA-40CD-9067-3574D1CB9913}"/>
              </a:ext>
            </a:extLst>
          </p:cNvPr>
          <p:cNvSpPr txBox="1"/>
          <p:nvPr/>
        </p:nvSpPr>
        <p:spPr>
          <a:xfrm>
            <a:off x="9167193" y="1691311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kop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BF3E6BD4-FD95-4043-9140-4A0BCF69C2C3}"/>
              </a:ext>
            </a:extLst>
          </p:cNvPr>
          <p:cNvSpPr txBox="1"/>
          <p:nvPr/>
        </p:nvSpPr>
        <p:spPr>
          <a:xfrm>
            <a:off x="9916988" y="1717245"/>
            <a:ext cx="10583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bol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/FIRST">
            <a:extLst>
              <a:ext uri="{FF2B5EF4-FFF2-40B4-BE49-F238E27FC236}">
                <a16:creationId xmlns:a16="http://schemas.microsoft.com/office/drawing/2014/main" id="{507E37BA-51B0-45D3-839F-5D5F24F412AD}"/>
              </a:ext>
            </a:extLst>
          </p:cNvPr>
          <p:cNvSpPr txBox="1"/>
          <p:nvPr/>
        </p:nvSpPr>
        <p:spPr>
          <a:xfrm>
            <a:off x="323528" y="2270657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tim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90E0142E-CAE5-4A2D-8F6A-20A2B25880A5}"/>
              </a:ext>
            </a:extLst>
          </p:cNvPr>
          <p:cNvSpPr txBox="1"/>
          <p:nvPr/>
        </p:nvSpPr>
        <p:spPr>
          <a:xfrm>
            <a:off x="1061363" y="2271023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3A5E7830-EFC5-4FB6-908F-FD12B8640F05}"/>
              </a:ext>
            </a:extLst>
          </p:cNvPr>
          <p:cNvSpPr txBox="1"/>
          <p:nvPr/>
        </p:nvSpPr>
        <p:spPr>
          <a:xfrm>
            <a:off x="1872936" y="2271389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dil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4D1E2250-CBCF-4F0A-B7DB-11EB3FCDCBED}"/>
              </a:ext>
            </a:extLst>
          </p:cNvPr>
          <p:cNvSpPr txBox="1"/>
          <p:nvPr/>
        </p:nvSpPr>
        <p:spPr>
          <a:xfrm>
            <a:off x="2496958" y="2271755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müt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DD84C89-7B8C-4258-8FD3-3F0FB8AF1EDC}"/>
              </a:ext>
            </a:extLst>
          </p:cNvPr>
          <p:cNvSpPr txBox="1"/>
          <p:nvPr/>
        </p:nvSpPr>
        <p:spPr>
          <a:xfrm>
            <a:off x="3314943" y="2272121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mät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377D9159-CE7B-4076-B1A7-5BBDBA2F8BCD}"/>
              </a:ext>
            </a:extLst>
          </p:cNvPr>
          <p:cNvSpPr txBox="1"/>
          <p:nvPr/>
        </p:nvSpPr>
        <p:spPr>
          <a:xfrm>
            <a:off x="4126516" y="227248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häf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A896461F-0748-42F4-886A-4E6DAA7ADFDD}"/>
              </a:ext>
            </a:extLst>
          </p:cNvPr>
          <p:cNvSpPr txBox="1"/>
          <p:nvPr/>
        </p:nvSpPr>
        <p:spPr>
          <a:xfrm>
            <a:off x="4843512" y="2272853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wür</a:t>
            </a:r>
          </a:p>
        </p:txBody>
      </p:sp>
      <p:sp>
        <p:nvSpPr>
          <p:cNvPr id="140" name="Textfeld 139" descr="SILBELAST">
            <a:extLst>
              <a:ext uri="{FF2B5EF4-FFF2-40B4-BE49-F238E27FC236}">
                <a16:creationId xmlns:a16="http://schemas.microsoft.com/office/drawing/2014/main" id="{8FACC7E7-803D-4980-9437-418A565F3EA1}"/>
              </a:ext>
            </a:extLst>
          </p:cNvPr>
          <p:cNvSpPr txBox="1"/>
          <p:nvPr/>
        </p:nvSpPr>
        <p:spPr>
          <a:xfrm>
            <a:off x="5634246" y="2273219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kür</a:t>
            </a: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0FAFA2F2-CFA9-49E0-84B7-FF2EBB6F589D}"/>
              </a:ext>
            </a:extLst>
          </p:cNvPr>
          <p:cNvSpPr txBox="1"/>
          <p:nvPr/>
        </p:nvSpPr>
        <p:spPr>
          <a:xfrm>
            <a:off x="6351242" y="227358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rot</a:t>
            </a: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7F82C258-B9D4-4A6C-ABB0-8BB9FF65D5E9}"/>
              </a:ext>
            </a:extLst>
          </p:cNvPr>
          <p:cNvSpPr txBox="1"/>
          <p:nvPr/>
        </p:nvSpPr>
        <p:spPr>
          <a:xfrm>
            <a:off x="7031369" y="227395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1098B231-24BF-4350-A8F0-2A89DC6C87A1}"/>
              </a:ext>
            </a:extLst>
          </p:cNvPr>
          <p:cNvSpPr txBox="1"/>
          <p:nvPr/>
        </p:nvSpPr>
        <p:spPr>
          <a:xfrm>
            <a:off x="7716305" y="2274317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kok</a:t>
            </a: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CD7D4F3F-1E28-4172-828E-273FC866B34E}"/>
              </a:ext>
            </a:extLst>
          </p:cNvPr>
          <p:cNvSpPr txBox="1"/>
          <p:nvPr/>
        </p:nvSpPr>
        <p:spPr>
          <a:xfrm>
            <a:off x="8465361" y="227468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ert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5717A451-1FF5-4BA6-8C3B-656AEA510318}"/>
              </a:ext>
            </a:extLst>
          </p:cNvPr>
          <p:cNvSpPr txBox="1"/>
          <p:nvPr/>
        </p:nvSpPr>
        <p:spPr>
          <a:xfrm>
            <a:off x="9148694" y="2275054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45A69620-B7FF-452C-9EEE-11AA099F16A0}"/>
              </a:ext>
            </a:extLst>
          </p:cNvPr>
          <p:cNvSpPr txBox="1"/>
          <p:nvPr/>
        </p:nvSpPr>
        <p:spPr>
          <a:xfrm>
            <a:off x="9966680" y="2309746"/>
            <a:ext cx="10021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mit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Textfeld 146" descr="SILBELAST/FIRST">
            <a:extLst>
              <a:ext uri="{FF2B5EF4-FFF2-40B4-BE49-F238E27FC236}">
                <a16:creationId xmlns:a16="http://schemas.microsoft.com/office/drawing/2014/main" id="{7B09B9F5-C3CF-42FE-A584-BE1D09BC1778}"/>
              </a:ext>
            </a:extLst>
          </p:cNvPr>
          <p:cNvSpPr txBox="1"/>
          <p:nvPr/>
        </p:nvSpPr>
        <p:spPr>
          <a:xfrm>
            <a:off x="323528" y="2875193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kel</a:t>
            </a: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DEDFAA24-C5F2-47E1-850B-B3EF6354C83C}"/>
              </a:ext>
            </a:extLst>
          </p:cNvPr>
          <p:cNvSpPr txBox="1"/>
          <p:nvPr/>
        </p:nvSpPr>
        <p:spPr>
          <a:xfrm>
            <a:off x="1040277" y="2875193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0374807E-3097-4180-8F1A-0109A8AD1B08}"/>
              </a:ext>
            </a:extLst>
          </p:cNvPr>
          <p:cNvSpPr txBox="1"/>
          <p:nvPr/>
        </p:nvSpPr>
        <p:spPr>
          <a:xfrm>
            <a:off x="1933357" y="2875193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lem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1765CEAF-2ECA-41D7-ABAB-07CC8267AD54}"/>
              </a:ext>
            </a:extLst>
          </p:cNvPr>
          <p:cNvSpPr txBox="1"/>
          <p:nvPr/>
        </p:nvSpPr>
        <p:spPr>
          <a:xfrm>
            <a:off x="2749492" y="287519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6F15CEC-2D63-41DB-A97D-7CFEF4039888}"/>
              </a:ext>
            </a:extLst>
          </p:cNvPr>
          <p:cNvSpPr txBox="1"/>
          <p:nvPr/>
        </p:nvSpPr>
        <p:spPr>
          <a:xfrm>
            <a:off x="3479065" y="2875193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A2E72695-7AFB-4ED8-ABA9-F29FCD7C6BA5}"/>
              </a:ext>
            </a:extLst>
          </p:cNvPr>
          <p:cNvSpPr txBox="1"/>
          <p:nvPr/>
        </p:nvSpPr>
        <p:spPr>
          <a:xfrm>
            <a:off x="4115664" y="2875193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49727644-6525-4923-8618-6713CD57F5B4}"/>
              </a:ext>
            </a:extLst>
          </p:cNvPr>
          <p:cNvSpPr txBox="1"/>
          <p:nvPr/>
        </p:nvSpPr>
        <p:spPr>
          <a:xfrm>
            <a:off x="4824398" y="2875193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F06D8E2D-2A0B-4835-9A94-69ED7DD9A77C}"/>
              </a:ext>
            </a:extLst>
          </p:cNvPr>
          <p:cNvSpPr txBox="1"/>
          <p:nvPr/>
        </p:nvSpPr>
        <p:spPr>
          <a:xfrm>
            <a:off x="5456188" y="287519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384D2BB5-2D81-4C54-A2AC-1ACE9F780A67}"/>
              </a:ext>
            </a:extLst>
          </p:cNvPr>
          <p:cNvSpPr txBox="1"/>
          <p:nvPr/>
        </p:nvSpPr>
        <p:spPr>
          <a:xfrm>
            <a:off x="6168128" y="2875193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feld 155" descr="SILBELAST">
            <a:extLst>
              <a:ext uri="{FF2B5EF4-FFF2-40B4-BE49-F238E27FC236}">
                <a16:creationId xmlns:a16="http://schemas.microsoft.com/office/drawing/2014/main" id="{76E5556F-16FE-4B1A-A211-AD5D66E8785A}"/>
              </a:ext>
            </a:extLst>
          </p:cNvPr>
          <p:cNvSpPr txBox="1"/>
          <p:nvPr/>
        </p:nvSpPr>
        <p:spPr>
          <a:xfrm>
            <a:off x="6984263" y="2875193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3BEE96DB-4E90-4860-8B73-9BF01D350D48}"/>
              </a:ext>
            </a:extLst>
          </p:cNvPr>
          <p:cNvSpPr txBox="1"/>
          <p:nvPr/>
        </p:nvSpPr>
        <p:spPr>
          <a:xfrm>
            <a:off x="7880549" y="2875193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tez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69C9B117-07D8-4B5C-AEB7-464F0C9D65C0}"/>
              </a:ext>
            </a:extLst>
          </p:cNvPr>
          <p:cNvSpPr txBox="1"/>
          <p:nvPr/>
        </p:nvSpPr>
        <p:spPr>
          <a:xfrm>
            <a:off x="8618137" y="2875193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tis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239348D7-CB4B-49F1-BD2E-C25F4966903E}"/>
              </a:ext>
            </a:extLst>
          </p:cNvPr>
          <p:cNvSpPr txBox="1"/>
          <p:nvPr/>
        </p:nvSpPr>
        <p:spPr>
          <a:xfrm>
            <a:off x="9254736" y="2875193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fel</a:t>
            </a: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371E01ED-4241-4E42-92F0-B62E3A8302F6}"/>
              </a:ext>
            </a:extLst>
          </p:cNvPr>
          <p:cNvSpPr txBox="1"/>
          <p:nvPr/>
        </p:nvSpPr>
        <p:spPr>
          <a:xfrm>
            <a:off x="9929812" y="2902247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gel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/FIRST">
            <a:extLst>
              <a:ext uri="{FF2B5EF4-FFF2-40B4-BE49-F238E27FC236}">
                <a16:creationId xmlns:a16="http://schemas.microsoft.com/office/drawing/2014/main" id="{29CF2551-8F91-45CC-9754-1871F64B02EE}"/>
              </a:ext>
            </a:extLst>
          </p:cNvPr>
          <p:cNvSpPr txBox="1"/>
          <p:nvPr/>
        </p:nvSpPr>
        <p:spPr>
          <a:xfrm>
            <a:off x="323528" y="3438187"/>
            <a:ext cx="7040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AD514737-4981-4D0B-8E18-06EE1A19636A}"/>
              </a:ext>
            </a:extLst>
          </p:cNvPr>
          <p:cNvSpPr txBox="1"/>
          <p:nvPr/>
        </p:nvSpPr>
        <p:spPr>
          <a:xfrm>
            <a:off x="1021781" y="3438187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4F10A94B-6725-4100-98FC-4D12993D280C}"/>
              </a:ext>
            </a:extLst>
          </p:cNvPr>
          <p:cNvSpPr txBox="1"/>
          <p:nvPr/>
        </p:nvSpPr>
        <p:spPr>
          <a:xfrm>
            <a:off x="1769727" y="3438187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A2135C2C-95C3-4D57-8A13-FD8F04258ADF}"/>
              </a:ext>
            </a:extLst>
          </p:cNvPr>
          <p:cNvSpPr txBox="1"/>
          <p:nvPr/>
        </p:nvSpPr>
        <p:spPr>
          <a:xfrm>
            <a:off x="2466377" y="3438187"/>
            <a:ext cx="5405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919D401-47DD-435E-9CA6-9F7A4013FC3F}"/>
              </a:ext>
            </a:extLst>
          </p:cNvPr>
          <p:cNvSpPr txBox="1"/>
          <p:nvPr/>
        </p:nvSpPr>
        <p:spPr>
          <a:xfrm>
            <a:off x="3166233" y="3438187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büf</a:t>
            </a: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A5B923E3-708B-47D7-8140-7CFF22F7DDB2}"/>
              </a:ext>
            </a:extLst>
          </p:cNvPr>
          <p:cNvSpPr txBox="1"/>
          <p:nvPr/>
        </p:nvSpPr>
        <p:spPr>
          <a:xfrm>
            <a:off x="3906164" y="3438187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dör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662194DA-256E-4385-99B3-C8A3872E09BA}"/>
              </a:ext>
            </a:extLst>
          </p:cNvPr>
          <p:cNvSpPr txBox="1"/>
          <p:nvPr/>
        </p:nvSpPr>
        <p:spPr>
          <a:xfrm>
            <a:off x="4649301" y="3438187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räd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AEEC39E2-85FE-4C8B-B11B-470CEDF4ABCC}"/>
              </a:ext>
            </a:extLst>
          </p:cNvPr>
          <p:cNvSpPr txBox="1"/>
          <p:nvPr/>
        </p:nvSpPr>
        <p:spPr>
          <a:xfrm>
            <a:off x="5389232" y="343818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ker</a:t>
            </a: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0EE527A7-586F-4A63-A6B1-EC0A461371E7}"/>
              </a:ext>
            </a:extLst>
          </p:cNvPr>
          <p:cNvSpPr txBox="1"/>
          <p:nvPr/>
        </p:nvSpPr>
        <p:spPr>
          <a:xfrm>
            <a:off x="6119545" y="3438187"/>
            <a:ext cx="625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cer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C7E2D07-3723-4065-9543-440A0A522028}"/>
              </a:ext>
            </a:extLst>
          </p:cNvPr>
          <p:cNvSpPr txBox="1"/>
          <p:nvPr/>
        </p:nvSpPr>
        <p:spPr>
          <a:xfrm>
            <a:off x="6846652" y="3438187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fur</a:t>
            </a: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0A2806E9-64AB-4C00-86C6-398B6ECC950F}"/>
              </a:ext>
            </a:extLst>
          </p:cNvPr>
          <p:cNvSpPr txBox="1"/>
          <p:nvPr/>
        </p:nvSpPr>
        <p:spPr>
          <a:xfrm>
            <a:off x="7535287" y="3438187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mor</a:t>
            </a: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28A2851C-A64F-4845-8E3A-E544FD127927}"/>
              </a:ext>
            </a:extLst>
          </p:cNvPr>
          <p:cNvSpPr txBox="1"/>
          <p:nvPr/>
        </p:nvSpPr>
        <p:spPr>
          <a:xfrm>
            <a:off x="8361780" y="3438187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gol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3474D86D-C359-4489-94DB-0BA8642A41C5}"/>
              </a:ext>
            </a:extLst>
          </p:cNvPr>
          <p:cNvSpPr txBox="1"/>
          <p:nvPr/>
        </p:nvSpPr>
        <p:spPr>
          <a:xfrm>
            <a:off x="9058430" y="3438187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CED7486E-841B-4247-BAA2-4DC5F7467A27}"/>
              </a:ext>
            </a:extLst>
          </p:cNvPr>
          <p:cNvSpPr txBox="1"/>
          <p:nvPr/>
        </p:nvSpPr>
        <p:spPr>
          <a:xfrm>
            <a:off x="9835234" y="3438187"/>
            <a:ext cx="11480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7EEED207-7480-489C-9945-B8CE0105C3A4}"/>
              </a:ext>
            </a:extLst>
          </p:cNvPr>
          <p:cNvSpPr/>
          <p:nvPr/>
        </p:nvSpPr>
        <p:spPr>
          <a:xfrm>
            <a:off x="107504" y="12621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CF947F09-3BF0-49A0-848B-FA72D713B742}"/>
              </a:ext>
            </a:extLst>
          </p:cNvPr>
          <p:cNvSpPr/>
          <p:nvPr/>
        </p:nvSpPr>
        <p:spPr>
          <a:xfrm>
            <a:off x="107504" y="18366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00535F0C-EC9A-4A2A-A2BB-3743660B82AA}"/>
              </a:ext>
            </a:extLst>
          </p:cNvPr>
          <p:cNvSpPr/>
          <p:nvPr/>
        </p:nvSpPr>
        <p:spPr>
          <a:xfrm>
            <a:off x="107504" y="242823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2624890B-262A-4C5F-849C-AE462D918D14}"/>
              </a:ext>
            </a:extLst>
          </p:cNvPr>
          <p:cNvSpPr/>
          <p:nvPr/>
        </p:nvSpPr>
        <p:spPr>
          <a:xfrm>
            <a:off x="107504" y="30214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14F312AB-FF63-4487-AB91-267A44CC126A}"/>
              </a:ext>
            </a:extLst>
          </p:cNvPr>
          <p:cNvSpPr/>
          <p:nvPr/>
        </p:nvSpPr>
        <p:spPr>
          <a:xfrm>
            <a:off x="110231" y="360915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0" name="Textfeld 4">
            <a:extLst>
              <a:ext uri="{FF2B5EF4-FFF2-40B4-BE49-F238E27FC236}">
                <a16:creationId xmlns:a16="http://schemas.microsoft.com/office/drawing/2014/main" id="{AF159694-B4A4-4E7D-95D7-973B9021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64820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B6DB6E-64DB-3386-E326-39ED6995F792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3</a:t>
            </a:r>
          </a:p>
        </p:txBody>
      </p:sp>
      <p:sp>
        <p:nvSpPr>
          <p:cNvPr id="3" name="Textfeld 2" descr="SILBELAST/FIRST">
            <a:extLst>
              <a:ext uri="{FF2B5EF4-FFF2-40B4-BE49-F238E27FC236}">
                <a16:creationId xmlns:a16="http://schemas.microsoft.com/office/drawing/2014/main" id="{9458D769-506F-80B1-8E91-05FB9961C1D6}"/>
              </a:ext>
            </a:extLst>
          </p:cNvPr>
          <p:cNvSpPr txBox="1"/>
          <p:nvPr/>
        </p:nvSpPr>
        <p:spPr>
          <a:xfrm>
            <a:off x="320881" y="4044795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2824FBBD-E4BA-0244-74C0-AED685A76620}"/>
              </a:ext>
            </a:extLst>
          </p:cNvPr>
          <p:cNvSpPr txBox="1"/>
          <p:nvPr/>
        </p:nvSpPr>
        <p:spPr>
          <a:xfrm>
            <a:off x="1122300" y="4044795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spe</a:t>
            </a: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4A52DD6E-D336-62FA-8FE0-B1EA086EC00E}"/>
              </a:ext>
            </a:extLst>
          </p:cNvPr>
          <p:cNvSpPr txBox="1"/>
          <p:nvPr/>
        </p:nvSpPr>
        <p:spPr>
          <a:xfrm>
            <a:off x="1926925" y="4044795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CF5200C0-F87B-ED35-14B2-0235845413AC}"/>
              </a:ext>
            </a:extLst>
          </p:cNvPr>
          <p:cNvSpPr txBox="1"/>
          <p:nvPr/>
        </p:nvSpPr>
        <p:spPr>
          <a:xfrm>
            <a:off x="2681857" y="4044795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9FD15B1A-46F2-3228-277B-D01D60BB2C9D}"/>
              </a:ext>
            </a:extLst>
          </p:cNvPr>
          <p:cNvSpPr txBox="1"/>
          <p:nvPr/>
        </p:nvSpPr>
        <p:spPr>
          <a:xfrm>
            <a:off x="3391905" y="4044795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2C43B230-DD61-3C69-5352-A39BB73BEDB5}"/>
              </a:ext>
            </a:extLst>
          </p:cNvPr>
          <p:cNvSpPr txBox="1"/>
          <p:nvPr/>
        </p:nvSpPr>
        <p:spPr>
          <a:xfrm>
            <a:off x="4098747" y="4044795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FC1B7006-7876-E5A7-4149-B8114AC0A7FA}"/>
              </a:ext>
            </a:extLst>
          </p:cNvPr>
          <p:cNvSpPr txBox="1"/>
          <p:nvPr/>
        </p:nvSpPr>
        <p:spPr>
          <a:xfrm>
            <a:off x="4812001" y="4044795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1A0F1ABC-95F2-B655-2583-C08D422D4DB2}"/>
              </a:ext>
            </a:extLst>
          </p:cNvPr>
          <p:cNvSpPr txBox="1"/>
          <p:nvPr/>
        </p:nvSpPr>
        <p:spPr>
          <a:xfrm>
            <a:off x="5562124" y="404479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CD5763B6-6E80-E4D0-BFC5-125A37487025}"/>
              </a:ext>
            </a:extLst>
          </p:cNvPr>
          <p:cNvSpPr txBox="1"/>
          <p:nvPr/>
        </p:nvSpPr>
        <p:spPr>
          <a:xfrm>
            <a:off x="6309041" y="4044795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7A9F5C01-2A10-09A9-B8E9-E666500231CB}"/>
              </a:ext>
            </a:extLst>
          </p:cNvPr>
          <p:cNvSpPr txBox="1"/>
          <p:nvPr/>
        </p:nvSpPr>
        <p:spPr>
          <a:xfrm>
            <a:off x="7052752" y="4044795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3DEB4552-FE68-B946-8FB8-909DCBBC03DB}"/>
              </a:ext>
            </a:extLst>
          </p:cNvPr>
          <p:cNvSpPr txBox="1"/>
          <p:nvPr/>
        </p:nvSpPr>
        <p:spPr>
          <a:xfrm>
            <a:off x="7774021" y="4044795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6FA7874D-73D1-3D31-BF84-70F231A31B74}"/>
              </a:ext>
            </a:extLst>
          </p:cNvPr>
          <p:cNvSpPr txBox="1"/>
          <p:nvPr/>
        </p:nvSpPr>
        <p:spPr>
          <a:xfrm>
            <a:off x="8498496" y="4044795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A9145957-1EE9-1344-E45D-52E1E0AE2964}"/>
              </a:ext>
            </a:extLst>
          </p:cNvPr>
          <p:cNvSpPr txBox="1"/>
          <p:nvPr/>
        </p:nvSpPr>
        <p:spPr>
          <a:xfrm>
            <a:off x="9253428" y="4044795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F28004A0-55B9-3C6C-33BF-71805DB0DE07}"/>
              </a:ext>
            </a:extLst>
          </p:cNvPr>
          <p:cNvSpPr txBox="1"/>
          <p:nvPr/>
        </p:nvSpPr>
        <p:spPr>
          <a:xfrm>
            <a:off x="10058051" y="4044795"/>
            <a:ext cx="946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F185E765-7A90-44A2-F494-8CCAE1DCED6D}"/>
              </a:ext>
            </a:extLst>
          </p:cNvPr>
          <p:cNvSpPr/>
          <p:nvPr/>
        </p:nvSpPr>
        <p:spPr>
          <a:xfrm>
            <a:off x="104857" y="418747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Textfeld 18" descr="SILBELAST/FIRST">
            <a:extLst>
              <a:ext uri="{FF2B5EF4-FFF2-40B4-BE49-F238E27FC236}">
                <a16:creationId xmlns:a16="http://schemas.microsoft.com/office/drawing/2014/main" id="{72E91A7F-B8EA-2E30-2A07-880E67AC03C0}"/>
              </a:ext>
            </a:extLst>
          </p:cNvPr>
          <p:cNvSpPr txBox="1"/>
          <p:nvPr/>
        </p:nvSpPr>
        <p:spPr>
          <a:xfrm>
            <a:off x="320881" y="459754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DE35A8D1-C01C-92A2-A730-D7D61CEC67F4}"/>
              </a:ext>
            </a:extLst>
          </p:cNvPr>
          <p:cNvSpPr txBox="1"/>
          <p:nvPr/>
        </p:nvSpPr>
        <p:spPr>
          <a:xfrm>
            <a:off x="1093323" y="459754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 descr="SILBELAST">
            <a:extLst>
              <a:ext uri="{FF2B5EF4-FFF2-40B4-BE49-F238E27FC236}">
                <a16:creationId xmlns:a16="http://schemas.microsoft.com/office/drawing/2014/main" id="{1F92600D-D7EC-84A1-F5AF-71F4D4121846}"/>
              </a:ext>
            </a:extLst>
          </p:cNvPr>
          <p:cNvSpPr txBox="1"/>
          <p:nvPr/>
        </p:nvSpPr>
        <p:spPr>
          <a:xfrm>
            <a:off x="1868971" y="4597548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3765DB84-6411-8C50-E53A-0059174AA6A4}"/>
              </a:ext>
            </a:extLst>
          </p:cNvPr>
          <p:cNvSpPr txBox="1"/>
          <p:nvPr/>
        </p:nvSpPr>
        <p:spPr>
          <a:xfrm>
            <a:off x="2567675" y="459754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6422A247-4B51-F6A7-D22A-9E0BDC89D5CC}"/>
              </a:ext>
            </a:extLst>
          </p:cNvPr>
          <p:cNvSpPr txBox="1"/>
          <p:nvPr/>
        </p:nvSpPr>
        <p:spPr>
          <a:xfrm>
            <a:off x="3311263" y="4597548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AC0226B0-C885-28C8-140B-9628E916E646}"/>
              </a:ext>
            </a:extLst>
          </p:cNvPr>
          <p:cNvSpPr txBox="1"/>
          <p:nvPr/>
        </p:nvSpPr>
        <p:spPr>
          <a:xfrm>
            <a:off x="4006761" y="4597548"/>
            <a:ext cx="6335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45AF5537-1D76-3F34-0343-768FF21FF108}"/>
              </a:ext>
            </a:extLst>
          </p:cNvPr>
          <p:cNvSpPr txBox="1"/>
          <p:nvPr/>
        </p:nvSpPr>
        <p:spPr>
          <a:xfrm>
            <a:off x="4737525" y="4597548"/>
            <a:ext cx="603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C025F1D1-1B61-9789-8885-48AE7C965510}"/>
              </a:ext>
            </a:extLst>
          </p:cNvPr>
          <p:cNvSpPr txBox="1"/>
          <p:nvPr/>
        </p:nvSpPr>
        <p:spPr>
          <a:xfrm>
            <a:off x="5437832" y="459754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C38F188B-3CB8-CE76-645D-5860C94F26A0}"/>
              </a:ext>
            </a:extLst>
          </p:cNvPr>
          <p:cNvSpPr txBox="1"/>
          <p:nvPr/>
        </p:nvSpPr>
        <p:spPr>
          <a:xfrm>
            <a:off x="6258364" y="459754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fäg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9A9BE894-B54F-BDC1-1531-4CFBBA4F83C8}"/>
              </a:ext>
            </a:extLst>
          </p:cNvPr>
          <p:cNvSpPr txBox="1"/>
          <p:nvPr/>
        </p:nvSpPr>
        <p:spPr>
          <a:xfrm>
            <a:off x="7021188" y="4597548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F243902C-F1F7-38DD-69DC-D49945D7E237}"/>
              </a:ext>
            </a:extLst>
          </p:cNvPr>
          <p:cNvSpPr txBox="1"/>
          <p:nvPr/>
        </p:nvSpPr>
        <p:spPr>
          <a:xfrm>
            <a:off x="7750349" y="4597548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hif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5A812189-BA41-E513-079F-9F740F1994E7}"/>
              </a:ext>
            </a:extLst>
          </p:cNvPr>
          <p:cNvSpPr txBox="1"/>
          <p:nvPr/>
        </p:nvSpPr>
        <p:spPr>
          <a:xfrm>
            <a:off x="8493937" y="4597548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viz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31A9D5B0-0D65-6C90-AB36-1CD20D541C08}"/>
              </a:ext>
            </a:extLst>
          </p:cNvPr>
          <p:cNvSpPr txBox="1"/>
          <p:nvPr/>
        </p:nvSpPr>
        <p:spPr>
          <a:xfrm>
            <a:off x="9219892" y="4597548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pez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feld 31" descr="SILBELAST">
            <a:extLst>
              <a:ext uri="{FF2B5EF4-FFF2-40B4-BE49-F238E27FC236}">
                <a16:creationId xmlns:a16="http://schemas.microsoft.com/office/drawing/2014/main" id="{DD22A30C-FBA0-1B73-F02C-6BC8CE1719F9}"/>
              </a:ext>
            </a:extLst>
          </p:cNvPr>
          <p:cNvSpPr txBox="1"/>
          <p:nvPr/>
        </p:nvSpPr>
        <p:spPr>
          <a:xfrm>
            <a:off x="9966681" y="4597548"/>
            <a:ext cx="110479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vek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 descr="SILBELAST/FIRST">
            <a:extLst>
              <a:ext uri="{FF2B5EF4-FFF2-40B4-BE49-F238E27FC236}">
                <a16:creationId xmlns:a16="http://schemas.microsoft.com/office/drawing/2014/main" id="{E0FCA11D-E984-7FDF-B4FD-95442822DEA1}"/>
              </a:ext>
            </a:extLst>
          </p:cNvPr>
          <p:cNvSpPr txBox="1"/>
          <p:nvPr/>
        </p:nvSpPr>
        <p:spPr>
          <a:xfrm>
            <a:off x="320881" y="5150297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nak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81F92F4B-8A05-ACCE-4BBD-4BF00E509050}"/>
              </a:ext>
            </a:extLst>
          </p:cNvPr>
          <p:cNvSpPr txBox="1"/>
          <p:nvPr/>
        </p:nvSpPr>
        <p:spPr>
          <a:xfrm>
            <a:off x="1102694" y="5150297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xak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71272A42-83D7-BF7E-35E8-8627BFC0437F}"/>
              </a:ext>
            </a:extLst>
          </p:cNvPr>
          <p:cNvSpPr txBox="1"/>
          <p:nvPr/>
        </p:nvSpPr>
        <p:spPr>
          <a:xfrm>
            <a:off x="1870080" y="5150297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9FF1B75D-4E79-9843-17E0-9D7FB6B85F03}"/>
              </a:ext>
            </a:extLst>
          </p:cNvPr>
          <p:cNvSpPr txBox="1"/>
          <p:nvPr/>
        </p:nvSpPr>
        <p:spPr>
          <a:xfrm>
            <a:off x="2555713" y="5150297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">
            <a:extLst>
              <a:ext uri="{FF2B5EF4-FFF2-40B4-BE49-F238E27FC236}">
                <a16:creationId xmlns:a16="http://schemas.microsoft.com/office/drawing/2014/main" id="{3E3CA470-5DDA-61F7-4109-1402AA51191A}"/>
              </a:ext>
            </a:extLst>
          </p:cNvPr>
          <p:cNvSpPr txBox="1"/>
          <p:nvPr/>
        </p:nvSpPr>
        <p:spPr>
          <a:xfrm>
            <a:off x="3206080" y="5150297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8A29680A-34DF-E762-C05C-254375DDC9D0}"/>
              </a:ext>
            </a:extLst>
          </p:cNvPr>
          <p:cNvSpPr txBox="1"/>
          <p:nvPr/>
        </p:nvSpPr>
        <p:spPr>
          <a:xfrm>
            <a:off x="3902934" y="5150297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EE384949-749F-49DE-C05F-DCA44D9DAA06}"/>
              </a:ext>
            </a:extLst>
          </p:cNvPr>
          <p:cNvSpPr txBox="1"/>
          <p:nvPr/>
        </p:nvSpPr>
        <p:spPr>
          <a:xfrm>
            <a:off x="4596582" y="515029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pin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A7F89694-852A-8E3B-4A78-7C048774B5D7}"/>
              </a:ext>
            </a:extLst>
          </p:cNvPr>
          <p:cNvSpPr txBox="1"/>
          <p:nvPr/>
        </p:nvSpPr>
        <p:spPr>
          <a:xfrm>
            <a:off x="5307863" y="5150297"/>
            <a:ext cx="625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gas</a:t>
            </a: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A67E69BF-35B7-2257-43F8-6100317B8C3F}"/>
              </a:ext>
            </a:extLst>
          </p:cNvPr>
          <p:cNvSpPr txBox="1"/>
          <p:nvPr/>
        </p:nvSpPr>
        <p:spPr>
          <a:xfrm>
            <a:off x="6075249" y="5150297"/>
            <a:ext cx="6559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gäk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F15A5267-2D09-F7D1-B6D1-2502F642F97E}"/>
              </a:ext>
            </a:extLst>
          </p:cNvPr>
          <p:cNvSpPr txBox="1"/>
          <p:nvPr/>
        </p:nvSpPr>
        <p:spPr>
          <a:xfrm>
            <a:off x="6860268" y="5150297"/>
            <a:ext cx="7441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wak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AB13B07A-EF16-6FCB-0A11-6543393C3292}"/>
              </a:ext>
            </a:extLst>
          </p:cNvPr>
          <p:cNvSpPr txBox="1"/>
          <p:nvPr/>
        </p:nvSpPr>
        <p:spPr>
          <a:xfrm>
            <a:off x="7702995" y="5150297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wip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4D2E70E8-CC34-2B61-FB4A-32EF096EFC80}"/>
              </a:ext>
            </a:extLst>
          </p:cNvPr>
          <p:cNvSpPr txBox="1"/>
          <p:nvPr/>
        </p:nvSpPr>
        <p:spPr>
          <a:xfrm>
            <a:off x="8471984" y="5150297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6E41B38C-1135-6AFB-A703-F4758B2728DE}"/>
              </a:ext>
            </a:extLst>
          </p:cNvPr>
          <p:cNvSpPr txBox="1"/>
          <p:nvPr/>
        </p:nvSpPr>
        <p:spPr>
          <a:xfrm>
            <a:off x="9240973" y="5150297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hep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Textfeld 45" descr="SILBELAST">
            <a:extLst>
              <a:ext uri="{FF2B5EF4-FFF2-40B4-BE49-F238E27FC236}">
                <a16:creationId xmlns:a16="http://schemas.microsoft.com/office/drawing/2014/main" id="{EA90957C-609F-160F-BFA0-8AB6C69F016D}"/>
              </a:ext>
            </a:extLst>
          </p:cNvPr>
          <p:cNvSpPr txBox="1"/>
          <p:nvPr/>
        </p:nvSpPr>
        <p:spPr>
          <a:xfrm>
            <a:off x="9949047" y="5176231"/>
            <a:ext cx="1055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hip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AA1F31CC-A7E5-C3DF-CE93-5739658E93A6}"/>
              </a:ext>
            </a:extLst>
          </p:cNvPr>
          <p:cNvSpPr/>
          <p:nvPr/>
        </p:nvSpPr>
        <p:spPr>
          <a:xfrm>
            <a:off x="104857" y="474233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117418A2-F441-A11F-A516-BD33800934BA}"/>
              </a:ext>
            </a:extLst>
          </p:cNvPr>
          <p:cNvSpPr/>
          <p:nvPr/>
        </p:nvSpPr>
        <p:spPr>
          <a:xfrm>
            <a:off x="104857" y="529560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3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64820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 descr="SILBELAST/FIRST">
            <a:extLst>
              <a:ext uri="{FF2B5EF4-FFF2-40B4-BE49-F238E27FC236}">
                <a16:creationId xmlns:a16="http://schemas.microsoft.com/office/drawing/2014/main" id="{E4248C62-B06D-4875-8218-CA94DBBEF853}"/>
              </a:ext>
            </a:extLst>
          </p:cNvPr>
          <p:cNvSpPr txBox="1"/>
          <p:nvPr/>
        </p:nvSpPr>
        <p:spPr>
          <a:xfrm>
            <a:off x="323528" y="929672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BA8F6012-0E4D-40A7-8A13-E0631616CA47}"/>
              </a:ext>
            </a:extLst>
          </p:cNvPr>
          <p:cNvSpPr txBox="1"/>
          <p:nvPr/>
        </p:nvSpPr>
        <p:spPr>
          <a:xfrm>
            <a:off x="1099219" y="92967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777DB96E-1185-4AF0-87A1-7D54CA735F4A}"/>
              </a:ext>
            </a:extLst>
          </p:cNvPr>
          <p:cNvSpPr txBox="1"/>
          <p:nvPr/>
        </p:nvSpPr>
        <p:spPr>
          <a:xfrm>
            <a:off x="1878116" y="92967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001FBE5-06E7-424C-BB27-211487331E81}"/>
              </a:ext>
            </a:extLst>
          </p:cNvPr>
          <p:cNvSpPr txBox="1"/>
          <p:nvPr/>
        </p:nvSpPr>
        <p:spPr>
          <a:xfrm>
            <a:off x="2660219" y="929672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CE9D5CF5-FD73-45FD-9F02-581E8B256BF3}"/>
              </a:ext>
            </a:extLst>
          </p:cNvPr>
          <p:cNvSpPr txBox="1"/>
          <p:nvPr/>
        </p:nvSpPr>
        <p:spPr>
          <a:xfrm>
            <a:off x="3421483" y="929672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6977971F-F8D6-4F88-9C9C-B93B9F7F35A5}"/>
              </a:ext>
            </a:extLst>
          </p:cNvPr>
          <p:cNvSpPr txBox="1"/>
          <p:nvPr/>
        </p:nvSpPr>
        <p:spPr>
          <a:xfrm>
            <a:off x="4155496" y="929672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8F410AF4-C784-4CFE-94A2-687BB8331369}"/>
              </a:ext>
            </a:extLst>
          </p:cNvPr>
          <p:cNvSpPr txBox="1"/>
          <p:nvPr/>
        </p:nvSpPr>
        <p:spPr>
          <a:xfrm>
            <a:off x="4892715" y="929672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705D9F4C-3816-4CCC-8F80-E2482D28AB31}"/>
              </a:ext>
            </a:extLst>
          </p:cNvPr>
          <p:cNvSpPr txBox="1"/>
          <p:nvPr/>
        </p:nvSpPr>
        <p:spPr>
          <a:xfrm>
            <a:off x="5594668" y="92967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13FE9EA4-0CFE-44D1-8EF2-9A84856E5146}"/>
              </a:ext>
            </a:extLst>
          </p:cNvPr>
          <p:cNvSpPr txBox="1"/>
          <p:nvPr/>
        </p:nvSpPr>
        <p:spPr>
          <a:xfrm>
            <a:off x="6359138" y="929672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5F0B2E16-3666-4991-980D-A388983A7264}"/>
              </a:ext>
            </a:extLst>
          </p:cNvPr>
          <p:cNvSpPr txBox="1"/>
          <p:nvPr/>
        </p:nvSpPr>
        <p:spPr>
          <a:xfrm>
            <a:off x="7096357" y="929672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8D14E6EF-CEAD-4E61-8091-30C98C0DFFF3}"/>
              </a:ext>
            </a:extLst>
          </p:cNvPr>
          <p:cNvSpPr txBox="1"/>
          <p:nvPr/>
        </p:nvSpPr>
        <p:spPr>
          <a:xfrm>
            <a:off x="7803119" y="929672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37CAA915-D094-42E6-B7FA-476377E28A0E}"/>
              </a:ext>
            </a:extLst>
          </p:cNvPr>
          <p:cNvSpPr txBox="1"/>
          <p:nvPr/>
        </p:nvSpPr>
        <p:spPr>
          <a:xfrm>
            <a:off x="8503469" y="929672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1F37AC12-6830-4D97-92E8-1DEED6C0DF5A}"/>
              </a:ext>
            </a:extLst>
          </p:cNvPr>
          <p:cNvSpPr txBox="1"/>
          <p:nvPr/>
        </p:nvSpPr>
        <p:spPr>
          <a:xfrm>
            <a:off x="9234276" y="929672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5585644A-F792-4E8C-BF61-CBF880AE1FC8}"/>
              </a:ext>
            </a:extLst>
          </p:cNvPr>
          <p:cNvSpPr txBox="1"/>
          <p:nvPr/>
        </p:nvSpPr>
        <p:spPr>
          <a:xfrm>
            <a:off x="9963474" y="929672"/>
            <a:ext cx="10406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glo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feld 17" descr="SILBELAST/FIRST">
            <a:extLst>
              <a:ext uri="{FF2B5EF4-FFF2-40B4-BE49-F238E27FC236}">
                <a16:creationId xmlns:a16="http://schemas.microsoft.com/office/drawing/2014/main" id="{45F35CDA-8E6B-4554-B9E3-FA2E3547F906}"/>
              </a:ext>
            </a:extLst>
          </p:cNvPr>
          <p:cNvSpPr txBox="1"/>
          <p:nvPr/>
        </p:nvSpPr>
        <p:spPr>
          <a:xfrm>
            <a:off x="323528" y="1482425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6254C3A7-EB99-4CDC-A7A3-05108A85F357}"/>
              </a:ext>
            </a:extLst>
          </p:cNvPr>
          <p:cNvSpPr txBox="1"/>
          <p:nvPr/>
        </p:nvSpPr>
        <p:spPr>
          <a:xfrm>
            <a:off x="1191947" y="1482425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han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222D098E-2D9C-45DB-B9B5-E37E01EBF926}"/>
              </a:ext>
            </a:extLst>
          </p:cNvPr>
          <p:cNvSpPr txBox="1"/>
          <p:nvPr/>
        </p:nvSpPr>
        <p:spPr>
          <a:xfrm>
            <a:off x="1973803" y="1482425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hen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 descr="SILBELAST">
            <a:extLst>
              <a:ext uri="{FF2B5EF4-FFF2-40B4-BE49-F238E27FC236}">
                <a16:creationId xmlns:a16="http://schemas.microsoft.com/office/drawing/2014/main" id="{7BDBB465-803C-4F85-A034-DD6EE276E1CC}"/>
              </a:ext>
            </a:extLst>
          </p:cNvPr>
          <p:cNvSpPr txBox="1"/>
          <p:nvPr/>
        </p:nvSpPr>
        <p:spPr>
          <a:xfrm>
            <a:off x="2681921" y="1482425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9AFBF2B5-C7DF-4B29-9BA0-950DFC37A950}"/>
              </a:ext>
            </a:extLst>
          </p:cNvPr>
          <p:cNvSpPr txBox="1"/>
          <p:nvPr/>
        </p:nvSpPr>
        <p:spPr>
          <a:xfrm>
            <a:off x="3346758" y="1482425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65F53E21-EBA6-41D1-A141-30F6E0E05A23}"/>
              </a:ext>
            </a:extLst>
          </p:cNvPr>
          <p:cNvSpPr txBox="1"/>
          <p:nvPr/>
        </p:nvSpPr>
        <p:spPr>
          <a:xfrm>
            <a:off x="3977932" y="1482425"/>
            <a:ext cx="7505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wen</a:t>
            </a: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94911D36-E08B-44BA-A227-12468B814F07}"/>
              </a:ext>
            </a:extLst>
          </p:cNvPr>
          <p:cNvSpPr txBox="1"/>
          <p:nvPr/>
        </p:nvSpPr>
        <p:spPr>
          <a:xfrm>
            <a:off x="4746964" y="1482425"/>
            <a:ext cx="7473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won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FD4381DF-C66F-4E60-8FC5-7788C85D35FA}"/>
              </a:ext>
            </a:extLst>
          </p:cNvPr>
          <p:cNvSpPr txBox="1"/>
          <p:nvPr/>
        </p:nvSpPr>
        <p:spPr>
          <a:xfrm>
            <a:off x="5515996" y="1482425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lan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8F529B61-011E-4FF0-B510-BF9F577F8DC9}"/>
              </a:ext>
            </a:extLst>
          </p:cNvPr>
          <p:cNvSpPr txBox="1"/>
          <p:nvPr/>
        </p:nvSpPr>
        <p:spPr>
          <a:xfrm>
            <a:off x="6220908" y="1482425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län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9B0FFC0A-6F60-465B-AEF9-9952279E8F27}"/>
              </a:ext>
            </a:extLst>
          </p:cNvPr>
          <p:cNvSpPr txBox="1"/>
          <p:nvPr/>
        </p:nvSpPr>
        <p:spPr>
          <a:xfrm>
            <a:off x="6925820" y="1482425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mäm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ABC60C52-B865-4269-8962-36611D98F9D0}"/>
              </a:ext>
            </a:extLst>
          </p:cNvPr>
          <p:cNvSpPr txBox="1"/>
          <p:nvPr/>
        </p:nvSpPr>
        <p:spPr>
          <a:xfrm>
            <a:off x="7794239" y="1482425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C5066F52-9800-479E-85E0-01C98582FAD3}"/>
              </a:ext>
            </a:extLst>
          </p:cNvPr>
          <p:cNvSpPr txBox="1"/>
          <p:nvPr/>
        </p:nvSpPr>
        <p:spPr>
          <a:xfrm>
            <a:off x="8536020" y="1482425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räm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DB83458F-3DD7-475E-B741-719C90CE92AC}"/>
              </a:ext>
            </a:extLst>
          </p:cNvPr>
          <p:cNvSpPr txBox="1"/>
          <p:nvPr/>
        </p:nvSpPr>
        <p:spPr>
          <a:xfrm>
            <a:off x="9269786" y="1482425"/>
            <a:ext cx="6815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gim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FC48A7E9-BDA1-4256-851C-4EC59FE64A5A}"/>
              </a:ext>
            </a:extLst>
          </p:cNvPr>
          <p:cNvSpPr txBox="1"/>
          <p:nvPr/>
        </p:nvSpPr>
        <p:spPr>
          <a:xfrm>
            <a:off x="9963474" y="1482425"/>
            <a:ext cx="11208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gen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feld 31" descr="SILBELAST/FIRST">
            <a:extLst>
              <a:ext uri="{FF2B5EF4-FFF2-40B4-BE49-F238E27FC236}">
                <a16:creationId xmlns:a16="http://schemas.microsoft.com/office/drawing/2014/main" id="{605A73A4-31A3-4D45-8211-B16ED42821BE}"/>
              </a:ext>
            </a:extLst>
          </p:cNvPr>
          <p:cNvSpPr txBox="1"/>
          <p:nvPr/>
        </p:nvSpPr>
        <p:spPr>
          <a:xfrm>
            <a:off x="323528" y="203517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9E0B946C-D817-4D97-B82B-1512DC42BF72}"/>
              </a:ext>
            </a:extLst>
          </p:cNvPr>
          <p:cNvSpPr txBox="1"/>
          <p:nvPr/>
        </p:nvSpPr>
        <p:spPr>
          <a:xfrm>
            <a:off x="1105877" y="203517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0F9A4FC7-9232-45A6-9A56-7A304582623B}"/>
              </a:ext>
            </a:extLst>
          </p:cNvPr>
          <p:cNvSpPr txBox="1"/>
          <p:nvPr/>
        </p:nvSpPr>
        <p:spPr>
          <a:xfrm>
            <a:off x="1885020" y="203517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A2189CF2-5D6E-4F6E-ACEA-806D76519E44}"/>
              </a:ext>
            </a:extLst>
          </p:cNvPr>
          <p:cNvSpPr txBox="1"/>
          <p:nvPr/>
        </p:nvSpPr>
        <p:spPr>
          <a:xfrm>
            <a:off x="2670575" y="2035178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98184E3C-A563-412B-8A75-58FD1D86A58C}"/>
              </a:ext>
            </a:extLst>
          </p:cNvPr>
          <p:cNvSpPr txBox="1"/>
          <p:nvPr/>
        </p:nvSpPr>
        <p:spPr>
          <a:xfrm>
            <a:off x="3364759" y="2035178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">
            <a:extLst>
              <a:ext uri="{FF2B5EF4-FFF2-40B4-BE49-F238E27FC236}">
                <a16:creationId xmlns:a16="http://schemas.microsoft.com/office/drawing/2014/main" id="{DB8F9DEC-EE2C-4996-A0AD-57C445C05C53}"/>
              </a:ext>
            </a:extLst>
          </p:cNvPr>
          <p:cNvSpPr txBox="1"/>
          <p:nvPr/>
        </p:nvSpPr>
        <p:spPr>
          <a:xfrm>
            <a:off x="4052531" y="2035178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FFE20EE5-2A53-4500-BFE2-A508D712F8ED}"/>
              </a:ext>
            </a:extLst>
          </p:cNvPr>
          <p:cNvSpPr txBox="1"/>
          <p:nvPr/>
        </p:nvSpPr>
        <p:spPr>
          <a:xfrm>
            <a:off x="4746715" y="203517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617700F0-8D28-4703-BFE4-3BA4887CA5A2}"/>
              </a:ext>
            </a:extLst>
          </p:cNvPr>
          <p:cNvSpPr txBox="1"/>
          <p:nvPr/>
        </p:nvSpPr>
        <p:spPr>
          <a:xfrm>
            <a:off x="5527461" y="203517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55D4553F-BBF7-4800-B035-742FF3C1ECDC}"/>
              </a:ext>
            </a:extLst>
          </p:cNvPr>
          <p:cNvSpPr txBox="1"/>
          <p:nvPr/>
        </p:nvSpPr>
        <p:spPr>
          <a:xfrm>
            <a:off x="6305001" y="203517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30FC0981-EAFF-45EE-9716-DFCB7C2013D0}"/>
              </a:ext>
            </a:extLst>
          </p:cNvPr>
          <p:cNvSpPr txBox="1"/>
          <p:nvPr/>
        </p:nvSpPr>
        <p:spPr>
          <a:xfrm>
            <a:off x="7079335" y="203517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074E4DAB-0068-4F38-8465-3EDCB3CA0439}"/>
              </a:ext>
            </a:extLst>
          </p:cNvPr>
          <p:cNvSpPr txBox="1"/>
          <p:nvPr/>
        </p:nvSpPr>
        <p:spPr>
          <a:xfrm>
            <a:off x="7781534" y="2035178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A553EA63-C8CB-4672-AC96-C0304D550F75}"/>
              </a:ext>
            </a:extLst>
          </p:cNvPr>
          <p:cNvSpPr txBox="1"/>
          <p:nvPr/>
        </p:nvSpPr>
        <p:spPr>
          <a:xfrm>
            <a:off x="8486939" y="2035178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6061CAF1-AC52-48EC-AD19-7CEA8246BA5C}"/>
              </a:ext>
            </a:extLst>
          </p:cNvPr>
          <p:cNvSpPr txBox="1"/>
          <p:nvPr/>
        </p:nvSpPr>
        <p:spPr>
          <a:xfrm>
            <a:off x="9222801" y="203517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1B40CEAD-6129-4CED-99E3-B7FF9579921E}"/>
              </a:ext>
            </a:extLst>
          </p:cNvPr>
          <p:cNvSpPr txBox="1"/>
          <p:nvPr/>
        </p:nvSpPr>
        <p:spPr>
          <a:xfrm>
            <a:off x="10008359" y="2035178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B2DE1D7D-D0A1-466B-8E16-C11F34DB271E}"/>
              </a:ext>
            </a:extLst>
          </p:cNvPr>
          <p:cNvSpPr/>
          <p:nvPr/>
        </p:nvSpPr>
        <p:spPr>
          <a:xfrm>
            <a:off x="107504" y="10671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D709E772-29CF-41DE-90ED-01AED5ABE7C2}"/>
              </a:ext>
            </a:extLst>
          </p:cNvPr>
          <p:cNvSpPr/>
          <p:nvPr/>
        </p:nvSpPr>
        <p:spPr>
          <a:xfrm>
            <a:off x="107504" y="16203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30A3B104-5094-4F9C-A0A7-41535565F0E5}"/>
              </a:ext>
            </a:extLst>
          </p:cNvPr>
          <p:cNvSpPr/>
          <p:nvPr/>
        </p:nvSpPr>
        <p:spPr>
          <a:xfrm>
            <a:off x="107504" y="217366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7" name="Textfeld 46" descr="SILBELAST/FIRST">
            <a:extLst>
              <a:ext uri="{FF2B5EF4-FFF2-40B4-BE49-F238E27FC236}">
                <a16:creationId xmlns:a16="http://schemas.microsoft.com/office/drawing/2014/main" id="{75F53890-06AB-DEA5-5429-70DFC61EC4DE}"/>
              </a:ext>
            </a:extLst>
          </p:cNvPr>
          <p:cNvSpPr txBox="1"/>
          <p:nvPr/>
        </p:nvSpPr>
        <p:spPr>
          <a:xfrm>
            <a:off x="323528" y="2587931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259DD320-32B0-AB24-70B2-FB73B86CF886}"/>
              </a:ext>
            </a:extLst>
          </p:cNvPr>
          <p:cNvSpPr txBox="1"/>
          <p:nvPr/>
        </p:nvSpPr>
        <p:spPr>
          <a:xfrm>
            <a:off x="1064939" y="258793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E2A097CA-6997-2B4C-C474-44177B949E36}"/>
              </a:ext>
            </a:extLst>
          </p:cNvPr>
          <p:cNvSpPr txBox="1"/>
          <p:nvPr/>
        </p:nvSpPr>
        <p:spPr>
          <a:xfrm>
            <a:off x="1809556" y="2587931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94A0392C-F693-8E04-F540-0250F41530ED}"/>
              </a:ext>
            </a:extLst>
          </p:cNvPr>
          <p:cNvSpPr txBox="1"/>
          <p:nvPr/>
        </p:nvSpPr>
        <p:spPr>
          <a:xfrm>
            <a:off x="2477229" y="2587931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04EC7D0B-A56B-9DD4-9803-B10A74CD0C55}"/>
              </a:ext>
            </a:extLst>
          </p:cNvPr>
          <p:cNvSpPr txBox="1"/>
          <p:nvPr/>
        </p:nvSpPr>
        <p:spPr>
          <a:xfrm>
            <a:off x="3218640" y="258793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CD3DB192-0CAC-A4A9-50A4-EDFE78B2F8A5}"/>
              </a:ext>
            </a:extLst>
          </p:cNvPr>
          <p:cNvSpPr txBox="1"/>
          <p:nvPr/>
        </p:nvSpPr>
        <p:spPr>
          <a:xfrm>
            <a:off x="3963257" y="2587931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 descr="SILBELAST">
            <a:extLst>
              <a:ext uri="{FF2B5EF4-FFF2-40B4-BE49-F238E27FC236}">
                <a16:creationId xmlns:a16="http://schemas.microsoft.com/office/drawing/2014/main" id="{90112A29-7FA2-D9D0-4010-D5377DB03036}"/>
              </a:ext>
            </a:extLst>
          </p:cNvPr>
          <p:cNvSpPr txBox="1"/>
          <p:nvPr/>
        </p:nvSpPr>
        <p:spPr>
          <a:xfrm>
            <a:off x="4711080" y="2587931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8206A85D-7066-9923-495D-8731AB02A10D}"/>
              </a:ext>
            </a:extLst>
          </p:cNvPr>
          <p:cNvSpPr txBox="1"/>
          <p:nvPr/>
        </p:nvSpPr>
        <p:spPr>
          <a:xfrm>
            <a:off x="5458903" y="2587931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zaz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SILBELAST">
            <a:extLst>
              <a:ext uri="{FF2B5EF4-FFF2-40B4-BE49-F238E27FC236}">
                <a16:creationId xmlns:a16="http://schemas.microsoft.com/office/drawing/2014/main" id="{E3174938-0A88-E1BF-6AC0-FABB767B8786}"/>
              </a:ext>
            </a:extLst>
          </p:cNvPr>
          <p:cNvSpPr txBox="1"/>
          <p:nvPr/>
        </p:nvSpPr>
        <p:spPr>
          <a:xfrm>
            <a:off x="6272449" y="2587931"/>
            <a:ext cx="5838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zäl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6" name="Textfeld 55" descr="SILBELAST">
            <a:extLst>
              <a:ext uri="{FF2B5EF4-FFF2-40B4-BE49-F238E27FC236}">
                <a16:creationId xmlns:a16="http://schemas.microsoft.com/office/drawing/2014/main" id="{EAB85845-FE2F-C33A-8B98-68599FDDD503}"/>
              </a:ext>
            </a:extLst>
          </p:cNvPr>
          <p:cNvSpPr txBox="1"/>
          <p:nvPr/>
        </p:nvSpPr>
        <p:spPr>
          <a:xfrm>
            <a:off x="7085995" y="2587931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Textfeld 56" descr="SILBELAST">
            <a:extLst>
              <a:ext uri="{FF2B5EF4-FFF2-40B4-BE49-F238E27FC236}">
                <a16:creationId xmlns:a16="http://schemas.microsoft.com/office/drawing/2014/main" id="{ABCFE5AD-CEDC-D222-11C5-052D5A3B403F}"/>
              </a:ext>
            </a:extLst>
          </p:cNvPr>
          <p:cNvSpPr txBox="1"/>
          <p:nvPr/>
        </p:nvSpPr>
        <p:spPr>
          <a:xfrm>
            <a:off x="7825803" y="2587931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feld 57" descr="SILBELAST">
            <a:extLst>
              <a:ext uri="{FF2B5EF4-FFF2-40B4-BE49-F238E27FC236}">
                <a16:creationId xmlns:a16="http://schemas.microsoft.com/office/drawing/2014/main" id="{2F973801-DB5B-F3A7-8188-CD22590A61AC}"/>
              </a:ext>
            </a:extLst>
          </p:cNvPr>
          <p:cNvSpPr txBox="1"/>
          <p:nvPr/>
        </p:nvSpPr>
        <p:spPr>
          <a:xfrm>
            <a:off x="8565611" y="2587931"/>
            <a:ext cx="6527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sim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Textfeld 58" descr="SILBELAST">
            <a:extLst>
              <a:ext uri="{FF2B5EF4-FFF2-40B4-BE49-F238E27FC236}">
                <a16:creationId xmlns:a16="http://schemas.microsoft.com/office/drawing/2014/main" id="{6CB08415-872B-FE6D-7A8D-8EE198C3D797}"/>
              </a:ext>
            </a:extLst>
          </p:cNvPr>
          <p:cNvSpPr txBox="1"/>
          <p:nvPr/>
        </p:nvSpPr>
        <p:spPr>
          <a:xfrm>
            <a:off x="9284580" y="2587931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sed</a:t>
            </a:r>
          </a:p>
        </p:txBody>
      </p:sp>
      <p:sp>
        <p:nvSpPr>
          <p:cNvPr id="60" name="Textfeld 59" descr="SILBELAST">
            <a:extLst>
              <a:ext uri="{FF2B5EF4-FFF2-40B4-BE49-F238E27FC236}">
                <a16:creationId xmlns:a16="http://schemas.microsoft.com/office/drawing/2014/main" id="{6D5062AB-3FBF-AACE-1540-9F5CFF1D7EBE}"/>
              </a:ext>
            </a:extLst>
          </p:cNvPr>
          <p:cNvSpPr txBox="1"/>
          <p:nvPr/>
        </p:nvSpPr>
        <p:spPr>
          <a:xfrm>
            <a:off x="10003549" y="2587931"/>
            <a:ext cx="10839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fed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Textfeld 60" descr="SILBELAST/FIRST">
            <a:extLst>
              <a:ext uri="{FF2B5EF4-FFF2-40B4-BE49-F238E27FC236}">
                <a16:creationId xmlns:a16="http://schemas.microsoft.com/office/drawing/2014/main" id="{A548921F-7852-D394-F573-8D6EF36F4A5F}"/>
              </a:ext>
            </a:extLst>
          </p:cNvPr>
          <p:cNvSpPr txBox="1"/>
          <p:nvPr/>
        </p:nvSpPr>
        <p:spPr>
          <a:xfrm>
            <a:off x="323528" y="3140684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AD858318-F9D6-7EA0-DA95-0063E54AC014}"/>
              </a:ext>
            </a:extLst>
          </p:cNvPr>
          <p:cNvSpPr txBox="1"/>
          <p:nvPr/>
        </p:nvSpPr>
        <p:spPr>
          <a:xfrm>
            <a:off x="1118085" y="3140684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fal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9A75C399-39A5-D132-075C-E6DE03B74A91}"/>
              </a:ext>
            </a:extLst>
          </p:cNvPr>
          <p:cNvSpPr txBox="1"/>
          <p:nvPr/>
        </p:nvSpPr>
        <p:spPr>
          <a:xfrm>
            <a:off x="1872567" y="314068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8575D937-0951-1DEB-12AD-A22C35E8EF43}"/>
              </a:ext>
            </a:extLst>
          </p:cNvPr>
          <p:cNvSpPr txBox="1"/>
          <p:nvPr/>
        </p:nvSpPr>
        <p:spPr>
          <a:xfrm>
            <a:off x="2585371" y="3140684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D0199C7E-2C50-1036-15F2-0A24D80D42F5}"/>
              </a:ext>
            </a:extLst>
          </p:cNvPr>
          <p:cNvSpPr txBox="1"/>
          <p:nvPr/>
        </p:nvSpPr>
        <p:spPr>
          <a:xfrm>
            <a:off x="3291763" y="3140684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D74A8DF8-B2CC-5FE2-FBF1-9BAD275030D2}"/>
              </a:ext>
            </a:extLst>
          </p:cNvPr>
          <p:cNvSpPr txBox="1"/>
          <p:nvPr/>
        </p:nvSpPr>
        <p:spPr>
          <a:xfrm>
            <a:off x="3975713" y="3140684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62607387-E039-2923-60BC-71E656B0C619}"/>
              </a:ext>
            </a:extLst>
          </p:cNvPr>
          <p:cNvSpPr txBox="1"/>
          <p:nvPr/>
        </p:nvSpPr>
        <p:spPr>
          <a:xfrm>
            <a:off x="4656457" y="3140684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454E128C-930F-F6F8-BD2C-08BE92BDFBB3}"/>
              </a:ext>
            </a:extLst>
          </p:cNvPr>
          <p:cNvSpPr txBox="1"/>
          <p:nvPr/>
        </p:nvSpPr>
        <p:spPr>
          <a:xfrm>
            <a:off x="5394909" y="3140684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pas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Textfeld 68" descr="SILBELAST">
            <a:extLst>
              <a:ext uri="{FF2B5EF4-FFF2-40B4-BE49-F238E27FC236}">
                <a16:creationId xmlns:a16="http://schemas.microsoft.com/office/drawing/2014/main" id="{A8D229E1-D074-5911-6EDC-AA67E8432209}"/>
              </a:ext>
            </a:extLst>
          </p:cNvPr>
          <p:cNvSpPr txBox="1"/>
          <p:nvPr/>
        </p:nvSpPr>
        <p:spPr>
          <a:xfrm>
            <a:off x="6207099" y="3140684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päs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0" name="Textfeld 69" descr="SILBELAST">
            <a:extLst>
              <a:ext uri="{FF2B5EF4-FFF2-40B4-BE49-F238E27FC236}">
                <a16:creationId xmlns:a16="http://schemas.microsoft.com/office/drawing/2014/main" id="{713318A6-E166-653B-B678-1BFCB21DAED0}"/>
              </a:ext>
            </a:extLst>
          </p:cNvPr>
          <p:cNvSpPr txBox="1"/>
          <p:nvPr/>
        </p:nvSpPr>
        <p:spPr>
          <a:xfrm>
            <a:off x="7019289" y="3140684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Textfeld 70" descr="SILBELAST">
            <a:extLst>
              <a:ext uri="{FF2B5EF4-FFF2-40B4-BE49-F238E27FC236}">
                <a16:creationId xmlns:a16="http://schemas.microsoft.com/office/drawing/2014/main" id="{FDC872F2-E664-DAD8-7F96-753ADF7CA027}"/>
              </a:ext>
            </a:extLst>
          </p:cNvPr>
          <p:cNvSpPr txBox="1"/>
          <p:nvPr/>
        </p:nvSpPr>
        <p:spPr>
          <a:xfrm>
            <a:off x="7754535" y="3140684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SILBELAST">
            <a:extLst>
              <a:ext uri="{FF2B5EF4-FFF2-40B4-BE49-F238E27FC236}">
                <a16:creationId xmlns:a16="http://schemas.microsoft.com/office/drawing/2014/main" id="{1DE25BE2-1F7C-E9B6-BFAB-9479783D9D7D}"/>
              </a:ext>
            </a:extLst>
          </p:cNvPr>
          <p:cNvSpPr txBox="1"/>
          <p:nvPr/>
        </p:nvSpPr>
        <p:spPr>
          <a:xfrm>
            <a:off x="8435279" y="3140684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Textfeld 72" descr="SILBELAST">
            <a:extLst>
              <a:ext uri="{FF2B5EF4-FFF2-40B4-BE49-F238E27FC236}">
                <a16:creationId xmlns:a16="http://schemas.microsoft.com/office/drawing/2014/main" id="{806A1118-3A18-13D4-5778-14537EF87A0A}"/>
              </a:ext>
            </a:extLst>
          </p:cNvPr>
          <p:cNvSpPr txBox="1"/>
          <p:nvPr/>
        </p:nvSpPr>
        <p:spPr>
          <a:xfrm>
            <a:off x="9184952" y="3140684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7" name="Textfeld 76" descr="SILBELAST">
            <a:extLst>
              <a:ext uri="{FF2B5EF4-FFF2-40B4-BE49-F238E27FC236}">
                <a16:creationId xmlns:a16="http://schemas.microsoft.com/office/drawing/2014/main" id="{EC98E434-F3E6-6054-1BC0-20E601F4014C}"/>
              </a:ext>
            </a:extLst>
          </p:cNvPr>
          <p:cNvSpPr txBox="1"/>
          <p:nvPr/>
        </p:nvSpPr>
        <p:spPr>
          <a:xfrm>
            <a:off x="9937826" y="3140684"/>
            <a:ext cx="10663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gra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BEC1D87-8831-721A-4DEB-4D1E665707B8}"/>
              </a:ext>
            </a:extLst>
          </p:cNvPr>
          <p:cNvSpPr/>
          <p:nvPr/>
        </p:nvSpPr>
        <p:spPr>
          <a:xfrm>
            <a:off x="107504" y="2728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1BCEA109-B492-182D-A66C-D9227469D58A}"/>
              </a:ext>
            </a:extLst>
          </p:cNvPr>
          <p:cNvSpPr/>
          <p:nvPr/>
        </p:nvSpPr>
        <p:spPr>
          <a:xfrm>
            <a:off x="107504" y="32817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Textfeld 77" descr="SILBELAST/FIRST">
            <a:extLst>
              <a:ext uri="{FF2B5EF4-FFF2-40B4-BE49-F238E27FC236}">
                <a16:creationId xmlns:a16="http://schemas.microsoft.com/office/drawing/2014/main" id="{4BE17672-519B-BD1F-A531-202E2E6B08EF}"/>
              </a:ext>
            </a:extLst>
          </p:cNvPr>
          <p:cNvSpPr txBox="1"/>
          <p:nvPr/>
        </p:nvSpPr>
        <p:spPr>
          <a:xfrm>
            <a:off x="320881" y="3693437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raf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9" name="Textfeld 78" descr="SILBELAST">
            <a:extLst>
              <a:ext uri="{FF2B5EF4-FFF2-40B4-BE49-F238E27FC236}">
                <a16:creationId xmlns:a16="http://schemas.microsoft.com/office/drawing/2014/main" id="{7D739C8D-8FD3-609D-2CA0-05E6C294BD96}"/>
              </a:ext>
            </a:extLst>
          </p:cNvPr>
          <p:cNvSpPr txBox="1"/>
          <p:nvPr/>
        </p:nvSpPr>
        <p:spPr>
          <a:xfrm>
            <a:off x="1074826" y="3693437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laf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0" name="Textfeld 79" descr="SILBELAST">
            <a:extLst>
              <a:ext uri="{FF2B5EF4-FFF2-40B4-BE49-F238E27FC236}">
                <a16:creationId xmlns:a16="http://schemas.microsoft.com/office/drawing/2014/main" id="{6D90C5AB-ECED-F213-EA90-792FB85EF20E}"/>
              </a:ext>
            </a:extLst>
          </p:cNvPr>
          <p:cNvSpPr txBox="1"/>
          <p:nvPr/>
        </p:nvSpPr>
        <p:spPr>
          <a:xfrm>
            <a:off x="1799917" y="3693437"/>
            <a:ext cx="6319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" name="Textfeld 80" descr="SILBELAST">
            <a:extLst>
              <a:ext uri="{FF2B5EF4-FFF2-40B4-BE49-F238E27FC236}">
                <a16:creationId xmlns:a16="http://schemas.microsoft.com/office/drawing/2014/main" id="{F495EDF0-5C27-9702-0B02-6C218AE948B4}"/>
              </a:ext>
            </a:extLst>
          </p:cNvPr>
          <p:cNvSpPr txBox="1"/>
          <p:nvPr/>
        </p:nvSpPr>
        <p:spPr>
          <a:xfrm>
            <a:off x="2605158" y="3693437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sag</a:t>
            </a:r>
          </a:p>
        </p:txBody>
      </p:sp>
      <p:sp>
        <p:nvSpPr>
          <p:cNvPr id="82" name="Textfeld 81" descr="SILBELAST">
            <a:extLst>
              <a:ext uri="{FF2B5EF4-FFF2-40B4-BE49-F238E27FC236}">
                <a16:creationId xmlns:a16="http://schemas.microsoft.com/office/drawing/2014/main" id="{EA39AD92-3CDB-56AE-5746-CE7F38FEDE7D}"/>
              </a:ext>
            </a:extLst>
          </p:cNvPr>
          <p:cNvSpPr txBox="1"/>
          <p:nvPr/>
        </p:nvSpPr>
        <p:spPr>
          <a:xfrm>
            <a:off x="3363912" y="3693437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käl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feld 82" descr="SILBELAST">
            <a:extLst>
              <a:ext uri="{FF2B5EF4-FFF2-40B4-BE49-F238E27FC236}">
                <a16:creationId xmlns:a16="http://schemas.microsoft.com/office/drawing/2014/main" id="{563D8F6F-8DB4-4239-E7FC-10D436A2F98E}"/>
              </a:ext>
            </a:extLst>
          </p:cNvPr>
          <p:cNvSpPr txBox="1"/>
          <p:nvPr/>
        </p:nvSpPr>
        <p:spPr>
          <a:xfrm>
            <a:off x="4153123" y="3693437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lim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feld 83" descr="SILBELAST">
            <a:extLst>
              <a:ext uri="{FF2B5EF4-FFF2-40B4-BE49-F238E27FC236}">
                <a16:creationId xmlns:a16="http://schemas.microsoft.com/office/drawing/2014/main" id="{7EDAEC7D-5D82-5378-38B1-A1AA14BB46B0}"/>
              </a:ext>
            </a:extLst>
          </p:cNvPr>
          <p:cNvSpPr txBox="1"/>
          <p:nvPr/>
        </p:nvSpPr>
        <p:spPr>
          <a:xfrm>
            <a:off x="4804476" y="3693437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min</a:t>
            </a:r>
          </a:p>
        </p:txBody>
      </p:sp>
      <p:sp>
        <p:nvSpPr>
          <p:cNvPr id="85" name="Textfeld 84" descr="SILBELAST">
            <a:extLst>
              <a:ext uri="{FF2B5EF4-FFF2-40B4-BE49-F238E27FC236}">
                <a16:creationId xmlns:a16="http://schemas.microsoft.com/office/drawing/2014/main" id="{F29F9BB9-61DC-00E4-A416-7BDD52182DE8}"/>
              </a:ext>
            </a:extLst>
          </p:cNvPr>
          <p:cNvSpPr txBox="1"/>
          <p:nvPr/>
        </p:nvSpPr>
        <p:spPr>
          <a:xfrm>
            <a:off x="5619335" y="369343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sir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6" name="Textfeld 85" descr="SILBELAST">
            <a:extLst>
              <a:ext uri="{FF2B5EF4-FFF2-40B4-BE49-F238E27FC236}">
                <a16:creationId xmlns:a16="http://schemas.microsoft.com/office/drawing/2014/main" id="{3990E98F-FD39-3FE2-BA89-FC6F0E4911E0}"/>
              </a:ext>
            </a:extLst>
          </p:cNvPr>
          <p:cNvSpPr txBox="1"/>
          <p:nvPr/>
        </p:nvSpPr>
        <p:spPr>
          <a:xfrm>
            <a:off x="6304351" y="3693437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kik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feld 86" descr="SILBELAST">
            <a:extLst>
              <a:ext uri="{FF2B5EF4-FFF2-40B4-BE49-F238E27FC236}">
                <a16:creationId xmlns:a16="http://schemas.microsoft.com/office/drawing/2014/main" id="{167E4E52-8492-3404-C9AD-430B36A3C2B1}"/>
              </a:ext>
            </a:extLst>
          </p:cNvPr>
          <p:cNvSpPr txBox="1"/>
          <p:nvPr/>
        </p:nvSpPr>
        <p:spPr>
          <a:xfrm>
            <a:off x="7019824" y="369343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Textfeld 87" descr="SILBELAST">
            <a:extLst>
              <a:ext uri="{FF2B5EF4-FFF2-40B4-BE49-F238E27FC236}">
                <a16:creationId xmlns:a16="http://schemas.microsoft.com/office/drawing/2014/main" id="{101F74CB-8530-EFB7-F24C-79A2DD427ECE}"/>
              </a:ext>
            </a:extLst>
          </p:cNvPr>
          <p:cNvSpPr txBox="1"/>
          <p:nvPr/>
        </p:nvSpPr>
        <p:spPr>
          <a:xfrm>
            <a:off x="7751327" y="3693437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9" name="Textfeld 88" descr="SILBELAST">
            <a:extLst>
              <a:ext uri="{FF2B5EF4-FFF2-40B4-BE49-F238E27FC236}">
                <a16:creationId xmlns:a16="http://schemas.microsoft.com/office/drawing/2014/main" id="{6EF03EB8-BC5B-2BFB-8948-C5C2BE411B32}"/>
              </a:ext>
            </a:extLst>
          </p:cNvPr>
          <p:cNvSpPr txBox="1"/>
          <p:nvPr/>
        </p:nvSpPr>
        <p:spPr>
          <a:xfrm>
            <a:off x="8486036" y="3693437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feld 89" descr="SILBELAST">
            <a:extLst>
              <a:ext uri="{FF2B5EF4-FFF2-40B4-BE49-F238E27FC236}">
                <a16:creationId xmlns:a16="http://schemas.microsoft.com/office/drawing/2014/main" id="{BF6D6246-A036-C000-0C00-C9DE55CE376F}"/>
              </a:ext>
            </a:extLst>
          </p:cNvPr>
          <p:cNvSpPr txBox="1"/>
          <p:nvPr/>
        </p:nvSpPr>
        <p:spPr>
          <a:xfrm>
            <a:off x="9247996" y="3693437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feld 90" descr="SILBELAST">
            <a:extLst>
              <a:ext uri="{FF2B5EF4-FFF2-40B4-BE49-F238E27FC236}">
                <a16:creationId xmlns:a16="http://schemas.microsoft.com/office/drawing/2014/main" id="{0CF2012B-4585-BDD5-AC1B-8DB3D2510E83}"/>
              </a:ext>
            </a:extLst>
          </p:cNvPr>
          <p:cNvSpPr txBox="1"/>
          <p:nvPr/>
        </p:nvSpPr>
        <p:spPr>
          <a:xfrm>
            <a:off x="9965077" y="3693437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bäs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 descr="SILBELAST/FIRST">
            <a:extLst>
              <a:ext uri="{FF2B5EF4-FFF2-40B4-BE49-F238E27FC236}">
                <a16:creationId xmlns:a16="http://schemas.microsoft.com/office/drawing/2014/main" id="{D9CDE486-6A10-DE9D-6BD1-A9573F00B989}"/>
              </a:ext>
            </a:extLst>
          </p:cNvPr>
          <p:cNvSpPr txBox="1"/>
          <p:nvPr/>
        </p:nvSpPr>
        <p:spPr>
          <a:xfrm>
            <a:off x="320881" y="4246190"/>
            <a:ext cx="5822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taf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Textfeld 94" descr="SILBELAST">
            <a:extLst>
              <a:ext uri="{FF2B5EF4-FFF2-40B4-BE49-F238E27FC236}">
                <a16:creationId xmlns:a16="http://schemas.microsoft.com/office/drawing/2014/main" id="{0C802D71-2423-E584-9F2E-F08843888E26}"/>
              </a:ext>
            </a:extLst>
          </p:cNvPr>
          <p:cNvSpPr txBox="1"/>
          <p:nvPr/>
        </p:nvSpPr>
        <p:spPr>
          <a:xfrm>
            <a:off x="1068661" y="424619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häf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Textfeld 95" descr="SILBELAST">
            <a:extLst>
              <a:ext uri="{FF2B5EF4-FFF2-40B4-BE49-F238E27FC236}">
                <a16:creationId xmlns:a16="http://schemas.microsoft.com/office/drawing/2014/main" id="{283410E8-2EB4-4A5F-8DEA-D71590CBDF71}"/>
              </a:ext>
            </a:extLst>
          </p:cNvPr>
          <p:cNvSpPr txBox="1"/>
          <p:nvPr/>
        </p:nvSpPr>
        <p:spPr>
          <a:xfrm>
            <a:off x="1862928" y="4246190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feld 96" descr="SILBELAST">
            <a:extLst>
              <a:ext uri="{FF2B5EF4-FFF2-40B4-BE49-F238E27FC236}">
                <a16:creationId xmlns:a16="http://schemas.microsoft.com/office/drawing/2014/main" id="{9F42B5B6-B67D-B409-8CAC-04937F7A2517}"/>
              </a:ext>
            </a:extLst>
          </p:cNvPr>
          <p:cNvSpPr txBox="1"/>
          <p:nvPr/>
        </p:nvSpPr>
        <p:spPr>
          <a:xfrm>
            <a:off x="2536970" y="4246190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feg</a:t>
            </a:r>
          </a:p>
        </p:txBody>
      </p:sp>
      <p:sp>
        <p:nvSpPr>
          <p:cNvPr id="98" name="Textfeld 97" descr="SILBELAST">
            <a:extLst>
              <a:ext uri="{FF2B5EF4-FFF2-40B4-BE49-F238E27FC236}">
                <a16:creationId xmlns:a16="http://schemas.microsoft.com/office/drawing/2014/main" id="{83787F27-FE50-BE8C-9D1C-08317C10B695}"/>
              </a:ext>
            </a:extLst>
          </p:cNvPr>
          <p:cNvSpPr txBox="1"/>
          <p:nvPr/>
        </p:nvSpPr>
        <p:spPr>
          <a:xfrm>
            <a:off x="3214218" y="4246190"/>
            <a:ext cx="7617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9" name="Textfeld 98" descr="SILBELAST">
            <a:extLst>
              <a:ext uri="{FF2B5EF4-FFF2-40B4-BE49-F238E27FC236}">
                <a16:creationId xmlns:a16="http://schemas.microsoft.com/office/drawing/2014/main" id="{A068E4E5-4630-A8C0-C47A-D01488AD0126}"/>
              </a:ext>
            </a:extLst>
          </p:cNvPr>
          <p:cNvSpPr txBox="1"/>
          <p:nvPr/>
        </p:nvSpPr>
        <p:spPr>
          <a:xfrm>
            <a:off x="4021309" y="424619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heg</a:t>
            </a:r>
          </a:p>
        </p:txBody>
      </p:sp>
      <p:sp>
        <p:nvSpPr>
          <p:cNvPr id="100" name="Textfeld 99" descr="SILBELAST">
            <a:extLst>
              <a:ext uri="{FF2B5EF4-FFF2-40B4-BE49-F238E27FC236}">
                <a16:creationId xmlns:a16="http://schemas.microsoft.com/office/drawing/2014/main" id="{030BA768-214A-C5DD-8CDA-55B7DFE1FFD1}"/>
              </a:ext>
            </a:extLst>
          </p:cNvPr>
          <p:cNvSpPr txBox="1"/>
          <p:nvPr/>
        </p:nvSpPr>
        <p:spPr>
          <a:xfrm>
            <a:off x="4741838" y="424619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big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Textfeld 100" descr="SILBELAST">
            <a:extLst>
              <a:ext uri="{FF2B5EF4-FFF2-40B4-BE49-F238E27FC236}">
                <a16:creationId xmlns:a16="http://schemas.microsoft.com/office/drawing/2014/main" id="{9B0702E6-2511-D921-D5EE-51E6DD388B86}"/>
              </a:ext>
            </a:extLst>
          </p:cNvPr>
          <p:cNvSpPr txBox="1"/>
          <p:nvPr/>
        </p:nvSpPr>
        <p:spPr>
          <a:xfrm>
            <a:off x="5465573" y="424619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nig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" name="Textfeld 101" descr="SILBELAST">
            <a:extLst>
              <a:ext uri="{FF2B5EF4-FFF2-40B4-BE49-F238E27FC236}">
                <a16:creationId xmlns:a16="http://schemas.microsoft.com/office/drawing/2014/main" id="{8DF64C13-71FD-9637-BB6E-19661DE66DE5}"/>
              </a:ext>
            </a:extLst>
          </p:cNvPr>
          <p:cNvSpPr txBox="1"/>
          <p:nvPr/>
        </p:nvSpPr>
        <p:spPr>
          <a:xfrm>
            <a:off x="6186102" y="424619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päl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3" name="Textfeld 102" descr="SILBELAST">
            <a:extLst>
              <a:ext uri="{FF2B5EF4-FFF2-40B4-BE49-F238E27FC236}">
                <a16:creationId xmlns:a16="http://schemas.microsoft.com/office/drawing/2014/main" id="{18B161DB-8C3D-36BD-253D-981026B1D0EE}"/>
              </a:ext>
            </a:extLst>
          </p:cNvPr>
          <p:cNvSpPr txBox="1"/>
          <p:nvPr/>
        </p:nvSpPr>
        <p:spPr>
          <a:xfrm>
            <a:off x="6983575" y="4246190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säl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4" name="Textfeld 103" descr="SILBELAST">
            <a:extLst>
              <a:ext uri="{FF2B5EF4-FFF2-40B4-BE49-F238E27FC236}">
                <a16:creationId xmlns:a16="http://schemas.microsoft.com/office/drawing/2014/main" id="{0E45CA73-B00C-6007-2070-51F6D54B28FF}"/>
              </a:ext>
            </a:extLst>
          </p:cNvPr>
          <p:cNvSpPr txBox="1"/>
          <p:nvPr/>
        </p:nvSpPr>
        <p:spPr>
          <a:xfrm>
            <a:off x="7734561" y="4246190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5" name="Textfeld 104" descr="SILBELAST">
            <a:extLst>
              <a:ext uri="{FF2B5EF4-FFF2-40B4-BE49-F238E27FC236}">
                <a16:creationId xmlns:a16="http://schemas.microsoft.com/office/drawing/2014/main" id="{F1E1FA2F-03B7-0685-5016-CC37012163D3}"/>
              </a:ext>
            </a:extLst>
          </p:cNvPr>
          <p:cNvSpPr txBox="1"/>
          <p:nvPr/>
        </p:nvSpPr>
        <p:spPr>
          <a:xfrm>
            <a:off x="8522416" y="4246190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läl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15E577E7-3269-515B-5184-CF53D360842A}"/>
              </a:ext>
            </a:extLst>
          </p:cNvPr>
          <p:cNvSpPr txBox="1"/>
          <p:nvPr/>
        </p:nvSpPr>
        <p:spPr>
          <a:xfrm>
            <a:off x="9239739" y="424619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pif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AC3CA7D1-139D-296C-2F05-A404846BFDA4}"/>
              </a:ext>
            </a:extLst>
          </p:cNvPr>
          <p:cNvSpPr txBox="1"/>
          <p:nvPr/>
        </p:nvSpPr>
        <p:spPr>
          <a:xfrm>
            <a:off x="9963474" y="4246190"/>
            <a:ext cx="1079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kes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19F1F66A-D323-A8B6-5CEF-7A30AF1EDFEA}"/>
              </a:ext>
            </a:extLst>
          </p:cNvPr>
          <p:cNvSpPr/>
          <p:nvPr/>
        </p:nvSpPr>
        <p:spPr>
          <a:xfrm>
            <a:off x="104857" y="38350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972BD216-2C09-293C-7657-49DEAAB12EC6}"/>
              </a:ext>
            </a:extLst>
          </p:cNvPr>
          <p:cNvSpPr/>
          <p:nvPr/>
        </p:nvSpPr>
        <p:spPr>
          <a:xfrm>
            <a:off x="104857" y="43883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156" name="Grafik 155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178994FE-32D1-DDB5-2E11-4E359C38E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3019"/>
            <a:ext cx="980590" cy="385806"/>
          </a:xfrm>
          <a:prstGeom prst="rect">
            <a:avLst/>
          </a:prstGeom>
        </p:spPr>
      </p:pic>
      <p:sp>
        <p:nvSpPr>
          <p:cNvPr id="155" name="Textfeld 154">
            <a:extLst>
              <a:ext uri="{FF2B5EF4-FFF2-40B4-BE49-F238E27FC236}">
                <a16:creationId xmlns:a16="http://schemas.microsoft.com/office/drawing/2014/main" id="{BAB09598-7860-F40E-8DC3-532D31AF65B9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 dirty="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43BDC9-8027-764A-78FB-131F8B29CC9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Breitbild</PresentationFormat>
  <Paragraphs>232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10</cp:revision>
  <dcterms:created xsi:type="dcterms:W3CDTF">2021-11-11T15:24:47Z</dcterms:created>
  <dcterms:modified xsi:type="dcterms:W3CDTF">2025-02-06T17:03:00Z</dcterms:modified>
</cp:coreProperties>
</file>