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08" r:id="rId3"/>
    <p:sldMasterId id="2147483696" r:id="rId4"/>
    <p:sldMasterId id="2147483684" r:id="rId5"/>
    <p:sldMasterId id="2147483672" r:id="rId6"/>
    <p:sldMasterId id="2147483660" r:id="rId7"/>
  </p:sldMasterIdLst>
  <p:notesMasterIdLst>
    <p:notesMasterId r:id="rId27"/>
  </p:notesMasterIdLst>
  <p:sldIdLst>
    <p:sldId id="444" r:id="rId8"/>
    <p:sldId id="1239" r:id="rId9"/>
    <p:sldId id="1240" r:id="rId10"/>
    <p:sldId id="1241" r:id="rId11"/>
    <p:sldId id="1242" r:id="rId12"/>
    <p:sldId id="1243" r:id="rId13"/>
    <p:sldId id="1244" r:id="rId14"/>
    <p:sldId id="1245" r:id="rId15"/>
    <p:sldId id="1246" r:id="rId16"/>
    <p:sldId id="1247" r:id="rId17"/>
    <p:sldId id="1248" r:id="rId18"/>
    <p:sldId id="1249" r:id="rId19"/>
    <p:sldId id="1176" r:id="rId20"/>
    <p:sldId id="1177" r:id="rId21"/>
    <p:sldId id="1181" r:id="rId22"/>
    <p:sldId id="1178" r:id="rId23"/>
    <p:sldId id="1179" r:id="rId24"/>
    <p:sldId id="1180" r:id="rId25"/>
    <p:sldId id="1140" r:id="rId26"/>
  </p:sldIdLst>
  <p:sldSz cx="12192000" cy="6858000"/>
  <p:notesSz cx="6742113" cy="9875838"/>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1" userDrawn="1">
          <p15:clr>
            <a:srgbClr val="A4A3A4"/>
          </p15:clr>
        </p15:guide>
        <p15:guide id="2" pos="212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okaliwska" initials="MS" lastIdx="1" clrIdx="0"/>
  <p:cmAuthor id="2" name="Siegbert Rudolph" initials="SR" lastIdx="1" clrIdx="1">
    <p:extLst>
      <p:ext uri="{19B8F6BF-5375-455C-9EA6-DF929625EA0E}">
        <p15:presenceInfo xmlns:p15="http://schemas.microsoft.com/office/powerpoint/2012/main" userId="2af4d44886c067c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62F"/>
    <a:srgbClr val="0070C0"/>
    <a:srgbClr val="F60000"/>
    <a:srgbClr val="FF4343"/>
    <a:srgbClr val="98B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FD2DBA-6CFB-4E23-B80A-77B515D817D3}" v="19" dt="2024-11-14T10:38:04.0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224" autoAdjust="0"/>
    <p:restoredTop sz="94692" autoAdjust="0"/>
  </p:normalViewPr>
  <p:slideViewPr>
    <p:cSldViewPr>
      <p:cViewPr varScale="1">
        <p:scale>
          <a:sx n="81" d="100"/>
          <a:sy n="81" d="100"/>
        </p:scale>
        <p:origin x="120" y="21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79" d="100"/>
          <a:sy n="79" d="100"/>
        </p:scale>
        <p:origin x="-3378" y="-108"/>
      </p:cViewPr>
      <p:guideLst>
        <p:guide orient="horz" pos="3111"/>
        <p:guide pos="212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Rudolph" userId="2af4d44886c067cc" providerId="LiveId" clId="{6B33D7FB-EB52-440B-AD4C-53AA53A38C16}"/>
    <pc:docChg chg="undo redo custSel addSld delSld modSld">
      <pc:chgData name="Siegbert Rudolph" userId="2af4d44886c067cc" providerId="LiveId" clId="{6B33D7FB-EB52-440B-AD4C-53AA53A38C16}" dt="2023-04-24T20:15:32.429" v="3949" actId="478"/>
      <pc:docMkLst>
        <pc:docMk/>
      </pc:docMkLst>
      <pc:sldChg chg="modSp mod">
        <pc:chgData name="Siegbert Rudolph" userId="2af4d44886c067cc" providerId="LiveId" clId="{6B33D7FB-EB52-440B-AD4C-53AA53A38C16}" dt="2023-04-23T08:36:50.237" v="2448" actId="207"/>
        <pc:sldMkLst>
          <pc:docMk/>
          <pc:sldMk cId="0" sldId="444"/>
        </pc:sldMkLst>
        <pc:spChg chg="mod">
          <ac:chgData name="Siegbert Rudolph" userId="2af4d44886c067cc" providerId="LiveId" clId="{6B33D7FB-EB52-440B-AD4C-53AA53A38C16}" dt="2023-04-23T08:33:59.891" v="2361" actId="14100"/>
          <ac:spMkLst>
            <pc:docMk/>
            <pc:sldMk cId="0" sldId="444"/>
            <ac:spMk id="2" creationId="{930F6EF5-2D60-02CC-AA7C-D351D1324841}"/>
          </ac:spMkLst>
        </pc:spChg>
        <pc:spChg chg="mod ord">
          <ac:chgData name="Siegbert Rudolph" userId="2af4d44886c067cc" providerId="LiveId" clId="{6B33D7FB-EB52-440B-AD4C-53AA53A38C16}" dt="2023-04-23T08:36:50.237" v="2448" actId="207"/>
          <ac:spMkLst>
            <pc:docMk/>
            <pc:sldMk cId="0" sldId="444"/>
            <ac:spMk id="9" creationId="{3C23A8F8-443D-497C-BE93-6FF2E4F91A7B}"/>
          </ac:spMkLst>
        </pc:spChg>
        <pc:spChg chg="mod">
          <ac:chgData name="Siegbert Rudolph" userId="2af4d44886c067cc" providerId="LiveId" clId="{6B33D7FB-EB52-440B-AD4C-53AA53A38C16}" dt="2023-04-23T08:34:06.794" v="2379" actId="6549"/>
          <ac:spMkLst>
            <pc:docMk/>
            <pc:sldMk cId="0" sldId="444"/>
            <ac:spMk id="10" creationId="{F36F18F1-A705-E635-1B5D-5C786DC1DE78}"/>
          </ac:spMkLst>
        </pc:spChg>
      </pc:sldChg>
      <pc:sldChg chg="modAnim">
        <pc:chgData name="Siegbert Rudolph" userId="2af4d44886c067cc" providerId="LiveId" clId="{6B33D7FB-EB52-440B-AD4C-53AA53A38C16}" dt="2023-04-24T09:00:50.262" v="3946"/>
        <pc:sldMkLst>
          <pc:docMk/>
          <pc:sldMk cId="3501810231" sldId="1140"/>
        </pc:sldMkLst>
      </pc:sldChg>
      <pc:sldChg chg="modSp del">
        <pc:chgData name="Siegbert Rudolph" userId="2af4d44886c067cc" providerId="LiveId" clId="{6B33D7FB-EB52-440B-AD4C-53AA53A38C16}" dt="2023-04-23T06:15:58.566" v="1087" actId="47"/>
        <pc:sldMkLst>
          <pc:docMk/>
          <pc:sldMk cId="2128013909" sldId="1164"/>
        </pc:sldMkLst>
        <pc:spChg chg="mod">
          <ac:chgData name="Siegbert Rudolph" userId="2af4d44886c067cc" providerId="LiveId" clId="{6B33D7FB-EB52-440B-AD4C-53AA53A38C16}" dt="2023-04-23T06:15:26.858" v="1084" actId="1035"/>
          <ac:spMkLst>
            <pc:docMk/>
            <pc:sldMk cId="2128013909" sldId="1164"/>
            <ac:spMk id="170" creationId="{2AC1D673-A9BD-EC00-81D7-48A061A451DA}"/>
          </ac:spMkLst>
        </pc:spChg>
        <pc:spChg chg="mod">
          <ac:chgData name="Siegbert Rudolph" userId="2af4d44886c067cc" providerId="LiveId" clId="{6B33D7FB-EB52-440B-AD4C-53AA53A38C16}" dt="2023-04-23T06:15:26.858" v="1084" actId="1035"/>
          <ac:spMkLst>
            <pc:docMk/>
            <pc:sldMk cId="2128013909" sldId="1164"/>
            <ac:spMk id="174" creationId="{84E3B9B7-F2D3-5926-EF7C-508813EB987A}"/>
          </ac:spMkLst>
        </pc:spChg>
      </pc:sldChg>
      <pc:sldChg chg="delSp modSp del mod">
        <pc:chgData name="Siegbert Rudolph" userId="2af4d44886c067cc" providerId="LiveId" clId="{6B33D7FB-EB52-440B-AD4C-53AA53A38C16}" dt="2023-04-23T07:02:28.369" v="1587" actId="47"/>
        <pc:sldMkLst>
          <pc:docMk/>
          <pc:sldMk cId="3576506084" sldId="1165"/>
        </pc:sldMkLst>
        <pc:spChg chg="mod">
          <ac:chgData name="Siegbert Rudolph" userId="2af4d44886c067cc" providerId="LiveId" clId="{6B33D7FB-EB52-440B-AD4C-53AA53A38C16}" dt="2023-04-23T07:00:52.182" v="1572" actId="21"/>
          <ac:spMkLst>
            <pc:docMk/>
            <pc:sldMk cId="3576506084" sldId="1165"/>
            <ac:spMk id="2" creationId="{DE64B889-3D89-4C79-8DA1-331FE21E5F75}"/>
          </ac:spMkLst>
        </pc:spChg>
        <pc:picChg chg="del">
          <ac:chgData name="Siegbert Rudolph" userId="2af4d44886c067cc" providerId="LiveId" clId="{6B33D7FB-EB52-440B-AD4C-53AA53A38C16}" dt="2023-04-23T05:36:00.291" v="217" actId="478"/>
          <ac:picMkLst>
            <pc:docMk/>
            <pc:sldMk cId="3576506084" sldId="1165"/>
            <ac:picMk id="136" creationId="{B2265304-5E6B-0732-E258-68177F746D13}"/>
          </ac:picMkLst>
        </pc:picChg>
      </pc:sldChg>
      <pc:sldChg chg="addSp delSp modSp mod modAnim">
        <pc:chgData name="Siegbert Rudolph" userId="2af4d44886c067cc" providerId="LiveId" clId="{6B33D7FB-EB52-440B-AD4C-53AA53A38C16}" dt="2023-04-23T07:53:19.464" v="1995"/>
        <pc:sldMkLst>
          <pc:docMk/>
          <pc:sldMk cId="4126739606" sldId="1166"/>
        </pc:sldMkLst>
        <pc:spChg chg="mod">
          <ac:chgData name="Siegbert Rudolph" userId="2af4d44886c067cc" providerId="LiveId" clId="{6B33D7FB-EB52-440B-AD4C-53AA53A38C16}" dt="2023-04-23T06:38:32.367" v="1428" actId="403"/>
          <ac:spMkLst>
            <pc:docMk/>
            <pc:sldMk cId="4126739606" sldId="1166"/>
            <ac:spMk id="2" creationId="{DE64B889-3D89-4C79-8DA1-331FE21E5F75}"/>
          </ac:spMkLst>
        </pc:spChg>
        <pc:spChg chg="mod">
          <ac:chgData name="Siegbert Rudolph" userId="2af4d44886c067cc" providerId="LiveId" clId="{6B33D7FB-EB52-440B-AD4C-53AA53A38C16}" dt="2023-04-23T05:54:23.898" v="399" actId="14100"/>
          <ac:spMkLst>
            <pc:docMk/>
            <pc:sldMk cId="4126739606" sldId="1166"/>
            <ac:spMk id="3" creationId="{188704B5-6FF4-4A2C-A170-0B9080C0BBA1}"/>
          </ac:spMkLst>
        </pc:spChg>
        <pc:spChg chg="mod">
          <ac:chgData name="Siegbert Rudolph" userId="2af4d44886c067cc" providerId="LiveId" clId="{6B33D7FB-EB52-440B-AD4C-53AA53A38C16}" dt="2023-04-23T05:51:09.073" v="363" actId="1037"/>
          <ac:spMkLst>
            <pc:docMk/>
            <pc:sldMk cId="4126739606" sldId="1166"/>
            <ac:spMk id="4" creationId="{E95787E5-1C0F-505A-DA4C-41D1F693D204}"/>
          </ac:spMkLst>
        </pc:spChg>
        <pc:spChg chg="add mod">
          <ac:chgData name="Siegbert Rudolph" userId="2af4d44886c067cc" providerId="LiveId" clId="{6B33D7FB-EB52-440B-AD4C-53AA53A38C16}" dt="2023-04-23T07:41:00.597" v="1913" actId="554"/>
          <ac:spMkLst>
            <pc:docMk/>
            <pc:sldMk cId="4126739606" sldId="1166"/>
            <ac:spMk id="5" creationId="{0C7028CC-F19E-9F82-4A81-A8BE9A91964C}"/>
          </ac:spMkLst>
        </pc:spChg>
        <pc:spChg chg="mod">
          <ac:chgData name="Siegbert Rudolph" userId="2af4d44886c067cc" providerId="LiveId" clId="{6B33D7FB-EB52-440B-AD4C-53AA53A38C16}" dt="2023-04-23T05:51:09.073" v="363" actId="1037"/>
          <ac:spMkLst>
            <pc:docMk/>
            <pc:sldMk cId="4126739606" sldId="1166"/>
            <ac:spMk id="9" creationId="{E40C545E-6935-2B2B-BDBA-BC1A17AC3A5F}"/>
          </ac:spMkLst>
        </pc:spChg>
        <pc:spChg chg="mod">
          <ac:chgData name="Siegbert Rudolph" userId="2af4d44886c067cc" providerId="LiveId" clId="{6B33D7FB-EB52-440B-AD4C-53AA53A38C16}" dt="2023-04-23T06:42:45.314" v="1480" actId="1035"/>
          <ac:spMkLst>
            <pc:docMk/>
            <pc:sldMk cId="4126739606" sldId="1166"/>
            <ac:spMk id="10" creationId="{5AFF7E1B-D29A-5702-0E47-F8E8C320435B}"/>
          </ac:spMkLst>
        </pc:spChg>
        <pc:spChg chg="del mod">
          <ac:chgData name="Siegbert Rudolph" userId="2af4d44886c067cc" providerId="LiveId" clId="{6B33D7FB-EB52-440B-AD4C-53AA53A38C16}" dt="2023-04-23T07:08:10.878" v="1639" actId="478"/>
          <ac:spMkLst>
            <pc:docMk/>
            <pc:sldMk cId="4126739606" sldId="1166"/>
            <ac:spMk id="11" creationId="{B73A0CBB-083D-CC50-3DE6-CD6287A9E5FB}"/>
          </ac:spMkLst>
        </pc:spChg>
        <pc:spChg chg="mod">
          <ac:chgData name="Siegbert Rudolph" userId="2af4d44886c067cc" providerId="LiveId" clId="{6B33D7FB-EB52-440B-AD4C-53AA53A38C16}" dt="2023-04-23T05:53:34.571" v="397" actId="554"/>
          <ac:spMkLst>
            <pc:docMk/>
            <pc:sldMk cId="4126739606" sldId="1166"/>
            <ac:spMk id="12" creationId="{20D39C7A-FB34-8956-2910-4D974088380F}"/>
          </ac:spMkLst>
        </pc:spChg>
        <pc:spChg chg="mod">
          <ac:chgData name="Siegbert Rudolph" userId="2af4d44886c067cc" providerId="LiveId" clId="{6B33D7FB-EB52-440B-AD4C-53AA53A38C16}" dt="2023-04-23T05:51:53.368" v="377" actId="1037"/>
          <ac:spMkLst>
            <pc:docMk/>
            <pc:sldMk cId="4126739606" sldId="1166"/>
            <ac:spMk id="14" creationId="{D0B48613-1E5C-DC90-66C7-01CD4AEECE7A}"/>
          </ac:spMkLst>
        </pc:spChg>
        <pc:spChg chg="mod">
          <ac:chgData name="Siegbert Rudolph" userId="2af4d44886c067cc" providerId="LiveId" clId="{6B33D7FB-EB52-440B-AD4C-53AA53A38C16}" dt="2023-04-23T05:58:48.220" v="437" actId="554"/>
          <ac:spMkLst>
            <pc:docMk/>
            <pc:sldMk cId="4126739606" sldId="1166"/>
            <ac:spMk id="15" creationId="{D0DAE15C-4B9A-1383-E579-789F2FCEC2C4}"/>
          </ac:spMkLst>
        </pc:spChg>
        <pc:spChg chg="mod">
          <ac:chgData name="Siegbert Rudolph" userId="2af4d44886c067cc" providerId="LiveId" clId="{6B33D7FB-EB52-440B-AD4C-53AA53A38C16}" dt="2023-04-23T07:06:54.928" v="1635" actId="20577"/>
          <ac:spMkLst>
            <pc:docMk/>
            <pc:sldMk cId="4126739606" sldId="1166"/>
            <ac:spMk id="17" creationId="{E9D36142-C6D2-A8A4-67CF-D89AAE3002DC}"/>
          </ac:spMkLst>
        </pc:spChg>
        <pc:spChg chg="mod">
          <ac:chgData name="Siegbert Rudolph" userId="2af4d44886c067cc" providerId="LiveId" clId="{6B33D7FB-EB52-440B-AD4C-53AA53A38C16}" dt="2023-04-23T05:58:48.220" v="437" actId="554"/>
          <ac:spMkLst>
            <pc:docMk/>
            <pc:sldMk cId="4126739606" sldId="1166"/>
            <ac:spMk id="18" creationId="{82AC0D35-E28A-22F2-44D6-A0131A46BF3E}"/>
          </ac:spMkLst>
        </pc:spChg>
        <pc:spChg chg="mod">
          <ac:chgData name="Siegbert Rudolph" userId="2af4d44886c067cc" providerId="LiveId" clId="{6B33D7FB-EB52-440B-AD4C-53AA53A38C16}" dt="2023-04-23T07:41:10.173" v="1914" actId="554"/>
          <ac:spMkLst>
            <pc:docMk/>
            <pc:sldMk cId="4126739606" sldId="1166"/>
            <ac:spMk id="21" creationId="{36D85322-FCE1-1C93-CCD5-E9EADFC46906}"/>
          </ac:spMkLst>
        </pc:spChg>
        <pc:spChg chg="mod">
          <ac:chgData name="Siegbert Rudolph" userId="2af4d44886c067cc" providerId="LiveId" clId="{6B33D7FB-EB52-440B-AD4C-53AA53A38C16}" dt="2023-04-23T05:48:23.979" v="282" actId="1035"/>
          <ac:spMkLst>
            <pc:docMk/>
            <pc:sldMk cId="4126739606" sldId="1166"/>
            <ac:spMk id="22" creationId="{6D06A740-7FF6-4337-D0FE-CB55EFF0EFCD}"/>
          </ac:spMkLst>
        </pc:spChg>
        <pc:spChg chg="mod">
          <ac:chgData name="Siegbert Rudolph" userId="2af4d44886c067cc" providerId="LiveId" clId="{6B33D7FB-EB52-440B-AD4C-53AA53A38C16}" dt="2023-04-23T05:50:51.637" v="357" actId="1037"/>
          <ac:spMkLst>
            <pc:docMk/>
            <pc:sldMk cId="4126739606" sldId="1166"/>
            <ac:spMk id="23" creationId="{C74CEFDC-CC44-54B6-33EE-77F05214DE7E}"/>
          </ac:spMkLst>
        </pc:spChg>
        <pc:spChg chg="mod">
          <ac:chgData name="Siegbert Rudolph" userId="2af4d44886c067cc" providerId="LiveId" clId="{6B33D7FB-EB52-440B-AD4C-53AA53A38C16}" dt="2023-04-23T05:50:51.637" v="357" actId="1037"/>
          <ac:spMkLst>
            <pc:docMk/>
            <pc:sldMk cId="4126739606" sldId="1166"/>
            <ac:spMk id="24" creationId="{7FC79FC4-FBF4-5275-B95B-50884096623A}"/>
          </ac:spMkLst>
        </pc:spChg>
        <pc:spChg chg="mod">
          <ac:chgData name="Siegbert Rudolph" userId="2af4d44886c067cc" providerId="LiveId" clId="{6B33D7FB-EB52-440B-AD4C-53AA53A38C16}" dt="2023-04-23T05:51:09.073" v="363" actId="1037"/>
          <ac:spMkLst>
            <pc:docMk/>
            <pc:sldMk cId="4126739606" sldId="1166"/>
            <ac:spMk id="25" creationId="{70940CD8-AB0B-5EA9-0EFD-83367C06B343}"/>
          </ac:spMkLst>
        </pc:spChg>
        <pc:spChg chg="mod">
          <ac:chgData name="Siegbert Rudolph" userId="2af4d44886c067cc" providerId="LiveId" clId="{6B33D7FB-EB52-440B-AD4C-53AA53A38C16}" dt="2023-04-23T05:58:48.220" v="437" actId="554"/>
          <ac:spMkLst>
            <pc:docMk/>
            <pc:sldMk cId="4126739606" sldId="1166"/>
            <ac:spMk id="26" creationId="{F0F57EEA-229B-8D72-3EE0-572C77518A18}"/>
          </ac:spMkLst>
        </pc:spChg>
        <pc:spChg chg="mod">
          <ac:chgData name="Siegbert Rudolph" userId="2af4d44886c067cc" providerId="LiveId" clId="{6B33D7FB-EB52-440B-AD4C-53AA53A38C16}" dt="2023-04-23T05:51:09.073" v="363" actId="1037"/>
          <ac:spMkLst>
            <pc:docMk/>
            <pc:sldMk cId="4126739606" sldId="1166"/>
            <ac:spMk id="27" creationId="{479D598D-107F-E838-5C34-954E23E23205}"/>
          </ac:spMkLst>
        </pc:spChg>
        <pc:spChg chg="mod">
          <ac:chgData name="Siegbert Rudolph" userId="2af4d44886c067cc" providerId="LiveId" clId="{6B33D7FB-EB52-440B-AD4C-53AA53A38C16}" dt="2023-04-23T06:38:45.282" v="1432" actId="20577"/>
          <ac:spMkLst>
            <pc:docMk/>
            <pc:sldMk cId="4126739606" sldId="1166"/>
            <ac:spMk id="28" creationId="{190F638E-0663-A784-C6D7-A69971D0C5BF}"/>
          </ac:spMkLst>
        </pc:spChg>
        <pc:spChg chg="mod">
          <ac:chgData name="Siegbert Rudolph" userId="2af4d44886c067cc" providerId="LiveId" clId="{6B33D7FB-EB52-440B-AD4C-53AA53A38C16}" dt="2023-04-23T05:51:09.073" v="363" actId="1037"/>
          <ac:spMkLst>
            <pc:docMk/>
            <pc:sldMk cId="4126739606" sldId="1166"/>
            <ac:spMk id="29" creationId="{7DA91EC6-B837-ED35-3B79-E10B13FF364C}"/>
          </ac:spMkLst>
        </pc:spChg>
        <pc:spChg chg="mod">
          <ac:chgData name="Siegbert Rudolph" userId="2af4d44886c067cc" providerId="LiveId" clId="{6B33D7FB-EB52-440B-AD4C-53AA53A38C16}" dt="2023-04-23T05:58:48.220" v="437" actId="554"/>
          <ac:spMkLst>
            <pc:docMk/>
            <pc:sldMk cId="4126739606" sldId="1166"/>
            <ac:spMk id="30" creationId="{81A20F59-3F55-3197-BD68-26D060AEFBC2}"/>
          </ac:spMkLst>
        </pc:spChg>
        <pc:spChg chg="mod">
          <ac:chgData name="Siegbert Rudolph" userId="2af4d44886c067cc" providerId="LiveId" clId="{6B33D7FB-EB52-440B-AD4C-53AA53A38C16}" dt="2023-04-23T05:51:09.073" v="363" actId="1037"/>
          <ac:spMkLst>
            <pc:docMk/>
            <pc:sldMk cId="4126739606" sldId="1166"/>
            <ac:spMk id="31" creationId="{A0073306-D1C3-6A23-2758-C119C20CA045}"/>
          </ac:spMkLst>
        </pc:spChg>
        <pc:spChg chg="mod">
          <ac:chgData name="Siegbert Rudolph" userId="2af4d44886c067cc" providerId="LiveId" clId="{6B33D7FB-EB52-440B-AD4C-53AA53A38C16}" dt="2023-04-23T05:51:09.073" v="363" actId="1037"/>
          <ac:spMkLst>
            <pc:docMk/>
            <pc:sldMk cId="4126739606" sldId="1166"/>
            <ac:spMk id="32" creationId="{8879A33D-F513-C4F5-28EC-01D1E6F388DE}"/>
          </ac:spMkLst>
        </pc:spChg>
        <pc:spChg chg="mod">
          <ac:chgData name="Siegbert Rudolph" userId="2af4d44886c067cc" providerId="LiveId" clId="{6B33D7FB-EB52-440B-AD4C-53AA53A38C16}" dt="2023-04-23T05:51:35.971" v="371" actId="1037"/>
          <ac:spMkLst>
            <pc:docMk/>
            <pc:sldMk cId="4126739606" sldId="1166"/>
            <ac:spMk id="33" creationId="{79E195BE-D8AA-D7A1-4DC1-59E3AA105DB3}"/>
          </ac:spMkLst>
        </pc:spChg>
        <pc:spChg chg="mod">
          <ac:chgData name="Siegbert Rudolph" userId="2af4d44886c067cc" providerId="LiveId" clId="{6B33D7FB-EB52-440B-AD4C-53AA53A38C16}" dt="2023-04-23T06:38:57.114" v="1436" actId="20577"/>
          <ac:spMkLst>
            <pc:docMk/>
            <pc:sldMk cId="4126739606" sldId="1166"/>
            <ac:spMk id="35" creationId="{E60ABCD5-F3F2-CBAC-69C7-983B44D352FA}"/>
          </ac:spMkLst>
        </pc:spChg>
        <pc:spChg chg="mod">
          <ac:chgData name="Siegbert Rudolph" userId="2af4d44886c067cc" providerId="LiveId" clId="{6B33D7FB-EB52-440B-AD4C-53AA53A38C16}" dt="2023-04-23T06:06:54.258" v="1043" actId="1035"/>
          <ac:spMkLst>
            <pc:docMk/>
            <pc:sldMk cId="4126739606" sldId="1166"/>
            <ac:spMk id="36" creationId="{A5549487-1F02-31D9-C69B-64546086AB9D}"/>
          </ac:spMkLst>
        </pc:spChg>
        <pc:spChg chg="mod">
          <ac:chgData name="Siegbert Rudolph" userId="2af4d44886c067cc" providerId="LiveId" clId="{6B33D7FB-EB52-440B-AD4C-53AA53A38C16}" dt="2023-04-23T05:53:34.571" v="397" actId="554"/>
          <ac:spMkLst>
            <pc:docMk/>
            <pc:sldMk cId="4126739606" sldId="1166"/>
            <ac:spMk id="37" creationId="{0CE784FF-5766-A3BD-4619-EEFA6FB62183}"/>
          </ac:spMkLst>
        </pc:spChg>
        <pc:spChg chg="mod">
          <ac:chgData name="Siegbert Rudolph" userId="2af4d44886c067cc" providerId="LiveId" clId="{6B33D7FB-EB52-440B-AD4C-53AA53A38C16}" dt="2023-04-23T05:58:48.220" v="437" actId="554"/>
          <ac:spMkLst>
            <pc:docMk/>
            <pc:sldMk cId="4126739606" sldId="1166"/>
            <ac:spMk id="38" creationId="{764B5370-72CB-8E9C-2E1E-91CFE21310BE}"/>
          </ac:spMkLst>
        </pc:spChg>
        <pc:spChg chg="mod">
          <ac:chgData name="Siegbert Rudolph" userId="2af4d44886c067cc" providerId="LiveId" clId="{6B33D7FB-EB52-440B-AD4C-53AA53A38C16}" dt="2023-04-23T06:06:54.258" v="1043" actId="1035"/>
          <ac:spMkLst>
            <pc:docMk/>
            <pc:sldMk cId="4126739606" sldId="1166"/>
            <ac:spMk id="39" creationId="{C3901554-0E33-A1D4-9B3B-2C61414251E6}"/>
          </ac:spMkLst>
        </pc:spChg>
        <pc:spChg chg="add mod">
          <ac:chgData name="Siegbert Rudolph" userId="2af4d44886c067cc" providerId="LiveId" clId="{6B33D7FB-EB52-440B-AD4C-53AA53A38C16}" dt="2023-04-23T07:41:46.709" v="1926" actId="554"/>
          <ac:spMkLst>
            <pc:docMk/>
            <pc:sldMk cId="4126739606" sldId="1166"/>
            <ac:spMk id="41" creationId="{3D8664F9-D101-9AD1-09B1-DF9048375477}"/>
          </ac:spMkLst>
        </pc:spChg>
        <pc:spChg chg="add mod">
          <ac:chgData name="Siegbert Rudolph" userId="2af4d44886c067cc" providerId="LiveId" clId="{6B33D7FB-EB52-440B-AD4C-53AA53A38C16}" dt="2023-04-23T05:58:48.220" v="437" actId="554"/>
          <ac:spMkLst>
            <pc:docMk/>
            <pc:sldMk cId="4126739606" sldId="1166"/>
            <ac:spMk id="42" creationId="{7DFC1771-96F7-5A01-0377-027A94FD3921}"/>
          </ac:spMkLst>
        </pc:spChg>
        <pc:spChg chg="add mod">
          <ac:chgData name="Siegbert Rudolph" userId="2af4d44886c067cc" providerId="LiveId" clId="{6B33D7FB-EB52-440B-AD4C-53AA53A38C16}" dt="2023-04-23T05:53:34.571" v="397" actId="554"/>
          <ac:spMkLst>
            <pc:docMk/>
            <pc:sldMk cId="4126739606" sldId="1166"/>
            <ac:spMk id="43" creationId="{D239A867-FDE1-6FED-2EC3-C9218AEC8C18}"/>
          </ac:spMkLst>
        </pc:spChg>
        <pc:spChg chg="add mod">
          <ac:chgData name="Siegbert Rudolph" userId="2af4d44886c067cc" providerId="LiveId" clId="{6B33D7FB-EB52-440B-AD4C-53AA53A38C16}" dt="2023-04-23T07:41:00.597" v="1913" actId="554"/>
          <ac:spMkLst>
            <pc:docMk/>
            <pc:sldMk cId="4126739606" sldId="1166"/>
            <ac:spMk id="44" creationId="{149148FC-CB52-9C83-AAD5-417D41FA1761}"/>
          </ac:spMkLst>
        </pc:spChg>
        <pc:spChg chg="add mod">
          <ac:chgData name="Siegbert Rudolph" userId="2af4d44886c067cc" providerId="LiveId" clId="{6B33D7FB-EB52-440B-AD4C-53AA53A38C16}" dt="2023-04-23T07:41:57.319" v="1927" actId="554"/>
          <ac:spMkLst>
            <pc:docMk/>
            <pc:sldMk cId="4126739606" sldId="1166"/>
            <ac:spMk id="45" creationId="{45B53518-821F-DEC2-AA93-C0AA23A514CF}"/>
          </ac:spMkLst>
        </pc:spChg>
        <pc:spChg chg="mod">
          <ac:chgData name="Siegbert Rudolph" userId="2af4d44886c067cc" providerId="LiveId" clId="{6B33D7FB-EB52-440B-AD4C-53AA53A38C16}" dt="2023-04-23T05:51:53.368" v="377" actId="1037"/>
          <ac:spMkLst>
            <pc:docMk/>
            <pc:sldMk cId="4126739606" sldId="1166"/>
            <ac:spMk id="46" creationId="{EA4B55A4-61DE-6A4C-11BB-D62FBE1E730C}"/>
          </ac:spMkLst>
        </pc:spChg>
        <pc:spChg chg="mod">
          <ac:chgData name="Siegbert Rudolph" userId="2af4d44886c067cc" providerId="LiveId" clId="{6B33D7FB-EB52-440B-AD4C-53AA53A38C16}" dt="2023-04-23T05:58:48.220" v="437" actId="554"/>
          <ac:spMkLst>
            <pc:docMk/>
            <pc:sldMk cId="4126739606" sldId="1166"/>
            <ac:spMk id="47" creationId="{C36DA720-AB1F-4FDD-9AC2-07E090E1FB23}"/>
          </ac:spMkLst>
        </pc:spChg>
        <pc:spChg chg="mod">
          <ac:chgData name="Siegbert Rudolph" userId="2af4d44886c067cc" providerId="LiveId" clId="{6B33D7FB-EB52-440B-AD4C-53AA53A38C16}" dt="2023-04-23T05:58:48.220" v="437" actId="554"/>
          <ac:spMkLst>
            <pc:docMk/>
            <pc:sldMk cId="4126739606" sldId="1166"/>
            <ac:spMk id="49" creationId="{0722C5E1-3E90-36EF-E1B6-9B8B354B80F1}"/>
          </ac:spMkLst>
        </pc:spChg>
        <pc:spChg chg="mod">
          <ac:chgData name="Siegbert Rudolph" userId="2af4d44886c067cc" providerId="LiveId" clId="{6B33D7FB-EB52-440B-AD4C-53AA53A38C16}" dt="2023-04-23T05:48:23.979" v="282" actId="1035"/>
          <ac:spMkLst>
            <pc:docMk/>
            <pc:sldMk cId="4126739606" sldId="1166"/>
            <ac:spMk id="50" creationId="{25DE9968-BFE7-4D6E-996C-8CF03B15054E}"/>
          </ac:spMkLst>
        </pc:spChg>
        <pc:spChg chg="mod">
          <ac:chgData name="Siegbert Rudolph" userId="2af4d44886c067cc" providerId="LiveId" clId="{6B33D7FB-EB52-440B-AD4C-53AA53A38C16}" dt="2023-04-23T05:51:09.073" v="363" actId="1037"/>
          <ac:spMkLst>
            <pc:docMk/>
            <pc:sldMk cId="4126739606" sldId="1166"/>
            <ac:spMk id="52" creationId="{EBDB8D54-4EF8-4C9E-9B11-B46195961639}"/>
          </ac:spMkLst>
        </pc:spChg>
        <pc:spChg chg="mod">
          <ac:chgData name="Siegbert Rudolph" userId="2af4d44886c067cc" providerId="LiveId" clId="{6B33D7FB-EB52-440B-AD4C-53AA53A38C16}" dt="2023-04-23T05:58:48.220" v="437" actId="554"/>
          <ac:spMkLst>
            <pc:docMk/>
            <pc:sldMk cId="4126739606" sldId="1166"/>
            <ac:spMk id="53" creationId="{F1680C45-9E25-4F25-AE36-C5DE4FF79C8D}"/>
          </ac:spMkLst>
        </pc:spChg>
        <pc:spChg chg="mod">
          <ac:chgData name="Siegbert Rudolph" userId="2af4d44886c067cc" providerId="LiveId" clId="{6B33D7FB-EB52-440B-AD4C-53AA53A38C16}" dt="2023-04-23T07:41:00.597" v="1913" actId="554"/>
          <ac:spMkLst>
            <pc:docMk/>
            <pc:sldMk cId="4126739606" sldId="1166"/>
            <ac:spMk id="54" creationId="{30860DC9-5A74-8B3C-CEEA-73FBEE6EF545}"/>
          </ac:spMkLst>
        </pc:spChg>
        <pc:spChg chg="mod">
          <ac:chgData name="Siegbert Rudolph" userId="2af4d44886c067cc" providerId="LiveId" clId="{6B33D7FB-EB52-440B-AD4C-53AA53A38C16}" dt="2023-04-23T06:42:45.314" v="1480" actId="1035"/>
          <ac:spMkLst>
            <pc:docMk/>
            <pc:sldMk cId="4126739606" sldId="1166"/>
            <ac:spMk id="55" creationId="{D9BDB5A4-8A51-9680-5DC0-C2552A734104}"/>
          </ac:spMkLst>
        </pc:spChg>
        <pc:spChg chg="mod">
          <ac:chgData name="Siegbert Rudolph" userId="2af4d44886c067cc" providerId="LiveId" clId="{6B33D7FB-EB52-440B-AD4C-53AA53A38C16}" dt="2023-04-23T05:51:53.368" v="377" actId="1037"/>
          <ac:spMkLst>
            <pc:docMk/>
            <pc:sldMk cId="4126739606" sldId="1166"/>
            <ac:spMk id="56" creationId="{7B1FED74-3458-D91E-75FF-288FF0BE879D}"/>
          </ac:spMkLst>
        </pc:spChg>
        <pc:spChg chg="mod">
          <ac:chgData name="Siegbert Rudolph" userId="2af4d44886c067cc" providerId="LiveId" clId="{6B33D7FB-EB52-440B-AD4C-53AA53A38C16}" dt="2023-04-23T05:51:53.368" v="377" actId="1037"/>
          <ac:spMkLst>
            <pc:docMk/>
            <pc:sldMk cId="4126739606" sldId="1166"/>
            <ac:spMk id="57" creationId="{A41D9A42-AC0D-BD04-EE5F-A8A918F3C6CF}"/>
          </ac:spMkLst>
        </pc:spChg>
        <pc:spChg chg="mod">
          <ac:chgData name="Siegbert Rudolph" userId="2af4d44886c067cc" providerId="LiveId" clId="{6B33D7FB-EB52-440B-AD4C-53AA53A38C16}" dt="2023-04-23T05:51:35.971" v="371" actId="1037"/>
          <ac:spMkLst>
            <pc:docMk/>
            <pc:sldMk cId="4126739606" sldId="1166"/>
            <ac:spMk id="59" creationId="{20CA2217-7BAA-546A-C49C-044284BA0FD6}"/>
          </ac:spMkLst>
        </pc:spChg>
        <pc:spChg chg="mod">
          <ac:chgData name="Siegbert Rudolph" userId="2af4d44886c067cc" providerId="LiveId" clId="{6B33D7FB-EB52-440B-AD4C-53AA53A38C16}" dt="2023-04-23T05:51:35.971" v="371" actId="1037"/>
          <ac:spMkLst>
            <pc:docMk/>
            <pc:sldMk cId="4126739606" sldId="1166"/>
            <ac:spMk id="60" creationId="{38F72FEF-255D-4D13-FA19-FD7AB97B80FD}"/>
          </ac:spMkLst>
        </pc:spChg>
        <pc:spChg chg="mod">
          <ac:chgData name="Siegbert Rudolph" userId="2af4d44886c067cc" providerId="LiveId" clId="{6B33D7FB-EB52-440B-AD4C-53AA53A38C16}" dt="2023-04-23T05:53:34.571" v="397" actId="554"/>
          <ac:spMkLst>
            <pc:docMk/>
            <pc:sldMk cId="4126739606" sldId="1166"/>
            <ac:spMk id="61" creationId="{1271A12B-EE90-4CD2-5178-027AB931BF49}"/>
          </ac:spMkLst>
        </pc:spChg>
        <pc:spChg chg="mod">
          <ac:chgData name="Siegbert Rudolph" userId="2af4d44886c067cc" providerId="LiveId" clId="{6B33D7FB-EB52-440B-AD4C-53AA53A38C16}" dt="2023-04-23T05:51:35.971" v="371" actId="1037"/>
          <ac:spMkLst>
            <pc:docMk/>
            <pc:sldMk cId="4126739606" sldId="1166"/>
            <ac:spMk id="62" creationId="{72A8F70D-FE67-32EE-2725-4CDB7946C1EA}"/>
          </ac:spMkLst>
        </pc:spChg>
        <pc:spChg chg="mod">
          <ac:chgData name="Siegbert Rudolph" userId="2af4d44886c067cc" providerId="LiveId" clId="{6B33D7FB-EB52-440B-AD4C-53AA53A38C16}" dt="2023-04-23T05:58:48.220" v="437" actId="554"/>
          <ac:spMkLst>
            <pc:docMk/>
            <pc:sldMk cId="4126739606" sldId="1166"/>
            <ac:spMk id="63" creationId="{A7169DDD-F199-B448-C8A8-4D2992869700}"/>
          </ac:spMkLst>
        </pc:spChg>
        <pc:spChg chg="mod">
          <ac:chgData name="Siegbert Rudolph" userId="2af4d44886c067cc" providerId="LiveId" clId="{6B33D7FB-EB52-440B-AD4C-53AA53A38C16}" dt="2023-04-23T06:42:45.314" v="1480" actId="1035"/>
          <ac:spMkLst>
            <pc:docMk/>
            <pc:sldMk cId="4126739606" sldId="1166"/>
            <ac:spMk id="64" creationId="{3BC65CA1-F428-2A44-4D70-C92C6B1F5495}"/>
          </ac:spMkLst>
        </pc:spChg>
        <pc:spChg chg="mod">
          <ac:chgData name="Siegbert Rudolph" userId="2af4d44886c067cc" providerId="LiveId" clId="{6B33D7FB-EB52-440B-AD4C-53AA53A38C16}" dt="2023-04-23T06:06:54.258" v="1043" actId="1035"/>
          <ac:spMkLst>
            <pc:docMk/>
            <pc:sldMk cId="4126739606" sldId="1166"/>
            <ac:spMk id="65" creationId="{90311ACE-DBD9-876D-4791-83273EB3434C}"/>
          </ac:spMkLst>
        </pc:spChg>
        <pc:spChg chg="mod">
          <ac:chgData name="Siegbert Rudolph" userId="2af4d44886c067cc" providerId="LiveId" clId="{6B33D7FB-EB52-440B-AD4C-53AA53A38C16}" dt="2023-04-23T05:51:35.971" v="371" actId="1037"/>
          <ac:spMkLst>
            <pc:docMk/>
            <pc:sldMk cId="4126739606" sldId="1166"/>
            <ac:spMk id="66" creationId="{F300CAC6-B1D7-6642-757C-C0D816B62161}"/>
          </ac:spMkLst>
        </pc:spChg>
        <pc:spChg chg="mod">
          <ac:chgData name="Siegbert Rudolph" userId="2af4d44886c067cc" providerId="LiveId" clId="{6B33D7FB-EB52-440B-AD4C-53AA53A38C16}" dt="2023-04-23T05:51:35.971" v="371" actId="1037"/>
          <ac:spMkLst>
            <pc:docMk/>
            <pc:sldMk cId="4126739606" sldId="1166"/>
            <ac:spMk id="67" creationId="{919671B7-60C1-55DA-4E45-0840E1A17E42}"/>
          </ac:spMkLst>
        </pc:spChg>
        <pc:spChg chg="mod">
          <ac:chgData name="Siegbert Rudolph" userId="2af4d44886c067cc" providerId="LiveId" clId="{6B33D7FB-EB52-440B-AD4C-53AA53A38C16}" dt="2023-04-23T07:41:46.709" v="1926" actId="554"/>
          <ac:spMkLst>
            <pc:docMk/>
            <pc:sldMk cId="4126739606" sldId="1166"/>
            <ac:spMk id="68" creationId="{46EE52FC-C7B1-6E15-0B29-AFEFE13A6726}"/>
          </ac:spMkLst>
        </pc:spChg>
        <pc:spChg chg="mod">
          <ac:chgData name="Siegbert Rudolph" userId="2af4d44886c067cc" providerId="LiveId" clId="{6B33D7FB-EB52-440B-AD4C-53AA53A38C16}" dt="2023-04-23T05:52:21.202" v="386" actId="1038"/>
          <ac:spMkLst>
            <pc:docMk/>
            <pc:sldMk cId="4126739606" sldId="1166"/>
            <ac:spMk id="69" creationId="{9B2ED296-A29A-8895-E76B-B513AAA61054}"/>
          </ac:spMkLst>
        </pc:spChg>
        <pc:spChg chg="mod">
          <ac:chgData name="Siegbert Rudolph" userId="2af4d44886c067cc" providerId="LiveId" clId="{6B33D7FB-EB52-440B-AD4C-53AA53A38C16}" dt="2023-04-23T05:52:21.202" v="386" actId="1038"/>
          <ac:spMkLst>
            <pc:docMk/>
            <pc:sldMk cId="4126739606" sldId="1166"/>
            <ac:spMk id="70" creationId="{9DD91EFC-E8DF-9864-D7D5-5174ED52E17C}"/>
          </ac:spMkLst>
        </pc:spChg>
        <pc:spChg chg="mod">
          <ac:chgData name="Siegbert Rudolph" userId="2af4d44886c067cc" providerId="LiveId" clId="{6B33D7FB-EB52-440B-AD4C-53AA53A38C16}" dt="2023-04-23T05:51:35.971" v="371" actId="1037"/>
          <ac:spMkLst>
            <pc:docMk/>
            <pc:sldMk cId="4126739606" sldId="1166"/>
            <ac:spMk id="71" creationId="{B3ECD282-7527-35EB-EFA5-9125B8812711}"/>
          </ac:spMkLst>
        </pc:spChg>
        <pc:spChg chg="mod">
          <ac:chgData name="Siegbert Rudolph" userId="2af4d44886c067cc" providerId="LiveId" clId="{6B33D7FB-EB52-440B-AD4C-53AA53A38C16}" dt="2023-04-23T05:52:21.202" v="386" actId="1038"/>
          <ac:spMkLst>
            <pc:docMk/>
            <pc:sldMk cId="4126739606" sldId="1166"/>
            <ac:spMk id="73" creationId="{AE656F8A-3EDF-9FCA-2727-DB2AC75E73B3}"/>
          </ac:spMkLst>
        </pc:spChg>
        <pc:spChg chg="mod">
          <ac:chgData name="Siegbert Rudolph" userId="2af4d44886c067cc" providerId="LiveId" clId="{6B33D7FB-EB52-440B-AD4C-53AA53A38C16}" dt="2023-04-23T05:58:48.220" v="437" actId="554"/>
          <ac:spMkLst>
            <pc:docMk/>
            <pc:sldMk cId="4126739606" sldId="1166"/>
            <ac:spMk id="74" creationId="{564E088E-1988-7D76-C6CF-32D0CED2DEBD}"/>
          </ac:spMkLst>
        </pc:spChg>
        <pc:spChg chg="mod">
          <ac:chgData name="Siegbert Rudolph" userId="2af4d44886c067cc" providerId="LiveId" clId="{6B33D7FB-EB52-440B-AD4C-53AA53A38C16}" dt="2023-04-23T05:52:21.202" v="386" actId="1038"/>
          <ac:spMkLst>
            <pc:docMk/>
            <pc:sldMk cId="4126739606" sldId="1166"/>
            <ac:spMk id="75" creationId="{C22E4C7C-213E-B958-E983-4264AFBAF6FB}"/>
          </ac:spMkLst>
        </pc:spChg>
        <pc:spChg chg="mod">
          <ac:chgData name="Siegbert Rudolph" userId="2af4d44886c067cc" providerId="LiveId" clId="{6B33D7FB-EB52-440B-AD4C-53AA53A38C16}" dt="2023-04-23T05:52:21.202" v="386" actId="1038"/>
          <ac:spMkLst>
            <pc:docMk/>
            <pc:sldMk cId="4126739606" sldId="1166"/>
            <ac:spMk id="76" creationId="{86912B5F-00DF-72DC-855C-C790DABD709D}"/>
          </ac:spMkLst>
        </pc:spChg>
        <pc:spChg chg="mod">
          <ac:chgData name="Siegbert Rudolph" userId="2af4d44886c067cc" providerId="LiveId" clId="{6B33D7FB-EB52-440B-AD4C-53AA53A38C16}" dt="2023-04-23T07:41:00.597" v="1913" actId="554"/>
          <ac:spMkLst>
            <pc:docMk/>
            <pc:sldMk cId="4126739606" sldId="1166"/>
            <ac:spMk id="77" creationId="{44C816C9-3D3F-9D70-B2BC-433E55146863}"/>
          </ac:spMkLst>
        </pc:spChg>
        <pc:spChg chg="mod">
          <ac:chgData name="Siegbert Rudolph" userId="2af4d44886c067cc" providerId="LiveId" clId="{6B33D7FB-EB52-440B-AD4C-53AA53A38C16}" dt="2023-04-23T07:41:46.709" v="1926" actId="554"/>
          <ac:spMkLst>
            <pc:docMk/>
            <pc:sldMk cId="4126739606" sldId="1166"/>
            <ac:spMk id="78" creationId="{919DE237-64DB-724B-E58B-1982C16B86A7}"/>
          </ac:spMkLst>
        </pc:spChg>
        <pc:spChg chg="mod">
          <ac:chgData name="Siegbert Rudolph" userId="2af4d44886c067cc" providerId="LiveId" clId="{6B33D7FB-EB52-440B-AD4C-53AA53A38C16}" dt="2023-04-23T05:58:48.220" v="437" actId="554"/>
          <ac:spMkLst>
            <pc:docMk/>
            <pc:sldMk cId="4126739606" sldId="1166"/>
            <ac:spMk id="79" creationId="{08ABC756-E47D-98E2-A917-A34D76BB5126}"/>
          </ac:spMkLst>
        </pc:spChg>
        <pc:spChg chg="mod">
          <ac:chgData name="Siegbert Rudolph" userId="2af4d44886c067cc" providerId="LiveId" clId="{6B33D7FB-EB52-440B-AD4C-53AA53A38C16}" dt="2023-04-23T06:06:54.258" v="1043" actId="1035"/>
          <ac:spMkLst>
            <pc:docMk/>
            <pc:sldMk cId="4126739606" sldId="1166"/>
            <ac:spMk id="83" creationId="{1710EE97-71D7-6C85-E342-BD3894E8CBF5}"/>
          </ac:spMkLst>
        </pc:spChg>
        <pc:spChg chg="mod">
          <ac:chgData name="Siegbert Rudolph" userId="2af4d44886c067cc" providerId="LiveId" clId="{6B33D7FB-EB52-440B-AD4C-53AA53A38C16}" dt="2023-04-23T06:06:54.258" v="1043" actId="1035"/>
          <ac:spMkLst>
            <pc:docMk/>
            <pc:sldMk cId="4126739606" sldId="1166"/>
            <ac:spMk id="85" creationId="{5DFDF9A2-928C-588D-AAB8-2B334015E311}"/>
          </ac:spMkLst>
        </pc:spChg>
        <pc:spChg chg="mod">
          <ac:chgData name="Siegbert Rudolph" userId="2af4d44886c067cc" providerId="LiveId" clId="{6B33D7FB-EB52-440B-AD4C-53AA53A38C16}" dt="2023-04-23T06:06:54.258" v="1043" actId="1035"/>
          <ac:spMkLst>
            <pc:docMk/>
            <pc:sldMk cId="4126739606" sldId="1166"/>
            <ac:spMk id="86" creationId="{B3E1F5E1-5748-FFAC-497A-92BEA46C5214}"/>
          </ac:spMkLst>
        </pc:spChg>
        <pc:spChg chg="mod">
          <ac:chgData name="Siegbert Rudolph" userId="2af4d44886c067cc" providerId="LiveId" clId="{6B33D7FB-EB52-440B-AD4C-53AA53A38C16}" dt="2023-04-23T06:06:54.258" v="1043" actId="1035"/>
          <ac:spMkLst>
            <pc:docMk/>
            <pc:sldMk cId="4126739606" sldId="1166"/>
            <ac:spMk id="87" creationId="{3A90786E-9450-2A42-8A59-C999DE53ECD4}"/>
          </ac:spMkLst>
        </pc:spChg>
        <pc:spChg chg="mod">
          <ac:chgData name="Siegbert Rudolph" userId="2af4d44886c067cc" providerId="LiveId" clId="{6B33D7FB-EB52-440B-AD4C-53AA53A38C16}" dt="2023-04-23T05:51:53.368" v="377" actId="1037"/>
          <ac:spMkLst>
            <pc:docMk/>
            <pc:sldMk cId="4126739606" sldId="1166"/>
            <ac:spMk id="88" creationId="{934AC1C1-C1E1-E2C9-0BFA-01DFE3CB3DCB}"/>
          </ac:spMkLst>
        </pc:spChg>
        <pc:spChg chg="mod">
          <ac:chgData name="Siegbert Rudolph" userId="2af4d44886c067cc" providerId="LiveId" clId="{6B33D7FB-EB52-440B-AD4C-53AA53A38C16}" dt="2023-04-23T05:52:21.202" v="386" actId="1038"/>
          <ac:spMkLst>
            <pc:docMk/>
            <pc:sldMk cId="4126739606" sldId="1166"/>
            <ac:spMk id="89" creationId="{D006416F-BBCC-FF57-6117-48EF83C9B99F}"/>
          </ac:spMkLst>
        </pc:spChg>
        <pc:spChg chg="mod">
          <ac:chgData name="Siegbert Rudolph" userId="2af4d44886c067cc" providerId="LiveId" clId="{6B33D7FB-EB52-440B-AD4C-53AA53A38C16}" dt="2023-04-23T05:58:48.220" v="437" actId="554"/>
          <ac:spMkLst>
            <pc:docMk/>
            <pc:sldMk cId="4126739606" sldId="1166"/>
            <ac:spMk id="90" creationId="{E979E3A3-DF78-5F38-5577-D80AD21B7EE0}"/>
          </ac:spMkLst>
        </pc:spChg>
        <pc:spChg chg="mod">
          <ac:chgData name="Siegbert Rudolph" userId="2af4d44886c067cc" providerId="LiveId" clId="{6B33D7FB-EB52-440B-AD4C-53AA53A38C16}" dt="2023-04-23T05:52:21.202" v="386" actId="1038"/>
          <ac:spMkLst>
            <pc:docMk/>
            <pc:sldMk cId="4126739606" sldId="1166"/>
            <ac:spMk id="91" creationId="{9D0505EF-0E46-7285-29E1-54824C8ECF8C}"/>
          </ac:spMkLst>
        </pc:spChg>
        <pc:spChg chg="mod">
          <ac:chgData name="Siegbert Rudolph" userId="2af4d44886c067cc" providerId="LiveId" clId="{6B33D7FB-EB52-440B-AD4C-53AA53A38C16}" dt="2023-04-23T05:52:21.202" v="386" actId="1038"/>
          <ac:spMkLst>
            <pc:docMk/>
            <pc:sldMk cId="4126739606" sldId="1166"/>
            <ac:spMk id="92" creationId="{FDF15930-5482-545F-7AE1-3A90C2579CDE}"/>
          </ac:spMkLst>
        </pc:spChg>
        <pc:spChg chg="mod">
          <ac:chgData name="Siegbert Rudolph" userId="2af4d44886c067cc" providerId="LiveId" clId="{6B33D7FB-EB52-440B-AD4C-53AA53A38C16}" dt="2023-04-23T06:42:45.314" v="1480" actId="1035"/>
          <ac:spMkLst>
            <pc:docMk/>
            <pc:sldMk cId="4126739606" sldId="1166"/>
            <ac:spMk id="93" creationId="{B9847FDF-AA9F-A1EE-D386-C615645CE9B3}"/>
          </ac:spMkLst>
        </pc:spChg>
        <pc:spChg chg="mod">
          <ac:chgData name="Siegbert Rudolph" userId="2af4d44886c067cc" providerId="LiveId" clId="{6B33D7FB-EB52-440B-AD4C-53AA53A38C16}" dt="2023-04-23T06:06:54.258" v="1043" actId="1035"/>
          <ac:spMkLst>
            <pc:docMk/>
            <pc:sldMk cId="4126739606" sldId="1166"/>
            <ac:spMk id="94" creationId="{32807313-6205-B85E-DA8F-DF592FABEC7A}"/>
          </ac:spMkLst>
        </pc:spChg>
        <pc:spChg chg="mod">
          <ac:chgData name="Siegbert Rudolph" userId="2af4d44886c067cc" providerId="LiveId" clId="{6B33D7FB-EB52-440B-AD4C-53AA53A38C16}" dt="2023-04-23T06:42:45.314" v="1480" actId="1035"/>
          <ac:spMkLst>
            <pc:docMk/>
            <pc:sldMk cId="4126739606" sldId="1166"/>
            <ac:spMk id="95" creationId="{C0DF675E-6F40-34AE-2314-9B23C33ED6AF}"/>
          </ac:spMkLst>
        </pc:spChg>
        <pc:spChg chg="mod">
          <ac:chgData name="Siegbert Rudolph" userId="2af4d44886c067cc" providerId="LiveId" clId="{6B33D7FB-EB52-440B-AD4C-53AA53A38C16}" dt="2023-04-23T06:42:45.314" v="1480" actId="1035"/>
          <ac:spMkLst>
            <pc:docMk/>
            <pc:sldMk cId="4126739606" sldId="1166"/>
            <ac:spMk id="96" creationId="{60D9E847-E31B-9813-4FAB-B13ED87307F5}"/>
          </ac:spMkLst>
        </pc:spChg>
        <pc:spChg chg="mod">
          <ac:chgData name="Siegbert Rudolph" userId="2af4d44886c067cc" providerId="LiveId" clId="{6B33D7FB-EB52-440B-AD4C-53AA53A38C16}" dt="2023-04-23T06:06:54.258" v="1043" actId="1035"/>
          <ac:spMkLst>
            <pc:docMk/>
            <pc:sldMk cId="4126739606" sldId="1166"/>
            <ac:spMk id="97" creationId="{4267940A-DC1F-F872-8873-0629CA24F329}"/>
          </ac:spMkLst>
        </pc:spChg>
        <pc:spChg chg="mod">
          <ac:chgData name="Siegbert Rudolph" userId="2af4d44886c067cc" providerId="LiveId" clId="{6B33D7FB-EB52-440B-AD4C-53AA53A38C16}" dt="2023-04-23T06:06:54.258" v="1043" actId="1035"/>
          <ac:spMkLst>
            <pc:docMk/>
            <pc:sldMk cId="4126739606" sldId="1166"/>
            <ac:spMk id="98" creationId="{5DD69291-6199-9B4A-2076-919865B53E39}"/>
          </ac:spMkLst>
        </pc:spChg>
        <pc:spChg chg="mod">
          <ac:chgData name="Siegbert Rudolph" userId="2af4d44886c067cc" providerId="LiveId" clId="{6B33D7FB-EB52-440B-AD4C-53AA53A38C16}" dt="2023-04-23T06:42:45.314" v="1480" actId="1035"/>
          <ac:spMkLst>
            <pc:docMk/>
            <pc:sldMk cId="4126739606" sldId="1166"/>
            <ac:spMk id="99" creationId="{E904D983-F784-32FA-32FC-45C57E143F7B}"/>
          </ac:spMkLst>
        </pc:spChg>
        <pc:spChg chg="mod">
          <ac:chgData name="Siegbert Rudolph" userId="2af4d44886c067cc" providerId="LiveId" clId="{6B33D7FB-EB52-440B-AD4C-53AA53A38C16}" dt="2023-04-23T06:06:54.258" v="1043" actId="1035"/>
          <ac:spMkLst>
            <pc:docMk/>
            <pc:sldMk cId="4126739606" sldId="1166"/>
            <ac:spMk id="101" creationId="{C1507CEF-DAAD-BD31-13FE-BBCCB2183083}"/>
          </ac:spMkLst>
        </pc:spChg>
        <pc:spChg chg="mod">
          <ac:chgData name="Siegbert Rudolph" userId="2af4d44886c067cc" providerId="LiveId" clId="{6B33D7FB-EB52-440B-AD4C-53AA53A38C16}" dt="2023-04-23T06:06:54.258" v="1043" actId="1035"/>
          <ac:spMkLst>
            <pc:docMk/>
            <pc:sldMk cId="4126739606" sldId="1166"/>
            <ac:spMk id="102" creationId="{76EFA294-D394-137D-1A9C-DF96F201ECB3}"/>
          </ac:spMkLst>
        </pc:spChg>
        <pc:spChg chg="mod">
          <ac:chgData name="Siegbert Rudolph" userId="2af4d44886c067cc" providerId="LiveId" clId="{6B33D7FB-EB52-440B-AD4C-53AA53A38C16}" dt="2023-04-23T06:06:54.258" v="1043" actId="1035"/>
          <ac:spMkLst>
            <pc:docMk/>
            <pc:sldMk cId="4126739606" sldId="1166"/>
            <ac:spMk id="103" creationId="{FB905572-161D-A7B9-720C-EBFB84CC5A32}"/>
          </ac:spMkLst>
        </pc:spChg>
        <pc:spChg chg="mod">
          <ac:chgData name="Siegbert Rudolph" userId="2af4d44886c067cc" providerId="LiveId" clId="{6B33D7FB-EB52-440B-AD4C-53AA53A38C16}" dt="2023-04-23T06:42:45.314" v="1480" actId="1035"/>
          <ac:spMkLst>
            <pc:docMk/>
            <pc:sldMk cId="4126739606" sldId="1166"/>
            <ac:spMk id="104" creationId="{E231A94D-A2B3-CE61-577F-220DB99C90C9}"/>
          </ac:spMkLst>
        </pc:spChg>
        <pc:spChg chg="mod">
          <ac:chgData name="Siegbert Rudolph" userId="2af4d44886c067cc" providerId="LiveId" clId="{6B33D7FB-EB52-440B-AD4C-53AA53A38C16}" dt="2023-04-23T05:52:03.744" v="380" actId="1037"/>
          <ac:spMkLst>
            <pc:docMk/>
            <pc:sldMk cId="4126739606" sldId="1166"/>
            <ac:spMk id="105" creationId="{78260897-BEF9-0CC7-94B4-E48185481C62}"/>
          </ac:spMkLst>
        </pc:spChg>
        <pc:spChg chg="mod">
          <ac:chgData name="Siegbert Rudolph" userId="2af4d44886c067cc" providerId="LiveId" clId="{6B33D7FB-EB52-440B-AD4C-53AA53A38C16}" dt="2023-04-23T06:42:45.314" v="1480" actId="1035"/>
          <ac:spMkLst>
            <pc:docMk/>
            <pc:sldMk cId="4126739606" sldId="1166"/>
            <ac:spMk id="106" creationId="{D77A83DD-7652-E7DF-1538-977AEAA8E86D}"/>
          </ac:spMkLst>
        </pc:spChg>
        <pc:spChg chg="mod">
          <ac:chgData name="Siegbert Rudolph" userId="2af4d44886c067cc" providerId="LiveId" clId="{6B33D7FB-EB52-440B-AD4C-53AA53A38C16}" dt="2023-04-23T06:06:54.258" v="1043" actId="1035"/>
          <ac:spMkLst>
            <pc:docMk/>
            <pc:sldMk cId="4126739606" sldId="1166"/>
            <ac:spMk id="107" creationId="{D7B4033C-4FAB-0FF0-D01B-12C1CCE8E500}"/>
          </ac:spMkLst>
        </pc:spChg>
        <pc:spChg chg="mod">
          <ac:chgData name="Siegbert Rudolph" userId="2af4d44886c067cc" providerId="LiveId" clId="{6B33D7FB-EB52-440B-AD4C-53AA53A38C16}" dt="2023-04-23T06:42:45.314" v="1480" actId="1035"/>
          <ac:spMkLst>
            <pc:docMk/>
            <pc:sldMk cId="4126739606" sldId="1166"/>
            <ac:spMk id="108" creationId="{A0CA4EFB-0199-F7AD-AD5D-E79F56187B29}"/>
          </ac:spMkLst>
        </pc:spChg>
        <pc:spChg chg="mod">
          <ac:chgData name="Siegbert Rudolph" userId="2af4d44886c067cc" providerId="LiveId" clId="{6B33D7FB-EB52-440B-AD4C-53AA53A38C16}" dt="2023-04-23T06:06:54.258" v="1043" actId="1035"/>
          <ac:spMkLst>
            <pc:docMk/>
            <pc:sldMk cId="4126739606" sldId="1166"/>
            <ac:spMk id="110" creationId="{B1A0D8FF-0244-9BCC-D334-51CB5290599D}"/>
          </ac:spMkLst>
        </pc:spChg>
        <pc:spChg chg="mod">
          <ac:chgData name="Siegbert Rudolph" userId="2af4d44886c067cc" providerId="LiveId" clId="{6B33D7FB-EB52-440B-AD4C-53AA53A38C16}" dt="2023-04-23T06:06:54.258" v="1043" actId="1035"/>
          <ac:spMkLst>
            <pc:docMk/>
            <pc:sldMk cId="4126739606" sldId="1166"/>
            <ac:spMk id="111" creationId="{1CC11DD6-6F12-71A6-0760-4137EB27CFEB}"/>
          </ac:spMkLst>
        </pc:spChg>
        <pc:spChg chg="mod">
          <ac:chgData name="Siegbert Rudolph" userId="2af4d44886c067cc" providerId="LiveId" clId="{6B33D7FB-EB52-440B-AD4C-53AA53A38C16}" dt="2023-04-23T05:52:03.744" v="380" actId="1037"/>
          <ac:spMkLst>
            <pc:docMk/>
            <pc:sldMk cId="4126739606" sldId="1166"/>
            <ac:spMk id="112" creationId="{D9C90FEB-6E1F-0924-803F-E0459C3DDBA7}"/>
          </ac:spMkLst>
        </pc:spChg>
        <pc:spChg chg="mod">
          <ac:chgData name="Siegbert Rudolph" userId="2af4d44886c067cc" providerId="LiveId" clId="{6B33D7FB-EB52-440B-AD4C-53AA53A38C16}" dt="2023-04-23T06:42:45.314" v="1480" actId="1035"/>
          <ac:spMkLst>
            <pc:docMk/>
            <pc:sldMk cId="4126739606" sldId="1166"/>
            <ac:spMk id="113" creationId="{0B6A13B6-0D51-8373-59D9-179A78AB45DE}"/>
          </ac:spMkLst>
        </pc:spChg>
        <pc:spChg chg="mod">
          <ac:chgData name="Siegbert Rudolph" userId="2af4d44886c067cc" providerId="LiveId" clId="{6B33D7FB-EB52-440B-AD4C-53AA53A38C16}" dt="2023-04-23T06:06:54.258" v="1043" actId="1035"/>
          <ac:spMkLst>
            <pc:docMk/>
            <pc:sldMk cId="4126739606" sldId="1166"/>
            <ac:spMk id="114" creationId="{658D87D5-90A4-A319-189C-9D821A0616D6}"/>
          </ac:spMkLst>
        </pc:spChg>
        <pc:spChg chg="mod">
          <ac:chgData name="Siegbert Rudolph" userId="2af4d44886c067cc" providerId="LiveId" clId="{6B33D7FB-EB52-440B-AD4C-53AA53A38C16}" dt="2023-04-23T06:42:45.314" v="1480" actId="1035"/>
          <ac:spMkLst>
            <pc:docMk/>
            <pc:sldMk cId="4126739606" sldId="1166"/>
            <ac:spMk id="117" creationId="{E9214B32-E6C4-52E5-9922-9EA79AF185C8}"/>
          </ac:spMkLst>
        </pc:spChg>
        <pc:spChg chg="mod">
          <ac:chgData name="Siegbert Rudolph" userId="2af4d44886c067cc" providerId="LiveId" clId="{6B33D7FB-EB52-440B-AD4C-53AA53A38C16}" dt="2023-04-23T06:06:54.258" v="1043" actId="1035"/>
          <ac:spMkLst>
            <pc:docMk/>
            <pc:sldMk cId="4126739606" sldId="1166"/>
            <ac:spMk id="118" creationId="{F038F5ED-BB3A-2301-65AE-DA278D8B8900}"/>
          </ac:spMkLst>
        </pc:spChg>
        <pc:spChg chg="mod">
          <ac:chgData name="Siegbert Rudolph" userId="2af4d44886c067cc" providerId="LiveId" clId="{6B33D7FB-EB52-440B-AD4C-53AA53A38C16}" dt="2023-04-23T07:08:20.758" v="1645" actId="6549"/>
          <ac:spMkLst>
            <pc:docMk/>
            <pc:sldMk cId="4126739606" sldId="1166"/>
            <ac:spMk id="119" creationId="{40BC52F4-ECC1-06E3-2498-9966B2D7CA5B}"/>
          </ac:spMkLst>
        </pc:spChg>
        <pc:spChg chg="mod">
          <ac:chgData name="Siegbert Rudolph" userId="2af4d44886c067cc" providerId="LiveId" clId="{6B33D7FB-EB52-440B-AD4C-53AA53A38C16}" dt="2023-04-23T06:06:54.258" v="1043" actId="1035"/>
          <ac:spMkLst>
            <pc:docMk/>
            <pc:sldMk cId="4126739606" sldId="1166"/>
            <ac:spMk id="120" creationId="{7FC0CBD6-1CA4-4409-BDA5-401A64CD2A01}"/>
          </ac:spMkLst>
        </pc:spChg>
        <pc:spChg chg="mod">
          <ac:chgData name="Siegbert Rudolph" userId="2af4d44886c067cc" providerId="LiveId" clId="{6B33D7FB-EB52-440B-AD4C-53AA53A38C16}" dt="2023-04-23T06:42:45.314" v="1480" actId="1035"/>
          <ac:spMkLst>
            <pc:docMk/>
            <pc:sldMk cId="4126739606" sldId="1166"/>
            <ac:spMk id="121" creationId="{E7C7F3FD-466D-9084-85C1-77A4795787A5}"/>
          </ac:spMkLst>
        </pc:spChg>
        <pc:spChg chg="mod">
          <ac:chgData name="Siegbert Rudolph" userId="2af4d44886c067cc" providerId="LiveId" clId="{6B33D7FB-EB52-440B-AD4C-53AA53A38C16}" dt="2023-04-23T06:42:45.314" v="1480" actId="1035"/>
          <ac:spMkLst>
            <pc:docMk/>
            <pc:sldMk cId="4126739606" sldId="1166"/>
            <ac:spMk id="122" creationId="{A3F90705-4F2C-E36A-DAD8-D992BA89CDC0}"/>
          </ac:spMkLst>
        </pc:spChg>
        <pc:spChg chg="mod">
          <ac:chgData name="Siegbert Rudolph" userId="2af4d44886c067cc" providerId="LiveId" clId="{6B33D7FB-EB52-440B-AD4C-53AA53A38C16}" dt="2023-04-23T06:06:54.258" v="1043" actId="1035"/>
          <ac:spMkLst>
            <pc:docMk/>
            <pc:sldMk cId="4126739606" sldId="1166"/>
            <ac:spMk id="123" creationId="{B5313EC7-E5EC-BEFC-B126-2B2EC1CED382}"/>
          </ac:spMkLst>
        </pc:spChg>
        <pc:spChg chg="mod">
          <ac:chgData name="Siegbert Rudolph" userId="2af4d44886c067cc" providerId="LiveId" clId="{6B33D7FB-EB52-440B-AD4C-53AA53A38C16}" dt="2023-04-23T06:06:54.258" v="1043" actId="1035"/>
          <ac:spMkLst>
            <pc:docMk/>
            <pc:sldMk cId="4126739606" sldId="1166"/>
            <ac:spMk id="124" creationId="{26F8CB1B-812A-ECA4-A046-B195AEEB8867}"/>
          </ac:spMkLst>
        </pc:spChg>
        <pc:spChg chg="mod">
          <ac:chgData name="Siegbert Rudolph" userId="2af4d44886c067cc" providerId="LiveId" clId="{6B33D7FB-EB52-440B-AD4C-53AA53A38C16}" dt="2023-04-23T06:42:45.314" v="1480" actId="1035"/>
          <ac:spMkLst>
            <pc:docMk/>
            <pc:sldMk cId="4126739606" sldId="1166"/>
            <ac:spMk id="125" creationId="{14E2F14C-BA39-B7D1-D107-ABA271E1B0A5}"/>
          </ac:spMkLst>
        </pc:spChg>
        <pc:spChg chg="mod">
          <ac:chgData name="Siegbert Rudolph" userId="2af4d44886c067cc" providerId="LiveId" clId="{6B33D7FB-EB52-440B-AD4C-53AA53A38C16}" dt="2023-04-23T06:42:45.314" v="1480" actId="1035"/>
          <ac:spMkLst>
            <pc:docMk/>
            <pc:sldMk cId="4126739606" sldId="1166"/>
            <ac:spMk id="126" creationId="{217948FD-057B-9F0E-8933-A748C1E0FDA1}"/>
          </ac:spMkLst>
        </pc:spChg>
        <pc:spChg chg="mod">
          <ac:chgData name="Siegbert Rudolph" userId="2af4d44886c067cc" providerId="LiveId" clId="{6B33D7FB-EB52-440B-AD4C-53AA53A38C16}" dt="2023-04-23T06:06:54.258" v="1043" actId="1035"/>
          <ac:spMkLst>
            <pc:docMk/>
            <pc:sldMk cId="4126739606" sldId="1166"/>
            <ac:spMk id="127" creationId="{5FF2007D-564B-556C-BFDE-8AC18C2969CE}"/>
          </ac:spMkLst>
        </pc:spChg>
        <pc:spChg chg="mod">
          <ac:chgData name="Siegbert Rudolph" userId="2af4d44886c067cc" providerId="LiveId" clId="{6B33D7FB-EB52-440B-AD4C-53AA53A38C16}" dt="2023-04-23T06:54:31.655" v="1543" actId="20577"/>
          <ac:spMkLst>
            <pc:docMk/>
            <pc:sldMk cId="4126739606" sldId="1166"/>
            <ac:spMk id="128" creationId="{3CDCB15F-A19C-0120-183E-1D39057F8B71}"/>
          </ac:spMkLst>
        </pc:spChg>
        <pc:spChg chg="mod">
          <ac:chgData name="Siegbert Rudolph" userId="2af4d44886c067cc" providerId="LiveId" clId="{6B33D7FB-EB52-440B-AD4C-53AA53A38C16}" dt="2023-04-23T06:42:45.314" v="1480" actId="1035"/>
          <ac:spMkLst>
            <pc:docMk/>
            <pc:sldMk cId="4126739606" sldId="1166"/>
            <ac:spMk id="129" creationId="{CE25D30E-A749-8191-0CA3-F6053B58E991}"/>
          </ac:spMkLst>
        </pc:spChg>
        <pc:spChg chg="mod">
          <ac:chgData name="Siegbert Rudolph" userId="2af4d44886c067cc" providerId="LiveId" clId="{6B33D7FB-EB52-440B-AD4C-53AA53A38C16}" dt="2023-04-23T06:06:54.258" v="1043" actId="1035"/>
          <ac:spMkLst>
            <pc:docMk/>
            <pc:sldMk cId="4126739606" sldId="1166"/>
            <ac:spMk id="130" creationId="{54A2739B-3CB6-DCFB-6DD1-B2A662B128F7}"/>
          </ac:spMkLst>
        </pc:spChg>
        <pc:spChg chg="mod">
          <ac:chgData name="Siegbert Rudolph" userId="2af4d44886c067cc" providerId="LiveId" clId="{6B33D7FB-EB52-440B-AD4C-53AA53A38C16}" dt="2023-04-23T06:42:45.314" v="1480" actId="1035"/>
          <ac:spMkLst>
            <pc:docMk/>
            <pc:sldMk cId="4126739606" sldId="1166"/>
            <ac:spMk id="131" creationId="{6A67312C-286A-1C0B-845E-FC426CB33E1A}"/>
          </ac:spMkLst>
        </pc:spChg>
        <pc:spChg chg="mod">
          <ac:chgData name="Siegbert Rudolph" userId="2af4d44886c067cc" providerId="LiveId" clId="{6B33D7FB-EB52-440B-AD4C-53AA53A38C16}" dt="2023-04-23T06:06:54.258" v="1043" actId="1035"/>
          <ac:spMkLst>
            <pc:docMk/>
            <pc:sldMk cId="4126739606" sldId="1166"/>
            <ac:spMk id="132" creationId="{0055C721-CEBF-D1E6-7B9A-E6C3023AA09D}"/>
          </ac:spMkLst>
        </pc:spChg>
        <pc:spChg chg="mod">
          <ac:chgData name="Siegbert Rudolph" userId="2af4d44886c067cc" providerId="LiveId" clId="{6B33D7FB-EB52-440B-AD4C-53AA53A38C16}" dt="2023-04-23T06:42:45.314" v="1480" actId="1035"/>
          <ac:spMkLst>
            <pc:docMk/>
            <pc:sldMk cId="4126739606" sldId="1166"/>
            <ac:spMk id="133" creationId="{F1E34A2C-1E4E-7253-497B-986E3ADCC59A}"/>
          </ac:spMkLst>
        </pc:spChg>
        <pc:spChg chg="mod">
          <ac:chgData name="Siegbert Rudolph" userId="2af4d44886c067cc" providerId="LiveId" clId="{6B33D7FB-EB52-440B-AD4C-53AA53A38C16}" dt="2023-04-23T06:06:54.258" v="1043" actId="1035"/>
          <ac:spMkLst>
            <pc:docMk/>
            <pc:sldMk cId="4126739606" sldId="1166"/>
            <ac:spMk id="134" creationId="{3181328F-D34B-37DC-9DAF-89EA95E47A3D}"/>
          </ac:spMkLst>
        </pc:spChg>
        <pc:spChg chg="mod">
          <ac:chgData name="Siegbert Rudolph" userId="2af4d44886c067cc" providerId="LiveId" clId="{6B33D7FB-EB52-440B-AD4C-53AA53A38C16}" dt="2023-04-23T06:06:54.258" v="1043" actId="1035"/>
          <ac:spMkLst>
            <pc:docMk/>
            <pc:sldMk cId="4126739606" sldId="1166"/>
            <ac:spMk id="135" creationId="{4973B6B2-0F8F-4EFB-87EC-F9A3BA3B984B}"/>
          </ac:spMkLst>
        </pc:spChg>
        <pc:spChg chg="mod">
          <ac:chgData name="Siegbert Rudolph" userId="2af4d44886c067cc" providerId="LiveId" clId="{6B33D7FB-EB52-440B-AD4C-53AA53A38C16}" dt="2023-04-23T06:06:54.258" v="1043" actId="1035"/>
          <ac:spMkLst>
            <pc:docMk/>
            <pc:sldMk cId="4126739606" sldId="1166"/>
            <ac:spMk id="136" creationId="{52E15064-2ED5-EB03-C637-94CC236F31D8}"/>
          </ac:spMkLst>
        </pc:spChg>
        <pc:spChg chg="mod">
          <ac:chgData name="Siegbert Rudolph" userId="2af4d44886c067cc" providerId="LiveId" clId="{6B33D7FB-EB52-440B-AD4C-53AA53A38C16}" dt="2023-04-23T05:52:21.202" v="386" actId="1038"/>
          <ac:spMkLst>
            <pc:docMk/>
            <pc:sldMk cId="4126739606" sldId="1166"/>
            <ac:spMk id="137" creationId="{C4046800-C420-7025-23A9-C577DFDBEC07}"/>
          </ac:spMkLst>
        </pc:spChg>
        <pc:spChg chg="mod">
          <ac:chgData name="Siegbert Rudolph" userId="2af4d44886c067cc" providerId="LiveId" clId="{6B33D7FB-EB52-440B-AD4C-53AA53A38C16}" dt="2023-04-23T05:52:03.744" v="380" actId="1037"/>
          <ac:spMkLst>
            <pc:docMk/>
            <pc:sldMk cId="4126739606" sldId="1166"/>
            <ac:spMk id="138" creationId="{AFF301B5-ED24-9EF3-CDEC-F96FA11B77FB}"/>
          </ac:spMkLst>
        </pc:spChg>
        <pc:spChg chg="mod">
          <ac:chgData name="Siegbert Rudolph" userId="2af4d44886c067cc" providerId="LiveId" clId="{6B33D7FB-EB52-440B-AD4C-53AA53A38C16}" dt="2023-04-23T05:58:48.220" v="437" actId="554"/>
          <ac:spMkLst>
            <pc:docMk/>
            <pc:sldMk cId="4126739606" sldId="1166"/>
            <ac:spMk id="139" creationId="{D578832E-BCDC-EB58-85A2-C12D94B0919B}"/>
          </ac:spMkLst>
        </pc:spChg>
        <pc:spChg chg="mod">
          <ac:chgData name="Siegbert Rudolph" userId="2af4d44886c067cc" providerId="LiveId" clId="{6B33D7FB-EB52-440B-AD4C-53AA53A38C16}" dt="2023-04-23T05:52:03.744" v="380" actId="1037"/>
          <ac:spMkLst>
            <pc:docMk/>
            <pc:sldMk cId="4126739606" sldId="1166"/>
            <ac:spMk id="140" creationId="{A5730C6D-C0D4-21FF-B894-1874808BE76C}"/>
          </ac:spMkLst>
        </pc:spChg>
        <pc:spChg chg="mod">
          <ac:chgData name="Siegbert Rudolph" userId="2af4d44886c067cc" providerId="LiveId" clId="{6B33D7FB-EB52-440B-AD4C-53AA53A38C16}" dt="2023-04-23T05:52:03.744" v="380" actId="1037"/>
          <ac:spMkLst>
            <pc:docMk/>
            <pc:sldMk cId="4126739606" sldId="1166"/>
            <ac:spMk id="141" creationId="{E83CE5CB-D4C4-2215-A2FD-9E7277E2C781}"/>
          </ac:spMkLst>
        </pc:spChg>
        <pc:spChg chg="mod">
          <ac:chgData name="Siegbert Rudolph" userId="2af4d44886c067cc" providerId="LiveId" clId="{6B33D7FB-EB52-440B-AD4C-53AA53A38C16}" dt="2023-04-23T05:52:03.744" v="380" actId="1037"/>
          <ac:spMkLst>
            <pc:docMk/>
            <pc:sldMk cId="4126739606" sldId="1166"/>
            <ac:spMk id="142" creationId="{ED91E6A1-9CB1-DF0A-8133-A424BA021E30}"/>
          </ac:spMkLst>
        </pc:spChg>
        <pc:spChg chg="mod">
          <ac:chgData name="Siegbert Rudolph" userId="2af4d44886c067cc" providerId="LiveId" clId="{6B33D7FB-EB52-440B-AD4C-53AA53A38C16}" dt="2023-04-23T05:52:03.744" v="380" actId="1037"/>
          <ac:spMkLst>
            <pc:docMk/>
            <pc:sldMk cId="4126739606" sldId="1166"/>
            <ac:spMk id="144" creationId="{54A0AED4-581F-B462-95AA-6CFADDBA2A06}"/>
          </ac:spMkLst>
        </pc:spChg>
        <pc:spChg chg="mod">
          <ac:chgData name="Siegbert Rudolph" userId="2af4d44886c067cc" providerId="LiveId" clId="{6B33D7FB-EB52-440B-AD4C-53AA53A38C16}" dt="2023-04-23T05:52:03.744" v="380" actId="1037"/>
          <ac:spMkLst>
            <pc:docMk/>
            <pc:sldMk cId="4126739606" sldId="1166"/>
            <ac:spMk id="145" creationId="{3DFF0703-90EC-E07F-BFED-8B944B476B1B}"/>
          </ac:spMkLst>
        </pc:spChg>
        <pc:spChg chg="mod">
          <ac:chgData name="Siegbert Rudolph" userId="2af4d44886c067cc" providerId="LiveId" clId="{6B33D7FB-EB52-440B-AD4C-53AA53A38C16}" dt="2023-04-23T05:53:34.571" v="397" actId="554"/>
          <ac:spMkLst>
            <pc:docMk/>
            <pc:sldMk cId="4126739606" sldId="1166"/>
            <ac:spMk id="146" creationId="{4179C103-4F27-00F8-DB8F-22FA37893F0B}"/>
          </ac:spMkLst>
        </pc:spChg>
        <pc:spChg chg="mod">
          <ac:chgData name="Siegbert Rudolph" userId="2af4d44886c067cc" providerId="LiveId" clId="{6B33D7FB-EB52-440B-AD4C-53AA53A38C16}" dt="2023-04-23T05:51:53.368" v="377" actId="1037"/>
          <ac:spMkLst>
            <pc:docMk/>
            <pc:sldMk cId="4126739606" sldId="1166"/>
            <ac:spMk id="147" creationId="{1ADD35D4-92C0-1E09-AEBC-DEE466F6C80B}"/>
          </ac:spMkLst>
        </pc:spChg>
        <pc:spChg chg="mod">
          <ac:chgData name="Siegbert Rudolph" userId="2af4d44886c067cc" providerId="LiveId" clId="{6B33D7FB-EB52-440B-AD4C-53AA53A38C16}" dt="2023-04-23T05:52:03.744" v="380" actId="1037"/>
          <ac:spMkLst>
            <pc:docMk/>
            <pc:sldMk cId="4126739606" sldId="1166"/>
            <ac:spMk id="148" creationId="{8E602C1E-010E-7D89-A246-81EDEFABA228}"/>
          </ac:spMkLst>
        </pc:spChg>
        <pc:spChg chg="mod">
          <ac:chgData name="Siegbert Rudolph" userId="2af4d44886c067cc" providerId="LiveId" clId="{6B33D7FB-EB52-440B-AD4C-53AA53A38C16}" dt="2023-04-23T05:58:48.220" v="437" actId="554"/>
          <ac:spMkLst>
            <pc:docMk/>
            <pc:sldMk cId="4126739606" sldId="1166"/>
            <ac:spMk id="150" creationId="{0ACAF204-E4A8-EAAE-6DB8-D774EA3FB9DF}"/>
          </ac:spMkLst>
        </pc:spChg>
        <pc:spChg chg="mod">
          <ac:chgData name="Siegbert Rudolph" userId="2af4d44886c067cc" providerId="LiveId" clId="{6B33D7FB-EB52-440B-AD4C-53AA53A38C16}" dt="2023-04-23T06:06:54.258" v="1043" actId="1035"/>
          <ac:spMkLst>
            <pc:docMk/>
            <pc:sldMk cId="4126739606" sldId="1166"/>
            <ac:spMk id="151" creationId="{C34B8859-1F4B-32B3-EA47-6EDCA6A02A2F}"/>
          </ac:spMkLst>
        </pc:spChg>
        <pc:spChg chg="mod">
          <ac:chgData name="Siegbert Rudolph" userId="2af4d44886c067cc" providerId="LiveId" clId="{6B33D7FB-EB52-440B-AD4C-53AA53A38C16}" dt="2023-04-23T06:06:54.258" v="1043" actId="1035"/>
          <ac:spMkLst>
            <pc:docMk/>
            <pc:sldMk cId="4126739606" sldId="1166"/>
            <ac:spMk id="152" creationId="{040D26FC-6A52-2CA0-F81B-11D4F50FC1AD}"/>
          </ac:spMkLst>
        </pc:spChg>
        <pc:spChg chg="mod">
          <ac:chgData name="Siegbert Rudolph" userId="2af4d44886c067cc" providerId="LiveId" clId="{6B33D7FB-EB52-440B-AD4C-53AA53A38C16}" dt="2023-04-23T05:58:48.220" v="437" actId="554"/>
          <ac:spMkLst>
            <pc:docMk/>
            <pc:sldMk cId="4126739606" sldId="1166"/>
            <ac:spMk id="153" creationId="{FD1BC391-852D-9E04-D325-7BFD811E9154}"/>
          </ac:spMkLst>
        </pc:spChg>
        <pc:spChg chg="mod">
          <ac:chgData name="Siegbert Rudolph" userId="2af4d44886c067cc" providerId="LiveId" clId="{6B33D7FB-EB52-440B-AD4C-53AA53A38C16}" dt="2023-04-23T05:52:21.202" v="386" actId="1038"/>
          <ac:spMkLst>
            <pc:docMk/>
            <pc:sldMk cId="4126739606" sldId="1166"/>
            <ac:spMk id="154" creationId="{1DEFAB51-B111-F2F7-4EA4-A5C7A0B3C29D}"/>
          </ac:spMkLst>
        </pc:spChg>
        <pc:spChg chg="mod">
          <ac:chgData name="Siegbert Rudolph" userId="2af4d44886c067cc" providerId="LiveId" clId="{6B33D7FB-EB52-440B-AD4C-53AA53A38C16}" dt="2023-04-23T05:52:21.202" v="386" actId="1038"/>
          <ac:spMkLst>
            <pc:docMk/>
            <pc:sldMk cId="4126739606" sldId="1166"/>
            <ac:spMk id="155" creationId="{27B83906-4981-EEB7-A41B-9DDCD70B444C}"/>
          </ac:spMkLst>
        </pc:spChg>
        <pc:spChg chg="mod">
          <ac:chgData name="Siegbert Rudolph" userId="2af4d44886c067cc" providerId="LiveId" clId="{6B33D7FB-EB52-440B-AD4C-53AA53A38C16}" dt="2023-04-23T06:42:45.314" v="1480" actId="1035"/>
          <ac:spMkLst>
            <pc:docMk/>
            <pc:sldMk cId="4126739606" sldId="1166"/>
            <ac:spMk id="156" creationId="{9BF11BB9-2542-29F0-18D3-6E10C59321DE}"/>
          </ac:spMkLst>
        </pc:spChg>
        <pc:spChg chg="mod">
          <ac:chgData name="Siegbert Rudolph" userId="2af4d44886c067cc" providerId="LiveId" clId="{6B33D7FB-EB52-440B-AD4C-53AA53A38C16}" dt="2023-04-23T06:42:45.314" v="1480" actId="1035"/>
          <ac:spMkLst>
            <pc:docMk/>
            <pc:sldMk cId="4126739606" sldId="1166"/>
            <ac:spMk id="157" creationId="{E16EEEC6-E972-133E-A99C-6D0ACB234ECA}"/>
          </ac:spMkLst>
        </pc:spChg>
        <pc:spChg chg="mod">
          <ac:chgData name="Siegbert Rudolph" userId="2af4d44886c067cc" providerId="LiveId" clId="{6B33D7FB-EB52-440B-AD4C-53AA53A38C16}" dt="2023-04-23T06:42:45.314" v="1480" actId="1035"/>
          <ac:spMkLst>
            <pc:docMk/>
            <pc:sldMk cId="4126739606" sldId="1166"/>
            <ac:spMk id="158" creationId="{AE0D5365-8318-8713-A73A-A349804F3AE0}"/>
          </ac:spMkLst>
        </pc:spChg>
        <pc:spChg chg="mod">
          <ac:chgData name="Siegbert Rudolph" userId="2af4d44886c067cc" providerId="LiveId" clId="{6B33D7FB-EB52-440B-AD4C-53AA53A38C16}" dt="2023-04-23T06:06:54.258" v="1043" actId="1035"/>
          <ac:spMkLst>
            <pc:docMk/>
            <pc:sldMk cId="4126739606" sldId="1166"/>
            <ac:spMk id="160" creationId="{B78956ED-01C5-383A-F038-AA8E3813D1EE}"/>
          </ac:spMkLst>
        </pc:spChg>
        <pc:spChg chg="mod">
          <ac:chgData name="Siegbert Rudolph" userId="2af4d44886c067cc" providerId="LiveId" clId="{6B33D7FB-EB52-440B-AD4C-53AA53A38C16}" dt="2023-04-23T06:06:54.258" v="1043" actId="1035"/>
          <ac:spMkLst>
            <pc:docMk/>
            <pc:sldMk cId="4126739606" sldId="1166"/>
            <ac:spMk id="161" creationId="{3D471EEF-E5AD-5FBD-4523-D286A790CAD7}"/>
          </ac:spMkLst>
        </pc:spChg>
        <pc:spChg chg="mod">
          <ac:chgData name="Siegbert Rudolph" userId="2af4d44886c067cc" providerId="LiveId" clId="{6B33D7FB-EB52-440B-AD4C-53AA53A38C16}" dt="2023-04-23T06:06:54.258" v="1043" actId="1035"/>
          <ac:spMkLst>
            <pc:docMk/>
            <pc:sldMk cId="4126739606" sldId="1166"/>
            <ac:spMk id="162" creationId="{B0695D84-18BB-EE46-F2FC-27CDFD45604B}"/>
          </ac:spMkLst>
        </pc:spChg>
        <pc:spChg chg="mod">
          <ac:chgData name="Siegbert Rudolph" userId="2af4d44886c067cc" providerId="LiveId" clId="{6B33D7FB-EB52-440B-AD4C-53AA53A38C16}" dt="2023-04-23T06:42:45.314" v="1480" actId="1035"/>
          <ac:spMkLst>
            <pc:docMk/>
            <pc:sldMk cId="4126739606" sldId="1166"/>
            <ac:spMk id="163" creationId="{FE8304F8-1887-5E95-FD71-9C4F4528A69E}"/>
          </ac:spMkLst>
        </pc:spChg>
        <pc:spChg chg="mod">
          <ac:chgData name="Siegbert Rudolph" userId="2af4d44886c067cc" providerId="LiveId" clId="{6B33D7FB-EB52-440B-AD4C-53AA53A38C16}" dt="2023-04-23T07:41:10.173" v="1914" actId="554"/>
          <ac:spMkLst>
            <pc:docMk/>
            <pc:sldMk cId="4126739606" sldId="1166"/>
            <ac:spMk id="164" creationId="{B106602C-4371-97A9-CA76-F7EF46E6BC38}"/>
          </ac:spMkLst>
        </pc:spChg>
        <pc:spChg chg="mod">
          <ac:chgData name="Siegbert Rudolph" userId="2af4d44886c067cc" providerId="LiveId" clId="{6B33D7FB-EB52-440B-AD4C-53AA53A38C16}" dt="2023-04-23T06:42:45.314" v="1480" actId="1035"/>
          <ac:spMkLst>
            <pc:docMk/>
            <pc:sldMk cId="4126739606" sldId="1166"/>
            <ac:spMk id="165" creationId="{E524A980-DDBE-8286-784A-0156FA5CD471}"/>
          </ac:spMkLst>
        </pc:spChg>
        <pc:spChg chg="mod">
          <ac:chgData name="Siegbert Rudolph" userId="2af4d44886c067cc" providerId="LiveId" clId="{6B33D7FB-EB52-440B-AD4C-53AA53A38C16}" dt="2023-04-23T06:06:54.258" v="1043" actId="1035"/>
          <ac:spMkLst>
            <pc:docMk/>
            <pc:sldMk cId="4126739606" sldId="1166"/>
            <ac:spMk id="167" creationId="{5AFAB21D-C7AD-B690-966E-9EBE61AB6B2A}"/>
          </ac:spMkLst>
        </pc:spChg>
        <pc:spChg chg="mod">
          <ac:chgData name="Siegbert Rudolph" userId="2af4d44886c067cc" providerId="LiveId" clId="{6B33D7FB-EB52-440B-AD4C-53AA53A38C16}" dt="2023-04-23T06:06:54.258" v="1043" actId="1035"/>
          <ac:spMkLst>
            <pc:docMk/>
            <pc:sldMk cId="4126739606" sldId="1166"/>
            <ac:spMk id="168" creationId="{72F7A44D-47E5-2B7F-192D-9B23E0298726}"/>
          </ac:spMkLst>
        </pc:spChg>
        <pc:spChg chg="mod">
          <ac:chgData name="Siegbert Rudolph" userId="2af4d44886c067cc" providerId="LiveId" clId="{6B33D7FB-EB52-440B-AD4C-53AA53A38C16}" dt="2023-04-23T07:41:57.319" v="1927" actId="554"/>
          <ac:spMkLst>
            <pc:docMk/>
            <pc:sldMk cId="4126739606" sldId="1166"/>
            <ac:spMk id="169" creationId="{07E9DF0F-DE91-C35C-1944-65A727DAD9A1}"/>
          </ac:spMkLst>
        </pc:spChg>
        <pc:spChg chg="mod">
          <ac:chgData name="Siegbert Rudolph" userId="2af4d44886c067cc" providerId="LiveId" clId="{6B33D7FB-EB52-440B-AD4C-53AA53A38C16}" dt="2023-04-23T06:42:45.314" v="1480" actId="1035"/>
          <ac:spMkLst>
            <pc:docMk/>
            <pc:sldMk cId="4126739606" sldId="1166"/>
            <ac:spMk id="170" creationId="{2AC1D673-A9BD-EC00-81D7-48A061A451DA}"/>
          </ac:spMkLst>
        </pc:spChg>
        <pc:spChg chg="mod">
          <ac:chgData name="Siegbert Rudolph" userId="2af4d44886c067cc" providerId="LiveId" clId="{6B33D7FB-EB52-440B-AD4C-53AA53A38C16}" dt="2023-04-23T07:41:00.597" v="1913" actId="554"/>
          <ac:spMkLst>
            <pc:docMk/>
            <pc:sldMk cId="4126739606" sldId="1166"/>
            <ac:spMk id="171" creationId="{9D224F4E-B085-0FC5-2E62-0427AA4F33EB}"/>
          </ac:spMkLst>
        </pc:spChg>
        <pc:spChg chg="mod">
          <ac:chgData name="Siegbert Rudolph" userId="2af4d44886c067cc" providerId="LiveId" clId="{6B33D7FB-EB52-440B-AD4C-53AA53A38C16}" dt="2023-04-23T07:41:46.709" v="1926" actId="554"/>
          <ac:spMkLst>
            <pc:docMk/>
            <pc:sldMk cId="4126739606" sldId="1166"/>
            <ac:spMk id="172" creationId="{D484F53B-68B9-0191-A276-F9BD3133C94F}"/>
          </ac:spMkLst>
        </pc:spChg>
        <pc:spChg chg="mod">
          <ac:chgData name="Siegbert Rudolph" userId="2af4d44886c067cc" providerId="LiveId" clId="{6B33D7FB-EB52-440B-AD4C-53AA53A38C16}" dt="2023-04-23T06:56:52.575" v="1561" actId="20577"/>
          <ac:spMkLst>
            <pc:docMk/>
            <pc:sldMk cId="4126739606" sldId="1166"/>
            <ac:spMk id="173" creationId="{A2E24848-7DB5-5E29-7A18-25A9FE4AD203}"/>
          </ac:spMkLst>
        </pc:spChg>
        <pc:spChg chg="mod">
          <ac:chgData name="Siegbert Rudolph" userId="2af4d44886c067cc" providerId="LiveId" clId="{6B33D7FB-EB52-440B-AD4C-53AA53A38C16}" dt="2023-04-23T06:42:45.314" v="1480" actId="1035"/>
          <ac:spMkLst>
            <pc:docMk/>
            <pc:sldMk cId="4126739606" sldId="1166"/>
            <ac:spMk id="174" creationId="{84E3B9B7-F2D3-5926-EF7C-508813EB987A}"/>
          </ac:spMkLst>
        </pc:spChg>
        <pc:spChg chg="mod">
          <ac:chgData name="Siegbert Rudolph" userId="2af4d44886c067cc" providerId="LiveId" clId="{6B33D7FB-EB52-440B-AD4C-53AA53A38C16}" dt="2023-04-23T06:42:45.314" v="1480" actId="1035"/>
          <ac:spMkLst>
            <pc:docMk/>
            <pc:sldMk cId="4126739606" sldId="1166"/>
            <ac:spMk id="175" creationId="{723000F2-E1C8-2E83-0DB0-E706EFACD440}"/>
          </ac:spMkLst>
        </pc:spChg>
        <pc:spChg chg="mod">
          <ac:chgData name="Siegbert Rudolph" userId="2af4d44886c067cc" providerId="LiveId" clId="{6B33D7FB-EB52-440B-AD4C-53AA53A38C16}" dt="2023-04-23T06:06:54.258" v="1043" actId="1035"/>
          <ac:spMkLst>
            <pc:docMk/>
            <pc:sldMk cId="4126739606" sldId="1166"/>
            <ac:spMk id="176" creationId="{43E762DE-96B2-3124-4873-F1E95E835FF9}"/>
          </ac:spMkLst>
        </pc:spChg>
        <pc:spChg chg="mod">
          <ac:chgData name="Siegbert Rudolph" userId="2af4d44886c067cc" providerId="LiveId" clId="{6B33D7FB-EB52-440B-AD4C-53AA53A38C16}" dt="2023-04-23T06:06:54.258" v="1043" actId="1035"/>
          <ac:spMkLst>
            <pc:docMk/>
            <pc:sldMk cId="4126739606" sldId="1166"/>
            <ac:spMk id="177" creationId="{2B46F5A1-B7FC-59DD-10D5-FC61272DB69C}"/>
          </ac:spMkLst>
        </pc:spChg>
        <pc:spChg chg="mod">
          <ac:chgData name="Siegbert Rudolph" userId="2af4d44886c067cc" providerId="LiveId" clId="{6B33D7FB-EB52-440B-AD4C-53AA53A38C16}" dt="2023-04-23T05:58:48.220" v="437" actId="554"/>
          <ac:spMkLst>
            <pc:docMk/>
            <pc:sldMk cId="4126739606" sldId="1166"/>
            <ac:spMk id="178" creationId="{07D0632D-1AEE-C602-7B0F-7B840AA8D1FC}"/>
          </ac:spMkLst>
        </pc:spChg>
        <pc:spChg chg="mod">
          <ac:chgData name="Siegbert Rudolph" userId="2af4d44886c067cc" providerId="LiveId" clId="{6B33D7FB-EB52-440B-AD4C-53AA53A38C16}" dt="2023-04-23T05:51:53.368" v="377" actId="1037"/>
          <ac:spMkLst>
            <pc:docMk/>
            <pc:sldMk cId="4126739606" sldId="1166"/>
            <ac:spMk id="179" creationId="{066D8FFD-5ABF-1A01-4160-8D266989F961}"/>
          </ac:spMkLst>
        </pc:spChg>
        <pc:spChg chg="mod">
          <ac:chgData name="Siegbert Rudolph" userId="2af4d44886c067cc" providerId="LiveId" clId="{6B33D7FB-EB52-440B-AD4C-53AA53A38C16}" dt="2023-04-23T05:51:53.368" v="377" actId="1037"/>
          <ac:spMkLst>
            <pc:docMk/>
            <pc:sldMk cId="4126739606" sldId="1166"/>
            <ac:spMk id="180" creationId="{4A249988-89AB-52EF-0EC9-EB0D2C5C2085}"/>
          </ac:spMkLst>
        </pc:spChg>
        <pc:spChg chg="mod">
          <ac:chgData name="Siegbert Rudolph" userId="2af4d44886c067cc" providerId="LiveId" clId="{6B33D7FB-EB52-440B-AD4C-53AA53A38C16}" dt="2023-04-23T05:53:34.571" v="397" actId="554"/>
          <ac:spMkLst>
            <pc:docMk/>
            <pc:sldMk cId="4126739606" sldId="1166"/>
            <ac:spMk id="181" creationId="{D08D46B9-BBD8-465D-9A94-CAF170C61376}"/>
          </ac:spMkLst>
        </pc:spChg>
        <pc:spChg chg="mod">
          <ac:chgData name="Siegbert Rudolph" userId="2af4d44886c067cc" providerId="LiveId" clId="{6B33D7FB-EB52-440B-AD4C-53AA53A38C16}" dt="2023-04-23T07:41:57.319" v="1927" actId="554"/>
          <ac:spMkLst>
            <pc:docMk/>
            <pc:sldMk cId="4126739606" sldId="1166"/>
            <ac:spMk id="184" creationId="{C991D133-9CA6-509E-C285-C1AA45258187}"/>
          </ac:spMkLst>
        </pc:spChg>
        <pc:spChg chg="mod">
          <ac:chgData name="Siegbert Rudolph" userId="2af4d44886c067cc" providerId="LiveId" clId="{6B33D7FB-EB52-440B-AD4C-53AA53A38C16}" dt="2023-04-23T06:06:54.258" v="1043" actId="1035"/>
          <ac:spMkLst>
            <pc:docMk/>
            <pc:sldMk cId="4126739606" sldId="1166"/>
            <ac:spMk id="185" creationId="{B34437BE-B5B4-1258-96A0-8FF388CA6307}"/>
          </ac:spMkLst>
        </pc:spChg>
        <pc:spChg chg="mod">
          <ac:chgData name="Siegbert Rudolph" userId="2af4d44886c067cc" providerId="LiveId" clId="{6B33D7FB-EB52-440B-AD4C-53AA53A38C16}" dt="2023-04-23T05:52:03.744" v="380" actId="1037"/>
          <ac:spMkLst>
            <pc:docMk/>
            <pc:sldMk cId="4126739606" sldId="1166"/>
            <ac:spMk id="186" creationId="{CFF58D08-CCE0-57A8-FA07-F0CB078DF4B9}"/>
          </ac:spMkLst>
        </pc:spChg>
        <pc:spChg chg="mod">
          <ac:chgData name="Siegbert Rudolph" userId="2af4d44886c067cc" providerId="LiveId" clId="{6B33D7FB-EB52-440B-AD4C-53AA53A38C16}" dt="2023-04-23T05:53:52.420" v="398" actId="554"/>
          <ac:spMkLst>
            <pc:docMk/>
            <pc:sldMk cId="4126739606" sldId="1166"/>
            <ac:spMk id="187" creationId="{97D569FC-C603-9790-8EBF-111BC0DCF99B}"/>
          </ac:spMkLst>
        </pc:spChg>
        <pc:spChg chg="mod">
          <ac:chgData name="Siegbert Rudolph" userId="2af4d44886c067cc" providerId="LiveId" clId="{6B33D7FB-EB52-440B-AD4C-53AA53A38C16}" dt="2023-04-23T06:42:45.314" v="1480" actId="1035"/>
          <ac:spMkLst>
            <pc:docMk/>
            <pc:sldMk cId="4126739606" sldId="1166"/>
            <ac:spMk id="188" creationId="{151206BA-8CE0-53D1-5F96-11FB5BF1F6AC}"/>
          </ac:spMkLst>
        </pc:spChg>
        <pc:spChg chg="mod">
          <ac:chgData name="Siegbert Rudolph" userId="2af4d44886c067cc" providerId="LiveId" clId="{6B33D7FB-EB52-440B-AD4C-53AA53A38C16}" dt="2023-04-23T05:52:21.202" v="386" actId="1038"/>
          <ac:spMkLst>
            <pc:docMk/>
            <pc:sldMk cId="4126739606" sldId="1166"/>
            <ac:spMk id="190" creationId="{DADF0ACA-BDBD-87C0-32CA-AA86611128E1}"/>
          </ac:spMkLst>
        </pc:spChg>
        <pc:spChg chg="mod">
          <ac:chgData name="Siegbert Rudolph" userId="2af4d44886c067cc" providerId="LiveId" clId="{6B33D7FB-EB52-440B-AD4C-53AA53A38C16}" dt="2023-04-23T06:42:45.314" v="1480" actId="1035"/>
          <ac:spMkLst>
            <pc:docMk/>
            <pc:sldMk cId="4126739606" sldId="1166"/>
            <ac:spMk id="193" creationId="{037E945B-B2EA-FFD3-8920-83C1CC561DEB}"/>
          </ac:spMkLst>
        </pc:spChg>
        <pc:spChg chg="mod">
          <ac:chgData name="Siegbert Rudolph" userId="2af4d44886c067cc" providerId="LiveId" clId="{6B33D7FB-EB52-440B-AD4C-53AA53A38C16}" dt="2023-04-23T05:53:52.420" v="398" actId="554"/>
          <ac:spMkLst>
            <pc:docMk/>
            <pc:sldMk cId="4126739606" sldId="1166"/>
            <ac:spMk id="194" creationId="{C2C39366-599A-DD32-E097-FB8748807F2B}"/>
          </ac:spMkLst>
        </pc:spChg>
        <pc:spChg chg="mod">
          <ac:chgData name="Siegbert Rudolph" userId="2af4d44886c067cc" providerId="LiveId" clId="{6B33D7FB-EB52-440B-AD4C-53AA53A38C16}" dt="2023-04-23T05:51:53.368" v="377" actId="1037"/>
          <ac:spMkLst>
            <pc:docMk/>
            <pc:sldMk cId="4126739606" sldId="1166"/>
            <ac:spMk id="195" creationId="{00265A69-8F23-4D57-7B6A-089CD2FD00C3}"/>
          </ac:spMkLst>
        </pc:spChg>
        <pc:spChg chg="mod">
          <ac:chgData name="Siegbert Rudolph" userId="2af4d44886c067cc" providerId="LiveId" clId="{6B33D7FB-EB52-440B-AD4C-53AA53A38C16}" dt="2023-04-23T05:51:53.368" v="377" actId="1037"/>
          <ac:spMkLst>
            <pc:docMk/>
            <pc:sldMk cId="4126739606" sldId="1166"/>
            <ac:spMk id="196" creationId="{08E11270-FC48-F40B-D45D-58F33A366362}"/>
          </ac:spMkLst>
        </pc:spChg>
        <pc:spChg chg="mod">
          <ac:chgData name="Siegbert Rudolph" userId="2af4d44886c067cc" providerId="LiveId" clId="{6B33D7FB-EB52-440B-AD4C-53AA53A38C16}" dt="2023-04-23T05:53:34.571" v="397" actId="554"/>
          <ac:spMkLst>
            <pc:docMk/>
            <pc:sldMk cId="4126739606" sldId="1166"/>
            <ac:spMk id="197" creationId="{5CF16346-BBD5-A890-F8BB-C1F69CC88849}"/>
          </ac:spMkLst>
        </pc:spChg>
        <pc:spChg chg="mod">
          <ac:chgData name="Siegbert Rudolph" userId="2af4d44886c067cc" providerId="LiveId" clId="{6B33D7FB-EB52-440B-AD4C-53AA53A38C16}" dt="2023-04-23T05:52:03.744" v="380" actId="1037"/>
          <ac:spMkLst>
            <pc:docMk/>
            <pc:sldMk cId="4126739606" sldId="1166"/>
            <ac:spMk id="198" creationId="{7F26F6AF-45A9-0D51-5D18-2503A926F54F}"/>
          </ac:spMkLst>
        </pc:spChg>
        <pc:spChg chg="mod">
          <ac:chgData name="Siegbert Rudolph" userId="2af4d44886c067cc" providerId="LiveId" clId="{6B33D7FB-EB52-440B-AD4C-53AA53A38C16}" dt="2023-04-23T05:53:52.420" v="398" actId="554"/>
          <ac:spMkLst>
            <pc:docMk/>
            <pc:sldMk cId="4126739606" sldId="1166"/>
            <ac:spMk id="199" creationId="{AF8EE9FC-80DE-DEE2-CA4D-BDC3B909D972}"/>
          </ac:spMkLst>
        </pc:spChg>
        <pc:spChg chg="mod">
          <ac:chgData name="Siegbert Rudolph" userId="2af4d44886c067cc" providerId="LiveId" clId="{6B33D7FB-EB52-440B-AD4C-53AA53A38C16}" dt="2023-04-23T06:54:50.569" v="1547" actId="20577"/>
          <ac:spMkLst>
            <pc:docMk/>
            <pc:sldMk cId="4126739606" sldId="1166"/>
            <ac:spMk id="200" creationId="{4C05B768-5B99-0AE7-7E31-C0D5161AFBEC}"/>
          </ac:spMkLst>
        </pc:spChg>
        <pc:spChg chg="mod">
          <ac:chgData name="Siegbert Rudolph" userId="2af4d44886c067cc" providerId="LiveId" clId="{6B33D7FB-EB52-440B-AD4C-53AA53A38C16}" dt="2023-04-23T05:52:33.229" v="393" actId="1038"/>
          <ac:spMkLst>
            <pc:docMk/>
            <pc:sldMk cId="4126739606" sldId="1166"/>
            <ac:spMk id="201" creationId="{21BD03E3-1194-0AF9-A7E4-903E8D6730EA}"/>
          </ac:spMkLst>
        </pc:spChg>
        <pc:spChg chg="mod">
          <ac:chgData name="Siegbert Rudolph" userId="2af4d44886c067cc" providerId="LiveId" clId="{6B33D7FB-EB52-440B-AD4C-53AA53A38C16}" dt="2023-04-23T05:53:34.571" v="397" actId="554"/>
          <ac:spMkLst>
            <pc:docMk/>
            <pc:sldMk cId="4126739606" sldId="1166"/>
            <ac:spMk id="202" creationId="{2119630D-634C-64DF-649A-B2E9F93D73B9}"/>
          </ac:spMkLst>
        </pc:spChg>
        <pc:spChg chg="mod">
          <ac:chgData name="Siegbert Rudolph" userId="2af4d44886c067cc" providerId="LiveId" clId="{6B33D7FB-EB52-440B-AD4C-53AA53A38C16}" dt="2023-04-23T06:06:54.258" v="1043" actId="1035"/>
          <ac:spMkLst>
            <pc:docMk/>
            <pc:sldMk cId="4126739606" sldId="1166"/>
            <ac:spMk id="203" creationId="{89C3FC7A-074A-3F75-F2C0-FCCEC1E670B7}"/>
          </ac:spMkLst>
        </pc:spChg>
        <pc:spChg chg="mod">
          <ac:chgData name="Siegbert Rudolph" userId="2af4d44886c067cc" providerId="LiveId" clId="{6B33D7FB-EB52-440B-AD4C-53AA53A38C16}" dt="2023-04-23T06:52:15.707" v="1530" actId="20577"/>
          <ac:spMkLst>
            <pc:docMk/>
            <pc:sldMk cId="4126739606" sldId="1166"/>
            <ac:spMk id="204" creationId="{A1D3D29F-69F3-2D34-7BE6-3ED3398CA7D5}"/>
          </ac:spMkLst>
        </pc:spChg>
        <pc:spChg chg="mod">
          <ac:chgData name="Siegbert Rudolph" userId="2af4d44886c067cc" providerId="LiveId" clId="{6B33D7FB-EB52-440B-AD4C-53AA53A38C16}" dt="2023-04-23T06:06:54.258" v="1043" actId="1035"/>
          <ac:spMkLst>
            <pc:docMk/>
            <pc:sldMk cId="4126739606" sldId="1166"/>
            <ac:spMk id="205" creationId="{123C4C29-2624-1891-7023-37ACE09FBEE3}"/>
          </ac:spMkLst>
        </pc:spChg>
        <pc:spChg chg="mod">
          <ac:chgData name="Siegbert Rudolph" userId="2af4d44886c067cc" providerId="LiveId" clId="{6B33D7FB-EB52-440B-AD4C-53AA53A38C16}" dt="2023-04-23T06:06:54.258" v="1043" actId="1035"/>
          <ac:spMkLst>
            <pc:docMk/>
            <pc:sldMk cId="4126739606" sldId="1166"/>
            <ac:spMk id="206" creationId="{042B1FA8-9D11-592A-F948-A18BD2A5B695}"/>
          </ac:spMkLst>
        </pc:spChg>
        <pc:spChg chg="mod">
          <ac:chgData name="Siegbert Rudolph" userId="2af4d44886c067cc" providerId="LiveId" clId="{6B33D7FB-EB52-440B-AD4C-53AA53A38C16}" dt="2023-04-23T06:44:54.839" v="1489" actId="20577"/>
          <ac:spMkLst>
            <pc:docMk/>
            <pc:sldMk cId="4126739606" sldId="1166"/>
            <ac:spMk id="207" creationId="{BF5C45B5-E2B8-11CB-3801-665A25398873}"/>
          </ac:spMkLst>
        </pc:spChg>
        <pc:spChg chg="mod">
          <ac:chgData name="Siegbert Rudolph" userId="2af4d44886c067cc" providerId="LiveId" clId="{6B33D7FB-EB52-440B-AD4C-53AA53A38C16}" dt="2023-04-23T06:06:54.258" v="1043" actId="1035"/>
          <ac:spMkLst>
            <pc:docMk/>
            <pc:sldMk cId="4126739606" sldId="1166"/>
            <ac:spMk id="208" creationId="{7A02F6A1-5237-3818-4CC0-62A54DAE0E8D}"/>
          </ac:spMkLst>
        </pc:spChg>
        <pc:spChg chg="mod">
          <ac:chgData name="Siegbert Rudolph" userId="2af4d44886c067cc" providerId="LiveId" clId="{6B33D7FB-EB52-440B-AD4C-53AA53A38C16}" dt="2023-04-23T06:06:54.258" v="1043" actId="1035"/>
          <ac:spMkLst>
            <pc:docMk/>
            <pc:sldMk cId="4126739606" sldId="1166"/>
            <ac:spMk id="209" creationId="{10D92B6A-83EB-EA1C-3071-283CC1C8F89C}"/>
          </ac:spMkLst>
        </pc:spChg>
        <pc:picChg chg="add mod">
          <ac:chgData name="Siegbert Rudolph" userId="2af4d44886c067cc" providerId="LiveId" clId="{6B33D7FB-EB52-440B-AD4C-53AA53A38C16}" dt="2023-04-23T07:26:33.561" v="1753"/>
          <ac:picMkLst>
            <pc:docMk/>
            <pc:sldMk cId="4126739606" sldId="1166"/>
            <ac:picMk id="11" creationId="{C8C210ED-B6AA-648E-91C8-5ECAF8741C8D}"/>
          </ac:picMkLst>
        </pc:picChg>
        <pc:picChg chg="del mod">
          <ac:chgData name="Siegbert Rudolph" userId="2af4d44886c067cc" providerId="LiveId" clId="{6B33D7FB-EB52-440B-AD4C-53AA53A38C16}" dt="2023-04-23T07:32:44.210" v="1850" actId="478"/>
          <ac:picMkLst>
            <pc:docMk/>
            <pc:sldMk cId="4126739606" sldId="1166"/>
            <ac:picMk id="19" creationId="{5490CEFD-6778-E968-16DF-56BAAF461F05}"/>
          </ac:picMkLst>
        </pc:picChg>
        <pc:picChg chg="del mod">
          <ac:chgData name="Siegbert Rudolph" userId="2af4d44886c067cc" providerId="LiveId" clId="{6B33D7FB-EB52-440B-AD4C-53AA53A38C16}" dt="2023-04-23T07:32:36.649" v="1849" actId="478"/>
          <ac:picMkLst>
            <pc:docMk/>
            <pc:sldMk cId="4126739606" sldId="1166"/>
            <ac:picMk id="34" creationId="{A4C72C1B-E316-0711-A0C0-BD563C37CBAD}"/>
          </ac:picMkLst>
        </pc:picChg>
        <pc:picChg chg="add mod">
          <ac:chgData name="Siegbert Rudolph" userId="2af4d44886c067cc" providerId="LiveId" clId="{6B33D7FB-EB52-440B-AD4C-53AA53A38C16}" dt="2023-04-23T07:33:38.763" v="1861" actId="1035"/>
          <ac:picMkLst>
            <pc:docMk/>
            <pc:sldMk cId="4126739606" sldId="1166"/>
            <ac:picMk id="58" creationId="{790C3002-E4F0-722D-5A96-21D488186397}"/>
          </ac:picMkLst>
        </pc:picChg>
        <pc:picChg chg="mod">
          <ac:chgData name="Siegbert Rudolph" userId="2af4d44886c067cc" providerId="LiveId" clId="{6B33D7FB-EB52-440B-AD4C-53AA53A38C16}" dt="2023-04-23T06:42:45.314" v="1480" actId="1035"/>
          <ac:picMkLst>
            <pc:docMk/>
            <pc:sldMk cId="4126739606" sldId="1166"/>
            <ac:picMk id="100" creationId="{D6F2C5CA-CD16-1D8A-7F8E-6B94318E76AB}"/>
          </ac:picMkLst>
        </pc:picChg>
        <pc:picChg chg="mod">
          <ac:chgData name="Siegbert Rudolph" userId="2af4d44886c067cc" providerId="LiveId" clId="{6B33D7FB-EB52-440B-AD4C-53AA53A38C16}" dt="2023-04-23T06:42:45.314" v="1480" actId="1035"/>
          <ac:picMkLst>
            <pc:docMk/>
            <pc:sldMk cId="4126739606" sldId="1166"/>
            <ac:picMk id="109" creationId="{D737EEDD-C2AF-D029-5816-5F424F9DB559}"/>
          </ac:picMkLst>
        </pc:picChg>
        <pc:picChg chg="mod">
          <ac:chgData name="Siegbert Rudolph" userId="2af4d44886c067cc" providerId="LiveId" clId="{6B33D7FB-EB52-440B-AD4C-53AA53A38C16}" dt="2023-04-23T05:52:03.744" v="380" actId="1037"/>
          <ac:picMkLst>
            <pc:docMk/>
            <pc:sldMk cId="4126739606" sldId="1166"/>
            <ac:picMk id="143" creationId="{C7EBDF72-9666-09B2-EB86-3866F3CC8811}"/>
          </ac:picMkLst>
        </pc:picChg>
        <pc:picChg chg="mod">
          <ac:chgData name="Siegbert Rudolph" userId="2af4d44886c067cc" providerId="LiveId" clId="{6B33D7FB-EB52-440B-AD4C-53AA53A38C16}" dt="2023-04-23T06:42:45.314" v="1480" actId="1035"/>
          <ac:picMkLst>
            <pc:docMk/>
            <pc:sldMk cId="4126739606" sldId="1166"/>
            <ac:picMk id="159" creationId="{DF016535-0D75-4B05-6DBE-8BC495215540}"/>
          </ac:picMkLst>
        </pc:picChg>
        <pc:picChg chg="mod">
          <ac:chgData name="Siegbert Rudolph" userId="2af4d44886c067cc" providerId="LiveId" clId="{6B33D7FB-EB52-440B-AD4C-53AA53A38C16}" dt="2023-04-23T06:42:45.314" v="1480" actId="1035"/>
          <ac:picMkLst>
            <pc:docMk/>
            <pc:sldMk cId="4126739606" sldId="1166"/>
            <ac:picMk id="166" creationId="{48CCFC3F-1707-ACF6-8B4F-1C47E164307C}"/>
          </ac:picMkLst>
        </pc:picChg>
      </pc:sldChg>
      <pc:sldChg chg="delSp modSp del mod">
        <pc:chgData name="Siegbert Rudolph" userId="2af4d44886c067cc" providerId="LiveId" clId="{6B33D7FB-EB52-440B-AD4C-53AA53A38C16}" dt="2023-04-23T07:04:41.495" v="1615" actId="47"/>
        <pc:sldMkLst>
          <pc:docMk/>
          <pc:sldMk cId="1550893298" sldId="1167"/>
        </pc:sldMkLst>
        <pc:spChg chg="mod">
          <ac:chgData name="Siegbert Rudolph" userId="2af4d44886c067cc" providerId="LiveId" clId="{6B33D7FB-EB52-440B-AD4C-53AA53A38C16}" dt="2023-04-23T07:02:36.891" v="1588" actId="21"/>
          <ac:spMkLst>
            <pc:docMk/>
            <pc:sldMk cId="1550893298" sldId="1167"/>
            <ac:spMk id="2" creationId="{DE64B889-3D89-4C79-8DA1-331FE21E5F75}"/>
          </ac:spMkLst>
        </pc:spChg>
        <pc:picChg chg="del">
          <ac:chgData name="Siegbert Rudolph" userId="2af4d44886c067cc" providerId="LiveId" clId="{6B33D7FB-EB52-440B-AD4C-53AA53A38C16}" dt="2023-04-23T05:36:03.463" v="218" actId="478"/>
          <ac:picMkLst>
            <pc:docMk/>
            <pc:sldMk cId="1550893298" sldId="1167"/>
            <ac:picMk id="62" creationId="{307E4E11-ACA4-81C4-F674-D18591EB9C72}"/>
          </ac:picMkLst>
        </pc:picChg>
      </pc:sldChg>
      <pc:sldChg chg="delSp modSp del mod modAnim">
        <pc:chgData name="Siegbert Rudolph" userId="2af4d44886c067cc" providerId="LiveId" clId="{6B33D7FB-EB52-440B-AD4C-53AA53A38C16}" dt="2023-04-23T07:00:15.039" v="1571" actId="47"/>
        <pc:sldMkLst>
          <pc:docMk/>
          <pc:sldMk cId="2997005866" sldId="1168"/>
        </pc:sldMkLst>
        <pc:spChg chg="mod">
          <ac:chgData name="Siegbert Rudolph" userId="2af4d44886c067cc" providerId="LiveId" clId="{6B33D7FB-EB52-440B-AD4C-53AA53A38C16}" dt="2023-04-23T06:39:47.562" v="1444" actId="20577"/>
          <ac:spMkLst>
            <pc:docMk/>
            <pc:sldMk cId="2997005866" sldId="1168"/>
            <ac:spMk id="2" creationId="{DE64B889-3D89-4C79-8DA1-331FE21E5F75}"/>
          </ac:spMkLst>
        </pc:spChg>
        <pc:spChg chg="del">
          <ac:chgData name="Siegbert Rudolph" userId="2af4d44886c067cc" providerId="LiveId" clId="{6B33D7FB-EB52-440B-AD4C-53AA53A38C16}" dt="2023-04-23T05:35:38.823" v="216" actId="478"/>
          <ac:spMkLst>
            <pc:docMk/>
            <pc:sldMk cId="2997005866" sldId="1168"/>
            <ac:spMk id="178" creationId="{07D0632D-1AEE-C602-7B0F-7B840AA8D1FC}"/>
          </ac:spMkLst>
        </pc:spChg>
        <pc:spChg chg="del">
          <ac:chgData name="Siegbert Rudolph" userId="2af4d44886c067cc" providerId="LiveId" clId="{6B33D7FB-EB52-440B-AD4C-53AA53A38C16}" dt="2023-04-23T05:35:38.823" v="216" actId="478"/>
          <ac:spMkLst>
            <pc:docMk/>
            <pc:sldMk cId="2997005866" sldId="1168"/>
            <ac:spMk id="181" creationId="{D08D46B9-BBD8-465D-9A94-CAF170C61376}"/>
          </ac:spMkLst>
        </pc:spChg>
      </pc:sldChg>
      <pc:sldChg chg="addSp delSp modSp del mod modAnim">
        <pc:chgData name="Siegbert Rudolph" userId="2af4d44886c067cc" providerId="LiveId" clId="{6B33D7FB-EB52-440B-AD4C-53AA53A38C16}" dt="2023-04-23T06:22:33.861" v="1228" actId="47"/>
        <pc:sldMkLst>
          <pc:docMk/>
          <pc:sldMk cId="3351397122" sldId="1169"/>
        </pc:sldMkLst>
        <pc:spChg chg="mod">
          <ac:chgData name="Siegbert Rudolph" userId="2af4d44886c067cc" providerId="LiveId" clId="{6B33D7FB-EB52-440B-AD4C-53AA53A38C16}" dt="2023-04-23T06:18:32.661" v="1147" actId="20577"/>
          <ac:spMkLst>
            <pc:docMk/>
            <pc:sldMk cId="3351397122" sldId="1169"/>
            <ac:spMk id="2" creationId="{DE64B889-3D89-4C79-8DA1-331FE21E5F75}"/>
          </ac:spMkLst>
        </pc:spChg>
        <pc:spChg chg="del">
          <ac:chgData name="Siegbert Rudolph" userId="2af4d44886c067cc" providerId="LiveId" clId="{6B33D7FB-EB52-440B-AD4C-53AA53A38C16}" dt="2023-04-23T06:20:16.664" v="1163" actId="478"/>
          <ac:spMkLst>
            <pc:docMk/>
            <pc:sldMk cId="3351397122" sldId="1169"/>
            <ac:spMk id="4" creationId="{806C1F02-57E0-62FB-12C6-369C63A1D128}"/>
          </ac:spMkLst>
        </pc:spChg>
        <pc:spChg chg="add mod">
          <ac:chgData name="Siegbert Rudolph" userId="2af4d44886c067cc" providerId="LiveId" clId="{6B33D7FB-EB52-440B-AD4C-53AA53A38C16}" dt="2023-04-23T05:35:14.824" v="215" actId="20577"/>
          <ac:spMkLst>
            <pc:docMk/>
            <pc:sldMk cId="3351397122" sldId="1169"/>
            <ac:spMk id="5" creationId="{CE8C57AD-54C9-C753-9BA2-AB3BFA3ADB16}"/>
          </ac:spMkLst>
        </pc:spChg>
        <pc:spChg chg="del">
          <ac:chgData name="Siegbert Rudolph" userId="2af4d44886c067cc" providerId="LiveId" clId="{6B33D7FB-EB52-440B-AD4C-53AA53A38C16}" dt="2023-04-23T06:20:16.664" v="1163" actId="478"/>
          <ac:spMkLst>
            <pc:docMk/>
            <pc:sldMk cId="3351397122" sldId="1169"/>
            <ac:spMk id="6" creationId="{DA2F90DC-2472-297C-5BF7-85157AF6FBBC}"/>
          </ac:spMkLst>
        </pc:spChg>
        <pc:spChg chg="del">
          <ac:chgData name="Siegbert Rudolph" userId="2af4d44886c067cc" providerId="LiveId" clId="{6B33D7FB-EB52-440B-AD4C-53AA53A38C16}" dt="2023-04-23T06:20:16.664" v="1163" actId="478"/>
          <ac:spMkLst>
            <pc:docMk/>
            <pc:sldMk cId="3351397122" sldId="1169"/>
            <ac:spMk id="7" creationId="{596AEB5F-FDF7-953B-903E-C564C63F2A31}"/>
          </ac:spMkLst>
        </pc:spChg>
        <pc:spChg chg="del">
          <ac:chgData name="Siegbert Rudolph" userId="2af4d44886c067cc" providerId="LiveId" clId="{6B33D7FB-EB52-440B-AD4C-53AA53A38C16}" dt="2023-04-23T06:20:16.664" v="1163" actId="478"/>
          <ac:spMkLst>
            <pc:docMk/>
            <pc:sldMk cId="3351397122" sldId="1169"/>
            <ac:spMk id="8" creationId="{49EC7DD3-F51C-87C0-253E-213ADD385659}"/>
          </ac:spMkLst>
        </pc:spChg>
        <pc:spChg chg="del">
          <ac:chgData name="Siegbert Rudolph" userId="2af4d44886c067cc" providerId="LiveId" clId="{6B33D7FB-EB52-440B-AD4C-53AA53A38C16}" dt="2023-04-23T06:20:16.664" v="1163" actId="478"/>
          <ac:spMkLst>
            <pc:docMk/>
            <pc:sldMk cId="3351397122" sldId="1169"/>
            <ac:spMk id="9" creationId="{BA7F114F-EE46-5DCE-76D1-0CCCE9298613}"/>
          </ac:spMkLst>
        </pc:spChg>
        <pc:spChg chg="del">
          <ac:chgData name="Siegbert Rudolph" userId="2af4d44886c067cc" providerId="LiveId" clId="{6B33D7FB-EB52-440B-AD4C-53AA53A38C16}" dt="2023-04-23T06:20:16.664" v="1163" actId="478"/>
          <ac:spMkLst>
            <pc:docMk/>
            <pc:sldMk cId="3351397122" sldId="1169"/>
            <ac:spMk id="11" creationId="{2A756F08-DBDF-CA43-B8B3-673980037782}"/>
          </ac:spMkLst>
        </pc:spChg>
        <pc:spChg chg="del">
          <ac:chgData name="Siegbert Rudolph" userId="2af4d44886c067cc" providerId="LiveId" clId="{6B33D7FB-EB52-440B-AD4C-53AA53A38C16}" dt="2023-04-23T06:20:22.020" v="1164" actId="478"/>
          <ac:spMkLst>
            <pc:docMk/>
            <pc:sldMk cId="3351397122" sldId="1169"/>
            <ac:spMk id="12" creationId="{44F14CAA-B11B-F349-805B-7810636F76F2}"/>
          </ac:spMkLst>
        </pc:spChg>
        <pc:spChg chg="del">
          <ac:chgData name="Siegbert Rudolph" userId="2af4d44886c067cc" providerId="LiveId" clId="{6B33D7FB-EB52-440B-AD4C-53AA53A38C16}" dt="2023-04-23T06:20:22.020" v="1164" actId="478"/>
          <ac:spMkLst>
            <pc:docMk/>
            <pc:sldMk cId="3351397122" sldId="1169"/>
            <ac:spMk id="13" creationId="{9C6EC97A-0CF1-66E4-B2CB-BB3D7D25450B}"/>
          </ac:spMkLst>
        </pc:spChg>
        <pc:spChg chg="del">
          <ac:chgData name="Siegbert Rudolph" userId="2af4d44886c067cc" providerId="LiveId" clId="{6B33D7FB-EB52-440B-AD4C-53AA53A38C16}" dt="2023-04-23T06:20:22.020" v="1164" actId="478"/>
          <ac:spMkLst>
            <pc:docMk/>
            <pc:sldMk cId="3351397122" sldId="1169"/>
            <ac:spMk id="14" creationId="{F364B314-3EEC-4282-CD41-7B64034DF2B4}"/>
          </ac:spMkLst>
        </pc:spChg>
        <pc:spChg chg="del">
          <ac:chgData name="Siegbert Rudolph" userId="2af4d44886c067cc" providerId="LiveId" clId="{6B33D7FB-EB52-440B-AD4C-53AA53A38C16}" dt="2023-04-23T06:20:22.020" v="1164" actId="478"/>
          <ac:spMkLst>
            <pc:docMk/>
            <pc:sldMk cId="3351397122" sldId="1169"/>
            <ac:spMk id="15" creationId="{7419E4AC-B560-4C6D-296D-17AB1CC6C3B5}"/>
          </ac:spMkLst>
        </pc:spChg>
        <pc:spChg chg="del">
          <ac:chgData name="Siegbert Rudolph" userId="2af4d44886c067cc" providerId="LiveId" clId="{6B33D7FB-EB52-440B-AD4C-53AA53A38C16}" dt="2023-04-23T06:20:16.664" v="1163" actId="478"/>
          <ac:spMkLst>
            <pc:docMk/>
            <pc:sldMk cId="3351397122" sldId="1169"/>
            <ac:spMk id="17" creationId="{F706740F-4139-D656-C411-5159B7D588BF}"/>
          </ac:spMkLst>
        </pc:spChg>
        <pc:spChg chg="del">
          <ac:chgData name="Siegbert Rudolph" userId="2af4d44886c067cc" providerId="LiveId" clId="{6B33D7FB-EB52-440B-AD4C-53AA53A38C16}" dt="2023-04-23T06:20:16.664" v="1163" actId="478"/>
          <ac:spMkLst>
            <pc:docMk/>
            <pc:sldMk cId="3351397122" sldId="1169"/>
            <ac:spMk id="18" creationId="{C43A4141-7E3A-46ED-54E6-CEB138CE542C}"/>
          </ac:spMkLst>
        </pc:spChg>
        <pc:spChg chg="del">
          <ac:chgData name="Siegbert Rudolph" userId="2af4d44886c067cc" providerId="LiveId" clId="{6B33D7FB-EB52-440B-AD4C-53AA53A38C16}" dt="2023-04-23T06:20:16.664" v="1163" actId="478"/>
          <ac:spMkLst>
            <pc:docMk/>
            <pc:sldMk cId="3351397122" sldId="1169"/>
            <ac:spMk id="19" creationId="{06F7A931-2950-B30E-A7F5-863865B724A2}"/>
          </ac:spMkLst>
        </pc:spChg>
        <pc:spChg chg="del">
          <ac:chgData name="Siegbert Rudolph" userId="2af4d44886c067cc" providerId="LiveId" clId="{6B33D7FB-EB52-440B-AD4C-53AA53A38C16}" dt="2023-04-23T06:20:22.020" v="1164" actId="478"/>
          <ac:spMkLst>
            <pc:docMk/>
            <pc:sldMk cId="3351397122" sldId="1169"/>
            <ac:spMk id="20" creationId="{CB219C70-8EEC-922C-249C-F19185D59E62}"/>
          </ac:spMkLst>
        </pc:spChg>
        <pc:spChg chg="del">
          <ac:chgData name="Siegbert Rudolph" userId="2af4d44886c067cc" providerId="LiveId" clId="{6B33D7FB-EB52-440B-AD4C-53AA53A38C16}" dt="2023-04-23T06:20:16.664" v="1163" actId="478"/>
          <ac:spMkLst>
            <pc:docMk/>
            <pc:sldMk cId="3351397122" sldId="1169"/>
            <ac:spMk id="21" creationId="{12FBC981-5848-3F36-ED57-E14FD6CCA580}"/>
          </ac:spMkLst>
        </pc:spChg>
        <pc:spChg chg="del">
          <ac:chgData name="Siegbert Rudolph" userId="2af4d44886c067cc" providerId="LiveId" clId="{6B33D7FB-EB52-440B-AD4C-53AA53A38C16}" dt="2023-04-23T06:20:16.664" v="1163" actId="478"/>
          <ac:spMkLst>
            <pc:docMk/>
            <pc:sldMk cId="3351397122" sldId="1169"/>
            <ac:spMk id="22" creationId="{8E102DCC-4367-4D64-1CA7-193AEC4BA91E}"/>
          </ac:spMkLst>
        </pc:spChg>
        <pc:spChg chg="del">
          <ac:chgData name="Siegbert Rudolph" userId="2af4d44886c067cc" providerId="LiveId" clId="{6B33D7FB-EB52-440B-AD4C-53AA53A38C16}" dt="2023-04-23T06:20:16.664" v="1163" actId="478"/>
          <ac:spMkLst>
            <pc:docMk/>
            <pc:sldMk cId="3351397122" sldId="1169"/>
            <ac:spMk id="23" creationId="{CFB139AE-FB45-A234-F89C-DBDE1FC5913F}"/>
          </ac:spMkLst>
        </pc:spChg>
        <pc:spChg chg="del">
          <ac:chgData name="Siegbert Rudolph" userId="2af4d44886c067cc" providerId="LiveId" clId="{6B33D7FB-EB52-440B-AD4C-53AA53A38C16}" dt="2023-04-23T06:20:22.020" v="1164" actId="478"/>
          <ac:spMkLst>
            <pc:docMk/>
            <pc:sldMk cId="3351397122" sldId="1169"/>
            <ac:spMk id="24" creationId="{F0134EDF-1D1C-1E8F-A278-2896661F04EC}"/>
          </ac:spMkLst>
        </pc:spChg>
        <pc:spChg chg="del">
          <ac:chgData name="Siegbert Rudolph" userId="2af4d44886c067cc" providerId="LiveId" clId="{6B33D7FB-EB52-440B-AD4C-53AA53A38C16}" dt="2023-04-23T06:20:22.020" v="1164" actId="478"/>
          <ac:spMkLst>
            <pc:docMk/>
            <pc:sldMk cId="3351397122" sldId="1169"/>
            <ac:spMk id="26" creationId="{EBFA05ED-C8CF-83DD-0814-93946186161D}"/>
          </ac:spMkLst>
        </pc:spChg>
        <pc:spChg chg="del">
          <ac:chgData name="Siegbert Rudolph" userId="2af4d44886c067cc" providerId="LiveId" clId="{6B33D7FB-EB52-440B-AD4C-53AA53A38C16}" dt="2023-04-23T06:20:22.020" v="1164" actId="478"/>
          <ac:spMkLst>
            <pc:docMk/>
            <pc:sldMk cId="3351397122" sldId="1169"/>
            <ac:spMk id="27" creationId="{20C3D9DF-015C-BF0A-40A0-F115843C287B}"/>
          </ac:spMkLst>
        </pc:spChg>
        <pc:spChg chg="del">
          <ac:chgData name="Siegbert Rudolph" userId="2af4d44886c067cc" providerId="LiveId" clId="{6B33D7FB-EB52-440B-AD4C-53AA53A38C16}" dt="2023-04-23T06:20:22.020" v="1164" actId="478"/>
          <ac:spMkLst>
            <pc:docMk/>
            <pc:sldMk cId="3351397122" sldId="1169"/>
            <ac:spMk id="28" creationId="{A971477A-B832-D030-5AEB-84B6ADBEF59C}"/>
          </ac:spMkLst>
        </pc:spChg>
        <pc:spChg chg="del">
          <ac:chgData name="Siegbert Rudolph" userId="2af4d44886c067cc" providerId="LiveId" clId="{6B33D7FB-EB52-440B-AD4C-53AA53A38C16}" dt="2023-04-23T06:20:16.664" v="1163" actId="478"/>
          <ac:spMkLst>
            <pc:docMk/>
            <pc:sldMk cId="3351397122" sldId="1169"/>
            <ac:spMk id="30" creationId="{DB0F5E18-F349-D169-D3A2-3A7CADED64F0}"/>
          </ac:spMkLst>
        </pc:spChg>
        <pc:spChg chg="del">
          <ac:chgData name="Siegbert Rudolph" userId="2af4d44886c067cc" providerId="LiveId" clId="{6B33D7FB-EB52-440B-AD4C-53AA53A38C16}" dt="2023-04-23T06:20:22.020" v="1164" actId="478"/>
          <ac:spMkLst>
            <pc:docMk/>
            <pc:sldMk cId="3351397122" sldId="1169"/>
            <ac:spMk id="31" creationId="{DBBD9606-5080-D70A-7FAE-D9BF970F2350}"/>
          </ac:spMkLst>
        </pc:spChg>
        <pc:spChg chg="del">
          <ac:chgData name="Siegbert Rudolph" userId="2af4d44886c067cc" providerId="LiveId" clId="{6B33D7FB-EB52-440B-AD4C-53AA53A38C16}" dt="2023-04-23T06:20:16.664" v="1163" actId="478"/>
          <ac:spMkLst>
            <pc:docMk/>
            <pc:sldMk cId="3351397122" sldId="1169"/>
            <ac:spMk id="32" creationId="{F7E6C7C9-EEF5-877D-6C96-31F44D416D68}"/>
          </ac:spMkLst>
        </pc:spChg>
        <pc:spChg chg="del">
          <ac:chgData name="Siegbert Rudolph" userId="2af4d44886c067cc" providerId="LiveId" clId="{6B33D7FB-EB52-440B-AD4C-53AA53A38C16}" dt="2023-04-23T06:20:22.020" v="1164" actId="478"/>
          <ac:spMkLst>
            <pc:docMk/>
            <pc:sldMk cId="3351397122" sldId="1169"/>
            <ac:spMk id="33" creationId="{815769D9-AAE9-9E02-DA42-530C3FD12E62}"/>
          </ac:spMkLst>
        </pc:spChg>
        <pc:spChg chg="del">
          <ac:chgData name="Siegbert Rudolph" userId="2af4d44886c067cc" providerId="LiveId" clId="{6B33D7FB-EB52-440B-AD4C-53AA53A38C16}" dt="2023-04-23T06:20:22.020" v="1164" actId="478"/>
          <ac:spMkLst>
            <pc:docMk/>
            <pc:sldMk cId="3351397122" sldId="1169"/>
            <ac:spMk id="34" creationId="{71CF61FB-8879-926E-CBE7-2878D5CE5829}"/>
          </ac:spMkLst>
        </pc:spChg>
        <pc:spChg chg="mod">
          <ac:chgData name="Siegbert Rudolph" userId="2af4d44886c067cc" providerId="LiveId" clId="{6B33D7FB-EB52-440B-AD4C-53AA53A38C16}" dt="2023-04-23T05:31:13.474" v="87" actId="6549"/>
          <ac:spMkLst>
            <pc:docMk/>
            <pc:sldMk cId="3351397122" sldId="1169"/>
            <ac:spMk id="35" creationId="{D74B85B1-8185-C7C7-8838-3BA5780719C2}"/>
          </ac:spMkLst>
        </pc:spChg>
        <pc:spChg chg="mod">
          <ac:chgData name="Siegbert Rudolph" userId="2af4d44886c067cc" providerId="LiveId" clId="{6B33D7FB-EB52-440B-AD4C-53AA53A38C16}" dt="2023-04-23T05:30:58.786" v="79" actId="6549"/>
          <ac:spMkLst>
            <pc:docMk/>
            <pc:sldMk cId="3351397122" sldId="1169"/>
            <ac:spMk id="36" creationId="{00672070-E657-EFEB-F6CA-35FC2CA5B5BB}"/>
          </ac:spMkLst>
        </pc:spChg>
        <pc:spChg chg="mod">
          <ac:chgData name="Siegbert Rudolph" userId="2af4d44886c067cc" providerId="LiveId" clId="{6B33D7FB-EB52-440B-AD4C-53AA53A38C16}" dt="2023-04-23T05:31:59.243" v="94" actId="1076"/>
          <ac:spMkLst>
            <pc:docMk/>
            <pc:sldMk cId="3351397122" sldId="1169"/>
            <ac:spMk id="37" creationId="{4C38D1C2-235E-651A-CD3C-1DEA8E251AB3}"/>
          </ac:spMkLst>
        </pc:spChg>
      </pc:sldChg>
      <pc:sldChg chg="addSp delSp modSp del mod">
        <pc:chgData name="Siegbert Rudolph" userId="2af4d44886c067cc" providerId="LiveId" clId="{6B33D7FB-EB52-440B-AD4C-53AA53A38C16}" dt="2023-04-23T07:17:03.037" v="1696" actId="47"/>
        <pc:sldMkLst>
          <pc:docMk/>
          <pc:sldMk cId="3658249444" sldId="1170"/>
        </pc:sldMkLst>
        <pc:spChg chg="del mod">
          <ac:chgData name="Siegbert Rudolph" userId="2af4d44886c067cc" providerId="LiveId" clId="{6B33D7FB-EB52-440B-AD4C-53AA53A38C16}" dt="2023-04-23T07:05:17.921" v="1616" actId="21"/>
          <ac:spMkLst>
            <pc:docMk/>
            <pc:sldMk cId="3658249444" sldId="1170"/>
            <ac:spMk id="2" creationId="{DE64B889-3D89-4C79-8DA1-331FE21E5F75}"/>
          </ac:spMkLst>
        </pc:spChg>
        <pc:spChg chg="add mod">
          <ac:chgData name="Siegbert Rudolph" userId="2af4d44886c067cc" providerId="LiveId" clId="{6B33D7FB-EB52-440B-AD4C-53AA53A38C16}" dt="2023-04-23T07:05:17.921" v="1616" actId="21"/>
          <ac:spMkLst>
            <pc:docMk/>
            <pc:sldMk cId="3658249444" sldId="1170"/>
            <ac:spMk id="6" creationId="{66C6B26A-A716-FC36-BC96-1EC6D100C8EA}"/>
          </ac:spMkLst>
        </pc:spChg>
        <pc:picChg chg="del">
          <ac:chgData name="Siegbert Rudolph" userId="2af4d44886c067cc" providerId="LiveId" clId="{6B33D7FB-EB52-440B-AD4C-53AA53A38C16}" dt="2023-04-23T05:36:07.146" v="219" actId="478"/>
          <ac:picMkLst>
            <pc:docMk/>
            <pc:sldMk cId="3658249444" sldId="1170"/>
            <ac:picMk id="63" creationId="{06AC3A3C-31C2-BDAB-FC0C-2DB899F2F697}"/>
          </ac:picMkLst>
        </pc:picChg>
      </pc:sldChg>
      <pc:sldChg chg="addSp delSp modSp mod">
        <pc:chgData name="Siegbert Rudolph" userId="2af4d44886c067cc" providerId="LiveId" clId="{6B33D7FB-EB52-440B-AD4C-53AA53A38C16}" dt="2023-04-24T20:15:29.553" v="3948" actId="478"/>
        <pc:sldMkLst>
          <pc:docMk/>
          <pc:sldMk cId="3902231488" sldId="1171"/>
        </pc:sldMkLst>
        <pc:spChg chg="mod">
          <ac:chgData name="Siegbert Rudolph" userId="2af4d44886c067cc" providerId="LiveId" clId="{6B33D7FB-EB52-440B-AD4C-53AA53A38C16}" dt="2023-04-22T17:50:36.595" v="16" actId="20577"/>
          <ac:spMkLst>
            <pc:docMk/>
            <pc:sldMk cId="3902231488" sldId="1171"/>
            <ac:spMk id="2" creationId="{DE64B889-3D89-4C79-8DA1-331FE21E5F75}"/>
          </ac:spMkLst>
        </pc:spChg>
        <pc:spChg chg="add mod">
          <ac:chgData name="Siegbert Rudolph" userId="2af4d44886c067cc" providerId="LiveId" clId="{6B33D7FB-EB52-440B-AD4C-53AA53A38C16}" dt="2023-04-23T07:53:39.742" v="1996"/>
          <ac:spMkLst>
            <pc:docMk/>
            <pc:sldMk cId="3902231488" sldId="1171"/>
            <ac:spMk id="5" creationId="{80CA7EE0-56A2-A13E-F011-7D6310C2F42A}"/>
          </ac:spMkLst>
        </pc:spChg>
        <pc:spChg chg="add mod">
          <ac:chgData name="Siegbert Rudolph" userId="2af4d44886c067cc" providerId="LiveId" clId="{6B33D7FB-EB52-440B-AD4C-53AA53A38C16}" dt="2023-04-23T07:53:39.742" v="1996"/>
          <ac:spMkLst>
            <pc:docMk/>
            <pc:sldMk cId="3902231488" sldId="1171"/>
            <ac:spMk id="6" creationId="{1EBA0AE7-6D1A-9A88-583A-94B38AB48508}"/>
          </ac:spMkLst>
        </pc:spChg>
        <pc:spChg chg="add mod">
          <ac:chgData name="Siegbert Rudolph" userId="2af4d44886c067cc" providerId="LiveId" clId="{6B33D7FB-EB52-440B-AD4C-53AA53A38C16}" dt="2023-04-23T07:53:39.742" v="1996"/>
          <ac:spMkLst>
            <pc:docMk/>
            <pc:sldMk cId="3902231488" sldId="1171"/>
            <ac:spMk id="7" creationId="{13C565F4-4A86-CCC4-FC6E-A92678C06DB8}"/>
          </ac:spMkLst>
        </pc:spChg>
        <pc:spChg chg="add mod">
          <ac:chgData name="Siegbert Rudolph" userId="2af4d44886c067cc" providerId="LiveId" clId="{6B33D7FB-EB52-440B-AD4C-53AA53A38C16}" dt="2023-04-23T07:53:39.742" v="1996"/>
          <ac:spMkLst>
            <pc:docMk/>
            <pc:sldMk cId="3902231488" sldId="1171"/>
            <ac:spMk id="8" creationId="{FC643EA0-3C4D-0AE6-7536-390F8B8B5D12}"/>
          </ac:spMkLst>
        </pc:spChg>
        <pc:spChg chg="add mod">
          <ac:chgData name="Siegbert Rudolph" userId="2af4d44886c067cc" providerId="LiveId" clId="{6B33D7FB-EB52-440B-AD4C-53AA53A38C16}" dt="2023-04-23T07:53:39.742" v="1996"/>
          <ac:spMkLst>
            <pc:docMk/>
            <pc:sldMk cId="3902231488" sldId="1171"/>
            <ac:spMk id="9" creationId="{3C12B42D-F998-3832-CC05-8820EF59089F}"/>
          </ac:spMkLst>
        </pc:spChg>
        <pc:spChg chg="add mod">
          <ac:chgData name="Siegbert Rudolph" userId="2af4d44886c067cc" providerId="LiveId" clId="{6B33D7FB-EB52-440B-AD4C-53AA53A38C16}" dt="2023-04-23T07:53:39.742" v="1996"/>
          <ac:spMkLst>
            <pc:docMk/>
            <pc:sldMk cId="3902231488" sldId="1171"/>
            <ac:spMk id="10" creationId="{E865FB2F-803C-CDB1-D85F-BFA81471189F}"/>
          </ac:spMkLst>
        </pc:spChg>
        <pc:spChg chg="add mod">
          <ac:chgData name="Siegbert Rudolph" userId="2af4d44886c067cc" providerId="LiveId" clId="{6B33D7FB-EB52-440B-AD4C-53AA53A38C16}" dt="2023-04-23T07:53:39.742" v="1996"/>
          <ac:spMkLst>
            <pc:docMk/>
            <pc:sldMk cId="3902231488" sldId="1171"/>
            <ac:spMk id="11" creationId="{0F7C248A-81AA-5471-BBDE-286F3BA447D5}"/>
          </ac:spMkLst>
        </pc:spChg>
        <pc:spChg chg="add mod">
          <ac:chgData name="Siegbert Rudolph" userId="2af4d44886c067cc" providerId="LiveId" clId="{6B33D7FB-EB52-440B-AD4C-53AA53A38C16}" dt="2023-04-23T07:53:39.742" v="1996"/>
          <ac:spMkLst>
            <pc:docMk/>
            <pc:sldMk cId="3902231488" sldId="1171"/>
            <ac:spMk id="13" creationId="{A87823C8-5439-BB93-0D8E-79F69572E580}"/>
          </ac:spMkLst>
        </pc:spChg>
        <pc:spChg chg="add mod">
          <ac:chgData name="Siegbert Rudolph" userId="2af4d44886c067cc" providerId="LiveId" clId="{6B33D7FB-EB52-440B-AD4C-53AA53A38C16}" dt="2023-04-23T07:53:39.742" v="1996"/>
          <ac:spMkLst>
            <pc:docMk/>
            <pc:sldMk cId="3902231488" sldId="1171"/>
            <ac:spMk id="14" creationId="{362F6D8B-0041-FEBA-6364-5BC7CB3A015E}"/>
          </ac:spMkLst>
        </pc:spChg>
        <pc:spChg chg="add mod">
          <ac:chgData name="Siegbert Rudolph" userId="2af4d44886c067cc" providerId="LiveId" clId="{6B33D7FB-EB52-440B-AD4C-53AA53A38C16}" dt="2023-04-23T07:53:39.742" v="1996"/>
          <ac:spMkLst>
            <pc:docMk/>
            <pc:sldMk cId="3902231488" sldId="1171"/>
            <ac:spMk id="15" creationId="{AEE8ECD9-37DF-790C-3AF2-F6A51ECBD9FD}"/>
          </ac:spMkLst>
        </pc:spChg>
        <pc:spChg chg="add mod">
          <ac:chgData name="Siegbert Rudolph" userId="2af4d44886c067cc" providerId="LiveId" clId="{6B33D7FB-EB52-440B-AD4C-53AA53A38C16}" dt="2023-04-23T07:53:39.742" v="1996"/>
          <ac:spMkLst>
            <pc:docMk/>
            <pc:sldMk cId="3902231488" sldId="1171"/>
            <ac:spMk id="16" creationId="{8BB2969A-D847-6862-52B4-D634BFFF16D2}"/>
          </ac:spMkLst>
        </pc:spChg>
        <pc:spChg chg="add mod">
          <ac:chgData name="Siegbert Rudolph" userId="2af4d44886c067cc" providerId="LiveId" clId="{6B33D7FB-EB52-440B-AD4C-53AA53A38C16}" dt="2023-04-23T07:53:39.742" v="1996"/>
          <ac:spMkLst>
            <pc:docMk/>
            <pc:sldMk cId="3902231488" sldId="1171"/>
            <ac:spMk id="17" creationId="{131CE50C-824A-1F85-266C-4260C65C6C15}"/>
          </ac:spMkLst>
        </pc:spChg>
        <pc:spChg chg="add mod">
          <ac:chgData name="Siegbert Rudolph" userId="2af4d44886c067cc" providerId="LiveId" clId="{6B33D7FB-EB52-440B-AD4C-53AA53A38C16}" dt="2023-04-23T07:53:39.742" v="1996"/>
          <ac:spMkLst>
            <pc:docMk/>
            <pc:sldMk cId="3902231488" sldId="1171"/>
            <ac:spMk id="18" creationId="{FDC7B8E1-69F6-CFBF-F797-F99DB7D75142}"/>
          </ac:spMkLst>
        </pc:spChg>
        <pc:spChg chg="add mod">
          <ac:chgData name="Siegbert Rudolph" userId="2af4d44886c067cc" providerId="LiveId" clId="{6B33D7FB-EB52-440B-AD4C-53AA53A38C16}" dt="2023-04-23T07:53:39.742" v="1996"/>
          <ac:spMkLst>
            <pc:docMk/>
            <pc:sldMk cId="3902231488" sldId="1171"/>
            <ac:spMk id="19" creationId="{6A9A75B2-5C38-3FC8-3CF8-1C32F407A859}"/>
          </ac:spMkLst>
        </pc:spChg>
        <pc:spChg chg="add mod">
          <ac:chgData name="Siegbert Rudolph" userId="2af4d44886c067cc" providerId="LiveId" clId="{6B33D7FB-EB52-440B-AD4C-53AA53A38C16}" dt="2023-04-23T07:53:39.742" v="1996"/>
          <ac:spMkLst>
            <pc:docMk/>
            <pc:sldMk cId="3902231488" sldId="1171"/>
            <ac:spMk id="20" creationId="{4C3FF851-9F53-CF48-58A2-C95690E6E7D4}"/>
          </ac:spMkLst>
        </pc:spChg>
        <pc:spChg chg="add mod">
          <ac:chgData name="Siegbert Rudolph" userId="2af4d44886c067cc" providerId="LiveId" clId="{6B33D7FB-EB52-440B-AD4C-53AA53A38C16}" dt="2023-04-23T07:53:39.742" v="1996"/>
          <ac:spMkLst>
            <pc:docMk/>
            <pc:sldMk cId="3902231488" sldId="1171"/>
            <ac:spMk id="21" creationId="{B6C4D538-CFAE-F781-8717-1F99BA7E2651}"/>
          </ac:spMkLst>
        </pc:spChg>
        <pc:spChg chg="add mod">
          <ac:chgData name="Siegbert Rudolph" userId="2af4d44886c067cc" providerId="LiveId" clId="{6B33D7FB-EB52-440B-AD4C-53AA53A38C16}" dt="2023-04-23T07:53:39.742" v="1996"/>
          <ac:spMkLst>
            <pc:docMk/>
            <pc:sldMk cId="3902231488" sldId="1171"/>
            <ac:spMk id="22" creationId="{D6A29602-95C7-58B6-0D63-B39B666B37E2}"/>
          </ac:spMkLst>
        </pc:spChg>
        <pc:spChg chg="add mod">
          <ac:chgData name="Siegbert Rudolph" userId="2af4d44886c067cc" providerId="LiveId" clId="{6B33D7FB-EB52-440B-AD4C-53AA53A38C16}" dt="2023-04-23T07:53:39.742" v="1996"/>
          <ac:spMkLst>
            <pc:docMk/>
            <pc:sldMk cId="3902231488" sldId="1171"/>
            <ac:spMk id="23" creationId="{6239FDCF-2A43-EC1C-C7D2-0F888841C270}"/>
          </ac:spMkLst>
        </pc:spChg>
        <pc:spChg chg="add mod">
          <ac:chgData name="Siegbert Rudolph" userId="2af4d44886c067cc" providerId="LiveId" clId="{6B33D7FB-EB52-440B-AD4C-53AA53A38C16}" dt="2023-04-23T07:53:39.742" v="1996"/>
          <ac:spMkLst>
            <pc:docMk/>
            <pc:sldMk cId="3902231488" sldId="1171"/>
            <ac:spMk id="24" creationId="{28A7603D-AFA9-7224-A87E-4043EFF97BE2}"/>
          </ac:spMkLst>
        </pc:spChg>
        <pc:spChg chg="add mod">
          <ac:chgData name="Siegbert Rudolph" userId="2af4d44886c067cc" providerId="LiveId" clId="{6B33D7FB-EB52-440B-AD4C-53AA53A38C16}" dt="2023-04-23T07:53:39.742" v="1996"/>
          <ac:spMkLst>
            <pc:docMk/>
            <pc:sldMk cId="3902231488" sldId="1171"/>
            <ac:spMk id="25" creationId="{E7AEE883-4137-7934-30A3-485CC6175EF8}"/>
          </ac:spMkLst>
        </pc:spChg>
        <pc:spChg chg="add mod">
          <ac:chgData name="Siegbert Rudolph" userId="2af4d44886c067cc" providerId="LiveId" clId="{6B33D7FB-EB52-440B-AD4C-53AA53A38C16}" dt="2023-04-23T07:53:39.742" v="1996"/>
          <ac:spMkLst>
            <pc:docMk/>
            <pc:sldMk cId="3902231488" sldId="1171"/>
            <ac:spMk id="26" creationId="{3EA7C8DE-21CA-E788-6244-6F42FE198B21}"/>
          </ac:spMkLst>
        </pc:spChg>
        <pc:spChg chg="add mod">
          <ac:chgData name="Siegbert Rudolph" userId="2af4d44886c067cc" providerId="LiveId" clId="{6B33D7FB-EB52-440B-AD4C-53AA53A38C16}" dt="2023-04-23T07:53:39.742" v="1996"/>
          <ac:spMkLst>
            <pc:docMk/>
            <pc:sldMk cId="3902231488" sldId="1171"/>
            <ac:spMk id="27" creationId="{DBA24D3A-197C-DE8A-A2BC-6F54E5F56337}"/>
          </ac:spMkLst>
        </pc:spChg>
        <pc:spChg chg="add mod">
          <ac:chgData name="Siegbert Rudolph" userId="2af4d44886c067cc" providerId="LiveId" clId="{6B33D7FB-EB52-440B-AD4C-53AA53A38C16}" dt="2023-04-23T07:53:39.742" v="1996"/>
          <ac:spMkLst>
            <pc:docMk/>
            <pc:sldMk cId="3902231488" sldId="1171"/>
            <ac:spMk id="28" creationId="{532DF205-10DA-4104-2481-5253B5808230}"/>
          </ac:spMkLst>
        </pc:spChg>
        <pc:spChg chg="add mod">
          <ac:chgData name="Siegbert Rudolph" userId="2af4d44886c067cc" providerId="LiveId" clId="{6B33D7FB-EB52-440B-AD4C-53AA53A38C16}" dt="2023-04-23T07:53:39.742" v="1996"/>
          <ac:spMkLst>
            <pc:docMk/>
            <pc:sldMk cId="3902231488" sldId="1171"/>
            <ac:spMk id="29" creationId="{0FAC41CB-51B2-A062-CC5F-5ACCB77F5A68}"/>
          </ac:spMkLst>
        </pc:spChg>
        <pc:spChg chg="add mod">
          <ac:chgData name="Siegbert Rudolph" userId="2af4d44886c067cc" providerId="LiveId" clId="{6B33D7FB-EB52-440B-AD4C-53AA53A38C16}" dt="2023-04-23T07:53:39.742" v="1996"/>
          <ac:spMkLst>
            <pc:docMk/>
            <pc:sldMk cId="3902231488" sldId="1171"/>
            <ac:spMk id="30" creationId="{82F10BE5-4C2C-7790-EF89-253190E8E179}"/>
          </ac:spMkLst>
        </pc:spChg>
        <pc:spChg chg="add mod">
          <ac:chgData name="Siegbert Rudolph" userId="2af4d44886c067cc" providerId="LiveId" clId="{6B33D7FB-EB52-440B-AD4C-53AA53A38C16}" dt="2023-04-23T07:53:39.742" v="1996"/>
          <ac:spMkLst>
            <pc:docMk/>
            <pc:sldMk cId="3902231488" sldId="1171"/>
            <ac:spMk id="31" creationId="{B56D427E-8F89-EBEF-42B6-95D7060A5B4D}"/>
          </ac:spMkLst>
        </pc:spChg>
        <pc:spChg chg="add mod">
          <ac:chgData name="Siegbert Rudolph" userId="2af4d44886c067cc" providerId="LiveId" clId="{6B33D7FB-EB52-440B-AD4C-53AA53A38C16}" dt="2023-04-23T07:53:39.742" v="1996"/>
          <ac:spMkLst>
            <pc:docMk/>
            <pc:sldMk cId="3902231488" sldId="1171"/>
            <ac:spMk id="32" creationId="{76FE16DF-8AC8-E13F-4DA6-2134E7BCEB0C}"/>
          </ac:spMkLst>
        </pc:spChg>
        <pc:spChg chg="add mod">
          <ac:chgData name="Siegbert Rudolph" userId="2af4d44886c067cc" providerId="LiveId" clId="{6B33D7FB-EB52-440B-AD4C-53AA53A38C16}" dt="2023-04-23T07:53:39.742" v="1996"/>
          <ac:spMkLst>
            <pc:docMk/>
            <pc:sldMk cId="3902231488" sldId="1171"/>
            <ac:spMk id="33" creationId="{C7367E7B-D030-68CB-D115-F34B8152D5DF}"/>
          </ac:spMkLst>
        </pc:spChg>
        <pc:spChg chg="add mod">
          <ac:chgData name="Siegbert Rudolph" userId="2af4d44886c067cc" providerId="LiveId" clId="{6B33D7FB-EB52-440B-AD4C-53AA53A38C16}" dt="2023-04-23T07:53:39.742" v="1996"/>
          <ac:spMkLst>
            <pc:docMk/>
            <pc:sldMk cId="3902231488" sldId="1171"/>
            <ac:spMk id="34" creationId="{EC983BA2-49BD-14E0-AD3C-C38DB1EF73B9}"/>
          </ac:spMkLst>
        </pc:spChg>
        <pc:spChg chg="add mod">
          <ac:chgData name="Siegbert Rudolph" userId="2af4d44886c067cc" providerId="LiveId" clId="{6B33D7FB-EB52-440B-AD4C-53AA53A38C16}" dt="2023-04-23T07:53:39.742" v="1996"/>
          <ac:spMkLst>
            <pc:docMk/>
            <pc:sldMk cId="3902231488" sldId="1171"/>
            <ac:spMk id="35" creationId="{5B245105-588C-828A-C094-1A226E42D285}"/>
          </ac:spMkLst>
        </pc:spChg>
        <pc:spChg chg="add mod">
          <ac:chgData name="Siegbert Rudolph" userId="2af4d44886c067cc" providerId="LiveId" clId="{6B33D7FB-EB52-440B-AD4C-53AA53A38C16}" dt="2023-04-23T07:53:39.742" v="1996"/>
          <ac:spMkLst>
            <pc:docMk/>
            <pc:sldMk cId="3902231488" sldId="1171"/>
            <ac:spMk id="36" creationId="{F7AAC36E-3D17-89F8-C083-95303B9CBB41}"/>
          </ac:spMkLst>
        </pc:spChg>
        <pc:spChg chg="add mod">
          <ac:chgData name="Siegbert Rudolph" userId="2af4d44886c067cc" providerId="LiveId" clId="{6B33D7FB-EB52-440B-AD4C-53AA53A38C16}" dt="2023-04-23T07:53:39.742" v="1996"/>
          <ac:spMkLst>
            <pc:docMk/>
            <pc:sldMk cId="3902231488" sldId="1171"/>
            <ac:spMk id="37" creationId="{56C1A24F-8F5A-850C-8B19-21F75F657C83}"/>
          </ac:spMkLst>
        </pc:spChg>
        <pc:spChg chg="add mod">
          <ac:chgData name="Siegbert Rudolph" userId="2af4d44886c067cc" providerId="LiveId" clId="{6B33D7FB-EB52-440B-AD4C-53AA53A38C16}" dt="2023-04-23T07:53:39.742" v="1996"/>
          <ac:spMkLst>
            <pc:docMk/>
            <pc:sldMk cId="3902231488" sldId="1171"/>
            <ac:spMk id="38" creationId="{C61C098A-1C49-E9B8-BD53-FA1E700FC451}"/>
          </ac:spMkLst>
        </pc:spChg>
        <pc:spChg chg="add mod">
          <ac:chgData name="Siegbert Rudolph" userId="2af4d44886c067cc" providerId="LiveId" clId="{6B33D7FB-EB52-440B-AD4C-53AA53A38C16}" dt="2023-04-23T07:53:39.742" v="1996"/>
          <ac:spMkLst>
            <pc:docMk/>
            <pc:sldMk cId="3902231488" sldId="1171"/>
            <ac:spMk id="39" creationId="{40F58C44-FED1-AD3C-CC75-337930758312}"/>
          </ac:spMkLst>
        </pc:spChg>
        <pc:spChg chg="add mod">
          <ac:chgData name="Siegbert Rudolph" userId="2af4d44886c067cc" providerId="LiveId" clId="{6B33D7FB-EB52-440B-AD4C-53AA53A38C16}" dt="2023-04-23T07:53:39.742" v="1996"/>
          <ac:spMkLst>
            <pc:docMk/>
            <pc:sldMk cId="3902231488" sldId="1171"/>
            <ac:spMk id="40" creationId="{C3F9C208-4BC5-6B2F-06A1-3ED8D81B88FD}"/>
          </ac:spMkLst>
        </pc:spChg>
        <pc:spChg chg="add mod">
          <ac:chgData name="Siegbert Rudolph" userId="2af4d44886c067cc" providerId="LiveId" clId="{6B33D7FB-EB52-440B-AD4C-53AA53A38C16}" dt="2023-04-23T07:53:39.742" v="1996"/>
          <ac:spMkLst>
            <pc:docMk/>
            <pc:sldMk cId="3902231488" sldId="1171"/>
            <ac:spMk id="41" creationId="{3A6AF6F9-AF91-506B-9AD9-B3601B4BD1E6}"/>
          </ac:spMkLst>
        </pc:spChg>
        <pc:spChg chg="add mod">
          <ac:chgData name="Siegbert Rudolph" userId="2af4d44886c067cc" providerId="LiveId" clId="{6B33D7FB-EB52-440B-AD4C-53AA53A38C16}" dt="2023-04-23T07:53:39.742" v="1996"/>
          <ac:spMkLst>
            <pc:docMk/>
            <pc:sldMk cId="3902231488" sldId="1171"/>
            <ac:spMk id="42" creationId="{B3D13A61-FF20-7BD7-F230-CE6F9C08AA41}"/>
          </ac:spMkLst>
        </pc:spChg>
        <pc:spChg chg="add mod">
          <ac:chgData name="Siegbert Rudolph" userId="2af4d44886c067cc" providerId="LiveId" clId="{6B33D7FB-EB52-440B-AD4C-53AA53A38C16}" dt="2023-04-23T07:53:39.742" v="1996"/>
          <ac:spMkLst>
            <pc:docMk/>
            <pc:sldMk cId="3902231488" sldId="1171"/>
            <ac:spMk id="43" creationId="{6E7E2451-B479-72F7-0221-6827C1CA673E}"/>
          </ac:spMkLst>
        </pc:spChg>
        <pc:spChg chg="add mod">
          <ac:chgData name="Siegbert Rudolph" userId="2af4d44886c067cc" providerId="LiveId" clId="{6B33D7FB-EB52-440B-AD4C-53AA53A38C16}" dt="2023-04-23T07:53:39.742" v="1996"/>
          <ac:spMkLst>
            <pc:docMk/>
            <pc:sldMk cId="3902231488" sldId="1171"/>
            <ac:spMk id="44" creationId="{94EE8D81-EACA-80F9-4D95-C916F3622CFA}"/>
          </ac:spMkLst>
        </pc:spChg>
        <pc:spChg chg="add mod">
          <ac:chgData name="Siegbert Rudolph" userId="2af4d44886c067cc" providerId="LiveId" clId="{6B33D7FB-EB52-440B-AD4C-53AA53A38C16}" dt="2023-04-23T07:53:39.742" v="1996"/>
          <ac:spMkLst>
            <pc:docMk/>
            <pc:sldMk cId="3902231488" sldId="1171"/>
            <ac:spMk id="45" creationId="{651B4D36-1F79-D786-0DB1-2EAD180FE20D}"/>
          </ac:spMkLst>
        </pc:spChg>
        <pc:spChg chg="add mod">
          <ac:chgData name="Siegbert Rudolph" userId="2af4d44886c067cc" providerId="LiveId" clId="{6B33D7FB-EB52-440B-AD4C-53AA53A38C16}" dt="2023-04-23T07:53:39.742" v="1996"/>
          <ac:spMkLst>
            <pc:docMk/>
            <pc:sldMk cId="3902231488" sldId="1171"/>
            <ac:spMk id="46" creationId="{CF0C3920-C702-12A6-AF97-43FD87E1C8B5}"/>
          </ac:spMkLst>
        </pc:spChg>
        <pc:spChg chg="add mod">
          <ac:chgData name="Siegbert Rudolph" userId="2af4d44886c067cc" providerId="LiveId" clId="{6B33D7FB-EB52-440B-AD4C-53AA53A38C16}" dt="2023-04-23T07:53:39.742" v="1996"/>
          <ac:spMkLst>
            <pc:docMk/>
            <pc:sldMk cId="3902231488" sldId="1171"/>
            <ac:spMk id="47" creationId="{D223F75D-2F1A-9A77-9E2F-A38365A55BCA}"/>
          </ac:spMkLst>
        </pc:spChg>
        <pc:spChg chg="add mod">
          <ac:chgData name="Siegbert Rudolph" userId="2af4d44886c067cc" providerId="LiveId" clId="{6B33D7FB-EB52-440B-AD4C-53AA53A38C16}" dt="2023-04-23T07:53:39.742" v="1996"/>
          <ac:spMkLst>
            <pc:docMk/>
            <pc:sldMk cId="3902231488" sldId="1171"/>
            <ac:spMk id="48" creationId="{B8C6B1CC-ABBE-D41D-25B7-4A10037E4907}"/>
          </ac:spMkLst>
        </pc:spChg>
        <pc:spChg chg="add mod">
          <ac:chgData name="Siegbert Rudolph" userId="2af4d44886c067cc" providerId="LiveId" clId="{6B33D7FB-EB52-440B-AD4C-53AA53A38C16}" dt="2023-04-23T07:53:39.742" v="1996"/>
          <ac:spMkLst>
            <pc:docMk/>
            <pc:sldMk cId="3902231488" sldId="1171"/>
            <ac:spMk id="49" creationId="{704837C6-71A2-A0E9-19CF-3A5550936019}"/>
          </ac:spMkLst>
        </pc:spChg>
        <pc:spChg chg="add mod">
          <ac:chgData name="Siegbert Rudolph" userId="2af4d44886c067cc" providerId="LiveId" clId="{6B33D7FB-EB52-440B-AD4C-53AA53A38C16}" dt="2023-04-23T07:53:39.742" v="1996"/>
          <ac:spMkLst>
            <pc:docMk/>
            <pc:sldMk cId="3902231488" sldId="1171"/>
            <ac:spMk id="50" creationId="{8A72CAF9-4D90-DA61-C965-EF4D29C30B8C}"/>
          </ac:spMkLst>
        </pc:spChg>
        <pc:spChg chg="add mod">
          <ac:chgData name="Siegbert Rudolph" userId="2af4d44886c067cc" providerId="LiveId" clId="{6B33D7FB-EB52-440B-AD4C-53AA53A38C16}" dt="2023-04-23T07:53:39.742" v="1996"/>
          <ac:spMkLst>
            <pc:docMk/>
            <pc:sldMk cId="3902231488" sldId="1171"/>
            <ac:spMk id="51" creationId="{91502C33-A630-BCD5-5C82-EC61D441EF86}"/>
          </ac:spMkLst>
        </pc:spChg>
        <pc:spChg chg="add mod">
          <ac:chgData name="Siegbert Rudolph" userId="2af4d44886c067cc" providerId="LiveId" clId="{6B33D7FB-EB52-440B-AD4C-53AA53A38C16}" dt="2023-04-23T07:53:39.742" v="1996"/>
          <ac:spMkLst>
            <pc:docMk/>
            <pc:sldMk cId="3902231488" sldId="1171"/>
            <ac:spMk id="52" creationId="{B3F4567F-A519-BEBC-B507-D42AF585A31D}"/>
          </ac:spMkLst>
        </pc:spChg>
        <pc:spChg chg="add mod">
          <ac:chgData name="Siegbert Rudolph" userId="2af4d44886c067cc" providerId="LiveId" clId="{6B33D7FB-EB52-440B-AD4C-53AA53A38C16}" dt="2023-04-23T07:53:39.742" v="1996"/>
          <ac:spMkLst>
            <pc:docMk/>
            <pc:sldMk cId="3902231488" sldId="1171"/>
            <ac:spMk id="53" creationId="{85102523-B38F-B279-EE3F-0B18D372C5EA}"/>
          </ac:spMkLst>
        </pc:spChg>
        <pc:spChg chg="add mod">
          <ac:chgData name="Siegbert Rudolph" userId="2af4d44886c067cc" providerId="LiveId" clId="{6B33D7FB-EB52-440B-AD4C-53AA53A38C16}" dt="2023-04-23T07:53:39.742" v="1996"/>
          <ac:spMkLst>
            <pc:docMk/>
            <pc:sldMk cId="3902231488" sldId="1171"/>
            <ac:spMk id="55" creationId="{5B5CA6AF-72DE-9FE4-8D26-13C91AAFB129}"/>
          </ac:spMkLst>
        </pc:spChg>
        <pc:spChg chg="add mod">
          <ac:chgData name="Siegbert Rudolph" userId="2af4d44886c067cc" providerId="LiveId" clId="{6B33D7FB-EB52-440B-AD4C-53AA53A38C16}" dt="2023-04-23T07:53:39.742" v="1996"/>
          <ac:spMkLst>
            <pc:docMk/>
            <pc:sldMk cId="3902231488" sldId="1171"/>
            <ac:spMk id="56" creationId="{00186F5A-1891-1CF2-CC8E-E0B310BF96FD}"/>
          </ac:spMkLst>
        </pc:spChg>
        <pc:spChg chg="add mod">
          <ac:chgData name="Siegbert Rudolph" userId="2af4d44886c067cc" providerId="LiveId" clId="{6B33D7FB-EB52-440B-AD4C-53AA53A38C16}" dt="2023-04-23T07:53:39.742" v="1996"/>
          <ac:spMkLst>
            <pc:docMk/>
            <pc:sldMk cId="3902231488" sldId="1171"/>
            <ac:spMk id="57" creationId="{236233C2-8842-6F1E-C6E6-1B9506E39286}"/>
          </ac:spMkLst>
        </pc:spChg>
        <pc:spChg chg="add mod">
          <ac:chgData name="Siegbert Rudolph" userId="2af4d44886c067cc" providerId="LiveId" clId="{6B33D7FB-EB52-440B-AD4C-53AA53A38C16}" dt="2023-04-23T07:53:39.742" v="1996"/>
          <ac:spMkLst>
            <pc:docMk/>
            <pc:sldMk cId="3902231488" sldId="1171"/>
            <ac:spMk id="58" creationId="{E560B143-BDA9-049E-FFA1-6ECF81D6BC2D}"/>
          </ac:spMkLst>
        </pc:spChg>
        <pc:spChg chg="add mod">
          <ac:chgData name="Siegbert Rudolph" userId="2af4d44886c067cc" providerId="LiveId" clId="{6B33D7FB-EB52-440B-AD4C-53AA53A38C16}" dt="2023-04-23T07:53:39.742" v="1996"/>
          <ac:spMkLst>
            <pc:docMk/>
            <pc:sldMk cId="3902231488" sldId="1171"/>
            <ac:spMk id="59" creationId="{9112A13F-3435-FD14-607E-81598F1D2ABC}"/>
          </ac:spMkLst>
        </pc:spChg>
        <pc:spChg chg="add mod">
          <ac:chgData name="Siegbert Rudolph" userId="2af4d44886c067cc" providerId="LiveId" clId="{6B33D7FB-EB52-440B-AD4C-53AA53A38C16}" dt="2023-04-23T07:53:39.742" v="1996"/>
          <ac:spMkLst>
            <pc:docMk/>
            <pc:sldMk cId="3902231488" sldId="1171"/>
            <ac:spMk id="60" creationId="{25D8E5C0-6AB0-18D8-E8CA-6C740FB9118E}"/>
          </ac:spMkLst>
        </pc:spChg>
        <pc:spChg chg="add mod">
          <ac:chgData name="Siegbert Rudolph" userId="2af4d44886c067cc" providerId="LiveId" clId="{6B33D7FB-EB52-440B-AD4C-53AA53A38C16}" dt="2023-04-23T07:53:39.742" v="1996"/>
          <ac:spMkLst>
            <pc:docMk/>
            <pc:sldMk cId="3902231488" sldId="1171"/>
            <ac:spMk id="61" creationId="{35AC57C2-95CB-F6AD-0965-DA73EE6B977D}"/>
          </ac:spMkLst>
        </pc:spChg>
        <pc:spChg chg="add mod">
          <ac:chgData name="Siegbert Rudolph" userId="2af4d44886c067cc" providerId="LiveId" clId="{6B33D7FB-EB52-440B-AD4C-53AA53A38C16}" dt="2023-04-23T07:53:39.742" v="1996"/>
          <ac:spMkLst>
            <pc:docMk/>
            <pc:sldMk cId="3902231488" sldId="1171"/>
            <ac:spMk id="63" creationId="{82915544-644A-800A-B83D-8936B110D066}"/>
          </ac:spMkLst>
        </pc:spChg>
        <pc:spChg chg="add mod">
          <ac:chgData name="Siegbert Rudolph" userId="2af4d44886c067cc" providerId="LiveId" clId="{6B33D7FB-EB52-440B-AD4C-53AA53A38C16}" dt="2023-04-23T07:53:39.742" v="1996"/>
          <ac:spMkLst>
            <pc:docMk/>
            <pc:sldMk cId="3902231488" sldId="1171"/>
            <ac:spMk id="64" creationId="{9875055E-050A-AFB5-3290-ED9D82FD72FA}"/>
          </ac:spMkLst>
        </pc:spChg>
        <pc:spChg chg="add mod">
          <ac:chgData name="Siegbert Rudolph" userId="2af4d44886c067cc" providerId="LiveId" clId="{6B33D7FB-EB52-440B-AD4C-53AA53A38C16}" dt="2023-04-23T07:53:39.742" v="1996"/>
          <ac:spMkLst>
            <pc:docMk/>
            <pc:sldMk cId="3902231488" sldId="1171"/>
            <ac:spMk id="65" creationId="{3DD24D19-F956-4323-CA12-7CF83BC3A8B7}"/>
          </ac:spMkLst>
        </pc:spChg>
        <pc:spChg chg="add mod">
          <ac:chgData name="Siegbert Rudolph" userId="2af4d44886c067cc" providerId="LiveId" clId="{6B33D7FB-EB52-440B-AD4C-53AA53A38C16}" dt="2023-04-23T07:53:39.742" v="1996"/>
          <ac:spMkLst>
            <pc:docMk/>
            <pc:sldMk cId="3902231488" sldId="1171"/>
            <ac:spMk id="66" creationId="{5FE5CD0C-3131-4523-78C7-4256B9A7953F}"/>
          </ac:spMkLst>
        </pc:spChg>
        <pc:spChg chg="add mod">
          <ac:chgData name="Siegbert Rudolph" userId="2af4d44886c067cc" providerId="LiveId" clId="{6B33D7FB-EB52-440B-AD4C-53AA53A38C16}" dt="2023-04-23T07:53:39.742" v="1996"/>
          <ac:spMkLst>
            <pc:docMk/>
            <pc:sldMk cId="3902231488" sldId="1171"/>
            <ac:spMk id="67" creationId="{EC8737DB-547F-21FF-CC79-6A3ADD2C4547}"/>
          </ac:spMkLst>
        </pc:spChg>
        <pc:spChg chg="add mod">
          <ac:chgData name="Siegbert Rudolph" userId="2af4d44886c067cc" providerId="LiveId" clId="{6B33D7FB-EB52-440B-AD4C-53AA53A38C16}" dt="2023-04-23T07:53:39.742" v="1996"/>
          <ac:spMkLst>
            <pc:docMk/>
            <pc:sldMk cId="3902231488" sldId="1171"/>
            <ac:spMk id="68" creationId="{2DA8D935-28CF-C7CE-34EE-066CF8F51CB9}"/>
          </ac:spMkLst>
        </pc:spChg>
        <pc:spChg chg="add mod">
          <ac:chgData name="Siegbert Rudolph" userId="2af4d44886c067cc" providerId="LiveId" clId="{6B33D7FB-EB52-440B-AD4C-53AA53A38C16}" dt="2023-04-23T07:53:39.742" v="1996"/>
          <ac:spMkLst>
            <pc:docMk/>
            <pc:sldMk cId="3902231488" sldId="1171"/>
            <ac:spMk id="69" creationId="{5E8FE3CF-3036-A917-0399-D533A4C373DF}"/>
          </ac:spMkLst>
        </pc:spChg>
        <pc:spChg chg="add mod">
          <ac:chgData name="Siegbert Rudolph" userId="2af4d44886c067cc" providerId="LiveId" clId="{6B33D7FB-EB52-440B-AD4C-53AA53A38C16}" dt="2023-04-23T07:53:39.742" v="1996"/>
          <ac:spMkLst>
            <pc:docMk/>
            <pc:sldMk cId="3902231488" sldId="1171"/>
            <ac:spMk id="70" creationId="{DAD2F4D4-48E9-F356-57C4-1A0E3FADA4B5}"/>
          </ac:spMkLst>
        </pc:spChg>
        <pc:spChg chg="add mod">
          <ac:chgData name="Siegbert Rudolph" userId="2af4d44886c067cc" providerId="LiveId" clId="{6B33D7FB-EB52-440B-AD4C-53AA53A38C16}" dt="2023-04-23T07:53:39.742" v="1996"/>
          <ac:spMkLst>
            <pc:docMk/>
            <pc:sldMk cId="3902231488" sldId="1171"/>
            <ac:spMk id="71" creationId="{4CF26F2A-BD27-00E5-8035-562EA949B52D}"/>
          </ac:spMkLst>
        </pc:spChg>
        <pc:spChg chg="add mod">
          <ac:chgData name="Siegbert Rudolph" userId="2af4d44886c067cc" providerId="LiveId" clId="{6B33D7FB-EB52-440B-AD4C-53AA53A38C16}" dt="2023-04-23T07:53:39.742" v="1996"/>
          <ac:spMkLst>
            <pc:docMk/>
            <pc:sldMk cId="3902231488" sldId="1171"/>
            <ac:spMk id="72" creationId="{6AFDC294-9694-56E3-6619-465D9B6F9FEA}"/>
          </ac:spMkLst>
        </pc:spChg>
        <pc:spChg chg="add mod">
          <ac:chgData name="Siegbert Rudolph" userId="2af4d44886c067cc" providerId="LiveId" clId="{6B33D7FB-EB52-440B-AD4C-53AA53A38C16}" dt="2023-04-23T07:53:39.742" v="1996"/>
          <ac:spMkLst>
            <pc:docMk/>
            <pc:sldMk cId="3902231488" sldId="1171"/>
            <ac:spMk id="73" creationId="{3EFC947C-7FEE-A87E-6E91-CDD1F108962D}"/>
          </ac:spMkLst>
        </pc:spChg>
        <pc:spChg chg="add mod">
          <ac:chgData name="Siegbert Rudolph" userId="2af4d44886c067cc" providerId="LiveId" clId="{6B33D7FB-EB52-440B-AD4C-53AA53A38C16}" dt="2023-04-23T07:53:39.742" v="1996"/>
          <ac:spMkLst>
            <pc:docMk/>
            <pc:sldMk cId="3902231488" sldId="1171"/>
            <ac:spMk id="74" creationId="{39F8EC41-44C3-AA2F-EAB6-95314EF1083C}"/>
          </ac:spMkLst>
        </pc:spChg>
        <pc:spChg chg="add mod">
          <ac:chgData name="Siegbert Rudolph" userId="2af4d44886c067cc" providerId="LiveId" clId="{6B33D7FB-EB52-440B-AD4C-53AA53A38C16}" dt="2023-04-23T07:53:39.742" v="1996"/>
          <ac:spMkLst>
            <pc:docMk/>
            <pc:sldMk cId="3902231488" sldId="1171"/>
            <ac:spMk id="75" creationId="{950411A1-4FD7-F0AE-9545-8EE0A0C0D0FC}"/>
          </ac:spMkLst>
        </pc:spChg>
        <pc:spChg chg="add mod">
          <ac:chgData name="Siegbert Rudolph" userId="2af4d44886c067cc" providerId="LiveId" clId="{6B33D7FB-EB52-440B-AD4C-53AA53A38C16}" dt="2023-04-23T07:53:39.742" v="1996"/>
          <ac:spMkLst>
            <pc:docMk/>
            <pc:sldMk cId="3902231488" sldId="1171"/>
            <ac:spMk id="76" creationId="{7690C385-BFF6-C38D-46A2-97C752181988}"/>
          </ac:spMkLst>
        </pc:spChg>
        <pc:spChg chg="add mod">
          <ac:chgData name="Siegbert Rudolph" userId="2af4d44886c067cc" providerId="LiveId" clId="{6B33D7FB-EB52-440B-AD4C-53AA53A38C16}" dt="2023-04-23T07:53:39.742" v="1996"/>
          <ac:spMkLst>
            <pc:docMk/>
            <pc:sldMk cId="3902231488" sldId="1171"/>
            <ac:spMk id="77" creationId="{9AEA9729-7CE7-F588-29AE-8F51397624B9}"/>
          </ac:spMkLst>
        </pc:spChg>
        <pc:spChg chg="add mod">
          <ac:chgData name="Siegbert Rudolph" userId="2af4d44886c067cc" providerId="LiveId" clId="{6B33D7FB-EB52-440B-AD4C-53AA53A38C16}" dt="2023-04-23T07:53:39.742" v="1996"/>
          <ac:spMkLst>
            <pc:docMk/>
            <pc:sldMk cId="3902231488" sldId="1171"/>
            <ac:spMk id="78" creationId="{2827DC52-15A3-42D2-5D45-C344D13637C3}"/>
          </ac:spMkLst>
        </pc:spChg>
        <pc:spChg chg="add mod">
          <ac:chgData name="Siegbert Rudolph" userId="2af4d44886c067cc" providerId="LiveId" clId="{6B33D7FB-EB52-440B-AD4C-53AA53A38C16}" dt="2023-04-23T07:53:39.742" v="1996"/>
          <ac:spMkLst>
            <pc:docMk/>
            <pc:sldMk cId="3902231488" sldId="1171"/>
            <ac:spMk id="79" creationId="{03C5C30B-D174-D1A8-7F43-7F8125F6B789}"/>
          </ac:spMkLst>
        </pc:spChg>
        <pc:spChg chg="add mod">
          <ac:chgData name="Siegbert Rudolph" userId="2af4d44886c067cc" providerId="LiveId" clId="{6B33D7FB-EB52-440B-AD4C-53AA53A38C16}" dt="2023-04-23T07:53:39.742" v="1996"/>
          <ac:spMkLst>
            <pc:docMk/>
            <pc:sldMk cId="3902231488" sldId="1171"/>
            <ac:spMk id="80" creationId="{609EBC32-0303-2C34-9F1B-C5B4FA7E0D2D}"/>
          </ac:spMkLst>
        </pc:spChg>
        <pc:spChg chg="add mod">
          <ac:chgData name="Siegbert Rudolph" userId="2af4d44886c067cc" providerId="LiveId" clId="{6B33D7FB-EB52-440B-AD4C-53AA53A38C16}" dt="2023-04-23T07:53:39.742" v="1996"/>
          <ac:spMkLst>
            <pc:docMk/>
            <pc:sldMk cId="3902231488" sldId="1171"/>
            <ac:spMk id="81" creationId="{6D6BB8D8-D0B7-4241-9879-1777E5B1D0C7}"/>
          </ac:spMkLst>
        </pc:spChg>
        <pc:spChg chg="add mod">
          <ac:chgData name="Siegbert Rudolph" userId="2af4d44886c067cc" providerId="LiveId" clId="{6B33D7FB-EB52-440B-AD4C-53AA53A38C16}" dt="2023-04-23T07:53:39.742" v="1996"/>
          <ac:spMkLst>
            <pc:docMk/>
            <pc:sldMk cId="3902231488" sldId="1171"/>
            <ac:spMk id="82" creationId="{11842CBB-556B-E9A0-5351-11CC03058965}"/>
          </ac:spMkLst>
        </pc:spChg>
        <pc:spChg chg="add mod">
          <ac:chgData name="Siegbert Rudolph" userId="2af4d44886c067cc" providerId="LiveId" clId="{6B33D7FB-EB52-440B-AD4C-53AA53A38C16}" dt="2023-04-23T07:53:39.742" v="1996"/>
          <ac:spMkLst>
            <pc:docMk/>
            <pc:sldMk cId="3902231488" sldId="1171"/>
            <ac:spMk id="83" creationId="{743E8C40-174A-3DB9-5879-1726D736E260}"/>
          </ac:spMkLst>
        </pc:spChg>
        <pc:spChg chg="add mod">
          <ac:chgData name="Siegbert Rudolph" userId="2af4d44886c067cc" providerId="LiveId" clId="{6B33D7FB-EB52-440B-AD4C-53AA53A38C16}" dt="2023-04-23T07:53:39.742" v="1996"/>
          <ac:spMkLst>
            <pc:docMk/>
            <pc:sldMk cId="3902231488" sldId="1171"/>
            <ac:spMk id="84" creationId="{7A2D5727-CC4A-9660-3EF1-8D7A859983DC}"/>
          </ac:spMkLst>
        </pc:spChg>
        <pc:spChg chg="add mod">
          <ac:chgData name="Siegbert Rudolph" userId="2af4d44886c067cc" providerId="LiveId" clId="{6B33D7FB-EB52-440B-AD4C-53AA53A38C16}" dt="2023-04-23T07:53:39.742" v="1996"/>
          <ac:spMkLst>
            <pc:docMk/>
            <pc:sldMk cId="3902231488" sldId="1171"/>
            <ac:spMk id="85" creationId="{517CDD4D-39C8-CEE4-BF68-1ED5B58C9229}"/>
          </ac:spMkLst>
        </pc:spChg>
        <pc:spChg chg="add mod">
          <ac:chgData name="Siegbert Rudolph" userId="2af4d44886c067cc" providerId="LiveId" clId="{6B33D7FB-EB52-440B-AD4C-53AA53A38C16}" dt="2023-04-23T07:53:39.742" v="1996"/>
          <ac:spMkLst>
            <pc:docMk/>
            <pc:sldMk cId="3902231488" sldId="1171"/>
            <ac:spMk id="86" creationId="{BA37765C-C1B9-D0E2-DDE8-FA6071A9634C}"/>
          </ac:spMkLst>
        </pc:spChg>
        <pc:spChg chg="add mod">
          <ac:chgData name="Siegbert Rudolph" userId="2af4d44886c067cc" providerId="LiveId" clId="{6B33D7FB-EB52-440B-AD4C-53AA53A38C16}" dt="2023-04-23T07:53:39.742" v="1996"/>
          <ac:spMkLst>
            <pc:docMk/>
            <pc:sldMk cId="3902231488" sldId="1171"/>
            <ac:spMk id="87" creationId="{B8E80380-B90C-84E0-E124-1BC13BF40A59}"/>
          </ac:spMkLst>
        </pc:spChg>
        <pc:spChg chg="add mod">
          <ac:chgData name="Siegbert Rudolph" userId="2af4d44886c067cc" providerId="LiveId" clId="{6B33D7FB-EB52-440B-AD4C-53AA53A38C16}" dt="2023-04-23T07:53:39.742" v="1996"/>
          <ac:spMkLst>
            <pc:docMk/>
            <pc:sldMk cId="3902231488" sldId="1171"/>
            <ac:spMk id="88" creationId="{7747A812-8586-97BA-24BB-957FBB950ACC}"/>
          </ac:spMkLst>
        </pc:spChg>
        <pc:spChg chg="add mod">
          <ac:chgData name="Siegbert Rudolph" userId="2af4d44886c067cc" providerId="LiveId" clId="{6B33D7FB-EB52-440B-AD4C-53AA53A38C16}" dt="2023-04-23T07:53:39.742" v="1996"/>
          <ac:spMkLst>
            <pc:docMk/>
            <pc:sldMk cId="3902231488" sldId="1171"/>
            <ac:spMk id="89" creationId="{C937560D-5809-33EE-1BCA-9D50EDCB01E4}"/>
          </ac:spMkLst>
        </pc:spChg>
        <pc:spChg chg="add mod">
          <ac:chgData name="Siegbert Rudolph" userId="2af4d44886c067cc" providerId="LiveId" clId="{6B33D7FB-EB52-440B-AD4C-53AA53A38C16}" dt="2023-04-23T07:53:39.742" v="1996"/>
          <ac:spMkLst>
            <pc:docMk/>
            <pc:sldMk cId="3902231488" sldId="1171"/>
            <ac:spMk id="90" creationId="{B99A61B5-DF68-C86C-4EE7-B396DFE26358}"/>
          </ac:spMkLst>
        </pc:spChg>
        <pc:spChg chg="add mod">
          <ac:chgData name="Siegbert Rudolph" userId="2af4d44886c067cc" providerId="LiveId" clId="{6B33D7FB-EB52-440B-AD4C-53AA53A38C16}" dt="2023-04-23T07:53:39.742" v="1996"/>
          <ac:spMkLst>
            <pc:docMk/>
            <pc:sldMk cId="3902231488" sldId="1171"/>
            <ac:spMk id="91" creationId="{8CD73AC7-676D-3DBA-4D05-C7AEBA6CC408}"/>
          </ac:spMkLst>
        </pc:spChg>
        <pc:spChg chg="add mod">
          <ac:chgData name="Siegbert Rudolph" userId="2af4d44886c067cc" providerId="LiveId" clId="{6B33D7FB-EB52-440B-AD4C-53AA53A38C16}" dt="2023-04-23T07:53:39.742" v="1996"/>
          <ac:spMkLst>
            <pc:docMk/>
            <pc:sldMk cId="3902231488" sldId="1171"/>
            <ac:spMk id="92" creationId="{C1E8A299-3788-200F-E760-0CBCF5BA3C21}"/>
          </ac:spMkLst>
        </pc:spChg>
        <pc:spChg chg="add mod">
          <ac:chgData name="Siegbert Rudolph" userId="2af4d44886c067cc" providerId="LiveId" clId="{6B33D7FB-EB52-440B-AD4C-53AA53A38C16}" dt="2023-04-23T07:53:39.742" v="1996"/>
          <ac:spMkLst>
            <pc:docMk/>
            <pc:sldMk cId="3902231488" sldId="1171"/>
            <ac:spMk id="93" creationId="{31A359DD-A0AB-BA02-C2BD-384F496A6A11}"/>
          </ac:spMkLst>
        </pc:spChg>
        <pc:spChg chg="add mod">
          <ac:chgData name="Siegbert Rudolph" userId="2af4d44886c067cc" providerId="LiveId" clId="{6B33D7FB-EB52-440B-AD4C-53AA53A38C16}" dt="2023-04-23T07:53:39.742" v="1996"/>
          <ac:spMkLst>
            <pc:docMk/>
            <pc:sldMk cId="3902231488" sldId="1171"/>
            <ac:spMk id="95" creationId="{F6AE946D-AF13-BA08-C675-40FE1653C5A3}"/>
          </ac:spMkLst>
        </pc:spChg>
        <pc:spChg chg="add mod">
          <ac:chgData name="Siegbert Rudolph" userId="2af4d44886c067cc" providerId="LiveId" clId="{6B33D7FB-EB52-440B-AD4C-53AA53A38C16}" dt="2023-04-23T07:53:39.742" v="1996"/>
          <ac:spMkLst>
            <pc:docMk/>
            <pc:sldMk cId="3902231488" sldId="1171"/>
            <ac:spMk id="96" creationId="{48B40FF0-AD30-3EF5-DEED-F8F48798C27E}"/>
          </ac:spMkLst>
        </pc:spChg>
        <pc:spChg chg="add mod">
          <ac:chgData name="Siegbert Rudolph" userId="2af4d44886c067cc" providerId="LiveId" clId="{6B33D7FB-EB52-440B-AD4C-53AA53A38C16}" dt="2023-04-23T07:53:39.742" v="1996"/>
          <ac:spMkLst>
            <pc:docMk/>
            <pc:sldMk cId="3902231488" sldId="1171"/>
            <ac:spMk id="97" creationId="{02CADA39-1FCB-676D-3089-DC2598BEAB71}"/>
          </ac:spMkLst>
        </pc:spChg>
        <pc:spChg chg="add mod">
          <ac:chgData name="Siegbert Rudolph" userId="2af4d44886c067cc" providerId="LiveId" clId="{6B33D7FB-EB52-440B-AD4C-53AA53A38C16}" dt="2023-04-23T07:53:39.742" v="1996"/>
          <ac:spMkLst>
            <pc:docMk/>
            <pc:sldMk cId="3902231488" sldId="1171"/>
            <ac:spMk id="98" creationId="{2B85CA91-1F7F-823D-978A-104E532616D9}"/>
          </ac:spMkLst>
        </pc:spChg>
        <pc:spChg chg="add mod">
          <ac:chgData name="Siegbert Rudolph" userId="2af4d44886c067cc" providerId="LiveId" clId="{6B33D7FB-EB52-440B-AD4C-53AA53A38C16}" dt="2023-04-23T07:53:39.742" v="1996"/>
          <ac:spMkLst>
            <pc:docMk/>
            <pc:sldMk cId="3902231488" sldId="1171"/>
            <ac:spMk id="99" creationId="{4832D6D9-69F2-9C90-0256-0768F9255D3F}"/>
          </ac:spMkLst>
        </pc:spChg>
        <pc:spChg chg="add mod">
          <ac:chgData name="Siegbert Rudolph" userId="2af4d44886c067cc" providerId="LiveId" clId="{6B33D7FB-EB52-440B-AD4C-53AA53A38C16}" dt="2023-04-23T07:53:39.742" v="1996"/>
          <ac:spMkLst>
            <pc:docMk/>
            <pc:sldMk cId="3902231488" sldId="1171"/>
            <ac:spMk id="100" creationId="{C6F102D6-4C90-B536-86DA-FCBB8EE926E2}"/>
          </ac:spMkLst>
        </pc:spChg>
        <pc:spChg chg="add mod">
          <ac:chgData name="Siegbert Rudolph" userId="2af4d44886c067cc" providerId="LiveId" clId="{6B33D7FB-EB52-440B-AD4C-53AA53A38C16}" dt="2023-04-23T07:53:39.742" v="1996"/>
          <ac:spMkLst>
            <pc:docMk/>
            <pc:sldMk cId="3902231488" sldId="1171"/>
            <ac:spMk id="101" creationId="{C9420E70-AE58-C056-D090-C603A4AA75AC}"/>
          </ac:spMkLst>
        </pc:spChg>
        <pc:spChg chg="add mod">
          <ac:chgData name="Siegbert Rudolph" userId="2af4d44886c067cc" providerId="LiveId" clId="{6B33D7FB-EB52-440B-AD4C-53AA53A38C16}" dt="2023-04-23T07:53:39.742" v="1996"/>
          <ac:spMkLst>
            <pc:docMk/>
            <pc:sldMk cId="3902231488" sldId="1171"/>
            <ac:spMk id="102" creationId="{0FAEFFBC-10DB-258C-9C95-5AD3EB1BF5A3}"/>
          </ac:spMkLst>
        </pc:spChg>
        <pc:spChg chg="add mod">
          <ac:chgData name="Siegbert Rudolph" userId="2af4d44886c067cc" providerId="LiveId" clId="{6B33D7FB-EB52-440B-AD4C-53AA53A38C16}" dt="2023-04-23T07:53:39.742" v="1996"/>
          <ac:spMkLst>
            <pc:docMk/>
            <pc:sldMk cId="3902231488" sldId="1171"/>
            <ac:spMk id="103" creationId="{716847FF-840C-5697-1E5C-61F70DFBC0F9}"/>
          </ac:spMkLst>
        </pc:spChg>
        <pc:spChg chg="add mod">
          <ac:chgData name="Siegbert Rudolph" userId="2af4d44886c067cc" providerId="LiveId" clId="{6B33D7FB-EB52-440B-AD4C-53AA53A38C16}" dt="2023-04-23T07:53:39.742" v="1996"/>
          <ac:spMkLst>
            <pc:docMk/>
            <pc:sldMk cId="3902231488" sldId="1171"/>
            <ac:spMk id="104" creationId="{CEFE611A-19CB-268C-8B18-B68F60C8142B}"/>
          </ac:spMkLst>
        </pc:spChg>
        <pc:spChg chg="add mod">
          <ac:chgData name="Siegbert Rudolph" userId="2af4d44886c067cc" providerId="LiveId" clId="{6B33D7FB-EB52-440B-AD4C-53AA53A38C16}" dt="2023-04-23T07:53:39.742" v="1996"/>
          <ac:spMkLst>
            <pc:docMk/>
            <pc:sldMk cId="3902231488" sldId="1171"/>
            <ac:spMk id="105" creationId="{6505BDDE-C312-A22B-C46B-3D85AB5F2E03}"/>
          </ac:spMkLst>
        </pc:spChg>
        <pc:spChg chg="add mod">
          <ac:chgData name="Siegbert Rudolph" userId="2af4d44886c067cc" providerId="LiveId" clId="{6B33D7FB-EB52-440B-AD4C-53AA53A38C16}" dt="2023-04-23T07:53:39.742" v="1996"/>
          <ac:spMkLst>
            <pc:docMk/>
            <pc:sldMk cId="3902231488" sldId="1171"/>
            <ac:spMk id="106" creationId="{12EE8EA1-1600-0487-B9E2-290255E9D47B}"/>
          </ac:spMkLst>
        </pc:spChg>
        <pc:spChg chg="add mod">
          <ac:chgData name="Siegbert Rudolph" userId="2af4d44886c067cc" providerId="LiveId" clId="{6B33D7FB-EB52-440B-AD4C-53AA53A38C16}" dt="2023-04-23T07:53:39.742" v="1996"/>
          <ac:spMkLst>
            <pc:docMk/>
            <pc:sldMk cId="3902231488" sldId="1171"/>
            <ac:spMk id="107" creationId="{B794EA36-0144-0902-E4C8-91C3E3C9A24B}"/>
          </ac:spMkLst>
        </pc:spChg>
        <pc:spChg chg="add mod">
          <ac:chgData name="Siegbert Rudolph" userId="2af4d44886c067cc" providerId="LiveId" clId="{6B33D7FB-EB52-440B-AD4C-53AA53A38C16}" dt="2023-04-23T07:53:39.742" v="1996"/>
          <ac:spMkLst>
            <pc:docMk/>
            <pc:sldMk cId="3902231488" sldId="1171"/>
            <ac:spMk id="108" creationId="{A0A8F8FC-D609-0BC3-AA78-90130F15C5DC}"/>
          </ac:spMkLst>
        </pc:spChg>
        <pc:spChg chg="add mod">
          <ac:chgData name="Siegbert Rudolph" userId="2af4d44886c067cc" providerId="LiveId" clId="{6B33D7FB-EB52-440B-AD4C-53AA53A38C16}" dt="2023-04-23T07:53:39.742" v="1996"/>
          <ac:spMkLst>
            <pc:docMk/>
            <pc:sldMk cId="3902231488" sldId="1171"/>
            <ac:spMk id="109" creationId="{7646EC9D-7B90-1E82-7863-F4AAECB2CB5B}"/>
          </ac:spMkLst>
        </pc:spChg>
        <pc:spChg chg="add mod">
          <ac:chgData name="Siegbert Rudolph" userId="2af4d44886c067cc" providerId="LiveId" clId="{6B33D7FB-EB52-440B-AD4C-53AA53A38C16}" dt="2023-04-23T07:53:39.742" v="1996"/>
          <ac:spMkLst>
            <pc:docMk/>
            <pc:sldMk cId="3902231488" sldId="1171"/>
            <ac:spMk id="110" creationId="{B71E95E4-52E6-6A0B-AC99-0450DC5DC40B}"/>
          </ac:spMkLst>
        </pc:spChg>
        <pc:spChg chg="add mod">
          <ac:chgData name="Siegbert Rudolph" userId="2af4d44886c067cc" providerId="LiveId" clId="{6B33D7FB-EB52-440B-AD4C-53AA53A38C16}" dt="2023-04-23T07:53:39.742" v="1996"/>
          <ac:spMkLst>
            <pc:docMk/>
            <pc:sldMk cId="3902231488" sldId="1171"/>
            <ac:spMk id="111" creationId="{509BE10F-38E9-1C62-93C1-A99DB377DAA8}"/>
          </ac:spMkLst>
        </pc:spChg>
        <pc:spChg chg="add mod">
          <ac:chgData name="Siegbert Rudolph" userId="2af4d44886c067cc" providerId="LiveId" clId="{6B33D7FB-EB52-440B-AD4C-53AA53A38C16}" dt="2023-04-23T07:53:39.742" v="1996"/>
          <ac:spMkLst>
            <pc:docMk/>
            <pc:sldMk cId="3902231488" sldId="1171"/>
            <ac:spMk id="112" creationId="{96425E56-D8CF-3C1B-05D5-A962F91B31C9}"/>
          </ac:spMkLst>
        </pc:spChg>
        <pc:spChg chg="add mod">
          <ac:chgData name="Siegbert Rudolph" userId="2af4d44886c067cc" providerId="LiveId" clId="{6B33D7FB-EB52-440B-AD4C-53AA53A38C16}" dt="2023-04-23T07:53:39.742" v="1996"/>
          <ac:spMkLst>
            <pc:docMk/>
            <pc:sldMk cId="3902231488" sldId="1171"/>
            <ac:spMk id="113" creationId="{ACB6E0A0-7511-530E-9D0D-C9EE17532138}"/>
          </ac:spMkLst>
        </pc:spChg>
        <pc:spChg chg="add mod">
          <ac:chgData name="Siegbert Rudolph" userId="2af4d44886c067cc" providerId="LiveId" clId="{6B33D7FB-EB52-440B-AD4C-53AA53A38C16}" dt="2023-04-23T07:53:39.742" v="1996"/>
          <ac:spMkLst>
            <pc:docMk/>
            <pc:sldMk cId="3902231488" sldId="1171"/>
            <ac:spMk id="114" creationId="{E8F8379C-B786-4322-59CD-FE56B52E0FA2}"/>
          </ac:spMkLst>
        </pc:spChg>
        <pc:spChg chg="add mod">
          <ac:chgData name="Siegbert Rudolph" userId="2af4d44886c067cc" providerId="LiveId" clId="{6B33D7FB-EB52-440B-AD4C-53AA53A38C16}" dt="2023-04-23T07:53:39.742" v="1996"/>
          <ac:spMkLst>
            <pc:docMk/>
            <pc:sldMk cId="3902231488" sldId="1171"/>
            <ac:spMk id="115" creationId="{0BFD0B67-80A1-9DB8-E774-B316DC1E8391}"/>
          </ac:spMkLst>
        </pc:spChg>
        <pc:spChg chg="add mod">
          <ac:chgData name="Siegbert Rudolph" userId="2af4d44886c067cc" providerId="LiveId" clId="{6B33D7FB-EB52-440B-AD4C-53AA53A38C16}" dt="2023-04-23T07:53:39.742" v="1996"/>
          <ac:spMkLst>
            <pc:docMk/>
            <pc:sldMk cId="3902231488" sldId="1171"/>
            <ac:spMk id="117" creationId="{4A892608-EEB5-33BC-DDA1-82305A742A76}"/>
          </ac:spMkLst>
        </pc:spChg>
        <pc:spChg chg="add mod">
          <ac:chgData name="Siegbert Rudolph" userId="2af4d44886c067cc" providerId="LiveId" clId="{6B33D7FB-EB52-440B-AD4C-53AA53A38C16}" dt="2023-04-23T07:53:39.742" v="1996"/>
          <ac:spMkLst>
            <pc:docMk/>
            <pc:sldMk cId="3902231488" sldId="1171"/>
            <ac:spMk id="118" creationId="{C04B510D-3251-34E1-988B-F60D89017881}"/>
          </ac:spMkLst>
        </pc:spChg>
        <pc:spChg chg="add mod">
          <ac:chgData name="Siegbert Rudolph" userId="2af4d44886c067cc" providerId="LiveId" clId="{6B33D7FB-EB52-440B-AD4C-53AA53A38C16}" dt="2023-04-23T07:53:39.742" v="1996"/>
          <ac:spMkLst>
            <pc:docMk/>
            <pc:sldMk cId="3902231488" sldId="1171"/>
            <ac:spMk id="119" creationId="{8422C631-A2F1-4AC4-38CD-253E80EB01AE}"/>
          </ac:spMkLst>
        </pc:spChg>
        <pc:spChg chg="add mod">
          <ac:chgData name="Siegbert Rudolph" userId="2af4d44886c067cc" providerId="LiveId" clId="{6B33D7FB-EB52-440B-AD4C-53AA53A38C16}" dt="2023-04-23T07:53:39.742" v="1996"/>
          <ac:spMkLst>
            <pc:docMk/>
            <pc:sldMk cId="3902231488" sldId="1171"/>
            <ac:spMk id="120" creationId="{F6C97D52-A950-9F6E-312F-07514162A351}"/>
          </ac:spMkLst>
        </pc:spChg>
        <pc:spChg chg="add mod">
          <ac:chgData name="Siegbert Rudolph" userId="2af4d44886c067cc" providerId="LiveId" clId="{6B33D7FB-EB52-440B-AD4C-53AA53A38C16}" dt="2023-04-23T07:53:39.742" v="1996"/>
          <ac:spMkLst>
            <pc:docMk/>
            <pc:sldMk cId="3902231488" sldId="1171"/>
            <ac:spMk id="121" creationId="{EACADFB4-1AF4-2762-090E-4C8DA5363666}"/>
          </ac:spMkLst>
        </pc:spChg>
        <pc:spChg chg="add mod">
          <ac:chgData name="Siegbert Rudolph" userId="2af4d44886c067cc" providerId="LiveId" clId="{6B33D7FB-EB52-440B-AD4C-53AA53A38C16}" dt="2023-04-23T07:53:39.742" v="1996"/>
          <ac:spMkLst>
            <pc:docMk/>
            <pc:sldMk cId="3902231488" sldId="1171"/>
            <ac:spMk id="122" creationId="{8DD33887-0209-5573-E5FD-499EB18AF352}"/>
          </ac:spMkLst>
        </pc:spChg>
        <pc:spChg chg="add mod">
          <ac:chgData name="Siegbert Rudolph" userId="2af4d44886c067cc" providerId="LiveId" clId="{6B33D7FB-EB52-440B-AD4C-53AA53A38C16}" dt="2023-04-23T07:53:39.742" v="1996"/>
          <ac:spMkLst>
            <pc:docMk/>
            <pc:sldMk cId="3902231488" sldId="1171"/>
            <ac:spMk id="124" creationId="{D101F849-D4CB-0CDA-2AB3-8BB12D5849FF}"/>
          </ac:spMkLst>
        </pc:spChg>
        <pc:spChg chg="add mod">
          <ac:chgData name="Siegbert Rudolph" userId="2af4d44886c067cc" providerId="LiveId" clId="{6B33D7FB-EB52-440B-AD4C-53AA53A38C16}" dt="2023-04-23T07:53:39.742" v="1996"/>
          <ac:spMkLst>
            <pc:docMk/>
            <pc:sldMk cId="3902231488" sldId="1171"/>
            <ac:spMk id="125" creationId="{765CEC8F-88F1-A10C-35E9-FB97DFA2A639}"/>
          </ac:spMkLst>
        </pc:spChg>
        <pc:spChg chg="add mod">
          <ac:chgData name="Siegbert Rudolph" userId="2af4d44886c067cc" providerId="LiveId" clId="{6B33D7FB-EB52-440B-AD4C-53AA53A38C16}" dt="2023-04-23T07:53:39.742" v="1996"/>
          <ac:spMkLst>
            <pc:docMk/>
            <pc:sldMk cId="3902231488" sldId="1171"/>
            <ac:spMk id="126" creationId="{8F668709-6FBF-D49E-0D0D-E58FD54052AB}"/>
          </ac:spMkLst>
        </pc:spChg>
        <pc:spChg chg="add mod">
          <ac:chgData name="Siegbert Rudolph" userId="2af4d44886c067cc" providerId="LiveId" clId="{6B33D7FB-EB52-440B-AD4C-53AA53A38C16}" dt="2023-04-23T07:53:39.742" v="1996"/>
          <ac:spMkLst>
            <pc:docMk/>
            <pc:sldMk cId="3902231488" sldId="1171"/>
            <ac:spMk id="127" creationId="{3A25D815-A2CA-0ACF-48E2-1B7AE2D758B1}"/>
          </ac:spMkLst>
        </pc:spChg>
        <pc:spChg chg="add mod">
          <ac:chgData name="Siegbert Rudolph" userId="2af4d44886c067cc" providerId="LiveId" clId="{6B33D7FB-EB52-440B-AD4C-53AA53A38C16}" dt="2023-04-23T07:53:39.742" v="1996"/>
          <ac:spMkLst>
            <pc:docMk/>
            <pc:sldMk cId="3902231488" sldId="1171"/>
            <ac:spMk id="128" creationId="{580436C3-F981-C6AD-3FB1-2BD4EE9F913D}"/>
          </ac:spMkLst>
        </pc:spChg>
        <pc:spChg chg="add mod">
          <ac:chgData name="Siegbert Rudolph" userId="2af4d44886c067cc" providerId="LiveId" clId="{6B33D7FB-EB52-440B-AD4C-53AA53A38C16}" dt="2023-04-23T07:53:39.742" v="1996"/>
          <ac:spMkLst>
            <pc:docMk/>
            <pc:sldMk cId="3902231488" sldId="1171"/>
            <ac:spMk id="129" creationId="{B2441EFE-7041-29B9-FBCB-2892D7758EAB}"/>
          </ac:spMkLst>
        </pc:spChg>
        <pc:spChg chg="add mod">
          <ac:chgData name="Siegbert Rudolph" userId="2af4d44886c067cc" providerId="LiveId" clId="{6B33D7FB-EB52-440B-AD4C-53AA53A38C16}" dt="2023-04-23T07:53:39.742" v="1996"/>
          <ac:spMkLst>
            <pc:docMk/>
            <pc:sldMk cId="3902231488" sldId="1171"/>
            <ac:spMk id="130" creationId="{D2CD87B2-4F59-95D5-F965-EB559406FF0E}"/>
          </ac:spMkLst>
        </pc:spChg>
        <pc:spChg chg="add mod">
          <ac:chgData name="Siegbert Rudolph" userId="2af4d44886c067cc" providerId="LiveId" clId="{6B33D7FB-EB52-440B-AD4C-53AA53A38C16}" dt="2023-04-23T07:53:39.742" v="1996"/>
          <ac:spMkLst>
            <pc:docMk/>
            <pc:sldMk cId="3902231488" sldId="1171"/>
            <ac:spMk id="131" creationId="{D4E99F7C-3DE8-8C06-1A83-54C9F6263F27}"/>
          </ac:spMkLst>
        </pc:spChg>
        <pc:spChg chg="add mod">
          <ac:chgData name="Siegbert Rudolph" userId="2af4d44886c067cc" providerId="LiveId" clId="{6B33D7FB-EB52-440B-AD4C-53AA53A38C16}" dt="2023-04-23T07:53:39.742" v="1996"/>
          <ac:spMkLst>
            <pc:docMk/>
            <pc:sldMk cId="3902231488" sldId="1171"/>
            <ac:spMk id="132" creationId="{E36EA117-3A62-2779-26B1-E6A7AC148088}"/>
          </ac:spMkLst>
        </pc:spChg>
        <pc:spChg chg="add mod">
          <ac:chgData name="Siegbert Rudolph" userId="2af4d44886c067cc" providerId="LiveId" clId="{6B33D7FB-EB52-440B-AD4C-53AA53A38C16}" dt="2023-04-23T07:53:39.742" v="1996"/>
          <ac:spMkLst>
            <pc:docMk/>
            <pc:sldMk cId="3902231488" sldId="1171"/>
            <ac:spMk id="133" creationId="{A62A70F5-7BB5-C5CD-2C63-4F2BCA488405}"/>
          </ac:spMkLst>
        </pc:spChg>
        <pc:spChg chg="add mod">
          <ac:chgData name="Siegbert Rudolph" userId="2af4d44886c067cc" providerId="LiveId" clId="{6B33D7FB-EB52-440B-AD4C-53AA53A38C16}" dt="2023-04-23T07:53:39.742" v="1996"/>
          <ac:spMkLst>
            <pc:docMk/>
            <pc:sldMk cId="3902231488" sldId="1171"/>
            <ac:spMk id="134" creationId="{C727F508-8501-DEDA-F8E7-4EFF09E92FAA}"/>
          </ac:spMkLst>
        </pc:spChg>
        <pc:spChg chg="add mod">
          <ac:chgData name="Siegbert Rudolph" userId="2af4d44886c067cc" providerId="LiveId" clId="{6B33D7FB-EB52-440B-AD4C-53AA53A38C16}" dt="2023-04-23T07:53:39.742" v="1996"/>
          <ac:spMkLst>
            <pc:docMk/>
            <pc:sldMk cId="3902231488" sldId="1171"/>
            <ac:spMk id="135" creationId="{8B53AFBD-80D4-A84D-2C46-6225D3F519A1}"/>
          </ac:spMkLst>
        </pc:spChg>
        <pc:spChg chg="add mod">
          <ac:chgData name="Siegbert Rudolph" userId="2af4d44886c067cc" providerId="LiveId" clId="{6B33D7FB-EB52-440B-AD4C-53AA53A38C16}" dt="2023-04-23T07:53:39.742" v="1996"/>
          <ac:spMkLst>
            <pc:docMk/>
            <pc:sldMk cId="3902231488" sldId="1171"/>
            <ac:spMk id="136" creationId="{2DE34E36-445C-08E0-91F7-DE32F9DC42FC}"/>
          </ac:spMkLst>
        </pc:spChg>
        <pc:spChg chg="add mod">
          <ac:chgData name="Siegbert Rudolph" userId="2af4d44886c067cc" providerId="LiveId" clId="{6B33D7FB-EB52-440B-AD4C-53AA53A38C16}" dt="2023-04-23T07:53:39.742" v="1996"/>
          <ac:spMkLst>
            <pc:docMk/>
            <pc:sldMk cId="3902231488" sldId="1171"/>
            <ac:spMk id="137" creationId="{97E4FA46-CE4B-3A5A-A6D5-1783910D0C0D}"/>
          </ac:spMkLst>
        </pc:spChg>
        <pc:spChg chg="add mod">
          <ac:chgData name="Siegbert Rudolph" userId="2af4d44886c067cc" providerId="LiveId" clId="{6B33D7FB-EB52-440B-AD4C-53AA53A38C16}" dt="2023-04-23T07:53:39.742" v="1996"/>
          <ac:spMkLst>
            <pc:docMk/>
            <pc:sldMk cId="3902231488" sldId="1171"/>
            <ac:spMk id="138" creationId="{AA104753-F200-AEC3-32DA-C17ABE5398C2}"/>
          </ac:spMkLst>
        </pc:spChg>
        <pc:spChg chg="add mod">
          <ac:chgData name="Siegbert Rudolph" userId="2af4d44886c067cc" providerId="LiveId" clId="{6B33D7FB-EB52-440B-AD4C-53AA53A38C16}" dt="2023-04-23T07:53:39.742" v="1996"/>
          <ac:spMkLst>
            <pc:docMk/>
            <pc:sldMk cId="3902231488" sldId="1171"/>
            <ac:spMk id="139" creationId="{8B5F12D3-9E8A-0E21-DCF3-89BE7455E42B}"/>
          </ac:spMkLst>
        </pc:spChg>
        <pc:spChg chg="add mod">
          <ac:chgData name="Siegbert Rudolph" userId="2af4d44886c067cc" providerId="LiveId" clId="{6B33D7FB-EB52-440B-AD4C-53AA53A38C16}" dt="2023-04-23T07:53:39.742" v="1996"/>
          <ac:spMkLst>
            <pc:docMk/>
            <pc:sldMk cId="3902231488" sldId="1171"/>
            <ac:spMk id="140" creationId="{B457D9F9-44D8-0D72-8E86-ED2430CCF089}"/>
          </ac:spMkLst>
        </pc:spChg>
        <pc:spChg chg="add mod">
          <ac:chgData name="Siegbert Rudolph" userId="2af4d44886c067cc" providerId="LiveId" clId="{6B33D7FB-EB52-440B-AD4C-53AA53A38C16}" dt="2023-04-23T07:53:39.742" v="1996"/>
          <ac:spMkLst>
            <pc:docMk/>
            <pc:sldMk cId="3902231488" sldId="1171"/>
            <ac:spMk id="141" creationId="{E7B58B79-6A0D-3D2A-21B9-3989F8D7870F}"/>
          </ac:spMkLst>
        </pc:spChg>
        <pc:spChg chg="add mod">
          <ac:chgData name="Siegbert Rudolph" userId="2af4d44886c067cc" providerId="LiveId" clId="{6B33D7FB-EB52-440B-AD4C-53AA53A38C16}" dt="2023-04-23T07:53:39.742" v="1996"/>
          <ac:spMkLst>
            <pc:docMk/>
            <pc:sldMk cId="3902231488" sldId="1171"/>
            <ac:spMk id="142" creationId="{271B6F64-19FB-B182-2C6F-3FD191BFF953}"/>
          </ac:spMkLst>
        </pc:spChg>
        <pc:spChg chg="add mod">
          <ac:chgData name="Siegbert Rudolph" userId="2af4d44886c067cc" providerId="LiveId" clId="{6B33D7FB-EB52-440B-AD4C-53AA53A38C16}" dt="2023-04-23T07:53:39.742" v="1996"/>
          <ac:spMkLst>
            <pc:docMk/>
            <pc:sldMk cId="3902231488" sldId="1171"/>
            <ac:spMk id="143" creationId="{262690A7-06DE-1F31-21D5-00C394C425C2}"/>
          </ac:spMkLst>
        </pc:spChg>
        <pc:spChg chg="add mod">
          <ac:chgData name="Siegbert Rudolph" userId="2af4d44886c067cc" providerId="LiveId" clId="{6B33D7FB-EB52-440B-AD4C-53AA53A38C16}" dt="2023-04-23T07:53:39.742" v="1996"/>
          <ac:spMkLst>
            <pc:docMk/>
            <pc:sldMk cId="3902231488" sldId="1171"/>
            <ac:spMk id="144" creationId="{C6D94B16-B1FA-013E-E45A-45EFB7BD815C}"/>
          </ac:spMkLst>
        </pc:spChg>
        <pc:spChg chg="add mod">
          <ac:chgData name="Siegbert Rudolph" userId="2af4d44886c067cc" providerId="LiveId" clId="{6B33D7FB-EB52-440B-AD4C-53AA53A38C16}" dt="2023-04-23T07:53:39.742" v="1996"/>
          <ac:spMkLst>
            <pc:docMk/>
            <pc:sldMk cId="3902231488" sldId="1171"/>
            <ac:spMk id="145" creationId="{A0469E85-C2BF-C6B7-D56D-A7CC6DFEB5A6}"/>
          </ac:spMkLst>
        </pc:spChg>
        <pc:spChg chg="add mod">
          <ac:chgData name="Siegbert Rudolph" userId="2af4d44886c067cc" providerId="LiveId" clId="{6B33D7FB-EB52-440B-AD4C-53AA53A38C16}" dt="2023-04-23T07:53:39.742" v="1996"/>
          <ac:spMkLst>
            <pc:docMk/>
            <pc:sldMk cId="3902231488" sldId="1171"/>
            <ac:spMk id="146" creationId="{A50ABAF3-DA42-6E12-5FA3-9FC77A63544F}"/>
          </ac:spMkLst>
        </pc:spChg>
        <pc:spChg chg="add mod">
          <ac:chgData name="Siegbert Rudolph" userId="2af4d44886c067cc" providerId="LiveId" clId="{6B33D7FB-EB52-440B-AD4C-53AA53A38C16}" dt="2023-04-23T07:53:39.742" v="1996"/>
          <ac:spMkLst>
            <pc:docMk/>
            <pc:sldMk cId="3902231488" sldId="1171"/>
            <ac:spMk id="147" creationId="{0C6B0709-66C9-DC3C-90D0-64E06BEE3A44}"/>
          </ac:spMkLst>
        </pc:spChg>
        <pc:spChg chg="add mod">
          <ac:chgData name="Siegbert Rudolph" userId="2af4d44886c067cc" providerId="LiveId" clId="{6B33D7FB-EB52-440B-AD4C-53AA53A38C16}" dt="2023-04-23T07:53:39.742" v="1996"/>
          <ac:spMkLst>
            <pc:docMk/>
            <pc:sldMk cId="3902231488" sldId="1171"/>
            <ac:spMk id="148" creationId="{0069CCCC-2855-9E03-0A7B-A12EC3D9A003}"/>
          </ac:spMkLst>
        </pc:spChg>
        <pc:spChg chg="add mod">
          <ac:chgData name="Siegbert Rudolph" userId="2af4d44886c067cc" providerId="LiveId" clId="{6B33D7FB-EB52-440B-AD4C-53AA53A38C16}" dt="2023-04-23T07:53:39.742" v="1996"/>
          <ac:spMkLst>
            <pc:docMk/>
            <pc:sldMk cId="3902231488" sldId="1171"/>
            <ac:spMk id="149" creationId="{85F8C09C-B00F-8290-7DAE-DD3BA5D69234}"/>
          </ac:spMkLst>
        </pc:spChg>
        <pc:spChg chg="add mod">
          <ac:chgData name="Siegbert Rudolph" userId="2af4d44886c067cc" providerId="LiveId" clId="{6B33D7FB-EB52-440B-AD4C-53AA53A38C16}" dt="2023-04-23T07:53:39.742" v="1996"/>
          <ac:spMkLst>
            <pc:docMk/>
            <pc:sldMk cId="3902231488" sldId="1171"/>
            <ac:spMk id="150" creationId="{48C7639D-D304-9461-1375-7B5921FCAA26}"/>
          </ac:spMkLst>
        </pc:spChg>
        <pc:spChg chg="add mod">
          <ac:chgData name="Siegbert Rudolph" userId="2af4d44886c067cc" providerId="LiveId" clId="{6B33D7FB-EB52-440B-AD4C-53AA53A38C16}" dt="2023-04-23T07:53:39.742" v="1996"/>
          <ac:spMkLst>
            <pc:docMk/>
            <pc:sldMk cId="3902231488" sldId="1171"/>
            <ac:spMk id="151" creationId="{FED613A2-E706-E3E6-06C2-E0E4212CB9DB}"/>
          </ac:spMkLst>
        </pc:spChg>
        <pc:spChg chg="add mod">
          <ac:chgData name="Siegbert Rudolph" userId="2af4d44886c067cc" providerId="LiveId" clId="{6B33D7FB-EB52-440B-AD4C-53AA53A38C16}" dt="2023-04-23T07:53:39.742" v="1996"/>
          <ac:spMkLst>
            <pc:docMk/>
            <pc:sldMk cId="3902231488" sldId="1171"/>
            <ac:spMk id="152" creationId="{ED194CF4-3623-6B6C-E337-595130D08C2F}"/>
          </ac:spMkLst>
        </pc:spChg>
        <pc:spChg chg="add mod">
          <ac:chgData name="Siegbert Rudolph" userId="2af4d44886c067cc" providerId="LiveId" clId="{6B33D7FB-EB52-440B-AD4C-53AA53A38C16}" dt="2023-04-23T07:53:39.742" v="1996"/>
          <ac:spMkLst>
            <pc:docMk/>
            <pc:sldMk cId="3902231488" sldId="1171"/>
            <ac:spMk id="153" creationId="{648FEDA6-3610-6D70-917E-7DE7AED87C2A}"/>
          </ac:spMkLst>
        </pc:spChg>
        <pc:spChg chg="add mod">
          <ac:chgData name="Siegbert Rudolph" userId="2af4d44886c067cc" providerId="LiveId" clId="{6B33D7FB-EB52-440B-AD4C-53AA53A38C16}" dt="2023-04-23T07:53:39.742" v="1996"/>
          <ac:spMkLst>
            <pc:docMk/>
            <pc:sldMk cId="3902231488" sldId="1171"/>
            <ac:spMk id="154" creationId="{3E064682-5493-7155-82B6-411261F5023D}"/>
          </ac:spMkLst>
        </pc:spChg>
        <pc:spChg chg="add mod">
          <ac:chgData name="Siegbert Rudolph" userId="2af4d44886c067cc" providerId="LiveId" clId="{6B33D7FB-EB52-440B-AD4C-53AA53A38C16}" dt="2023-04-23T07:53:39.742" v="1996"/>
          <ac:spMkLst>
            <pc:docMk/>
            <pc:sldMk cId="3902231488" sldId="1171"/>
            <ac:spMk id="155" creationId="{7332816A-53DD-6DCA-53D5-BF6B57179DC4}"/>
          </ac:spMkLst>
        </pc:spChg>
        <pc:spChg chg="add mod">
          <ac:chgData name="Siegbert Rudolph" userId="2af4d44886c067cc" providerId="LiveId" clId="{6B33D7FB-EB52-440B-AD4C-53AA53A38C16}" dt="2023-04-23T07:53:39.742" v="1996"/>
          <ac:spMkLst>
            <pc:docMk/>
            <pc:sldMk cId="3902231488" sldId="1171"/>
            <ac:spMk id="156" creationId="{8A6BDEEC-9434-F3B5-E3A7-C6F77FE035AD}"/>
          </ac:spMkLst>
        </pc:spChg>
        <pc:spChg chg="add mod">
          <ac:chgData name="Siegbert Rudolph" userId="2af4d44886c067cc" providerId="LiveId" clId="{6B33D7FB-EB52-440B-AD4C-53AA53A38C16}" dt="2023-04-23T07:53:39.742" v="1996"/>
          <ac:spMkLst>
            <pc:docMk/>
            <pc:sldMk cId="3902231488" sldId="1171"/>
            <ac:spMk id="157" creationId="{E9C9D969-F39E-359F-318B-1BBB0872F570}"/>
          </ac:spMkLst>
        </pc:spChg>
        <pc:spChg chg="add mod">
          <ac:chgData name="Siegbert Rudolph" userId="2af4d44886c067cc" providerId="LiveId" clId="{6B33D7FB-EB52-440B-AD4C-53AA53A38C16}" dt="2023-04-23T07:53:39.742" v="1996"/>
          <ac:spMkLst>
            <pc:docMk/>
            <pc:sldMk cId="3902231488" sldId="1171"/>
            <ac:spMk id="158" creationId="{1F172ED8-3D28-2CEF-452B-7B5DC52E8982}"/>
          </ac:spMkLst>
        </pc:spChg>
        <pc:spChg chg="add mod">
          <ac:chgData name="Siegbert Rudolph" userId="2af4d44886c067cc" providerId="LiveId" clId="{6B33D7FB-EB52-440B-AD4C-53AA53A38C16}" dt="2023-04-23T07:53:39.742" v="1996"/>
          <ac:spMkLst>
            <pc:docMk/>
            <pc:sldMk cId="3902231488" sldId="1171"/>
            <ac:spMk id="159" creationId="{92EE4AD5-3FB0-B5A6-0986-54A33C6F4F70}"/>
          </ac:spMkLst>
        </pc:spChg>
        <pc:spChg chg="add mod">
          <ac:chgData name="Siegbert Rudolph" userId="2af4d44886c067cc" providerId="LiveId" clId="{6B33D7FB-EB52-440B-AD4C-53AA53A38C16}" dt="2023-04-23T07:53:39.742" v="1996"/>
          <ac:spMkLst>
            <pc:docMk/>
            <pc:sldMk cId="3902231488" sldId="1171"/>
            <ac:spMk id="160" creationId="{63C46448-D9C0-DB3D-1F60-B2FA8D25C2C0}"/>
          </ac:spMkLst>
        </pc:spChg>
        <pc:spChg chg="add mod">
          <ac:chgData name="Siegbert Rudolph" userId="2af4d44886c067cc" providerId="LiveId" clId="{6B33D7FB-EB52-440B-AD4C-53AA53A38C16}" dt="2023-04-23T07:53:39.742" v="1996"/>
          <ac:spMkLst>
            <pc:docMk/>
            <pc:sldMk cId="3902231488" sldId="1171"/>
            <ac:spMk id="161" creationId="{49BB88FD-5B79-02E7-687D-992EFABA264A}"/>
          </ac:spMkLst>
        </pc:spChg>
        <pc:spChg chg="add mod">
          <ac:chgData name="Siegbert Rudolph" userId="2af4d44886c067cc" providerId="LiveId" clId="{6B33D7FB-EB52-440B-AD4C-53AA53A38C16}" dt="2023-04-23T07:53:39.742" v="1996"/>
          <ac:spMkLst>
            <pc:docMk/>
            <pc:sldMk cId="3902231488" sldId="1171"/>
            <ac:spMk id="162" creationId="{8EDF7DE7-B939-000B-793E-16DF57710E75}"/>
          </ac:spMkLst>
        </pc:spChg>
        <pc:spChg chg="add mod">
          <ac:chgData name="Siegbert Rudolph" userId="2af4d44886c067cc" providerId="LiveId" clId="{6B33D7FB-EB52-440B-AD4C-53AA53A38C16}" dt="2023-04-23T07:53:39.742" v="1996"/>
          <ac:spMkLst>
            <pc:docMk/>
            <pc:sldMk cId="3902231488" sldId="1171"/>
            <ac:spMk id="163" creationId="{4B2AC298-440C-635C-6767-5C3A31C1C3A4}"/>
          </ac:spMkLst>
        </pc:spChg>
        <pc:spChg chg="add mod">
          <ac:chgData name="Siegbert Rudolph" userId="2af4d44886c067cc" providerId="LiveId" clId="{6B33D7FB-EB52-440B-AD4C-53AA53A38C16}" dt="2023-04-23T07:53:39.742" v="1996"/>
          <ac:spMkLst>
            <pc:docMk/>
            <pc:sldMk cId="3902231488" sldId="1171"/>
            <ac:spMk id="164" creationId="{72862369-C5C3-8093-1497-7561966687AA}"/>
          </ac:spMkLst>
        </pc:spChg>
        <pc:spChg chg="add mod">
          <ac:chgData name="Siegbert Rudolph" userId="2af4d44886c067cc" providerId="LiveId" clId="{6B33D7FB-EB52-440B-AD4C-53AA53A38C16}" dt="2023-04-23T07:53:39.742" v="1996"/>
          <ac:spMkLst>
            <pc:docMk/>
            <pc:sldMk cId="3902231488" sldId="1171"/>
            <ac:spMk id="165" creationId="{B2029C4A-E863-6C02-4D66-838A0E50005B}"/>
          </ac:spMkLst>
        </pc:spChg>
        <pc:spChg chg="add mod">
          <ac:chgData name="Siegbert Rudolph" userId="2af4d44886c067cc" providerId="LiveId" clId="{6B33D7FB-EB52-440B-AD4C-53AA53A38C16}" dt="2023-04-23T07:53:39.742" v="1996"/>
          <ac:spMkLst>
            <pc:docMk/>
            <pc:sldMk cId="3902231488" sldId="1171"/>
            <ac:spMk id="166" creationId="{5DB081BA-5791-7A30-E0AA-B7FA16C81057}"/>
          </ac:spMkLst>
        </pc:spChg>
        <pc:spChg chg="add mod">
          <ac:chgData name="Siegbert Rudolph" userId="2af4d44886c067cc" providerId="LiveId" clId="{6B33D7FB-EB52-440B-AD4C-53AA53A38C16}" dt="2023-04-23T07:53:39.742" v="1996"/>
          <ac:spMkLst>
            <pc:docMk/>
            <pc:sldMk cId="3902231488" sldId="1171"/>
            <ac:spMk id="167" creationId="{F7D7C6A4-9FCE-8337-8FC8-A194AF41D669}"/>
          </ac:spMkLst>
        </pc:spChg>
        <pc:spChg chg="add mod">
          <ac:chgData name="Siegbert Rudolph" userId="2af4d44886c067cc" providerId="LiveId" clId="{6B33D7FB-EB52-440B-AD4C-53AA53A38C16}" dt="2023-04-23T07:53:39.742" v="1996"/>
          <ac:spMkLst>
            <pc:docMk/>
            <pc:sldMk cId="3902231488" sldId="1171"/>
            <ac:spMk id="168" creationId="{9521334C-45B6-CA3D-7A56-150D2620D5B3}"/>
          </ac:spMkLst>
        </pc:spChg>
        <pc:spChg chg="add mod">
          <ac:chgData name="Siegbert Rudolph" userId="2af4d44886c067cc" providerId="LiveId" clId="{6B33D7FB-EB52-440B-AD4C-53AA53A38C16}" dt="2023-04-23T07:53:39.742" v="1996"/>
          <ac:spMkLst>
            <pc:docMk/>
            <pc:sldMk cId="3902231488" sldId="1171"/>
            <ac:spMk id="169" creationId="{20F604BB-0A73-C18A-A11C-94D2B283687A}"/>
          </ac:spMkLst>
        </pc:spChg>
        <pc:spChg chg="add mod">
          <ac:chgData name="Siegbert Rudolph" userId="2af4d44886c067cc" providerId="LiveId" clId="{6B33D7FB-EB52-440B-AD4C-53AA53A38C16}" dt="2023-04-23T07:53:39.742" v="1996"/>
          <ac:spMkLst>
            <pc:docMk/>
            <pc:sldMk cId="3902231488" sldId="1171"/>
            <ac:spMk id="170" creationId="{FD431C4E-08D0-3A93-CD8A-0347F4B37F5C}"/>
          </ac:spMkLst>
        </pc:spChg>
        <pc:spChg chg="add mod">
          <ac:chgData name="Siegbert Rudolph" userId="2af4d44886c067cc" providerId="LiveId" clId="{6B33D7FB-EB52-440B-AD4C-53AA53A38C16}" dt="2023-04-23T07:53:39.742" v="1996"/>
          <ac:spMkLst>
            <pc:docMk/>
            <pc:sldMk cId="3902231488" sldId="1171"/>
            <ac:spMk id="171" creationId="{29E8A456-57D8-00B4-7324-BDFB8E6E0A8D}"/>
          </ac:spMkLst>
        </pc:spChg>
        <pc:spChg chg="add mod">
          <ac:chgData name="Siegbert Rudolph" userId="2af4d44886c067cc" providerId="LiveId" clId="{6B33D7FB-EB52-440B-AD4C-53AA53A38C16}" dt="2023-04-23T07:53:39.742" v="1996"/>
          <ac:spMkLst>
            <pc:docMk/>
            <pc:sldMk cId="3902231488" sldId="1171"/>
            <ac:spMk id="172" creationId="{93377669-5A13-CE67-18EF-CF3FB836771B}"/>
          </ac:spMkLst>
        </pc:spChg>
        <pc:spChg chg="add mod">
          <ac:chgData name="Siegbert Rudolph" userId="2af4d44886c067cc" providerId="LiveId" clId="{6B33D7FB-EB52-440B-AD4C-53AA53A38C16}" dt="2023-04-23T07:53:39.742" v="1996"/>
          <ac:spMkLst>
            <pc:docMk/>
            <pc:sldMk cId="3902231488" sldId="1171"/>
            <ac:spMk id="173" creationId="{AF973E71-F2D4-4ECF-FFA2-5425A6CBB2DB}"/>
          </ac:spMkLst>
        </pc:spChg>
        <pc:spChg chg="add mod">
          <ac:chgData name="Siegbert Rudolph" userId="2af4d44886c067cc" providerId="LiveId" clId="{6B33D7FB-EB52-440B-AD4C-53AA53A38C16}" dt="2023-04-23T07:53:39.742" v="1996"/>
          <ac:spMkLst>
            <pc:docMk/>
            <pc:sldMk cId="3902231488" sldId="1171"/>
            <ac:spMk id="174" creationId="{C8BC58FA-AA15-4579-309D-6562C6A529DA}"/>
          </ac:spMkLst>
        </pc:spChg>
        <pc:spChg chg="add mod">
          <ac:chgData name="Siegbert Rudolph" userId="2af4d44886c067cc" providerId="LiveId" clId="{6B33D7FB-EB52-440B-AD4C-53AA53A38C16}" dt="2023-04-23T07:53:39.742" v="1996"/>
          <ac:spMkLst>
            <pc:docMk/>
            <pc:sldMk cId="3902231488" sldId="1171"/>
            <ac:spMk id="175" creationId="{33C65194-9C84-3315-C328-E5B74A5CA80A}"/>
          </ac:spMkLst>
        </pc:spChg>
        <pc:spChg chg="add mod">
          <ac:chgData name="Siegbert Rudolph" userId="2af4d44886c067cc" providerId="LiveId" clId="{6B33D7FB-EB52-440B-AD4C-53AA53A38C16}" dt="2023-04-23T07:53:39.742" v="1996"/>
          <ac:spMkLst>
            <pc:docMk/>
            <pc:sldMk cId="3902231488" sldId="1171"/>
            <ac:spMk id="176" creationId="{B3E72B8E-01D6-E678-102A-C9FD581EEED0}"/>
          </ac:spMkLst>
        </pc:spChg>
        <pc:spChg chg="add mod">
          <ac:chgData name="Siegbert Rudolph" userId="2af4d44886c067cc" providerId="LiveId" clId="{6B33D7FB-EB52-440B-AD4C-53AA53A38C16}" dt="2023-04-23T07:53:39.742" v="1996"/>
          <ac:spMkLst>
            <pc:docMk/>
            <pc:sldMk cId="3902231488" sldId="1171"/>
            <ac:spMk id="177" creationId="{215A68B3-62E6-BB89-DEA0-54AD1F46FE46}"/>
          </ac:spMkLst>
        </pc:spChg>
        <pc:spChg chg="add mod">
          <ac:chgData name="Siegbert Rudolph" userId="2af4d44886c067cc" providerId="LiveId" clId="{6B33D7FB-EB52-440B-AD4C-53AA53A38C16}" dt="2023-04-23T07:53:39.742" v="1996"/>
          <ac:spMkLst>
            <pc:docMk/>
            <pc:sldMk cId="3902231488" sldId="1171"/>
            <ac:spMk id="178" creationId="{73CAFF85-5A60-FD74-4AF6-F23018CE9CD6}"/>
          </ac:spMkLst>
        </pc:spChg>
        <pc:spChg chg="add mod">
          <ac:chgData name="Siegbert Rudolph" userId="2af4d44886c067cc" providerId="LiveId" clId="{6B33D7FB-EB52-440B-AD4C-53AA53A38C16}" dt="2023-04-23T07:53:39.742" v="1996"/>
          <ac:spMkLst>
            <pc:docMk/>
            <pc:sldMk cId="3902231488" sldId="1171"/>
            <ac:spMk id="179" creationId="{A1C27425-F8CD-598C-0A8F-981C924E99CB}"/>
          </ac:spMkLst>
        </pc:spChg>
        <pc:spChg chg="add mod">
          <ac:chgData name="Siegbert Rudolph" userId="2af4d44886c067cc" providerId="LiveId" clId="{6B33D7FB-EB52-440B-AD4C-53AA53A38C16}" dt="2023-04-23T07:53:39.742" v="1996"/>
          <ac:spMkLst>
            <pc:docMk/>
            <pc:sldMk cId="3902231488" sldId="1171"/>
            <ac:spMk id="180" creationId="{2A62D36A-BEA3-7969-5DA2-574CF701D165}"/>
          </ac:spMkLst>
        </pc:spChg>
        <pc:spChg chg="add mod">
          <ac:chgData name="Siegbert Rudolph" userId="2af4d44886c067cc" providerId="LiveId" clId="{6B33D7FB-EB52-440B-AD4C-53AA53A38C16}" dt="2023-04-23T07:53:39.742" v="1996"/>
          <ac:spMkLst>
            <pc:docMk/>
            <pc:sldMk cId="3902231488" sldId="1171"/>
            <ac:spMk id="181" creationId="{57B304EF-66CE-71CF-9930-F5E19D9F2722}"/>
          </ac:spMkLst>
        </pc:spChg>
        <pc:spChg chg="add mod">
          <ac:chgData name="Siegbert Rudolph" userId="2af4d44886c067cc" providerId="LiveId" clId="{6B33D7FB-EB52-440B-AD4C-53AA53A38C16}" dt="2023-04-23T07:53:39.742" v="1996"/>
          <ac:spMkLst>
            <pc:docMk/>
            <pc:sldMk cId="3902231488" sldId="1171"/>
            <ac:spMk id="182" creationId="{334EB539-7706-BBD5-AC38-D6FCDC4A7A76}"/>
          </ac:spMkLst>
        </pc:spChg>
        <pc:spChg chg="add mod">
          <ac:chgData name="Siegbert Rudolph" userId="2af4d44886c067cc" providerId="LiveId" clId="{6B33D7FB-EB52-440B-AD4C-53AA53A38C16}" dt="2023-04-23T07:53:39.742" v="1996"/>
          <ac:spMkLst>
            <pc:docMk/>
            <pc:sldMk cId="3902231488" sldId="1171"/>
            <ac:spMk id="183" creationId="{5ADD3C1D-34F6-56E6-C179-36DFCA1C432A}"/>
          </ac:spMkLst>
        </pc:spChg>
        <pc:spChg chg="add mod">
          <ac:chgData name="Siegbert Rudolph" userId="2af4d44886c067cc" providerId="LiveId" clId="{6B33D7FB-EB52-440B-AD4C-53AA53A38C16}" dt="2023-04-23T07:53:39.742" v="1996"/>
          <ac:spMkLst>
            <pc:docMk/>
            <pc:sldMk cId="3902231488" sldId="1171"/>
            <ac:spMk id="184" creationId="{7AA32B51-F5D5-3AF3-6D23-966449F003E1}"/>
          </ac:spMkLst>
        </pc:spChg>
        <pc:spChg chg="add mod">
          <ac:chgData name="Siegbert Rudolph" userId="2af4d44886c067cc" providerId="LiveId" clId="{6B33D7FB-EB52-440B-AD4C-53AA53A38C16}" dt="2023-04-23T07:53:39.742" v="1996"/>
          <ac:spMkLst>
            <pc:docMk/>
            <pc:sldMk cId="3902231488" sldId="1171"/>
            <ac:spMk id="185" creationId="{F392BDAF-FA51-6F2F-2D4D-BDC20F7E9097}"/>
          </ac:spMkLst>
        </pc:spChg>
        <pc:spChg chg="add mod">
          <ac:chgData name="Siegbert Rudolph" userId="2af4d44886c067cc" providerId="LiveId" clId="{6B33D7FB-EB52-440B-AD4C-53AA53A38C16}" dt="2023-04-23T07:53:39.742" v="1996"/>
          <ac:spMkLst>
            <pc:docMk/>
            <pc:sldMk cId="3902231488" sldId="1171"/>
            <ac:spMk id="186" creationId="{D4750DAB-D709-79D0-BD63-D2EFEA94F9F6}"/>
          </ac:spMkLst>
        </pc:spChg>
        <pc:spChg chg="add mod">
          <ac:chgData name="Siegbert Rudolph" userId="2af4d44886c067cc" providerId="LiveId" clId="{6B33D7FB-EB52-440B-AD4C-53AA53A38C16}" dt="2023-04-23T07:53:39.742" v="1996"/>
          <ac:spMkLst>
            <pc:docMk/>
            <pc:sldMk cId="3902231488" sldId="1171"/>
            <ac:spMk id="187" creationId="{BF35F933-2A16-BFAB-4A98-D400F41F79B9}"/>
          </ac:spMkLst>
        </pc:spChg>
        <pc:spChg chg="add mod">
          <ac:chgData name="Siegbert Rudolph" userId="2af4d44886c067cc" providerId="LiveId" clId="{6B33D7FB-EB52-440B-AD4C-53AA53A38C16}" dt="2023-04-23T07:53:39.742" v="1996"/>
          <ac:spMkLst>
            <pc:docMk/>
            <pc:sldMk cId="3902231488" sldId="1171"/>
            <ac:spMk id="188" creationId="{6FBDB3FB-4F80-0106-B37A-874F8A60B8CD}"/>
          </ac:spMkLst>
        </pc:spChg>
        <pc:spChg chg="add mod">
          <ac:chgData name="Siegbert Rudolph" userId="2af4d44886c067cc" providerId="LiveId" clId="{6B33D7FB-EB52-440B-AD4C-53AA53A38C16}" dt="2023-04-23T07:53:39.742" v="1996"/>
          <ac:spMkLst>
            <pc:docMk/>
            <pc:sldMk cId="3902231488" sldId="1171"/>
            <ac:spMk id="189" creationId="{FFEFC3BF-E29F-E92D-AEDF-478FCA48ACAD}"/>
          </ac:spMkLst>
        </pc:spChg>
        <pc:spChg chg="add mod">
          <ac:chgData name="Siegbert Rudolph" userId="2af4d44886c067cc" providerId="LiveId" clId="{6B33D7FB-EB52-440B-AD4C-53AA53A38C16}" dt="2023-04-23T07:53:39.742" v="1996"/>
          <ac:spMkLst>
            <pc:docMk/>
            <pc:sldMk cId="3902231488" sldId="1171"/>
            <ac:spMk id="190" creationId="{5076A5BD-0186-5E31-877D-CC9E61D94DEA}"/>
          </ac:spMkLst>
        </pc:spChg>
        <pc:spChg chg="add mod">
          <ac:chgData name="Siegbert Rudolph" userId="2af4d44886c067cc" providerId="LiveId" clId="{6B33D7FB-EB52-440B-AD4C-53AA53A38C16}" dt="2023-04-23T07:53:39.742" v="1996"/>
          <ac:spMkLst>
            <pc:docMk/>
            <pc:sldMk cId="3902231488" sldId="1171"/>
            <ac:spMk id="191" creationId="{01D97400-9950-29C8-DBEE-D092C433EF2B}"/>
          </ac:spMkLst>
        </pc:spChg>
        <pc:spChg chg="add mod">
          <ac:chgData name="Siegbert Rudolph" userId="2af4d44886c067cc" providerId="LiveId" clId="{6B33D7FB-EB52-440B-AD4C-53AA53A38C16}" dt="2023-04-23T07:53:39.742" v="1996"/>
          <ac:spMkLst>
            <pc:docMk/>
            <pc:sldMk cId="3902231488" sldId="1171"/>
            <ac:spMk id="192" creationId="{10DC9D38-73C8-E6AE-7320-D7F8661457C2}"/>
          </ac:spMkLst>
        </pc:spChg>
        <pc:picChg chg="add mod">
          <ac:chgData name="Siegbert Rudolph" userId="2af4d44886c067cc" providerId="LiveId" clId="{6B33D7FB-EB52-440B-AD4C-53AA53A38C16}" dt="2023-04-23T07:53:39.742" v="1996"/>
          <ac:picMkLst>
            <pc:docMk/>
            <pc:sldMk cId="3902231488" sldId="1171"/>
            <ac:picMk id="12" creationId="{46E5E483-28FA-5DA7-4505-976CA8277B91}"/>
          </ac:picMkLst>
        </pc:picChg>
        <pc:picChg chg="add mod">
          <ac:chgData name="Siegbert Rudolph" userId="2af4d44886c067cc" providerId="LiveId" clId="{6B33D7FB-EB52-440B-AD4C-53AA53A38C16}" dt="2023-04-23T07:53:39.742" v="1996"/>
          <ac:picMkLst>
            <pc:docMk/>
            <pc:sldMk cId="3902231488" sldId="1171"/>
            <ac:picMk id="54" creationId="{2B24A5E7-6D5B-9520-4EAD-0EF938C8EE6A}"/>
          </ac:picMkLst>
        </pc:picChg>
        <pc:picChg chg="add mod">
          <ac:chgData name="Siegbert Rudolph" userId="2af4d44886c067cc" providerId="LiveId" clId="{6B33D7FB-EB52-440B-AD4C-53AA53A38C16}" dt="2023-04-23T07:53:39.742" v="1996"/>
          <ac:picMkLst>
            <pc:docMk/>
            <pc:sldMk cId="3902231488" sldId="1171"/>
            <ac:picMk id="62" creationId="{94AD98CE-0FFF-D641-CC2E-B923FEA84C29}"/>
          </ac:picMkLst>
        </pc:picChg>
        <pc:picChg chg="add mod">
          <ac:chgData name="Siegbert Rudolph" userId="2af4d44886c067cc" providerId="LiveId" clId="{6B33D7FB-EB52-440B-AD4C-53AA53A38C16}" dt="2023-04-23T07:53:39.742" v="1996"/>
          <ac:picMkLst>
            <pc:docMk/>
            <pc:sldMk cId="3902231488" sldId="1171"/>
            <ac:picMk id="94" creationId="{33046509-557F-C4AC-4EF6-8AAE95787FEF}"/>
          </ac:picMkLst>
        </pc:picChg>
        <pc:picChg chg="add mod">
          <ac:chgData name="Siegbert Rudolph" userId="2af4d44886c067cc" providerId="LiveId" clId="{6B33D7FB-EB52-440B-AD4C-53AA53A38C16}" dt="2023-04-23T07:53:39.742" v="1996"/>
          <ac:picMkLst>
            <pc:docMk/>
            <pc:sldMk cId="3902231488" sldId="1171"/>
            <ac:picMk id="116" creationId="{4CB92A0C-2F81-58E1-E977-A873677C6A59}"/>
          </ac:picMkLst>
        </pc:picChg>
        <pc:picChg chg="add mod">
          <ac:chgData name="Siegbert Rudolph" userId="2af4d44886c067cc" providerId="LiveId" clId="{6B33D7FB-EB52-440B-AD4C-53AA53A38C16}" dt="2023-04-23T07:53:39.742" v="1996"/>
          <ac:picMkLst>
            <pc:docMk/>
            <pc:sldMk cId="3902231488" sldId="1171"/>
            <ac:picMk id="123" creationId="{04B28E0F-07B6-D787-6C41-6B5323B18B60}"/>
          </ac:picMkLst>
        </pc:picChg>
        <pc:picChg chg="add mod">
          <ac:chgData name="Siegbert Rudolph" userId="2af4d44886c067cc" providerId="LiveId" clId="{6B33D7FB-EB52-440B-AD4C-53AA53A38C16}" dt="2023-04-23T07:53:39.742" v="1996"/>
          <ac:picMkLst>
            <pc:docMk/>
            <pc:sldMk cId="3902231488" sldId="1171"/>
            <ac:picMk id="193" creationId="{05F2B37A-E65F-2297-19C1-B1F7F051842A}"/>
          </ac:picMkLst>
        </pc:picChg>
        <pc:picChg chg="del">
          <ac:chgData name="Siegbert Rudolph" userId="2af4d44886c067cc" providerId="LiveId" clId="{6B33D7FB-EB52-440B-AD4C-53AA53A38C16}" dt="2023-04-23T05:37:22.046" v="232" actId="478"/>
          <ac:picMkLst>
            <pc:docMk/>
            <pc:sldMk cId="3902231488" sldId="1171"/>
            <ac:picMk id="193" creationId="{940AB56B-5605-AD66-478C-B9FEB07783D9}"/>
          </ac:picMkLst>
        </pc:picChg>
        <pc:picChg chg="add mod">
          <ac:chgData name="Siegbert Rudolph" userId="2af4d44886c067cc" providerId="LiveId" clId="{6B33D7FB-EB52-440B-AD4C-53AA53A38C16}" dt="2023-04-23T07:53:39.742" v="1996"/>
          <ac:picMkLst>
            <pc:docMk/>
            <pc:sldMk cId="3902231488" sldId="1171"/>
            <ac:picMk id="194" creationId="{BFC43DAB-50A8-6CE8-235B-6F76DC742812}"/>
          </ac:picMkLst>
        </pc:picChg>
        <pc:picChg chg="add del mod">
          <ac:chgData name="Siegbert Rudolph" userId="2af4d44886c067cc" providerId="LiveId" clId="{6B33D7FB-EB52-440B-AD4C-53AA53A38C16}" dt="2023-04-23T07:54:29.917" v="2014" actId="478"/>
          <ac:picMkLst>
            <pc:docMk/>
            <pc:sldMk cId="3902231488" sldId="1171"/>
            <ac:picMk id="195" creationId="{281BA9D0-8C0B-F3C6-59C6-F3846CD000A9}"/>
          </ac:picMkLst>
        </pc:picChg>
        <pc:picChg chg="add del mod">
          <ac:chgData name="Siegbert Rudolph" userId="2af4d44886c067cc" providerId="LiveId" clId="{6B33D7FB-EB52-440B-AD4C-53AA53A38C16}" dt="2023-04-23T07:56:42.896" v="2054" actId="478"/>
          <ac:picMkLst>
            <pc:docMk/>
            <pc:sldMk cId="3902231488" sldId="1171"/>
            <ac:picMk id="196" creationId="{3C403420-1097-47DD-DBCC-ECD3A9D5D344}"/>
          </ac:picMkLst>
        </pc:picChg>
        <pc:picChg chg="del mod">
          <ac:chgData name="Siegbert Rudolph" userId="2af4d44886c067cc" providerId="LiveId" clId="{6B33D7FB-EB52-440B-AD4C-53AA53A38C16}" dt="2023-04-24T20:15:29.553" v="3948" actId="478"/>
          <ac:picMkLst>
            <pc:docMk/>
            <pc:sldMk cId="3902231488" sldId="1171"/>
            <ac:picMk id="196" creationId="{D2983B86-C750-9239-E5A6-F89CB8D616F2}"/>
          </ac:picMkLst>
        </pc:picChg>
      </pc:sldChg>
      <pc:sldChg chg="delSp modSp del mod">
        <pc:chgData name="Siegbert Rudolph" userId="2af4d44886c067cc" providerId="LiveId" clId="{6B33D7FB-EB52-440B-AD4C-53AA53A38C16}" dt="2023-04-23T07:31:21.571" v="1837" actId="47"/>
        <pc:sldMkLst>
          <pc:docMk/>
          <pc:sldMk cId="2295903444" sldId="1172"/>
        </pc:sldMkLst>
        <pc:spChg chg="mod">
          <ac:chgData name="Siegbert Rudolph" userId="2af4d44886c067cc" providerId="LiveId" clId="{6B33D7FB-EB52-440B-AD4C-53AA53A38C16}" dt="2023-04-23T07:20:40.257" v="1711" actId="21"/>
          <ac:spMkLst>
            <pc:docMk/>
            <pc:sldMk cId="2295903444" sldId="1172"/>
            <ac:spMk id="2" creationId="{DE64B889-3D89-4C79-8DA1-331FE21E5F75}"/>
          </ac:spMkLst>
        </pc:spChg>
        <pc:picChg chg="del">
          <ac:chgData name="Siegbert Rudolph" userId="2af4d44886c067cc" providerId="LiveId" clId="{6B33D7FB-EB52-440B-AD4C-53AA53A38C16}" dt="2023-04-23T05:36:09.902" v="220" actId="478"/>
          <ac:picMkLst>
            <pc:docMk/>
            <pc:sldMk cId="2295903444" sldId="1172"/>
            <ac:picMk id="72" creationId="{7A080E70-D9A2-60FB-EAEE-036A89278F5A}"/>
          </ac:picMkLst>
        </pc:picChg>
      </pc:sldChg>
      <pc:sldChg chg="addSp delSp modSp del mod">
        <pc:chgData name="Siegbert Rudolph" userId="2af4d44886c067cc" providerId="LiveId" clId="{6B33D7FB-EB52-440B-AD4C-53AA53A38C16}" dt="2023-04-23T07:48:04.750" v="1955" actId="47"/>
        <pc:sldMkLst>
          <pc:docMk/>
          <pc:sldMk cId="2382884762" sldId="1173"/>
        </pc:sldMkLst>
        <pc:spChg chg="del mod">
          <ac:chgData name="Siegbert Rudolph" userId="2af4d44886c067cc" providerId="LiveId" clId="{6B33D7FB-EB52-440B-AD4C-53AA53A38C16}" dt="2023-04-23T07:35:05.932" v="1866" actId="21"/>
          <ac:spMkLst>
            <pc:docMk/>
            <pc:sldMk cId="2382884762" sldId="1173"/>
            <ac:spMk id="2" creationId="{DE64B889-3D89-4C79-8DA1-331FE21E5F75}"/>
          </ac:spMkLst>
        </pc:spChg>
        <pc:spChg chg="add mod">
          <ac:chgData name="Siegbert Rudolph" userId="2af4d44886c067cc" providerId="LiveId" clId="{6B33D7FB-EB52-440B-AD4C-53AA53A38C16}" dt="2023-04-23T07:35:05.932" v="1866" actId="21"/>
          <ac:spMkLst>
            <pc:docMk/>
            <pc:sldMk cId="2382884762" sldId="1173"/>
            <ac:spMk id="5" creationId="{9A8B3C5E-83A3-B2C9-324E-50E6ED510176}"/>
          </ac:spMkLst>
        </pc:spChg>
        <pc:picChg chg="del">
          <ac:chgData name="Siegbert Rudolph" userId="2af4d44886c067cc" providerId="LiveId" clId="{6B33D7FB-EB52-440B-AD4C-53AA53A38C16}" dt="2023-04-23T05:36:16.376" v="222" actId="478"/>
          <ac:picMkLst>
            <pc:docMk/>
            <pc:sldMk cId="2382884762" sldId="1173"/>
            <ac:picMk id="4" creationId="{93B80546-5B98-2583-9B35-31AD4A9FD13D}"/>
          </ac:picMkLst>
        </pc:picChg>
      </pc:sldChg>
      <pc:sldChg chg="delSp modSp del mod">
        <pc:chgData name="Siegbert Rudolph" userId="2af4d44886c067cc" providerId="LiveId" clId="{6B33D7FB-EB52-440B-AD4C-53AA53A38C16}" dt="2023-04-23T07:34:19.782" v="1862" actId="47"/>
        <pc:sldMkLst>
          <pc:docMk/>
          <pc:sldMk cId="1462214380" sldId="1174"/>
        </pc:sldMkLst>
        <pc:spChg chg="mod">
          <ac:chgData name="Siegbert Rudolph" userId="2af4d44886c067cc" providerId="LiveId" clId="{6B33D7FB-EB52-440B-AD4C-53AA53A38C16}" dt="2023-04-23T06:40:26.233" v="1467" actId="20577"/>
          <ac:spMkLst>
            <pc:docMk/>
            <pc:sldMk cId="1462214380" sldId="1174"/>
            <ac:spMk id="2" creationId="{DE64B889-3D89-4C79-8DA1-331FE21E5F75}"/>
          </ac:spMkLst>
        </pc:spChg>
        <pc:picChg chg="del">
          <ac:chgData name="Siegbert Rudolph" userId="2af4d44886c067cc" providerId="LiveId" clId="{6B33D7FB-EB52-440B-AD4C-53AA53A38C16}" dt="2023-04-23T05:36:12.431" v="221" actId="478"/>
          <ac:picMkLst>
            <pc:docMk/>
            <pc:sldMk cId="1462214380" sldId="1174"/>
            <ac:picMk id="44" creationId="{C066C38F-5E0F-5524-DB68-AB407D0DBC96}"/>
          </ac:picMkLst>
        </pc:picChg>
      </pc:sldChg>
      <pc:sldChg chg="delSp modSp del mod">
        <pc:chgData name="Siegbert Rudolph" userId="2af4d44886c067cc" providerId="LiveId" clId="{6B33D7FB-EB52-440B-AD4C-53AA53A38C16}" dt="2023-04-23T07:52:56.527" v="1994" actId="47"/>
        <pc:sldMkLst>
          <pc:docMk/>
          <pc:sldMk cId="1197350638" sldId="1175"/>
        </pc:sldMkLst>
        <pc:spChg chg="mod">
          <ac:chgData name="Siegbert Rudolph" userId="2af4d44886c067cc" providerId="LiveId" clId="{6B33D7FB-EB52-440B-AD4C-53AA53A38C16}" dt="2023-04-23T07:48:33.022" v="1956" actId="21"/>
          <ac:spMkLst>
            <pc:docMk/>
            <pc:sldMk cId="1197350638" sldId="1175"/>
            <ac:spMk id="2" creationId="{DE64B889-3D89-4C79-8DA1-331FE21E5F75}"/>
          </ac:spMkLst>
        </pc:spChg>
        <pc:spChg chg="del">
          <ac:chgData name="Siegbert Rudolph" userId="2af4d44886c067cc" providerId="LiveId" clId="{6B33D7FB-EB52-440B-AD4C-53AA53A38C16}" dt="2023-04-23T07:49:55.549" v="1970" actId="478"/>
          <ac:spMkLst>
            <pc:docMk/>
            <pc:sldMk cId="1197350638" sldId="1175"/>
            <ac:spMk id="4" creationId="{8E488666-15E2-F24D-7D5F-2F984EBE54D1}"/>
          </ac:spMkLst>
        </pc:spChg>
        <pc:picChg chg="del">
          <ac:chgData name="Siegbert Rudolph" userId="2af4d44886c067cc" providerId="LiveId" clId="{6B33D7FB-EB52-440B-AD4C-53AA53A38C16}" dt="2023-04-23T05:37:06.598" v="231" actId="478"/>
          <ac:picMkLst>
            <pc:docMk/>
            <pc:sldMk cId="1197350638" sldId="1175"/>
            <ac:picMk id="42" creationId="{5AAFD363-FB97-2C16-210F-D3BF2B2F689B}"/>
          </ac:picMkLst>
        </pc:picChg>
      </pc:sldChg>
      <pc:sldChg chg="addSp delSp modSp mod">
        <pc:chgData name="Siegbert Rudolph" userId="2af4d44886c067cc" providerId="LiveId" clId="{6B33D7FB-EB52-440B-AD4C-53AA53A38C16}" dt="2023-04-24T20:15:32.429" v="3949" actId="478"/>
        <pc:sldMkLst>
          <pc:docMk/>
          <pc:sldMk cId="2523427134" sldId="1176"/>
        </pc:sldMkLst>
        <pc:spChg chg="mod">
          <ac:chgData name="Siegbert Rudolph" userId="2af4d44886c067cc" providerId="LiveId" clId="{6B33D7FB-EB52-440B-AD4C-53AA53A38C16}" dt="2023-04-23T09:37:50.374" v="3716" actId="20577"/>
          <ac:spMkLst>
            <pc:docMk/>
            <pc:sldMk cId="2523427134" sldId="1176"/>
            <ac:spMk id="2" creationId="{DE64B889-3D89-4C79-8DA1-331FE21E5F75}"/>
          </ac:spMkLst>
        </pc:spChg>
        <pc:spChg chg="add mod">
          <ac:chgData name="Siegbert Rudolph" userId="2af4d44886c067cc" providerId="LiveId" clId="{6B33D7FB-EB52-440B-AD4C-53AA53A38C16}" dt="2023-04-23T08:31:52.004" v="2338" actId="1038"/>
          <ac:spMkLst>
            <pc:docMk/>
            <pc:sldMk cId="2523427134" sldId="1176"/>
            <ac:spMk id="5" creationId="{4D7BB16A-3A5C-0289-EDB8-FE374917CDE6}"/>
          </ac:spMkLst>
        </pc:spChg>
        <pc:spChg chg="mod">
          <ac:chgData name="Siegbert Rudolph" userId="2af4d44886c067cc" providerId="LiveId" clId="{6B33D7FB-EB52-440B-AD4C-53AA53A38C16}" dt="2023-04-23T08:31:54.208" v="2339" actId="1038"/>
          <ac:spMkLst>
            <pc:docMk/>
            <pc:sldMk cId="2523427134" sldId="1176"/>
            <ac:spMk id="8" creationId="{A1237189-C045-9BD5-989D-762FA0320665}"/>
          </ac:spMkLst>
        </pc:spChg>
        <pc:spChg chg="mod">
          <ac:chgData name="Siegbert Rudolph" userId="2af4d44886c067cc" providerId="LiveId" clId="{6B33D7FB-EB52-440B-AD4C-53AA53A38C16}" dt="2023-04-23T08:31:49.487" v="2337" actId="1037"/>
          <ac:spMkLst>
            <pc:docMk/>
            <pc:sldMk cId="2523427134" sldId="1176"/>
            <ac:spMk id="9" creationId="{FE4470A3-975E-515E-6BB4-2F7B1700E6A3}"/>
          </ac:spMkLst>
        </pc:spChg>
        <pc:spChg chg="mod">
          <ac:chgData name="Siegbert Rudolph" userId="2af4d44886c067cc" providerId="LiveId" clId="{6B33D7FB-EB52-440B-AD4C-53AA53A38C16}" dt="2023-04-23T08:37:40.020" v="2452" actId="1038"/>
          <ac:spMkLst>
            <pc:docMk/>
            <pc:sldMk cId="2523427134" sldId="1176"/>
            <ac:spMk id="10" creationId="{68526EC5-FFFE-5979-36A8-0E0749AD1932}"/>
          </ac:spMkLst>
        </pc:spChg>
        <pc:spChg chg="mod">
          <ac:chgData name="Siegbert Rudolph" userId="2af4d44886c067cc" providerId="LiveId" clId="{6B33D7FB-EB52-440B-AD4C-53AA53A38C16}" dt="2023-04-23T08:37:43.909" v="2456" actId="1037"/>
          <ac:spMkLst>
            <pc:docMk/>
            <pc:sldMk cId="2523427134" sldId="1176"/>
            <ac:spMk id="11" creationId="{C28F64A8-8AA1-C719-7DB6-D3B333C8E077}"/>
          </ac:spMkLst>
        </pc:spChg>
        <pc:spChg chg="mod">
          <ac:chgData name="Siegbert Rudolph" userId="2af4d44886c067cc" providerId="LiveId" clId="{6B33D7FB-EB52-440B-AD4C-53AA53A38C16}" dt="2023-04-23T08:37:47.055" v="2460" actId="1037"/>
          <ac:spMkLst>
            <pc:docMk/>
            <pc:sldMk cId="2523427134" sldId="1176"/>
            <ac:spMk id="12" creationId="{476340AC-7B93-652C-397D-933D7BD230BF}"/>
          </ac:spMkLst>
        </pc:spChg>
        <pc:spChg chg="mod">
          <ac:chgData name="Siegbert Rudolph" userId="2af4d44886c067cc" providerId="LiveId" clId="{6B33D7FB-EB52-440B-AD4C-53AA53A38C16}" dt="2023-04-23T08:37:52.438" v="2475" actId="1036"/>
          <ac:spMkLst>
            <pc:docMk/>
            <pc:sldMk cId="2523427134" sldId="1176"/>
            <ac:spMk id="13" creationId="{0916DE50-3094-BAF8-B45B-A5BF754DE093}"/>
          </ac:spMkLst>
        </pc:spChg>
        <pc:spChg chg="mod">
          <ac:chgData name="Siegbert Rudolph" userId="2af4d44886c067cc" providerId="LiveId" clId="{6B33D7FB-EB52-440B-AD4C-53AA53A38C16}" dt="2023-04-23T08:39:11.623" v="2509" actId="1038"/>
          <ac:spMkLst>
            <pc:docMk/>
            <pc:sldMk cId="2523427134" sldId="1176"/>
            <ac:spMk id="14" creationId="{DF0F7209-F25A-C73D-3D8C-46DD416F3DFB}"/>
          </ac:spMkLst>
        </pc:spChg>
        <pc:spChg chg="mod">
          <ac:chgData name="Siegbert Rudolph" userId="2af4d44886c067cc" providerId="LiveId" clId="{6B33D7FB-EB52-440B-AD4C-53AA53A38C16}" dt="2023-04-23T08:39:13.752" v="2511" actId="1038"/>
          <ac:spMkLst>
            <pc:docMk/>
            <pc:sldMk cId="2523427134" sldId="1176"/>
            <ac:spMk id="15" creationId="{F9761F59-664F-641E-C900-CACC743A8BCE}"/>
          </ac:spMkLst>
        </pc:spChg>
        <pc:spChg chg="mod">
          <ac:chgData name="Siegbert Rudolph" userId="2af4d44886c067cc" providerId="LiveId" clId="{6B33D7FB-EB52-440B-AD4C-53AA53A38C16}" dt="2023-04-23T08:39:16.206" v="2514" actId="1038"/>
          <ac:spMkLst>
            <pc:docMk/>
            <pc:sldMk cId="2523427134" sldId="1176"/>
            <ac:spMk id="16" creationId="{0249C7A6-9E9F-8AB6-C788-4624B4445803}"/>
          </ac:spMkLst>
        </pc:spChg>
        <pc:spChg chg="mod">
          <ac:chgData name="Siegbert Rudolph" userId="2af4d44886c067cc" providerId="LiveId" clId="{6B33D7FB-EB52-440B-AD4C-53AA53A38C16}" dt="2023-04-23T08:39:18.532" v="2516" actId="1038"/>
          <ac:spMkLst>
            <pc:docMk/>
            <pc:sldMk cId="2523427134" sldId="1176"/>
            <ac:spMk id="18" creationId="{E6AA7094-F179-411A-D012-AEF1981FD8EB}"/>
          </ac:spMkLst>
        </pc:spChg>
        <pc:spChg chg="mod">
          <ac:chgData name="Siegbert Rudolph" userId="2af4d44886c067cc" providerId="LiveId" clId="{6B33D7FB-EB52-440B-AD4C-53AA53A38C16}" dt="2023-04-23T08:39:30.199" v="2525" actId="14100"/>
          <ac:spMkLst>
            <pc:docMk/>
            <pc:sldMk cId="2523427134" sldId="1176"/>
            <ac:spMk id="19" creationId="{6406F9B7-FAE0-E925-6EA1-A3B19E96747E}"/>
          </ac:spMkLst>
        </pc:spChg>
        <pc:spChg chg="mod">
          <ac:chgData name="Siegbert Rudolph" userId="2af4d44886c067cc" providerId="LiveId" clId="{6B33D7FB-EB52-440B-AD4C-53AA53A38C16}" dt="2023-04-23T08:39:26.446" v="2524" actId="1037"/>
          <ac:spMkLst>
            <pc:docMk/>
            <pc:sldMk cId="2523427134" sldId="1176"/>
            <ac:spMk id="20" creationId="{EA890F88-CBD6-3DDB-C7B7-D3FC6A78350E}"/>
          </ac:spMkLst>
        </pc:spChg>
        <pc:spChg chg="mod">
          <ac:chgData name="Siegbert Rudolph" userId="2af4d44886c067cc" providerId="LiveId" clId="{6B33D7FB-EB52-440B-AD4C-53AA53A38C16}" dt="2023-04-23T08:39:54.683" v="2540" actId="14100"/>
          <ac:spMkLst>
            <pc:docMk/>
            <pc:sldMk cId="2523427134" sldId="1176"/>
            <ac:spMk id="21" creationId="{4B8A200F-13F6-C9A2-FD25-B7A15AF0CA02}"/>
          </ac:spMkLst>
        </pc:spChg>
        <pc:spChg chg="del mod">
          <ac:chgData name="Siegbert Rudolph" userId="2af4d44886c067cc" providerId="LiveId" clId="{6B33D7FB-EB52-440B-AD4C-53AA53A38C16}" dt="2023-04-23T08:39:49.735" v="2539" actId="478"/>
          <ac:spMkLst>
            <pc:docMk/>
            <pc:sldMk cId="2523427134" sldId="1176"/>
            <ac:spMk id="22" creationId="{605401DA-62F9-D330-F490-D34AB32B7DB3}"/>
          </ac:spMkLst>
        </pc:spChg>
        <pc:spChg chg="mod">
          <ac:chgData name="Siegbert Rudolph" userId="2af4d44886c067cc" providerId="LiveId" clId="{6B33D7FB-EB52-440B-AD4C-53AA53A38C16}" dt="2023-04-23T08:38:34.214" v="2483" actId="1037"/>
          <ac:spMkLst>
            <pc:docMk/>
            <pc:sldMk cId="2523427134" sldId="1176"/>
            <ac:spMk id="24" creationId="{E49E2337-E627-7315-FA61-8DF48B31A09C}"/>
          </ac:spMkLst>
        </pc:spChg>
        <pc:spChg chg="mod">
          <ac:chgData name="Siegbert Rudolph" userId="2af4d44886c067cc" providerId="LiveId" clId="{6B33D7FB-EB52-440B-AD4C-53AA53A38C16}" dt="2023-04-23T08:38:37.021" v="2484" actId="1037"/>
          <ac:spMkLst>
            <pc:docMk/>
            <pc:sldMk cId="2523427134" sldId="1176"/>
            <ac:spMk id="25" creationId="{61EB61EE-DA3E-BBF0-E251-1786B1258EE8}"/>
          </ac:spMkLst>
        </pc:spChg>
        <pc:spChg chg="mod">
          <ac:chgData name="Siegbert Rudolph" userId="2af4d44886c067cc" providerId="LiveId" clId="{6B33D7FB-EB52-440B-AD4C-53AA53A38C16}" dt="2023-04-23T08:38:38.568" v="2487" actId="1037"/>
          <ac:spMkLst>
            <pc:docMk/>
            <pc:sldMk cId="2523427134" sldId="1176"/>
            <ac:spMk id="26" creationId="{39581C4D-08AA-B590-D9BD-474AC3870348}"/>
          </ac:spMkLst>
        </pc:spChg>
        <pc:spChg chg="mod">
          <ac:chgData name="Siegbert Rudolph" userId="2af4d44886c067cc" providerId="LiveId" clId="{6B33D7FB-EB52-440B-AD4C-53AA53A38C16}" dt="2023-04-23T08:38:42.984" v="2491" actId="1037"/>
          <ac:spMkLst>
            <pc:docMk/>
            <pc:sldMk cId="2523427134" sldId="1176"/>
            <ac:spMk id="27" creationId="{B13DC600-DE82-0374-5933-BCC9D925E857}"/>
          </ac:spMkLst>
        </pc:spChg>
        <pc:spChg chg="mod">
          <ac:chgData name="Siegbert Rudolph" userId="2af4d44886c067cc" providerId="LiveId" clId="{6B33D7FB-EB52-440B-AD4C-53AA53A38C16}" dt="2023-04-23T08:38:55.313" v="2506" actId="14100"/>
          <ac:spMkLst>
            <pc:docMk/>
            <pc:sldMk cId="2523427134" sldId="1176"/>
            <ac:spMk id="28" creationId="{60F8757D-3C86-4500-E86A-4B8A3BB9B1AC}"/>
          </ac:spMkLst>
        </pc:spChg>
        <pc:spChg chg="mod">
          <ac:chgData name="Siegbert Rudolph" userId="2af4d44886c067cc" providerId="LiveId" clId="{6B33D7FB-EB52-440B-AD4C-53AA53A38C16}" dt="2023-04-23T08:40:04.088" v="2543" actId="1038"/>
          <ac:spMkLst>
            <pc:docMk/>
            <pc:sldMk cId="2523427134" sldId="1176"/>
            <ac:spMk id="29" creationId="{749C2789-6DAB-30D8-6303-430277EA97CA}"/>
          </ac:spMkLst>
        </pc:spChg>
        <pc:spChg chg="mod">
          <ac:chgData name="Siegbert Rudolph" userId="2af4d44886c067cc" providerId="LiveId" clId="{6B33D7FB-EB52-440B-AD4C-53AA53A38C16}" dt="2023-04-23T08:40:02.618" v="2542" actId="1038"/>
          <ac:spMkLst>
            <pc:docMk/>
            <pc:sldMk cId="2523427134" sldId="1176"/>
            <ac:spMk id="30" creationId="{ABE2E2E6-D446-35E9-929E-FA7E17207B20}"/>
          </ac:spMkLst>
        </pc:spChg>
        <pc:spChg chg="mod">
          <ac:chgData name="Siegbert Rudolph" userId="2af4d44886c067cc" providerId="LiveId" clId="{6B33D7FB-EB52-440B-AD4C-53AA53A38C16}" dt="2023-04-23T08:40:06.468" v="2546" actId="1038"/>
          <ac:spMkLst>
            <pc:docMk/>
            <pc:sldMk cId="2523427134" sldId="1176"/>
            <ac:spMk id="31" creationId="{A15588E1-B7E9-FED0-B82D-1443F5AB59C4}"/>
          </ac:spMkLst>
        </pc:spChg>
        <pc:spChg chg="mod">
          <ac:chgData name="Siegbert Rudolph" userId="2af4d44886c067cc" providerId="LiveId" clId="{6B33D7FB-EB52-440B-AD4C-53AA53A38C16}" dt="2023-04-23T08:40:11.545" v="2551" actId="1038"/>
          <ac:spMkLst>
            <pc:docMk/>
            <pc:sldMk cId="2523427134" sldId="1176"/>
            <ac:spMk id="32" creationId="{EB4B6346-0A5B-1E73-C4C9-B97A5A9F8827}"/>
          </ac:spMkLst>
        </pc:spChg>
        <pc:spChg chg="mod">
          <ac:chgData name="Siegbert Rudolph" userId="2af4d44886c067cc" providerId="LiveId" clId="{6B33D7FB-EB52-440B-AD4C-53AA53A38C16}" dt="2023-04-23T08:40:09.397" v="2549" actId="1038"/>
          <ac:spMkLst>
            <pc:docMk/>
            <pc:sldMk cId="2523427134" sldId="1176"/>
            <ac:spMk id="33" creationId="{0946547D-BC88-E9E9-A725-C4BC9FFB884E}"/>
          </ac:spMkLst>
        </pc:spChg>
        <pc:spChg chg="mod">
          <ac:chgData name="Siegbert Rudolph" userId="2af4d44886c067cc" providerId="LiveId" clId="{6B33D7FB-EB52-440B-AD4C-53AA53A38C16}" dt="2023-04-23T08:40:20.869" v="2556" actId="1038"/>
          <ac:spMkLst>
            <pc:docMk/>
            <pc:sldMk cId="2523427134" sldId="1176"/>
            <ac:spMk id="34" creationId="{3C5B79A0-8C95-371A-61D3-81404A2A13FB}"/>
          </ac:spMkLst>
        </pc:spChg>
        <pc:spChg chg="mod">
          <ac:chgData name="Siegbert Rudolph" userId="2af4d44886c067cc" providerId="LiveId" clId="{6B33D7FB-EB52-440B-AD4C-53AA53A38C16}" dt="2023-04-23T08:40:35.220" v="2559" actId="14100"/>
          <ac:spMkLst>
            <pc:docMk/>
            <pc:sldMk cId="2523427134" sldId="1176"/>
            <ac:spMk id="35" creationId="{764CAC07-31B0-9D7A-8F0C-A32C4602110B}"/>
          </ac:spMkLst>
        </pc:spChg>
        <pc:spChg chg="mod">
          <ac:chgData name="Siegbert Rudolph" userId="2af4d44886c067cc" providerId="LiveId" clId="{6B33D7FB-EB52-440B-AD4C-53AA53A38C16}" dt="2023-04-23T08:41:25.108" v="2580" actId="14100"/>
          <ac:spMkLst>
            <pc:docMk/>
            <pc:sldMk cId="2523427134" sldId="1176"/>
            <ac:spMk id="36" creationId="{67514C44-9FF9-99D2-678F-E46B7C1BCD43}"/>
          </ac:spMkLst>
        </pc:spChg>
        <pc:spChg chg="mod">
          <ac:chgData name="Siegbert Rudolph" userId="2af4d44886c067cc" providerId="LiveId" clId="{6B33D7FB-EB52-440B-AD4C-53AA53A38C16}" dt="2023-04-23T08:41:38.839" v="2584" actId="14100"/>
          <ac:spMkLst>
            <pc:docMk/>
            <pc:sldMk cId="2523427134" sldId="1176"/>
            <ac:spMk id="37" creationId="{6C5B94F2-CFB3-EFC5-D3D5-293C9A410C30}"/>
          </ac:spMkLst>
        </pc:spChg>
        <pc:spChg chg="add mod">
          <ac:chgData name="Siegbert Rudolph" userId="2af4d44886c067cc" providerId="LiveId" clId="{6B33D7FB-EB52-440B-AD4C-53AA53A38C16}" dt="2023-04-23T08:38:10.265" v="2480" actId="1038"/>
          <ac:spMkLst>
            <pc:docMk/>
            <pc:sldMk cId="2523427134" sldId="1176"/>
            <ac:spMk id="38" creationId="{8E190D41-E1A3-C386-7A80-A336345D4EA5}"/>
          </ac:spMkLst>
        </pc:spChg>
        <pc:spChg chg="mod">
          <ac:chgData name="Siegbert Rudolph" userId="2af4d44886c067cc" providerId="LiveId" clId="{6B33D7FB-EB52-440B-AD4C-53AA53A38C16}" dt="2023-04-23T08:42:39.648" v="2587" actId="1038"/>
          <ac:spMkLst>
            <pc:docMk/>
            <pc:sldMk cId="2523427134" sldId="1176"/>
            <ac:spMk id="39" creationId="{97AC966F-2648-4E37-DDC0-D52EE331C008}"/>
          </ac:spMkLst>
        </pc:spChg>
        <pc:spChg chg="mod">
          <ac:chgData name="Siegbert Rudolph" userId="2af4d44886c067cc" providerId="LiveId" clId="{6B33D7FB-EB52-440B-AD4C-53AA53A38C16}" dt="2023-04-23T08:41:12.032" v="2578" actId="1038"/>
          <ac:spMkLst>
            <pc:docMk/>
            <pc:sldMk cId="2523427134" sldId="1176"/>
            <ac:spMk id="40" creationId="{68033A1F-9982-4C9E-DF1E-5CD50F185268}"/>
          </ac:spMkLst>
        </pc:spChg>
        <pc:spChg chg="add mod">
          <ac:chgData name="Siegbert Rudolph" userId="2af4d44886c067cc" providerId="LiveId" clId="{6B33D7FB-EB52-440B-AD4C-53AA53A38C16}" dt="2023-04-22T20:33:18.480" v="46" actId="1037"/>
          <ac:spMkLst>
            <pc:docMk/>
            <pc:sldMk cId="2523427134" sldId="1176"/>
            <ac:spMk id="41" creationId="{12C2F86A-ED8D-F5BA-F6C0-0ECD227904AD}"/>
          </ac:spMkLst>
        </pc:spChg>
        <pc:spChg chg="add mod">
          <ac:chgData name="Siegbert Rudolph" userId="2af4d44886c067cc" providerId="LiveId" clId="{6B33D7FB-EB52-440B-AD4C-53AA53A38C16}" dt="2023-04-23T08:39:06.150" v="2508" actId="1076"/>
          <ac:spMkLst>
            <pc:docMk/>
            <pc:sldMk cId="2523427134" sldId="1176"/>
            <ac:spMk id="43" creationId="{5FAD5859-EDB1-FC62-B180-97A4E5E12364}"/>
          </ac:spMkLst>
        </pc:spChg>
        <pc:picChg chg="add del mod">
          <ac:chgData name="Siegbert Rudolph" userId="2af4d44886c067cc" providerId="LiveId" clId="{6B33D7FB-EB52-440B-AD4C-53AA53A38C16}" dt="2023-04-24T20:15:32.429" v="3949" actId="478"/>
          <ac:picMkLst>
            <pc:docMk/>
            <pc:sldMk cId="2523427134" sldId="1176"/>
            <ac:picMk id="6" creationId="{0FEF5E7C-B282-A101-6854-52381E7429CE}"/>
          </ac:picMkLst>
        </pc:picChg>
        <pc:picChg chg="del ord">
          <ac:chgData name="Siegbert Rudolph" userId="2af4d44886c067cc" providerId="LiveId" clId="{6B33D7FB-EB52-440B-AD4C-53AA53A38C16}" dt="2023-04-23T08:31:34.506" v="2334" actId="478"/>
          <ac:picMkLst>
            <pc:docMk/>
            <pc:sldMk cId="2523427134" sldId="1176"/>
            <ac:picMk id="38" creationId="{67CBFCE2-1D97-BD66-A09A-CE0F78BA3A41}"/>
          </ac:picMkLst>
        </pc:picChg>
        <pc:picChg chg="add mod ord">
          <ac:chgData name="Siegbert Rudolph" userId="2af4d44886c067cc" providerId="LiveId" clId="{6B33D7FB-EB52-440B-AD4C-53AA53A38C16}" dt="2023-04-23T08:31:45.885" v="2336" actId="167"/>
          <ac:picMkLst>
            <pc:docMk/>
            <pc:sldMk cId="2523427134" sldId="1176"/>
            <ac:picMk id="42" creationId="{B5E5CDFF-C72D-CF66-C2C9-C7C3E8B59B65}"/>
          </ac:picMkLst>
        </pc:picChg>
      </pc:sldChg>
      <pc:sldChg chg="addSp delSp modSp mod">
        <pc:chgData name="Siegbert Rudolph" userId="2af4d44886c067cc" providerId="LiveId" clId="{6B33D7FB-EB52-440B-AD4C-53AA53A38C16}" dt="2023-04-23T08:45:14.043" v="2612" actId="1038"/>
        <pc:sldMkLst>
          <pc:docMk/>
          <pc:sldMk cId="1837143741" sldId="1177"/>
        </pc:sldMkLst>
        <pc:spChg chg="mod">
          <ac:chgData name="Siegbert Rudolph" userId="2af4d44886c067cc" providerId="LiveId" clId="{6B33D7FB-EB52-440B-AD4C-53AA53A38C16}" dt="2023-04-23T08:45:03.181" v="2601" actId="1037"/>
          <ac:spMkLst>
            <pc:docMk/>
            <pc:sldMk cId="1837143741" sldId="1177"/>
            <ac:spMk id="4" creationId="{C1CBC60E-E659-CF5E-6170-D5C4F85BAA22}"/>
          </ac:spMkLst>
        </pc:spChg>
        <pc:spChg chg="mod">
          <ac:chgData name="Siegbert Rudolph" userId="2af4d44886c067cc" providerId="LiveId" clId="{6B33D7FB-EB52-440B-AD4C-53AA53A38C16}" dt="2023-04-23T08:44:59.454" v="2597" actId="1038"/>
          <ac:spMkLst>
            <pc:docMk/>
            <pc:sldMk cId="1837143741" sldId="1177"/>
            <ac:spMk id="13" creationId="{0916DE50-3094-BAF8-B45B-A5BF754DE093}"/>
          </ac:spMkLst>
        </pc:spChg>
        <pc:spChg chg="mod">
          <ac:chgData name="Siegbert Rudolph" userId="2af4d44886c067cc" providerId="LiveId" clId="{6B33D7FB-EB52-440B-AD4C-53AA53A38C16}" dt="2023-04-23T08:45:05.423" v="2603" actId="1038"/>
          <ac:spMkLst>
            <pc:docMk/>
            <pc:sldMk cId="1837143741" sldId="1177"/>
            <ac:spMk id="15" creationId="{F9761F59-664F-641E-C900-CACC743A8BCE}"/>
          </ac:spMkLst>
        </pc:spChg>
        <pc:spChg chg="mod">
          <ac:chgData name="Siegbert Rudolph" userId="2af4d44886c067cc" providerId="LiveId" clId="{6B33D7FB-EB52-440B-AD4C-53AA53A38C16}" dt="2023-04-23T08:45:14.043" v="2612" actId="1038"/>
          <ac:spMkLst>
            <pc:docMk/>
            <pc:sldMk cId="1837143741" sldId="1177"/>
            <ac:spMk id="18" creationId="{E6AA7094-F179-411A-D012-AEF1981FD8EB}"/>
          </ac:spMkLst>
        </pc:spChg>
        <pc:spChg chg="mod">
          <ac:chgData name="Siegbert Rudolph" userId="2af4d44886c067cc" providerId="LiveId" clId="{6B33D7FB-EB52-440B-AD4C-53AA53A38C16}" dt="2023-04-23T08:45:07.624" v="2606" actId="1038"/>
          <ac:spMkLst>
            <pc:docMk/>
            <pc:sldMk cId="1837143741" sldId="1177"/>
            <ac:spMk id="23" creationId="{485E3D95-20E8-2D36-6037-671FDC91A90D}"/>
          </ac:spMkLst>
        </pc:spChg>
        <pc:spChg chg="mod">
          <ac:chgData name="Siegbert Rudolph" userId="2af4d44886c067cc" providerId="LiveId" clId="{6B33D7FB-EB52-440B-AD4C-53AA53A38C16}" dt="2023-04-23T08:45:10.508" v="2609" actId="1038"/>
          <ac:spMkLst>
            <pc:docMk/>
            <pc:sldMk cId="1837143741" sldId="1177"/>
            <ac:spMk id="24" creationId="{F685733F-9C90-8EC6-5DA4-DB987848D8B7}"/>
          </ac:spMkLst>
        </pc:spChg>
        <pc:picChg chg="add mod ord">
          <ac:chgData name="Siegbert Rudolph" userId="2af4d44886c067cc" providerId="LiveId" clId="{6B33D7FB-EB52-440B-AD4C-53AA53A38C16}" dt="2023-04-23T08:44:53.317" v="2594" actId="167"/>
          <ac:picMkLst>
            <pc:docMk/>
            <pc:sldMk cId="1837143741" sldId="1177"/>
            <ac:picMk id="5" creationId="{86AC3C8A-2612-5D9F-4ADA-2C09109988A7}"/>
          </ac:picMkLst>
        </pc:picChg>
        <pc:picChg chg="del">
          <ac:chgData name="Siegbert Rudolph" userId="2af4d44886c067cc" providerId="LiveId" clId="{6B33D7FB-EB52-440B-AD4C-53AA53A38C16}" dt="2023-04-23T08:44:14.936" v="2588" actId="478"/>
          <ac:picMkLst>
            <pc:docMk/>
            <pc:sldMk cId="1837143741" sldId="1177"/>
            <ac:picMk id="25" creationId="{3BCB7099-BB4F-A996-7508-937EAB75A882}"/>
          </ac:picMkLst>
        </pc:picChg>
      </pc:sldChg>
      <pc:sldChg chg="addSp delSp modSp mod">
        <pc:chgData name="Siegbert Rudolph" userId="2af4d44886c067cc" providerId="LiveId" clId="{6B33D7FB-EB52-440B-AD4C-53AA53A38C16}" dt="2023-04-23T08:47:30.476" v="2664" actId="1037"/>
        <pc:sldMkLst>
          <pc:docMk/>
          <pc:sldMk cId="4089619647" sldId="1178"/>
        </pc:sldMkLst>
        <pc:spChg chg="mod">
          <ac:chgData name="Siegbert Rudolph" userId="2af4d44886c067cc" providerId="LiveId" clId="{6B33D7FB-EB52-440B-AD4C-53AA53A38C16}" dt="2023-04-23T08:47:26.239" v="2658" actId="1037"/>
          <ac:spMkLst>
            <pc:docMk/>
            <pc:sldMk cId="4089619647" sldId="1178"/>
            <ac:spMk id="4" creationId="{C1CBC60E-E659-CF5E-6170-D5C4F85BAA22}"/>
          </ac:spMkLst>
        </pc:spChg>
        <pc:spChg chg="mod">
          <ac:chgData name="Siegbert Rudolph" userId="2af4d44886c067cc" providerId="LiveId" clId="{6B33D7FB-EB52-440B-AD4C-53AA53A38C16}" dt="2023-04-23T08:47:28.177" v="2661" actId="1037"/>
          <ac:spMkLst>
            <pc:docMk/>
            <pc:sldMk cId="4089619647" sldId="1178"/>
            <ac:spMk id="8" creationId="{436D389F-991D-3CB4-7FEA-091E111952CC}"/>
          </ac:spMkLst>
        </pc:spChg>
        <pc:spChg chg="mod">
          <ac:chgData name="Siegbert Rudolph" userId="2af4d44886c067cc" providerId="LiveId" clId="{6B33D7FB-EB52-440B-AD4C-53AA53A38C16}" dt="2023-04-23T08:47:30.476" v="2664" actId="1037"/>
          <ac:spMkLst>
            <pc:docMk/>
            <pc:sldMk cId="4089619647" sldId="1178"/>
            <ac:spMk id="9" creationId="{7E591661-308E-CCC0-74C7-C017C4548DE4}"/>
          </ac:spMkLst>
        </pc:spChg>
        <pc:spChg chg="mod">
          <ac:chgData name="Siegbert Rudolph" userId="2af4d44886c067cc" providerId="LiveId" clId="{6B33D7FB-EB52-440B-AD4C-53AA53A38C16}" dt="2023-04-23T08:47:24.128" v="2655" actId="1037"/>
          <ac:spMkLst>
            <pc:docMk/>
            <pc:sldMk cId="4089619647" sldId="1178"/>
            <ac:spMk id="13" creationId="{0916DE50-3094-BAF8-B45B-A5BF754DE093}"/>
          </ac:spMkLst>
        </pc:spChg>
        <pc:picChg chg="add del">
          <ac:chgData name="Siegbert Rudolph" userId="2af4d44886c067cc" providerId="LiveId" clId="{6B33D7FB-EB52-440B-AD4C-53AA53A38C16}" dt="2023-04-23T08:47:15.211" v="2649" actId="478"/>
          <ac:picMkLst>
            <pc:docMk/>
            <pc:sldMk cId="4089619647" sldId="1178"/>
            <ac:picMk id="5" creationId="{526E7016-7172-1AEC-68CD-26B5B9E6BF68}"/>
          </ac:picMkLst>
        </pc:picChg>
        <pc:picChg chg="del">
          <ac:chgData name="Siegbert Rudolph" userId="2af4d44886c067cc" providerId="LiveId" clId="{6B33D7FB-EB52-440B-AD4C-53AA53A38C16}" dt="2023-04-23T08:44:27.876" v="2591" actId="478"/>
          <ac:picMkLst>
            <pc:docMk/>
            <pc:sldMk cId="4089619647" sldId="1178"/>
            <ac:picMk id="10" creationId="{D5EA95A2-662C-B52D-27C6-625AA4ABB3EC}"/>
          </ac:picMkLst>
        </pc:picChg>
        <pc:picChg chg="add mod ord">
          <ac:chgData name="Siegbert Rudolph" userId="2af4d44886c067cc" providerId="LiveId" clId="{6B33D7FB-EB52-440B-AD4C-53AA53A38C16}" dt="2023-04-23T08:47:19.829" v="2651" actId="167"/>
          <ac:picMkLst>
            <pc:docMk/>
            <pc:sldMk cId="4089619647" sldId="1178"/>
            <ac:picMk id="11" creationId="{14EA29A6-C0E0-B61E-8F75-29E280A93E10}"/>
          </ac:picMkLst>
        </pc:picChg>
      </pc:sldChg>
      <pc:sldChg chg="addSp delSp modSp mod">
        <pc:chgData name="Siegbert Rudolph" userId="2af4d44886c067cc" providerId="LiveId" clId="{6B33D7FB-EB52-440B-AD4C-53AA53A38C16}" dt="2023-04-23T08:49:13.333" v="2730" actId="1038"/>
        <pc:sldMkLst>
          <pc:docMk/>
          <pc:sldMk cId="2943290743" sldId="1179"/>
        </pc:sldMkLst>
        <pc:spChg chg="mod">
          <ac:chgData name="Siegbert Rudolph" userId="2af4d44886c067cc" providerId="LiveId" clId="{6B33D7FB-EB52-440B-AD4C-53AA53A38C16}" dt="2023-04-23T08:49:02.370" v="2721" actId="1038"/>
          <ac:spMkLst>
            <pc:docMk/>
            <pc:sldMk cId="2943290743" sldId="1179"/>
            <ac:spMk id="4" creationId="{C14704F7-9567-142A-82EF-55CA971FB1B3}"/>
          </ac:spMkLst>
        </pc:spChg>
        <pc:spChg chg="mod">
          <ac:chgData name="Siegbert Rudolph" userId="2af4d44886c067cc" providerId="LiveId" clId="{6B33D7FB-EB52-440B-AD4C-53AA53A38C16}" dt="2023-04-23T08:47:51.320" v="2670" actId="1037"/>
          <ac:spMkLst>
            <pc:docMk/>
            <pc:sldMk cId="2943290743" sldId="1179"/>
            <ac:spMk id="9" creationId="{FE4470A3-975E-515E-6BB4-2F7B1700E6A3}"/>
          </ac:spMkLst>
        </pc:spChg>
        <pc:spChg chg="mod">
          <ac:chgData name="Siegbert Rudolph" userId="2af4d44886c067cc" providerId="LiveId" clId="{6B33D7FB-EB52-440B-AD4C-53AA53A38C16}" dt="2023-04-23T08:47:53.923" v="2674" actId="1037"/>
          <ac:spMkLst>
            <pc:docMk/>
            <pc:sldMk cId="2943290743" sldId="1179"/>
            <ac:spMk id="11" creationId="{C28F64A8-8AA1-C719-7DB6-D3B333C8E077}"/>
          </ac:spMkLst>
        </pc:spChg>
        <pc:spChg chg="mod">
          <ac:chgData name="Siegbert Rudolph" userId="2af4d44886c067cc" providerId="LiveId" clId="{6B33D7FB-EB52-440B-AD4C-53AA53A38C16}" dt="2023-04-23T08:48:12.815" v="2695" actId="1038"/>
          <ac:spMkLst>
            <pc:docMk/>
            <pc:sldMk cId="2943290743" sldId="1179"/>
            <ac:spMk id="13" creationId="{0916DE50-3094-BAF8-B45B-A5BF754DE093}"/>
          </ac:spMkLst>
        </pc:spChg>
        <pc:spChg chg="mod">
          <ac:chgData name="Siegbert Rudolph" userId="2af4d44886c067cc" providerId="LiveId" clId="{6B33D7FB-EB52-440B-AD4C-53AA53A38C16}" dt="2023-04-23T08:48:59.505" v="2720" actId="1038"/>
          <ac:spMkLst>
            <pc:docMk/>
            <pc:sldMk cId="2943290743" sldId="1179"/>
            <ac:spMk id="16" creationId="{0249C7A6-9E9F-8AB6-C788-4624B4445803}"/>
          </ac:spMkLst>
        </pc:spChg>
        <pc:spChg chg="mod">
          <ac:chgData name="Siegbert Rudolph" userId="2af4d44886c067cc" providerId="LiveId" clId="{6B33D7FB-EB52-440B-AD4C-53AA53A38C16}" dt="2023-04-23T08:49:06.809" v="2724" actId="1038"/>
          <ac:spMkLst>
            <pc:docMk/>
            <pc:sldMk cId="2943290743" sldId="1179"/>
            <ac:spMk id="17" creationId="{B52AA72A-E562-5928-5691-5976662BC316}"/>
          </ac:spMkLst>
        </pc:spChg>
        <pc:spChg chg="mod">
          <ac:chgData name="Siegbert Rudolph" userId="2af4d44886c067cc" providerId="LiveId" clId="{6B33D7FB-EB52-440B-AD4C-53AA53A38C16}" dt="2023-04-23T08:49:10.940" v="2727" actId="1038"/>
          <ac:spMkLst>
            <pc:docMk/>
            <pc:sldMk cId="2943290743" sldId="1179"/>
            <ac:spMk id="22" creationId="{605401DA-62F9-D330-F490-D34AB32B7DB3}"/>
          </ac:spMkLst>
        </pc:spChg>
        <pc:spChg chg="mod">
          <ac:chgData name="Siegbert Rudolph" userId="2af4d44886c067cc" providerId="LiveId" clId="{6B33D7FB-EB52-440B-AD4C-53AA53A38C16}" dt="2023-04-23T08:47:49.959" v="2669" actId="1037"/>
          <ac:spMkLst>
            <pc:docMk/>
            <pc:sldMk cId="2943290743" sldId="1179"/>
            <ac:spMk id="24" creationId="{E49E2337-E627-7315-FA61-8DF48B31A09C}"/>
          </ac:spMkLst>
        </pc:spChg>
        <pc:spChg chg="mod">
          <ac:chgData name="Siegbert Rudolph" userId="2af4d44886c067cc" providerId="LiveId" clId="{6B33D7FB-EB52-440B-AD4C-53AA53A38C16}" dt="2023-04-23T08:47:55.877" v="2678" actId="1037"/>
          <ac:spMkLst>
            <pc:docMk/>
            <pc:sldMk cId="2943290743" sldId="1179"/>
            <ac:spMk id="26" creationId="{39581C4D-08AA-B590-D9BD-474AC3870348}"/>
          </ac:spMkLst>
        </pc:spChg>
        <pc:spChg chg="mod">
          <ac:chgData name="Siegbert Rudolph" userId="2af4d44886c067cc" providerId="LiveId" clId="{6B33D7FB-EB52-440B-AD4C-53AA53A38C16}" dt="2023-04-23T08:48:15.046" v="2698" actId="1038"/>
          <ac:spMkLst>
            <pc:docMk/>
            <pc:sldMk cId="2943290743" sldId="1179"/>
            <ac:spMk id="28" creationId="{60F8757D-3C86-4500-E86A-4B8A3BB9B1AC}"/>
          </ac:spMkLst>
        </pc:spChg>
        <pc:spChg chg="del">
          <ac:chgData name="Siegbert Rudolph" userId="2af4d44886c067cc" providerId="LiveId" clId="{6B33D7FB-EB52-440B-AD4C-53AA53A38C16}" dt="2023-04-23T08:48:32.208" v="2704" actId="478"/>
          <ac:spMkLst>
            <pc:docMk/>
            <pc:sldMk cId="2943290743" sldId="1179"/>
            <ac:spMk id="30" creationId="{ABE2E2E6-D446-35E9-929E-FA7E17207B20}"/>
          </ac:spMkLst>
        </pc:spChg>
        <pc:spChg chg="mod">
          <ac:chgData name="Siegbert Rudolph" userId="2af4d44886c067cc" providerId="LiveId" clId="{6B33D7FB-EB52-440B-AD4C-53AA53A38C16}" dt="2023-04-23T08:48:54.496" v="2715" actId="1038"/>
          <ac:spMkLst>
            <pc:docMk/>
            <pc:sldMk cId="2943290743" sldId="1179"/>
            <ac:spMk id="31" creationId="{A15588E1-B7E9-FED0-B82D-1443F5AB59C4}"/>
          </ac:spMkLst>
        </pc:spChg>
        <pc:spChg chg="mod">
          <ac:chgData name="Siegbert Rudolph" userId="2af4d44886c067cc" providerId="LiveId" clId="{6B33D7FB-EB52-440B-AD4C-53AA53A38C16}" dt="2023-04-23T08:49:08.736" v="2725" actId="1038"/>
          <ac:spMkLst>
            <pc:docMk/>
            <pc:sldMk cId="2943290743" sldId="1179"/>
            <ac:spMk id="32" creationId="{EB4B6346-0A5B-1E73-C4C9-B97A5A9F8827}"/>
          </ac:spMkLst>
        </pc:spChg>
        <pc:spChg chg="mod">
          <ac:chgData name="Siegbert Rudolph" userId="2af4d44886c067cc" providerId="LiveId" clId="{6B33D7FB-EB52-440B-AD4C-53AA53A38C16}" dt="2023-04-23T08:49:13.333" v="2730" actId="1038"/>
          <ac:spMkLst>
            <pc:docMk/>
            <pc:sldMk cId="2943290743" sldId="1179"/>
            <ac:spMk id="37" creationId="{6C5B94F2-CFB3-EFC5-D3D5-293C9A410C30}"/>
          </ac:spMkLst>
        </pc:spChg>
        <pc:spChg chg="mod">
          <ac:chgData name="Siegbert Rudolph" userId="2af4d44886c067cc" providerId="LiveId" clId="{6B33D7FB-EB52-440B-AD4C-53AA53A38C16}" dt="2023-04-23T08:48:57.163" v="2717" actId="1038"/>
          <ac:spMkLst>
            <pc:docMk/>
            <pc:sldMk cId="2943290743" sldId="1179"/>
            <ac:spMk id="38" creationId="{BA66AF39-8EC6-D0B2-5FB3-B02366AC062C}"/>
          </ac:spMkLst>
        </pc:spChg>
        <pc:spChg chg="mod">
          <ac:chgData name="Siegbert Rudolph" userId="2af4d44886c067cc" providerId="LiveId" clId="{6B33D7FB-EB52-440B-AD4C-53AA53A38C16}" dt="2023-04-23T08:48:27.761" v="2703" actId="1038"/>
          <ac:spMkLst>
            <pc:docMk/>
            <pc:sldMk cId="2943290743" sldId="1179"/>
            <ac:spMk id="39" creationId="{8AE8E981-8A58-11BF-8395-92B737CA157D}"/>
          </ac:spMkLst>
        </pc:spChg>
        <pc:spChg chg="mod">
          <ac:chgData name="Siegbert Rudolph" userId="2af4d44886c067cc" providerId="LiveId" clId="{6B33D7FB-EB52-440B-AD4C-53AA53A38C16}" dt="2023-04-23T08:48:38.334" v="2707" actId="14100"/>
          <ac:spMkLst>
            <pc:docMk/>
            <pc:sldMk cId="2943290743" sldId="1179"/>
            <ac:spMk id="40" creationId="{247CB579-6A22-974D-1F18-F5A44440B29B}"/>
          </ac:spMkLst>
        </pc:spChg>
        <pc:spChg chg="mod">
          <ac:chgData name="Siegbert Rudolph" userId="2af4d44886c067cc" providerId="LiveId" clId="{6B33D7FB-EB52-440B-AD4C-53AA53A38C16}" dt="2023-04-23T08:48:09.270" v="2693" actId="1038"/>
          <ac:spMkLst>
            <pc:docMk/>
            <pc:sldMk cId="2943290743" sldId="1179"/>
            <ac:spMk id="41" creationId="{CE2CBE85-EEFB-D7C2-437A-12B51BE0BFE3}"/>
          </ac:spMkLst>
        </pc:spChg>
        <pc:spChg chg="mod">
          <ac:chgData name="Siegbert Rudolph" userId="2af4d44886c067cc" providerId="LiveId" clId="{6B33D7FB-EB52-440B-AD4C-53AA53A38C16}" dt="2023-04-23T08:48:21.732" v="2701" actId="1037"/>
          <ac:spMkLst>
            <pc:docMk/>
            <pc:sldMk cId="2943290743" sldId="1179"/>
            <ac:spMk id="42" creationId="{0950A134-6E29-E169-D764-668D9C945EAB}"/>
          </ac:spMkLst>
        </pc:spChg>
        <pc:spChg chg="mod">
          <ac:chgData name="Siegbert Rudolph" userId="2af4d44886c067cc" providerId="LiveId" clId="{6B33D7FB-EB52-440B-AD4C-53AA53A38C16}" dt="2023-04-23T08:48:01.805" v="2686" actId="1038"/>
          <ac:spMkLst>
            <pc:docMk/>
            <pc:sldMk cId="2943290743" sldId="1179"/>
            <ac:spMk id="43" creationId="{9DFAAC7F-647C-ED24-8556-2C4D0D480FE3}"/>
          </ac:spMkLst>
        </pc:spChg>
        <pc:spChg chg="mod">
          <ac:chgData name="Siegbert Rudolph" userId="2af4d44886c067cc" providerId="LiveId" clId="{6B33D7FB-EB52-440B-AD4C-53AA53A38C16}" dt="2023-04-23T08:48:03.669" v="2689" actId="1038"/>
          <ac:spMkLst>
            <pc:docMk/>
            <pc:sldMk cId="2943290743" sldId="1179"/>
            <ac:spMk id="44" creationId="{18F068ED-FF1D-948E-3F91-DBDB9FBA93D5}"/>
          </ac:spMkLst>
        </pc:spChg>
        <pc:spChg chg="mod">
          <ac:chgData name="Siegbert Rudolph" userId="2af4d44886c067cc" providerId="LiveId" clId="{6B33D7FB-EB52-440B-AD4C-53AA53A38C16}" dt="2023-04-23T08:47:57.775" v="2681" actId="1037"/>
          <ac:spMkLst>
            <pc:docMk/>
            <pc:sldMk cId="2943290743" sldId="1179"/>
            <ac:spMk id="45" creationId="{CDAD5065-CE28-AE71-597B-A9DD583AFA02}"/>
          </ac:spMkLst>
        </pc:spChg>
        <pc:spChg chg="mod">
          <ac:chgData name="Siegbert Rudolph" userId="2af4d44886c067cc" providerId="LiveId" clId="{6B33D7FB-EB52-440B-AD4C-53AA53A38C16}" dt="2023-04-23T08:47:59.353" v="2684" actId="1037"/>
          <ac:spMkLst>
            <pc:docMk/>
            <pc:sldMk cId="2943290743" sldId="1179"/>
            <ac:spMk id="46" creationId="{B09F351C-E137-67B0-AD9D-4CCE298E432A}"/>
          </ac:spMkLst>
        </pc:spChg>
        <pc:spChg chg="mod">
          <ac:chgData name="Siegbert Rudolph" userId="2af4d44886c067cc" providerId="LiveId" clId="{6B33D7FB-EB52-440B-AD4C-53AA53A38C16}" dt="2023-04-23T08:47:46.374" v="2667" actId="1037"/>
          <ac:spMkLst>
            <pc:docMk/>
            <pc:sldMk cId="2943290743" sldId="1179"/>
            <ac:spMk id="47" creationId="{2B7DFF42-046B-D6FF-F3D6-22BA59AA7E5B}"/>
          </ac:spMkLst>
        </pc:spChg>
        <pc:spChg chg="mod">
          <ac:chgData name="Siegbert Rudolph" userId="2af4d44886c067cc" providerId="LiveId" clId="{6B33D7FB-EB52-440B-AD4C-53AA53A38C16}" dt="2023-04-23T08:47:47.735" v="2668" actId="1037"/>
          <ac:spMkLst>
            <pc:docMk/>
            <pc:sldMk cId="2943290743" sldId="1179"/>
            <ac:spMk id="48" creationId="{D963CAD4-DCAB-8E28-BBB6-52E72F2D0392}"/>
          </ac:spMkLst>
        </pc:spChg>
        <pc:picChg chg="add mod ord">
          <ac:chgData name="Siegbert Rudolph" userId="2af4d44886c067cc" providerId="LiveId" clId="{6B33D7FB-EB52-440B-AD4C-53AA53A38C16}" dt="2023-04-23T08:47:42.802" v="2666" actId="167"/>
          <ac:picMkLst>
            <pc:docMk/>
            <pc:sldMk cId="2943290743" sldId="1179"/>
            <ac:picMk id="5" creationId="{AC7E9A35-2AFF-302D-E111-B5D6361E5036}"/>
          </ac:picMkLst>
        </pc:picChg>
        <pc:picChg chg="del">
          <ac:chgData name="Siegbert Rudolph" userId="2af4d44886c067cc" providerId="LiveId" clId="{6B33D7FB-EB52-440B-AD4C-53AA53A38C16}" dt="2023-04-23T08:44:30.825" v="2592" actId="478"/>
          <ac:picMkLst>
            <pc:docMk/>
            <pc:sldMk cId="2943290743" sldId="1179"/>
            <ac:picMk id="49" creationId="{D8068E4F-1385-534B-14D9-8E43D1C4F6FF}"/>
          </ac:picMkLst>
        </pc:picChg>
      </pc:sldChg>
      <pc:sldChg chg="addSp delSp modSp mod delAnim modAnim">
        <pc:chgData name="Siegbert Rudolph" userId="2af4d44886c067cc" providerId="LiveId" clId="{6B33D7FB-EB52-440B-AD4C-53AA53A38C16}" dt="2023-04-24T08:02:46.653" v="3942" actId="6549"/>
        <pc:sldMkLst>
          <pc:docMk/>
          <pc:sldMk cId="2844139504" sldId="1180"/>
        </pc:sldMkLst>
        <pc:spChg chg="mod">
          <ac:chgData name="Siegbert Rudolph" userId="2af4d44886c067cc" providerId="LiveId" clId="{6B33D7FB-EB52-440B-AD4C-53AA53A38C16}" dt="2023-04-23T09:04:01.145" v="2991" actId="20577"/>
          <ac:spMkLst>
            <pc:docMk/>
            <pc:sldMk cId="2844139504" sldId="1180"/>
            <ac:spMk id="2" creationId="{DE64B889-3D89-4C79-8DA1-331FE21E5F75}"/>
          </ac:spMkLst>
        </pc:spChg>
        <pc:spChg chg="add del mod">
          <ac:chgData name="Siegbert Rudolph" userId="2af4d44886c067cc" providerId="LiveId" clId="{6B33D7FB-EB52-440B-AD4C-53AA53A38C16}" dt="2023-04-23T09:03:54.923" v="2990" actId="478"/>
          <ac:spMkLst>
            <pc:docMk/>
            <pc:sldMk cId="2844139504" sldId="1180"/>
            <ac:spMk id="6" creationId="{969C7282-65D7-E155-442F-6E666450617A}"/>
          </ac:spMkLst>
        </pc:spChg>
        <pc:spChg chg="mod">
          <ac:chgData name="Siegbert Rudolph" userId="2af4d44886c067cc" providerId="LiveId" clId="{6B33D7FB-EB52-440B-AD4C-53AA53A38C16}" dt="2023-04-23T09:33:24.086" v="3505" actId="1036"/>
          <ac:spMkLst>
            <pc:docMk/>
            <pc:sldMk cId="2844139504" sldId="1180"/>
            <ac:spMk id="7" creationId="{D9A5F7BB-9BA4-A94B-A4CE-7CB2FDAEC83A}"/>
          </ac:spMkLst>
        </pc:spChg>
        <pc:spChg chg="add del mod">
          <ac:chgData name="Siegbert Rudolph" userId="2af4d44886c067cc" providerId="LiveId" clId="{6B33D7FB-EB52-440B-AD4C-53AA53A38C16}" dt="2023-04-23T09:03:54.923" v="2990" actId="478"/>
          <ac:spMkLst>
            <pc:docMk/>
            <pc:sldMk cId="2844139504" sldId="1180"/>
            <ac:spMk id="9" creationId="{7C152FE5-8456-8EC1-7279-A393BB302897}"/>
          </ac:spMkLst>
        </pc:spChg>
        <pc:spChg chg="del mod">
          <ac:chgData name="Siegbert Rudolph" userId="2af4d44886c067cc" providerId="LiveId" clId="{6B33D7FB-EB52-440B-AD4C-53AA53A38C16}" dt="2023-04-23T09:03:54.923" v="2990" actId="478"/>
          <ac:spMkLst>
            <pc:docMk/>
            <pc:sldMk cId="2844139504" sldId="1180"/>
            <ac:spMk id="10" creationId="{D8DD71F0-745D-7C67-4049-376393FBA8B7}"/>
          </ac:spMkLst>
        </pc:spChg>
        <pc:spChg chg="add del mod">
          <ac:chgData name="Siegbert Rudolph" userId="2af4d44886c067cc" providerId="LiveId" clId="{6B33D7FB-EB52-440B-AD4C-53AA53A38C16}" dt="2023-04-23T09:03:54.923" v="2990" actId="478"/>
          <ac:spMkLst>
            <pc:docMk/>
            <pc:sldMk cId="2844139504" sldId="1180"/>
            <ac:spMk id="11" creationId="{7FBB2B8C-ECF2-83EA-ABD9-5AF1A8157608}"/>
          </ac:spMkLst>
        </pc:spChg>
        <pc:spChg chg="del">
          <ac:chgData name="Siegbert Rudolph" userId="2af4d44886c067cc" providerId="LiveId" clId="{6B33D7FB-EB52-440B-AD4C-53AA53A38C16}" dt="2023-04-23T09:03:54.923" v="2990" actId="478"/>
          <ac:spMkLst>
            <pc:docMk/>
            <pc:sldMk cId="2844139504" sldId="1180"/>
            <ac:spMk id="12" creationId="{EA7D018C-79BD-C8F2-FC61-71D4E5B52825}"/>
          </ac:spMkLst>
        </pc:spChg>
        <pc:spChg chg="add del mod">
          <ac:chgData name="Siegbert Rudolph" userId="2af4d44886c067cc" providerId="LiveId" clId="{6B33D7FB-EB52-440B-AD4C-53AA53A38C16}" dt="2023-04-24T08:00:47.458" v="3894" actId="255"/>
          <ac:spMkLst>
            <pc:docMk/>
            <pc:sldMk cId="2844139504" sldId="1180"/>
            <ac:spMk id="13" creationId="{126A440A-E8C4-BFCA-0DEB-AF1F25912CC8}"/>
          </ac:spMkLst>
        </pc:spChg>
        <pc:spChg chg="del mod">
          <ac:chgData name="Siegbert Rudolph" userId="2af4d44886c067cc" providerId="LiveId" clId="{6B33D7FB-EB52-440B-AD4C-53AA53A38C16}" dt="2023-04-23T09:03:54.923" v="2990" actId="478"/>
          <ac:spMkLst>
            <pc:docMk/>
            <pc:sldMk cId="2844139504" sldId="1180"/>
            <ac:spMk id="14" creationId="{7AEBE0C3-B1FD-C5FC-6A0B-142C53E2FBB9}"/>
          </ac:spMkLst>
        </pc:spChg>
        <pc:spChg chg="del">
          <ac:chgData name="Siegbert Rudolph" userId="2af4d44886c067cc" providerId="LiveId" clId="{6B33D7FB-EB52-440B-AD4C-53AA53A38C16}" dt="2023-04-23T09:03:54.923" v="2990" actId="478"/>
          <ac:spMkLst>
            <pc:docMk/>
            <pc:sldMk cId="2844139504" sldId="1180"/>
            <ac:spMk id="15" creationId="{4B6193B8-C6B6-E118-6292-53F856F7A248}"/>
          </ac:spMkLst>
        </pc:spChg>
        <pc:spChg chg="add del mod">
          <ac:chgData name="Siegbert Rudolph" userId="2af4d44886c067cc" providerId="LiveId" clId="{6B33D7FB-EB52-440B-AD4C-53AA53A38C16}" dt="2023-04-24T08:02:46.653" v="3942" actId="6549"/>
          <ac:spMkLst>
            <pc:docMk/>
            <pc:sldMk cId="2844139504" sldId="1180"/>
            <ac:spMk id="16" creationId="{78EC6835-C2E0-F0B7-8A9E-32C6F2029059}"/>
          </ac:spMkLst>
        </pc:spChg>
        <pc:spChg chg="add mod">
          <ac:chgData name="Siegbert Rudolph" userId="2af4d44886c067cc" providerId="LiveId" clId="{6B33D7FB-EB52-440B-AD4C-53AA53A38C16}" dt="2023-04-24T08:01:51.896" v="3921" actId="465"/>
          <ac:spMkLst>
            <pc:docMk/>
            <pc:sldMk cId="2844139504" sldId="1180"/>
            <ac:spMk id="17" creationId="{A82FEC68-BD0F-4D8C-6FCD-63715E48AA61}"/>
          </ac:spMkLst>
        </pc:spChg>
        <pc:spChg chg="del mod">
          <ac:chgData name="Siegbert Rudolph" userId="2af4d44886c067cc" providerId="LiveId" clId="{6B33D7FB-EB52-440B-AD4C-53AA53A38C16}" dt="2023-04-23T09:03:54.923" v="2990" actId="478"/>
          <ac:spMkLst>
            <pc:docMk/>
            <pc:sldMk cId="2844139504" sldId="1180"/>
            <ac:spMk id="18" creationId="{83BD9193-6941-C0A0-B73B-B79E1639AEAA}"/>
          </ac:spMkLst>
        </pc:spChg>
        <pc:spChg chg="del mod">
          <ac:chgData name="Siegbert Rudolph" userId="2af4d44886c067cc" providerId="LiveId" clId="{6B33D7FB-EB52-440B-AD4C-53AA53A38C16}" dt="2023-04-23T09:03:54.923" v="2990" actId="478"/>
          <ac:spMkLst>
            <pc:docMk/>
            <pc:sldMk cId="2844139504" sldId="1180"/>
            <ac:spMk id="19" creationId="{60790D90-B1D2-8AD8-FC68-6669E25B4C6F}"/>
          </ac:spMkLst>
        </pc:spChg>
        <pc:spChg chg="del mod">
          <ac:chgData name="Siegbert Rudolph" userId="2af4d44886c067cc" providerId="LiveId" clId="{6B33D7FB-EB52-440B-AD4C-53AA53A38C16}" dt="2023-04-23T09:03:54.923" v="2990" actId="478"/>
          <ac:spMkLst>
            <pc:docMk/>
            <pc:sldMk cId="2844139504" sldId="1180"/>
            <ac:spMk id="20" creationId="{437C54E6-D98E-E811-55D3-E4CB6EB88F13}"/>
          </ac:spMkLst>
        </pc:spChg>
        <pc:spChg chg="del mod">
          <ac:chgData name="Siegbert Rudolph" userId="2af4d44886c067cc" providerId="LiveId" clId="{6B33D7FB-EB52-440B-AD4C-53AA53A38C16}" dt="2023-04-23T09:03:54.923" v="2990" actId="478"/>
          <ac:spMkLst>
            <pc:docMk/>
            <pc:sldMk cId="2844139504" sldId="1180"/>
            <ac:spMk id="21" creationId="{26BE9C7C-CD8B-4582-0BC5-39DB88E1C566}"/>
          </ac:spMkLst>
        </pc:spChg>
        <pc:spChg chg="add mod">
          <ac:chgData name="Siegbert Rudolph" userId="2af4d44886c067cc" providerId="LiveId" clId="{6B33D7FB-EB52-440B-AD4C-53AA53A38C16}" dt="2023-04-24T08:02:06.739" v="3927" actId="465"/>
          <ac:spMkLst>
            <pc:docMk/>
            <pc:sldMk cId="2844139504" sldId="1180"/>
            <ac:spMk id="22" creationId="{2510E9AF-22C7-DBB2-ACCA-4B0A73CF4F8E}"/>
          </ac:spMkLst>
        </pc:spChg>
        <pc:spChg chg="del mod">
          <ac:chgData name="Siegbert Rudolph" userId="2af4d44886c067cc" providerId="LiveId" clId="{6B33D7FB-EB52-440B-AD4C-53AA53A38C16}" dt="2023-04-23T09:03:54.923" v="2990" actId="478"/>
          <ac:spMkLst>
            <pc:docMk/>
            <pc:sldMk cId="2844139504" sldId="1180"/>
            <ac:spMk id="23" creationId="{D4DF8825-29C8-14AD-B2B4-581691CBFA8F}"/>
          </ac:spMkLst>
        </pc:spChg>
        <pc:spChg chg="add mod">
          <ac:chgData name="Siegbert Rudolph" userId="2af4d44886c067cc" providerId="LiveId" clId="{6B33D7FB-EB52-440B-AD4C-53AA53A38C16}" dt="2023-04-24T08:01:51.896" v="3921" actId="465"/>
          <ac:spMkLst>
            <pc:docMk/>
            <pc:sldMk cId="2844139504" sldId="1180"/>
            <ac:spMk id="24" creationId="{83C09503-EE52-5529-F9C7-B59DEE5FBA2C}"/>
          </ac:spMkLst>
        </pc:spChg>
        <pc:spChg chg="del mod">
          <ac:chgData name="Siegbert Rudolph" userId="2af4d44886c067cc" providerId="LiveId" clId="{6B33D7FB-EB52-440B-AD4C-53AA53A38C16}" dt="2023-04-23T09:03:54.923" v="2990" actId="478"/>
          <ac:spMkLst>
            <pc:docMk/>
            <pc:sldMk cId="2844139504" sldId="1180"/>
            <ac:spMk id="25" creationId="{D43D88FA-EBA1-A94D-BA85-4B49D0D680C9}"/>
          </ac:spMkLst>
        </pc:spChg>
        <pc:spChg chg="add mod">
          <ac:chgData name="Siegbert Rudolph" userId="2af4d44886c067cc" providerId="LiveId" clId="{6B33D7FB-EB52-440B-AD4C-53AA53A38C16}" dt="2023-04-24T08:02:06.739" v="3927" actId="465"/>
          <ac:spMkLst>
            <pc:docMk/>
            <pc:sldMk cId="2844139504" sldId="1180"/>
            <ac:spMk id="26" creationId="{72028732-8442-9D8D-6F84-8D2DED75A002}"/>
          </ac:spMkLst>
        </pc:spChg>
        <pc:spChg chg="del mod">
          <ac:chgData name="Siegbert Rudolph" userId="2af4d44886c067cc" providerId="LiveId" clId="{6B33D7FB-EB52-440B-AD4C-53AA53A38C16}" dt="2023-04-23T09:03:54.923" v="2990" actId="478"/>
          <ac:spMkLst>
            <pc:docMk/>
            <pc:sldMk cId="2844139504" sldId="1180"/>
            <ac:spMk id="27" creationId="{B1A9C488-451E-CF48-37B5-6F6569904C61}"/>
          </ac:spMkLst>
        </pc:spChg>
        <pc:spChg chg="add mod">
          <ac:chgData name="Siegbert Rudolph" userId="2af4d44886c067cc" providerId="LiveId" clId="{6B33D7FB-EB52-440B-AD4C-53AA53A38C16}" dt="2023-04-24T08:01:51.896" v="3921" actId="465"/>
          <ac:spMkLst>
            <pc:docMk/>
            <pc:sldMk cId="2844139504" sldId="1180"/>
            <ac:spMk id="28" creationId="{335113C6-D06C-9165-907B-EC27A1D6A107}"/>
          </ac:spMkLst>
        </pc:spChg>
        <pc:spChg chg="del mod">
          <ac:chgData name="Siegbert Rudolph" userId="2af4d44886c067cc" providerId="LiveId" clId="{6B33D7FB-EB52-440B-AD4C-53AA53A38C16}" dt="2023-04-23T09:03:54.923" v="2990" actId="478"/>
          <ac:spMkLst>
            <pc:docMk/>
            <pc:sldMk cId="2844139504" sldId="1180"/>
            <ac:spMk id="29" creationId="{83E5EC78-9F63-0647-330A-2140B5509A1F}"/>
          </ac:spMkLst>
        </pc:spChg>
        <pc:spChg chg="add mod">
          <ac:chgData name="Siegbert Rudolph" userId="2af4d44886c067cc" providerId="LiveId" clId="{6B33D7FB-EB52-440B-AD4C-53AA53A38C16}" dt="2023-04-24T08:02:06.739" v="3927" actId="465"/>
          <ac:spMkLst>
            <pc:docMk/>
            <pc:sldMk cId="2844139504" sldId="1180"/>
            <ac:spMk id="30" creationId="{22E2C469-CD1A-DDEB-B9CC-7920C0B02831}"/>
          </ac:spMkLst>
        </pc:spChg>
        <pc:spChg chg="add mod">
          <ac:chgData name="Siegbert Rudolph" userId="2af4d44886c067cc" providerId="LiveId" clId="{6B33D7FB-EB52-440B-AD4C-53AA53A38C16}" dt="2023-04-24T08:01:51.896" v="3921" actId="465"/>
          <ac:spMkLst>
            <pc:docMk/>
            <pc:sldMk cId="2844139504" sldId="1180"/>
            <ac:spMk id="31" creationId="{A569EEB7-60C8-10EB-5168-A667B811CB95}"/>
          </ac:spMkLst>
        </pc:spChg>
        <pc:spChg chg="add mod">
          <ac:chgData name="Siegbert Rudolph" userId="2af4d44886c067cc" providerId="LiveId" clId="{6B33D7FB-EB52-440B-AD4C-53AA53A38C16}" dt="2023-04-24T08:02:06.739" v="3927" actId="465"/>
          <ac:spMkLst>
            <pc:docMk/>
            <pc:sldMk cId="2844139504" sldId="1180"/>
            <ac:spMk id="32" creationId="{66C3E2CD-80F2-835B-73E9-443EAAEB2F54}"/>
          </ac:spMkLst>
        </pc:spChg>
        <pc:spChg chg="del mod">
          <ac:chgData name="Siegbert Rudolph" userId="2af4d44886c067cc" providerId="LiveId" clId="{6B33D7FB-EB52-440B-AD4C-53AA53A38C16}" dt="2023-04-23T09:03:54.923" v="2990" actId="478"/>
          <ac:spMkLst>
            <pc:docMk/>
            <pc:sldMk cId="2844139504" sldId="1180"/>
            <ac:spMk id="33" creationId="{39B9D6DF-1D94-BACF-CF01-20E970A13A44}"/>
          </ac:spMkLst>
        </pc:spChg>
        <pc:spChg chg="del mod">
          <ac:chgData name="Siegbert Rudolph" userId="2af4d44886c067cc" providerId="LiveId" clId="{6B33D7FB-EB52-440B-AD4C-53AA53A38C16}" dt="2023-04-23T09:03:54.923" v="2990" actId="478"/>
          <ac:spMkLst>
            <pc:docMk/>
            <pc:sldMk cId="2844139504" sldId="1180"/>
            <ac:spMk id="34" creationId="{99794B4B-424A-ED40-670E-7BCBE70691CE}"/>
          </ac:spMkLst>
        </pc:spChg>
        <pc:spChg chg="del">
          <ac:chgData name="Siegbert Rudolph" userId="2af4d44886c067cc" providerId="LiveId" clId="{6B33D7FB-EB52-440B-AD4C-53AA53A38C16}" dt="2023-04-23T09:03:54.923" v="2990" actId="478"/>
          <ac:spMkLst>
            <pc:docMk/>
            <pc:sldMk cId="2844139504" sldId="1180"/>
            <ac:spMk id="35" creationId="{A4E932D6-AC00-D41B-6A58-9DC96F111DD8}"/>
          </ac:spMkLst>
        </pc:spChg>
        <pc:spChg chg="del">
          <ac:chgData name="Siegbert Rudolph" userId="2af4d44886c067cc" providerId="LiveId" clId="{6B33D7FB-EB52-440B-AD4C-53AA53A38C16}" dt="2023-04-23T09:03:54.923" v="2990" actId="478"/>
          <ac:spMkLst>
            <pc:docMk/>
            <pc:sldMk cId="2844139504" sldId="1180"/>
            <ac:spMk id="36" creationId="{A75DB3A3-F1E2-A88D-B9FF-924D2A6AA18F}"/>
          </ac:spMkLst>
        </pc:spChg>
        <pc:spChg chg="del mod">
          <ac:chgData name="Siegbert Rudolph" userId="2af4d44886c067cc" providerId="LiveId" clId="{6B33D7FB-EB52-440B-AD4C-53AA53A38C16}" dt="2023-04-23T09:03:54.923" v="2990" actId="478"/>
          <ac:spMkLst>
            <pc:docMk/>
            <pc:sldMk cId="2844139504" sldId="1180"/>
            <ac:spMk id="47" creationId="{2B7DFF42-046B-D6FF-F3D6-22BA59AA7E5B}"/>
          </ac:spMkLst>
        </pc:spChg>
        <pc:spChg chg="del mod">
          <ac:chgData name="Siegbert Rudolph" userId="2af4d44886c067cc" providerId="LiveId" clId="{6B33D7FB-EB52-440B-AD4C-53AA53A38C16}" dt="2023-04-23T09:03:54.923" v="2990" actId="478"/>
          <ac:spMkLst>
            <pc:docMk/>
            <pc:sldMk cId="2844139504" sldId="1180"/>
            <ac:spMk id="48" creationId="{D963CAD4-DCAB-8E28-BBB6-52E72F2D0392}"/>
          </ac:spMkLst>
        </pc:spChg>
        <pc:spChg chg="del mod">
          <ac:chgData name="Siegbert Rudolph" userId="2af4d44886c067cc" providerId="LiveId" clId="{6B33D7FB-EB52-440B-AD4C-53AA53A38C16}" dt="2023-04-23T09:03:54.923" v="2990" actId="478"/>
          <ac:spMkLst>
            <pc:docMk/>
            <pc:sldMk cId="2844139504" sldId="1180"/>
            <ac:spMk id="49" creationId="{B37AA415-2EC0-885E-547A-842E8BF5A0B5}"/>
          </ac:spMkLst>
        </pc:spChg>
        <pc:picChg chg="add del mod ord">
          <ac:chgData name="Siegbert Rudolph" userId="2af4d44886c067cc" providerId="LiveId" clId="{6B33D7FB-EB52-440B-AD4C-53AA53A38C16}" dt="2023-04-23T09:03:48.159" v="2989" actId="478"/>
          <ac:picMkLst>
            <pc:docMk/>
            <pc:sldMk cId="2844139504" sldId="1180"/>
            <ac:picMk id="5" creationId="{69D3F8C4-877A-D086-81F5-74C58FD03D99}"/>
          </ac:picMkLst>
        </pc:picChg>
        <pc:picChg chg="del">
          <ac:chgData name="Siegbert Rudolph" userId="2af4d44886c067cc" providerId="LiveId" clId="{6B33D7FB-EB52-440B-AD4C-53AA53A38C16}" dt="2023-04-23T08:44:33.832" v="2593" actId="478"/>
          <ac:picMkLst>
            <pc:docMk/>
            <pc:sldMk cId="2844139504" sldId="1180"/>
            <ac:picMk id="8" creationId="{5D191D94-8570-8638-D16E-396B604D8F05}"/>
          </ac:picMkLst>
        </pc:picChg>
      </pc:sldChg>
      <pc:sldChg chg="addSp delSp modSp mod">
        <pc:chgData name="Siegbert Rudolph" userId="2af4d44886c067cc" providerId="LiveId" clId="{6B33D7FB-EB52-440B-AD4C-53AA53A38C16}" dt="2023-04-23T08:46:55.964" v="2647" actId="478"/>
        <pc:sldMkLst>
          <pc:docMk/>
          <pc:sldMk cId="4272911228" sldId="1181"/>
        </pc:sldMkLst>
        <pc:spChg chg="del">
          <ac:chgData name="Siegbert Rudolph" userId="2af4d44886c067cc" providerId="LiveId" clId="{6B33D7FB-EB52-440B-AD4C-53AA53A38C16}" dt="2023-04-23T08:46:39.347" v="2634" actId="478"/>
          <ac:spMkLst>
            <pc:docMk/>
            <pc:sldMk cId="4272911228" sldId="1181"/>
            <ac:spMk id="4" creationId="{C1CBC60E-E659-CF5E-6170-D5C4F85BAA22}"/>
          </ac:spMkLst>
        </pc:spChg>
        <pc:spChg chg="mod">
          <ac:chgData name="Siegbert Rudolph" userId="2af4d44886c067cc" providerId="LiveId" clId="{6B33D7FB-EB52-440B-AD4C-53AA53A38C16}" dt="2023-04-23T08:46:07.781" v="2627" actId="14100"/>
          <ac:spMkLst>
            <pc:docMk/>
            <pc:sldMk cId="4272911228" sldId="1181"/>
            <ac:spMk id="7" creationId="{D9A5F7BB-9BA4-A94B-A4CE-7CB2FDAEC83A}"/>
          </ac:spMkLst>
        </pc:spChg>
        <pc:spChg chg="del">
          <ac:chgData name="Siegbert Rudolph" userId="2af4d44886c067cc" providerId="LiveId" clId="{6B33D7FB-EB52-440B-AD4C-53AA53A38C16}" dt="2023-04-23T08:46:37.410" v="2633" actId="478"/>
          <ac:spMkLst>
            <pc:docMk/>
            <pc:sldMk cId="4272911228" sldId="1181"/>
            <ac:spMk id="13" creationId="{0916DE50-3094-BAF8-B45B-A5BF754DE093}"/>
          </ac:spMkLst>
        </pc:spChg>
        <pc:spChg chg="mod">
          <ac:chgData name="Siegbert Rudolph" userId="2af4d44886c067cc" providerId="LiveId" clId="{6B33D7FB-EB52-440B-AD4C-53AA53A38C16}" dt="2023-04-23T08:46:35.021" v="2632" actId="1076"/>
          <ac:spMkLst>
            <pc:docMk/>
            <pc:sldMk cId="4272911228" sldId="1181"/>
            <ac:spMk id="15" creationId="{F9761F59-664F-641E-C900-CACC743A8BCE}"/>
          </ac:spMkLst>
        </pc:spChg>
        <pc:spChg chg="mod">
          <ac:chgData name="Siegbert Rudolph" userId="2af4d44886c067cc" providerId="LiveId" clId="{6B33D7FB-EB52-440B-AD4C-53AA53A38C16}" dt="2023-04-23T08:46:29.732" v="2631" actId="1076"/>
          <ac:spMkLst>
            <pc:docMk/>
            <pc:sldMk cId="4272911228" sldId="1181"/>
            <ac:spMk id="18" creationId="{E6AA7094-F179-411A-D012-AEF1981FD8EB}"/>
          </ac:spMkLst>
        </pc:spChg>
        <pc:spChg chg="del">
          <ac:chgData name="Siegbert Rudolph" userId="2af4d44886c067cc" providerId="LiveId" clId="{6B33D7FB-EB52-440B-AD4C-53AA53A38C16}" dt="2023-04-23T08:46:55.964" v="2647" actId="478"/>
          <ac:spMkLst>
            <pc:docMk/>
            <pc:sldMk cId="4272911228" sldId="1181"/>
            <ac:spMk id="23" creationId="{485E3D95-20E8-2D36-6037-671FDC91A90D}"/>
          </ac:spMkLst>
        </pc:spChg>
        <pc:spChg chg="mod">
          <ac:chgData name="Siegbert Rudolph" userId="2af4d44886c067cc" providerId="LiveId" clId="{6B33D7FB-EB52-440B-AD4C-53AA53A38C16}" dt="2023-04-23T08:46:52.032" v="2646" actId="1036"/>
          <ac:spMkLst>
            <pc:docMk/>
            <pc:sldMk cId="4272911228" sldId="1181"/>
            <ac:spMk id="24" creationId="{F685733F-9C90-8EC6-5DA4-DB987848D8B7}"/>
          </ac:spMkLst>
        </pc:spChg>
        <pc:picChg chg="add del">
          <ac:chgData name="Siegbert Rudolph" userId="2af4d44886c067cc" providerId="LiveId" clId="{6B33D7FB-EB52-440B-AD4C-53AA53A38C16}" dt="2023-04-23T08:45:29.346" v="2614" actId="478"/>
          <ac:picMkLst>
            <pc:docMk/>
            <pc:sldMk cId="4272911228" sldId="1181"/>
            <ac:picMk id="5" creationId="{AFDAD136-0117-B44B-0892-AAEF316625C8}"/>
          </ac:picMkLst>
        </pc:picChg>
        <pc:picChg chg="add mod ord">
          <ac:chgData name="Siegbert Rudolph" userId="2af4d44886c067cc" providerId="LiveId" clId="{6B33D7FB-EB52-440B-AD4C-53AA53A38C16}" dt="2023-04-23T08:46:25.123" v="2630" actId="167"/>
          <ac:picMkLst>
            <pc:docMk/>
            <pc:sldMk cId="4272911228" sldId="1181"/>
            <ac:picMk id="8" creationId="{2679CDAC-6716-EFD8-671D-2AC7642FD74A}"/>
          </ac:picMkLst>
        </pc:picChg>
        <pc:picChg chg="del">
          <ac:chgData name="Siegbert Rudolph" userId="2af4d44886c067cc" providerId="LiveId" clId="{6B33D7FB-EB52-440B-AD4C-53AA53A38C16}" dt="2023-04-23T08:44:23.653" v="2590" actId="478"/>
          <ac:picMkLst>
            <pc:docMk/>
            <pc:sldMk cId="4272911228" sldId="1181"/>
            <ac:picMk id="25" creationId="{3BCB7099-BB4F-A996-7508-937EAB75A882}"/>
          </ac:picMkLst>
        </pc:picChg>
      </pc:sldChg>
      <pc:sldChg chg="addSp delSp modSp mod modAnim">
        <pc:chgData name="Siegbert Rudolph" userId="2af4d44886c067cc" providerId="LiveId" clId="{6B33D7FB-EB52-440B-AD4C-53AA53A38C16}" dt="2023-04-23T06:19:34.647" v="1161" actId="6549"/>
        <pc:sldMkLst>
          <pc:docMk/>
          <pc:sldMk cId="3647291273" sldId="1182"/>
        </pc:sldMkLst>
        <pc:spChg chg="mod">
          <ac:chgData name="Siegbert Rudolph" userId="2af4d44886c067cc" providerId="LiveId" clId="{6B33D7FB-EB52-440B-AD4C-53AA53A38C16}" dt="2023-04-23T06:18:20.177" v="1146" actId="20577"/>
          <ac:spMkLst>
            <pc:docMk/>
            <pc:sldMk cId="3647291273" sldId="1182"/>
            <ac:spMk id="2" creationId="{DE64B889-3D89-4C79-8DA1-331FE21E5F75}"/>
          </ac:spMkLst>
        </pc:spChg>
        <pc:spChg chg="del">
          <ac:chgData name="Siegbert Rudolph" userId="2af4d44886c067cc" providerId="LiveId" clId="{6B33D7FB-EB52-440B-AD4C-53AA53A38C16}" dt="2023-04-23T06:13:06.754" v="1056" actId="478"/>
          <ac:spMkLst>
            <pc:docMk/>
            <pc:sldMk cId="3647291273" sldId="1182"/>
            <ac:spMk id="4" creationId="{E95787E5-1C0F-505A-DA4C-41D1F693D204}"/>
          </ac:spMkLst>
        </pc:spChg>
        <pc:spChg chg="del">
          <ac:chgData name="Siegbert Rudolph" userId="2af4d44886c067cc" providerId="LiveId" clId="{6B33D7FB-EB52-440B-AD4C-53AA53A38C16}" dt="2023-04-23T06:13:12.208" v="1057" actId="478"/>
          <ac:spMkLst>
            <pc:docMk/>
            <pc:sldMk cId="3647291273" sldId="1182"/>
            <ac:spMk id="5" creationId="{0C7028CC-F19E-9F82-4A81-A8BE9A91964C}"/>
          </ac:spMkLst>
        </pc:spChg>
        <pc:spChg chg="del">
          <ac:chgData name="Siegbert Rudolph" userId="2af4d44886c067cc" providerId="LiveId" clId="{6B33D7FB-EB52-440B-AD4C-53AA53A38C16}" dt="2023-04-23T06:13:06.754" v="1056" actId="478"/>
          <ac:spMkLst>
            <pc:docMk/>
            <pc:sldMk cId="3647291273" sldId="1182"/>
            <ac:spMk id="7" creationId="{E487DEDD-8856-EC85-59E2-F2638CB0DEDA}"/>
          </ac:spMkLst>
        </pc:spChg>
        <pc:spChg chg="del">
          <ac:chgData name="Siegbert Rudolph" userId="2af4d44886c067cc" providerId="LiveId" clId="{6B33D7FB-EB52-440B-AD4C-53AA53A38C16}" dt="2023-04-23T06:13:06.754" v="1056" actId="478"/>
          <ac:spMkLst>
            <pc:docMk/>
            <pc:sldMk cId="3647291273" sldId="1182"/>
            <ac:spMk id="8" creationId="{802A1450-A9F2-06B0-34DD-876274371D0C}"/>
          </ac:spMkLst>
        </pc:spChg>
        <pc:spChg chg="del">
          <ac:chgData name="Siegbert Rudolph" userId="2af4d44886c067cc" providerId="LiveId" clId="{6B33D7FB-EB52-440B-AD4C-53AA53A38C16}" dt="2023-04-23T06:13:06.754" v="1056" actId="478"/>
          <ac:spMkLst>
            <pc:docMk/>
            <pc:sldMk cId="3647291273" sldId="1182"/>
            <ac:spMk id="9" creationId="{E40C545E-6935-2B2B-BDBA-BC1A17AC3A5F}"/>
          </ac:spMkLst>
        </pc:spChg>
        <pc:spChg chg="del">
          <ac:chgData name="Siegbert Rudolph" userId="2af4d44886c067cc" providerId="LiveId" clId="{6B33D7FB-EB52-440B-AD4C-53AA53A38C16}" dt="2023-04-23T06:19:28.854" v="1156" actId="478"/>
          <ac:spMkLst>
            <pc:docMk/>
            <pc:sldMk cId="3647291273" sldId="1182"/>
            <ac:spMk id="11" creationId="{B73A0CBB-083D-CC50-3DE6-CD6287A9E5FB}"/>
          </ac:spMkLst>
        </pc:spChg>
        <pc:spChg chg="del">
          <ac:chgData name="Siegbert Rudolph" userId="2af4d44886c067cc" providerId="LiveId" clId="{6B33D7FB-EB52-440B-AD4C-53AA53A38C16}" dt="2023-04-23T06:13:06.754" v="1056" actId="478"/>
          <ac:spMkLst>
            <pc:docMk/>
            <pc:sldMk cId="3647291273" sldId="1182"/>
            <ac:spMk id="12" creationId="{20D39C7A-FB34-8956-2910-4D974088380F}"/>
          </ac:spMkLst>
        </pc:spChg>
        <pc:spChg chg="del">
          <ac:chgData name="Siegbert Rudolph" userId="2af4d44886c067cc" providerId="LiveId" clId="{6B33D7FB-EB52-440B-AD4C-53AA53A38C16}" dt="2023-04-23T06:13:17.145" v="1058" actId="478"/>
          <ac:spMkLst>
            <pc:docMk/>
            <pc:sldMk cId="3647291273" sldId="1182"/>
            <ac:spMk id="13" creationId="{8A3D8E99-5E41-406F-AB67-33B1157A8445}"/>
          </ac:spMkLst>
        </pc:spChg>
        <pc:spChg chg="del">
          <ac:chgData name="Siegbert Rudolph" userId="2af4d44886c067cc" providerId="LiveId" clId="{6B33D7FB-EB52-440B-AD4C-53AA53A38C16}" dt="2023-04-23T06:14:19.957" v="1066" actId="478"/>
          <ac:spMkLst>
            <pc:docMk/>
            <pc:sldMk cId="3647291273" sldId="1182"/>
            <ac:spMk id="14" creationId="{D0B48613-1E5C-DC90-66C7-01CD4AEECE7A}"/>
          </ac:spMkLst>
        </pc:spChg>
        <pc:spChg chg="del">
          <ac:chgData name="Siegbert Rudolph" userId="2af4d44886c067cc" providerId="LiveId" clId="{6B33D7FB-EB52-440B-AD4C-53AA53A38C16}" dt="2023-04-23T06:13:06.754" v="1056" actId="478"/>
          <ac:spMkLst>
            <pc:docMk/>
            <pc:sldMk cId="3647291273" sldId="1182"/>
            <ac:spMk id="15" creationId="{D0DAE15C-4B9A-1383-E579-789F2FCEC2C4}"/>
          </ac:spMkLst>
        </pc:spChg>
        <pc:spChg chg="del">
          <ac:chgData name="Siegbert Rudolph" userId="2af4d44886c067cc" providerId="LiveId" clId="{6B33D7FB-EB52-440B-AD4C-53AA53A38C16}" dt="2023-04-23T06:13:06.754" v="1056" actId="478"/>
          <ac:spMkLst>
            <pc:docMk/>
            <pc:sldMk cId="3647291273" sldId="1182"/>
            <ac:spMk id="17" creationId="{E9D36142-C6D2-A8A4-67CF-D89AAE3002DC}"/>
          </ac:spMkLst>
        </pc:spChg>
        <pc:spChg chg="del">
          <ac:chgData name="Siegbert Rudolph" userId="2af4d44886c067cc" providerId="LiveId" clId="{6B33D7FB-EB52-440B-AD4C-53AA53A38C16}" dt="2023-04-23T06:13:06.754" v="1056" actId="478"/>
          <ac:spMkLst>
            <pc:docMk/>
            <pc:sldMk cId="3647291273" sldId="1182"/>
            <ac:spMk id="18" creationId="{82AC0D35-E28A-22F2-44D6-A0131A46BF3E}"/>
          </ac:spMkLst>
        </pc:spChg>
        <pc:spChg chg="del">
          <ac:chgData name="Siegbert Rudolph" userId="2af4d44886c067cc" providerId="LiveId" clId="{6B33D7FB-EB52-440B-AD4C-53AA53A38C16}" dt="2023-04-23T06:13:06.754" v="1056" actId="478"/>
          <ac:spMkLst>
            <pc:docMk/>
            <pc:sldMk cId="3647291273" sldId="1182"/>
            <ac:spMk id="20" creationId="{32252380-4857-7CFF-3B89-AB4ABCFBEEF7}"/>
          </ac:spMkLst>
        </pc:spChg>
        <pc:spChg chg="del">
          <ac:chgData name="Siegbert Rudolph" userId="2af4d44886c067cc" providerId="LiveId" clId="{6B33D7FB-EB52-440B-AD4C-53AA53A38C16}" dt="2023-04-23T06:13:12.208" v="1057" actId="478"/>
          <ac:spMkLst>
            <pc:docMk/>
            <pc:sldMk cId="3647291273" sldId="1182"/>
            <ac:spMk id="21" creationId="{36D85322-FCE1-1C93-CCD5-E9EADFC46906}"/>
          </ac:spMkLst>
        </pc:spChg>
        <pc:spChg chg="del">
          <ac:chgData name="Siegbert Rudolph" userId="2af4d44886c067cc" providerId="LiveId" clId="{6B33D7FB-EB52-440B-AD4C-53AA53A38C16}" dt="2023-04-23T06:13:06.754" v="1056" actId="478"/>
          <ac:spMkLst>
            <pc:docMk/>
            <pc:sldMk cId="3647291273" sldId="1182"/>
            <ac:spMk id="22" creationId="{6D06A740-7FF6-4337-D0FE-CB55EFF0EFCD}"/>
          </ac:spMkLst>
        </pc:spChg>
        <pc:spChg chg="del">
          <ac:chgData name="Siegbert Rudolph" userId="2af4d44886c067cc" providerId="LiveId" clId="{6B33D7FB-EB52-440B-AD4C-53AA53A38C16}" dt="2023-04-23T06:13:17.145" v="1058" actId="478"/>
          <ac:spMkLst>
            <pc:docMk/>
            <pc:sldMk cId="3647291273" sldId="1182"/>
            <ac:spMk id="23" creationId="{C74CEFDC-CC44-54B6-33EE-77F05214DE7E}"/>
          </ac:spMkLst>
        </pc:spChg>
        <pc:spChg chg="del">
          <ac:chgData name="Siegbert Rudolph" userId="2af4d44886c067cc" providerId="LiveId" clId="{6B33D7FB-EB52-440B-AD4C-53AA53A38C16}" dt="2023-04-23T06:13:06.754" v="1056" actId="478"/>
          <ac:spMkLst>
            <pc:docMk/>
            <pc:sldMk cId="3647291273" sldId="1182"/>
            <ac:spMk id="24" creationId="{7FC79FC4-FBF4-5275-B95B-50884096623A}"/>
          </ac:spMkLst>
        </pc:spChg>
        <pc:spChg chg="del">
          <ac:chgData name="Siegbert Rudolph" userId="2af4d44886c067cc" providerId="LiveId" clId="{6B33D7FB-EB52-440B-AD4C-53AA53A38C16}" dt="2023-04-23T06:13:06.754" v="1056" actId="478"/>
          <ac:spMkLst>
            <pc:docMk/>
            <pc:sldMk cId="3647291273" sldId="1182"/>
            <ac:spMk id="26" creationId="{F0F57EEA-229B-8D72-3EE0-572C77518A18}"/>
          </ac:spMkLst>
        </pc:spChg>
        <pc:spChg chg="del">
          <ac:chgData name="Siegbert Rudolph" userId="2af4d44886c067cc" providerId="LiveId" clId="{6B33D7FB-EB52-440B-AD4C-53AA53A38C16}" dt="2023-04-23T06:13:06.754" v="1056" actId="478"/>
          <ac:spMkLst>
            <pc:docMk/>
            <pc:sldMk cId="3647291273" sldId="1182"/>
            <ac:spMk id="27" creationId="{479D598D-107F-E838-5C34-954E23E23205}"/>
          </ac:spMkLst>
        </pc:spChg>
        <pc:spChg chg="del">
          <ac:chgData name="Siegbert Rudolph" userId="2af4d44886c067cc" providerId="LiveId" clId="{6B33D7FB-EB52-440B-AD4C-53AA53A38C16}" dt="2023-04-23T06:13:06.754" v="1056" actId="478"/>
          <ac:spMkLst>
            <pc:docMk/>
            <pc:sldMk cId="3647291273" sldId="1182"/>
            <ac:spMk id="28" creationId="{190F638E-0663-A784-C6D7-A69971D0C5BF}"/>
          </ac:spMkLst>
        </pc:spChg>
        <pc:spChg chg="del">
          <ac:chgData name="Siegbert Rudolph" userId="2af4d44886c067cc" providerId="LiveId" clId="{6B33D7FB-EB52-440B-AD4C-53AA53A38C16}" dt="2023-04-23T06:13:06.754" v="1056" actId="478"/>
          <ac:spMkLst>
            <pc:docMk/>
            <pc:sldMk cId="3647291273" sldId="1182"/>
            <ac:spMk id="30" creationId="{81A20F59-3F55-3197-BD68-26D060AEFBC2}"/>
          </ac:spMkLst>
        </pc:spChg>
        <pc:spChg chg="del">
          <ac:chgData name="Siegbert Rudolph" userId="2af4d44886c067cc" providerId="LiveId" clId="{6B33D7FB-EB52-440B-AD4C-53AA53A38C16}" dt="2023-04-23T06:13:06.754" v="1056" actId="478"/>
          <ac:spMkLst>
            <pc:docMk/>
            <pc:sldMk cId="3647291273" sldId="1182"/>
            <ac:spMk id="31" creationId="{A0073306-D1C3-6A23-2758-C119C20CA045}"/>
          </ac:spMkLst>
        </pc:spChg>
        <pc:spChg chg="del">
          <ac:chgData name="Siegbert Rudolph" userId="2af4d44886c067cc" providerId="LiveId" clId="{6B33D7FB-EB52-440B-AD4C-53AA53A38C16}" dt="2023-04-23T06:13:06.754" v="1056" actId="478"/>
          <ac:spMkLst>
            <pc:docMk/>
            <pc:sldMk cId="3647291273" sldId="1182"/>
            <ac:spMk id="32" creationId="{8879A33D-F513-C4F5-28EC-01D1E6F388DE}"/>
          </ac:spMkLst>
        </pc:spChg>
        <pc:spChg chg="del">
          <ac:chgData name="Siegbert Rudolph" userId="2af4d44886c067cc" providerId="LiveId" clId="{6B33D7FB-EB52-440B-AD4C-53AA53A38C16}" dt="2023-04-23T06:14:19.957" v="1066" actId="478"/>
          <ac:spMkLst>
            <pc:docMk/>
            <pc:sldMk cId="3647291273" sldId="1182"/>
            <ac:spMk id="33" creationId="{79E195BE-D8AA-D7A1-4DC1-59E3AA105DB3}"/>
          </ac:spMkLst>
        </pc:spChg>
        <pc:spChg chg="del">
          <ac:chgData name="Siegbert Rudolph" userId="2af4d44886c067cc" providerId="LiveId" clId="{6B33D7FB-EB52-440B-AD4C-53AA53A38C16}" dt="2023-04-23T06:13:06.754" v="1056" actId="478"/>
          <ac:spMkLst>
            <pc:docMk/>
            <pc:sldMk cId="3647291273" sldId="1182"/>
            <ac:spMk id="35" creationId="{E60ABCD5-F3F2-CBAC-69C7-983B44D352FA}"/>
          </ac:spMkLst>
        </pc:spChg>
        <pc:spChg chg="del">
          <ac:chgData name="Siegbert Rudolph" userId="2af4d44886c067cc" providerId="LiveId" clId="{6B33D7FB-EB52-440B-AD4C-53AA53A38C16}" dt="2023-04-23T06:13:12.208" v="1057" actId="478"/>
          <ac:spMkLst>
            <pc:docMk/>
            <pc:sldMk cId="3647291273" sldId="1182"/>
            <ac:spMk id="36" creationId="{A5549487-1F02-31D9-C69B-64546086AB9D}"/>
          </ac:spMkLst>
        </pc:spChg>
        <pc:spChg chg="del">
          <ac:chgData name="Siegbert Rudolph" userId="2af4d44886c067cc" providerId="LiveId" clId="{6B33D7FB-EB52-440B-AD4C-53AA53A38C16}" dt="2023-04-23T06:13:06.754" v="1056" actId="478"/>
          <ac:spMkLst>
            <pc:docMk/>
            <pc:sldMk cId="3647291273" sldId="1182"/>
            <ac:spMk id="37" creationId="{0CE784FF-5766-A3BD-4619-EEFA6FB62183}"/>
          </ac:spMkLst>
        </pc:spChg>
        <pc:spChg chg="del">
          <ac:chgData name="Siegbert Rudolph" userId="2af4d44886c067cc" providerId="LiveId" clId="{6B33D7FB-EB52-440B-AD4C-53AA53A38C16}" dt="2023-04-23T06:13:06.754" v="1056" actId="478"/>
          <ac:spMkLst>
            <pc:docMk/>
            <pc:sldMk cId="3647291273" sldId="1182"/>
            <ac:spMk id="38" creationId="{764B5370-72CB-8E9C-2E1E-91CFE21310BE}"/>
          </ac:spMkLst>
        </pc:spChg>
        <pc:spChg chg="del">
          <ac:chgData name="Siegbert Rudolph" userId="2af4d44886c067cc" providerId="LiveId" clId="{6B33D7FB-EB52-440B-AD4C-53AA53A38C16}" dt="2023-04-23T06:13:12.208" v="1057" actId="478"/>
          <ac:spMkLst>
            <pc:docMk/>
            <pc:sldMk cId="3647291273" sldId="1182"/>
            <ac:spMk id="39" creationId="{C3901554-0E33-A1D4-9B3B-2C61414251E6}"/>
          </ac:spMkLst>
        </pc:spChg>
        <pc:spChg chg="del">
          <ac:chgData name="Siegbert Rudolph" userId="2af4d44886c067cc" providerId="LiveId" clId="{6B33D7FB-EB52-440B-AD4C-53AA53A38C16}" dt="2023-04-23T06:13:12.208" v="1057" actId="478"/>
          <ac:spMkLst>
            <pc:docMk/>
            <pc:sldMk cId="3647291273" sldId="1182"/>
            <ac:spMk id="41" creationId="{3D8664F9-D101-9AD1-09B1-DF9048375477}"/>
          </ac:spMkLst>
        </pc:spChg>
        <pc:spChg chg="del">
          <ac:chgData name="Siegbert Rudolph" userId="2af4d44886c067cc" providerId="LiveId" clId="{6B33D7FB-EB52-440B-AD4C-53AA53A38C16}" dt="2023-04-23T06:13:06.754" v="1056" actId="478"/>
          <ac:spMkLst>
            <pc:docMk/>
            <pc:sldMk cId="3647291273" sldId="1182"/>
            <ac:spMk id="42" creationId="{7DFC1771-96F7-5A01-0377-027A94FD3921}"/>
          </ac:spMkLst>
        </pc:spChg>
        <pc:spChg chg="del">
          <ac:chgData name="Siegbert Rudolph" userId="2af4d44886c067cc" providerId="LiveId" clId="{6B33D7FB-EB52-440B-AD4C-53AA53A38C16}" dt="2023-04-23T06:13:06.754" v="1056" actId="478"/>
          <ac:spMkLst>
            <pc:docMk/>
            <pc:sldMk cId="3647291273" sldId="1182"/>
            <ac:spMk id="43" creationId="{D239A867-FDE1-6FED-2EC3-C9218AEC8C18}"/>
          </ac:spMkLst>
        </pc:spChg>
        <pc:spChg chg="del">
          <ac:chgData name="Siegbert Rudolph" userId="2af4d44886c067cc" providerId="LiveId" clId="{6B33D7FB-EB52-440B-AD4C-53AA53A38C16}" dt="2023-04-23T06:13:12.208" v="1057" actId="478"/>
          <ac:spMkLst>
            <pc:docMk/>
            <pc:sldMk cId="3647291273" sldId="1182"/>
            <ac:spMk id="44" creationId="{149148FC-CB52-9C83-AAD5-417D41FA1761}"/>
          </ac:spMkLst>
        </pc:spChg>
        <pc:spChg chg="del">
          <ac:chgData name="Siegbert Rudolph" userId="2af4d44886c067cc" providerId="LiveId" clId="{6B33D7FB-EB52-440B-AD4C-53AA53A38C16}" dt="2023-04-23T06:13:12.208" v="1057" actId="478"/>
          <ac:spMkLst>
            <pc:docMk/>
            <pc:sldMk cId="3647291273" sldId="1182"/>
            <ac:spMk id="45" creationId="{45B53518-821F-DEC2-AA93-C0AA23A514CF}"/>
          </ac:spMkLst>
        </pc:spChg>
        <pc:spChg chg="del">
          <ac:chgData name="Siegbert Rudolph" userId="2af4d44886c067cc" providerId="LiveId" clId="{6B33D7FB-EB52-440B-AD4C-53AA53A38C16}" dt="2023-04-23T06:13:06.754" v="1056" actId="478"/>
          <ac:spMkLst>
            <pc:docMk/>
            <pc:sldMk cId="3647291273" sldId="1182"/>
            <ac:spMk id="47" creationId="{C36DA720-AB1F-4FDD-9AC2-07E090E1FB23}"/>
          </ac:spMkLst>
        </pc:spChg>
        <pc:spChg chg="del">
          <ac:chgData name="Siegbert Rudolph" userId="2af4d44886c067cc" providerId="LiveId" clId="{6B33D7FB-EB52-440B-AD4C-53AA53A38C16}" dt="2023-04-23T06:13:06.754" v="1056" actId="478"/>
          <ac:spMkLst>
            <pc:docMk/>
            <pc:sldMk cId="3647291273" sldId="1182"/>
            <ac:spMk id="48" creationId="{E1B6787B-91CB-4A2D-8611-216CEA5F6A69}"/>
          </ac:spMkLst>
        </pc:spChg>
        <pc:spChg chg="del">
          <ac:chgData name="Siegbert Rudolph" userId="2af4d44886c067cc" providerId="LiveId" clId="{6B33D7FB-EB52-440B-AD4C-53AA53A38C16}" dt="2023-04-23T06:13:06.754" v="1056" actId="478"/>
          <ac:spMkLst>
            <pc:docMk/>
            <pc:sldMk cId="3647291273" sldId="1182"/>
            <ac:spMk id="49" creationId="{0722C5E1-3E90-36EF-E1B6-9B8B354B80F1}"/>
          </ac:spMkLst>
        </pc:spChg>
        <pc:spChg chg="del">
          <ac:chgData name="Siegbert Rudolph" userId="2af4d44886c067cc" providerId="LiveId" clId="{6B33D7FB-EB52-440B-AD4C-53AA53A38C16}" dt="2023-04-23T06:13:06.754" v="1056" actId="478"/>
          <ac:spMkLst>
            <pc:docMk/>
            <pc:sldMk cId="3647291273" sldId="1182"/>
            <ac:spMk id="50" creationId="{25DE9968-BFE7-4D6E-996C-8CF03B15054E}"/>
          </ac:spMkLst>
        </pc:spChg>
        <pc:spChg chg="del">
          <ac:chgData name="Siegbert Rudolph" userId="2af4d44886c067cc" providerId="LiveId" clId="{6B33D7FB-EB52-440B-AD4C-53AA53A38C16}" dt="2023-04-23T06:13:17.145" v="1058" actId="478"/>
          <ac:spMkLst>
            <pc:docMk/>
            <pc:sldMk cId="3647291273" sldId="1182"/>
            <ac:spMk id="51" creationId="{585F88BE-9B43-4516-B271-963E51F9814E}"/>
          </ac:spMkLst>
        </pc:spChg>
        <pc:spChg chg="del">
          <ac:chgData name="Siegbert Rudolph" userId="2af4d44886c067cc" providerId="LiveId" clId="{6B33D7FB-EB52-440B-AD4C-53AA53A38C16}" dt="2023-04-23T06:13:06.754" v="1056" actId="478"/>
          <ac:spMkLst>
            <pc:docMk/>
            <pc:sldMk cId="3647291273" sldId="1182"/>
            <ac:spMk id="53" creationId="{F1680C45-9E25-4F25-AE36-C5DE4FF79C8D}"/>
          </ac:spMkLst>
        </pc:spChg>
        <pc:spChg chg="del">
          <ac:chgData name="Siegbert Rudolph" userId="2af4d44886c067cc" providerId="LiveId" clId="{6B33D7FB-EB52-440B-AD4C-53AA53A38C16}" dt="2023-04-23T06:13:12.208" v="1057" actId="478"/>
          <ac:spMkLst>
            <pc:docMk/>
            <pc:sldMk cId="3647291273" sldId="1182"/>
            <ac:spMk id="54" creationId="{30860DC9-5A74-8B3C-CEEA-73FBEE6EF545}"/>
          </ac:spMkLst>
        </pc:spChg>
        <pc:spChg chg="del">
          <ac:chgData name="Siegbert Rudolph" userId="2af4d44886c067cc" providerId="LiveId" clId="{6B33D7FB-EB52-440B-AD4C-53AA53A38C16}" dt="2023-04-23T06:14:30.801" v="1068" actId="478"/>
          <ac:spMkLst>
            <pc:docMk/>
            <pc:sldMk cId="3647291273" sldId="1182"/>
            <ac:spMk id="55" creationId="{D9BDB5A4-8A51-9680-5DC0-C2552A734104}"/>
          </ac:spMkLst>
        </pc:spChg>
        <pc:spChg chg="del">
          <ac:chgData name="Siegbert Rudolph" userId="2af4d44886c067cc" providerId="LiveId" clId="{6B33D7FB-EB52-440B-AD4C-53AA53A38C16}" dt="2023-04-23T06:13:06.754" v="1056" actId="478"/>
          <ac:spMkLst>
            <pc:docMk/>
            <pc:sldMk cId="3647291273" sldId="1182"/>
            <ac:spMk id="56" creationId="{7B1FED74-3458-D91E-75FF-288FF0BE879D}"/>
          </ac:spMkLst>
        </pc:spChg>
        <pc:spChg chg="del">
          <ac:chgData name="Siegbert Rudolph" userId="2af4d44886c067cc" providerId="LiveId" clId="{6B33D7FB-EB52-440B-AD4C-53AA53A38C16}" dt="2023-04-23T06:13:06.754" v="1056" actId="478"/>
          <ac:spMkLst>
            <pc:docMk/>
            <pc:sldMk cId="3647291273" sldId="1182"/>
            <ac:spMk id="57" creationId="{A41D9A42-AC0D-BD04-EE5F-A8A918F3C6CF}"/>
          </ac:spMkLst>
        </pc:spChg>
        <pc:spChg chg="add mod">
          <ac:chgData name="Siegbert Rudolph" userId="2af4d44886c067cc" providerId="LiveId" clId="{6B33D7FB-EB52-440B-AD4C-53AA53A38C16}" dt="2023-04-23T06:14:12.770" v="1065" actId="1038"/>
          <ac:spMkLst>
            <pc:docMk/>
            <pc:sldMk cId="3647291273" sldId="1182"/>
            <ac:spMk id="58" creationId="{87E12607-4B86-BA76-23F9-B0505B52D83E}"/>
          </ac:spMkLst>
        </pc:spChg>
        <pc:spChg chg="del">
          <ac:chgData name="Siegbert Rudolph" userId="2af4d44886c067cc" providerId="LiveId" clId="{6B33D7FB-EB52-440B-AD4C-53AA53A38C16}" dt="2023-04-23T06:14:19.957" v="1066" actId="478"/>
          <ac:spMkLst>
            <pc:docMk/>
            <pc:sldMk cId="3647291273" sldId="1182"/>
            <ac:spMk id="59" creationId="{20CA2217-7BAA-546A-C49C-044284BA0FD6}"/>
          </ac:spMkLst>
        </pc:spChg>
        <pc:spChg chg="del">
          <ac:chgData name="Siegbert Rudolph" userId="2af4d44886c067cc" providerId="LiveId" clId="{6B33D7FB-EB52-440B-AD4C-53AA53A38C16}" dt="2023-04-23T06:13:06.754" v="1056" actId="478"/>
          <ac:spMkLst>
            <pc:docMk/>
            <pc:sldMk cId="3647291273" sldId="1182"/>
            <ac:spMk id="60" creationId="{38F72FEF-255D-4D13-FA19-FD7AB97B80FD}"/>
          </ac:spMkLst>
        </pc:spChg>
        <pc:spChg chg="del">
          <ac:chgData name="Siegbert Rudolph" userId="2af4d44886c067cc" providerId="LiveId" clId="{6B33D7FB-EB52-440B-AD4C-53AA53A38C16}" dt="2023-04-23T06:13:06.754" v="1056" actId="478"/>
          <ac:spMkLst>
            <pc:docMk/>
            <pc:sldMk cId="3647291273" sldId="1182"/>
            <ac:spMk id="61" creationId="{1271A12B-EE90-4CD2-5178-027AB931BF49}"/>
          </ac:spMkLst>
        </pc:spChg>
        <pc:spChg chg="del">
          <ac:chgData name="Siegbert Rudolph" userId="2af4d44886c067cc" providerId="LiveId" clId="{6B33D7FB-EB52-440B-AD4C-53AA53A38C16}" dt="2023-04-23T06:13:06.754" v="1056" actId="478"/>
          <ac:spMkLst>
            <pc:docMk/>
            <pc:sldMk cId="3647291273" sldId="1182"/>
            <ac:spMk id="62" creationId="{72A8F70D-FE67-32EE-2725-4CDB7946C1EA}"/>
          </ac:spMkLst>
        </pc:spChg>
        <pc:spChg chg="del">
          <ac:chgData name="Siegbert Rudolph" userId="2af4d44886c067cc" providerId="LiveId" clId="{6B33D7FB-EB52-440B-AD4C-53AA53A38C16}" dt="2023-04-23T06:13:06.754" v="1056" actId="478"/>
          <ac:spMkLst>
            <pc:docMk/>
            <pc:sldMk cId="3647291273" sldId="1182"/>
            <ac:spMk id="63" creationId="{A7169DDD-F199-B448-C8A8-4D2992869700}"/>
          </ac:spMkLst>
        </pc:spChg>
        <pc:spChg chg="del">
          <ac:chgData name="Siegbert Rudolph" userId="2af4d44886c067cc" providerId="LiveId" clId="{6B33D7FB-EB52-440B-AD4C-53AA53A38C16}" dt="2023-04-23T06:13:12.208" v="1057" actId="478"/>
          <ac:spMkLst>
            <pc:docMk/>
            <pc:sldMk cId="3647291273" sldId="1182"/>
            <ac:spMk id="65" creationId="{90311ACE-DBD9-876D-4791-83273EB3434C}"/>
          </ac:spMkLst>
        </pc:spChg>
        <pc:spChg chg="del">
          <ac:chgData name="Siegbert Rudolph" userId="2af4d44886c067cc" providerId="LiveId" clId="{6B33D7FB-EB52-440B-AD4C-53AA53A38C16}" dt="2023-04-23T06:13:06.754" v="1056" actId="478"/>
          <ac:spMkLst>
            <pc:docMk/>
            <pc:sldMk cId="3647291273" sldId="1182"/>
            <ac:spMk id="66" creationId="{F300CAC6-B1D7-6642-757C-C0D816B62161}"/>
          </ac:spMkLst>
        </pc:spChg>
        <pc:spChg chg="del">
          <ac:chgData name="Siegbert Rudolph" userId="2af4d44886c067cc" providerId="LiveId" clId="{6B33D7FB-EB52-440B-AD4C-53AA53A38C16}" dt="2023-04-23T06:13:06.754" v="1056" actId="478"/>
          <ac:spMkLst>
            <pc:docMk/>
            <pc:sldMk cId="3647291273" sldId="1182"/>
            <ac:spMk id="67" creationId="{919671B7-60C1-55DA-4E45-0840E1A17E42}"/>
          </ac:spMkLst>
        </pc:spChg>
        <pc:spChg chg="del">
          <ac:chgData name="Siegbert Rudolph" userId="2af4d44886c067cc" providerId="LiveId" clId="{6B33D7FB-EB52-440B-AD4C-53AA53A38C16}" dt="2023-04-23T06:13:12.208" v="1057" actId="478"/>
          <ac:spMkLst>
            <pc:docMk/>
            <pc:sldMk cId="3647291273" sldId="1182"/>
            <ac:spMk id="68" creationId="{46EE52FC-C7B1-6E15-0B29-AFEFE13A6726}"/>
          </ac:spMkLst>
        </pc:spChg>
        <pc:spChg chg="del">
          <ac:chgData name="Siegbert Rudolph" userId="2af4d44886c067cc" providerId="LiveId" clId="{6B33D7FB-EB52-440B-AD4C-53AA53A38C16}" dt="2023-04-23T06:13:06.754" v="1056" actId="478"/>
          <ac:spMkLst>
            <pc:docMk/>
            <pc:sldMk cId="3647291273" sldId="1182"/>
            <ac:spMk id="70" creationId="{9DD91EFC-E8DF-9864-D7D5-5174ED52E17C}"/>
          </ac:spMkLst>
        </pc:spChg>
        <pc:spChg chg="del">
          <ac:chgData name="Siegbert Rudolph" userId="2af4d44886c067cc" providerId="LiveId" clId="{6B33D7FB-EB52-440B-AD4C-53AA53A38C16}" dt="2023-04-23T06:13:06.754" v="1056" actId="478"/>
          <ac:spMkLst>
            <pc:docMk/>
            <pc:sldMk cId="3647291273" sldId="1182"/>
            <ac:spMk id="71" creationId="{B3ECD282-7527-35EB-EFA5-9125B8812711}"/>
          </ac:spMkLst>
        </pc:spChg>
        <pc:spChg chg="add mod">
          <ac:chgData name="Siegbert Rudolph" userId="2af4d44886c067cc" providerId="LiveId" clId="{6B33D7FB-EB52-440B-AD4C-53AA53A38C16}" dt="2023-04-23T06:15:44.746" v="1086" actId="1076"/>
          <ac:spMkLst>
            <pc:docMk/>
            <pc:sldMk cId="3647291273" sldId="1182"/>
            <ac:spMk id="72" creationId="{A0B014A9-4714-768C-4589-D88BCB08B3B9}"/>
          </ac:spMkLst>
        </pc:spChg>
        <pc:spChg chg="del">
          <ac:chgData name="Siegbert Rudolph" userId="2af4d44886c067cc" providerId="LiveId" clId="{6B33D7FB-EB52-440B-AD4C-53AA53A38C16}" dt="2023-04-23T06:13:06.754" v="1056" actId="478"/>
          <ac:spMkLst>
            <pc:docMk/>
            <pc:sldMk cId="3647291273" sldId="1182"/>
            <ac:spMk id="74" creationId="{564E088E-1988-7D76-C6CF-32D0CED2DEBD}"/>
          </ac:spMkLst>
        </pc:spChg>
        <pc:spChg chg="del">
          <ac:chgData name="Siegbert Rudolph" userId="2af4d44886c067cc" providerId="LiveId" clId="{6B33D7FB-EB52-440B-AD4C-53AA53A38C16}" dt="2023-04-23T06:13:06.754" v="1056" actId="478"/>
          <ac:spMkLst>
            <pc:docMk/>
            <pc:sldMk cId="3647291273" sldId="1182"/>
            <ac:spMk id="75" creationId="{C22E4C7C-213E-B958-E983-4264AFBAF6FB}"/>
          </ac:spMkLst>
        </pc:spChg>
        <pc:spChg chg="del">
          <ac:chgData name="Siegbert Rudolph" userId="2af4d44886c067cc" providerId="LiveId" clId="{6B33D7FB-EB52-440B-AD4C-53AA53A38C16}" dt="2023-04-23T06:13:06.754" v="1056" actId="478"/>
          <ac:spMkLst>
            <pc:docMk/>
            <pc:sldMk cId="3647291273" sldId="1182"/>
            <ac:spMk id="76" creationId="{86912B5F-00DF-72DC-855C-C790DABD709D}"/>
          </ac:spMkLst>
        </pc:spChg>
        <pc:spChg chg="del">
          <ac:chgData name="Siegbert Rudolph" userId="2af4d44886c067cc" providerId="LiveId" clId="{6B33D7FB-EB52-440B-AD4C-53AA53A38C16}" dt="2023-04-23T06:13:12.208" v="1057" actId="478"/>
          <ac:spMkLst>
            <pc:docMk/>
            <pc:sldMk cId="3647291273" sldId="1182"/>
            <ac:spMk id="77" creationId="{44C816C9-3D3F-9D70-B2BC-433E55146863}"/>
          </ac:spMkLst>
        </pc:spChg>
        <pc:spChg chg="del">
          <ac:chgData name="Siegbert Rudolph" userId="2af4d44886c067cc" providerId="LiveId" clId="{6B33D7FB-EB52-440B-AD4C-53AA53A38C16}" dt="2023-04-23T06:13:12.208" v="1057" actId="478"/>
          <ac:spMkLst>
            <pc:docMk/>
            <pc:sldMk cId="3647291273" sldId="1182"/>
            <ac:spMk id="78" creationId="{919DE237-64DB-724B-E58B-1982C16B86A7}"/>
          </ac:spMkLst>
        </pc:spChg>
        <pc:spChg chg="del">
          <ac:chgData name="Siegbert Rudolph" userId="2af4d44886c067cc" providerId="LiveId" clId="{6B33D7FB-EB52-440B-AD4C-53AA53A38C16}" dt="2023-04-23T06:13:06.754" v="1056" actId="478"/>
          <ac:spMkLst>
            <pc:docMk/>
            <pc:sldMk cId="3647291273" sldId="1182"/>
            <ac:spMk id="79" creationId="{08ABC756-E47D-98E2-A917-A34D76BB5126}"/>
          </ac:spMkLst>
        </pc:spChg>
        <pc:spChg chg="add mod">
          <ac:chgData name="Siegbert Rudolph" userId="2af4d44886c067cc" providerId="LiveId" clId="{6B33D7FB-EB52-440B-AD4C-53AA53A38C16}" dt="2023-04-23T06:15:44.746" v="1086" actId="1076"/>
          <ac:spMkLst>
            <pc:docMk/>
            <pc:sldMk cId="3647291273" sldId="1182"/>
            <ac:spMk id="80" creationId="{2F4B0D24-F962-3733-C715-F372A86BDC5B}"/>
          </ac:spMkLst>
        </pc:spChg>
        <pc:spChg chg="del">
          <ac:chgData name="Siegbert Rudolph" userId="2af4d44886c067cc" providerId="LiveId" clId="{6B33D7FB-EB52-440B-AD4C-53AA53A38C16}" dt="2023-04-23T06:13:12.208" v="1057" actId="478"/>
          <ac:spMkLst>
            <pc:docMk/>
            <pc:sldMk cId="3647291273" sldId="1182"/>
            <ac:spMk id="83" creationId="{1710EE97-71D7-6C85-E342-BD3894E8CBF5}"/>
          </ac:spMkLst>
        </pc:spChg>
        <pc:spChg chg="del">
          <ac:chgData name="Siegbert Rudolph" userId="2af4d44886c067cc" providerId="LiveId" clId="{6B33D7FB-EB52-440B-AD4C-53AA53A38C16}" dt="2023-04-23T06:13:12.208" v="1057" actId="478"/>
          <ac:spMkLst>
            <pc:docMk/>
            <pc:sldMk cId="3647291273" sldId="1182"/>
            <ac:spMk id="85" creationId="{5DFDF9A2-928C-588D-AAB8-2B334015E311}"/>
          </ac:spMkLst>
        </pc:spChg>
        <pc:spChg chg="del">
          <ac:chgData name="Siegbert Rudolph" userId="2af4d44886c067cc" providerId="LiveId" clId="{6B33D7FB-EB52-440B-AD4C-53AA53A38C16}" dt="2023-04-23T06:13:12.208" v="1057" actId="478"/>
          <ac:spMkLst>
            <pc:docMk/>
            <pc:sldMk cId="3647291273" sldId="1182"/>
            <ac:spMk id="86" creationId="{B3E1F5E1-5748-FFAC-497A-92BEA46C5214}"/>
          </ac:spMkLst>
        </pc:spChg>
        <pc:spChg chg="del">
          <ac:chgData name="Siegbert Rudolph" userId="2af4d44886c067cc" providerId="LiveId" clId="{6B33D7FB-EB52-440B-AD4C-53AA53A38C16}" dt="2023-04-23T06:13:12.208" v="1057" actId="478"/>
          <ac:spMkLst>
            <pc:docMk/>
            <pc:sldMk cId="3647291273" sldId="1182"/>
            <ac:spMk id="87" creationId="{3A90786E-9450-2A42-8A59-C999DE53ECD4}"/>
          </ac:spMkLst>
        </pc:spChg>
        <pc:spChg chg="del">
          <ac:chgData name="Siegbert Rudolph" userId="2af4d44886c067cc" providerId="LiveId" clId="{6B33D7FB-EB52-440B-AD4C-53AA53A38C16}" dt="2023-04-23T06:13:06.754" v="1056" actId="478"/>
          <ac:spMkLst>
            <pc:docMk/>
            <pc:sldMk cId="3647291273" sldId="1182"/>
            <ac:spMk id="90" creationId="{E979E3A3-DF78-5F38-5577-D80AD21B7EE0}"/>
          </ac:spMkLst>
        </pc:spChg>
        <pc:spChg chg="del">
          <ac:chgData name="Siegbert Rudolph" userId="2af4d44886c067cc" providerId="LiveId" clId="{6B33D7FB-EB52-440B-AD4C-53AA53A38C16}" dt="2023-04-23T06:13:06.754" v="1056" actId="478"/>
          <ac:spMkLst>
            <pc:docMk/>
            <pc:sldMk cId="3647291273" sldId="1182"/>
            <ac:spMk id="91" creationId="{9D0505EF-0E46-7285-29E1-54824C8ECF8C}"/>
          </ac:spMkLst>
        </pc:spChg>
        <pc:spChg chg="del">
          <ac:chgData name="Siegbert Rudolph" userId="2af4d44886c067cc" providerId="LiveId" clId="{6B33D7FB-EB52-440B-AD4C-53AA53A38C16}" dt="2023-04-23T06:13:06.754" v="1056" actId="478"/>
          <ac:spMkLst>
            <pc:docMk/>
            <pc:sldMk cId="3647291273" sldId="1182"/>
            <ac:spMk id="92" creationId="{FDF15930-5482-545F-7AE1-3A90C2579CDE}"/>
          </ac:spMkLst>
        </pc:spChg>
        <pc:spChg chg="del">
          <ac:chgData name="Siegbert Rudolph" userId="2af4d44886c067cc" providerId="LiveId" clId="{6B33D7FB-EB52-440B-AD4C-53AA53A38C16}" dt="2023-04-23T06:14:30.801" v="1068" actId="478"/>
          <ac:spMkLst>
            <pc:docMk/>
            <pc:sldMk cId="3647291273" sldId="1182"/>
            <ac:spMk id="93" creationId="{B9847FDF-AA9F-A1EE-D386-C615645CE9B3}"/>
          </ac:spMkLst>
        </pc:spChg>
        <pc:spChg chg="del">
          <ac:chgData name="Siegbert Rudolph" userId="2af4d44886c067cc" providerId="LiveId" clId="{6B33D7FB-EB52-440B-AD4C-53AA53A38C16}" dt="2023-04-23T06:13:12.208" v="1057" actId="478"/>
          <ac:spMkLst>
            <pc:docMk/>
            <pc:sldMk cId="3647291273" sldId="1182"/>
            <ac:spMk id="94" creationId="{32807313-6205-B85E-DA8F-DF592FABEC7A}"/>
          </ac:spMkLst>
        </pc:spChg>
        <pc:spChg chg="del">
          <ac:chgData name="Siegbert Rudolph" userId="2af4d44886c067cc" providerId="LiveId" clId="{6B33D7FB-EB52-440B-AD4C-53AA53A38C16}" dt="2023-04-23T06:13:12.208" v="1057" actId="478"/>
          <ac:spMkLst>
            <pc:docMk/>
            <pc:sldMk cId="3647291273" sldId="1182"/>
            <ac:spMk id="96" creationId="{60D9E847-E31B-9813-4FAB-B13ED87307F5}"/>
          </ac:spMkLst>
        </pc:spChg>
        <pc:spChg chg="del">
          <ac:chgData name="Siegbert Rudolph" userId="2af4d44886c067cc" providerId="LiveId" clId="{6B33D7FB-EB52-440B-AD4C-53AA53A38C16}" dt="2023-04-23T06:13:12.208" v="1057" actId="478"/>
          <ac:spMkLst>
            <pc:docMk/>
            <pc:sldMk cId="3647291273" sldId="1182"/>
            <ac:spMk id="97" creationId="{4267940A-DC1F-F872-8873-0629CA24F329}"/>
          </ac:spMkLst>
        </pc:spChg>
        <pc:spChg chg="del">
          <ac:chgData name="Siegbert Rudolph" userId="2af4d44886c067cc" providerId="LiveId" clId="{6B33D7FB-EB52-440B-AD4C-53AA53A38C16}" dt="2023-04-23T06:13:12.208" v="1057" actId="478"/>
          <ac:spMkLst>
            <pc:docMk/>
            <pc:sldMk cId="3647291273" sldId="1182"/>
            <ac:spMk id="98" creationId="{5DD69291-6199-9B4A-2076-919865B53E39}"/>
          </ac:spMkLst>
        </pc:spChg>
        <pc:spChg chg="del">
          <ac:chgData name="Siegbert Rudolph" userId="2af4d44886c067cc" providerId="LiveId" clId="{6B33D7FB-EB52-440B-AD4C-53AA53A38C16}" dt="2023-04-23T06:14:37.603" v="1069" actId="478"/>
          <ac:spMkLst>
            <pc:docMk/>
            <pc:sldMk cId="3647291273" sldId="1182"/>
            <ac:spMk id="99" creationId="{E904D983-F784-32FA-32FC-45C57E143F7B}"/>
          </ac:spMkLst>
        </pc:spChg>
        <pc:spChg chg="del">
          <ac:chgData name="Siegbert Rudolph" userId="2af4d44886c067cc" providerId="LiveId" clId="{6B33D7FB-EB52-440B-AD4C-53AA53A38C16}" dt="2023-04-23T06:13:12.208" v="1057" actId="478"/>
          <ac:spMkLst>
            <pc:docMk/>
            <pc:sldMk cId="3647291273" sldId="1182"/>
            <ac:spMk id="101" creationId="{C1507CEF-DAAD-BD31-13FE-BBCCB2183083}"/>
          </ac:spMkLst>
        </pc:spChg>
        <pc:spChg chg="del">
          <ac:chgData name="Siegbert Rudolph" userId="2af4d44886c067cc" providerId="LiveId" clId="{6B33D7FB-EB52-440B-AD4C-53AA53A38C16}" dt="2023-04-23T06:13:12.208" v="1057" actId="478"/>
          <ac:spMkLst>
            <pc:docMk/>
            <pc:sldMk cId="3647291273" sldId="1182"/>
            <ac:spMk id="102" creationId="{76EFA294-D394-137D-1A9C-DF96F201ECB3}"/>
          </ac:spMkLst>
        </pc:spChg>
        <pc:spChg chg="del">
          <ac:chgData name="Siegbert Rudolph" userId="2af4d44886c067cc" providerId="LiveId" clId="{6B33D7FB-EB52-440B-AD4C-53AA53A38C16}" dt="2023-04-23T06:13:12.208" v="1057" actId="478"/>
          <ac:spMkLst>
            <pc:docMk/>
            <pc:sldMk cId="3647291273" sldId="1182"/>
            <ac:spMk id="103" creationId="{FB905572-161D-A7B9-720C-EBFB84CC5A32}"/>
          </ac:spMkLst>
        </pc:spChg>
        <pc:spChg chg="del">
          <ac:chgData name="Siegbert Rudolph" userId="2af4d44886c067cc" providerId="LiveId" clId="{6B33D7FB-EB52-440B-AD4C-53AA53A38C16}" dt="2023-04-23T06:14:37.603" v="1069" actId="478"/>
          <ac:spMkLst>
            <pc:docMk/>
            <pc:sldMk cId="3647291273" sldId="1182"/>
            <ac:spMk id="104" creationId="{E231A94D-A2B3-CE61-577F-220DB99C90C9}"/>
          </ac:spMkLst>
        </pc:spChg>
        <pc:spChg chg="del">
          <ac:chgData name="Siegbert Rudolph" userId="2af4d44886c067cc" providerId="LiveId" clId="{6B33D7FB-EB52-440B-AD4C-53AA53A38C16}" dt="2023-04-23T06:13:12.208" v="1057" actId="478"/>
          <ac:spMkLst>
            <pc:docMk/>
            <pc:sldMk cId="3647291273" sldId="1182"/>
            <ac:spMk id="106" creationId="{D77A83DD-7652-E7DF-1538-977AEAA8E86D}"/>
          </ac:spMkLst>
        </pc:spChg>
        <pc:spChg chg="del">
          <ac:chgData name="Siegbert Rudolph" userId="2af4d44886c067cc" providerId="LiveId" clId="{6B33D7FB-EB52-440B-AD4C-53AA53A38C16}" dt="2023-04-23T06:13:12.208" v="1057" actId="478"/>
          <ac:spMkLst>
            <pc:docMk/>
            <pc:sldMk cId="3647291273" sldId="1182"/>
            <ac:spMk id="107" creationId="{D7B4033C-4FAB-0FF0-D01B-12C1CCE8E500}"/>
          </ac:spMkLst>
        </pc:spChg>
        <pc:spChg chg="del">
          <ac:chgData name="Siegbert Rudolph" userId="2af4d44886c067cc" providerId="LiveId" clId="{6B33D7FB-EB52-440B-AD4C-53AA53A38C16}" dt="2023-04-23T06:14:37.603" v="1069" actId="478"/>
          <ac:spMkLst>
            <pc:docMk/>
            <pc:sldMk cId="3647291273" sldId="1182"/>
            <ac:spMk id="108" creationId="{A0CA4EFB-0199-F7AD-AD5D-E79F56187B29}"/>
          </ac:spMkLst>
        </pc:spChg>
        <pc:spChg chg="del">
          <ac:chgData name="Siegbert Rudolph" userId="2af4d44886c067cc" providerId="LiveId" clId="{6B33D7FB-EB52-440B-AD4C-53AA53A38C16}" dt="2023-04-23T06:13:12.208" v="1057" actId="478"/>
          <ac:spMkLst>
            <pc:docMk/>
            <pc:sldMk cId="3647291273" sldId="1182"/>
            <ac:spMk id="110" creationId="{B1A0D8FF-0244-9BCC-D334-51CB5290599D}"/>
          </ac:spMkLst>
        </pc:spChg>
        <pc:spChg chg="del">
          <ac:chgData name="Siegbert Rudolph" userId="2af4d44886c067cc" providerId="LiveId" clId="{6B33D7FB-EB52-440B-AD4C-53AA53A38C16}" dt="2023-04-23T06:13:12.208" v="1057" actId="478"/>
          <ac:spMkLst>
            <pc:docMk/>
            <pc:sldMk cId="3647291273" sldId="1182"/>
            <ac:spMk id="111" creationId="{1CC11DD6-6F12-71A6-0760-4137EB27CFEB}"/>
          </ac:spMkLst>
        </pc:spChg>
        <pc:spChg chg="del">
          <ac:chgData name="Siegbert Rudolph" userId="2af4d44886c067cc" providerId="LiveId" clId="{6B33D7FB-EB52-440B-AD4C-53AA53A38C16}" dt="2023-04-23T06:13:06.754" v="1056" actId="478"/>
          <ac:spMkLst>
            <pc:docMk/>
            <pc:sldMk cId="3647291273" sldId="1182"/>
            <ac:spMk id="112" creationId="{D9C90FEB-6E1F-0924-803F-E0459C3DDBA7}"/>
          </ac:spMkLst>
        </pc:spChg>
        <pc:spChg chg="del">
          <ac:chgData name="Siegbert Rudolph" userId="2af4d44886c067cc" providerId="LiveId" clId="{6B33D7FB-EB52-440B-AD4C-53AA53A38C16}" dt="2023-04-23T06:13:12.208" v="1057" actId="478"/>
          <ac:spMkLst>
            <pc:docMk/>
            <pc:sldMk cId="3647291273" sldId="1182"/>
            <ac:spMk id="114" creationId="{658D87D5-90A4-A319-189C-9D821A0616D6}"/>
          </ac:spMkLst>
        </pc:spChg>
        <pc:spChg chg="del">
          <ac:chgData name="Siegbert Rudolph" userId="2af4d44886c067cc" providerId="LiveId" clId="{6B33D7FB-EB52-440B-AD4C-53AA53A38C16}" dt="2023-04-23T06:14:49.729" v="1070" actId="478"/>
          <ac:spMkLst>
            <pc:docMk/>
            <pc:sldMk cId="3647291273" sldId="1182"/>
            <ac:spMk id="117" creationId="{E9214B32-E6C4-52E5-9922-9EA79AF185C8}"/>
          </ac:spMkLst>
        </pc:spChg>
        <pc:spChg chg="del">
          <ac:chgData name="Siegbert Rudolph" userId="2af4d44886c067cc" providerId="LiveId" clId="{6B33D7FB-EB52-440B-AD4C-53AA53A38C16}" dt="2023-04-23T06:13:12.208" v="1057" actId="478"/>
          <ac:spMkLst>
            <pc:docMk/>
            <pc:sldMk cId="3647291273" sldId="1182"/>
            <ac:spMk id="118" creationId="{F038F5ED-BB3A-2301-65AE-DA278D8B8900}"/>
          </ac:spMkLst>
        </pc:spChg>
        <pc:spChg chg="mod">
          <ac:chgData name="Siegbert Rudolph" userId="2af4d44886c067cc" providerId="LiveId" clId="{6B33D7FB-EB52-440B-AD4C-53AA53A38C16}" dt="2023-04-23T06:19:34.647" v="1161" actId="6549"/>
          <ac:spMkLst>
            <pc:docMk/>
            <pc:sldMk cId="3647291273" sldId="1182"/>
            <ac:spMk id="119" creationId="{40BC52F4-ECC1-06E3-2498-9966B2D7CA5B}"/>
          </ac:spMkLst>
        </pc:spChg>
        <pc:spChg chg="del">
          <ac:chgData name="Siegbert Rudolph" userId="2af4d44886c067cc" providerId="LiveId" clId="{6B33D7FB-EB52-440B-AD4C-53AA53A38C16}" dt="2023-04-23T06:13:12.208" v="1057" actId="478"/>
          <ac:spMkLst>
            <pc:docMk/>
            <pc:sldMk cId="3647291273" sldId="1182"/>
            <ac:spMk id="120" creationId="{7FC0CBD6-1CA4-4409-BDA5-401A64CD2A01}"/>
          </ac:spMkLst>
        </pc:spChg>
        <pc:spChg chg="del">
          <ac:chgData name="Siegbert Rudolph" userId="2af4d44886c067cc" providerId="LiveId" clId="{6B33D7FB-EB52-440B-AD4C-53AA53A38C16}" dt="2023-04-23T06:13:12.208" v="1057" actId="478"/>
          <ac:spMkLst>
            <pc:docMk/>
            <pc:sldMk cId="3647291273" sldId="1182"/>
            <ac:spMk id="122" creationId="{A3F90705-4F2C-E36A-DAD8-D992BA89CDC0}"/>
          </ac:spMkLst>
        </pc:spChg>
        <pc:spChg chg="del">
          <ac:chgData name="Siegbert Rudolph" userId="2af4d44886c067cc" providerId="LiveId" clId="{6B33D7FB-EB52-440B-AD4C-53AA53A38C16}" dt="2023-04-23T06:13:12.208" v="1057" actId="478"/>
          <ac:spMkLst>
            <pc:docMk/>
            <pc:sldMk cId="3647291273" sldId="1182"/>
            <ac:spMk id="123" creationId="{B5313EC7-E5EC-BEFC-B126-2B2EC1CED382}"/>
          </ac:spMkLst>
        </pc:spChg>
        <pc:spChg chg="del">
          <ac:chgData name="Siegbert Rudolph" userId="2af4d44886c067cc" providerId="LiveId" clId="{6B33D7FB-EB52-440B-AD4C-53AA53A38C16}" dt="2023-04-23T06:13:12.208" v="1057" actId="478"/>
          <ac:spMkLst>
            <pc:docMk/>
            <pc:sldMk cId="3647291273" sldId="1182"/>
            <ac:spMk id="124" creationId="{26F8CB1B-812A-ECA4-A046-B195AEEB8867}"/>
          </ac:spMkLst>
        </pc:spChg>
        <pc:spChg chg="del">
          <ac:chgData name="Siegbert Rudolph" userId="2af4d44886c067cc" providerId="LiveId" clId="{6B33D7FB-EB52-440B-AD4C-53AA53A38C16}" dt="2023-04-23T06:13:12.208" v="1057" actId="478"/>
          <ac:spMkLst>
            <pc:docMk/>
            <pc:sldMk cId="3647291273" sldId="1182"/>
            <ac:spMk id="126" creationId="{217948FD-057B-9F0E-8933-A748C1E0FDA1}"/>
          </ac:spMkLst>
        </pc:spChg>
        <pc:spChg chg="del">
          <ac:chgData name="Siegbert Rudolph" userId="2af4d44886c067cc" providerId="LiveId" clId="{6B33D7FB-EB52-440B-AD4C-53AA53A38C16}" dt="2023-04-23T06:13:12.208" v="1057" actId="478"/>
          <ac:spMkLst>
            <pc:docMk/>
            <pc:sldMk cId="3647291273" sldId="1182"/>
            <ac:spMk id="127" creationId="{5FF2007D-564B-556C-BFDE-8AC18C2969CE}"/>
          </ac:spMkLst>
        </pc:spChg>
        <pc:spChg chg="del">
          <ac:chgData name="Siegbert Rudolph" userId="2af4d44886c067cc" providerId="LiveId" clId="{6B33D7FB-EB52-440B-AD4C-53AA53A38C16}" dt="2023-04-23T06:13:12.208" v="1057" actId="478"/>
          <ac:spMkLst>
            <pc:docMk/>
            <pc:sldMk cId="3647291273" sldId="1182"/>
            <ac:spMk id="128" creationId="{3CDCB15F-A19C-0120-183E-1D39057F8B71}"/>
          </ac:spMkLst>
        </pc:spChg>
        <pc:spChg chg="del">
          <ac:chgData name="Siegbert Rudolph" userId="2af4d44886c067cc" providerId="LiveId" clId="{6B33D7FB-EB52-440B-AD4C-53AA53A38C16}" dt="2023-04-23T06:14:54.313" v="1071" actId="478"/>
          <ac:spMkLst>
            <pc:docMk/>
            <pc:sldMk cId="3647291273" sldId="1182"/>
            <ac:spMk id="129" creationId="{CE25D30E-A749-8191-0CA3-F6053B58E991}"/>
          </ac:spMkLst>
        </pc:spChg>
        <pc:spChg chg="del">
          <ac:chgData name="Siegbert Rudolph" userId="2af4d44886c067cc" providerId="LiveId" clId="{6B33D7FB-EB52-440B-AD4C-53AA53A38C16}" dt="2023-04-23T06:13:12.208" v="1057" actId="478"/>
          <ac:spMkLst>
            <pc:docMk/>
            <pc:sldMk cId="3647291273" sldId="1182"/>
            <ac:spMk id="130" creationId="{54A2739B-3CB6-DCFB-6DD1-B2A662B128F7}"/>
          </ac:spMkLst>
        </pc:spChg>
        <pc:spChg chg="del">
          <ac:chgData name="Siegbert Rudolph" userId="2af4d44886c067cc" providerId="LiveId" clId="{6B33D7FB-EB52-440B-AD4C-53AA53A38C16}" dt="2023-04-23T06:14:54.313" v="1071" actId="478"/>
          <ac:spMkLst>
            <pc:docMk/>
            <pc:sldMk cId="3647291273" sldId="1182"/>
            <ac:spMk id="131" creationId="{6A67312C-286A-1C0B-845E-FC426CB33E1A}"/>
          </ac:spMkLst>
        </pc:spChg>
        <pc:spChg chg="del">
          <ac:chgData name="Siegbert Rudolph" userId="2af4d44886c067cc" providerId="LiveId" clId="{6B33D7FB-EB52-440B-AD4C-53AA53A38C16}" dt="2023-04-23T06:13:12.208" v="1057" actId="478"/>
          <ac:spMkLst>
            <pc:docMk/>
            <pc:sldMk cId="3647291273" sldId="1182"/>
            <ac:spMk id="132" creationId="{0055C721-CEBF-D1E6-7B9A-E6C3023AA09D}"/>
          </ac:spMkLst>
        </pc:spChg>
        <pc:spChg chg="del">
          <ac:chgData name="Siegbert Rudolph" userId="2af4d44886c067cc" providerId="LiveId" clId="{6B33D7FB-EB52-440B-AD4C-53AA53A38C16}" dt="2023-04-23T06:14:54.313" v="1071" actId="478"/>
          <ac:spMkLst>
            <pc:docMk/>
            <pc:sldMk cId="3647291273" sldId="1182"/>
            <ac:spMk id="133" creationId="{F1E34A2C-1E4E-7253-497B-986E3ADCC59A}"/>
          </ac:spMkLst>
        </pc:spChg>
        <pc:spChg chg="del">
          <ac:chgData name="Siegbert Rudolph" userId="2af4d44886c067cc" providerId="LiveId" clId="{6B33D7FB-EB52-440B-AD4C-53AA53A38C16}" dt="2023-04-23T06:13:12.208" v="1057" actId="478"/>
          <ac:spMkLst>
            <pc:docMk/>
            <pc:sldMk cId="3647291273" sldId="1182"/>
            <ac:spMk id="134" creationId="{3181328F-D34B-37DC-9DAF-89EA95E47A3D}"/>
          </ac:spMkLst>
        </pc:spChg>
        <pc:spChg chg="del">
          <ac:chgData name="Siegbert Rudolph" userId="2af4d44886c067cc" providerId="LiveId" clId="{6B33D7FB-EB52-440B-AD4C-53AA53A38C16}" dt="2023-04-23T06:13:12.208" v="1057" actId="478"/>
          <ac:spMkLst>
            <pc:docMk/>
            <pc:sldMk cId="3647291273" sldId="1182"/>
            <ac:spMk id="135" creationId="{4973B6B2-0F8F-4EFB-87EC-F9A3BA3B984B}"/>
          </ac:spMkLst>
        </pc:spChg>
        <pc:spChg chg="del">
          <ac:chgData name="Siegbert Rudolph" userId="2af4d44886c067cc" providerId="LiveId" clId="{6B33D7FB-EB52-440B-AD4C-53AA53A38C16}" dt="2023-04-23T06:13:12.208" v="1057" actId="478"/>
          <ac:spMkLst>
            <pc:docMk/>
            <pc:sldMk cId="3647291273" sldId="1182"/>
            <ac:spMk id="136" creationId="{52E15064-2ED5-EB03-C637-94CC236F31D8}"/>
          </ac:spMkLst>
        </pc:spChg>
        <pc:spChg chg="del">
          <ac:chgData name="Siegbert Rudolph" userId="2af4d44886c067cc" providerId="LiveId" clId="{6B33D7FB-EB52-440B-AD4C-53AA53A38C16}" dt="2023-04-23T06:13:06.754" v="1056" actId="478"/>
          <ac:spMkLst>
            <pc:docMk/>
            <pc:sldMk cId="3647291273" sldId="1182"/>
            <ac:spMk id="139" creationId="{D578832E-BCDC-EB58-85A2-C12D94B0919B}"/>
          </ac:spMkLst>
        </pc:spChg>
        <pc:spChg chg="del">
          <ac:chgData name="Siegbert Rudolph" userId="2af4d44886c067cc" providerId="LiveId" clId="{6B33D7FB-EB52-440B-AD4C-53AA53A38C16}" dt="2023-04-23T06:13:06.754" v="1056" actId="478"/>
          <ac:spMkLst>
            <pc:docMk/>
            <pc:sldMk cId="3647291273" sldId="1182"/>
            <ac:spMk id="140" creationId="{A5730C6D-C0D4-21FF-B894-1874808BE76C}"/>
          </ac:spMkLst>
        </pc:spChg>
        <pc:spChg chg="del">
          <ac:chgData name="Siegbert Rudolph" userId="2af4d44886c067cc" providerId="LiveId" clId="{6B33D7FB-EB52-440B-AD4C-53AA53A38C16}" dt="2023-04-23T06:13:06.754" v="1056" actId="478"/>
          <ac:spMkLst>
            <pc:docMk/>
            <pc:sldMk cId="3647291273" sldId="1182"/>
            <ac:spMk id="141" creationId="{E83CE5CB-D4C4-2215-A2FD-9E7277E2C781}"/>
          </ac:spMkLst>
        </pc:spChg>
        <pc:spChg chg="del">
          <ac:chgData name="Siegbert Rudolph" userId="2af4d44886c067cc" providerId="LiveId" clId="{6B33D7FB-EB52-440B-AD4C-53AA53A38C16}" dt="2023-04-23T06:14:26.335" v="1067" actId="478"/>
          <ac:spMkLst>
            <pc:docMk/>
            <pc:sldMk cId="3647291273" sldId="1182"/>
            <ac:spMk id="142" creationId="{ED91E6A1-9CB1-DF0A-8133-A424BA021E30}"/>
          </ac:spMkLst>
        </pc:spChg>
        <pc:spChg chg="del">
          <ac:chgData name="Siegbert Rudolph" userId="2af4d44886c067cc" providerId="LiveId" clId="{6B33D7FB-EB52-440B-AD4C-53AA53A38C16}" dt="2023-04-23T06:13:06.754" v="1056" actId="478"/>
          <ac:spMkLst>
            <pc:docMk/>
            <pc:sldMk cId="3647291273" sldId="1182"/>
            <ac:spMk id="144" creationId="{54A0AED4-581F-B462-95AA-6CFADDBA2A06}"/>
          </ac:spMkLst>
        </pc:spChg>
        <pc:spChg chg="del">
          <ac:chgData name="Siegbert Rudolph" userId="2af4d44886c067cc" providerId="LiveId" clId="{6B33D7FB-EB52-440B-AD4C-53AA53A38C16}" dt="2023-04-23T06:13:06.754" v="1056" actId="478"/>
          <ac:spMkLst>
            <pc:docMk/>
            <pc:sldMk cId="3647291273" sldId="1182"/>
            <ac:spMk id="145" creationId="{3DFF0703-90EC-E07F-BFED-8B944B476B1B}"/>
          </ac:spMkLst>
        </pc:spChg>
        <pc:spChg chg="del">
          <ac:chgData name="Siegbert Rudolph" userId="2af4d44886c067cc" providerId="LiveId" clId="{6B33D7FB-EB52-440B-AD4C-53AA53A38C16}" dt="2023-04-23T06:13:06.754" v="1056" actId="478"/>
          <ac:spMkLst>
            <pc:docMk/>
            <pc:sldMk cId="3647291273" sldId="1182"/>
            <ac:spMk id="146" creationId="{4179C103-4F27-00F8-DB8F-22FA37893F0B}"/>
          </ac:spMkLst>
        </pc:spChg>
        <pc:spChg chg="del">
          <ac:chgData name="Siegbert Rudolph" userId="2af4d44886c067cc" providerId="LiveId" clId="{6B33D7FB-EB52-440B-AD4C-53AA53A38C16}" dt="2023-04-23T06:13:06.754" v="1056" actId="478"/>
          <ac:spMkLst>
            <pc:docMk/>
            <pc:sldMk cId="3647291273" sldId="1182"/>
            <ac:spMk id="147" creationId="{1ADD35D4-92C0-1E09-AEBC-DEE466F6C80B}"/>
          </ac:spMkLst>
        </pc:spChg>
        <pc:spChg chg="del">
          <ac:chgData name="Siegbert Rudolph" userId="2af4d44886c067cc" providerId="LiveId" clId="{6B33D7FB-EB52-440B-AD4C-53AA53A38C16}" dt="2023-04-23T06:13:06.754" v="1056" actId="478"/>
          <ac:spMkLst>
            <pc:docMk/>
            <pc:sldMk cId="3647291273" sldId="1182"/>
            <ac:spMk id="150" creationId="{0ACAF204-E4A8-EAAE-6DB8-D774EA3FB9DF}"/>
          </ac:spMkLst>
        </pc:spChg>
        <pc:spChg chg="del">
          <ac:chgData name="Siegbert Rudolph" userId="2af4d44886c067cc" providerId="LiveId" clId="{6B33D7FB-EB52-440B-AD4C-53AA53A38C16}" dt="2023-04-23T06:13:12.208" v="1057" actId="478"/>
          <ac:spMkLst>
            <pc:docMk/>
            <pc:sldMk cId="3647291273" sldId="1182"/>
            <ac:spMk id="151" creationId="{C34B8859-1F4B-32B3-EA47-6EDCA6A02A2F}"/>
          </ac:spMkLst>
        </pc:spChg>
        <pc:spChg chg="del">
          <ac:chgData name="Siegbert Rudolph" userId="2af4d44886c067cc" providerId="LiveId" clId="{6B33D7FB-EB52-440B-AD4C-53AA53A38C16}" dt="2023-04-23T06:13:12.208" v="1057" actId="478"/>
          <ac:spMkLst>
            <pc:docMk/>
            <pc:sldMk cId="3647291273" sldId="1182"/>
            <ac:spMk id="152" creationId="{040D26FC-6A52-2CA0-F81B-11D4F50FC1AD}"/>
          </ac:spMkLst>
        </pc:spChg>
        <pc:spChg chg="del">
          <ac:chgData name="Siegbert Rudolph" userId="2af4d44886c067cc" providerId="LiveId" clId="{6B33D7FB-EB52-440B-AD4C-53AA53A38C16}" dt="2023-04-23T06:13:06.754" v="1056" actId="478"/>
          <ac:spMkLst>
            <pc:docMk/>
            <pc:sldMk cId="3647291273" sldId="1182"/>
            <ac:spMk id="153" creationId="{FD1BC391-852D-9E04-D325-7BFD811E9154}"/>
          </ac:spMkLst>
        </pc:spChg>
        <pc:spChg chg="del">
          <ac:chgData name="Siegbert Rudolph" userId="2af4d44886c067cc" providerId="LiveId" clId="{6B33D7FB-EB52-440B-AD4C-53AA53A38C16}" dt="2023-04-23T06:13:06.754" v="1056" actId="478"/>
          <ac:spMkLst>
            <pc:docMk/>
            <pc:sldMk cId="3647291273" sldId="1182"/>
            <ac:spMk id="154" creationId="{1DEFAB51-B111-F2F7-4EA4-A5C7A0B3C29D}"/>
          </ac:spMkLst>
        </pc:spChg>
        <pc:spChg chg="del">
          <ac:chgData name="Siegbert Rudolph" userId="2af4d44886c067cc" providerId="LiveId" clId="{6B33D7FB-EB52-440B-AD4C-53AA53A38C16}" dt="2023-04-23T06:13:06.754" v="1056" actId="478"/>
          <ac:spMkLst>
            <pc:docMk/>
            <pc:sldMk cId="3647291273" sldId="1182"/>
            <ac:spMk id="155" creationId="{27B83906-4981-EEB7-A41B-9DDCD70B444C}"/>
          </ac:spMkLst>
        </pc:spChg>
        <pc:spChg chg="del">
          <ac:chgData name="Siegbert Rudolph" userId="2af4d44886c067cc" providerId="LiveId" clId="{6B33D7FB-EB52-440B-AD4C-53AA53A38C16}" dt="2023-04-23T06:13:12.208" v="1057" actId="478"/>
          <ac:spMkLst>
            <pc:docMk/>
            <pc:sldMk cId="3647291273" sldId="1182"/>
            <ac:spMk id="157" creationId="{E16EEEC6-E972-133E-A99C-6D0ACB234ECA}"/>
          </ac:spMkLst>
        </pc:spChg>
        <pc:spChg chg="del">
          <ac:chgData name="Siegbert Rudolph" userId="2af4d44886c067cc" providerId="LiveId" clId="{6B33D7FB-EB52-440B-AD4C-53AA53A38C16}" dt="2023-04-23T06:14:56.345" v="1072" actId="478"/>
          <ac:spMkLst>
            <pc:docMk/>
            <pc:sldMk cId="3647291273" sldId="1182"/>
            <ac:spMk id="158" creationId="{AE0D5365-8318-8713-A73A-A349804F3AE0}"/>
          </ac:spMkLst>
        </pc:spChg>
        <pc:spChg chg="del">
          <ac:chgData name="Siegbert Rudolph" userId="2af4d44886c067cc" providerId="LiveId" clId="{6B33D7FB-EB52-440B-AD4C-53AA53A38C16}" dt="2023-04-23T06:13:12.208" v="1057" actId="478"/>
          <ac:spMkLst>
            <pc:docMk/>
            <pc:sldMk cId="3647291273" sldId="1182"/>
            <ac:spMk id="160" creationId="{B78956ED-01C5-383A-F038-AA8E3813D1EE}"/>
          </ac:spMkLst>
        </pc:spChg>
        <pc:spChg chg="del">
          <ac:chgData name="Siegbert Rudolph" userId="2af4d44886c067cc" providerId="LiveId" clId="{6B33D7FB-EB52-440B-AD4C-53AA53A38C16}" dt="2023-04-23T06:13:12.208" v="1057" actId="478"/>
          <ac:spMkLst>
            <pc:docMk/>
            <pc:sldMk cId="3647291273" sldId="1182"/>
            <ac:spMk id="161" creationId="{3D471EEF-E5AD-5FBD-4523-D286A790CAD7}"/>
          </ac:spMkLst>
        </pc:spChg>
        <pc:spChg chg="del">
          <ac:chgData name="Siegbert Rudolph" userId="2af4d44886c067cc" providerId="LiveId" clId="{6B33D7FB-EB52-440B-AD4C-53AA53A38C16}" dt="2023-04-23T06:13:12.208" v="1057" actId="478"/>
          <ac:spMkLst>
            <pc:docMk/>
            <pc:sldMk cId="3647291273" sldId="1182"/>
            <ac:spMk id="162" creationId="{B0695D84-18BB-EE46-F2FC-27CDFD45604B}"/>
          </ac:spMkLst>
        </pc:spChg>
        <pc:spChg chg="del">
          <ac:chgData name="Siegbert Rudolph" userId="2af4d44886c067cc" providerId="LiveId" clId="{6B33D7FB-EB52-440B-AD4C-53AA53A38C16}" dt="2023-04-23T06:15:04.674" v="1073" actId="478"/>
          <ac:spMkLst>
            <pc:docMk/>
            <pc:sldMk cId="3647291273" sldId="1182"/>
            <ac:spMk id="163" creationId="{FE8304F8-1887-5E95-FD71-9C4F4528A69E}"/>
          </ac:spMkLst>
        </pc:spChg>
        <pc:spChg chg="del">
          <ac:chgData name="Siegbert Rudolph" userId="2af4d44886c067cc" providerId="LiveId" clId="{6B33D7FB-EB52-440B-AD4C-53AA53A38C16}" dt="2023-04-23T06:13:12.208" v="1057" actId="478"/>
          <ac:spMkLst>
            <pc:docMk/>
            <pc:sldMk cId="3647291273" sldId="1182"/>
            <ac:spMk id="164" creationId="{B106602C-4371-97A9-CA76-F7EF46E6BC38}"/>
          </ac:spMkLst>
        </pc:spChg>
        <pc:spChg chg="del">
          <ac:chgData name="Siegbert Rudolph" userId="2af4d44886c067cc" providerId="LiveId" clId="{6B33D7FB-EB52-440B-AD4C-53AA53A38C16}" dt="2023-04-23T06:15:04.674" v="1073" actId="478"/>
          <ac:spMkLst>
            <pc:docMk/>
            <pc:sldMk cId="3647291273" sldId="1182"/>
            <ac:spMk id="165" creationId="{E524A980-DDBE-8286-784A-0156FA5CD471}"/>
          </ac:spMkLst>
        </pc:spChg>
        <pc:spChg chg="del">
          <ac:chgData name="Siegbert Rudolph" userId="2af4d44886c067cc" providerId="LiveId" clId="{6B33D7FB-EB52-440B-AD4C-53AA53A38C16}" dt="2023-04-23T06:13:12.208" v="1057" actId="478"/>
          <ac:spMkLst>
            <pc:docMk/>
            <pc:sldMk cId="3647291273" sldId="1182"/>
            <ac:spMk id="167" creationId="{5AFAB21D-C7AD-B690-966E-9EBE61AB6B2A}"/>
          </ac:spMkLst>
        </pc:spChg>
        <pc:spChg chg="del">
          <ac:chgData name="Siegbert Rudolph" userId="2af4d44886c067cc" providerId="LiveId" clId="{6B33D7FB-EB52-440B-AD4C-53AA53A38C16}" dt="2023-04-23T06:13:12.208" v="1057" actId="478"/>
          <ac:spMkLst>
            <pc:docMk/>
            <pc:sldMk cId="3647291273" sldId="1182"/>
            <ac:spMk id="168" creationId="{72F7A44D-47E5-2B7F-192D-9B23E0298726}"/>
          </ac:spMkLst>
        </pc:spChg>
        <pc:spChg chg="del">
          <ac:chgData name="Siegbert Rudolph" userId="2af4d44886c067cc" providerId="LiveId" clId="{6B33D7FB-EB52-440B-AD4C-53AA53A38C16}" dt="2023-04-23T06:13:12.208" v="1057" actId="478"/>
          <ac:spMkLst>
            <pc:docMk/>
            <pc:sldMk cId="3647291273" sldId="1182"/>
            <ac:spMk id="169" creationId="{07E9DF0F-DE91-C35C-1944-65A727DAD9A1}"/>
          </ac:spMkLst>
        </pc:spChg>
        <pc:spChg chg="del">
          <ac:chgData name="Siegbert Rudolph" userId="2af4d44886c067cc" providerId="LiveId" clId="{6B33D7FB-EB52-440B-AD4C-53AA53A38C16}" dt="2023-04-23T06:13:12.208" v="1057" actId="478"/>
          <ac:spMkLst>
            <pc:docMk/>
            <pc:sldMk cId="3647291273" sldId="1182"/>
            <ac:spMk id="171" creationId="{9D224F4E-B085-0FC5-2E62-0427AA4F33EB}"/>
          </ac:spMkLst>
        </pc:spChg>
        <pc:spChg chg="del">
          <ac:chgData name="Siegbert Rudolph" userId="2af4d44886c067cc" providerId="LiveId" clId="{6B33D7FB-EB52-440B-AD4C-53AA53A38C16}" dt="2023-04-23T06:13:12.208" v="1057" actId="478"/>
          <ac:spMkLst>
            <pc:docMk/>
            <pc:sldMk cId="3647291273" sldId="1182"/>
            <ac:spMk id="172" creationId="{D484F53B-68B9-0191-A276-F9BD3133C94F}"/>
          </ac:spMkLst>
        </pc:spChg>
        <pc:spChg chg="del">
          <ac:chgData name="Siegbert Rudolph" userId="2af4d44886c067cc" providerId="LiveId" clId="{6B33D7FB-EB52-440B-AD4C-53AA53A38C16}" dt="2023-04-23T06:13:12.208" v="1057" actId="478"/>
          <ac:spMkLst>
            <pc:docMk/>
            <pc:sldMk cId="3647291273" sldId="1182"/>
            <ac:spMk id="173" creationId="{A2E24848-7DB5-5E29-7A18-25A9FE4AD203}"/>
          </ac:spMkLst>
        </pc:spChg>
        <pc:spChg chg="del">
          <ac:chgData name="Siegbert Rudolph" userId="2af4d44886c067cc" providerId="LiveId" clId="{6B33D7FB-EB52-440B-AD4C-53AA53A38C16}" dt="2023-04-23T06:13:12.208" v="1057" actId="478"/>
          <ac:spMkLst>
            <pc:docMk/>
            <pc:sldMk cId="3647291273" sldId="1182"/>
            <ac:spMk id="175" creationId="{723000F2-E1C8-2E83-0DB0-E706EFACD440}"/>
          </ac:spMkLst>
        </pc:spChg>
        <pc:spChg chg="del">
          <ac:chgData name="Siegbert Rudolph" userId="2af4d44886c067cc" providerId="LiveId" clId="{6B33D7FB-EB52-440B-AD4C-53AA53A38C16}" dt="2023-04-23T06:13:12.208" v="1057" actId="478"/>
          <ac:spMkLst>
            <pc:docMk/>
            <pc:sldMk cId="3647291273" sldId="1182"/>
            <ac:spMk id="176" creationId="{43E762DE-96B2-3124-4873-F1E95E835FF9}"/>
          </ac:spMkLst>
        </pc:spChg>
        <pc:spChg chg="del">
          <ac:chgData name="Siegbert Rudolph" userId="2af4d44886c067cc" providerId="LiveId" clId="{6B33D7FB-EB52-440B-AD4C-53AA53A38C16}" dt="2023-04-23T06:13:12.208" v="1057" actId="478"/>
          <ac:spMkLst>
            <pc:docMk/>
            <pc:sldMk cId="3647291273" sldId="1182"/>
            <ac:spMk id="177" creationId="{2B46F5A1-B7FC-59DD-10D5-FC61272DB69C}"/>
          </ac:spMkLst>
        </pc:spChg>
        <pc:spChg chg="del">
          <ac:chgData name="Siegbert Rudolph" userId="2af4d44886c067cc" providerId="LiveId" clId="{6B33D7FB-EB52-440B-AD4C-53AA53A38C16}" dt="2023-04-23T06:13:06.754" v="1056" actId="478"/>
          <ac:spMkLst>
            <pc:docMk/>
            <pc:sldMk cId="3647291273" sldId="1182"/>
            <ac:spMk id="178" creationId="{07D0632D-1AEE-C602-7B0F-7B840AA8D1FC}"/>
          </ac:spMkLst>
        </pc:spChg>
        <pc:spChg chg="del">
          <ac:chgData name="Siegbert Rudolph" userId="2af4d44886c067cc" providerId="LiveId" clId="{6B33D7FB-EB52-440B-AD4C-53AA53A38C16}" dt="2023-04-23T06:13:06.754" v="1056" actId="478"/>
          <ac:spMkLst>
            <pc:docMk/>
            <pc:sldMk cId="3647291273" sldId="1182"/>
            <ac:spMk id="179" creationId="{066D8FFD-5ABF-1A01-4160-8D266989F961}"/>
          </ac:spMkLst>
        </pc:spChg>
        <pc:spChg chg="del">
          <ac:chgData name="Siegbert Rudolph" userId="2af4d44886c067cc" providerId="LiveId" clId="{6B33D7FB-EB52-440B-AD4C-53AA53A38C16}" dt="2023-04-23T06:13:06.754" v="1056" actId="478"/>
          <ac:spMkLst>
            <pc:docMk/>
            <pc:sldMk cId="3647291273" sldId="1182"/>
            <ac:spMk id="180" creationId="{4A249988-89AB-52EF-0EC9-EB0D2C5C2085}"/>
          </ac:spMkLst>
        </pc:spChg>
        <pc:spChg chg="del">
          <ac:chgData name="Siegbert Rudolph" userId="2af4d44886c067cc" providerId="LiveId" clId="{6B33D7FB-EB52-440B-AD4C-53AA53A38C16}" dt="2023-04-23T06:13:06.754" v="1056" actId="478"/>
          <ac:spMkLst>
            <pc:docMk/>
            <pc:sldMk cId="3647291273" sldId="1182"/>
            <ac:spMk id="181" creationId="{D08D46B9-BBD8-465D-9A94-CAF170C61376}"/>
          </ac:spMkLst>
        </pc:spChg>
        <pc:spChg chg="del">
          <ac:chgData name="Siegbert Rudolph" userId="2af4d44886c067cc" providerId="LiveId" clId="{6B33D7FB-EB52-440B-AD4C-53AA53A38C16}" dt="2023-04-23T06:13:12.208" v="1057" actId="478"/>
          <ac:spMkLst>
            <pc:docMk/>
            <pc:sldMk cId="3647291273" sldId="1182"/>
            <ac:spMk id="184" creationId="{C991D133-9CA6-509E-C285-C1AA45258187}"/>
          </ac:spMkLst>
        </pc:spChg>
        <pc:spChg chg="del">
          <ac:chgData name="Siegbert Rudolph" userId="2af4d44886c067cc" providerId="LiveId" clId="{6B33D7FB-EB52-440B-AD4C-53AA53A38C16}" dt="2023-04-23T06:13:12.208" v="1057" actId="478"/>
          <ac:spMkLst>
            <pc:docMk/>
            <pc:sldMk cId="3647291273" sldId="1182"/>
            <ac:spMk id="185" creationId="{B34437BE-B5B4-1258-96A0-8FF388CA6307}"/>
          </ac:spMkLst>
        </pc:spChg>
        <pc:spChg chg="del">
          <ac:chgData name="Siegbert Rudolph" userId="2af4d44886c067cc" providerId="LiveId" clId="{6B33D7FB-EB52-440B-AD4C-53AA53A38C16}" dt="2023-04-23T06:13:06.754" v="1056" actId="478"/>
          <ac:spMkLst>
            <pc:docMk/>
            <pc:sldMk cId="3647291273" sldId="1182"/>
            <ac:spMk id="186" creationId="{CFF58D08-CCE0-57A8-FA07-F0CB078DF4B9}"/>
          </ac:spMkLst>
        </pc:spChg>
        <pc:spChg chg="del">
          <ac:chgData name="Siegbert Rudolph" userId="2af4d44886c067cc" providerId="LiveId" clId="{6B33D7FB-EB52-440B-AD4C-53AA53A38C16}" dt="2023-04-23T06:13:06.754" v="1056" actId="478"/>
          <ac:spMkLst>
            <pc:docMk/>
            <pc:sldMk cId="3647291273" sldId="1182"/>
            <ac:spMk id="187" creationId="{97D569FC-C603-9790-8EBF-111BC0DCF99B}"/>
          </ac:spMkLst>
        </pc:spChg>
        <pc:spChg chg="del">
          <ac:chgData name="Siegbert Rudolph" userId="2af4d44886c067cc" providerId="LiveId" clId="{6B33D7FB-EB52-440B-AD4C-53AA53A38C16}" dt="2023-04-23T06:13:12.208" v="1057" actId="478"/>
          <ac:spMkLst>
            <pc:docMk/>
            <pc:sldMk cId="3647291273" sldId="1182"/>
            <ac:spMk id="188" creationId="{151206BA-8CE0-53D1-5F96-11FB5BF1F6AC}"/>
          </ac:spMkLst>
        </pc:spChg>
        <pc:spChg chg="del">
          <ac:chgData name="Siegbert Rudolph" userId="2af4d44886c067cc" providerId="LiveId" clId="{6B33D7FB-EB52-440B-AD4C-53AA53A38C16}" dt="2023-04-23T06:13:06.754" v="1056" actId="478"/>
          <ac:spMkLst>
            <pc:docMk/>
            <pc:sldMk cId="3647291273" sldId="1182"/>
            <ac:spMk id="190" creationId="{DADF0ACA-BDBD-87C0-32CA-AA86611128E1}"/>
          </ac:spMkLst>
        </pc:spChg>
        <pc:spChg chg="del">
          <ac:chgData name="Siegbert Rudolph" userId="2af4d44886c067cc" providerId="LiveId" clId="{6B33D7FB-EB52-440B-AD4C-53AA53A38C16}" dt="2023-04-23T06:13:12.208" v="1057" actId="478"/>
          <ac:spMkLst>
            <pc:docMk/>
            <pc:sldMk cId="3647291273" sldId="1182"/>
            <ac:spMk id="193" creationId="{037E945B-B2EA-FFD3-8920-83C1CC561DEB}"/>
          </ac:spMkLst>
        </pc:spChg>
        <pc:spChg chg="del">
          <ac:chgData name="Siegbert Rudolph" userId="2af4d44886c067cc" providerId="LiveId" clId="{6B33D7FB-EB52-440B-AD4C-53AA53A38C16}" dt="2023-04-23T06:13:06.754" v="1056" actId="478"/>
          <ac:spMkLst>
            <pc:docMk/>
            <pc:sldMk cId="3647291273" sldId="1182"/>
            <ac:spMk id="194" creationId="{C2C39366-599A-DD32-E097-FB8748807F2B}"/>
          </ac:spMkLst>
        </pc:spChg>
        <pc:spChg chg="del">
          <ac:chgData name="Siegbert Rudolph" userId="2af4d44886c067cc" providerId="LiveId" clId="{6B33D7FB-EB52-440B-AD4C-53AA53A38C16}" dt="2023-04-23T06:13:06.754" v="1056" actId="478"/>
          <ac:spMkLst>
            <pc:docMk/>
            <pc:sldMk cId="3647291273" sldId="1182"/>
            <ac:spMk id="195" creationId="{00265A69-8F23-4D57-7B6A-089CD2FD00C3}"/>
          </ac:spMkLst>
        </pc:spChg>
        <pc:spChg chg="del">
          <ac:chgData name="Siegbert Rudolph" userId="2af4d44886c067cc" providerId="LiveId" clId="{6B33D7FB-EB52-440B-AD4C-53AA53A38C16}" dt="2023-04-23T06:13:06.754" v="1056" actId="478"/>
          <ac:spMkLst>
            <pc:docMk/>
            <pc:sldMk cId="3647291273" sldId="1182"/>
            <ac:spMk id="196" creationId="{08E11270-FC48-F40B-D45D-58F33A366362}"/>
          </ac:spMkLst>
        </pc:spChg>
        <pc:spChg chg="del">
          <ac:chgData name="Siegbert Rudolph" userId="2af4d44886c067cc" providerId="LiveId" clId="{6B33D7FB-EB52-440B-AD4C-53AA53A38C16}" dt="2023-04-23T06:13:06.754" v="1056" actId="478"/>
          <ac:spMkLst>
            <pc:docMk/>
            <pc:sldMk cId="3647291273" sldId="1182"/>
            <ac:spMk id="197" creationId="{5CF16346-BBD5-A890-F8BB-C1F69CC88849}"/>
          </ac:spMkLst>
        </pc:spChg>
        <pc:spChg chg="del">
          <ac:chgData name="Siegbert Rudolph" userId="2af4d44886c067cc" providerId="LiveId" clId="{6B33D7FB-EB52-440B-AD4C-53AA53A38C16}" dt="2023-04-23T06:13:06.754" v="1056" actId="478"/>
          <ac:spMkLst>
            <pc:docMk/>
            <pc:sldMk cId="3647291273" sldId="1182"/>
            <ac:spMk id="198" creationId="{7F26F6AF-45A9-0D51-5D18-2503A926F54F}"/>
          </ac:spMkLst>
        </pc:spChg>
        <pc:spChg chg="del">
          <ac:chgData name="Siegbert Rudolph" userId="2af4d44886c067cc" providerId="LiveId" clId="{6B33D7FB-EB52-440B-AD4C-53AA53A38C16}" dt="2023-04-23T06:13:06.754" v="1056" actId="478"/>
          <ac:spMkLst>
            <pc:docMk/>
            <pc:sldMk cId="3647291273" sldId="1182"/>
            <ac:spMk id="199" creationId="{AF8EE9FC-80DE-DEE2-CA4D-BDC3B909D972}"/>
          </ac:spMkLst>
        </pc:spChg>
        <pc:spChg chg="del">
          <ac:chgData name="Siegbert Rudolph" userId="2af4d44886c067cc" providerId="LiveId" clId="{6B33D7FB-EB52-440B-AD4C-53AA53A38C16}" dt="2023-04-23T06:13:06.754" v="1056" actId="478"/>
          <ac:spMkLst>
            <pc:docMk/>
            <pc:sldMk cId="3647291273" sldId="1182"/>
            <ac:spMk id="200" creationId="{4C05B768-5B99-0AE7-7E31-C0D5161AFBEC}"/>
          </ac:spMkLst>
        </pc:spChg>
        <pc:spChg chg="del">
          <ac:chgData name="Siegbert Rudolph" userId="2af4d44886c067cc" providerId="LiveId" clId="{6B33D7FB-EB52-440B-AD4C-53AA53A38C16}" dt="2023-04-23T06:13:06.754" v="1056" actId="478"/>
          <ac:spMkLst>
            <pc:docMk/>
            <pc:sldMk cId="3647291273" sldId="1182"/>
            <ac:spMk id="201" creationId="{21BD03E3-1194-0AF9-A7E4-903E8D6730EA}"/>
          </ac:spMkLst>
        </pc:spChg>
        <pc:spChg chg="del">
          <ac:chgData name="Siegbert Rudolph" userId="2af4d44886c067cc" providerId="LiveId" clId="{6B33D7FB-EB52-440B-AD4C-53AA53A38C16}" dt="2023-04-23T06:13:06.754" v="1056" actId="478"/>
          <ac:spMkLst>
            <pc:docMk/>
            <pc:sldMk cId="3647291273" sldId="1182"/>
            <ac:spMk id="202" creationId="{2119630D-634C-64DF-649A-B2E9F93D73B9}"/>
          </ac:spMkLst>
        </pc:spChg>
        <pc:spChg chg="del">
          <ac:chgData name="Siegbert Rudolph" userId="2af4d44886c067cc" providerId="LiveId" clId="{6B33D7FB-EB52-440B-AD4C-53AA53A38C16}" dt="2023-04-23T06:13:12.208" v="1057" actId="478"/>
          <ac:spMkLst>
            <pc:docMk/>
            <pc:sldMk cId="3647291273" sldId="1182"/>
            <ac:spMk id="203" creationId="{89C3FC7A-074A-3F75-F2C0-FCCEC1E670B7}"/>
          </ac:spMkLst>
        </pc:spChg>
        <pc:spChg chg="del">
          <ac:chgData name="Siegbert Rudolph" userId="2af4d44886c067cc" providerId="LiveId" clId="{6B33D7FB-EB52-440B-AD4C-53AA53A38C16}" dt="2023-04-23T06:13:12.208" v="1057" actId="478"/>
          <ac:spMkLst>
            <pc:docMk/>
            <pc:sldMk cId="3647291273" sldId="1182"/>
            <ac:spMk id="204" creationId="{A1D3D29F-69F3-2D34-7BE6-3ED3398CA7D5}"/>
          </ac:spMkLst>
        </pc:spChg>
        <pc:spChg chg="del">
          <ac:chgData name="Siegbert Rudolph" userId="2af4d44886c067cc" providerId="LiveId" clId="{6B33D7FB-EB52-440B-AD4C-53AA53A38C16}" dt="2023-04-23T06:13:12.208" v="1057" actId="478"/>
          <ac:spMkLst>
            <pc:docMk/>
            <pc:sldMk cId="3647291273" sldId="1182"/>
            <ac:spMk id="205" creationId="{123C4C29-2624-1891-7023-37ACE09FBEE3}"/>
          </ac:spMkLst>
        </pc:spChg>
        <pc:spChg chg="del">
          <ac:chgData name="Siegbert Rudolph" userId="2af4d44886c067cc" providerId="LiveId" clId="{6B33D7FB-EB52-440B-AD4C-53AA53A38C16}" dt="2023-04-23T06:13:12.208" v="1057" actId="478"/>
          <ac:spMkLst>
            <pc:docMk/>
            <pc:sldMk cId="3647291273" sldId="1182"/>
            <ac:spMk id="206" creationId="{042B1FA8-9D11-592A-F948-A18BD2A5B695}"/>
          </ac:spMkLst>
        </pc:spChg>
        <pc:spChg chg="del">
          <ac:chgData name="Siegbert Rudolph" userId="2af4d44886c067cc" providerId="LiveId" clId="{6B33D7FB-EB52-440B-AD4C-53AA53A38C16}" dt="2023-04-23T06:13:12.208" v="1057" actId="478"/>
          <ac:spMkLst>
            <pc:docMk/>
            <pc:sldMk cId="3647291273" sldId="1182"/>
            <ac:spMk id="207" creationId="{BF5C45B5-E2B8-11CB-3801-665A25398873}"/>
          </ac:spMkLst>
        </pc:spChg>
        <pc:spChg chg="del">
          <ac:chgData name="Siegbert Rudolph" userId="2af4d44886c067cc" providerId="LiveId" clId="{6B33D7FB-EB52-440B-AD4C-53AA53A38C16}" dt="2023-04-23T06:13:12.208" v="1057" actId="478"/>
          <ac:spMkLst>
            <pc:docMk/>
            <pc:sldMk cId="3647291273" sldId="1182"/>
            <ac:spMk id="208" creationId="{7A02F6A1-5237-3818-4CC0-62A54DAE0E8D}"/>
          </ac:spMkLst>
        </pc:spChg>
        <pc:spChg chg="del">
          <ac:chgData name="Siegbert Rudolph" userId="2af4d44886c067cc" providerId="LiveId" clId="{6B33D7FB-EB52-440B-AD4C-53AA53A38C16}" dt="2023-04-23T06:13:12.208" v="1057" actId="478"/>
          <ac:spMkLst>
            <pc:docMk/>
            <pc:sldMk cId="3647291273" sldId="1182"/>
            <ac:spMk id="209" creationId="{10D92B6A-83EB-EA1C-3071-283CC1C8F89C}"/>
          </ac:spMkLst>
        </pc:spChg>
        <pc:picChg chg="del">
          <ac:chgData name="Siegbert Rudolph" userId="2af4d44886c067cc" providerId="LiveId" clId="{6B33D7FB-EB52-440B-AD4C-53AA53A38C16}" dt="2023-04-23T06:13:17.145" v="1058" actId="478"/>
          <ac:picMkLst>
            <pc:docMk/>
            <pc:sldMk cId="3647291273" sldId="1182"/>
            <ac:picMk id="6" creationId="{8C056BAA-2626-8361-DAF6-A633434C5BE2}"/>
          </ac:picMkLst>
        </pc:picChg>
        <pc:picChg chg="del">
          <ac:chgData name="Siegbert Rudolph" userId="2af4d44886c067cc" providerId="LiveId" clId="{6B33D7FB-EB52-440B-AD4C-53AA53A38C16}" dt="2023-04-23T06:13:06.754" v="1056" actId="478"/>
          <ac:picMkLst>
            <pc:docMk/>
            <pc:sldMk cId="3647291273" sldId="1182"/>
            <ac:picMk id="19" creationId="{5490CEFD-6778-E968-16DF-56BAAF461F05}"/>
          </ac:picMkLst>
        </pc:picChg>
        <pc:picChg chg="del">
          <ac:chgData name="Siegbert Rudolph" userId="2af4d44886c067cc" providerId="LiveId" clId="{6B33D7FB-EB52-440B-AD4C-53AA53A38C16}" dt="2023-04-23T06:14:19.957" v="1066" actId="478"/>
          <ac:picMkLst>
            <pc:docMk/>
            <pc:sldMk cId="3647291273" sldId="1182"/>
            <ac:picMk id="34" creationId="{A4C72C1B-E316-0711-A0C0-BD563C37CBAD}"/>
          </ac:picMkLst>
        </pc:picChg>
        <pc:picChg chg="del">
          <ac:chgData name="Siegbert Rudolph" userId="2af4d44886c067cc" providerId="LiveId" clId="{6B33D7FB-EB52-440B-AD4C-53AA53A38C16}" dt="2023-04-23T06:14:37.603" v="1069" actId="478"/>
          <ac:picMkLst>
            <pc:docMk/>
            <pc:sldMk cId="3647291273" sldId="1182"/>
            <ac:picMk id="100" creationId="{D6F2C5CA-CD16-1D8A-7F8E-6B94318E76AB}"/>
          </ac:picMkLst>
        </pc:picChg>
        <pc:picChg chg="del">
          <ac:chgData name="Siegbert Rudolph" userId="2af4d44886c067cc" providerId="LiveId" clId="{6B33D7FB-EB52-440B-AD4C-53AA53A38C16}" dt="2023-04-23T06:14:37.603" v="1069" actId="478"/>
          <ac:picMkLst>
            <pc:docMk/>
            <pc:sldMk cId="3647291273" sldId="1182"/>
            <ac:picMk id="109" creationId="{D737EEDD-C2AF-D029-5816-5F424F9DB559}"/>
          </ac:picMkLst>
        </pc:picChg>
        <pc:picChg chg="del">
          <ac:chgData name="Siegbert Rudolph" userId="2af4d44886c067cc" providerId="LiveId" clId="{6B33D7FB-EB52-440B-AD4C-53AA53A38C16}" dt="2023-04-23T06:14:26.335" v="1067" actId="478"/>
          <ac:picMkLst>
            <pc:docMk/>
            <pc:sldMk cId="3647291273" sldId="1182"/>
            <ac:picMk id="143" creationId="{C7EBDF72-9666-09B2-EB86-3866F3CC8811}"/>
          </ac:picMkLst>
        </pc:picChg>
        <pc:picChg chg="del">
          <ac:chgData name="Siegbert Rudolph" userId="2af4d44886c067cc" providerId="LiveId" clId="{6B33D7FB-EB52-440B-AD4C-53AA53A38C16}" dt="2023-04-23T06:14:56.345" v="1072" actId="478"/>
          <ac:picMkLst>
            <pc:docMk/>
            <pc:sldMk cId="3647291273" sldId="1182"/>
            <ac:picMk id="159" creationId="{DF016535-0D75-4B05-6DBE-8BC495215540}"/>
          </ac:picMkLst>
        </pc:picChg>
        <pc:picChg chg="del">
          <ac:chgData name="Siegbert Rudolph" userId="2af4d44886c067cc" providerId="LiveId" clId="{6B33D7FB-EB52-440B-AD4C-53AA53A38C16}" dt="2023-04-23T06:15:04.674" v="1073" actId="478"/>
          <ac:picMkLst>
            <pc:docMk/>
            <pc:sldMk cId="3647291273" sldId="1182"/>
            <ac:picMk id="166" creationId="{48CCFC3F-1707-ACF6-8B4F-1C47E164307C}"/>
          </ac:picMkLst>
        </pc:picChg>
      </pc:sldChg>
      <pc:sldChg chg="addSp delSp modSp mod modAnim">
        <pc:chgData name="Siegbert Rudolph" userId="2af4d44886c067cc" providerId="LiveId" clId="{6B33D7FB-EB52-440B-AD4C-53AA53A38C16}" dt="2023-04-23T08:22:43.856" v="2311" actId="20577"/>
        <pc:sldMkLst>
          <pc:docMk/>
          <pc:sldMk cId="2816216867" sldId="1183"/>
        </pc:sldMkLst>
        <pc:spChg chg="del mod">
          <ac:chgData name="Siegbert Rudolph" userId="2af4d44886c067cc" providerId="LiveId" clId="{6B33D7FB-EB52-440B-AD4C-53AA53A38C16}" dt="2023-04-23T06:17:55.006" v="1144" actId="478"/>
          <ac:spMkLst>
            <pc:docMk/>
            <pc:sldMk cId="2816216867" sldId="1183"/>
            <ac:spMk id="2" creationId="{DE64B889-3D89-4C79-8DA1-331FE21E5F75}"/>
          </ac:spMkLst>
        </pc:spChg>
        <pc:spChg chg="del">
          <ac:chgData name="Siegbert Rudolph" userId="2af4d44886c067cc" providerId="LiveId" clId="{6B33D7FB-EB52-440B-AD4C-53AA53A38C16}" dt="2023-04-23T06:19:14.234" v="1155" actId="478"/>
          <ac:spMkLst>
            <pc:docMk/>
            <pc:sldMk cId="2816216867" sldId="1183"/>
            <ac:spMk id="4" creationId="{E95787E5-1C0F-505A-DA4C-41D1F693D204}"/>
          </ac:spMkLst>
        </pc:spChg>
        <pc:spChg chg="del">
          <ac:chgData name="Siegbert Rudolph" userId="2af4d44886c067cc" providerId="LiveId" clId="{6B33D7FB-EB52-440B-AD4C-53AA53A38C16}" dt="2023-04-23T06:19:14.234" v="1155" actId="478"/>
          <ac:spMkLst>
            <pc:docMk/>
            <pc:sldMk cId="2816216867" sldId="1183"/>
            <ac:spMk id="5" creationId="{0C7028CC-F19E-9F82-4A81-A8BE9A91964C}"/>
          </ac:spMkLst>
        </pc:spChg>
        <pc:spChg chg="del">
          <ac:chgData name="Siegbert Rudolph" userId="2af4d44886c067cc" providerId="LiveId" clId="{6B33D7FB-EB52-440B-AD4C-53AA53A38C16}" dt="2023-04-23T06:19:14.234" v="1155" actId="478"/>
          <ac:spMkLst>
            <pc:docMk/>
            <pc:sldMk cId="2816216867" sldId="1183"/>
            <ac:spMk id="7" creationId="{E487DEDD-8856-EC85-59E2-F2638CB0DEDA}"/>
          </ac:spMkLst>
        </pc:spChg>
        <pc:spChg chg="del">
          <ac:chgData name="Siegbert Rudolph" userId="2af4d44886c067cc" providerId="LiveId" clId="{6B33D7FB-EB52-440B-AD4C-53AA53A38C16}" dt="2023-04-23T06:19:14.234" v="1155" actId="478"/>
          <ac:spMkLst>
            <pc:docMk/>
            <pc:sldMk cId="2816216867" sldId="1183"/>
            <ac:spMk id="8" creationId="{802A1450-A9F2-06B0-34DD-876274371D0C}"/>
          </ac:spMkLst>
        </pc:spChg>
        <pc:spChg chg="del">
          <ac:chgData name="Siegbert Rudolph" userId="2af4d44886c067cc" providerId="LiveId" clId="{6B33D7FB-EB52-440B-AD4C-53AA53A38C16}" dt="2023-04-23T06:19:14.234" v="1155" actId="478"/>
          <ac:spMkLst>
            <pc:docMk/>
            <pc:sldMk cId="2816216867" sldId="1183"/>
            <ac:spMk id="9" creationId="{E40C545E-6935-2B2B-BDBA-BC1A17AC3A5F}"/>
          </ac:spMkLst>
        </pc:spChg>
        <pc:spChg chg="del">
          <ac:chgData name="Siegbert Rudolph" userId="2af4d44886c067cc" providerId="LiveId" clId="{6B33D7FB-EB52-440B-AD4C-53AA53A38C16}" dt="2023-04-23T06:19:14.234" v="1155" actId="478"/>
          <ac:spMkLst>
            <pc:docMk/>
            <pc:sldMk cId="2816216867" sldId="1183"/>
            <ac:spMk id="10" creationId="{5AFF7E1B-D29A-5702-0E47-F8E8C320435B}"/>
          </ac:spMkLst>
        </pc:spChg>
        <pc:spChg chg="del">
          <ac:chgData name="Siegbert Rudolph" userId="2af4d44886c067cc" providerId="LiveId" clId="{6B33D7FB-EB52-440B-AD4C-53AA53A38C16}" dt="2023-04-23T06:19:14.234" v="1155" actId="478"/>
          <ac:spMkLst>
            <pc:docMk/>
            <pc:sldMk cId="2816216867" sldId="1183"/>
            <ac:spMk id="11" creationId="{B73A0CBB-083D-CC50-3DE6-CD6287A9E5FB}"/>
          </ac:spMkLst>
        </pc:spChg>
        <pc:spChg chg="del">
          <ac:chgData name="Siegbert Rudolph" userId="2af4d44886c067cc" providerId="LiveId" clId="{6B33D7FB-EB52-440B-AD4C-53AA53A38C16}" dt="2023-04-23T06:19:14.234" v="1155" actId="478"/>
          <ac:spMkLst>
            <pc:docMk/>
            <pc:sldMk cId="2816216867" sldId="1183"/>
            <ac:spMk id="12" creationId="{20D39C7A-FB34-8956-2910-4D974088380F}"/>
          </ac:spMkLst>
        </pc:spChg>
        <pc:spChg chg="del">
          <ac:chgData name="Siegbert Rudolph" userId="2af4d44886c067cc" providerId="LiveId" clId="{6B33D7FB-EB52-440B-AD4C-53AA53A38C16}" dt="2023-04-23T06:19:14.234" v="1155" actId="478"/>
          <ac:spMkLst>
            <pc:docMk/>
            <pc:sldMk cId="2816216867" sldId="1183"/>
            <ac:spMk id="13" creationId="{8A3D8E99-5E41-406F-AB67-33B1157A8445}"/>
          </ac:spMkLst>
        </pc:spChg>
        <pc:spChg chg="del">
          <ac:chgData name="Siegbert Rudolph" userId="2af4d44886c067cc" providerId="LiveId" clId="{6B33D7FB-EB52-440B-AD4C-53AA53A38C16}" dt="2023-04-23T06:19:14.234" v="1155" actId="478"/>
          <ac:spMkLst>
            <pc:docMk/>
            <pc:sldMk cId="2816216867" sldId="1183"/>
            <ac:spMk id="14" creationId="{D0B48613-1E5C-DC90-66C7-01CD4AEECE7A}"/>
          </ac:spMkLst>
        </pc:spChg>
        <pc:spChg chg="del">
          <ac:chgData name="Siegbert Rudolph" userId="2af4d44886c067cc" providerId="LiveId" clId="{6B33D7FB-EB52-440B-AD4C-53AA53A38C16}" dt="2023-04-23T06:19:14.234" v="1155" actId="478"/>
          <ac:spMkLst>
            <pc:docMk/>
            <pc:sldMk cId="2816216867" sldId="1183"/>
            <ac:spMk id="15" creationId="{D0DAE15C-4B9A-1383-E579-789F2FCEC2C4}"/>
          </ac:spMkLst>
        </pc:spChg>
        <pc:spChg chg="del">
          <ac:chgData name="Siegbert Rudolph" userId="2af4d44886c067cc" providerId="LiveId" clId="{6B33D7FB-EB52-440B-AD4C-53AA53A38C16}" dt="2023-04-23T06:19:14.234" v="1155" actId="478"/>
          <ac:spMkLst>
            <pc:docMk/>
            <pc:sldMk cId="2816216867" sldId="1183"/>
            <ac:spMk id="16" creationId="{ADC9A505-EAA8-444F-8262-6FE7908D34DE}"/>
          </ac:spMkLst>
        </pc:spChg>
        <pc:spChg chg="del">
          <ac:chgData name="Siegbert Rudolph" userId="2af4d44886c067cc" providerId="LiveId" clId="{6B33D7FB-EB52-440B-AD4C-53AA53A38C16}" dt="2023-04-23T06:19:14.234" v="1155" actId="478"/>
          <ac:spMkLst>
            <pc:docMk/>
            <pc:sldMk cId="2816216867" sldId="1183"/>
            <ac:spMk id="17" creationId="{E9D36142-C6D2-A8A4-67CF-D89AAE3002DC}"/>
          </ac:spMkLst>
        </pc:spChg>
        <pc:spChg chg="del">
          <ac:chgData name="Siegbert Rudolph" userId="2af4d44886c067cc" providerId="LiveId" clId="{6B33D7FB-EB52-440B-AD4C-53AA53A38C16}" dt="2023-04-23T06:19:14.234" v="1155" actId="478"/>
          <ac:spMkLst>
            <pc:docMk/>
            <pc:sldMk cId="2816216867" sldId="1183"/>
            <ac:spMk id="18" creationId="{82AC0D35-E28A-22F2-44D6-A0131A46BF3E}"/>
          </ac:spMkLst>
        </pc:spChg>
        <pc:spChg chg="del">
          <ac:chgData name="Siegbert Rudolph" userId="2af4d44886c067cc" providerId="LiveId" clId="{6B33D7FB-EB52-440B-AD4C-53AA53A38C16}" dt="2023-04-23T06:19:14.234" v="1155" actId="478"/>
          <ac:spMkLst>
            <pc:docMk/>
            <pc:sldMk cId="2816216867" sldId="1183"/>
            <ac:spMk id="20" creationId="{32252380-4857-7CFF-3B89-AB4ABCFBEEF7}"/>
          </ac:spMkLst>
        </pc:spChg>
        <pc:spChg chg="del">
          <ac:chgData name="Siegbert Rudolph" userId="2af4d44886c067cc" providerId="LiveId" clId="{6B33D7FB-EB52-440B-AD4C-53AA53A38C16}" dt="2023-04-23T06:19:14.234" v="1155" actId="478"/>
          <ac:spMkLst>
            <pc:docMk/>
            <pc:sldMk cId="2816216867" sldId="1183"/>
            <ac:spMk id="21" creationId="{36D85322-FCE1-1C93-CCD5-E9EADFC46906}"/>
          </ac:spMkLst>
        </pc:spChg>
        <pc:spChg chg="del">
          <ac:chgData name="Siegbert Rudolph" userId="2af4d44886c067cc" providerId="LiveId" clId="{6B33D7FB-EB52-440B-AD4C-53AA53A38C16}" dt="2023-04-23T06:19:14.234" v="1155" actId="478"/>
          <ac:spMkLst>
            <pc:docMk/>
            <pc:sldMk cId="2816216867" sldId="1183"/>
            <ac:spMk id="22" creationId="{6D06A740-7FF6-4337-D0FE-CB55EFF0EFCD}"/>
          </ac:spMkLst>
        </pc:spChg>
        <pc:spChg chg="del">
          <ac:chgData name="Siegbert Rudolph" userId="2af4d44886c067cc" providerId="LiveId" clId="{6B33D7FB-EB52-440B-AD4C-53AA53A38C16}" dt="2023-04-23T06:19:14.234" v="1155" actId="478"/>
          <ac:spMkLst>
            <pc:docMk/>
            <pc:sldMk cId="2816216867" sldId="1183"/>
            <ac:spMk id="23" creationId="{C74CEFDC-CC44-54B6-33EE-77F05214DE7E}"/>
          </ac:spMkLst>
        </pc:spChg>
        <pc:spChg chg="del">
          <ac:chgData name="Siegbert Rudolph" userId="2af4d44886c067cc" providerId="LiveId" clId="{6B33D7FB-EB52-440B-AD4C-53AA53A38C16}" dt="2023-04-23T06:19:14.234" v="1155" actId="478"/>
          <ac:spMkLst>
            <pc:docMk/>
            <pc:sldMk cId="2816216867" sldId="1183"/>
            <ac:spMk id="24" creationId="{7FC79FC4-FBF4-5275-B95B-50884096623A}"/>
          </ac:spMkLst>
        </pc:spChg>
        <pc:spChg chg="del">
          <ac:chgData name="Siegbert Rudolph" userId="2af4d44886c067cc" providerId="LiveId" clId="{6B33D7FB-EB52-440B-AD4C-53AA53A38C16}" dt="2023-04-23T06:19:14.234" v="1155" actId="478"/>
          <ac:spMkLst>
            <pc:docMk/>
            <pc:sldMk cId="2816216867" sldId="1183"/>
            <ac:spMk id="25" creationId="{70940CD8-AB0B-5EA9-0EFD-83367C06B343}"/>
          </ac:spMkLst>
        </pc:spChg>
        <pc:spChg chg="del">
          <ac:chgData name="Siegbert Rudolph" userId="2af4d44886c067cc" providerId="LiveId" clId="{6B33D7FB-EB52-440B-AD4C-53AA53A38C16}" dt="2023-04-23T06:19:14.234" v="1155" actId="478"/>
          <ac:spMkLst>
            <pc:docMk/>
            <pc:sldMk cId="2816216867" sldId="1183"/>
            <ac:spMk id="26" creationId="{F0F57EEA-229B-8D72-3EE0-572C77518A18}"/>
          </ac:spMkLst>
        </pc:spChg>
        <pc:spChg chg="del">
          <ac:chgData name="Siegbert Rudolph" userId="2af4d44886c067cc" providerId="LiveId" clId="{6B33D7FB-EB52-440B-AD4C-53AA53A38C16}" dt="2023-04-23T06:19:14.234" v="1155" actId="478"/>
          <ac:spMkLst>
            <pc:docMk/>
            <pc:sldMk cId="2816216867" sldId="1183"/>
            <ac:spMk id="27" creationId="{479D598D-107F-E838-5C34-954E23E23205}"/>
          </ac:spMkLst>
        </pc:spChg>
        <pc:spChg chg="del">
          <ac:chgData name="Siegbert Rudolph" userId="2af4d44886c067cc" providerId="LiveId" clId="{6B33D7FB-EB52-440B-AD4C-53AA53A38C16}" dt="2023-04-23T06:19:14.234" v="1155" actId="478"/>
          <ac:spMkLst>
            <pc:docMk/>
            <pc:sldMk cId="2816216867" sldId="1183"/>
            <ac:spMk id="28" creationId="{190F638E-0663-A784-C6D7-A69971D0C5BF}"/>
          </ac:spMkLst>
        </pc:spChg>
        <pc:spChg chg="del">
          <ac:chgData name="Siegbert Rudolph" userId="2af4d44886c067cc" providerId="LiveId" clId="{6B33D7FB-EB52-440B-AD4C-53AA53A38C16}" dt="2023-04-23T06:19:14.234" v="1155" actId="478"/>
          <ac:spMkLst>
            <pc:docMk/>
            <pc:sldMk cId="2816216867" sldId="1183"/>
            <ac:spMk id="29" creationId="{7DA91EC6-B837-ED35-3B79-E10B13FF364C}"/>
          </ac:spMkLst>
        </pc:spChg>
        <pc:spChg chg="del">
          <ac:chgData name="Siegbert Rudolph" userId="2af4d44886c067cc" providerId="LiveId" clId="{6B33D7FB-EB52-440B-AD4C-53AA53A38C16}" dt="2023-04-23T06:19:14.234" v="1155" actId="478"/>
          <ac:spMkLst>
            <pc:docMk/>
            <pc:sldMk cId="2816216867" sldId="1183"/>
            <ac:spMk id="30" creationId="{81A20F59-3F55-3197-BD68-26D060AEFBC2}"/>
          </ac:spMkLst>
        </pc:spChg>
        <pc:spChg chg="del">
          <ac:chgData name="Siegbert Rudolph" userId="2af4d44886c067cc" providerId="LiveId" clId="{6B33D7FB-EB52-440B-AD4C-53AA53A38C16}" dt="2023-04-23T06:19:14.234" v="1155" actId="478"/>
          <ac:spMkLst>
            <pc:docMk/>
            <pc:sldMk cId="2816216867" sldId="1183"/>
            <ac:spMk id="31" creationId="{A0073306-D1C3-6A23-2758-C119C20CA045}"/>
          </ac:spMkLst>
        </pc:spChg>
        <pc:spChg chg="del">
          <ac:chgData name="Siegbert Rudolph" userId="2af4d44886c067cc" providerId="LiveId" clId="{6B33D7FB-EB52-440B-AD4C-53AA53A38C16}" dt="2023-04-23T06:19:14.234" v="1155" actId="478"/>
          <ac:spMkLst>
            <pc:docMk/>
            <pc:sldMk cId="2816216867" sldId="1183"/>
            <ac:spMk id="32" creationId="{8879A33D-F513-C4F5-28EC-01D1E6F388DE}"/>
          </ac:spMkLst>
        </pc:spChg>
        <pc:spChg chg="del">
          <ac:chgData name="Siegbert Rudolph" userId="2af4d44886c067cc" providerId="LiveId" clId="{6B33D7FB-EB52-440B-AD4C-53AA53A38C16}" dt="2023-04-23T06:19:14.234" v="1155" actId="478"/>
          <ac:spMkLst>
            <pc:docMk/>
            <pc:sldMk cId="2816216867" sldId="1183"/>
            <ac:spMk id="33" creationId="{79E195BE-D8AA-D7A1-4DC1-59E3AA105DB3}"/>
          </ac:spMkLst>
        </pc:spChg>
        <pc:spChg chg="del">
          <ac:chgData name="Siegbert Rudolph" userId="2af4d44886c067cc" providerId="LiveId" clId="{6B33D7FB-EB52-440B-AD4C-53AA53A38C16}" dt="2023-04-23T06:19:14.234" v="1155" actId="478"/>
          <ac:spMkLst>
            <pc:docMk/>
            <pc:sldMk cId="2816216867" sldId="1183"/>
            <ac:spMk id="35" creationId="{E60ABCD5-F3F2-CBAC-69C7-983B44D352FA}"/>
          </ac:spMkLst>
        </pc:spChg>
        <pc:spChg chg="del">
          <ac:chgData name="Siegbert Rudolph" userId="2af4d44886c067cc" providerId="LiveId" clId="{6B33D7FB-EB52-440B-AD4C-53AA53A38C16}" dt="2023-04-23T06:19:14.234" v="1155" actId="478"/>
          <ac:spMkLst>
            <pc:docMk/>
            <pc:sldMk cId="2816216867" sldId="1183"/>
            <ac:spMk id="36" creationId="{A5549487-1F02-31D9-C69B-64546086AB9D}"/>
          </ac:spMkLst>
        </pc:spChg>
        <pc:spChg chg="del">
          <ac:chgData name="Siegbert Rudolph" userId="2af4d44886c067cc" providerId="LiveId" clId="{6B33D7FB-EB52-440B-AD4C-53AA53A38C16}" dt="2023-04-23T06:19:14.234" v="1155" actId="478"/>
          <ac:spMkLst>
            <pc:docMk/>
            <pc:sldMk cId="2816216867" sldId="1183"/>
            <ac:spMk id="37" creationId="{0CE784FF-5766-A3BD-4619-EEFA6FB62183}"/>
          </ac:spMkLst>
        </pc:spChg>
        <pc:spChg chg="del">
          <ac:chgData name="Siegbert Rudolph" userId="2af4d44886c067cc" providerId="LiveId" clId="{6B33D7FB-EB52-440B-AD4C-53AA53A38C16}" dt="2023-04-23T06:19:14.234" v="1155" actId="478"/>
          <ac:spMkLst>
            <pc:docMk/>
            <pc:sldMk cId="2816216867" sldId="1183"/>
            <ac:spMk id="38" creationId="{764B5370-72CB-8E9C-2E1E-91CFE21310BE}"/>
          </ac:spMkLst>
        </pc:spChg>
        <pc:spChg chg="del">
          <ac:chgData name="Siegbert Rudolph" userId="2af4d44886c067cc" providerId="LiveId" clId="{6B33D7FB-EB52-440B-AD4C-53AA53A38C16}" dt="2023-04-23T06:19:14.234" v="1155" actId="478"/>
          <ac:spMkLst>
            <pc:docMk/>
            <pc:sldMk cId="2816216867" sldId="1183"/>
            <ac:spMk id="39" creationId="{C3901554-0E33-A1D4-9B3B-2C61414251E6}"/>
          </ac:spMkLst>
        </pc:spChg>
        <pc:spChg chg="del">
          <ac:chgData name="Siegbert Rudolph" userId="2af4d44886c067cc" providerId="LiveId" clId="{6B33D7FB-EB52-440B-AD4C-53AA53A38C16}" dt="2023-04-23T06:19:14.234" v="1155" actId="478"/>
          <ac:spMkLst>
            <pc:docMk/>
            <pc:sldMk cId="2816216867" sldId="1183"/>
            <ac:spMk id="41" creationId="{3D8664F9-D101-9AD1-09B1-DF9048375477}"/>
          </ac:spMkLst>
        </pc:spChg>
        <pc:spChg chg="del">
          <ac:chgData name="Siegbert Rudolph" userId="2af4d44886c067cc" providerId="LiveId" clId="{6B33D7FB-EB52-440B-AD4C-53AA53A38C16}" dt="2023-04-23T06:19:14.234" v="1155" actId="478"/>
          <ac:spMkLst>
            <pc:docMk/>
            <pc:sldMk cId="2816216867" sldId="1183"/>
            <ac:spMk id="42" creationId="{7DFC1771-96F7-5A01-0377-027A94FD3921}"/>
          </ac:spMkLst>
        </pc:spChg>
        <pc:spChg chg="del">
          <ac:chgData name="Siegbert Rudolph" userId="2af4d44886c067cc" providerId="LiveId" clId="{6B33D7FB-EB52-440B-AD4C-53AA53A38C16}" dt="2023-04-23T06:19:14.234" v="1155" actId="478"/>
          <ac:spMkLst>
            <pc:docMk/>
            <pc:sldMk cId="2816216867" sldId="1183"/>
            <ac:spMk id="43" creationId="{D239A867-FDE1-6FED-2EC3-C9218AEC8C18}"/>
          </ac:spMkLst>
        </pc:spChg>
        <pc:spChg chg="del">
          <ac:chgData name="Siegbert Rudolph" userId="2af4d44886c067cc" providerId="LiveId" clId="{6B33D7FB-EB52-440B-AD4C-53AA53A38C16}" dt="2023-04-23T06:19:14.234" v="1155" actId="478"/>
          <ac:spMkLst>
            <pc:docMk/>
            <pc:sldMk cId="2816216867" sldId="1183"/>
            <ac:spMk id="44" creationId="{149148FC-CB52-9C83-AAD5-417D41FA1761}"/>
          </ac:spMkLst>
        </pc:spChg>
        <pc:spChg chg="del">
          <ac:chgData name="Siegbert Rudolph" userId="2af4d44886c067cc" providerId="LiveId" clId="{6B33D7FB-EB52-440B-AD4C-53AA53A38C16}" dt="2023-04-23T06:19:14.234" v="1155" actId="478"/>
          <ac:spMkLst>
            <pc:docMk/>
            <pc:sldMk cId="2816216867" sldId="1183"/>
            <ac:spMk id="45" creationId="{45B53518-821F-DEC2-AA93-C0AA23A514CF}"/>
          </ac:spMkLst>
        </pc:spChg>
        <pc:spChg chg="del">
          <ac:chgData name="Siegbert Rudolph" userId="2af4d44886c067cc" providerId="LiveId" clId="{6B33D7FB-EB52-440B-AD4C-53AA53A38C16}" dt="2023-04-23T06:19:14.234" v="1155" actId="478"/>
          <ac:spMkLst>
            <pc:docMk/>
            <pc:sldMk cId="2816216867" sldId="1183"/>
            <ac:spMk id="46" creationId="{EA4B55A4-61DE-6A4C-11BB-D62FBE1E730C}"/>
          </ac:spMkLst>
        </pc:spChg>
        <pc:spChg chg="del">
          <ac:chgData name="Siegbert Rudolph" userId="2af4d44886c067cc" providerId="LiveId" clId="{6B33D7FB-EB52-440B-AD4C-53AA53A38C16}" dt="2023-04-23T06:19:14.234" v="1155" actId="478"/>
          <ac:spMkLst>
            <pc:docMk/>
            <pc:sldMk cId="2816216867" sldId="1183"/>
            <ac:spMk id="47" creationId="{C36DA720-AB1F-4FDD-9AC2-07E090E1FB23}"/>
          </ac:spMkLst>
        </pc:spChg>
        <pc:spChg chg="del">
          <ac:chgData name="Siegbert Rudolph" userId="2af4d44886c067cc" providerId="LiveId" clId="{6B33D7FB-EB52-440B-AD4C-53AA53A38C16}" dt="2023-04-23T06:19:14.234" v="1155" actId="478"/>
          <ac:spMkLst>
            <pc:docMk/>
            <pc:sldMk cId="2816216867" sldId="1183"/>
            <ac:spMk id="48" creationId="{E1B6787B-91CB-4A2D-8611-216CEA5F6A69}"/>
          </ac:spMkLst>
        </pc:spChg>
        <pc:spChg chg="del">
          <ac:chgData name="Siegbert Rudolph" userId="2af4d44886c067cc" providerId="LiveId" clId="{6B33D7FB-EB52-440B-AD4C-53AA53A38C16}" dt="2023-04-23T06:19:14.234" v="1155" actId="478"/>
          <ac:spMkLst>
            <pc:docMk/>
            <pc:sldMk cId="2816216867" sldId="1183"/>
            <ac:spMk id="49" creationId="{0722C5E1-3E90-36EF-E1B6-9B8B354B80F1}"/>
          </ac:spMkLst>
        </pc:spChg>
        <pc:spChg chg="del">
          <ac:chgData name="Siegbert Rudolph" userId="2af4d44886c067cc" providerId="LiveId" clId="{6B33D7FB-EB52-440B-AD4C-53AA53A38C16}" dt="2023-04-23T06:19:14.234" v="1155" actId="478"/>
          <ac:spMkLst>
            <pc:docMk/>
            <pc:sldMk cId="2816216867" sldId="1183"/>
            <ac:spMk id="50" creationId="{25DE9968-BFE7-4D6E-996C-8CF03B15054E}"/>
          </ac:spMkLst>
        </pc:spChg>
        <pc:spChg chg="del">
          <ac:chgData name="Siegbert Rudolph" userId="2af4d44886c067cc" providerId="LiveId" clId="{6B33D7FB-EB52-440B-AD4C-53AA53A38C16}" dt="2023-04-23T06:19:14.234" v="1155" actId="478"/>
          <ac:spMkLst>
            <pc:docMk/>
            <pc:sldMk cId="2816216867" sldId="1183"/>
            <ac:spMk id="51" creationId="{585F88BE-9B43-4516-B271-963E51F9814E}"/>
          </ac:spMkLst>
        </pc:spChg>
        <pc:spChg chg="del">
          <ac:chgData name="Siegbert Rudolph" userId="2af4d44886c067cc" providerId="LiveId" clId="{6B33D7FB-EB52-440B-AD4C-53AA53A38C16}" dt="2023-04-23T06:19:14.234" v="1155" actId="478"/>
          <ac:spMkLst>
            <pc:docMk/>
            <pc:sldMk cId="2816216867" sldId="1183"/>
            <ac:spMk id="52" creationId="{EBDB8D54-4EF8-4C9E-9B11-B46195961639}"/>
          </ac:spMkLst>
        </pc:spChg>
        <pc:spChg chg="del">
          <ac:chgData name="Siegbert Rudolph" userId="2af4d44886c067cc" providerId="LiveId" clId="{6B33D7FB-EB52-440B-AD4C-53AA53A38C16}" dt="2023-04-23T06:19:14.234" v="1155" actId="478"/>
          <ac:spMkLst>
            <pc:docMk/>
            <pc:sldMk cId="2816216867" sldId="1183"/>
            <ac:spMk id="53" creationId="{F1680C45-9E25-4F25-AE36-C5DE4FF79C8D}"/>
          </ac:spMkLst>
        </pc:spChg>
        <pc:spChg chg="del">
          <ac:chgData name="Siegbert Rudolph" userId="2af4d44886c067cc" providerId="LiveId" clId="{6B33D7FB-EB52-440B-AD4C-53AA53A38C16}" dt="2023-04-23T06:19:14.234" v="1155" actId="478"/>
          <ac:spMkLst>
            <pc:docMk/>
            <pc:sldMk cId="2816216867" sldId="1183"/>
            <ac:spMk id="54" creationId="{30860DC9-5A74-8B3C-CEEA-73FBEE6EF545}"/>
          </ac:spMkLst>
        </pc:spChg>
        <pc:spChg chg="del">
          <ac:chgData name="Siegbert Rudolph" userId="2af4d44886c067cc" providerId="LiveId" clId="{6B33D7FB-EB52-440B-AD4C-53AA53A38C16}" dt="2023-04-23T06:19:14.234" v="1155" actId="478"/>
          <ac:spMkLst>
            <pc:docMk/>
            <pc:sldMk cId="2816216867" sldId="1183"/>
            <ac:spMk id="55" creationId="{D9BDB5A4-8A51-9680-5DC0-C2552A734104}"/>
          </ac:spMkLst>
        </pc:spChg>
        <pc:spChg chg="del">
          <ac:chgData name="Siegbert Rudolph" userId="2af4d44886c067cc" providerId="LiveId" clId="{6B33D7FB-EB52-440B-AD4C-53AA53A38C16}" dt="2023-04-23T06:19:14.234" v="1155" actId="478"/>
          <ac:spMkLst>
            <pc:docMk/>
            <pc:sldMk cId="2816216867" sldId="1183"/>
            <ac:spMk id="56" creationId="{7B1FED74-3458-D91E-75FF-288FF0BE879D}"/>
          </ac:spMkLst>
        </pc:spChg>
        <pc:spChg chg="del">
          <ac:chgData name="Siegbert Rudolph" userId="2af4d44886c067cc" providerId="LiveId" clId="{6B33D7FB-EB52-440B-AD4C-53AA53A38C16}" dt="2023-04-23T06:19:14.234" v="1155" actId="478"/>
          <ac:spMkLst>
            <pc:docMk/>
            <pc:sldMk cId="2816216867" sldId="1183"/>
            <ac:spMk id="57" creationId="{A41D9A42-AC0D-BD04-EE5F-A8A918F3C6CF}"/>
          </ac:spMkLst>
        </pc:spChg>
        <pc:spChg chg="del">
          <ac:chgData name="Siegbert Rudolph" userId="2af4d44886c067cc" providerId="LiveId" clId="{6B33D7FB-EB52-440B-AD4C-53AA53A38C16}" dt="2023-04-23T06:19:14.234" v="1155" actId="478"/>
          <ac:spMkLst>
            <pc:docMk/>
            <pc:sldMk cId="2816216867" sldId="1183"/>
            <ac:spMk id="59" creationId="{20CA2217-7BAA-546A-C49C-044284BA0FD6}"/>
          </ac:spMkLst>
        </pc:spChg>
        <pc:spChg chg="del">
          <ac:chgData name="Siegbert Rudolph" userId="2af4d44886c067cc" providerId="LiveId" clId="{6B33D7FB-EB52-440B-AD4C-53AA53A38C16}" dt="2023-04-23T06:19:14.234" v="1155" actId="478"/>
          <ac:spMkLst>
            <pc:docMk/>
            <pc:sldMk cId="2816216867" sldId="1183"/>
            <ac:spMk id="60" creationId="{38F72FEF-255D-4D13-FA19-FD7AB97B80FD}"/>
          </ac:spMkLst>
        </pc:spChg>
        <pc:spChg chg="del">
          <ac:chgData name="Siegbert Rudolph" userId="2af4d44886c067cc" providerId="LiveId" clId="{6B33D7FB-EB52-440B-AD4C-53AA53A38C16}" dt="2023-04-23T06:19:14.234" v="1155" actId="478"/>
          <ac:spMkLst>
            <pc:docMk/>
            <pc:sldMk cId="2816216867" sldId="1183"/>
            <ac:spMk id="61" creationId="{1271A12B-EE90-4CD2-5178-027AB931BF49}"/>
          </ac:spMkLst>
        </pc:spChg>
        <pc:spChg chg="del">
          <ac:chgData name="Siegbert Rudolph" userId="2af4d44886c067cc" providerId="LiveId" clId="{6B33D7FB-EB52-440B-AD4C-53AA53A38C16}" dt="2023-04-23T06:19:14.234" v="1155" actId="478"/>
          <ac:spMkLst>
            <pc:docMk/>
            <pc:sldMk cId="2816216867" sldId="1183"/>
            <ac:spMk id="62" creationId="{72A8F70D-FE67-32EE-2725-4CDB7946C1EA}"/>
          </ac:spMkLst>
        </pc:spChg>
        <pc:spChg chg="del">
          <ac:chgData name="Siegbert Rudolph" userId="2af4d44886c067cc" providerId="LiveId" clId="{6B33D7FB-EB52-440B-AD4C-53AA53A38C16}" dt="2023-04-23T06:19:14.234" v="1155" actId="478"/>
          <ac:spMkLst>
            <pc:docMk/>
            <pc:sldMk cId="2816216867" sldId="1183"/>
            <ac:spMk id="63" creationId="{A7169DDD-F199-B448-C8A8-4D2992869700}"/>
          </ac:spMkLst>
        </pc:spChg>
        <pc:spChg chg="del">
          <ac:chgData name="Siegbert Rudolph" userId="2af4d44886c067cc" providerId="LiveId" clId="{6B33D7FB-EB52-440B-AD4C-53AA53A38C16}" dt="2023-04-23T06:19:14.234" v="1155" actId="478"/>
          <ac:spMkLst>
            <pc:docMk/>
            <pc:sldMk cId="2816216867" sldId="1183"/>
            <ac:spMk id="64" creationId="{3BC65CA1-F428-2A44-4D70-C92C6B1F5495}"/>
          </ac:spMkLst>
        </pc:spChg>
        <pc:spChg chg="del">
          <ac:chgData name="Siegbert Rudolph" userId="2af4d44886c067cc" providerId="LiveId" clId="{6B33D7FB-EB52-440B-AD4C-53AA53A38C16}" dt="2023-04-23T06:19:14.234" v="1155" actId="478"/>
          <ac:spMkLst>
            <pc:docMk/>
            <pc:sldMk cId="2816216867" sldId="1183"/>
            <ac:spMk id="65" creationId="{90311ACE-DBD9-876D-4791-83273EB3434C}"/>
          </ac:spMkLst>
        </pc:spChg>
        <pc:spChg chg="del">
          <ac:chgData name="Siegbert Rudolph" userId="2af4d44886c067cc" providerId="LiveId" clId="{6B33D7FB-EB52-440B-AD4C-53AA53A38C16}" dt="2023-04-23T06:19:14.234" v="1155" actId="478"/>
          <ac:spMkLst>
            <pc:docMk/>
            <pc:sldMk cId="2816216867" sldId="1183"/>
            <ac:spMk id="66" creationId="{F300CAC6-B1D7-6642-757C-C0D816B62161}"/>
          </ac:spMkLst>
        </pc:spChg>
        <pc:spChg chg="del">
          <ac:chgData name="Siegbert Rudolph" userId="2af4d44886c067cc" providerId="LiveId" clId="{6B33D7FB-EB52-440B-AD4C-53AA53A38C16}" dt="2023-04-23T06:19:14.234" v="1155" actId="478"/>
          <ac:spMkLst>
            <pc:docMk/>
            <pc:sldMk cId="2816216867" sldId="1183"/>
            <ac:spMk id="67" creationId="{919671B7-60C1-55DA-4E45-0840E1A17E42}"/>
          </ac:spMkLst>
        </pc:spChg>
        <pc:spChg chg="del">
          <ac:chgData name="Siegbert Rudolph" userId="2af4d44886c067cc" providerId="LiveId" clId="{6B33D7FB-EB52-440B-AD4C-53AA53A38C16}" dt="2023-04-23T06:19:14.234" v="1155" actId="478"/>
          <ac:spMkLst>
            <pc:docMk/>
            <pc:sldMk cId="2816216867" sldId="1183"/>
            <ac:spMk id="68" creationId="{46EE52FC-C7B1-6E15-0B29-AFEFE13A6726}"/>
          </ac:spMkLst>
        </pc:spChg>
        <pc:spChg chg="del">
          <ac:chgData name="Siegbert Rudolph" userId="2af4d44886c067cc" providerId="LiveId" clId="{6B33D7FB-EB52-440B-AD4C-53AA53A38C16}" dt="2023-04-23T06:19:14.234" v="1155" actId="478"/>
          <ac:spMkLst>
            <pc:docMk/>
            <pc:sldMk cId="2816216867" sldId="1183"/>
            <ac:spMk id="69" creationId="{9B2ED296-A29A-8895-E76B-B513AAA61054}"/>
          </ac:spMkLst>
        </pc:spChg>
        <pc:spChg chg="del">
          <ac:chgData name="Siegbert Rudolph" userId="2af4d44886c067cc" providerId="LiveId" clId="{6B33D7FB-EB52-440B-AD4C-53AA53A38C16}" dt="2023-04-23T06:19:14.234" v="1155" actId="478"/>
          <ac:spMkLst>
            <pc:docMk/>
            <pc:sldMk cId="2816216867" sldId="1183"/>
            <ac:spMk id="70" creationId="{9DD91EFC-E8DF-9864-D7D5-5174ED52E17C}"/>
          </ac:spMkLst>
        </pc:spChg>
        <pc:spChg chg="del">
          <ac:chgData name="Siegbert Rudolph" userId="2af4d44886c067cc" providerId="LiveId" clId="{6B33D7FB-EB52-440B-AD4C-53AA53A38C16}" dt="2023-04-23T06:19:14.234" v="1155" actId="478"/>
          <ac:spMkLst>
            <pc:docMk/>
            <pc:sldMk cId="2816216867" sldId="1183"/>
            <ac:spMk id="71" creationId="{B3ECD282-7527-35EB-EFA5-9125B8812711}"/>
          </ac:spMkLst>
        </pc:spChg>
        <pc:spChg chg="add del mod">
          <ac:chgData name="Siegbert Rudolph" userId="2af4d44886c067cc" providerId="LiveId" clId="{6B33D7FB-EB52-440B-AD4C-53AA53A38C16}" dt="2023-04-23T06:17:58.215" v="1145" actId="478"/>
          <ac:spMkLst>
            <pc:docMk/>
            <pc:sldMk cId="2816216867" sldId="1183"/>
            <ac:spMk id="72" creationId="{F13D352C-9C30-B207-788A-8EBB2621A3DF}"/>
          </ac:spMkLst>
        </pc:spChg>
        <pc:spChg chg="del">
          <ac:chgData name="Siegbert Rudolph" userId="2af4d44886c067cc" providerId="LiveId" clId="{6B33D7FB-EB52-440B-AD4C-53AA53A38C16}" dt="2023-04-23T06:19:14.234" v="1155" actId="478"/>
          <ac:spMkLst>
            <pc:docMk/>
            <pc:sldMk cId="2816216867" sldId="1183"/>
            <ac:spMk id="73" creationId="{AE656F8A-3EDF-9FCA-2727-DB2AC75E73B3}"/>
          </ac:spMkLst>
        </pc:spChg>
        <pc:spChg chg="del">
          <ac:chgData name="Siegbert Rudolph" userId="2af4d44886c067cc" providerId="LiveId" clId="{6B33D7FB-EB52-440B-AD4C-53AA53A38C16}" dt="2023-04-23T06:19:14.234" v="1155" actId="478"/>
          <ac:spMkLst>
            <pc:docMk/>
            <pc:sldMk cId="2816216867" sldId="1183"/>
            <ac:spMk id="74" creationId="{564E088E-1988-7D76-C6CF-32D0CED2DEBD}"/>
          </ac:spMkLst>
        </pc:spChg>
        <pc:spChg chg="del">
          <ac:chgData name="Siegbert Rudolph" userId="2af4d44886c067cc" providerId="LiveId" clId="{6B33D7FB-EB52-440B-AD4C-53AA53A38C16}" dt="2023-04-23T06:19:14.234" v="1155" actId="478"/>
          <ac:spMkLst>
            <pc:docMk/>
            <pc:sldMk cId="2816216867" sldId="1183"/>
            <ac:spMk id="75" creationId="{C22E4C7C-213E-B958-E983-4264AFBAF6FB}"/>
          </ac:spMkLst>
        </pc:spChg>
        <pc:spChg chg="del">
          <ac:chgData name="Siegbert Rudolph" userId="2af4d44886c067cc" providerId="LiveId" clId="{6B33D7FB-EB52-440B-AD4C-53AA53A38C16}" dt="2023-04-23T06:19:14.234" v="1155" actId="478"/>
          <ac:spMkLst>
            <pc:docMk/>
            <pc:sldMk cId="2816216867" sldId="1183"/>
            <ac:spMk id="76" creationId="{86912B5F-00DF-72DC-855C-C790DABD709D}"/>
          </ac:spMkLst>
        </pc:spChg>
        <pc:spChg chg="del">
          <ac:chgData name="Siegbert Rudolph" userId="2af4d44886c067cc" providerId="LiveId" clId="{6B33D7FB-EB52-440B-AD4C-53AA53A38C16}" dt="2023-04-23T06:19:14.234" v="1155" actId="478"/>
          <ac:spMkLst>
            <pc:docMk/>
            <pc:sldMk cId="2816216867" sldId="1183"/>
            <ac:spMk id="77" creationId="{44C816C9-3D3F-9D70-B2BC-433E55146863}"/>
          </ac:spMkLst>
        </pc:spChg>
        <pc:spChg chg="del">
          <ac:chgData name="Siegbert Rudolph" userId="2af4d44886c067cc" providerId="LiveId" clId="{6B33D7FB-EB52-440B-AD4C-53AA53A38C16}" dt="2023-04-23T06:19:14.234" v="1155" actId="478"/>
          <ac:spMkLst>
            <pc:docMk/>
            <pc:sldMk cId="2816216867" sldId="1183"/>
            <ac:spMk id="78" creationId="{919DE237-64DB-724B-E58B-1982C16B86A7}"/>
          </ac:spMkLst>
        </pc:spChg>
        <pc:spChg chg="del">
          <ac:chgData name="Siegbert Rudolph" userId="2af4d44886c067cc" providerId="LiveId" clId="{6B33D7FB-EB52-440B-AD4C-53AA53A38C16}" dt="2023-04-23T06:19:14.234" v="1155" actId="478"/>
          <ac:spMkLst>
            <pc:docMk/>
            <pc:sldMk cId="2816216867" sldId="1183"/>
            <ac:spMk id="79" creationId="{08ABC756-E47D-98E2-A917-A34D76BB5126}"/>
          </ac:spMkLst>
        </pc:spChg>
        <pc:spChg chg="add mod">
          <ac:chgData name="Siegbert Rudolph" userId="2af4d44886c067cc" providerId="LiveId" clId="{6B33D7FB-EB52-440B-AD4C-53AA53A38C16}" dt="2023-04-23T06:19:03.653" v="1154" actId="14100"/>
          <ac:spMkLst>
            <pc:docMk/>
            <pc:sldMk cId="2816216867" sldId="1183"/>
            <ac:spMk id="80" creationId="{9CA554F1-A3C5-B2C6-F305-4A67B79275BD}"/>
          </ac:spMkLst>
        </pc:spChg>
        <pc:spChg chg="add mod">
          <ac:chgData name="Siegbert Rudolph" userId="2af4d44886c067cc" providerId="LiveId" clId="{6B33D7FB-EB52-440B-AD4C-53AA53A38C16}" dt="2023-04-23T06:20:04.115" v="1162"/>
          <ac:spMkLst>
            <pc:docMk/>
            <pc:sldMk cId="2816216867" sldId="1183"/>
            <ac:spMk id="81" creationId="{6CF37589-D2F3-AAAC-7A81-3F6AAF521C93}"/>
          </ac:spMkLst>
        </pc:spChg>
        <pc:spChg chg="add mod">
          <ac:chgData name="Siegbert Rudolph" userId="2af4d44886c067cc" providerId="LiveId" clId="{6B33D7FB-EB52-440B-AD4C-53AA53A38C16}" dt="2023-04-23T06:20:04.115" v="1162"/>
          <ac:spMkLst>
            <pc:docMk/>
            <pc:sldMk cId="2816216867" sldId="1183"/>
            <ac:spMk id="82" creationId="{30F4733F-C54B-BB6E-D733-A9C72C3A4C99}"/>
          </ac:spMkLst>
        </pc:spChg>
        <pc:spChg chg="del">
          <ac:chgData name="Siegbert Rudolph" userId="2af4d44886c067cc" providerId="LiveId" clId="{6B33D7FB-EB52-440B-AD4C-53AA53A38C16}" dt="2023-04-23T06:19:14.234" v="1155" actId="478"/>
          <ac:spMkLst>
            <pc:docMk/>
            <pc:sldMk cId="2816216867" sldId="1183"/>
            <ac:spMk id="83" creationId="{1710EE97-71D7-6C85-E342-BD3894E8CBF5}"/>
          </ac:spMkLst>
        </pc:spChg>
        <pc:spChg chg="add mod">
          <ac:chgData name="Siegbert Rudolph" userId="2af4d44886c067cc" providerId="LiveId" clId="{6B33D7FB-EB52-440B-AD4C-53AA53A38C16}" dt="2023-04-23T06:20:04.115" v="1162"/>
          <ac:spMkLst>
            <pc:docMk/>
            <pc:sldMk cId="2816216867" sldId="1183"/>
            <ac:spMk id="84" creationId="{0DE8E31A-3CCA-5156-1A23-00710330DDDA}"/>
          </ac:spMkLst>
        </pc:spChg>
        <pc:spChg chg="del">
          <ac:chgData name="Siegbert Rudolph" userId="2af4d44886c067cc" providerId="LiveId" clId="{6B33D7FB-EB52-440B-AD4C-53AA53A38C16}" dt="2023-04-23T06:19:14.234" v="1155" actId="478"/>
          <ac:spMkLst>
            <pc:docMk/>
            <pc:sldMk cId="2816216867" sldId="1183"/>
            <ac:spMk id="85" creationId="{5DFDF9A2-928C-588D-AAB8-2B334015E311}"/>
          </ac:spMkLst>
        </pc:spChg>
        <pc:spChg chg="del">
          <ac:chgData name="Siegbert Rudolph" userId="2af4d44886c067cc" providerId="LiveId" clId="{6B33D7FB-EB52-440B-AD4C-53AA53A38C16}" dt="2023-04-23T06:19:14.234" v="1155" actId="478"/>
          <ac:spMkLst>
            <pc:docMk/>
            <pc:sldMk cId="2816216867" sldId="1183"/>
            <ac:spMk id="86" creationId="{B3E1F5E1-5748-FFAC-497A-92BEA46C5214}"/>
          </ac:spMkLst>
        </pc:spChg>
        <pc:spChg chg="del">
          <ac:chgData name="Siegbert Rudolph" userId="2af4d44886c067cc" providerId="LiveId" clId="{6B33D7FB-EB52-440B-AD4C-53AA53A38C16}" dt="2023-04-23T06:19:14.234" v="1155" actId="478"/>
          <ac:spMkLst>
            <pc:docMk/>
            <pc:sldMk cId="2816216867" sldId="1183"/>
            <ac:spMk id="87" creationId="{3A90786E-9450-2A42-8A59-C999DE53ECD4}"/>
          </ac:spMkLst>
        </pc:spChg>
        <pc:spChg chg="del">
          <ac:chgData name="Siegbert Rudolph" userId="2af4d44886c067cc" providerId="LiveId" clId="{6B33D7FB-EB52-440B-AD4C-53AA53A38C16}" dt="2023-04-23T06:19:14.234" v="1155" actId="478"/>
          <ac:spMkLst>
            <pc:docMk/>
            <pc:sldMk cId="2816216867" sldId="1183"/>
            <ac:spMk id="88" creationId="{934AC1C1-C1E1-E2C9-0BFA-01DFE3CB3DCB}"/>
          </ac:spMkLst>
        </pc:spChg>
        <pc:spChg chg="del">
          <ac:chgData name="Siegbert Rudolph" userId="2af4d44886c067cc" providerId="LiveId" clId="{6B33D7FB-EB52-440B-AD4C-53AA53A38C16}" dt="2023-04-23T06:19:14.234" v="1155" actId="478"/>
          <ac:spMkLst>
            <pc:docMk/>
            <pc:sldMk cId="2816216867" sldId="1183"/>
            <ac:spMk id="89" creationId="{D006416F-BBCC-FF57-6117-48EF83C9B99F}"/>
          </ac:spMkLst>
        </pc:spChg>
        <pc:spChg chg="del">
          <ac:chgData name="Siegbert Rudolph" userId="2af4d44886c067cc" providerId="LiveId" clId="{6B33D7FB-EB52-440B-AD4C-53AA53A38C16}" dt="2023-04-23T06:19:14.234" v="1155" actId="478"/>
          <ac:spMkLst>
            <pc:docMk/>
            <pc:sldMk cId="2816216867" sldId="1183"/>
            <ac:spMk id="90" creationId="{E979E3A3-DF78-5F38-5577-D80AD21B7EE0}"/>
          </ac:spMkLst>
        </pc:spChg>
        <pc:spChg chg="del">
          <ac:chgData name="Siegbert Rudolph" userId="2af4d44886c067cc" providerId="LiveId" clId="{6B33D7FB-EB52-440B-AD4C-53AA53A38C16}" dt="2023-04-23T06:19:14.234" v="1155" actId="478"/>
          <ac:spMkLst>
            <pc:docMk/>
            <pc:sldMk cId="2816216867" sldId="1183"/>
            <ac:spMk id="91" creationId="{9D0505EF-0E46-7285-29E1-54824C8ECF8C}"/>
          </ac:spMkLst>
        </pc:spChg>
        <pc:spChg chg="del">
          <ac:chgData name="Siegbert Rudolph" userId="2af4d44886c067cc" providerId="LiveId" clId="{6B33D7FB-EB52-440B-AD4C-53AA53A38C16}" dt="2023-04-23T06:19:14.234" v="1155" actId="478"/>
          <ac:spMkLst>
            <pc:docMk/>
            <pc:sldMk cId="2816216867" sldId="1183"/>
            <ac:spMk id="92" creationId="{FDF15930-5482-545F-7AE1-3A90C2579CDE}"/>
          </ac:spMkLst>
        </pc:spChg>
        <pc:spChg chg="del">
          <ac:chgData name="Siegbert Rudolph" userId="2af4d44886c067cc" providerId="LiveId" clId="{6B33D7FB-EB52-440B-AD4C-53AA53A38C16}" dt="2023-04-23T06:19:14.234" v="1155" actId="478"/>
          <ac:spMkLst>
            <pc:docMk/>
            <pc:sldMk cId="2816216867" sldId="1183"/>
            <ac:spMk id="93" creationId="{B9847FDF-AA9F-A1EE-D386-C615645CE9B3}"/>
          </ac:spMkLst>
        </pc:spChg>
        <pc:spChg chg="del">
          <ac:chgData name="Siegbert Rudolph" userId="2af4d44886c067cc" providerId="LiveId" clId="{6B33D7FB-EB52-440B-AD4C-53AA53A38C16}" dt="2023-04-23T06:19:14.234" v="1155" actId="478"/>
          <ac:spMkLst>
            <pc:docMk/>
            <pc:sldMk cId="2816216867" sldId="1183"/>
            <ac:spMk id="94" creationId="{32807313-6205-B85E-DA8F-DF592FABEC7A}"/>
          </ac:spMkLst>
        </pc:spChg>
        <pc:spChg chg="del">
          <ac:chgData name="Siegbert Rudolph" userId="2af4d44886c067cc" providerId="LiveId" clId="{6B33D7FB-EB52-440B-AD4C-53AA53A38C16}" dt="2023-04-23T06:19:14.234" v="1155" actId="478"/>
          <ac:spMkLst>
            <pc:docMk/>
            <pc:sldMk cId="2816216867" sldId="1183"/>
            <ac:spMk id="95" creationId="{C0DF675E-6F40-34AE-2314-9B23C33ED6AF}"/>
          </ac:spMkLst>
        </pc:spChg>
        <pc:spChg chg="del">
          <ac:chgData name="Siegbert Rudolph" userId="2af4d44886c067cc" providerId="LiveId" clId="{6B33D7FB-EB52-440B-AD4C-53AA53A38C16}" dt="2023-04-23T06:19:14.234" v="1155" actId="478"/>
          <ac:spMkLst>
            <pc:docMk/>
            <pc:sldMk cId="2816216867" sldId="1183"/>
            <ac:spMk id="96" creationId="{60D9E847-E31B-9813-4FAB-B13ED87307F5}"/>
          </ac:spMkLst>
        </pc:spChg>
        <pc:spChg chg="del">
          <ac:chgData name="Siegbert Rudolph" userId="2af4d44886c067cc" providerId="LiveId" clId="{6B33D7FB-EB52-440B-AD4C-53AA53A38C16}" dt="2023-04-23T06:19:14.234" v="1155" actId="478"/>
          <ac:spMkLst>
            <pc:docMk/>
            <pc:sldMk cId="2816216867" sldId="1183"/>
            <ac:spMk id="97" creationId="{4267940A-DC1F-F872-8873-0629CA24F329}"/>
          </ac:spMkLst>
        </pc:spChg>
        <pc:spChg chg="del">
          <ac:chgData name="Siegbert Rudolph" userId="2af4d44886c067cc" providerId="LiveId" clId="{6B33D7FB-EB52-440B-AD4C-53AA53A38C16}" dt="2023-04-23T06:19:14.234" v="1155" actId="478"/>
          <ac:spMkLst>
            <pc:docMk/>
            <pc:sldMk cId="2816216867" sldId="1183"/>
            <ac:spMk id="98" creationId="{5DD69291-6199-9B4A-2076-919865B53E39}"/>
          </ac:spMkLst>
        </pc:spChg>
        <pc:spChg chg="del">
          <ac:chgData name="Siegbert Rudolph" userId="2af4d44886c067cc" providerId="LiveId" clId="{6B33D7FB-EB52-440B-AD4C-53AA53A38C16}" dt="2023-04-23T06:19:14.234" v="1155" actId="478"/>
          <ac:spMkLst>
            <pc:docMk/>
            <pc:sldMk cId="2816216867" sldId="1183"/>
            <ac:spMk id="99" creationId="{E904D983-F784-32FA-32FC-45C57E143F7B}"/>
          </ac:spMkLst>
        </pc:spChg>
        <pc:spChg chg="del">
          <ac:chgData name="Siegbert Rudolph" userId="2af4d44886c067cc" providerId="LiveId" clId="{6B33D7FB-EB52-440B-AD4C-53AA53A38C16}" dt="2023-04-23T06:19:14.234" v="1155" actId="478"/>
          <ac:spMkLst>
            <pc:docMk/>
            <pc:sldMk cId="2816216867" sldId="1183"/>
            <ac:spMk id="101" creationId="{C1507CEF-DAAD-BD31-13FE-BBCCB2183083}"/>
          </ac:spMkLst>
        </pc:spChg>
        <pc:spChg chg="del">
          <ac:chgData name="Siegbert Rudolph" userId="2af4d44886c067cc" providerId="LiveId" clId="{6B33D7FB-EB52-440B-AD4C-53AA53A38C16}" dt="2023-04-23T06:19:14.234" v="1155" actId="478"/>
          <ac:spMkLst>
            <pc:docMk/>
            <pc:sldMk cId="2816216867" sldId="1183"/>
            <ac:spMk id="102" creationId="{76EFA294-D394-137D-1A9C-DF96F201ECB3}"/>
          </ac:spMkLst>
        </pc:spChg>
        <pc:spChg chg="del">
          <ac:chgData name="Siegbert Rudolph" userId="2af4d44886c067cc" providerId="LiveId" clId="{6B33D7FB-EB52-440B-AD4C-53AA53A38C16}" dt="2023-04-23T06:19:14.234" v="1155" actId="478"/>
          <ac:spMkLst>
            <pc:docMk/>
            <pc:sldMk cId="2816216867" sldId="1183"/>
            <ac:spMk id="103" creationId="{FB905572-161D-A7B9-720C-EBFB84CC5A32}"/>
          </ac:spMkLst>
        </pc:spChg>
        <pc:spChg chg="del">
          <ac:chgData name="Siegbert Rudolph" userId="2af4d44886c067cc" providerId="LiveId" clId="{6B33D7FB-EB52-440B-AD4C-53AA53A38C16}" dt="2023-04-23T06:19:14.234" v="1155" actId="478"/>
          <ac:spMkLst>
            <pc:docMk/>
            <pc:sldMk cId="2816216867" sldId="1183"/>
            <ac:spMk id="104" creationId="{E231A94D-A2B3-CE61-577F-220DB99C90C9}"/>
          </ac:spMkLst>
        </pc:spChg>
        <pc:spChg chg="del">
          <ac:chgData name="Siegbert Rudolph" userId="2af4d44886c067cc" providerId="LiveId" clId="{6B33D7FB-EB52-440B-AD4C-53AA53A38C16}" dt="2023-04-23T06:19:14.234" v="1155" actId="478"/>
          <ac:spMkLst>
            <pc:docMk/>
            <pc:sldMk cId="2816216867" sldId="1183"/>
            <ac:spMk id="105" creationId="{78260897-BEF9-0CC7-94B4-E48185481C62}"/>
          </ac:spMkLst>
        </pc:spChg>
        <pc:spChg chg="del">
          <ac:chgData name="Siegbert Rudolph" userId="2af4d44886c067cc" providerId="LiveId" clId="{6B33D7FB-EB52-440B-AD4C-53AA53A38C16}" dt="2023-04-23T06:19:14.234" v="1155" actId="478"/>
          <ac:spMkLst>
            <pc:docMk/>
            <pc:sldMk cId="2816216867" sldId="1183"/>
            <ac:spMk id="106" creationId="{D77A83DD-7652-E7DF-1538-977AEAA8E86D}"/>
          </ac:spMkLst>
        </pc:spChg>
        <pc:spChg chg="del">
          <ac:chgData name="Siegbert Rudolph" userId="2af4d44886c067cc" providerId="LiveId" clId="{6B33D7FB-EB52-440B-AD4C-53AA53A38C16}" dt="2023-04-23T06:19:14.234" v="1155" actId="478"/>
          <ac:spMkLst>
            <pc:docMk/>
            <pc:sldMk cId="2816216867" sldId="1183"/>
            <ac:spMk id="107" creationId="{D7B4033C-4FAB-0FF0-D01B-12C1CCE8E500}"/>
          </ac:spMkLst>
        </pc:spChg>
        <pc:spChg chg="del">
          <ac:chgData name="Siegbert Rudolph" userId="2af4d44886c067cc" providerId="LiveId" clId="{6B33D7FB-EB52-440B-AD4C-53AA53A38C16}" dt="2023-04-23T06:19:14.234" v="1155" actId="478"/>
          <ac:spMkLst>
            <pc:docMk/>
            <pc:sldMk cId="2816216867" sldId="1183"/>
            <ac:spMk id="108" creationId="{A0CA4EFB-0199-F7AD-AD5D-E79F56187B29}"/>
          </ac:spMkLst>
        </pc:spChg>
        <pc:spChg chg="del">
          <ac:chgData name="Siegbert Rudolph" userId="2af4d44886c067cc" providerId="LiveId" clId="{6B33D7FB-EB52-440B-AD4C-53AA53A38C16}" dt="2023-04-23T06:19:14.234" v="1155" actId="478"/>
          <ac:spMkLst>
            <pc:docMk/>
            <pc:sldMk cId="2816216867" sldId="1183"/>
            <ac:spMk id="110" creationId="{B1A0D8FF-0244-9BCC-D334-51CB5290599D}"/>
          </ac:spMkLst>
        </pc:spChg>
        <pc:spChg chg="del">
          <ac:chgData name="Siegbert Rudolph" userId="2af4d44886c067cc" providerId="LiveId" clId="{6B33D7FB-EB52-440B-AD4C-53AA53A38C16}" dt="2023-04-23T06:19:14.234" v="1155" actId="478"/>
          <ac:spMkLst>
            <pc:docMk/>
            <pc:sldMk cId="2816216867" sldId="1183"/>
            <ac:spMk id="111" creationId="{1CC11DD6-6F12-71A6-0760-4137EB27CFEB}"/>
          </ac:spMkLst>
        </pc:spChg>
        <pc:spChg chg="del">
          <ac:chgData name="Siegbert Rudolph" userId="2af4d44886c067cc" providerId="LiveId" clId="{6B33D7FB-EB52-440B-AD4C-53AA53A38C16}" dt="2023-04-23T06:19:14.234" v="1155" actId="478"/>
          <ac:spMkLst>
            <pc:docMk/>
            <pc:sldMk cId="2816216867" sldId="1183"/>
            <ac:spMk id="112" creationId="{D9C90FEB-6E1F-0924-803F-E0459C3DDBA7}"/>
          </ac:spMkLst>
        </pc:spChg>
        <pc:spChg chg="del">
          <ac:chgData name="Siegbert Rudolph" userId="2af4d44886c067cc" providerId="LiveId" clId="{6B33D7FB-EB52-440B-AD4C-53AA53A38C16}" dt="2023-04-23T06:19:14.234" v="1155" actId="478"/>
          <ac:spMkLst>
            <pc:docMk/>
            <pc:sldMk cId="2816216867" sldId="1183"/>
            <ac:spMk id="113" creationId="{0B6A13B6-0D51-8373-59D9-179A78AB45DE}"/>
          </ac:spMkLst>
        </pc:spChg>
        <pc:spChg chg="del">
          <ac:chgData name="Siegbert Rudolph" userId="2af4d44886c067cc" providerId="LiveId" clId="{6B33D7FB-EB52-440B-AD4C-53AA53A38C16}" dt="2023-04-23T06:19:14.234" v="1155" actId="478"/>
          <ac:spMkLst>
            <pc:docMk/>
            <pc:sldMk cId="2816216867" sldId="1183"/>
            <ac:spMk id="114" creationId="{658D87D5-90A4-A319-189C-9D821A0616D6}"/>
          </ac:spMkLst>
        </pc:spChg>
        <pc:spChg chg="add mod">
          <ac:chgData name="Siegbert Rudolph" userId="2af4d44886c067cc" providerId="LiveId" clId="{6B33D7FB-EB52-440B-AD4C-53AA53A38C16}" dt="2023-04-23T06:20:04.115" v="1162"/>
          <ac:spMkLst>
            <pc:docMk/>
            <pc:sldMk cId="2816216867" sldId="1183"/>
            <ac:spMk id="115" creationId="{EBE7C569-CF0A-4FDE-13B7-410FAD6576FA}"/>
          </ac:spMkLst>
        </pc:spChg>
        <pc:spChg chg="add mod">
          <ac:chgData name="Siegbert Rudolph" userId="2af4d44886c067cc" providerId="LiveId" clId="{6B33D7FB-EB52-440B-AD4C-53AA53A38C16}" dt="2023-04-23T06:20:04.115" v="1162"/>
          <ac:spMkLst>
            <pc:docMk/>
            <pc:sldMk cId="2816216867" sldId="1183"/>
            <ac:spMk id="116" creationId="{6D595E70-C32F-3FAD-223E-D18121E5E903}"/>
          </ac:spMkLst>
        </pc:spChg>
        <pc:spChg chg="del">
          <ac:chgData name="Siegbert Rudolph" userId="2af4d44886c067cc" providerId="LiveId" clId="{6B33D7FB-EB52-440B-AD4C-53AA53A38C16}" dt="2023-04-23T06:19:14.234" v="1155" actId="478"/>
          <ac:spMkLst>
            <pc:docMk/>
            <pc:sldMk cId="2816216867" sldId="1183"/>
            <ac:spMk id="117" creationId="{E9214B32-E6C4-52E5-9922-9EA79AF185C8}"/>
          </ac:spMkLst>
        </pc:spChg>
        <pc:spChg chg="del">
          <ac:chgData name="Siegbert Rudolph" userId="2af4d44886c067cc" providerId="LiveId" clId="{6B33D7FB-EB52-440B-AD4C-53AA53A38C16}" dt="2023-04-23T06:19:14.234" v="1155" actId="478"/>
          <ac:spMkLst>
            <pc:docMk/>
            <pc:sldMk cId="2816216867" sldId="1183"/>
            <ac:spMk id="118" creationId="{F038F5ED-BB3A-2301-65AE-DA278D8B8900}"/>
          </ac:spMkLst>
        </pc:spChg>
        <pc:spChg chg="del">
          <ac:chgData name="Siegbert Rudolph" userId="2af4d44886c067cc" providerId="LiveId" clId="{6B33D7FB-EB52-440B-AD4C-53AA53A38C16}" dt="2023-04-23T06:19:14.234" v="1155" actId="478"/>
          <ac:spMkLst>
            <pc:docMk/>
            <pc:sldMk cId="2816216867" sldId="1183"/>
            <ac:spMk id="119" creationId="{40BC52F4-ECC1-06E3-2498-9966B2D7CA5B}"/>
          </ac:spMkLst>
        </pc:spChg>
        <pc:spChg chg="del">
          <ac:chgData name="Siegbert Rudolph" userId="2af4d44886c067cc" providerId="LiveId" clId="{6B33D7FB-EB52-440B-AD4C-53AA53A38C16}" dt="2023-04-23T06:19:14.234" v="1155" actId="478"/>
          <ac:spMkLst>
            <pc:docMk/>
            <pc:sldMk cId="2816216867" sldId="1183"/>
            <ac:spMk id="120" creationId="{7FC0CBD6-1CA4-4409-BDA5-401A64CD2A01}"/>
          </ac:spMkLst>
        </pc:spChg>
        <pc:spChg chg="del">
          <ac:chgData name="Siegbert Rudolph" userId="2af4d44886c067cc" providerId="LiveId" clId="{6B33D7FB-EB52-440B-AD4C-53AA53A38C16}" dt="2023-04-23T06:19:14.234" v="1155" actId="478"/>
          <ac:spMkLst>
            <pc:docMk/>
            <pc:sldMk cId="2816216867" sldId="1183"/>
            <ac:spMk id="121" creationId="{E7C7F3FD-466D-9084-85C1-77A4795787A5}"/>
          </ac:spMkLst>
        </pc:spChg>
        <pc:spChg chg="del">
          <ac:chgData name="Siegbert Rudolph" userId="2af4d44886c067cc" providerId="LiveId" clId="{6B33D7FB-EB52-440B-AD4C-53AA53A38C16}" dt="2023-04-23T06:19:14.234" v="1155" actId="478"/>
          <ac:spMkLst>
            <pc:docMk/>
            <pc:sldMk cId="2816216867" sldId="1183"/>
            <ac:spMk id="122" creationId="{A3F90705-4F2C-E36A-DAD8-D992BA89CDC0}"/>
          </ac:spMkLst>
        </pc:spChg>
        <pc:spChg chg="del">
          <ac:chgData name="Siegbert Rudolph" userId="2af4d44886c067cc" providerId="LiveId" clId="{6B33D7FB-EB52-440B-AD4C-53AA53A38C16}" dt="2023-04-23T06:19:14.234" v="1155" actId="478"/>
          <ac:spMkLst>
            <pc:docMk/>
            <pc:sldMk cId="2816216867" sldId="1183"/>
            <ac:spMk id="123" creationId="{B5313EC7-E5EC-BEFC-B126-2B2EC1CED382}"/>
          </ac:spMkLst>
        </pc:spChg>
        <pc:spChg chg="del">
          <ac:chgData name="Siegbert Rudolph" userId="2af4d44886c067cc" providerId="LiveId" clId="{6B33D7FB-EB52-440B-AD4C-53AA53A38C16}" dt="2023-04-23T06:19:14.234" v="1155" actId="478"/>
          <ac:spMkLst>
            <pc:docMk/>
            <pc:sldMk cId="2816216867" sldId="1183"/>
            <ac:spMk id="124" creationId="{26F8CB1B-812A-ECA4-A046-B195AEEB8867}"/>
          </ac:spMkLst>
        </pc:spChg>
        <pc:spChg chg="del">
          <ac:chgData name="Siegbert Rudolph" userId="2af4d44886c067cc" providerId="LiveId" clId="{6B33D7FB-EB52-440B-AD4C-53AA53A38C16}" dt="2023-04-23T06:19:14.234" v="1155" actId="478"/>
          <ac:spMkLst>
            <pc:docMk/>
            <pc:sldMk cId="2816216867" sldId="1183"/>
            <ac:spMk id="125" creationId="{14E2F14C-BA39-B7D1-D107-ABA271E1B0A5}"/>
          </ac:spMkLst>
        </pc:spChg>
        <pc:spChg chg="del">
          <ac:chgData name="Siegbert Rudolph" userId="2af4d44886c067cc" providerId="LiveId" clId="{6B33D7FB-EB52-440B-AD4C-53AA53A38C16}" dt="2023-04-23T06:19:14.234" v="1155" actId="478"/>
          <ac:spMkLst>
            <pc:docMk/>
            <pc:sldMk cId="2816216867" sldId="1183"/>
            <ac:spMk id="126" creationId="{217948FD-057B-9F0E-8933-A748C1E0FDA1}"/>
          </ac:spMkLst>
        </pc:spChg>
        <pc:spChg chg="del">
          <ac:chgData name="Siegbert Rudolph" userId="2af4d44886c067cc" providerId="LiveId" clId="{6B33D7FB-EB52-440B-AD4C-53AA53A38C16}" dt="2023-04-23T06:19:14.234" v="1155" actId="478"/>
          <ac:spMkLst>
            <pc:docMk/>
            <pc:sldMk cId="2816216867" sldId="1183"/>
            <ac:spMk id="127" creationId="{5FF2007D-564B-556C-BFDE-8AC18C2969CE}"/>
          </ac:spMkLst>
        </pc:spChg>
        <pc:spChg chg="del">
          <ac:chgData name="Siegbert Rudolph" userId="2af4d44886c067cc" providerId="LiveId" clId="{6B33D7FB-EB52-440B-AD4C-53AA53A38C16}" dt="2023-04-23T06:19:14.234" v="1155" actId="478"/>
          <ac:spMkLst>
            <pc:docMk/>
            <pc:sldMk cId="2816216867" sldId="1183"/>
            <ac:spMk id="128" creationId="{3CDCB15F-A19C-0120-183E-1D39057F8B71}"/>
          </ac:spMkLst>
        </pc:spChg>
        <pc:spChg chg="del">
          <ac:chgData name="Siegbert Rudolph" userId="2af4d44886c067cc" providerId="LiveId" clId="{6B33D7FB-EB52-440B-AD4C-53AA53A38C16}" dt="2023-04-23T06:19:14.234" v="1155" actId="478"/>
          <ac:spMkLst>
            <pc:docMk/>
            <pc:sldMk cId="2816216867" sldId="1183"/>
            <ac:spMk id="129" creationId="{CE25D30E-A749-8191-0CA3-F6053B58E991}"/>
          </ac:spMkLst>
        </pc:spChg>
        <pc:spChg chg="del">
          <ac:chgData name="Siegbert Rudolph" userId="2af4d44886c067cc" providerId="LiveId" clId="{6B33D7FB-EB52-440B-AD4C-53AA53A38C16}" dt="2023-04-23T06:19:14.234" v="1155" actId="478"/>
          <ac:spMkLst>
            <pc:docMk/>
            <pc:sldMk cId="2816216867" sldId="1183"/>
            <ac:spMk id="130" creationId="{54A2739B-3CB6-DCFB-6DD1-B2A662B128F7}"/>
          </ac:spMkLst>
        </pc:spChg>
        <pc:spChg chg="del">
          <ac:chgData name="Siegbert Rudolph" userId="2af4d44886c067cc" providerId="LiveId" clId="{6B33D7FB-EB52-440B-AD4C-53AA53A38C16}" dt="2023-04-23T06:19:14.234" v="1155" actId="478"/>
          <ac:spMkLst>
            <pc:docMk/>
            <pc:sldMk cId="2816216867" sldId="1183"/>
            <ac:spMk id="131" creationId="{6A67312C-286A-1C0B-845E-FC426CB33E1A}"/>
          </ac:spMkLst>
        </pc:spChg>
        <pc:spChg chg="del">
          <ac:chgData name="Siegbert Rudolph" userId="2af4d44886c067cc" providerId="LiveId" clId="{6B33D7FB-EB52-440B-AD4C-53AA53A38C16}" dt="2023-04-23T06:19:14.234" v="1155" actId="478"/>
          <ac:spMkLst>
            <pc:docMk/>
            <pc:sldMk cId="2816216867" sldId="1183"/>
            <ac:spMk id="132" creationId="{0055C721-CEBF-D1E6-7B9A-E6C3023AA09D}"/>
          </ac:spMkLst>
        </pc:spChg>
        <pc:spChg chg="del">
          <ac:chgData name="Siegbert Rudolph" userId="2af4d44886c067cc" providerId="LiveId" clId="{6B33D7FB-EB52-440B-AD4C-53AA53A38C16}" dt="2023-04-23T06:19:14.234" v="1155" actId="478"/>
          <ac:spMkLst>
            <pc:docMk/>
            <pc:sldMk cId="2816216867" sldId="1183"/>
            <ac:spMk id="133" creationId="{F1E34A2C-1E4E-7253-497B-986E3ADCC59A}"/>
          </ac:spMkLst>
        </pc:spChg>
        <pc:spChg chg="del">
          <ac:chgData name="Siegbert Rudolph" userId="2af4d44886c067cc" providerId="LiveId" clId="{6B33D7FB-EB52-440B-AD4C-53AA53A38C16}" dt="2023-04-23T06:19:14.234" v="1155" actId="478"/>
          <ac:spMkLst>
            <pc:docMk/>
            <pc:sldMk cId="2816216867" sldId="1183"/>
            <ac:spMk id="134" creationId="{3181328F-D34B-37DC-9DAF-89EA95E47A3D}"/>
          </ac:spMkLst>
        </pc:spChg>
        <pc:spChg chg="del">
          <ac:chgData name="Siegbert Rudolph" userId="2af4d44886c067cc" providerId="LiveId" clId="{6B33D7FB-EB52-440B-AD4C-53AA53A38C16}" dt="2023-04-23T06:19:14.234" v="1155" actId="478"/>
          <ac:spMkLst>
            <pc:docMk/>
            <pc:sldMk cId="2816216867" sldId="1183"/>
            <ac:spMk id="135" creationId="{4973B6B2-0F8F-4EFB-87EC-F9A3BA3B984B}"/>
          </ac:spMkLst>
        </pc:spChg>
        <pc:spChg chg="del">
          <ac:chgData name="Siegbert Rudolph" userId="2af4d44886c067cc" providerId="LiveId" clId="{6B33D7FB-EB52-440B-AD4C-53AA53A38C16}" dt="2023-04-23T06:19:14.234" v="1155" actId="478"/>
          <ac:spMkLst>
            <pc:docMk/>
            <pc:sldMk cId="2816216867" sldId="1183"/>
            <ac:spMk id="136" creationId="{52E15064-2ED5-EB03-C637-94CC236F31D8}"/>
          </ac:spMkLst>
        </pc:spChg>
        <pc:spChg chg="del">
          <ac:chgData name="Siegbert Rudolph" userId="2af4d44886c067cc" providerId="LiveId" clId="{6B33D7FB-EB52-440B-AD4C-53AA53A38C16}" dt="2023-04-23T06:19:14.234" v="1155" actId="478"/>
          <ac:spMkLst>
            <pc:docMk/>
            <pc:sldMk cId="2816216867" sldId="1183"/>
            <ac:spMk id="137" creationId="{C4046800-C420-7025-23A9-C577DFDBEC07}"/>
          </ac:spMkLst>
        </pc:spChg>
        <pc:spChg chg="del">
          <ac:chgData name="Siegbert Rudolph" userId="2af4d44886c067cc" providerId="LiveId" clId="{6B33D7FB-EB52-440B-AD4C-53AA53A38C16}" dt="2023-04-23T06:19:14.234" v="1155" actId="478"/>
          <ac:spMkLst>
            <pc:docMk/>
            <pc:sldMk cId="2816216867" sldId="1183"/>
            <ac:spMk id="138" creationId="{AFF301B5-ED24-9EF3-CDEC-F96FA11B77FB}"/>
          </ac:spMkLst>
        </pc:spChg>
        <pc:spChg chg="del">
          <ac:chgData name="Siegbert Rudolph" userId="2af4d44886c067cc" providerId="LiveId" clId="{6B33D7FB-EB52-440B-AD4C-53AA53A38C16}" dt="2023-04-23T06:19:14.234" v="1155" actId="478"/>
          <ac:spMkLst>
            <pc:docMk/>
            <pc:sldMk cId="2816216867" sldId="1183"/>
            <ac:spMk id="139" creationId="{D578832E-BCDC-EB58-85A2-C12D94B0919B}"/>
          </ac:spMkLst>
        </pc:spChg>
        <pc:spChg chg="del">
          <ac:chgData name="Siegbert Rudolph" userId="2af4d44886c067cc" providerId="LiveId" clId="{6B33D7FB-EB52-440B-AD4C-53AA53A38C16}" dt="2023-04-23T06:19:14.234" v="1155" actId="478"/>
          <ac:spMkLst>
            <pc:docMk/>
            <pc:sldMk cId="2816216867" sldId="1183"/>
            <ac:spMk id="140" creationId="{A5730C6D-C0D4-21FF-B894-1874808BE76C}"/>
          </ac:spMkLst>
        </pc:spChg>
        <pc:spChg chg="del">
          <ac:chgData name="Siegbert Rudolph" userId="2af4d44886c067cc" providerId="LiveId" clId="{6B33D7FB-EB52-440B-AD4C-53AA53A38C16}" dt="2023-04-23T06:19:14.234" v="1155" actId="478"/>
          <ac:spMkLst>
            <pc:docMk/>
            <pc:sldMk cId="2816216867" sldId="1183"/>
            <ac:spMk id="141" creationId="{E83CE5CB-D4C4-2215-A2FD-9E7277E2C781}"/>
          </ac:spMkLst>
        </pc:spChg>
        <pc:spChg chg="del">
          <ac:chgData name="Siegbert Rudolph" userId="2af4d44886c067cc" providerId="LiveId" clId="{6B33D7FB-EB52-440B-AD4C-53AA53A38C16}" dt="2023-04-23T06:19:14.234" v="1155" actId="478"/>
          <ac:spMkLst>
            <pc:docMk/>
            <pc:sldMk cId="2816216867" sldId="1183"/>
            <ac:spMk id="142" creationId="{ED91E6A1-9CB1-DF0A-8133-A424BA021E30}"/>
          </ac:spMkLst>
        </pc:spChg>
        <pc:spChg chg="del">
          <ac:chgData name="Siegbert Rudolph" userId="2af4d44886c067cc" providerId="LiveId" clId="{6B33D7FB-EB52-440B-AD4C-53AA53A38C16}" dt="2023-04-23T06:19:14.234" v="1155" actId="478"/>
          <ac:spMkLst>
            <pc:docMk/>
            <pc:sldMk cId="2816216867" sldId="1183"/>
            <ac:spMk id="144" creationId="{54A0AED4-581F-B462-95AA-6CFADDBA2A06}"/>
          </ac:spMkLst>
        </pc:spChg>
        <pc:spChg chg="del">
          <ac:chgData name="Siegbert Rudolph" userId="2af4d44886c067cc" providerId="LiveId" clId="{6B33D7FB-EB52-440B-AD4C-53AA53A38C16}" dt="2023-04-23T06:19:14.234" v="1155" actId="478"/>
          <ac:spMkLst>
            <pc:docMk/>
            <pc:sldMk cId="2816216867" sldId="1183"/>
            <ac:spMk id="145" creationId="{3DFF0703-90EC-E07F-BFED-8B944B476B1B}"/>
          </ac:spMkLst>
        </pc:spChg>
        <pc:spChg chg="del">
          <ac:chgData name="Siegbert Rudolph" userId="2af4d44886c067cc" providerId="LiveId" clId="{6B33D7FB-EB52-440B-AD4C-53AA53A38C16}" dt="2023-04-23T06:19:14.234" v="1155" actId="478"/>
          <ac:spMkLst>
            <pc:docMk/>
            <pc:sldMk cId="2816216867" sldId="1183"/>
            <ac:spMk id="146" creationId="{4179C103-4F27-00F8-DB8F-22FA37893F0B}"/>
          </ac:spMkLst>
        </pc:spChg>
        <pc:spChg chg="del">
          <ac:chgData name="Siegbert Rudolph" userId="2af4d44886c067cc" providerId="LiveId" clId="{6B33D7FB-EB52-440B-AD4C-53AA53A38C16}" dt="2023-04-23T06:19:14.234" v="1155" actId="478"/>
          <ac:spMkLst>
            <pc:docMk/>
            <pc:sldMk cId="2816216867" sldId="1183"/>
            <ac:spMk id="147" creationId="{1ADD35D4-92C0-1E09-AEBC-DEE466F6C80B}"/>
          </ac:spMkLst>
        </pc:spChg>
        <pc:spChg chg="del">
          <ac:chgData name="Siegbert Rudolph" userId="2af4d44886c067cc" providerId="LiveId" clId="{6B33D7FB-EB52-440B-AD4C-53AA53A38C16}" dt="2023-04-23T06:19:14.234" v="1155" actId="478"/>
          <ac:spMkLst>
            <pc:docMk/>
            <pc:sldMk cId="2816216867" sldId="1183"/>
            <ac:spMk id="148" creationId="{8E602C1E-010E-7D89-A246-81EDEFABA228}"/>
          </ac:spMkLst>
        </pc:spChg>
        <pc:spChg chg="add mod">
          <ac:chgData name="Siegbert Rudolph" userId="2af4d44886c067cc" providerId="LiveId" clId="{6B33D7FB-EB52-440B-AD4C-53AA53A38C16}" dt="2023-04-23T06:20:04.115" v="1162"/>
          <ac:spMkLst>
            <pc:docMk/>
            <pc:sldMk cId="2816216867" sldId="1183"/>
            <ac:spMk id="149" creationId="{23432598-3260-E368-717D-5D5D1256D350}"/>
          </ac:spMkLst>
        </pc:spChg>
        <pc:spChg chg="del">
          <ac:chgData name="Siegbert Rudolph" userId="2af4d44886c067cc" providerId="LiveId" clId="{6B33D7FB-EB52-440B-AD4C-53AA53A38C16}" dt="2023-04-23T06:19:14.234" v="1155" actId="478"/>
          <ac:spMkLst>
            <pc:docMk/>
            <pc:sldMk cId="2816216867" sldId="1183"/>
            <ac:spMk id="150" creationId="{0ACAF204-E4A8-EAAE-6DB8-D774EA3FB9DF}"/>
          </ac:spMkLst>
        </pc:spChg>
        <pc:spChg chg="del">
          <ac:chgData name="Siegbert Rudolph" userId="2af4d44886c067cc" providerId="LiveId" clId="{6B33D7FB-EB52-440B-AD4C-53AA53A38C16}" dt="2023-04-23T06:19:14.234" v="1155" actId="478"/>
          <ac:spMkLst>
            <pc:docMk/>
            <pc:sldMk cId="2816216867" sldId="1183"/>
            <ac:spMk id="151" creationId="{C34B8859-1F4B-32B3-EA47-6EDCA6A02A2F}"/>
          </ac:spMkLst>
        </pc:spChg>
        <pc:spChg chg="del">
          <ac:chgData name="Siegbert Rudolph" userId="2af4d44886c067cc" providerId="LiveId" clId="{6B33D7FB-EB52-440B-AD4C-53AA53A38C16}" dt="2023-04-23T06:19:14.234" v="1155" actId="478"/>
          <ac:spMkLst>
            <pc:docMk/>
            <pc:sldMk cId="2816216867" sldId="1183"/>
            <ac:spMk id="152" creationId="{040D26FC-6A52-2CA0-F81B-11D4F50FC1AD}"/>
          </ac:spMkLst>
        </pc:spChg>
        <pc:spChg chg="del">
          <ac:chgData name="Siegbert Rudolph" userId="2af4d44886c067cc" providerId="LiveId" clId="{6B33D7FB-EB52-440B-AD4C-53AA53A38C16}" dt="2023-04-23T06:19:14.234" v="1155" actId="478"/>
          <ac:spMkLst>
            <pc:docMk/>
            <pc:sldMk cId="2816216867" sldId="1183"/>
            <ac:spMk id="153" creationId="{FD1BC391-852D-9E04-D325-7BFD811E9154}"/>
          </ac:spMkLst>
        </pc:spChg>
        <pc:spChg chg="del">
          <ac:chgData name="Siegbert Rudolph" userId="2af4d44886c067cc" providerId="LiveId" clId="{6B33D7FB-EB52-440B-AD4C-53AA53A38C16}" dt="2023-04-23T06:19:14.234" v="1155" actId="478"/>
          <ac:spMkLst>
            <pc:docMk/>
            <pc:sldMk cId="2816216867" sldId="1183"/>
            <ac:spMk id="154" creationId="{1DEFAB51-B111-F2F7-4EA4-A5C7A0B3C29D}"/>
          </ac:spMkLst>
        </pc:spChg>
        <pc:spChg chg="del">
          <ac:chgData name="Siegbert Rudolph" userId="2af4d44886c067cc" providerId="LiveId" clId="{6B33D7FB-EB52-440B-AD4C-53AA53A38C16}" dt="2023-04-23T06:19:14.234" v="1155" actId="478"/>
          <ac:spMkLst>
            <pc:docMk/>
            <pc:sldMk cId="2816216867" sldId="1183"/>
            <ac:spMk id="155" creationId="{27B83906-4981-EEB7-A41B-9DDCD70B444C}"/>
          </ac:spMkLst>
        </pc:spChg>
        <pc:spChg chg="del">
          <ac:chgData name="Siegbert Rudolph" userId="2af4d44886c067cc" providerId="LiveId" clId="{6B33D7FB-EB52-440B-AD4C-53AA53A38C16}" dt="2023-04-23T06:19:14.234" v="1155" actId="478"/>
          <ac:spMkLst>
            <pc:docMk/>
            <pc:sldMk cId="2816216867" sldId="1183"/>
            <ac:spMk id="156" creationId="{9BF11BB9-2542-29F0-18D3-6E10C59321DE}"/>
          </ac:spMkLst>
        </pc:spChg>
        <pc:spChg chg="del">
          <ac:chgData name="Siegbert Rudolph" userId="2af4d44886c067cc" providerId="LiveId" clId="{6B33D7FB-EB52-440B-AD4C-53AA53A38C16}" dt="2023-04-23T06:19:14.234" v="1155" actId="478"/>
          <ac:spMkLst>
            <pc:docMk/>
            <pc:sldMk cId="2816216867" sldId="1183"/>
            <ac:spMk id="157" creationId="{E16EEEC6-E972-133E-A99C-6D0ACB234ECA}"/>
          </ac:spMkLst>
        </pc:spChg>
        <pc:spChg chg="del">
          <ac:chgData name="Siegbert Rudolph" userId="2af4d44886c067cc" providerId="LiveId" clId="{6B33D7FB-EB52-440B-AD4C-53AA53A38C16}" dt="2023-04-23T06:19:14.234" v="1155" actId="478"/>
          <ac:spMkLst>
            <pc:docMk/>
            <pc:sldMk cId="2816216867" sldId="1183"/>
            <ac:spMk id="158" creationId="{AE0D5365-8318-8713-A73A-A349804F3AE0}"/>
          </ac:spMkLst>
        </pc:spChg>
        <pc:spChg chg="del">
          <ac:chgData name="Siegbert Rudolph" userId="2af4d44886c067cc" providerId="LiveId" clId="{6B33D7FB-EB52-440B-AD4C-53AA53A38C16}" dt="2023-04-23T06:19:14.234" v="1155" actId="478"/>
          <ac:spMkLst>
            <pc:docMk/>
            <pc:sldMk cId="2816216867" sldId="1183"/>
            <ac:spMk id="160" creationId="{B78956ED-01C5-383A-F038-AA8E3813D1EE}"/>
          </ac:spMkLst>
        </pc:spChg>
        <pc:spChg chg="del">
          <ac:chgData name="Siegbert Rudolph" userId="2af4d44886c067cc" providerId="LiveId" clId="{6B33D7FB-EB52-440B-AD4C-53AA53A38C16}" dt="2023-04-23T06:19:14.234" v="1155" actId="478"/>
          <ac:spMkLst>
            <pc:docMk/>
            <pc:sldMk cId="2816216867" sldId="1183"/>
            <ac:spMk id="161" creationId="{3D471EEF-E5AD-5FBD-4523-D286A790CAD7}"/>
          </ac:spMkLst>
        </pc:spChg>
        <pc:spChg chg="del">
          <ac:chgData name="Siegbert Rudolph" userId="2af4d44886c067cc" providerId="LiveId" clId="{6B33D7FB-EB52-440B-AD4C-53AA53A38C16}" dt="2023-04-23T06:19:14.234" v="1155" actId="478"/>
          <ac:spMkLst>
            <pc:docMk/>
            <pc:sldMk cId="2816216867" sldId="1183"/>
            <ac:spMk id="162" creationId="{B0695D84-18BB-EE46-F2FC-27CDFD45604B}"/>
          </ac:spMkLst>
        </pc:spChg>
        <pc:spChg chg="del">
          <ac:chgData name="Siegbert Rudolph" userId="2af4d44886c067cc" providerId="LiveId" clId="{6B33D7FB-EB52-440B-AD4C-53AA53A38C16}" dt="2023-04-23T06:19:14.234" v="1155" actId="478"/>
          <ac:spMkLst>
            <pc:docMk/>
            <pc:sldMk cId="2816216867" sldId="1183"/>
            <ac:spMk id="163" creationId="{FE8304F8-1887-5E95-FD71-9C4F4528A69E}"/>
          </ac:spMkLst>
        </pc:spChg>
        <pc:spChg chg="del">
          <ac:chgData name="Siegbert Rudolph" userId="2af4d44886c067cc" providerId="LiveId" clId="{6B33D7FB-EB52-440B-AD4C-53AA53A38C16}" dt="2023-04-23T06:19:14.234" v="1155" actId="478"/>
          <ac:spMkLst>
            <pc:docMk/>
            <pc:sldMk cId="2816216867" sldId="1183"/>
            <ac:spMk id="164" creationId="{B106602C-4371-97A9-CA76-F7EF46E6BC38}"/>
          </ac:spMkLst>
        </pc:spChg>
        <pc:spChg chg="del">
          <ac:chgData name="Siegbert Rudolph" userId="2af4d44886c067cc" providerId="LiveId" clId="{6B33D7FB-EB52-440B-AD4C-53AA53A38C16}" dt="2023-04-23T06:19:14.234" v="1155" actId="478"/>
          <ac:spMkLst>
            <pc:docMk/>
            <pc:sldMk cId="2816216867" sldId="1183"/>
            <ac:spMk id="165" creationId="{E524A980-DDBE-8286-784A-0156FA5CD471}"/>
          </ac:spMkLst>
        </pc:spChg>
        <pc:spChg chg="del">
          <ac:chgData name="Siegbert Rudolph" userId="2af4d44886c067cc" providerId="LiveId" clId="{6B33D7FB-EB52-440B-AD4C-53AA53A38C16}" dt="2023-04-23T06:19:14.234" v="1155" actId="478"/>
          <ac:spMkLst>
            <pc:docMk/>
            <pc:sldMk cId="2816216867" sldId="1183"/>
            <ac:spMk id="167" creationId="{5AFAB21D-C7AD-B690-966E-9EBE61AB6B2A}"/>
          </ac:spMkLst>
        </pc:spChg>
        <pc:spChg chg="del">
          <ac:chgData name="Siegbert Rudolph" userId="2af4d44886c067cc" providerId="LiveId" clId="{6B33D7FB-EB52-440B-AD4C-53AA53A38C16}" dt="2023-04-23T06:19:14.234" v="1155" actId="478"/>
          <ac:spMkLst>
            <pc:docMk/>
            <pc:sldMk cId="2816216867" sldId="1183"/>
            <ac:spMk id="168" creationId="{72F7A44D-47E5-2B7F-192D-9B23E0298726}"/>
          </ac:spMkLst>
        </pc:spChg>
        <pc:spChg chg="del">
          <ac:chgData name="Siegbert Rudolph" userId="2af4d44886c067cc" providerId="LiveId" clId="{6B33D7FB-EB52-440B-AD4C-53AA53A38C16}" dt="2023-04-23T06:19:14.234" v="1155" actId="478"/>
          <ac:spMkLst>
            <pc:docMk/>
            <pc:sldMk cId="2816216867" sldId="1183"/>
            <ac:spMk id="169" creationId="{07E9DF0F-DE91-C35C-1944-65A727DAD9A1}"/>
          </ac:spMkLst>
        </pc:spChg>
        <pc:spChg chg="del">
          <ac:chgData name="Siegbert Rudolph" userId="2af4d44886c067cc" providerId="LiveId" clId="{6B33D7FB-EB52-440B-AD4C-53AA53A38C16}" dt="2023-04-23T06:19:14.234" v="1155" actId="478"/>
          <ac:spMkLst>
            <pc:docMk/>
            <pc:sldMk cId="2816216867" sldId="1183"/>
            <ac:spMk id="170" creationId="{2AC1D673-A9BD-EC00-81D7-48A061A451DA}"/>
          </ac:spMkLst>
        </pc:spChg>
        <pc:spChg chg="del">
          <ac:chgData name="Siegbert Rudolph" userId="2af4d44886c067cc" providerId="LiveId" clId="{6B33D7FB-EB52-440B-AD4C-53AA53A38C16}" dt="2023-04-23T06:19:14.234" v="1155" actId="478"/>
          <ac:spMkLst>
            <pc:docMk/>
            <pc:sldMk cId="2816216867" sldId="1183"/>
            <ac:spMk id="171" creationId="{9D224F4E-B085-0FC5-2E62-0427AA4F33EB}"/>
          </ac:spMkLst>
        </pc:spChg>
        <pc:spChg chg="del">
          <ac:chgData name="Siegbert Rudolph" userId="2af4d44886c067cc" providerId="LiveId" clId="{6B33D7FB-EB52-440B-AD4C-53AA53A38C16}" dt="2023-04-23T06:19:14.234" v="1155" actId="478"/>
          <ac:spMkLst>
            <pc:docMk/>
            <pc:sldMk cId="2816216867" sldId="1183"/>
            <ac:spMk id="172" creationId="{D484F53B-68B9-0191-A276-F9BD3133C94F}"/>
          </ac:spMkLst>
        </pc:spChg>
        <pc:spChg chg="del">
          <ac:chgData name="Siegbert Rudolph" userId="2af4d44886c067cc" providerId="LiveId" clId="{6B33D7FB-EB52-440B-AD4C-53AA53A38C16}" dt="2023-04-23T06:19:14.234" v="1155" actId="478"/>
          <ac:spMkLst>
            <pc:docMk/>
            <pc:sldMk cId="2816216867" sldId="1183"/>
            <ac:spMk id="173" creationId="{A2E24848-7DB5-5E29-7A18-25A9FE4AD203}"/>
          </ac:spMkLst>
        </pc:spChg>
        <pc:spChg chg="del">
          <ac:chgData name="Siegbert Rudolph" userId="2af4d44886c067cc" providerId="LiveId" clId="{6B33D7FB-EB52-440B-AD4C-53AA53A38C16}" dt="2023-04-23T06:19:14.234" v="1155" actId="478"/>
          <ac:spMkLst>
            <pc:docMk/>
            <pc:sldMk cId="2816216867" sldId="1183"/>
            <ac:spMk id="174" creationId="{84E3B9B7-F2D3-5926-EF7C-508813EB987A}"/>
          </ac:spMkLst>
        </pc:spChg>
        <pc:spChg chg="del">
          <ac:chgData name="Siegbert Rudolph" userId="2af4d44886c067cc" providerId="LiveId" clId="{6B33D7FB-EB52-440B-AD4C-53AA53A38C16}" dt="2023-04-23T06:19:14.234" v="1155" actId="478"/>
          <ac:spMkLst>
            <pc:docMk/>
            <pc:sldMk cId="2816216867" sldId="1183"/>
            <ac:spMk id="175" creationId="{723000F2-E1C8-2E83-0DB0-E706EFACD440}"/>
          </ac:spMkLst>
        </pc:spChg>
        <pc:spChg chg="del">
          <ac:chgData name="Siegbert Rudolph" userId="2af4d44886c067cc" providerId="LiveId" clId="{6B33D7FB-EB52-440B-AD4C-53AA53A38C16}" dt="2023-04-23T06:19:14.234" v="1155" actId="478"/>
          <ac:spMkLst>
            <pc:docMk/>
            <pc:sldMk cId="2816216867" sldId="1183"/>
            <ac:spMk id="176" creationId="{43E762DE-96B2-3124-4873-F1E95E835FF9}"/>
          </ac:spMkLst>
        </pc:spChg>
        <pc:spChg chg="del">
          <ac:chgData name="Siegbert Rudolph" userId="2af4d44886c067cc" providerId="LiveId" clId="{6B33D7FB-EB52-440B-AD4C-53AA53A38C16}" dt="2023-04-23T06:19:14.234" v="1155" actId="478"/>
          <ac:spMkLst>
            <pc:docMk/>
            <pc:sldMk cId="2816216867" sldId="1183"/>
            <ac:spMk id="177" creationId="{2B46F5A1-B7FC-59DD-10D5-FC61272DB69C}"/>
          </ac:spMkLst>
        </pc:spChg>
        <pc:spChg chg="del">
          <ac:chgData name="Siegbert Rudolph" userId="2af4d44886c067cc" providerId="LiveId" clId="{6B33D7FB-EB52-440B-AD4C-53AA53A38C16}" dt="2023-04-23T06:19:14.234" v="1155" actId="478"/>
          <ac:spMkLst>
            <pc:docMk/>
            <pc:sldMk cId="2816216867" sldId="1183"/>
            <ac:spMk id="178" creationId="{07D0632D-1AEE-C602-7B0F-7B840AA8D1FC}"/>
          </ac:spMkLst>
        </pc:spChg>
        <pc:spChg chg="del">
          <ac:chgData name="Siegbert Rudolph" userId="2af4d44886c067cc" providerId="LiveId" clId="{6B33D7FB-EB52-440B-AD4C-53AA53A38C16}" dt="2023-04-23T06:19:14.234" v="1155" actId="478"/>
          <ac:spMkLst>
            <pc:docMk/>
            <pc:sldMk cId="2816216867" sldId="1183"/>
            <ac:spMk id="179" creationId="{066D8FFD-5ABF-1A01-4160-8D266989F961}"/>
          </ac:spMkLst>
        </pc:spChg>
        <pc:spChg chg="del">
          <ac:chgData name="Siegbert Rudolph" userId="2af4d44886c067cc" providerId="LiveId" clId="{6B33D7FB-EB52-440B-AD4C-53AA53A38C16}" dt="2023-04-23T06:19:14.234" v="1155" actId="478"/>
          <ac:spMkLst>
            <pc:docMk/>
            <pc:sldMk cId="2816216867" sldId="1183"/>
            <ac:spMk id="180" creationId="{4A249988-89AB-52EF-0EC9-EB0D2C5C2085}"/>
          </ac:spMkLst>
        </pc:spChg>
        <pc:spChg chg="del">
          <ac:chgData name="Siegbert Rudolph" userId="2af4d44886c067cc" providerId="LiveId" clId="{6B33D7FB-EB52-440B-AD4C-53AA53A38C16}" dt="2023-04-23T06:19:14.234" v="1155" actId="478"/>
          <ac:spMkLst>
            <pc:docMk/>
            <pc:sldMk cId="2816216867" sldId="1183"/>
            <ac:spMk id="181" creationId="{D08D46B9-BBD8-465D-9A94-CAF170C61376}"/>
          </ac:spMkLst>
        </pc:spChg>
        <pc:spChg chg="add mod">
          <ac:chgData name="Siegbert Rudolph" userId="2af4d44886c067cc" providerId="LiveId" clId="{6B33D7FB-EB52-440B-AD4C-53AA53A38C16}" dt="2023-04-23T06:20:04.115" v="1162"/>
          <ac:spMkLst>
            <pc:docMk/>
            <pc:sldMk cId="2816216867" sldId="1183"/>
            <ac:spMk id="182" creationId="{F102037F-FBB5-B4E3-78C0-911A5B02B0A6}"/>
          </ac:spMkLst>
        </pc:spChg>
        <pc:spChg chg="add mod">
          <ac:chgData name="Siegbert Rudolph" userId="2af4d44886c067cc" providerId="LiveId" clId="{6B33D7FB-EB52-440B-AD4C-53AA53A38C16}" dt="2023-04-23T06:20:04.115" v="1162"/>
          <ac:spMkLst>
            <pc:docMk/>
            <pc:sldMk cId="2816216867" sldId="1183"/>
            <ac:spMk id="183" creationId="{1B1ED0F7-793D-A555-19EC-AC127E602AA2}"/>
          </ac:spMkLst>
        </pc:spChg>
        <pc:spChg chg="del">
          <ac:chgData name="Siegbert Rudolph" userId="2af4d44886c067cc" providerId="LiveId" clId="{6B33D7FB-EB52-440B-AD4C-53AA53A38C16}" dt="2023-04-23T06:19:14.234" v="1155" actId="478"/>
          <ac:spMkLst>
            <pc:docMk/>
            <pc:sldMk cId="2816216867" sldId="1183"/>
            <ac:spMk id="184" creationId="{C991D133-9CA6-509E-C285-C1AA45258187}"/>
          </ac:spMkLst>
        </pc:spChg>
        <pc:spChg chg="del">
          <ac:chgData name="Siegbert Rudolph" userId="2af4d44886c067cc" providerId="LiveId" clId="{6B33D7FB-EB52-440B-AD4C-53AA53A38C16}" dt="2023-04-23T06:19:14.234" v="1155" actId="478"/>
          <ac:spMkLst>
            <pc:docMk/>
            <pc:sldMk cId="2816216867" sldId="1183"/>
            <ac:spMk id="185" creationId="{B34437BE-B5B4-1258-96A0-8FF388CA6307}"/>
          </ac:spMkLst>
        </pc:spChg>
        <pc:spChg chg="del">
          <ac:chgData name="Siegbert Rudolph" userId="2af4d44886c067cc" providerId="LiveId" clId="{6B33D7FB-EB52-440B-AD4C-53AA53A38C16}" dt="2023-04-23T06:19:14.234" v="1155" actId="478"/>
          <ac:spMkLst>
            <pc:docMk/>
            <pc:sldMk cId="2816216867" sldId="1183"/>
            <ac:spMk id="186" creationId="{CFF58D08-CCE0-57A8-FA07-F0CB078DF4B9}"/>
          </ac:spMkLst>
        </pc:spChg>
        <pc:spChg chg="del">
          <ac:chgData name="Siegbert Rudolph" userId="2af4d44886c067cc" providerId="LiveId" clId="{6B33D7FB-EB52-440B-AD4C-53AA53A38C16}" dt="2023-04-23T06:19:14.234" v="1155" actId="478"/>
          <ac:spMkLst>
            <pc:docMk/>
            <pc:sldMk cId="2816216867" sldId="1183"/>
            <ac:spMk id="187" creationId="{97D569FC-C603-9790-8EBF-111BC0DCF99B}"/>
          </ac:spMkLst>
        </pc:spChg>
        <pc:spChg chg="del">
          <ac:chgData name="Siegbert Rudolph" userId="2af4d44886c067cc" providerId="LiveId" clId="{6B33D7FB-EB52-440B-AD4C-53AA53A38C16}" dt="2023-04-23T06:19:14.234" v="1155" actId="478"/>
          <ac:spMkLst>
            <pc:docMk/>
            <pc:sldMk cId="2816216867" sldId="1183"/>
            <ac:spMk id="188" creationId="{151206BA-8CE0-53D1-5F96-11FB5BF1F6AC}"/>
          </ac:spMkLst>
        </pc:spChg>
        <pc:spChg chg="add mod">
          <ac:chgData name="Siegbert Rudolph" userId="2af4d44886c067cc" providerId="LiveId" clId="{6B33D7FB-EB52-440B-AD4C-53AA53A38C16}" dt="2023-04-23T06:20:04.115" v="1162"/>
          <ac:spMkLst>
            <pc:docMk/>
            <pc:sldMk cId="2816216867" sldId="1183"/>
            <ac:spMk id="189" creationId="{E4D4CFD6-3E87-7ED4-DC8A-E247F4F57F2F}"/>
          </ac:spMkLst>
        </pc:spChg>
        <pc:spChg chg="del">
          <ac:chgData name="Siegbert Rudolph" userId="2af4d44886c067cc" providerId="LiveId" clId="{6B33D7FB-EB52-440B-AD4C-53AA53A38C16}" dt="2023-04-23T06:19:14.234" v="1155" actId="478"/>
          <ac:spMkLst>
            <pc:docMk/>
            <pc:sldMk cId="2816216867" sldId="1183"/>
            <ac:spMk id="190" creationId="{DADF0ACA-BDBD-87C0-32CA-AA86611128E1}"/>
          </ac:spMkLst>
        </pc:spChg>
        <pc:spChg chg="add mod">
          <ac:chgData name="Siegbert Rudolph" userId="2af4d44886c067cc" providerId="LiveId" clId="{6B33D7FB-EB52-440B-AD4C-53AA53A38C16}" dt="2023-04-23T06:20:04.115" v="1162"/>
          <ac:spMkLst>
            <pc:docMk/>
            <pc:sldMk cId="2816216867" sldId="1183"/>
            <ac:spMk id="191" creationId="{8EF16919-354A-FA91-E99E-FE6E31837FAF}"/>
          </ac:spMkLst>
        </pc:spChg>
        <pc:spChg chg="add mod">
          <ac:chgData name="Siegbert Rudolph" userId="2af4d44886c067cc" providerId="LiveId" clId="{6B33D7FB-EB52-440B-AD4C-53AA53A38C16}" dt="2023-04-23T06:20:04.115" v="1162"/>
          <ac:spMkLst>
            <pc:docMk/>
            <pc:sldMk cId="2816216867" sldId="1183"/>
            <ac:spMk id="192" creationId="{225F66DD-E467-5CEE-699A-53DB8502D149}"/>
          </ac:spMkLst>
        </pc:spChg>
        <pc:spChg chg="del">
          <ac:chgData name="Siegbert Rudolph" userId="2af4d44886c067cc" providerId="LiveId" clId="{6B33D7FB-EB52-440B-AD4C-53AA53A38C16}" dt="2023-04-23T06:19:14.234" v="1155" actId="478"/>
          <ac:spMkLst>
            <pc:docMk/>
            <pc:sldMk cId="2816216867" sldId="1183"/>
            <ac:spMk id="193" creationId="{037E945B-B2EA-FFD3-8920-83C1CC561DEB}"/>
          </ac:spMkLst>
        </pc:spChg>
        <pc:spChg chg="del">
          <ac:chgData name="Siegbert Rudolph" userId="2af4d44886c067cc" providerId="LiveId" clId="{6B33D7FB-EB52-440B-AD4C-53AA53A38C16}" dt="2023-04-23T06:19:14.234" v="1155" actId="478"/>
          <ac:spMkLst>
            <pc:docMk/>
            <pc:sldMk cId="2816216867" sldId="1183"/>
            <ac:spMk id="194" creationId="{C2C39366-599A-DD32-E097-FB8748807F2B}"/>
          </ac:spMkLst>
        </pc:spChg>
        <pc:spChg chg="del">
          <ac:chgData name="Siegbert Rudolph" userId="2af4d44886c067cc" providerId="LiveId" clId="{6B33D7FB-EB52-440B-AD4C-53AA53A38C16}" dt="2023-04-23T06:19:14.234" v="1155" actId="478"/>
          <ac:spMkLst>
            <pc:docMk/>
            <pc:sldMk cId="2816216867" sldId="1183"/>
            <ac:spMk id="195" creationId="{00265A69-8F23-4D57-7B6A-089CD2FD00C3}"/>
          </ac:spMkLst>
        </pc:spChg>
        <pc:spChg chg="del">
          <ac:chgData name="Siegbert Rudolph" userId="2af4d44886c067cc" providerId="LiveId" clId="{6B33D7FB-EB52-440B-AD4C-53AA53A38C16}" dt="2023-04-23T06:19:14.234" v="1155" actId="478"/>
          <ac:spMkLst>
            <pc:docMk/>
            <pc:sldMk cId="2816216867" sldId="1183"/>
            <ac:spMk id="196" creationId="{08E11270-FC48-F40B-D45D-58F33A366362}"/>
          </ac:spMkLst>
        </pc:spChg>
        <pc:spChg chg="del">
          <ac:chgData name="Siegbert Rudolph" userId="2af4d44886c067cc" providerId="LiveId" clId="{6B33D7FB-EB52-440B-AD4C-53AA53A38C16}" dt="2023-04-23T06:19:14.234" v="1155" actId="478"/>
          <ac:spMkLst>
            <pc:docMk/>
            <pc:sldMk cId="2816216867" sldId="1183"/>
            <ac:spMk id="197" creationId="{5CF16346-BBD5-A890-F8BB-C1F69CC88849}"/>
          </ac:spMkLst>
        </pc:spChg>
        <pc:spChg chg="del">
          <ac:chgData name="Siegbert Rudolph" userId="2af4d44886c067cc" providerId="LiveId" clId="{6B33D7FB-EB52-440B-AD4C-53AA53A38C16}" dt="2023-04-23T06:19:14.234" v="1155" actId="478"/>
          <ac:spMkLst>
            <pc:docMk/>
            <pc:sldMk cId="2816216867" sldId="1183"/>
            <ac:spMk id="198" creationId="{7F26F6AF-45A9-0D51-5D18-2503A926F54F}"/>
          </ac:spMkLst>
        </pc:spChg>
        <pc:spChg chg="del">
          <ac:chgData name="Siegbert Rudolph" userId="2af4d44886c067cc" providerId="LiveId" clId="{6B33D7FB-EB52-440B-AD4C-53AA53A38C16}" dt="2023-04-23T06:19:14.234" v="1155" actId="478"/>
          <ac:spMkLst>
            <pc:docMk/>
            <pc:sldMk cId="2816216867" sldId="1183"/>
            <ac:spMk id="199" creationId="{AF8EE9FC-80DE-DEE2-CA4D-BDC3B909D972}"/>
          </ac:spMkLst>
        </pc:spChg>
        <pc:spChg chg="del">
          <ac:chgData name="Siegbert Rudolph" userId="2af4d44886c067cc" providerId="LiveId" clId="{6B33D7FB-EB52-440B-AD4C-53AA53A38C16}" dt="2023-04-23T06:19:14.234" v="1155" actId="478"/>
          <ac:spMkLst>
            <pc:docMk/>
            <pc:sldMk cId="2816216867" sldId="1183"/>
            <ac:spMk id="200" creationId="{4C05B768-5B99-0AE7-7E31-C0D5161AFBEC}"/>
          </ac:spMkLst>
        </pc:spChg>
        <pc:spChg chg="del">
          <ac:chgData name="Siegbert Rudolph" userId="2af4d44886c067cc" providerId="LiveId" clId="{6B33D7FB-EB52-440B-AD4C-53AA53A38C16}" dt="2023-04-23T06:19:14.234" v="1155" actId="478"/>
          <ac:spMkLst>
            <pc:docMk/>
            <pc:sldMk cId="2816216867" sldId="1183"/>
            <ac:spMk id="201" creationId="{21BD03E3-1194-0AF9-A7E4-903E8D6730EA}"/>
          </ac:spMkLst>
        </pc:spChg>
        <pc:spChg chg="del">
          <ac:chgData name="Siegbert Rudolph" userId="2af4d44886c067cc" providerId="LiveId" clId="{6B33D7FB-EB52-440B-AD4C-53AA53A38C16}" dt="2023-04-23T06:19:14.234" v="1155" actId="478"/>
          <ac:spMkLst>
            <pc:docMk/>
            <pc:sldMk cId="2816216867" sldId="1183"/>
            <ac:spMk id="202" creationId="{2119630D-634C-64DF-649A-B2E9F93D73B9}"/>
          </ac:spMkLst>
        </pc:spChg>
        <pc:spChg chg="del">
          <ac:chgData name="Siegbert Rudolph" userId="2af4d44886c067cc" providerId="LiveId" clId="{6B33D7FB-EB52-440B-AD4C-53AA53A38C16}" dt="2023-04-23T06:19:14.234" v="1155" actId="478"/>
          <ac:spMkLst>
            <pc:docMk/>
            <pc:sldMk cId="2816216867" sldId="1183"/>
            <ac:spMk id="203" creationId="{89C3FC7A-074A-3F75-F2C0-FCCEC1E670B7}"/>
          </ac:spMkLst>
        </pc:spChg>
        <pc:spChg chg="del">
          <ac:chgData name="Siegbert Rudolph" userId="2af4d44886c067cc" providerId="LiveId" clId="{6B33D7FB-EB52-440B-AD4C-53AA53A38C16}" dt="2023-04-23T06:19:14.234" v="1155" actId="478"/>
          <ac:spMkLst>
            <pc:docMk/>
            <pc:sldMk cId="2816216867" sldId="1183"/>
            <ac:spMk id="204" creationId="{A1D3D29F-69F3-2D34-7BE6-3ED3398CA7D5}"/>
          </ac:spMkLst>
        </pc:spChg>
        <pc:spChg chg="del">
          <ac:chgData name="Siegbert Rudolph" userId="2af4d44886c067cc" providerId="LiveId" clId="{6B33D7FB-EB52-440B-AD4C-53AA53A38C16}" dt="2023-04-23T06:19:14.234" v="1155" actId="478"/>
          <ac:spMkLst>
            <pc:docMk/>
            <pc:sldMk cId="2816216867" sldId="1183"/>
            <ac:spMk id="205" creationId="{123C4C29-2624-1891-7023-37ACE09FBEE3}"/>
          </ac:spMkLst>
        </pc:spChg>
        <pc:spChg chg="del">
          <ac:chgData name="Siegbert Rudolph" userId="2af4d44886c067cc" providerId="LiveId" clId="{6B33D7FB-EB52-440B-AD4C-53AA53A38C16}" dt="2023-04-23T06:19:14.234" v="1155" actId="478"/>
          <ac:spMkLst>
            <pc:docMk/>
            <pc:sldMk cId="2816216867" sldId="1183"/>
            <ac:spMk id="206" creationId="{042B1FA8-9D11-592A-F948-A18BD2A5B695}"/>
          </ac:spMkLst>
        </pc:spChg>
        <pc:spChg chg="del">
          <ac:chgData name="Siegbert Rudolph" userId="2af4d44886c067cc" providerId="LiveId" clId="{6B33D7FB-EB52-440B-AD4C-53AA53A38C16}" dt="2023-04-23T06:19:14.234" v="1155" actId="478"/>
          <ac:spMkLst>
            <pc:docMk/>
            <pc:sldMk cId="2816216867" sldId="1183"/>
            <ac:spMk id="207" creationId="{BF5C45B5-E2B8-11CB-3801-665A25398873}"/>
          </ac:spMkLst>
        </pc:spChg>
        <pc:spChg chg="del">
          <ac:chgData name="Siegbert Rudolph" userId="2af4d44886c067cc" providerId="LiveId" clId="{6B33D7FB-EB52-440B-AD4C-53AA53A38C16}" dt="2023-04-23T06:19:14.234" v="1155" actId="478"/>
          <ac:spMkLst>
            <pc:docMk/>
            <pc:sldMk cId="2816216867" sldId="1183"/>
            <ac:spMk id="208" creationId="{7A02F6A1-5237-3818-4CC0-62A54DAE0E8D}"/>
          </ac:spMkLst>
        </pc:spChg>
        <pc:spChg chg="del">
          <ac:chgData name="Siegbert Rudolph" userId="2af4d44886c067cc" providerId="LiveId" clId="{6B33D7FB-EB52-440B-AD4C-53AA53A38C16}" dt="2023-04-23T06:19:14.234" v="1155" actId="478"/>
          <ac:spMkLst>
            <pc:docMk/>
            <pc:sldMk cId="2816216867" sldId="1183"/>
            <ac:spMk id="209" creationId="{10D92B6A-83EB-EA1C-3071-283CC1C8F89C}"/>
          </ac:spMkLst>
        </pc:spChg>
        <pc:spChg chg="add mod">
          <ac:chgData name="Siegbert Rudolph" userId="2af4d44886c067cc" providerId="LiveId" clId="{6B33D7FB-EB52-440B-AD4C-53AA53A38C16}" dt="2023-04-23T06:20:04.115" v="1162"/>
          <ac:spMkLst>
            <pc:docMk/>
            <pc:sldMk cId="2816216867" sldId="1183"/>
            <ac:spMk id="210" creationId="{BED8FD8C-6158-3BFA-E030-F1CCCCA8EE22}"/>
          </ac:spMkLst>
        </pc:spChg>
        <pc:spChg chg="add mod">
          <ac:chgData name="Siegbert Rudolph" userId="2af4d44886c067cc" providerId="LiveId" clId="{6B33D7FB-EB52-440B-AD4C-53AA53A38C16}" dt="2023-04-23T06:20:04.115" v="1162"/>
          <ac:spMkLst>
            <pc:docMk/>
            <pc:sldMk cId="2816216867" sldId="1183"/>
            <ac:spMk id="211" creationId="{0EFD5555-3D8B-AC53-C133-8ABC75781BB9}"/>
          </ac:spMkLst>
        </pc:spChg>
        <pc:spChg chg="add mod">
          <ac:chgData name="Siegbert Rudolph" userId="2af4d44886c067cc" providerId="LiveId" clId="{6B33D7FB-EB52-440B-AD4C-53AA53A38C16}" dt="2023-04-23T06:20:04.115" v="1162"/>
          <ac:spMkLst>
            <pc:docMk/>
            <pc:sldMk cId="2816216867" sldId="1183"/>
            <ac:spMk id="212" creationId="{1A22BBD8-9251-C729-D8CE-85C4F69F8DC0}"/>
          </ac:spMkLst>
        </pc:spChg>
        <pc:spChg chg="add mod">
          <ac:chgData name="Siegbert Rudolph" userId="2af4d44886c067cc" providerId="LiveId" clId="{6B33D7FB-EB52-440B-AD4C-53AA53A38C16}" dt="2023-04-23T06:20:04.115" v="1162"/>
          <ac:spMkLst>
            <pc:docMk/>
            <pc:sldMk cId="2816216867" sldId="1183"/>
            <ac:spMk id="213" creationId="{03476B65-70B7-CB4D-32C5-C12C827F4395}"/>
          </ac:spMkLst>
        </pc:spChg>
        <pc:spChg chg="add mod">
          <ac:chgData name="Siegbert Rudolph" userId="2af4d44886c067cc" providerId="LiveId" clId="{6B33D7FB-EB52-440B-AD4C-53AA53A38C16}" dt="2023-04-23T06:20:04.115" v="1162"/>
          <ac:spMkLst>
            <pc:docMk/>
            <pc:sldMk cId="2816216867" sldId="1183"/>
            <ac:spMk id="214" creationId="{0F6EEE63-4AFA-C1A1-3F1A-6FA12987FC89}"/>
          </ac:spMkLst>
        </pc:spChg>
        <pc:spChg chg="add mod">
          <ac:chgData name="Siegbert Rudolph" userId="2af4d44886c067cc" providerId="LiveId" clId="{6B33D7FB-EB52-440B-AD4C-53AA53A38C16}" dt="2023-04-23T06:20:04.115" v="1162"/>
          <ac:spMkLst>
            <pc:docMk/>
            <pc:sldMk cId="2816216867" sldId="1183"/>
            <ac:spMk id="215" creationId="{E260CEB4-1DD7-A62F-1761-A406D18F6223}"/>
          </ac:spMkLst>
        </pc:spChg>
        <pc:spChg chg="add mod">
          <ac:chgData name="Siegbert Rudolph" userId="2af4d44886c067cc" providerId="LiveId" clId="{6B33D7FB-EB52-440B-AD4C-53AA53A38C16}" dt="2023-04-23T06:20:04.115" v="1162"/>
          <ac:spMkLst>
            <pc:docMk/>
            <pc:sldMk cId="2816216867" sldId="1183"/>
            <ac:spMk id="216" creationId="{B2FF903D-BCEC-8D34-FDBE-7249FA61E84B}"/>
          </ac:spMkLst>
        </pc:spChg>
        <pc:spChg chg="add mod">
          <ac:chgData name="Siegbert Rudolph" userId="2af4d44886c067cc" providerId="LiveId" clId="{6B33D7FB-EB52-440B-AD4C-53AA53A38C16}" dt="2023-04-23T06:20:04.115" v="1162"/>
          <ac:spMkLst>
            <pc:docMk/>
            <pc:sldMk cId="2816216867" sldId="1183"/>
            <ac:spMk id="217" creationId="{1F055E67-4796-A6C1-5202-51C0F7932C22}"/>
          </ac:spMkLst>
        </pc:spChg>
        <pc:spChg chg="add mod">
          <ac:chgData name="Siegbert Rudolph" userId="2af4d44886c067cc" providerId="LiveId" clId="{6B33D7FB-EB52-440B-AD4C-53AA53A38C16}" dt="2023-04-23T06:20:04.115" v="1162"/>
          <ac:spMkLst>
            <pc:docMk/>
            <pc:sldMk cId="2816216867" sldId="1183"/>
            <ac:spMk id="218" creationId="{EC1C0CA7-7565-4BE9-7AEB-CCA9557965EB}"/>
          </ac:spMkLst>
        </pc:spChg>
        <pc:spChg chg="add mod">
          <ac:chgData name="Siegbert Rudolph" userId="2af4d44886c067cc" providerId="LiveId" clId="{6B33D7FB-EB52-440B-AD4C-53AA53A38C16}" dt="2023-04-23T06:20:04.115" v="1162"/>
          <ac:spMkLst>
            <pc:docMk/>
            <pc:sldMk cId="2816216867" sldId="1183"/>
            <ac:spMk id="219" creationId="{AB29CF78-3EAB-31F8-4D09-FF6C3D82F44C}"/>
          </ac:spMkLst>
        </pc:spChg>
        <pc:spChg chg="add mod">
          <ac:chgData name="Siegbert Rudolph" userId="2af4d44886c067cc" providerId="LiveId" clId="{6B33D7FB-EB52-440B-AD4C-53AA53A38C16}" dt="2023-04-23T06:20:04.115" v="1162"/>
          <ac:spMkLst>
            <pc:docMk/>
            <pc:sldMk cId="2816216867" sldId="1183"/>
            <ac:spMk id="220" creationId="{7F3D1468-119B-8B48-635B-6FF03FCB7144}"/>
          </ac:spMkLst>
        </pc:spChg>
        <pc:spChg chg="add mod">
          <ac:chgData name="Siegbert Rudolph" userId="2af4d44886c067cc" providerId="LiveId" clId="{6B33D7FB-EB52-440B-AD4C-53AA53A38C16}" dt="2023-04-23T06:20:04.115" v="1162"/>
          <ac:spMkLst>
            <pc:docMk/>
            <pc:sldMk cId="2816216867" sldId="1183"/>
            <ac:spMk id="221" creationId="{1F2232CD-EB9F-9560-5B10-3CE6F4785E04}"/>
          </ac:spMkLst>
        </pc:spChg>
        <pc:spChg chg="add mod">
          <ac:chgData name="Siegbert Rudolph" userId="2af4d44886c067cc" providerId="LiveId" clId="{6B33D7FB-EB52-440B-AD4C-53AA53A38C16}" dt="2023-04-23T06:20:04.115" v="1162"/>
          <ac:spMkLst>
            <pc:docMk/>
            <pc:sldMk cId="2816216867" sldId="1183"/>
            <ac:spMk id="222" creationId="{149FBF20-D8B0-B684-4BBE-5E98AB7E31C3}"/>
          </ac:spMkLst>
        </pc:spChg>
        <pc:spChg chg="add mod">
          <ac:chgData name="Siegbert Rudolph" userId="2af4d44886c067cc" providerId="LiveId" clId="{6B33D7FB-EB52-440B-AD4C-53AA53A38C16}" dt="2023-04-23T06:20:04.115" v="1162"/>
          <ac:spMkLst>
            <pc:docMk/>
            <pc:sldMk cId="2816216867" sldId="1183"/>
            <ac:spMk id="223" creationId="{1987997F-2A17-DB1E-DBE8-9F4EF6E98766}"/>
          </ac:spMkLst>
        </pc:spChg>
        <pc:spChg chg="add mod">
          <ac:chgData name="Siegbert Rudolph" userId="2af4d44886c067cc" providerId="LiveId" clId="{6B33D7FB-EB52-440B-AD4C-53AA53A38C16}" dt="2023-04-23T06:20:04.115" v="1162"/>
          <ac:spMkLst>
            <pc:docMk/>
            <pc:sldMk cId="2816216867" sldId="1183"/>
            <ac:spMk id="224" creationId="{4E33EBF3-125A-7B2B-F313-BA440B413467}"/>
          </ac:spMkLst>
        </pc:spChg>
        <pc:spChg chg="add mod">
          <ac:chgData name="Siegbert Rudolph" userId="2af4d44886c067cc" providerId="LiveId" clId="{6B33D7FB-EB52-440B-AD4C-53AA53A38C16}" dt="2023-04-23T08:21:58.676" v="2300" actId="108"/>
          <ac:spMkLst>
            <pc:docMk/>
            <pc:sldMk cId="2816216867" sldId="1183"/>
            <ac:spMk id="225" creationId="{F472DB83-0587-7B17-D513-414AE442E38D}"/>
          </ac:spMkLst>
        </pc:spChg>
        <pc:spChg chg="add mod">
          <ac:chgData name="Siegbert Rudolph" userId="2af4d44886c067cc" providerId="LiveId" clId="{6B33D7FB-EB52-440B-AD4C-53AA53A38C16}" dt="2023-04-23T08:21:52.897" v="2298" actId="108"/>
          <ac:spMkLst>
            <pc:docMk/>
            <pc:sldMk cId="2816216867" sldId="1183"/>
            <ac:spMk id="226" creationId="{E1C8E39A-31EB-4344-90A7-303E0527566B}"/>
          </ac:spMkLst>
        </pc:spChg>
        <pc:spChg chg="add mod">
          <ac:chgData name="Siegbert Rudolph" userId="2af4d44886c067cc" providerId="LiveId" clId="{6B33D7FB-EB52-440B-AD4C-53AA53A38C16}" dt="2023-04-23T08:22:07.800" v="2303" actId="108"/>
          <ac:spMkLst>
            <pc:docMk/>
            <pc:sldMk cId="2816216867" sldId="1183"/>
            <ac:spMk id="227" creationId="{E660EFC3-6614-FC75-B76B-AC5D0E54047F}"/>
          </ac:spMkLst>
        </pc:spChg>
        <pc:spChg chg="add mod">
          <ac:chgData name="Siegbert Rudolph" userId="2af4d44886c067cc" providerId="LiveId" clId="{6B33D7FB-EB52-440B-AD4C-53AA53A38C16}" dt="2023-04-23T08:22:43.856" v="2311" actId="20577"/>
          <ac:spMkLst>
            <pc:docMk/>
            <pc:sldMk cId="2816216867" sldId="1183"/>
            <ac:spMk id="228" creationId="{1CB75EE5-9AED-8061-44F1-0CA2D41166DF}"/>
          </ac:spMkLst>
        </pc:spChg>
        <pc:picChg chg="del">
          <ac:chgData name="Siegbert Rudolph" userId="2af4d44886c067cc" providerId="LiveId" clId="{6B33D7FB-EB52-440B-AD4C-53AA53A38C16}" dt="2023-04-23T06:19:14.234" v="1155" actId="478"/>
          <ac:picMkLst>
            <pc:docMk/>
            <pc:sldMk cId="2816216867" sldId="1183"/>
            <ac:picMk id="6" creationId="{8C056BAA-2626-8361-DAF6-A633434C5BE2}"/>
          </ac:picMkLst>
        </pc:picChg>
        <pc:picChg chg="del">
          <ac:chgData name="Siegbert Rudolph" userId="2af4d44886c067cc" providerId="LiveId" clId="{6B33D7FB-EB52-440B-AD4C-53AA53A38C16}" dt="2023-04-23T06:19:14.234" v="1155" actId="478"/>
          <ac:picMkLst>
            <pc:docMk/>
            <pc:sldMk cId="2816216867" sldId="1183"/>
            <ac:picMk id="19" creationId="{5490CEFD-6778-E968-16DF-56BAAF461F05}"/>
          </ac:picMkLst>
        </pc:picChg>
        <pc:picChg chg="del">
          <ac:chgData name="Siegbert Rudolph" userId="2af4d44886c067cc" providerId="LiveId" clId="{6B33D7FB-EB52-440B-AD4C-53AA53A38C16}" dt="2023-04-23T06:19:14.234" v="1155" actId="478"/>
          <ac:picMkLst>
            <pc:docMk/>
            <pc:sldMk cId="2816216867" sldId="1183"/>
            <ac:picMk id="34" creationId="{A4C72C1B-E316-0711-A0C0-BD563C37CBAD}"/>
          </ac:picMkLst>
        </pc:picChg>
        <pc:picChg chg="del">
          <ac:chgData name="Siegbert Rudolph" userId="2af4d44886c067cc" providerId="LiveId" clId="{6B33D7FB-EB52-440B-AD4C-53AA53A38C16}" dt="2023-04-23T06:19:14.234" v="1155" actId="478"/>
          <ac:picMkLst>
            <pc:docMk/>
            <pc:sldMk cId="2816216867" sldId="1183"/>
            <ac:picMk id="100" creationId="{D6F2C5CA-CD16-1D8A-7F8E-6B94318E76AB}"/>
          </ac:picMkLst>
        </pc:picChg>
        <pc:picChg chg="del">
          <ac:chgData name="Siegbert Rudolph" userId="2af4d44886c067cc" providerId="LiveId" clId="{6B33D7FB-EB52-440B-AD4C-53AA53A38C16}" dt="2023-04-23T06:19:14.234" v="1155" actId="478"/>
          <ac:picMkLst>
            <pc:docMk/>
            <pc:sldMk cId="2816216867" sldId="1183"/>
            <ac:picMk id="109" creationId="{D737EEDD-C2AF-D029-5816-5F424F9DB559}"/>
          </ac:picMkLst>
        </pc:picChg>
        <pc:picChg chg="del">
          <ac:chgData name="Siegbert Rudolph" userId="2af4d44886c067cc" providerId="LiveId" clId="{6B33D7FB-EB52-440B-AD4C-53AA53A38C16}" dt="2023-04-23T06:19:14.234" v="1155" actId="478"/>
          <ac:picMkLst>
            <pc:docMk/>
            <pc:sldMk cId="2816216867" sldId="1183"/>
            <ac:picMk id="143" creationId="{C7EBDF72-9666-09B2-EB86-3866F3CC8811}"/>
          </ac:picMkLst>
        </pc:picChg>
        <pc:picChg chg="del">
          <ac:chgData name="Siegbert Rudolph" userId="2af4d44886c067cc" providerId="LiveId" clId="{6B33D7FB-EB52-440B-AD4C-53AA53A38C16}" dt="2023-04-23T06:19:14.234" v="1155" actId="478"/>
          <ac:picMkLst>
            <pc:docMk/>
            <pc:sldMk cId="2816216867" sldId="1183"/>
            <ac:picMk id="159" creationId="{DF016535-0D75-4B05-6DBE-8BC495215540}"/>
          </ac:picMkLst>
        </pc:picChg>
        <pc:picChg chg="del">
          <ac:chgData name="Siegbert Rudolph" userId="2af4d44886c067cc" providerId="LiveId" clId="{6B33D7FB-EB52-440B-AD4C-53AA53A38C16}" dt="2023-04-23T06:19:14.234" v="1155" actId="478"/>
          <ac:picMkLst>
            <pc:docMk/>
            <pc:sldMk cId="2816216867" sldId="1183"/>
            <ac:picMk id="166" creationId="{48CCFC3F-1707-ACF6-8B4F-1C47E164307C}"/>
          </ac:picMkLst>
        </pc:picChg>
      </pc:sldChg>
      <pc:sldChg chg="addSp delSp modSp mod modAnim">
        <pc:chgData name="Siegbert Rudolph" userId="2af4d44886c067cc" providerId="LiveId" clId="{6B33D7FB-EB52-440B-AD4C-53AA53A38C16}" dt="2023-04-23T06:59:36.100" v="1570"/>
        <pc:sldMkLst>
          <pc:docMk/>
          <pc:sldMk cId="1316632571" sldId="1184"/>
        </pc:sldMkLst>
        <pc:spChg chg="add mod">
          <ac:chgData name="Siegbert Rudolph" userId="2af4d44886c067cc" providerId="LiveId" clId="{6B33D7FB-EB52-440B-AD4C-53AA53A38C16}" dt="2023-04-23T06:44:01.660" v="1482"/>
          <ac:spMkLst>
            <pc:docMk/>
            <pc:sldMk cId="1316632571" sldId="1184"/>
            <ac:spMk id="2" creationId="{B2F1FE09-BB1D-ACB1-9E26-B61EC2096983}"/>
          </ac:spMkLst>
        </pc:spChg>
        <pc:spChg chg="del">
          <ac:chgData name="Siegbert Rudolph" userId="2af4d44886c067cc" providerId="LiveId" clId="{6B33D7FB-EB52-440B-AD4C-53AA53A38C16}" dt="2023-04-23T06:23:51.866" v="1268" actId="478"/>
          <ac:spMkLst>
            <pc:docMk/>
            <pc:sldMk cId="1316632571" sldId="1184"/>
            <ac:spMk id="2" creationId="{DE64B889-3D89-4C79-8DA1-331FE21E5F75}"/>
          </ac:spMkLst>
        </pc:spChg>
        <pc:spChg chg="del">
          <ac:chgData name="Siegbert Rudolph" userId="2af4d44886c067cc" providerId="LiveId" clId="{6B33D7FB-EB52-440B-AD4C-53AA53A38C16}" dt="2023-04-23T06:25:02.762" v="1275" actId="478"/>
          <ac:spMkLst>
            <pc:docMk/>
            <pc:sldMk cId="1316632571" sldId="1184"/>
            <ac:spMk id="4" creationId="{E95787E5-1C0F-505A-DA4C-41D1F693D204}"/>
          </ac:spMkLst>
        </pc:spChg>
        <pc:spChg chg="del">
          <ac:chgData name="Siegbert Rudolph" userId="2af4d44886c067cc" providerId="LiveId" clId="{6B33D7FB-EB52-440B-AD4C-53AA53A38C16}" dt="2023-04-23T06:34:19.824" v="1359" actId="478"/>
          <ac:spMkLst>
            <pc:docMk/>
            <pc:sldMk cId="1316632571" sldId="1184"/>
            <ac:spMk id="5" creationId="{0C7028CC-F19E-9F82-4A81-A8BE9A91964C}"/>
          </ac:spMkLst>
        </pc:spChg>
        <pc:spChg chg="del">
          <ac:chgData name="Siegbert Rudolph" userId="2af4d44886c067cc" providerId="LiveId" clId="{6B33D7FB-EB52-440B-AD4C-53AA53A38C16}" dt="2023-04-23T06:25:27.886" v="1276" actId="478"/>
          <ac:spMkLst>
            <pc:docMk/>
            <pc:sldMk cId="1316632571" sldId="1184"/>
            <ac:spMk id="8" creationId="{802A1450-A9F2-06B0-34DD-876274371D0C}"/>
          </ac:spMkLst>
        </pc:spChg>
        <pc:spChg chg="mod">
          <ac:chgData name="Siegbert Rudolph" userId="2af4d44886c067cc" providerId="LiveId" clId="{6B33D7FB-EB52-440B-AD4C-53AA53A38C16}" dt="2023-04-23T06:43:18.420" v="1481" actId="1035"/>
          <ac:spMkLst>
            <pc:docMk/>
            <pc:sldMk cId="1316632571" sldId="1184"/>
            <ac:spMk id="10" creationId="{5AFF7E1B-D29A-5702-0E47-F8E8C320435B}"/>
          </ac:spMkLst>
        </pc:spChg>
        <pc:spChg chg="del">
          <ac:chgData name="Siegbert Rudolph" userId="2af4d44886c067cc" providerId="LiveId" clId="{6B33D7FB-EB52-440B-AD4C-53AA53A38C16}" dt="2023-04-23T06:32:08.134" v="1329" actId="478"/>
          <ac:spMkLst>
            <pc:docMk/>
            <pc:sldMk cId="1316632571" sldId="1184"/>
            <ac:spMk id="11" creationId="{B73A0CBB-083D-CC50-3DE6-CD6287A9E5FB}"/>
          </ac:spMkLst>
        </pc:spChg>
        <pc:spChg chg="del">
          <ac:chgData name="Siegbert Rudolph" userId="2af4d44886c067cc" providerId="LiveId" clId="{6B33D7FB-EB52-440B-AD4C-53AA53A38C16}" dt="2023-04-23T06:24:16.403" v="1272" actId="478"/>
          <ac:spMkLst>
            <pc:docMk/>
            <pc:sldMk cId="1316632571" sldId="1184"/>
            <ac:spMk id="12" creationId="{20D39C7A-FB34-8956-2910-4D974088380F}"/>
          </ac:spMkLst>
        </pc:spChg>
        <pc:spChg chg="del">
          <ac:chgData name="Siegbert Rudolph" userId="2af4d44886c067cc" providerId="LiveId" clId="{6B33D7FB-EB52-440B-AD4C-53AA53A38C16}" dt="2023-04-23T06:24:29.543" v="1273" actId="478"/>
          <ac:spMkLst>
            <pc:docMk/>
            <pc:sldMk cId="1316632571" sldId="1184"/>
            <ac:spMk id="13" creationId="{8A3D8E99-5E41-406F-AB67-33B1157A8445}"/>
          </ac:spMkLst>
        </pc:spChg>
        <pc:spChg chg="del">
          <ac:chgData name="Siegbert Rudolph" userId="2af4d44886c067cc" providerId="LiveId" clId="{6B33D7FB-EB52-440B-AD4C-53AA53A38C16}" dt="2023-04-23T06:25:55.538" v="1277" actId="478"/>
          <ac:spMkLst>
            <pc:docMk/>
            <pc:sldMk cId="1316632571" sldId="1184"/>
            <ac:spMk id="14" creationId="{D0B48613-1E5C-DC90-66C7-01CD4AEECE7A}"/>
          </ac:spMkLst>
        </pc:spChg>
        <pc:spChg chg="del">
          <ac:chgData name="Siegbert Rudolph" userId="2af4d44886c067cc" providerId="LiveId" clId="{6B33D7FB-EB52-440B-AD4C-53AA53A38C16}" dt="2023-04-23T06:24:29.543" v="1273" actId="478"/>
          <ac:spMkLst>
            <pc:docMk/>
            <pc:sldMk cId="1316632571" sldId="1184"/>
            <ac:spMk id="15" creationId="{D0DAE15C-4B9A-1383-E579-789F2FCEC2C4}"/>
          </ac:spMkLst>
        </pc:spChg>
        <pc:spChg chg="del">
          <ac:chgData name="Siegbert Rudolph" userId="2af4d44886c067cc" providerId="LiveId" clId="{6B33D7FB-EB52-440B-AD4C-53AA53A38C16}" dt="2023-04-23T06:25:55.538" v="1277" actId="478"/>
          <ac:spMkLst>
            <pc:docMk/>
            <pc:sldMk cId="1316632571" sldId="1184"/>
            <ac:spMk id="17" creationId="{E9D36142-C6D2-A8A4-67CF-D89AAE3002DC}"/>
          </ac:spMkLst>
        </pc:spChg>
        <pc:spChg chg="del">
          <ac:chgData name="Siegbert Rudolph" userId="2af4d44886c067cc" providerId="LiveId" clId="{6B33D7FB-EB52-440B-AD4C-53AA53A38C16}" dt="2023-04-23T06:24:42.188" v="1274" actId="478"/>
          <ac:spMkLst>
            <pc:docMk/>
            <pc:sldMk cId="1316632571" sldId="1184"/>
            <ac:spMk id="18" creationId="{82AC0D35-E28A-22F2-44D6-A0131A46BF3E}"/>
          </ac:spMkLst>
        </pc:spChg>
        <pc:spChg chg="del">
          <ac:chgData name="Siegbert Rudolph" userId="2af4d44886c067cc" providerId="LiveId" clId="{6B33D7FB-EB52-440B-AD4C-53AA53A38C16}" dt="2023-04-23T06:24:29.543" v="1273" actId="478"/>
          <ac:spMkLst>
            <pc:docMk/>
            <pc:sldMk cId="1316632571" sldId="1184"/>
            <ac:spMk id="20" creationId="{32252380-4857-7CFF-3B89-AB4ABCFBEEF7}"/>
          </ac:spMkLst>
        </pc:spChg>
        <pc:spChg chg="del">
          <ac:chgData name="Siegbert Rudolph" userId="2af4d44886c067cc" providerId="LiveId" clId="{6B33D7FB-EB52-440B-AD4C-53AA53A38C16}" dt="2023-04-23T06:58:07.907" v="1566" actId="478"/>
          <ac:spMkLst>
            <pc:docMk/>
            <pc:sldMk cId="1316632571" sldId="1184"/>
            <ac:spMk id="21" creationId="{36D85322-FCE1-1C93-CCD5-E9EADFC46906}"/>
          </ac:spMkLst>
        </pc:spChg>
        <pc:spChg chg="del">
          <ac:chgData name="Siegbert Rudolph" userId="2af4d44886c067cc" providerId="LiveId" clId="{6B33D7FB-EB52-440B-AD4C-53AA53A38C16}" dt="2023-04-23T06:24:29.543" v="1273" actId="478"/>
          <ac:spMkLst>
            <pc:docMk/>
            <pc:sldMk cId="1316632571" sldId="1184"/>
            <ac:spMk id="22" creationId="{6D06A740-7FF6-4337-D0FE-CB55EFF0EFCD}"/>
          </ac:spMkLst>
        </pc:spChg>
        <pc:spChg chg="del">
          <ac:chgData name="Siegbert Rudolph" userId="2af4d44886c067cc" providerId="LiveId" clId="{6B33D7FB-EB52-440B-AD4C-53AA53A38C16}" dt="2023-04-23T06:24:29.543" v="1273" actId="478"/>
          <ac:spMkLst>
            <pc:docMk/>
            <pc:sldMk cId="1316632571" sldId="1184"/>
            <ac:spMk id="23" creationId="{C74CEFDC-CC44-54B6-33EE-77F05214DE7E}"/>
          </ac:spMkLst>
        </pc:spChg>
        <pc:spChg chg="del">
          <ac:chgData name="Siegbert Rudolph" userId="2af4d44886c067cc" providerId="LiveId" clId="{6B33D7FB-EB52-440B-AD4C-53AA53A38C16}" dt="2023-04-23T06:24:29.543" v="1273" actId="478"/>
          <ac:spMkLst>
            <pc:docMk/>
            <pc:sldMk cId="1316632571" sldId="1184"/>
            <ac:spMk id="24" creationId="{7FC79FC4-FBF4-5275-B95B-50884096623A}"/>
          </ac:spMkLst>
        </pc:spChg>
        <pc:spChg chg="del">
          <ac:chgData name="Siegbert Rudolph" userId="2af4d44886c067cc" providerId="LiveId" clId="{6B33D7FB-EB52-440B-AD4C-53AA53A38C16}" dt="2023-04-23T06:24:42.188" v="1274" actId="478"/>
          <ac:spMkLst>
            <pc:docMk/>
            <pc:sldMk cId="1316632571" sldId="1184"/>
            <ac:spMk id="26" creationId="{F0F57EEA-229B-8D72-3EE0-572C77518A18}"/>
          </ac:spMkLst>
        </pc:spChg>
        <pc:spChg chg="del">
          <ac:chgData name="Siegbert Rudolph" userId="2af4d44886c067cc" providerId="LiveId" clId="{6B33D7FB-EB52-440B-AD4C-53AA53A38C16}" dt="2023-04-23T06:25:02.762" v="1275" actId="478"/>
          <ac:spMkLst>
            <pc:docMk/>
            <pc:sldMk cId="1316632571" sldId="1184"/>
            <ac:spMk id="27" creationId="{479D598D-107F-E838-5C34-954E23E23205}"/>
          </ac:spMkLst>
        </pc:spChg>
        <pc:spChg chg="mod">
          <ac:chgData name="Siegbert Rudolph" userId="2af4d44886c067cc" providerId="LiveId" clId="{6B33D7FB-EB52-440B-AD4C-53AA53A38C16}" dt="2023-04-23T06:37:23.345" v="1369" actId="20577"/>
          <ac:spMkLst>
            <pc:docMk/>
            <pc:sldMk cId="1316632571" sldId="1184"/>
            <ac:spMk id="28" creationId="{190F638E-0663-A784-C6D7-A69971D0C5BF}"/>
          </ac:spMkLst>
        </pc:spChg>
        <pc:spChg chg="del">
          <ac:chgData name="Siegbert Rudolph" userId="2af4d44886c067cc" providerId="LiveId" clId="{6B33D7FB-EB52-440B-AD4C-53AA53A38C16}" dt="2023-04-23T06:24:42.188" v="1274" actId="478"/>
          <ac:spMkLst>
            <pc:docMk/>
            <pc:sldMk cId="1316632571" sldId="1184"/>
            <ac:spMk id="30" creationId="{81A20F59-3F55-3197-BD68-26D060AEFBC2}"/>
          </ac:spMkLst>
        </pc:spChg>
        <pc:spChg chg="del">
          <ac:chgData name="Siegbert Rudolph" userId="2af4d44886c067cc" providerId="LiveId" clId="{6B33D7FB-EB52-440B-AD4C-53AA53A38C16}" dt="2023-04-23T06:24:42.188" v="1274" actId="478"/>
          <ac:spMkLst>
            <pc:docMk/>
            <pc:sldMk cId="1316632571" sldId="1184"/>
            <ac:spMk id="31" creationId="{A0073306-D1C3-6A23-2758-C119C20CA045}"/>
          </ac:spMkLst>
        </pc:spChg>
        <pc:spChg chg="del">
          <ac:chgData name="Siegbert Rudolph" userId="2af4d44886c067cc" providerId="LiveId" clId="{6B33D7FB-EB52-440B-AD4C-53AA53A38C16}" dt="2023-04-23T06:25:02.762" v="1275" actId="478"/>
          <ac:spMkLst>
            <pc:docMk/>
            <pc:sldMk cId="1316632571" sldId="1184"/>
            <ac:spMk id="32" creationId="{8879A33D-F513-C4F5-28EC-01D1E6F388DE}"/>
          </ac:spMkLst>
        </pc:spChg>
        <pc:spChg chg="del">
          <ac:chgData name="Siegbert Rudolph" userId="2af4d44886c067cc" providerId="LiveId" clId="{6B33D7FB-EB52-440B-AD4C-53AA53A38C16}" dt="2023-04-23T06:25:55.538" v="1277" actId="478"/>
          <ac:spMkLst>
            <pc:docMk/>
            <pc:sldMk cId="1316632571" sldId="1184"/>
            <ac:spMk id="33" creationId="{79E195BE-D8AA-D7A1-4DC1-59E3AA105DB3}"/>
          </ac:spMkLst>
        </pc:spChg>
        <pc:spChg chg="mod">
          <ac:chgData name="Siegbert Rudolph" userId="2af4d44886c067cc" providerId="LiveId" clId="{6B33D7FB-EB52-440B-AD4C-53AA53A38C16}" dt="2023-04-23T06:39:37.310" v="1440" actId="20577"/>
          <ac:spMkLst>
            <pc:docMk/>
            <pc:sldMk cId="1316632571" sldId="1184"/>
            <ac:spMk id="35" creationId="{E60ABCD5-F3F2-CBAC-69C7-983B44D352FA}"/>
          </ac:spMkLst>
        </pc:spChg>
        <pc:spChg chg="del">
          <ac:chgData name="Siegbert Rudolph" userId="2af4d44886c067cc" providerId="LiveId" clId="{6B33D7FB-EB52-440B-AD4C-53AA53A38C16}" dt="2023-04-23T06:34:33.239" v="1360" actId="478"/>
          <ac:spMkLst>
            <pc:docMk/>
            <pc:sldMk cId="1316632571" sldId="1184"/>
            <ac:spMk id="36" creationId="{A5549487-1F02-31D9-C69B-64546086AB9D}"/>
          </ac:spMkLst>
        </pc:spChg>
        <pc:spChg chg="del">
          <ac:chgData name="Siegbert Rudolph" userId="2af4d44886c067cc" providerId="LiveId" clId="{6B33D7FB-EB52-440B-AD4C-53AA53A38C16}" dt="2023-04-23T06:25:02.762" v="1275" actId="478"/>
          <ac:spMkLst>
            <pc:docMk/>
            <pc:sldMk cId="1316632571" sldId="1184"/>
            <ac:spMk id="37" creationId="{0CE784FF-5766-A3BD-4619-EEFA6FB62183}"/>
          </ac:spMkLst>
        </pc:spChg>
        <pc:spChg chg="del">
          <ac:chgData name="Siegbert Rudolph" userId="2af4d44886c067cc" providerId="LiveId" clId="{6B33D7FB-EB52-440B-AD4C-53AA53A38C16}" dt="2023-04-23T06:24:42.188" v="1274" actId="478"/>
          <ac:spMkLst>
            <pc:docMk/>
            <pc:sldMk cId="1316632571" sldId="1184"/>
            <ac:spMk id="38" creationId="{764B5370-72CB-8E9C-2E1E-91CFE21310BE}"/>
          </ac:spMkLst>
        </pc:spChg>
        <pc:spChg chg="del">
          <ac:chgData name="Siegbert Rudolph" userId="2af4d44886c067cc" providerId="LiveId" clId="{6B33D7FB-EB52-440B-AD4C-53AA53A38C16}" dt="2023-04-23T06:34:36.629" v="1361" actId="478"/>
          <ac:spMkLst>
            <pc:docMk/>
            <pc:sldMk cId="1316632571" sldId="1184"/>
            <ac:spMk id="39" creationId="{C3901554-0E33-A1D4-9B3B-2C61414251E6}"/>
          </ac:spMkLst>
        </pc:spChg>
        <pc:spChg chg="del">
          <ac:chgData name="Siegbert Rudolph" userId="2af4d44886c067cc" providerId="LiveId" clId="{6B33D7FB-EB52-440B-AD4C-53AA53A38C16}" dt="2023-04-23T06:34:19.824" v="1359" actId="478"/>
          <ac:spMkLst>
            <pc:docMk/>
            <pc:sldMk cId="1316632571" sldId="1184"/>
            <ac:spMk id="41" creationId="{3D8664F9-D101-9AD1-09B1-DF9048375477}"/>
          </ac:spMkLst>
        </pc:spChg>
        <pc:spChg chg="del">
          <ac:chgData name="Siegbert Rudolph" userId="2af4d44886c067cc" providerId="LiveId" clId="{6B33D7FB-EB52-440B-AD4C-53AA53A38C16}" dt="2023-04-23T06:29:06.025" v="1288" actId="478"/>
          <ac:spMkLst>
            <pc:docMk/>
            <pc:sldMk cId="1316632571" sldId="1184"/>
            <ac:spMk id="42" creationId="{7DFC1771-96F7-5A01-0377-027A94FD3921}"/>
          </ac:spMkLst>
        </pc:spChg>
        <pc:spChg chg="del">
          <ac:chgData name="Siegbert Rudolph" userId="2af4d44886c067cc" providerId="LiveId" clId="{6B33D7FB-EB52-440B-AD4C-53AA53A38C16}" dt="2023-04-23T06:29:06.025" v="1288" actId="478"/>
          <ac:spMkLst>
            <pc:docMk/>
            <pc:sldMk cId="1316632571" sldId="1184"/>
            <ac:spMk id="43" creationId="{D239A867-FDE1-6FED-2EC3-C9218AEC8C18}"/>
          </ac:spMkLst>
        </pc:spChg>
        <pc:spChg chg="del">
          <ac:chgData name="Siegbert Rudolph" userId="2af4d44886c067cc" providerId="LiveId" clId="{6B33D7FB-EB52-440B-AD4C-53AA53A38C16}" dt="2023-04-23T06:34:19.824" v="1359" actId="478"/>
          <ac:spMkLst>
            <pc:docMk/>
            <pc:sldMk cId="1316632571" sldId="1184"/>
            <ac:spMk id="44" creationId="{149148FC-CB52-9C83-AAD5-417D41FA1761}"/>
          </ac:spMkLst>
        </pc:spChg>
        <pc:spChg chg="del">
          <ac:chgData name="Siegbert Rudolph" userId="2af4d44886c067cc" providerId="LiveId" clId="{6B33D7FB-EB52-440B-AD4C-53AA53A38C16}" dt="2023-04-23T06:34:19.824" v="1359" actId="478"/>
          <ac:spMkLst>
            <pc:docMk/>
            <pc:sldMk cId="1316632571" sldId="1184"/>
            <ac:spMk id="45" creationId="{45B53518-821F-DEC2-AA93-C0AA23A514CF}"/>
          </ac:spMkLst>
        </pc:spChg>
        <pc:spChg chg="del">
          <ac:chgData name="Siegbert Rudolph" userId="2af4d44886c067cc" providerId="LiveId" clId="{6B33D7FB-EB52-440B-AD4C-53AA53A38C16}" dt="2023-04-23T06:24:12.249" v="1271" actId="478"/>
          <ac:spMkLst>
            <pc:docMk/>
            <pc:sldMk cId="1316632571" sldId="1184"/>
            <ac:spMk id="47" creationId="{C36DA720-AB1F-4FDD-9AC2-07E090E1FB23}"/>
          </ac:spMkLst>
        </pc:spChg>
        <pc:spChg chg="del">
          <ac:chgData name="Siegbert Rudolph" userId="2af4d44886c067cc" providerId="LiveId" clId="{6B33D7FB-EB52-440B-AD4C-53AA53A38C16}" dt="2023-04-23T06:24:12.249" v="1271" actId="478"/>
          <ac:spMkLst>
            <pc:docMk/>
            <pc:sldMk cId="1316632571" sldId="1184"/>
            <ac:spMk id="48" creationId="{E1B6787B-91CB-4A2D-8611-216CEA5F6A69}"/>
          </ac:spMkLst>
        </pc:spChg>
        <pc:spChg chg="del">
          <ac:chgData name="Siegbert Rudolph" userId="2af4d44886c067cc" providerId="LiveId" clId="{6B33D7FB-EB52-440B-AD4C-53AA53A38C16}" dt="2023-04-23T06:27:59.817" v="1280" actId="478"/>
          <ac:spMkLst>
            <pc:docMk/>
            <pc:sldMk cId="1316632571" sldId="1184"/>
            <ac:spMk id="49" creationId="{0722C5E1-3E90-36EF-E1B6-9B8B354B80F1}"/>
          </ac:spMkLst>
        </pc:spChg>
        <pc:spChg chg="del">
          <ac:chgData name="Siegbert Rudolph" userId="2af4d44886c067cc" providerId="LiveId" clId="{6B33D7FB-EB52-440B-AD4C-53AA53A38C16}" dt="2023-04-23T06:24:16.403" v="1272" actId="478"/>
          <ac:spMkLst>
            <pc:docMk/>
            <pc:sldMk cId="1316632571" sldId="1184"/>
            <ac:spMk id="50" creationId="{25DE9968-BFE7-4D6E-996C-8CF03B15054E}"/>
          </ac:spMkLst>
        </pc:spChg>
        <pc:spChg chg="del">
          <ac:chgData name="Siegbert Rudolph" userId="2af4d44886c067cc" providerId="LiveId" clId="{6B33D7FB-EB52-440B-AD4C-53AA53A38C16}" dt="2023-04-23T06:25:27.886" v="1276" actId="478"/>
          <ac:spMkLst>
            <pc:docMk/>
            <pc:sldMk cId="1316632571" sldId="1184"/>
            <ac:spMk id="51" creationId="{585F88BE-9B43-4516-B271-963E51F9814E}"/>
          </ac:spMkLst>
        </pc:spChg>
        <pc:spChg chg="del">
          <ac:chgData name="Siegbert Rudolph" userId="2af4d44886c067cc" providerId="LiveId" clId="{6B33D7FB-EB52-440B-AD4C-53AA53A38C16}" dt="2023-04-23T06:24:42.188" v="1274" actId="478"/>
          <ac:spMkLst>
            <pc:docMk/>
            <pc:sldMk cId="1316632571" sldId="1184"/>
            <ac:spMk id="53" creationId="{F1680C45-9E25-4F25-AE36-C5DE4FF79C8D}"/>
          </ac:spMkLst>
        </pc:spChg>
        <pc:spChg chg="mod">
          <ac:chgData name="Siegbert Rudolph" userId="2af4d44886c067cc" providerId="LiveId" clId="{6B33D7FB-EB52-440B-AD4C-53AA53A38C16}" dt="2023-04-23T06:43:18.420" v="1481" actId="1035"/>
          <ac:spMkLst>
            <pc:docMk/>
            <pc:sldMk cId="1316632571" sldId="1184"/>
            <ac:spMk id="54" creationId="{30860DC9-5A74-8B3C-CEEA-73FBEE6EF545}"/>
          </ac:spMkLst>
        </pc:spChg>
        <pc:spChg chg="del">
          <ac:chgData name="Siegbert Rudolph" userId="2af4d44886c067cc" providerId="LiveId" clId="{6B33D7FB-EB52-440B-AD4C-53AA53A38C16}" dt="2023-04-23T06:30:00.797" v="1293" actId="478"/>
          <ac:spMkLst>
            <pc:docMk/>
            <pc:sldMk cId="1316632571" sldId="1184"/>
            <ac:spMk id="55" creationId="{D9BDB5A4-8A51-9680-5DC0-C2552A734104}"/>
          </ac:spMkLst>
        </pc:spChg>
        <pc:spChg chg="del">
          <ac:chgData name="Siegbert Rudolph" userId="2af4d44886c067cc" providerId="LiveId" clId="{6B33D7FB-EB52-440B-AD4C-53AA53A38C16}" dt="2023-04-23T06:28:02.116" v="1281" actId="478"/>
          <ac:spMkLst>
            <pc:docMk/>
            <pc:sldMk cId="1316632571" sldId="1184"/>
            <ac:spMk id="56" creationId="{7B1FED74-3458-D91E-75FF-288FF0BE879D}"/>
          </ac:spMkLst>
        </pc:spChg>
        <pc:spChg chg="del">
          <ac:chgData name="Siegbert Rudolph" userId="2af4d44886c067cc" providerId="LiveId" clId="{6B33D7FB-EB52-440B-AD4C-53AA53A38C16}" dt="2023-04-23T06:25:55.538" v="1277" actId="478"/>
          <ac:spMkLst>
            <pc:docMk/>
            <pc:sldMk cId="1316632571" sldId="1184"/>
            <ac:spMk id="59" creationId="{20CA2217-7BAA-546A-C49C-044284BA0FD6}"/>
          </ac:spMkLst>
        </pc:spChg>
        <pc:spChg chg="del">
          <ac:chgData name="Siegbert Rudolph" userId="2af4d44886c067cc" providerId="LiveId" clId="{6B33D7FB-EB52-440B-AD4C-53AA53A38C16}" dt="2023-04-23T06:24:42.188" v="1274" actId="478"/>
          <ac:spMkLst>
            <pc:docMk/>
            <pc:sldMk cId="1316632571" sldId="1184"/>
            <ac:spMk id="60" creationId="{38F72FEF-255D-4D13-FA19-FD7AB97B80FD}"/>
          </ac:spMkLst>
        </pc:spChg>
        <pc:spChg chg="del">
          <ac:chgData name="Siegbert Rudolph" userId="2af4d44886c067cc" providerId="LiveId" clId="{6B33D7FB-EB52-440B-AD4C-53AA53A38C16}" dt="2023-04-23T06:25:02.762" v="1275" actId="478"/>
          <ac:spMkLst>
            <pc:docMk/>
            <pc:sldMk cId="1316632571" sldId="1184"/>
            <ac:spMk id="61" creationId="{1271A12B-EE90-4CD2-5178-027AB931BF49}"/>
          </ac:spMkLst>
        </pc:spChg>
        <pc:spChg chg="del">
          <ac:chgData name="Siegbert Rudolph" userId="2af4d44886c067cc" providerId="LiveId" clId="{6B33D7FB-EB52-440B-AD4C-53AA53A38C16}" dt="2023-04-23T06:25:55.538" v="1277" actId="478"/>
          <ac:spMkLst>
            <pc:docMk/>
            <pc:sldMk cId="1316632571" sldId="1184"/>
            <ac:spMk id="62" creationId="{72A8F70D-FE67-32EE-2725-4CDB7946C1EA}"/>
          </ac:spMkLst>
        </pc:spChg>
        <pc:spChg chg="del">
          <ac:chgData name="Siegbert Rudolph" userId="2af4d44886c067cc" providerId="LiveId" clId="{6B33D7FB-EB52-440B-AD4C-53AA53A38C16}" dt="2023-04-23T06:24:42.188" v="1274" actId="478"/>
          <ac:spMkLst>
            <pc:docMk/>
            <pc:sldMk cId="1316632571" sldId="1184"/>
            <ac:spMk id="63" creationId="{A7169DDD-F199-B448-C8A8-4D2992869700}"/>
          </ac:spMkLst>
        </pc:spChg>
        <pc:spChg chg="mod">
          <ac:chgData name="Siegbert Rudolph" userId="2af4d44886c067cc" providerId="LiveId" clId="{6B33D7FB-EB52-440B-AD4C-53AA53A38C16}" dt="2023-04-23T06:43:18.420" v="1481" actId="1035"/>
          <ac:spMkLst>
            <pc:docMk/>
            <pc:sldMk cId="1316632571" sldId="1184"/>
            <ac:spMk id="64" creationId="{3BC65CA1-F428-2A44-4D70-C92C6B1F5495}"/>
          </ac:spMkLst>
        </pc:spChg>
        <pc:spChg chg="del">
          <ac:chgData name="Siegbert Rudolph" userId="2af4d44886c067cc" providerId="LiveId" clId="{6B33D7FB-EB52-440B-AD4C-53AA53A38C16}" dt="2023-04-23T06:33:16.370" v="1340" actId="478"/>
          <ac:spMkLst>
            <pc:docMk/>
            <pc:sldMk cId="1316632571" sldId="1184"/>
            <ac:spMk id="65" creationId="{90311ACE-DBD9-876D-4791-83273EB3434C}"/>
          </ac:spMkLst>
        </pc:spChg>
        <pc:spChg chg="del">
          <ac:chgData name="Siegbert Rudolph" userId="2af4d44886c067cc" providerId="LiveId" clId="{6B33D7FB-EB52-440B-AD4C-53AA53A38C16}" dt="2023-04-23T06:25:02.762" v="1275" actId="478"/>
          <ac:spMkLst>
            <pc:docMk/>
            <pc:sldMk cId="1316632571" sldId="1184"/>
            <ac:spMk id="66" creationId="{F300CAC6-B1D7-6642-757C-C0D816B62161}"/>
          </ac:spMkLst>
        </pc:spChg>
        <pc:spChg chg="del">
          <ac:chgData name="Siegbert Rudolph" userId="2af4d44886c067cc" providerId="LiveId" clId="{6B33D7FB-EB52-440B-AD4C-53AA53A38C16}" dt="2023-04-23T06:25:55.538" v="1277" actId="478"/>
          <ac:spMkLst>
            <pc:docMk/>
            <pc:sldMk cId="1316632571" sldId="1184"/>
            <ac:spMk id="67" creationId="{919671B7-60C1-55DA-4E45-0840E1A17E42}"/>
          </ac:spMkLst>
        </pc:spChg>
        <pc:spChg chg="del">
          <ac:chgData name="Siegbert Rudolph" userId="2af4d44886c067cc" providerId="LiveId" clId="{6B33D7FB-EB52-440B-AD4C-53AA53A38C16}" dt="2023-04-23T06:29:33.801" v="1290" actId="478"/>
          <ac:spMkLst>
            <pc:docMk/>
            <pc:sldMk cId="1316632571" sldId="1184"/>
            <ac:spMk id="70" creationId="{9DD91EFC-E8DF-9864-D7D5-5174ED52E17C}"/>
          </ac:spMkLst>
        </pc:spChg>
        <pc:spChg chg="del">
          <ac:chgData name="Siegbert Rudolph" userId="2af4d44886c067cc" providerId="LiveId" clId="{6B33D7FB-EB52-440B-AD4C-53AA53A38C16}" dt="2023-04-23T06:25:02.762" v="1275" actId="478"/>
          <ac:spMkLst>
            <pc:docMk/>
            <pc:sldMk cId="1316632571" sldId="1184"/>
            <ac:spMk id="71" creationId="{B3ECD282-7527-35EB-EFA5-9125B8812711}"/>
          </ac:spMkLst>
        </pc:spChg>
        <pc:spChg chg="add del mod">
          <ac:chgData name="Siegbert Rudolph" userId="2af4d44886c067cc" providerId="LiveId" clId="{6B33D7FB-EB52-440B-AD4C-53AA53A38C16}" dt="2023-04-23T06:23:55.768" v="1269" actId="478"/>
          <ac:spMkLst>
            <pc:docMk/>
            <pc:sldMk cId="1316632571" sldId="1184"/>
            <ac:spMk id="72" creationId="{673577C8-1DD4-DFA3-91A9-1F1A42F667CA}"/>
          </ac:spMkLst>
        </pc:spChg>
        <pc:spChg chg="del">
          <ac:chgData name="Siegbert Rudolph" userId="2af4d44886c067cc" providerId="LiveId" clId="{6B33D7FB-EB52-440B-AD4C-53AA53A38C16}" dt="2023-04-23T06:29:45.742" v="1291" actId="478"/>
          <ac:spMkLst>
            <pc:docMk/>
            <pc:sldMk cId="1316632571" sldId="1184"/>
            <ac:spMk id="74" creationId="{564E088E-1988-7D76-C6CF-32D0CED2DEBD}"/>
          </ac:spMkLst>
        </pc:spChg>
        <pc:spChg chg="del">
          <ac:chgData name="Siegbert Rudolph" userId="2af4d44886c067cc" providerId="LiveId" clId="{6B33D7FB-EB52-440B-AD4C-53AA53A38C16}" dt="2023-04-23T06:29:52.127" v="1292" actId="478"/>
          <ac:spMkLst>
            <pc:docMk/>
            <pc:sldMk cId="1316632571" sldId="1184"/>
            <ac:spMk id="75" creationId="{C22E4C7C-213E-B958-E983-4264AFBAF6FB}"/>
          </ac:spMkLst>
        </pc:spChg>
        <pc:spChg chg="mod">
          <ac:chgData name="Siegbert Rudolph" userId="2af4d44886c067cc" providerId="LiveId" clId="{6B33D7FB-EB52-440B-AD4C-53AA53A38C16}" dt="2023-04-23T06:43:18.420" v="1481" actId="1035"/>
          <ac:spMkLst>
            <pc:docMk/>
            <pc:sldMk cId="1316632571" sldId="1184"/>
            <ac:spMk id="77" creationId="{44C816C9-3D3F-9D70-B2BC-433E55146863}"/>
          </ac:spMkLst>
        </pc:spChg>
        <pc:spChg chg="add mod">
          <ac:chgData name="Siegbert Rudolph" userId="2af4d44886c067cc" providerId="LiveId" clId="{6B33D7FB-EB52-440B-AD4C-53AA53A38C16}" dt="2023-04-23T06:23:58.267" v="1270"/>
          <ac:spMkLst>
            <pc:docMk/>
            <pc:sldMk cId="1316632571" sldId="1184"/>
            <ac:spMk id="80" creationId="{37BFD4D3-F83B-8670-AD89-8F80D2106EEF}"/>
          </ac:spMkLst>
        </pc:spChg>
        <pc:spChg chg="del">
          <ac:chgData name="Siegbert Rudolph" userId="2af4d44886c067cc" providerId="LiveId" clId="{6B33D7FB-EB52-440B-AD4C-53AA53A38C16}" dt="2023-04-23T06:33:16.370" v="1340" actId="478"/>
          <ac:spMkLst>
            <pc:docMk/>
            <pc:sldMk cId="1316632571" sldId="1184"/>
            <ac:spMk id="83" creationId="{1710EE97-71D7-6C85-E342-BD3894E8CBF5}"/>
          </ac:spMkLst>
        </pc:spChg>
        <pc:spChg chg="del">
          <ac:chgData name="Siegbert Rudolph" userId="2af4d44886c067cc" providerId="LiveId" clId="{6B33D7FB-EB52-440B-AD4C-53AA53A38C16}" dt="2023-04-23T06:32:38.509" v="1334" actId="478"/>
          <ac:spMkLst>
            <pc:docMk/>
            <pc:sldMk cId="1316632571" sldId="1184"/>
            <ac:spMk id="85" creationId="{5DFDF9A2-928C-588D-AAB8-2B334015E311}"/>
          </ac:spMkLst>
        </pc:spChg>
        <pc:spChg chg="del">
          <ac:chgData name="Siegbert Rudolph" userId="2af4d44886c067cc" providerId="LiveId" clId="{6B33D7FB-EB52-440B-AD4C-53AA53A38C16}" dt="2023-04-23T06:32:33.081" v="1333" actId="478"/>
          <ac:spMkLst>
            <pc:docMk/>
            <pc:sldMk cId="1316632571" sldId="1184"/>
            <ac:spMk id="86" creationId="{B3E1F5E1-5748-FFAC-497A-92BEA46C5214}"/>
          </ac:spMkLst>
        </pc:spChg>
        <pc:spChg chg="del">
          <ac:chgData name="Siegbert Rudolph" userId="2af4d44886c067cc" providerId="LiveId" clId="{6B33D7FB-EB52-440B-AD4C-53AA53A38C16}" dt="2023-04-23T06:30:00.797" v="1293" actId="478"/>
          <ac:spMkLst>
            <pc:docMk/>
            <pc:sldMk cId="1316632571" sldId="1184"/>
            <ac:spMk id="87" creationId="{3A90786E-9450-2A42-8A59-C999DE53ECD4}"/>
          </ac:spMkLst>
        </pc:spChg>
        <pc:spChg chg="del">
          <ac:chgData name="Siegbert Rudolph" userId="2af4d44886c067cc" providerId="LiveId" clId="{6B33D7FB-EB52-440B-AD4C-53AA53A38C16}" dt="2023-04-23T06:29:45.742" v="1291" actId="478"/>
          <ac:spMkLst>
            <pc:docMk/>
            <pc:sldMk cId="1316632571" sldId="1184"/>
            <ac:spMk id="90" creationId="{E979E3A3-DF78-5F38-5577-D80AD21B7EE0}"/>
          </ac:spMkLst>
        </pc:spChg>
        <pc:spChg chg="del">
          <ac:chgData name="Siegbert Rudolph" userId="2af4d44886c067cc" providerId="LiveId" clId="{6B33D7FB-EB52-440B-AD4C-53AA53A38C16}" dt="2023-04-23T06:29:52.127" v="1292" actId="478"/>
          <ac:spMkLst>
            <pc:docMk/>
            <pc:sldMk cId="1316632571" sldId="1184"/>
            <ac:spMk id="91" creationId="{9D0505EF-0E46-7285-29E1-54824C8ECF8C}"/>
          </ac:spMkLst>
        </pc:spChg>
        <pc:spChg chg="del">
          <ac:chgData name="Siegbert Rudolph" userId="2af4d44886c067cc" providerId="LiveId" clId="{6B33D7FB-EB52-440B-AD4C-53AA53A38C16}" dt="2023-04-23T06:30:00.797" v="1293" actId="478"/>
          <ac:spMkLst>
            <pc:docMk/>
            <pc:sldMk cId="1316632571" sldId="1184"/>
            <ac:spMk id="93" creationId="{B9847FDF-AA9F-A1EE-D386-C615645CE9B3}"/>
          </ac:spMkLst>
        </pc:spChg>
        <pc:spChg chg="del">
          <ac:chgData name="Siegbert Rudolph" userId="2af4d44886c067cc" providerId="LiveId" clId="{6B33D7FB-EB52-440B-AD4C-53AA53A38C16}" dt="2023-04-23T06:30:00.797" v="1293" actId="478"/>
          <ac:spMkLst>
            <pc:docMk/>
            <pc:sldMk cId="1316632571" sldId="1184"/>
            <ac:spMk id="94" creationId="{32807313-6205-B85E-DA8F-DF592FABEC7A}"/>
          </ac:spMkLst>
        </pc:spChg>
        <pc:spChg chg="mod">
          <ac:chgData name="Siegbert Rudolph" userId="2af4d44886c067cc" providerId="LiveId" clId="{6B33D7FB-EB52-440B-AD4C-53AA53A38C16}" dt="2023-04-23T06:43:18.420" v="1481" actId="1035"/>
          <ac:spMkLst>
            <pc:docMk/>
            <pc:sldMk cId="1316632571" sldId="1184"/>
            <ac:spMk id="95" creationId="{C0DF675E-6F40-34AE-2314-9B23C33ED6AF}"/>
          </ac:spMkLst>
        </pc:spChg>
        <pc:spChg chg="del">
          <ac:chgData name="Siegbert Rudolph" userId="2af4d44886c067cc" providerId="LiveId" clId="{6B33D7FB-EB52-440B-AD4C-53AA53A38C16}" dt="2023-04-23T06:30:11.243" v="1294" actId="478"/>
          <ac:spMkLst>
            <pc:docMk/>
            <pc:sldMk cId="1316632571" sldId="1184"/>
            <ac:spMk id="96" creationId="{60D9E847-E31B-9813-4FAB-B13ED87307F5}"/>
          </ac:spMkLst>
        </pc:spChg>
        <pc:spChg chg="del">
          <ac:chgData name="Siegbert Rudolph" userId="2af4d44886c067cc" providerId="LiveId" clId="{6B33D7FB-EB52-440B-AD4C-53AA53A38C16}" dt="2023-04-23T06:49:52.158" v="1517" actId="478"/>
          <ac:spMkLst>
            <pc:docMk/>
            <pc:sldMk cId="1316632571" sldId="1184"/>
            <ac:spMk id="97" creationId="{4267940A-DC1F-F872-8873-0629CA24F329}"/>
          </ac:spMkLst>
        </pc:spChg>
        <pc:spChg chg="del">
          <ac:chgData name="Siegbert Rudolph" userId="2af4d44886c067cc" providerId="LiveId" clId="{6B33D7FB-EB52-440B-AD4C-53AA53A38C16}" dt="2023-04-23T06:30:13.467" v="1295" actId="478"/>
          <ac:spMkLst>
            <pc:docMk/>
            <pc:sldMk cId="1316632571" sldId="1184"/>
            <ac:spMk id="98" creationId="{5DD69291-6199-9B4A-2076-919865B53E39}"/>
          </ac:spMkLst>
        </pc:spChg>
        <pc:spChg chg="del">
          <ac:chgData name="Siegbert Rudolph" userId="2af4d44886c067cc" providerId="LiveId" clId="{6B33D7FB-EB52-440B-AD4C-53AA53A38C16}" dt="2023-04-23T06:30:19.997" v="1296" actId="478"/>
          <ac:spMkLst>
            <pc:docMk/>
            <pc:sldMk cId="1316632571" sldId="1184"/>
            <ac:spMk id="99" creationId="{E904D983-F784-32FA-32FC-45C57E143F7B}"/>
          </ac:spMkLst>
        </pc:spChg>
        <pc:spChg chg="del">
          <ac:chgData name="Siegbert Rudolph" userId="2af4d44886c067cc" providerId="LiveId" clId="{6B33D7FB-EB52-440B-AD4C-53AA53A38C16}" dt="2023-04-23T06:30:19.997" v="1296" actId="478"/>
          <ac:spMkLst>
            <pc:docMk/>
            <pc:sldMk cId="1316632571" sldId="1184"/>
            <ac:spMk id="102" creationId="{76EFA294-D394-137D-1A9C-DF96F201ECB3}"/>
          </ac:spMkLst>
        </pc:spChg>
        <pc:spChg chg="del">
          <ac:chgData name="Siegbert Rudolph" userId="2af4d44886c067cc" providerId="LiveId" clId="{6B33D7FB-EB52-440B-AD4C-53AA53A38C16}" dt="2023-04-23T06:30:13.467" v="1295" actId="478"/>
          <ac:spMkLst>
            <pc:docMk/>
            <pc:sldMk cId="1316632571" sldId="1184"/>
            <ac:spMk id="103" creationId="{FB905572-161D-A7B9-720C-EBFB84CC5A32}"/>
          </ac:spMkLst>
        </pc:spChg>
        <pc:spChg chg="del">
          <ac:chgData name="Siegbert Rudolph" userId="2af4d44886c067cc" providerId="LiveId" clId="{6B33D7FB-EB52-440B-AD4C-53AA53A38C16}" dt="2023-04-23T06:30:19.997" v="1296" actId="478"/>
          <ac:spMkLst>
            <pc:docMk/>
            <pc:sldMk cId="1316632571" sldId="1184"/>
            <ac:spMk id="104" creationId="{E231A94D-A2B3-CE61-577F-220DB99C90C9}"/>
          </ac:spMkLst>
        </pc:spChg>
        <pc:spChg chg="del">
          <ac:chgData name="Siegbert Rudolph" userId="2af4d44886c067cc" providerId="LiveId" clId="{6B33D7FB-EB52-440B-AD4C-53AA53A38C16}" dt="2023-04-23T06:30:19.997" v="1296" actId="478"/>
          <ac:spMkLst>
            <pc:docMk/>
            <pc:sldMk cId="1316632571" sldId="1184"/>
            <ac:spMk id="106" creationId="{D77A83DD-7652-E7DF-1538-977AEAA8E86D}"/>
          </ac:spMkLst>
        </pc:spChg>
        <pc:spChg chg="del">
          <ac:chgData name="Siegbert Rudolph" userId="2af4d44886c067cc" providerId="LiveId" clId="{6B33D7FB-EB52-440B-AD4C-53AA53A38C16}" dt="2023-04-23T06:30:19.997" v="1296" actId="478"/>
          <ac:spMkLst>
            <pc:docMk/>
            <pc:sldMk cId="1316632571" sldId="1184"/>
            <ac:spMk id="107" creationId="{D7B4033C-4FAB-0FF0-D01B-12C1CCE8E500}"/>
          </ac:spMkLst>
        </pc:spChg>
        <pc:spChg chg="del">
          <ac:chgData name="Siegbert Rudolph" userId="2af4d44886c067cc" providerId="LiveId" clId="{6B33D7FB-EB52-440B-AD4C-53AA53A38C16}" dt="2023-04-23T06:30:19.997" v="1296" actId="478"/>
          <ac:spMkLst>
            <pc:docMk/>
            <pc:sldMk cId="1316632571" sldId="1184"/>
            <ac:spMk id="108" creationId="{A0CA4EFB-0199-F7AD-AD5D-E79F56187B29}"/>
          </ac:spMkLst>
        </pc:spChg>
        <pc:spChg chg="del">
          <ac:chgData name="Siegbert Rudolph" userId="2af4d44886c067cc" providerId="LiveId" clId="{6B33D7FB-EB52-440B-AD4C-53AA53A38C16}" dt="2023-04-23T06:30:19.997" v="1296" actId="478"/>
          <ac:spMkLst>
            <pc:docMk/>
            <pc:sldMk cId="1316632571" sldId="1184"/>
            <ac:spMk id="110" creationId="{B1A0D8FF-0244-9BCC-D334-51CB5290599D}"/>
          </ac:spMkLst>
        </pc:spChg>
        <pc:spChg chg="del">
          <ac:chgData name="Siegbert Rudolph" userId="2af4d44886c067cc" providerId="LiveId" clId="{6B33D7FB-EB52-440B-AD4C-53AA53A38C16}" dt="2023-04-23T06:30:19.997" v="1296" actId="478"/>
          <ac:spMkLst>
            <pc:docMk/>
            <pc:sldMk cId="1316632571" sldId="1184"/>
            <ac:spMk id="111" creationId="{1CC11DD6-6F12-71A6-0760-4137EB27CFEB}"/>
          </ac:spMkLst>
        </pc:spChg>
        <pc:spChg chg="mod">
          <ac:chgData name="Siegbert Rudolph" userId="2af4d44886c067cc" providerId="LiveId" clId="{6B33D7FB-EB52-440B-AD4C-53AA53A38C16}" dt="2023-04-23T06:43:18.420" v="1481" actId="1035"/>
          <ac:spMkLst>
            <pc:docMk/>
            <pc:sldMk cId="1316632571" sldId="1184"/>
            <ac:spMk id="113" creationId="{0B6A13B6-0D51-8373-59D9-179A78AB45DE}"/>
          </ac:spMkLst>
        </pc:spChg>
        <pc:spChg chg="del">
          <ac:chgData name="Siegbert Rudolph" userId="2af4d44886c067cc" providerId="LiveId" clId="{6B33D7FB-EB52-440B-AD4C-53AA53A38C16}" dt="2023-04-23T06:30:31.482" v="1297" actId="478"/>
          <ac:spMkLst>
            <pc:docMk/>
            <pc:sldMk cId="1316632571" sldId="1184"/>
            <ac:spMk id="114" creationId="{658D87D5-90A4-A319-189C-9D821A0616D6}"/>
          </ac:spMkLst>
        </pc:spChg>
        <pc:spChg chg="del">
          <ac:chgData name="Siegbert Rudolph" userId="2af4d44886c067cc" providerId="LiveId" clId="{6B33D7FB-EB52-440B-AD4C-53AA53A38C16}" dt="2023-04-23T06:32:20.035" v="1331" actId="478"/>
          <ac:spMkLst>
            <pc:docMk/>
            <pc:sldMk cId="1316632571" sldId="1184"/>
            <ac:spMk id="117" creationId="{E9214B32-E6C4-52E5-9922-9EA79AF185C8}"/>
          </ac:spMkLst>
        </pc:spChg>
        <pc:spChg chg="del">
          <ac:chgData name="Siegbert Rudolph" userId="2af4d44886c067cc" providerId="LiveId" clId="{6B33D7FB-EB52-440B-AD4C-53AA53A38C16}" dt="2023-04-23T06:32:20.035" v="1331" actId="478"/>
          <ac:spMkLst>
            <pc:docMk/>
            <pc:sldMk cId="1316632571" sldId="1184"/>
            <ac:spMk id="118" creationId="{F038F5ED-BB3A-2301-65AE-DA278D8B8900}"/>
          </ac:spMkLst>
        </pc:spChg>
        <pc:spChg chg="del">
          <ac:chgData name="Siegbert Rudolph" userId="2af4d44886c067cc" providerId="LiveId" clId="{6B33D7FB-EB52-440B-AD4C-53AA53A38C16}" dt="2023-04-23T06:32:10.487" v="1330" actId="478"/>
          <ac:spMkLst>
            <pc:docMk/>
            <pc:sldMk cId="1316632571" sldId="1184"/>
            <ac:spMk id="119" creationId="{40BC52F4-ECC1-06E3-2498-9966B2D7CA5B}"/>
          </ac:spMkLst>
        </pc:spChg>
        <pc:spChg chg="del">
          <ac:chgData name="Siegbert Rudolph" userId="2af4d44886c067cc" providerId="LiveId" clId="{6B33D7FB-EB52-440B-AD4C-53AA53A38C16}" dt="2023-04-23T06:32:24.907" v="1332" actId="478"/>
          <ac:spMkLst>
            <pc:docMk/>
            <pc:sldMk cId="1316632571" sldId="1184"/>
            <ac:spMk id="120" creationId="{7FC0CBD6-1CA4-4409-BDA5-401A64CD2A01}"/>
          </ac:spMkLst>
        </pc:spChg>
        <pc:spChg chg="mod">
          <ac:chgData name="Siegbert Rudolph" userId="2af4d44886c067cc" providerId="LiveId" clId="{6B33D7FB-EB52-440B-AD4C-53AA53A38C16}" dt="2023-04-23T06:43:18.420" v="1481" actId="1035"/>
          <ac:spMkLst>
            <pc:docMk/>
            <pc:sldMk cId="1316632571" sldId="1184"/>
            <ac:spMk id="121" creationId="{E7C7F3FD-466D-9084-85C1-77A4795787A5}"/>
          </ac:spMkLst>
        </pc:spChg>
        <pc:spChg chg="del">
          <ac:chgData name="Siegbert Rudolph" userId="2af4d44886c067cc" providerId="LiveId" clId="{6B33D7FB-EB52-440B-AD4C-53AA53A38C16}" dt="2023-04-23T06:32:41.763" v="1335" actId="478"/>
          <ac:spMkLst>
            <pc:docMk/>
            <pc:sldMk cId="1316632571" sldId="1184"/>
            <ac:spMk id="122" creationId="{A3F90705-4F2C-E36A-DAD8-D992BA89CDC0}"/>
          </ac:spMkLst>
        </pc:spChg>
        <pc:spChg chg="del">
          <ac:chgData name="Siegbert Rudolph" userId="2af4d44886c067cc" providerId="LiveId" clId="{6B33D7FB-EB52-440B-AD4C-53AA53A38C16}" dt="2023-04-23T06:32:33.081" v="1333" actId="478"/>
          <ac:spMkLst>
            <pc:docMk/>
            <pc:sldMk cId="1316632571" sldId="1184"/>
            <ac:spMk id="123" creationId="{B5313EC7-E5EC-BEFC-B126-2B2EC1CED382}"/>
          </ac:spMkLst>
        </pc:spChg>
        <pc:spChg chg="mod">
          <ac:chgData name="Siegbert Rudolph" userId="2af4d44886c067cc" providerId="LiveId" clId="{6B33D7FB-EB52-440B-AD4C-53AA53A38C16}" dt="2023-04-23T06:43:18.420" v="1481" actId="1035"/>
          <ac:spMkLst>
            <pc:docMk/>
            <pc:sldMk cId="1316632571" sldId="1184"/>
            <ac:spMk id="125" creationId="{14E2F14C-BA39-B7D1-D107-ABA271E1B0A5}"/>
          </ac:spMkLst>
        </pc:spChg>
        <pc:spChg chg="del">
          <ac:chgData name="Siegbert Rudolph" userId="2af4d44886c067cc" providerId="LiveId" clId="{6B33D7FB-EB52-440B-AD4C-53AA53A38C16}" dt="2023-04-23T06:32:59.516" v="1338" actId="478"/>
          <ac:spMkLst>
            <pc:docMk/>
            <pc:sldMk cId="1316632571" sldId="1184"/>
            <ac:spMk id="126" creationId="{217948FD-057B-9F0E-8933-A748C1E0FDA1}"/>
          </ac:spMkLst>
        </pc:spChg>
        <pc:spChg chg="del">
          <ac:chgData name="Siegbert Rudolph" userId="2af4d44886c067cc" providerId="LiveId" clId="{6B33D7FB-EB52-440B-AD4C-53AA53A38C16}" dt="2023-04-23T06:32:51.752" v="1336" actId="478"/>
          <ac:spMkLst>
            <pc:docMk/>
            <pc:sldMk cId="1316632571" sldId="1184"/>
            <ac:spMk id="127" creationId="{5FF2007D-564B-556C-BFDE-8AC18C2969CE}"/>
          </ac:spMkLst>
        </pc:spChg>
        <pc:spChg chg="mod">
          <ac:chgData name="Siegbert Rudolph" userId="2af4d44886c067cc" providerId="LiveId" clId="{6B33D7FB-EB52-440B-AD4C-53AA53A38C16}" dt="2023-04-23T06:54:22.397" v="1539" actId="20577"/>
          <ac:spMkLst>
            <pc:docMk/>
            <pc:sldMk cId="1316632571" sldId="1184"/>
            <ac:spMk id="128" creationId="{3CDCB15F-A19C-0120-183E-1D39057F8B71}"/>
          </ac:spMkLst>
        </pc:spChg>
        <pc:spChg chg="del">
          <ac:chgData name="Siegbert Rudolph" userId="2af4d44886c067cc" providerId="LiveId" clId="{6B33D7FB-EB52-440B-AD4C-53AA53A38C16}" dt="2023-04-23T06:33:08.253" v="1339" actId="478"/>
          <ac:spMkLst>
            <pc:docMk/>
            <pc:sldMk cId="1316632571" sldId="1184"/>
            <ac:spMk id="129" creationId="{CE25D30E-A749-8191-0CA3-F6053B58E991}"/>
          </ac:spMkLst>
        </pc:spChg>
        <pc:spChg chg="del">
          <ac:chgData name="Siegbert Rudolph" userId="2af4d44886c067cc" providerId="LiveId" clId="{6B33D7FB-EB52-440B-AD4C-53AA53A38C16}" dt="2023-04-23T06:33:08.253" v="1339" actId="478"/>
          <ac:spMkLst>
            <pc:docMk/>
            <pc:sldMk cId="1316632571" sldId="1184"/>
            <ac:spMk id="130" creationId="{54A2739B-3CB6-DCFB-6DD1-B2A662B128F7}"/>
          </ac:spMkLst>
        </pc:spChg>
        <pc:spChg chg="del">
          <ac:chgData name="Siegbert Rudolph" userId="2af4d44886c067cc" providerId="LiveId" clId="{6B33D7FB-EB52-440B-AD4C-53AA53A38C16}" dt="2023-04-23T06:33:08.253" v="1339" actId="478"/>
          <ac:spMkLst>
            <pc:docMk/>
            <pc:sldMk cId="1316632571" sldId="1184"/>
            <ac:spMk id="131" creationId="{6A67312C-286A-1C0B-845E-FC426CB33E1A}"/>
          </ac:spMkLst>
        </pc:spChg>
        <pc:spChg chg="del">
          <ac:chgData name="Siegbert Rudolph" userId="2af4d44886c067cc" providerId="LiveId" clId="{6B33D7FB-EB52-440B-AD4C-53AA53A38C16}" dt="2023-04-23T06:33:08.253" v="1339" actId="478"/>
          <ac:spMkLst>
            <pc:docMk/>
            <pc:sldMk cId="1316632571" sldId="1184"/>
            <ac:spMk id="132" creationId="{0055C721-CEBF-D1E6-7B9A-E6C3023AA09D}"/>
          </ac:spMkLst>
        </pc:spChg>
        <pc:spChg chg="del">
          <ac:chgData name="Siegbert Rudolph" userId="2af4d44886c067cc" providerId="LiveId" clId="{6B33D7FB-EB52-440B-AD4C-53AA53A38C16}" dt="2023-04-23T06:33:08.253" v="1339" actId="478"/>
          <ac:spMkLst>
            <pc:docMk/>
            <pc:sldMk cId="1316632571" sldId="1184"/>
            <ac:spMk id="133" creationId="{F1E34A2C-1E4E-7253-497B-986E3ADCC59A}"/>
          </ac:spMkLst>
        </pc:spChg>
        <pc:spChg chg="del">
          <ac:chgData name="Siegbert Rudolph" userId="2af4d44886c067cc" providerId="LiveId" clId="{6B33D7FB-EB52-440B-AD4C-53AA53A38C16}" dt="2023-04-23T06:33:08.253" v="1339" actId="478"/>
          <ac:spMkLst>
            <pc:docMk/>
            <pc:sldMk cId="1316632571" sldId="1184"/>
            <ac:spMk id="134" creationId="{3181328F-D34B-37DC-9DAF-89EA95E47A3D}"/>
          </ac:spMkLst>
        </pc:spChg>
        <pc:spChg chg="del">
          <ac:chgData name="Siegbert Rudolph" userId="2af4d44886c067cc" providerId="LiveId" clId="{6B33D7FB-EB52-440B-AD4C-53AA53A38C16}" dt="2023-04-23T06:33:08.253" v="1339" actId="478"/>
          <ac:spMkLst>
            <pc:docMk/>
            <pc:sldMk cId="1316632571" sldId="1184"/>
            <ac:spMk id="135" creationId="{4973B6B2-0F8F-4EFB-87EC-F9A3BA3B984B}"/>
          </ac:spMkLst>
        </pc:spChg>
        <pc:spChg chg="del">
          <ac:chgData name="Siegbert Rudolph" userId="2af4d44886c067cc" providerId="LiveId" clId="{6B33D7FB-EB52-440B-AD4C-53AA53A38C16}" dt="2023-04-23T06:33:08.253" v="1339" actId="478"/>
          <ac:spMkLst>
            <pc:docMk/>
            <pc:sldMk cId="1316632571" sldId="1184"/>
            <ac:spMk id="136" creationId="{52E15064-2ED5-EB03-C637-94CC236F31D8}"/>
          </ac:spMkLst>
        </pc:spChg>
        <pc:spChg chg="del mod">
          <ac:chgData name="Siegbert Rudolph" userId="2af4d44886c067cc" providerId="LiveId" clId="{6B33D7FB-EB52-440B-AD4C-53AA53A38C16}" dt="2023-04-23T06:28:22.023" v="1283" actId="478"/>
          <ac:spMkLst>
            <pc:docMk/>
            <pc:sldMk cId="1316632571" sldId="1184"/>
            <ac:spMk id="139" creationId="{D578832E-BCDC-EB58-85A2-C12D94B0919B}"/>
          </ac:spMkLst>
        </pc:spChg>
        <pc:spChg chg="del">
          <ac:chgData name="Siegbert Rudolph" userId="2af4d44886c067cc" providerId="LiveId" clId="{6B33D7FB-EB52-440B-AD4C-53AA53A38C16}" dt="2023-04-23T06:28:23.974" v="1284" actId="478"/>
          <ac:spMkLst>
            <pc:docMk/>
            <pc:sldMk cId="1316632571" sldId="1184"/>
            <ac:spMk id="140" creationId="{A5730C6D-C0D4-21FF-B894-1874808BE76C}"/>
          </ac:spMkLst>
        </pc:spChg>
        <pc:spChg chg="del">
          <ac:chgData name="Siegbert Rudolph" userId="2af4d44886c067cc" providerId="LiveId" clId="{6B33D7FB-EB52-440B-AD4C-53AA53A38C16}" dt="2023-04-23T06:28:50.992" v="1287" actId="478"/>
          <ac:spMkLst>
            <pc:docMk/>
            <pc:sldMk cId="1316632571" sldId="1184"/>
            <ac:spMk id="141" creationId="{E83CE5CB-D4C4-2215-A2FD-9E7277E2C781}"/>
          </ac:spMkLst>
        </pc:spChg>
        <pc:spChg chg="del">
          <ac:chgData name="Siegbert Rudolph" userId="2af4d44886c067cc" providerId="LiveId" clId="{6B33D7FB-EB52-440B-AD4C-53AA53A38C16}" dt="2023-04-23T06:29:06.025" v="1288" actId="478"/>
          <ac:spMkLst>
            <pc:docMk/>
            <pc:sldMk cId="1316632571" sldId="1184"/>
            <ac:spMk id="142" creationId="{ED91E6A1-9CB1-DF0A-8133-A424BA021E30}"/>
          </ac:spMkLst>
        </pc:spChg>
        <pc:spChg chg="del">
          <ac:chgData name="Siegbert Rudolph" userId="2af4d44886c067cc" providerId="LiveId" clId="{6B33D7FB-EB52-440B-AD4C-53AA53A38C16}" dt="2023-04-23T06:29:06.025" v="1288" actId="478"/>
          <ac:spMkLst>
            <pc:docMk/>
            <pc:sldMk cId="1316632571" sldId="1184"/>
            <ac:spMk id="145" creationId="{3DFF0703-90EC-E07F-BFED-8B944B476B1B}"/>
          </ac:spMkLst>
        </pc:spChg>
        <pc:spChg chg="del">
          <ac:chgData name="Siegbert Rudolph" userId="2af4d44886c067cc" providerId="LiveId" clId="{6B33D7FB-EB52-440B-AD4C-53AA53A38C16}" dt="2023-04-23T06:28:48.459" v="1286" actId="478"/>
          <ac:spMkLst>
            <pc:docMk/>
            <pc:sldMk cId="1316632571" sldId="1184"/>
            <ac:spMk id="146" creationId="{4179C103-4F27-00F8-DB8F-22FA37893F0B}"/>
          </ac:spMkLst>
        </pc:spChg>
        <pc:spChg chg="del">
          <ac:chgData name="Siegbert Rudolph" userId="2af4d44886c067cc" providerId="LiveId" clId="{6B33D7FB-EB52-440B-AD4C-53AA53A38C16}" dt="2023-04-23T06:27:39.027" v="1278" actId="478"/>
          <ac:spMkLst>
            <pc:docMk/>
            <pc:sldMk cId="1316632571" sldId="1184"/>
            <ac:spMk id="147" creationId="{1ADD35D4-92C0-1E09-AEBC-DEE466F6C80B}"/>
          </ac:spMkLst>
        </pc:spChg>
        <pc:spChg chg="del">
          <ac:chgData name="Siegbert Rudolph" userId="2af4d44886c067cc" providerId="LiveId" clId="{6B33D7FB-EB52-440B-AD4C-53AA53A38C16}" dt="2023-04-23T06:32:57.266" v="1337" actId="478"/>
          <ac:spMkLst>
            <pc:docMk/>
            <pc:sldMk cId="1316632571" sldId="1184"/>
            <ac:spMk id="151" creationId="{C34B8859-1F4B-32B3-EA47-6EDCA6A02A2F}"/>
          </ac:spMkLst>
        </pc:spChg>
        <pc:spChg chg="del">
          <ac:chgData name="Siegbert Rudolph" userId="2af4d44886c067cc" providerId="LiveId" clId="{6B33D7FB-EB52-440B-AD4C-53AA53A38C16}" dt="2023-04-23T06:32:51.752" v="1336" actId="478"/>
          <ac:spMkLst>
            <pc:docMk/>
            <pc:sldMk cId="1316632571" sldId="1184"/>
            <ac:spMk id="152" creationId="{040D26FC-6A52-2CA0-F81B-11D4F50FC1AD}"/>
          </ac:spMkLst>
        </pc:spChg>
        <pc:spChg chg="del">
          <ac:chgData name="Siegbert Rudolph" userId="2af4d44886c067cc" providerId="LiveId" clId="{6B33D7FB-EB52-440B-AD4C-53AA53A38C16}" dt="2023-04-23T06:29:45.742" v="1291" actId="478"/>
          <ac:spMkLst>
            <pc:docMk/>
            <pc:sldMk cId="1316632571" sldId="1184"/>
            <ac:spMk id="153" creationId="{FD1BC391-852D-9E04-D325-7BFD811E9154}"/>
          </ac:spMkLst>
        </pc:spChg>
        <pc:spChg chg="del">
          <ac:chgData name="Siegbert Rudolph" userId="2af4d44886c067cc" providerId="LiveId" clId="{6B33D7FB-EB52-440B-AD4C-53AA53A38C16}" dt="2023-04-23T06:29:52.127" v="1292" actId="478"/>
          <ac:spMkLst>
            <pc:docMk/>
            <pc:sldMk cId="1316632571" sldId="1184"/>
            <ac:spMk id="154" creationId="{1DEFAB51-B111-F2F7-4EA4-A5C7A0B3C29D}"/>
          </ac:spMkLst>
        </pc:spChg>
        <pc:spChg chg="mod">
          <ac:chgData name="Siegbert Rudolph" userId="2af4d44886c067cc" providerId="LiveId" clId="{6B33D7FB-EB52-440B-AD4C-53AA53A38C16}" dt="2023-04-23T06:43:18.420" v="1481" actId="1035"/>
          <ac:spMkLst>
            <pc:docMk/>
            <pc:sldMk cId="1316632571" sldId="1184"/>
            <ac:spMk id="156" creationId="{9BF11BB9-2542-29F0-18D3-6E10C59321DE}"/>
          </ac:spMkLst>
        </pc:spChg>
        <pc:spChg chg="del">
          <ac:chgData name="Siegbert Rudolph" userId="2af4d44886c067cc" providerId="LiveId" clId="{6B33D7FB-EB52-440B-AD4C-53AA53A38C16}" dt="2023-04-23T06:33:28.911" v="1342" actId="478"/>
          <ac:spMkLst>
            <pc:docMk/>
            <pc:sldMk cId="1316632571" sldId="1184"/>
            <ac:spMk id="157" creationId="{E16EEEC6-E972-133E-A99C-6D0ACB234ECA}"/>
          </ac:spMkLst>
        </pc:spChg>
        <pc:spChg chg="del">
          <ac:chgData name="Siegbert Rudolph" userId="2af4d44886c067cc" providerId="LiveId" clId="{6B33D7FB-EB52-440B-AD4C-53AA53A38C16}" dt="2023-04-23T06:34:19.824" v="1359" actId="478"/>
          <ac:spMkLst>
            <pc:docMk/>
            <pc:sldMk cId="1316632571" sldId="1184"/>
            <ac:spMk id="158" creationId="{AE0D5365-8318-8713-A73A-A349804F3AE0}"/>
          </ac:spMkLst>
        </pc:spChg>
        <pc:spChg chg="del">
          <ac:chgData name="Siegbert Rudolph" userId="2af4d44886c067cc" providerId="LiveId" clId="{6B33D7FB-EB52-440B-AD4C-53AA53A38C16}" dt="2023-04-23T06:34:19.824" v="1359" actId="478"/>
          <ac:spMkLst>
            <pc:docMk/>
            <pc:sldMk cId="1316632571" sldId="1184"/>
            <ac:spMk id="161" creationId="{3D471EEF-E5AD-5FBD-4523-D286A790CAD7}"/>
          </ac:spMkLst>
        </pc:spChg>
        <pc:spChg chg="del">
          <ac:chgData name="Siegbert Rudolph" userId="2af4d44886c067cc" providerId="LiveId" clId="{6B33D7FB-EB52-440B-AD4C-53AA53A38C16}" dt="2023-04-23T06:33:52.796" v="1358" actId="478"/>
          <ac:spMkLst>
            <pc:docMk/>
            <pc:sldMk cId="1316632571" sldId="1184"/>
            <ac:spMk id="162" creationId="{B0695D84-18BB-EE46-F2FC-27CDFD45604B}"/>
          </ac:spMkLst>
        </pc:spChg>
        <pc:spChg chg="del">
          <ac:chgData name="Siegbert Rudolph" userId="2af4d44886c067cc" providerId="LiveId" clId="{6B33D7FB-EB52-440B-AD4C-53AA53A38C16}" dt="2023-04-23T06:34:19.824" v="1359" actId="478"/>
          <ac:spMkLst>
            <pc:docMk/>
            <pc:sldMk cId="1316632571" sldId="1184"/>
            <ac:spMk id="163" creationId="{FE8304F8-1887-5E95-FD71-9C4F4528A69E}"/>
          </ac:spMkLst>
        </pc:spChg>
        <pc:spChg chg="del">
          <ac:chgData name="Siegbert Rudolph" userId="2af4d44886c067cc" providerId="LiveId" clId="{6B33D7FB-EB52-440B-AD4C-53AA53A38C16}" dt="2023-04-23T06:34:19.824" v="1359" actId="478"/>
          <ac:spMkLst>
            <pc:docMk/>
            <pc:sldMk cId="1316632571" sldId="1184"/>
            <ac:spMk id="164" creationId="{B106602C-4371-97A9-CA76-F7EF46E6BC38}"/>
          </ac:spMkLst>
        </pc:spChg>
        <pc:spChg chg="del">
          <ac:chgData name="Siegbert Rudolph" userId="2af4d44886c067cc" providerId="LiveId" clId="{6B33D7FB-EB52-440B-AD4C-53AA53A38C16}" dt="2023-04-23T06:34:19.824" v="1359" actId="478"/>
          <ac:spMkLst>
            <pc:docMk/>
            <pc:sldMk cId="1316632571" sldId="1184"/>
            <ac:spMk id="165" creationId="{E524A980-DDBE-8286-784A-0156FA5CD471}"/>
          </ac:spMkLst>
        </pc:spChg>
        <pc:spChg chg="del">
          <ac:chgData name="Siegbert Rudolph" userId="2af4d44886c067cc" providerId="LiveId" clId="{6B33D7FB-EB52-440B-AD4C-53AA53A38C16}" dt="2023-04-23T06:34:19.824" v="1359" actId="478"/>
          <ac:spMkLst>
            <pc:docMk/>
            <pc:sldMk cId="1316632571" sldId="1184"/>
            <ac:spMk id="167" creationId="{5AFAB21D-C7AD-B690-966E-9EBE61AB6B2A}"/>
          </ac:spMkLst>
        </pc:spChg>
        <pc:spChg chg="del">
          <ac:chgData name="Siegbert Rudolph" userId="2af4d44886c067cc" providerId="LiveId" clId="{6B33D7FB-EB52-440B-AD4C-53AA53A38C16}" dt="2023-04-23T06:34:19.824" v="1359" actId="478"/>
          <ac:spMkLst>
            <pc:docMk/>
            <pc:sldMk cId="1316632571" sldId="1184"/>
            <ac:spMk id="168" creationId="{72F7A44D-47E5-2B7F-192D-9B23E0298726}"/>
          </ac:spMkLst>
        </pc:spChg>
        <pc:spChg chg="del">
          <ac:chgData name="Siegbert Rudolph" userId="2af4d44886c067cc" providerId="LiveId" clId="{6B33D7FB-EB52-440B-AD4C-53AA53A38C16}" dt="2023-04-23T06:34:19.824" v="1359" actId="478"/>
          <ac:spMkLst>
            <pc:docMk/>
            <pc:sldMk cId="1316632571" sldId="1184"/>
            <ac:spMk id="169" creationId="{07E9DF0F-DE91-C35C-1944-65A727DAD9A1}"/>
          </ac:spMkLst>
        </pc:spChg>
        <pc:spChg chg="mod">
          <ac:chgData name="Siegbert Rudolph" userId="2af4d44886c067cc" providerId="LiveId" clId="{6B33D7FB-EB52-440B-AD4C-53AA53A38C16}" dt="2023-04-23T06:43:18.420" v="1481" actId="1035"/>
          <ac:spMkLst>
            <pc:docMk/>
            <pc:sldMk cId="1316632571" sldId="1184"/>
            <ac:spMk id="170" creationId="{2AC1D673-A9BD-EC00-81D7-48A061A451DA}"/>
          </ac:spMkLst>
        </pc:spChg>
        <pc:spChg chg="mod">
          <ac:chgData name="Siegbert Rudolph" userId="2af4d44886c067cc" providerId="LiveId" clId="{6B33D7FB-EB52-440B-AD4C-53AA53A38C16}" dt="2023-04-23T06:43:18.420" v="1481" actId="1035"/>
          <ac:spMkLst>
            <pc:docMk/>
            <pc:sldMk cId="1316632571" sldId="1184"/>
            <ac:spMk id="171" creationId="{9D224F4E-B085-0FC5-2E62-0427AA4F33EB}"/>
          </ac:spMkLst>
        </pc:spChg>
        <pc:spChg chg="mod">
          <ac:chgData name="Siegbert Rudolph" userId="2af4d44886c067cc" providerId="LiveId" clId="{6B33D7FB-EB52-440B-AD4C-53AA53A38C16}" dt="2023-04-23T06:57:12.312" v="1564" actId="20577"/>
          <ac:spMkLst>
            <pc:docMk/>
            <pc:sldMk cId="1316632571" sldId="1184"/>
            <ac:spMk id="173" creationId="{A2E24848-7DB5-5E29-7A18-25A9FE4AD203}"/>
          </ac:spMkLst>
        </pc:spChg>
        <pc:spChg chg="mod">
          <ac:chgData name="Siegbert Rudolph" userId="2af4d44886c067cc" providerId="LiveId" clId="{6B33D7FB-EB52-440B-AD4C-53AA53A38C16}" dt="2023-04-23T06:43:18.420" v="1481" actId="1035"/>
          <ac:spMkLst>
            <pc:docMk/>
            <pc:sldMk cId="1316632571" sldId="1184"/>
            <ac:spMk id="174" creationId="{84E3B9B7-F2D3-5926-EF7C-508813EB987A}"/>
          </ac:spMkLst>
        </pc:spChg>
        <pc:spChg chg="del">
          <ac:chgData name="Siegbert Rudolph" userId="2af4d44886c067cc" providerId="LiveId" clId="{6B33D7FB-EB52-440B-AD4C-53AA53A38C16}" dt="2023-04-23T06:33:08.253" v="1339" actId="478"/>
          <ac:spMkLst>
            <pc:docMk/>
            <pc:sldMk cId="1316632571" sldId="1184"/>
            <ac:spMk id="175" creationId="{723000F2-E1C8-2E83-0DB0-E706EFACD440}"/>
          </ac:spMkLst>
        </pc:spChg>
        <pc:spChg chg="del">
          <ac:chgData name="Siegbert Rudolph" userId="2af4d44886c067cc" providerId="LiveId" clId="{6B33D7FB-EB52-440B-AD4C-53AA53A38C16}" dt="2023-04-23T06:33:08.253" v="1339" actId="478"/>
          <ac:spMkLst>
            <pc:docMk/>
            <pc:sldMk cId="1316632571" sldId="1184"/>
            <ac:spMk id="176" creationId="{43E762DE-96B2-3124-4873-F1E95E835FF9}"/>
          </ac:spMkLst>
        </pc:spChg>
        <pc:spChg chg="del">
          <ac:chgData name="Siegbert Rudolph" userId="2af4d44886c067cc" providerId="LiveId" clId="{6B33D7FB-EB52-440B-AD4C-53AA53A38C16}" dt="2023-04-23T06:25:02.762" v="1275" actId="478"/>
          <ac:spMkLst>
            <pc:docMk/>
            <pc:sldMk cId="1316632571" sldId="1184"/>
            <ac:spMk id="179" creationId="{066D8FFD-5ABF-1A01-4160-8D266989F961}"/>
          </ac:spMkLst>
        </pc:spChg>
        <pc:spChg chg="del">
          <ac:chgData name="Siegbert Rudolph" userId="2af4d44886c067cc" providerId="LiveId" clId="{6B33D7FB-EB52-440B-AD4C-53AA53A38C16}" dt="2023-04-23T06:34:36.629" v="1361" actId="478"/>
          <ac:spMkLst>
            <pc:docMk/>
            <pc:sldMk cId="1316632571" sldId="1184"/>
            <ac:spMk id="184" creationId="{C991D133-9CA6-509E-C285-C1AA45258187}"/>
          </ac:spMkLst>
        </pc:spChg>
        <pc:spChg chg="del">
          <ac:chgData name="Siegbert Rudolph" userId="2af4d44886c067cc" providerId="LiveId" clId="{6B33D7FB-EB52-440B-AD4C-53AA53A38C16}" dt="2023-04-23T06:28:26.147" v="1285" actId="478"/>
          <ac:spMkLst>
            <pc:docMk/>
            <pc:sldMk cId="1316632571" sldId="1184"/>
            <ac:spMk id="186" creationId="{CFF58D08-CCE0-57A8-FA07-F0CB078DF4B9}"/>
          </ac:spMkLst>
        </pc:spChg>
        <pc:spChg chg="del">
          <ac:chgData name="Siegbert Rudolph" userId="2af4d44886c067cc" providerId="LiveId" clId="{6B33D7FB-EB52-440B-AD4C-53AA53A38C16}" dt="2023-04-23T06:28:48.459" v="1286" actId="478"/>
          <ac:spMkLst>
            <pc:docMk/>
            <pc:sldMk cId="1316632571" sldId="1184"/>
            <ac:spMk id="187" creationId="{97D569FC-C603-9790-8EBF-111BC0DCF99B}"/>
          </ac:spMkLst>
        </pc:spChg>
        <pc:spChg chg="mod">
          <ac:chgData name="Siegbert Rudolph" userId="2af4d44886c067cc" providerId="LiveId" clId="{6B33D7FB-EB52-440B-AD4C-53AA53A38C16}" dt="2023-04-23T06:43:18.420" v="1481" actId="1035"/>
          <ac:spMkLst>
            <pc:docMk/>
            <pc:sldMk cId="1316632571" sldId="1184"/>
            <ac:spMk id="188" creationId="{151206BA-8CE0-53D1-5F96-11FB5BF1F6AC}"/>
          </ac:spMkLst>
        </pc:spChg>
        <pc:spChg chg="mod">
          <ac:chgData name="Siegbert Rudolph" userId="2af4d44886c067cc" providerId="LiveId" clId="{6B33D7FB-EB52-440B-AD4C-53AA53A38C16}" dt="2023-04-23T06:31:38.612" v="1328" actId="404"/>
          <ac:spMkLst>
            <pc:docMk/>
            <pc:sldMk cId="1316632571" sldId="1184"/>
            <ac:spMk id="190" creationId="{DADF0ACA-BDBD-87C0-32CA-AA86611128E1}"/>
          </ac:spMkLst>
        </pc:spChg>
        <pc:spChg chg="mod">
          <ac:chgData name="Siegbert Rudolph" userId="2af4d44886c067cc" providerId="LiveId" clId="{6B33D7FB-EB52-440B-AD4C-53AA53A38C16}" dt="2023-04-23T06:43:18.420" v="1481" actId="1035"/>
          <ac:spMkLst>
            <pc:docMk/>
            <pc:sldMk cId="1316632571" sldId="1184"/>
            <ac:spMk id="193" creationId="{037E945B-B2EA-FFD3-8920-83C1CC561DEB}"/>
          </ac:spMkLst>
        </pc:spChg>
        <pc:spChg chg="del">
          <ac:chgData name="Siegbert Rudolph" userId="2af4d44886c067cc" providerId="LiveId" clId="{6B33D7FB-EB52-440B-AD4C-53AA53A38C16}" dt="2023-04-23T06:27:42.348" v="1279" actId="478"/>
          <ac:spMkLst>
            <pc:docMk/>
            <pc:sldMk cId="1316632571" sldId="1184"/>
            <ac:spMk id="194" creationId="{C2C39366-599A-DD32-E097-FB8748807F2B}"/>
          </ac:spMkLst>
        </pc:spChg>
        <pc:spChg chg="del">
          <ac:chgData name="Siegbert Rudolph" userId="2af4d44886c067cc" providerId="LiveId" clId="{6B33D7FB-EB52-440B-AD4C-53AA53A38C16}" dt="2023-04-23T06:29:28.364" v="1289" actId="478"/>
          <ac:spMkLst>
            <pc:docMk/>
            <pc:sldMk cId="1316632571" sldId="1184"/>
            <ac:spMk id="199" creationId="{AF8EE9FC-80DE-DEE2-CA4D-BDC3B909D972}"/>
          </ac:spMkLst>
        </pc:spChg>
        <pc:spChg chg="mod">
          <ac:chgData name="Siegbert Rudolph" userId="2af4d44886c067cc" providerId="LiveId" clId="{6B33D7FB-EB52-440B-AD4C-53AA53A38C16}" dt="2023-04-23T06:55:04.688" v="1551" actId="20577"/>
          <ac:spMkLst>
            <pc:docMk/>
            <pc:sldMk cId="1316632571" sldId="1184"/>
            <ac:spMk id="200" creationId="{4C05B768-5B99-0AE7-7E31-C0D5161AFBEC}"/>
          </ac:spMkLst>
        </pc:spChg>
        <pc:spChg chg="del">
          <ac:chgData name="Siegbert Rudolph" userId="2af4d44886c067cc" providerId="LiveId" clId="{6B33D7FB-EB52-440B-AD4C-53AA53A38C16}" dt="2023-04-23T06:30:33.967" v="1298" actId="478"/>
          <ac:spMkLst>
            <pc:docMk/>
            <pc:sldMk cId="1316632571" sldId="1184"/>
            <ac:spMk id="203" creationId="{89C3FC7A-074A-3F75-F2C0-FCCEC1E670B7}"/>
          </ac:spMkLst>
        </pc:spChg>
        <pc:spChg chg="mod">
          <ac:chgData name="Siegbert Rudolph" userId="2af4d44886c067cc" providerId="LiveId" clId="{6B33D7FB-EB52-440B-AD4C-53AA53A38C16}" dt="2023-04-23T06:52:02.522" v="1526" actId="20577"/>
          <ac:spMkLst>
            <pc:docMk/>
            <pc:sldMk cId="1316632571" sldId="1184"/>
            <ac:spMk id="204" creationId="{A1D3D29F-69F3-2D34-7BE6-3ED3398CA7D5}"/>
          </ac:spMkLst>
        </pc:spChg>
        <pc:spChg chg="del">
          <ac:chgData name="Siegbert Rudolph" userId="2af4d44886c067cc" providerId="LiveId" clId="{6B33D7FB-EB52-440B-AD4C-53AA53A38C16}" dt="2023-04-23T06:30:33.967" v="1298" actId="478"/>
          <ac:spMkLst>
            <pc:docMk/>
            <pc:sldMk cId="1316632571" sldId="1184"/>
            <ac:spMk id="205" creationId="{123C4C29-2624-1891-7023-37ACE09FBEE3}"/>
          </ac:spMkLst>
        </pc:spChg>
        <pc:spChg chg="del">
          <ac:chgData name="Siegbert Rudolph" userId="2af4d44886c067cc" providerId="LiveId" clId="{6B33D7FB-EB52-440B-AD4C-53AA53A38C16}" dt="2023-04-23T06:33:22.030" v="1341" actId="478"/>
          <ac:spMkLst>
            <pc:docMk/>
            <pc:sldMk cId="1316632571" sldId="1184"/>
            <ac:spMk id="206" creationId="{042B1FA8-9D11-592A-F948-A18BD2A5B695}"/>
          </ac:spMkLst>
        </pc:spChg>
        <pc:spChg chg="mod">
          <ac:chgData name="Siegbert Rudolph" userId="2af4d44886c067cc" providerId="LiveId" clId="{6B33D7FB-EB52-440B-AD4C-53AA53A38C16}" dt="2023-04-23T06:44:23.645" v="1486" actId="6549"/>
          <ac:spMkLst>
            <pc:docMk/>
            <pc:sldMk cId="1316632571" sldId="1184"/>
            <ac:spMk id="207" creationId="{BF5C45B5-E2B8-11CB-3801-665A25398873}"/>
          </ac:spMkLst>
        </pc:spChg>
        <pc:spChg chg="del">
          <ac:chgData name="Siegbert Rudolph" userId="2af4d44886c067cc" providerId="LiveId" clId="{6B33D7FB-EB52-440B-AD4C-53AA53A38C16}" dt="2023-04-23T06:33:22.030" v="1341" actId="478"/>
          <ac:spMkLst>
            <pc:docMk/>
            <pc:sldMk cId="1316632571" sldId="1184"/>
            <ac:spMk id="208" creationId="{7A02F6A1-5237-3818-4CC0-62A54DAE0E8D}"/>
          </ac:spMkLst>
        </pc:spChg>
        <pc:picChg chg="del">
          <ac:chgData name="Siegbert Rudolph" userId="2af4d44886c067cc" providerId="LiveId" clId="{6B33D7FB-EB52-440B-AD4C-53AA53A38C16}" dt="2023-04-23T06:24:29.543" v="1273" actId="478"/>
          <ac:picMkLst>
            <pc:docMk/>
            <pc:sldMk cId="1316632571" sldId="1184"/>
            <ac:picMk id="6" creationId="{8C056BAA-2626-8361-DAF6-A633434C5BE2}"/>
          </ac:picMkLst>
        </pc:picChg>
        <pc:picChg chg="del">
          <ac:chgData name="Siegbert Rudolph" userId="2af4d44886c067cc" providerId="LiveId" clId="{6B33D7FB-EB52-440B-AD4C-53AA53A38C16}" dt="2023-04-23T06:24:42.188" v="1274" actId="478"/>
          <ac:picMkLst>
            <pc:docMk/>
            <pc:sldMk cId="1316632571" sldId="1184"/>
            <ac:picMk id="19" creationId="{5490CEFD-6778-E968-16DF-56BAAF461F05}"/>
          </ac:picMkLst>
        </pc:picChg>
        <pc:picChg chg="del">
          <ac:chgData name="Siegbert Rudolph" userId="2af4d44886c067cc" providerId="LiveId" clId="{6B33D7FB-EB52-440B-AD4C-53AA53A38C16}" dt="2023-04-23T06:24:42.188" v="1274" actId="478"/>
          <ac:picMkLst>
            <pc:docMk/>
            <pc:sldMk cId="1316632571" sldId="1184"/>
            <ac:picMk id="34" creationId="{A4C72C1B-E316-0711-A0C0-BD563C37CBAD}"/>
          </ac:picMkLst>
        </pc:picChg>
        <pc:picChg chg="del">
          <ac:chgData name="Siegbert Rudolph" userId="2af4d44886c067cc" providerId="LiveId" clId="{6B33D7FB-EB52-440B-AD4C-53AA53A38C16}" dt="2023-04-23T06:30:19.997" v="1296" actId="478"/>
          <ac:picMkLst>
            <pc:docMk/>
            <pc:sldMk cId="1316632571" sldId="1184"/>
            <ac:picMk id="100" creationId="{D6F2C5CA-CD16-1D8A-7F8E-6B94318E76AB}"/>
          </ac:picMkLst>
        </pc:picChg>
        <pc:picChg chg="del">
          <ac:chgData name="Siegbert Rudolph" userId="2af4d44886c067cc" providerId="LiveId" clId="{6B33D7FB-EB52-440B-AD4C-53AA53A38C16}" dt="2023-04-23T06:30:19.997" v="1296" actId="478"/>
          <ac:picMkLst>
            <pc:docMk/>
            <pc:sldMk cId="1316632571" sldId="1184"/>
            <ac:picMk id="109" creationId="{D737EEDD-C2AF-D029-5816-5F424F9DB559}"/>
          </ac:picMkLst>
        </pc:picChg>
        <pc:picChg chg="del">
          <ac:chgData name="Siegbert Rudolph" userId="2af4d44886c067cc" providerId="LiveId" clId="{6B33D7FB-EB52-440B-AD4C-53AA53A38C16}" dt="2023-04-23T06:29:06.025" v="1288" actId="478"/>
          <ac:picMkLst>
            <pc:docMk/>
            <pc:sldMk cId="1316632571" sldId="1184"/>
            <ac:picMk id="143" creationId="{C7EBDF72-9666-09B2-EB86-3866F3CC8811}"/>
          </ac:picMkLst>
        </pc:picChg>
        <pc:picChg chg="del">
          <ac:chgData name="Siegbert Rudolph" userId="2af4d44886c067cc" providerId="LiveId" clId="{6B33D7FB-EB52-440B-AD4C-53AA53A38C16}" dt="2023-04-23T06:34:19.824" v="1359" actId="478"/>
          <ac:picMkLst>
            <pc:docMk/>
            <pc:sldMk cId="1316632571" sldId="1184"/>
            <ac:picMk id="159" creationId="{DF016535-0D75-4B05-6DBE-8BC495215540}"/>
          </ac:picMkLst>
        </pc:picChg>
        <pc:picChg chg="del">
          <ac:chgData name="Siegbert Rudolph" userId="2af4d44886c067cc" providerId="LiveId" clId="{6B33D7FB-EB52-440B-AD4C-53AA53A38C16}" dt="2023-04-23T06:34:19.824" v="1359" actId="478"/>
          <ac:picMkLst>
            <pc:docMk/>
            <pc:sldMk cId="1316632571" sldId="1184"/>
            <ac:picMk id="166" creationId="{48CCFC3F-1707-ACF6-8B4F-1C47E164307C}"/>
          </ac:picMkLst>
        </pc:picChg>
      </pc:sldChg>
      <pc:sldChg chg="del">
        <pc:chgData name="Siegbert Rudolph" userId="2af4d44886c067cc" providerId="LiveId" clId="{6B33D7FB-EB52-440B-AD4C-53AA53A38C16}" dt="2023-04-23T06:37:45.822" v="1370" actId="47"/>
        <pc:sldMkLst>
          <pc:docMk/>
          <pc:sldMk cId="225227638" sldId="1185"/>
        </pc:sldMkLst>
      </pc:sldChg>
      <pc:sldChg chg="addSp delSp modSp mod modAnim">
        <pc:chgData name="Siegbert Rudolph" userId="2af4d44886c067cc" providerId="LiveId" clId="{6B33D7FB-EB52-440B-AD4C-53AA53A38C16}" dt="2023-04-23T10:12:22.875" v="3732" actId="113"/>
        <pc:sldMkLst>
          <pc:docMk/>
          <pc:sldMk cId="2415170723" sldId="1185"/>
        </pc:sldMkLst>
        <pc:spChg chg="mod">
          <ac:chgData name="Siegbert Rudolph" userId="2af4d44886c067cc" providerId="LiveId" clId="{6B33D7FB-EB52-440B-AD4C-53AA53A38C16}" dt="2023-04-23T07:01:06.186" v="1578" actId="20577"/>
          <ac:spMkLst>
            <pc:docMk/>
            <pc:sldMk cId="2415170723" sldId="1185"/>
            <ac:spMk id="2" creationId="{DE64B889-3D89-4C79-8DA1-331FE21E5F75}"/>
          </ac:spMkLst>
        </pc:spChg>
        <pc:spChg chg="del">
          <ac:chgData name="Siegbert Rudolph" userId="2af4d44886c067cc" providerId="LiveId" clId="{6B33D7FB-EB52-440B-AD4C-53AA53A38C16}" dt="2023-04-23T07:01:23.366" v="1579" actId="478"/>
          <ac:spMkLst>
            <pc:docMk/>
            <pc:sldMk cId="2415170723" sldId="1185"/>
            <ac:spMk id="4" creationId="{E95787E5-1C0F-505A-DA4C-41D1F693D204}"/>
          </ac:spMkLst>
        </pc:spChg>
        <pc:spChg chg="del">
          <ac:chgData name="Siegbert Rudolph" userId="2af4d44886c067cc" providerId="LiveId" clId="{6B33D7FB-EB52-440B-AD4C-53AA53A38C16}" dt="2023-04-23T07:01:31.844" v="1580" actId="478"/>
          <ac:spMkLst>
            <pc:docMk/>
            <pc:sldMk cId="2415170723" sldId="1185"/>
            <ac:spMk id="5" creationId="{0C7028CC-F19E-9F82-4A81-A8BE9A91964C}"/>
          </ac:spMkLst>
        </pc:spChg>
        <pc:spChg chg="del">
          <ac:chgData name="Siegbert Rudolph" userId="2af4d44886c067cc" providerId="LiveId" clId="{6B33D7FB-EB52-440B-AD4C-53AA53A38C16}" dt="2023-04-23T07:01:23.366" v="1579" actId="478"/>
          <ac:spMkLst>
            <pc:docMk/>
            <pc:sldMk cId="2415170723" sldId="1185"/>
            <ac:spMk id="7" creationId="{E487DEDD-8856-EC85-59E2-F2638CB0DEDA}"/>
          </ac:spMkLst>
        </pc:spChg>
        <pc:spChg chg="del">
          <ac:chgData name="Siegbert Rudolph" userId="2af4d44886c067cc" providerId="LiveId" clId="{6B33D7FB-EB52-440B-AD4C-53AA53A38C16}" dt="2023-04-23T07:01:23.366" v="1579" actId="478"/>
          <ac:spMkLst>
            <pc:docMk/>
            <pc:sldMk cId="2415170723" sldId="1185"/>
            <ac:spMk id="8" creationId="{802A1450-A9F2-06B0-34DD-876274371D0C}"/>
          </ac:spMkLst>
        </pc:spChg>
        <pc:spChg chg="del">
          <ac:chgData name="Siegbert Rudolph" userId="2af4d44886c067cc" providerId="LiveId" clId="{6B33D7FB-EB52-440B-AD4C-53AA53A38C16}" dt="2023-04-23T07:01:23.366" v="1579" actId="478"/>
          <ac:spMkLst>
            <pc:docMk/>
            <pc:sldMk cId="2415170723" sldId="1185"/>
            <ac:spMk id="9" creationId="{E40C545E-6935-2B2B-BDBA-BC1A17AC3A5F}"/>
          </ac:spMkLst>
        </pc:spChg>
        <pc:spChg chg="del">
          <ac:chgData name="Siegbert Rudolph" userId="2af4d44886c067cc" providerId="LiveId" clId="{6B33D7FB-EB52-440B-AD4C-53AA53A38C16}" dt="2023-04-23T07:01:31.844" v="1580" actId="478"/>
          <ac:spMkLst>
            <pc:docMk/>
            <pc:sldMk cId="2415170723" sldId="1185"/>
            <ac:spMk id="10" creationId="{5AFF7E1B-D29A-5702-0E47-F8E8C320435B}"/>
          </ac:spMkLst>
        </pc:spChg>
        <pc:spChg chg="del">
          <ac:chgData name="Siegbert Rudolph" userId="2af4d44886c067cc" providerId="LiveId" clId="{6B33D7FB-EB52-440B-AD4C-53AA53A38C16}" dt="2023-04-23T07:01:23.366" v="1579" actId="478"/>
          <ac:spMkLst>
            <pc:docMk/>
            <pc:sldMk cId="2415170723" sldId="1185"/>
            <ac:spMk id="11" creationId="{B73A0CBB-083D-CC50-3DE6-CD6287A9E5FB}"/>
          </ac:spMkLst>
        </pc:spChg>
        <pc:spChg chg="del">
          <ac:chgData name="Siegbert Rudolph" userId="2af4d44886c067cc" providerId="LiveId" clId="{6B33D7FB-EB52-440B-AD4C-53AA53A38C16}" dt="2023-04-23T07:01:23.366" v="1579" actId="478"/>
          <ac:spMkLst>
            <pc:docMk/>
            <pc:sldMk cId="2415170723" sldId="1185"/>
            <ac:spMk id="12" creationId="{20D39C7A-FB34-8956-2910-4D974088380F}"/>
          </ac:spMkLst>
        </pc:spChg>
        <pc:spChg chg="del">
          <ac:chgData name="Siegbert Rudolph" userId="2af4d44886c067cc" providerId="LiveId" clId="{6B33D7FB-EB52-440B-AD4C-53AA53A38C16}" dt="2023-04-23T07:01:23.366" v="1579" actId="478"/>
          <ac:spMkLst>
            <pc:docMk/>
            <pc:sldMk cId="2415170723" sldId="1185"/>
            <ac:spMk id="13" creationId="{8A3D8E99-5E41-406F-AB67-33B1157A8445}"/>
          </ac:spMkLst>
        </pc:spChg>
        <pc:spChg chg="del">
          <ac:chgData name="Siegbert Rudolph" userId="2af4d44886c067cc" providerId="LiveId" clId="{6B33D7FB-EB52-440B-AD4C-53AA53A38C16}" dt="2023-04-23T07:01:23.366" v="1579" actId="478"/>
          <ac:spMkLst>
            <pc:docMk/>
            <pc:sldMk cId="2415170723" sldId="1185"/>
            <ac:spMk id="14" creationId="{D0B48613-1E5C-DC90-66C7-01CD4AEECE7A}"/>
          </ac:spMkLst>
        </pc:spChg>
        <pc:spChg chg="del">
          <ac:chgData name="Siegbert Rudolph" userId="2af4d44886c067cc" providerId="LiveId" clId="{6B33D7FB-EB52-440B-AD4C-53AA53A38C16}" dt="2023-04-23T07:01:23.366" v="1579" actId="478"/>
          <ac:spMkLst>
            <pc:docMk/>
            <pc:sldMk cId="2415170723" sldId="1185"/>
            <ac:spMk id="15" creationId="{D0DAE15C-4B9A-1383-E579-789F2FCEC2C4}"/>
          </ac:spMkLst>
        </pc:spChg>
        <pc:spChg chg="del">
          <ac:chgData name="Siegbert Rudolph" userId="2af4d44886c067cc" providerId="LiveId" clId="{6B33D7FB-EB52-440B-AD4C-53AA53A38C16}" dt="2023-04-23T07:01:23.366" v="1579" actId="478"/>
          <ac:spMkLst>
            <pc:docMk/>
            <pc:sldMk cId="2415170723" sldId="1185"/>
            <ac:spMk id="16" creationId="{ADC9A505-EAA8-444F-8262-6FE7908D34DE}"/>
          </ac:spMkLst>
        </pc:spChg>
        <pc:spChg chg="del">
          <ac:chgData name="Siegbert Rudolph" userId="2af4d44886c067cc" providerId="LiveId" clId="{6B33D7FB-EB52-440B-AD4C-53AA53A38C16}" dt="2023-04-23T07:01:23.366" v="1579" actId="478"/>
          <ac:spMkLst>
            <pc:docMk/>
            <pc:sldMk cId="2415170723" sldId="1185"/>
            <ac:spMk id="17" creationId="{E9D36142-C6D2-A8A4-67CF-D89AAE3002DC}"/>
          </ac:spMkLst>
        </pc:spChg>
        <pc:spChg chg="del">
          <ac:chgData name="Siegbert Rudolph" userId="2af4d44886c067cc" providerId="LiveId" clId="{6B33D7FB-EB52-440B-AD4C-53AA53A38C16}" dt="2023-04-23T07:01:23.366" v="1579" actId="478"/>
          <ac:spMkLst>
            <pc:docMk/>
            <pc:sldMk cId="2415170723" sldId="1185"/>
            <ac:spMk id="18" creationId="{82AC0D35-E28A-22F2-44D6-A0131A46BF3E}"/>
          </ac:spMkLst>
        </pc:spChg>
        <pc:spChg chg="del">
          <ac:chgData name="Siegbert Rudolph" userId="2af4d44886c067cc" providerId="LiveId" clId="{6B33D7FB-EB52-440B-AD4C-53AA53A38C16}" dt="2023-04-23T07:01:23.366" v="1579" actId="478"/>
          <ac:spMkLst>
            <pc:docMk/>
            <pc:sldMk cId="2415170723" sldId="1185"/>
            <ac:spMk id="20" creationId="{32252380-4857-7CFF-3B89-AB4ABCFBEEF7}"/>
          </ac:spMkLst>
        </pc:spChg>
        <pc:spChg chg="del">
          <ac:chgData name="Siegbert Rudolph" userId="2af4d44886c067cc" providerId="LiveId" clId="{6B33D7FB-EB52-440B-AD4C-53AA53A38C16}" dt="2023-04-23T07:01:31.844" v="1580" actId="478"/>
          <ac:spMkLst>
            <pc:docMk/>
            <pc:sldMk cId="2415170723" sldId="1185"/>
            <ac:spMk id="21" creationId="{36D85322-FCE1-1C93-CCD5-E9EADFC46906}"/>
          </ac:spMkLst>
        </pc:spChg>
        <pc:spChg chg="del">
          <ac:chgData name="Siegbert Rudolph" userId="2af4d44886c067cc" providerId="LiveId" clId="{6B33D7FB-EB52-440B-AD4C-53AA53A38C16}" dt="2023-04-23T07:01:23.366" v="1579" actId="478"/>
          <ac:spMkLst>
            <pc:docMk/>
            <pc:sldMk cId="2415170723" sldId="1185"/>
            <ac:spMk id="22" creationId="{6D06A740-7FF6-4337-D0FE-CB55EFF0EFCD}"/>
          </ac:spMkLst>
        </pc:spChg>
        <pc:spChg chg="del">
          <ac:chgData name="Siegbert Rudolph" userId="2af4d44886c067cc" providerId="LiveId" clId="{6B33D7FB-EB52-440B-AD4C-53AA53A38C16}" dt="2023-04-23T07:01:23.366" v="1579" actId="478"/>
          <ac:spMkLst>
            <pc:docMk/>
            <pc:sldMk cId="2415170723" sldId="1185"/>
            <ac:spMk id="23" creationId="{C74CEFDC-CC44-54B6-33EE-77F05214DE7E}"/>
          </ac:spMkLst>
        </pc:spChg>
        <pc:spChg chg="del">
          <ac:chgData name="Siegbert Rudolph" userId="2af4d44886c067cc" providerId="LiveId" clId="{6B33D7FB-EB52-440B-AD4C-53AA53A38C16}" dt="2023-04-23T07:01:23.366" v="1579" actId="478"/>
          <ac:spMkLst>
            <pc:docMk/>
            <pc:sldMk cId="2415170723" sldId="1185"/>
            <ac:spMk id="24" creationId="{7FC79FC4-FBF4-5275-B95B-50884096623A}"/>
          </ac:spMkLst>
        </pc:spChg>
        <pc:spChg chg="del">
          <ac:chgData name="Siegbert Rudolph" userId="2af4d44886c067cc" providerId="LiveId" clId="{6B33D7FB-EB52-440B-AD4C-53AA53A38C16}" dt="2023-04-23T07:01:23.366" v="1579" actId="478"/>
          <ac:spMkLst>
            <pc:docMk/>
            <pc:sldMk cId="2415170723" sldId="1185"/>
            <ac:spMk id="25" creationId="{70940CD8-AB0B-5EA9-0EFD-83367C06B343}"/>
          </ac:spMkLst>
        </pc:spChg>
        <pc:spChg chg="del">
          <ac:chgData name="Siegbert Rudolph" userId="2af4d44886c067cc" providerId="LiveId" clId="{6B33D7FB-EB52-440B-AD4C-53AA53A38C16}" dt="2023-04-23T07:01:23.366" v="1579" actId="478"/>
          <ac:spMkLst>
            <pc:docMk/>
            <pc:sldMk cId="2415170723" sldId="1185"/>
            <ac:spMk id="26" creationId="{F0F57EEA-229B-8D72-3EE0-572C77518A18}"/>
          </ac:spMkLst>
        </pc:spChg>
        <pc:spChg chg="del">
          <ac:chgData name="Siegbert Rudolph" userId="2af4d44886c067cc" providerId="LiveId" clId="{6B33D7FB-EB52-440B-AD4C-53AA53A38C16}" dt="2023-04-23T07:01:23.366" v="1579" actId="478"/>
          <ac:spMkLst>
            <pc:docMk/>
            <pc:sldMk cId="2415170723" sldId="1185"/>
            <ac:spMk id="27" creationId="{479D598D-107F-E838-5C34-954E23E23205}"/>
          </ac:spMkLst>
        </pc:spChg>
        <pc:spChg chg="del">
          <ac:chgData name="Siegbert Rudolph" userId="2af4d44886c067cc" providerId="LiveId" clId="{6B33D7FB-EB52-440B-AD4C-53AA53A38C16}" dt="2023-04-23T07:01:23.366" v="1579" actId="478"/>
          <ac:spMkLst>
            <pc:docMk/>
            <pc:sldMk cId="2415170723" sldId="1185"/>
            <ac:spMk id="28" creationId="{190F638E-0663-A784-C6D7-A69971D0C5BF}"/>
          </ac:spMkLst>
        </pc:spChg>
        <pc:spChg chg="del">
          <ac:chgData name="Siegbert Rudolph" userId="2af4d44886c067cc" providerId="LiveId" clId="{6B33D7FB-EB52-440B-AD4C-53AA53A38C16}" dt="2023-04-23T07:01:23.366" v="1579" actId="478"/>
          <ac:spMkLst>
            <pc:docMk/>
            <pc:sldMk cId="2415170723" sldId="1185"/>
            <ac:spMk id="29" creationId="{7DA91EC6-B837-ED35-3B79-E10B13FF364C}"/>
          </ac:spMkLst>
        </pc:spChg>
        <pc:spChg chg="del">
          <ac:chgData name="Siegbert Rudolph" userId="2af4d44886c067cc" providerId="LiveId" clId="{6B33D7FB-EB52-440B-AD4C-53AA53A38C16}" dt="2023-04-23T07:01:23.366" v="1579" actId="478"/>
          <ac:spMkLst>
            <pc:docMk/>
            <pc:sldMk cId="2415170723" sldId="1185"/>
            <ac:spMk id="30" creationId="{81A20F59-3F55-3197-BD68-26D060AEFBC2}"/>
          </ac:spMkLst>
        </pc:spChg>
        <pc:spChg chg="del">
          <ac:chgData name="Siegbert Rudolph" userId="2af4d44886c067cc" providerId="LiveId" clId="{6B33D7FB-EB52-440B-AD4C-53AA53A38C16}" dt="2023-04-23T07:01:23.366" v="1579" actId="478"/>
          <ac:spMkLst>
            <pc:docMk/>
            <pc:sldMk cId="2415170723" sldId="1185"/>
            <ac:spMk id="31" creationId="{A0073306-D1C3-6A23-2758-C119C20CA045}"/>
          </ac:spMkLst>
        </pc:spChg>
        <pc:spChg chg="del">
          <ac:chgData name="Siegbert Rudolph" userId="2af4d44886c067cc" providerId="LiveId" clId="{6B33D7FB-EB52-440B-AD4C-53AA53A38C16}" dt="2023-04-23T07:01:23.366" v="1579" actId="478"/>
          <ac:spMkLst>
            <pc:docMk/>
            <pc:sldMk cId="2415170723" sldId="1185"/>
            <ac:spMk id="32" creationId="{8879A33D-F513-C4F5-28EC-01D1E6F388DE}"/>
          </ac:spMkLst>
        </pc:spChg>
        <pc:spChg chg="del">
          <ac:chgData name="Siegbert Rudolph" userId="2af4d44886c067cc" providerId="LiveId" clId="{6B33D7FB-EB52-440B-AD4C-53AA53A38C16}" dt="2023-04-23T07:01:23.366" v="1579" actId="478"/>
          <ac:spMkLst>
            <pc:docMk/>
            <pc:sldMk cId="2415170723" sldId="1185"/>
            <ac:spMk id="33" creationId="{79E195BE-D8AA-D7A1-4DC1-59E3AA105DB3}"/>
          </ac:spMkLst>
        </pc:spChg>
        <pc:spChg chg="del">
          <ac:chgData name="Siegbert Rudolph" userId="2af4d44886c067cc" providerId="LiveId" clId="{6B33D7FB-EB52-440B-AD4C-53AA53A38C16}" dt="2023-04-23T07:01:23.366" v="1579" actId="478"/>
          <ac:spMkLst>
            <pc:docMk/>
            <pc:sldMk cId="2415170723" sldId="1185"/>
            <ac:spMk id="35" creationId="{E60ABCD5-F3F2-CBAC-69C7-983B44D352FA}"/>
          </ac:spMkLst>
        </pc:spChg>
        <pc:spChg chg="del">
          <ac:chgData name="Siegbert Rudolph" userId="2af4d44886c067cc" providerId="LiveId" clId="{6B33D7FB-EB52-440B-AD4C-53AA53A38C16}" dt="2023-04-23T07:01:31.844" v="1580" actId="478"/>
          <ac:spMkLst>
            <pc:docMk/>
            <pc:sldMk cId="2415170723" sldId="1185"/>
            <ac:spMk id="36" creationId="{A5549487-1F02-31D9-C69B-64546086AB9D}"/>
          </ac:spMkLst>
        </pc:spChg>
        <pc:spChg chg="del">
          <ac:chgData name="Siegbert Rudolph" userId="2af4d44886c067cc" providerId="LiveId" clId="{6B33D7FB-EB52-440B-AD4C-53AA53A38C16}" dt="2023-04-23T07:01:23.366" v="1579" actId="478"/>
          <ac:spMkLst>
            <pc:docMk/>
            <pc:sldMk cId="2415170723" sldId="1185"/>
            <ac:spMk id="37" creationId="{0CE784FF-5766-A3BD-4619-EEFA6FB62183}"/>
          </ac:spMkLst>
        </pc:spChg>
        <pc:spChg chg="del">
          <ac:chgData name="Siegbert Rudolph" userId="2af4d44886c067cc" providerId="LiveId" clId="{6B33D7FB-EB52-440B-AD4C-53AA53A38C16}" dt="2023-04-23T07:01:23.366" v="1579" actId="478"/>
          <ac:spMkLst>
            <pc:docMk/>
            <pc:sldMk cId="2415170723" sldId="1185"/>
            <ac:spMk id="38" creationId="{764B5370-72CB-8E9C-2E1E-91CFE21310BE}"/>
          </ac:spMkLst>
        </pc:spChg>
        <pc:spChg chg="del">
          <ac:chgData name="Siegbert Rudolph" userId="2af4d44886c067cc" providerId="LiveId" clId="{6B33D7FB-EB52-440B-AD4C-53AA53A38C16}" dt="2023-04-23T07:01:31.844" v="1580" actId="478"/>
          <ac:spMkLst>
            <pc:docMk/>
            <pc:sldMk cId="2415170723" sldId="1185"/>
            <ac:spMk id="39" creationId="{C3901554-0E33-A1D4-9B3B-2C61414251E6}"/>
          </ac:spMkLst>
        </pc:spChg>
        <pc:spChg chg="del">
          <ac:chgData name="Siegbert Rudolph" userId="2af4d44886c067cc" providerId="LiveId" clId="{6B33D7FB-EB52-440B-AD4C-53AA53A38C16}" dt="2023-04-23T07:01:31.844" v="1580" actId="478"/>
          <ac:spMkLst>
            <pc:docMk/>
            <pc:sldMk cId="2415170723" sldId="1185"/>
            <ac:spMk id="41" creationId="{3D8664F9-D101-9AD1-09B1-DF9048375477}"/>
          </ac:spMkLst>
        </pc:spChg>
        <pc:spChg chg="del">
          <ac:chgData name="Siegbert Rudolph" userId="2af4d44886c067cc" providerId="LiveId" clId="{6B33D7FB-EB52-440B-AD4C-53AA53A38C16}" dt="2023-04-23T07:01:31.844" v="1580" actId="478"/>
          <ac:spMkLst>
            <pc:docMk/>
            <pc:sldMk cId="2415170723" sldId="1185"/>
            <ac:spMk id="42" creationId="{7DFC1771-96F7-5A01-0377-027A94FD3921}"/>
          </ac:spMkLst>
        </pc:spChg>
        <pc:spChg chg="del">
          <ac:chgData name="Siegbert Rudolph" userId="2af4d44886c067cc" providerId="LiveId" clId="{6B33D7FB-EB52-440B-AD4C-53AA53A38C16}" dt="2023-04-23T07:01:31.844" v="1580" actId="478"/>
          <ac:spMkLst>
            <pc:docMk/>
            <pc:sldMk cId="2415170723" sldId="1185"/>
            <ac:spMk id="43" creationId="{D239A867-FDE1-6FED-2EC3-C9218AEC8C18}"/>
          </ac:spMkLst>
        </pc:spChg>
        <pc:spChg chg="del">
          <ac:chgData name="Siegbert Rudolph" userId="2af4d44886c067cc" providerId="LiveId" clId="{6B33D7FB-EB52-440B-AD4C-53AA53A38C16}" dt="2023-04-23T07:01:31.844" v="1580" actId="478"/>
          <ac:spMkLst>
            <pc:docMk/>
            <pc:sldMk cId="2415170723" sldId="1185"/>
            <ac:spMk id="44" creationId="{149148FC-CB52-9C83-AAD5-417D41FA1761}"/>
          </ac:spMkLst>
        </pc:spChg>
        <pc:spChg chg="del">
          <ac:chgData name="Siegbert Rudolph" userId="2af4d44886c067cc" providerId="LiveId" clId="{6B33D7FB-EB52-440B-AD4C-53AA53A38C16}" dt="2023-04-23T07:01:31.844" v="1580" actId="478"/>
          <ac:spMkLst>
            <pc:docMk/>
            <pc:sldMk cId="2415170723" sldId="1185"/>
            <ac:spMk id="45" creationId="{45B53518-821F-DEC2-AA93-C0AA23A514CF}"/>
          </ac:spMkLst>
        </pc:spChg>
        <pc:spChg chg="del">
          <ac:chgData name="Siegbert Rudolph" userId="2af4d44886c067cc" providerId="LiveId" clId="{6B33D7FB-EB52-440B-AD4C-53AA53A38C16}" dt="2023-04-23T07:01:23.366" v="1579" actId="478"/>
          <ac:spMkLst>
            <pc:docMk/>
            <pc:sldMk cId="2415170723" sldId="1185"/>
            <ac:spMk id="46" creationId="{EA4B55A4-61DE-6A4C-11BB-D62FBE1E730C}"/>
          </ac:spMkLst>
        </pc:spChg>
        <pc:spChg chg="del">
          <ac:chgData name="Siegbert Rudolph" userId="2af4d44886c067cc" providerId="LiveId" clId="{6B33D7FB-EB52-440B-AD4C-53AA53A38C16}" dt="2023-04-23T07:01:23.366" v="1579" actId="478"/>
          <ac:spMkLst>
            <pc:docMk/>
            <pc:sldMk cId="2415170723" sldId="1185"/>
            <ac:spMk id="47" creationId="{C36DA720-AB1F-4FDD-9AC2-07E090E1FB23}"/>
          </ac:spMkLst>
        </pc:spChg>
        <pc:spChg chg="del">
          <ac:chgData name="Siegbert Rudolph" userId="2af4d44886c067cc" providerId="LiveId" clId="{6B33D7FB-EB52-440B-AD4C-53AA53A38C16}" dt="2023-04-23T07:01:23.366" v="1579" actId="478"/>
          <ac:spMkLst>
            <pc:docMk/>
            <pc:sldMk cId="2415170723" sldId="1185"/>
            <ac:spMk id="48" creationId="{E1B6787B-91CB-4A2D-8611-216CEA5F6A69}"/>
          </ac:spMkLst>
        </pc:spChg>
        <pc:spChg chg="del">
          <ac:chgData name="Siegbert Rudolph" userId="2af4d44886c067cc" providerId="LiveId" clId="{6B33D7FB-EB52-440B-AD4C-53AA53A38C16}" dt="2023-04-23T07:01:23.366" v="1579" actId="478"/>
          <ac:spMkLst>
            <pc:docMk/>
            <pc:sldMk cId="2415170723" sldId="1185"/>
            <ac:spMk id="49" creationId="{0722C5E1-3E90-36EF-E1B6-9B8B354B80F1}"/>
          </ac:spMkLst>
        </pc:spChg>
        <pc:spChg chg="del">
          <ac:chgData name="Siegbert Rudolph" userId="2af4d44886c067cc" providerId="LiveId" clId="{6B33D7FB-EB52-440B-AD4C-53AA53A38C16}" dt="2023-04-23T07:01:23.366" v="1579" actId="478"/>
          <ac:spMkLst>
            <pc:docMk/>
            <pc:sldMk cId="2415170723" sldId="1185"/>
            <ac:spMk id="50" creationId="{25DE9968-BFE7-4D6E-996C-8CF03B15054E}"/>
          </ac:spMkLst>
        </pc:spChg>
        <pc:spChg chg="del">
          <ac:chgData name="Siegbert Rudolph" userId="2af4d44886c067cc" providerId="LiveId" clId="{6B33D7FB-EB52-440B-AD4C-53AA53A38C16}" dt="2023-04-23T07:01:23.366" v="1579" actId="478"/>
          <ac:spMkLst>
            <pc:docMk/>
            <pc:sldMk cId="2415170723" sldId="1185"/>
            <ac:spMk id="51" creationId="{585F88BE-9B43-4516-B271-963E51F9814E}"/>
          </ac:spMkLst>
        </pc:spChg>
        <pc:spChg chg="del">
          <ac:chgData name="Siegbert Rudolph" userId="2af4d44886c067cc" providerId="LiveId" clId="{6B33D7FB-EB52-440B-AD4C-53AA53A38C16}" dt="2023-04-23T07:01:23.366" v="1579" actId="478"/>
          <ac:spMkLst>
            <pc:docMk/>
            <pc:sldMk cId="2415170723" sldId="1185"/>
            <ac:spMk id="52" creationId="{EBDB8D54-4EF8-4C9E-9B11-B46195961639}"/>
          </ac:spMkLst>
        </pc:spChg>
        <pc:spChg chg="del">
          <ac:chgData name="Siegbert Rudolph" userId="2af4d44886c067cc" providerId="LiveId" clId="{6B33D7FB-EB52-440B-AD4C-53AA53A38C16}" dt="2023-04-23T07:01:23.366" v="1579" actId="478"/>
          <ac:spMkLst>
            <pc:docMk/>
            <pc:sldMk cId="2415170723" sldId="1185"/>
            <ac:spMk id="53" creationId="{F1680C45-9E25-4F25-AE36-C5DE4FF79C8D}"/>
          </ac:spMkLst>
        </pc:spChg>
        <pc:spChg chg="del">
          <ac:chgData name="Siegbert Rudolph" userId="2af4d44886c067cc" providerId="LiveId" clId="{6B33D7FB-EB52-440B-AD4C-53AA53A38C16}" dt="2023-04-23T07:01:31.844" v="1580" actId="478"/>
          <ac:spMkLst>
            <pc:docMk/>
            <pc:sldMk cId="2415170723" sldId="1185"/>
            <ac:spMk id="54" creationId="{30860DC9-5A74-8B3C-CEEA-73FBEE6EF545}"/>
          </ac:spMkLst>
        </pc:spChg>
        <pc:spChg chg="del">
          <ac:chgData name="Siegbert Rudolph" userId="2af4d44886c067cc" providerId="LiveId" clId="{6B33D7FB-EB52-440B-AD4C-53AA53A38C16}" dt="2023-04-23T07:01:23.366" v="1579" actId="478"/>
          <ac:spMkLst>
            <pc:docMk/>
            <pc:sldMk cId="2415170723" sldId="1185"/>
            <ac:spMk id="55" creationId="{D9BDB5A4-8A51-9680-5DC0-C2552A734104}"/>
          </ac:spMkLst>
        </pc:spChg>
        <pc:spChg chg="del">
          <ac:chgData name="Siegbert Rudolph" userId="2af4d44886c067cc" providerId="LiveId" clId="{6B33D7FB-EB52-440B-AD4C-53AA53A38C16}" dt="2023-04-23T07:01:23.366" v="1579" actId="478"/>
          <ac:spMkLst>
            <pc:docMk/>
            <pc:sldMk cId="2415170723" sldId="1185"/>
            <ac:spMk id="56" creationId="{7B1FED74-3458-D91E-75FF-288FF0BE879D}"/>
          </ac:spMkLst>
        </pc:spChg>
        <pc:spChg chg="del">
          <ac:chgData name="Siegbert Rudolph" userId="2af4d44886c067cc" providerId="LiveId" clId="{6B33D7FB-EB52-440B-AD4C-53AA53A38C16}" dt="2023-04-23T07:01:23.366" v="1579" actId="478"/>
          <ac:spMkLst>
            <pc:docMk/>
            <pc:sldMk cId="2415170723" sldId="1185"/>
            <ac:spMk id="57" creationId="{A41D9A42-AC0D-BD04-EE5F-A8A918F3C6CF}"/>
          </ac:spMkLst>
        </pc:spChg>
        <pc:spChg chg="del">
          <ac:chgData name="Siegbert Rudolph" userId="2af4d44886c067cc" providerId="LiveId" clId="{6B33D7FB-EB52-440B-AD4C-53AA53A38C16}" dt="2023-04-23T07:01:23.366" v="1579" actId="478"/>
          <ac:spMkLst>
            <pc:docMk/>
            <pc:sldMk cId="2415170723" sldId="1185"/>
            <ac:spMk id="59" creationId="{20CA2217-7BAA-546A-C49C-044284BA0FD6}"/>
          </ac:spMkLst>
        </pc:spChg>
        <pc:spChg chg="del">
          <ac:chgData name="Siegbert Rudolph" userId="2af4d44886c067cc" providerId="LiveId" clId="{6B33D7FB-EB52-440B-AD4C-53AA53A38C16}" dt="2023-04-23T07:01:23.366" v="1579" actId="478"/>
          <ac:spMkLst>
            <pc:docMk/>
            <pc:sldMk cId="2415170723" sldId="1185"/>
            <ac:spMk id="60" creationId="{38F72FEF-255D-4D13-FA19-FD7AB97B80FD}"/>
          </ac:spMkLst>
        </pc:spChg>
        <pc:spChg chg="del">
          <ac:chgData name="Siegbert Rudolph" userId="2af4d44886c067cc" providerId="LiveId" clId="{6B33D7FB-EB52-440B-AD4C-53AA53A38C16}" dt="2023-04-23T07:01:23.366" v="1579" actId="478"/>
          <ac:spMkLst>
            <pc:docMk/>
            <pc:sldMk cId="2415170723" sldId="1185"/>
            <ac:spMk id="61" creationId="{1271A12B-EE90-4CD2-5178-027AB931BF49}"/>
          </ac:spMkLst>
        </pc:spChg>
        <pc:spChg chg="del">
          <ac:chgData name="Siegbert Rudolph" userId="2af4d44886c067cc" providerId="LiveId" clId="{6B33D7FB-EB52-440B-AD4C-53AA53A38C16}" dt="2023-04-23T07:01:23.366" v="1579" actId="478"/>
          <ac:spMkLst>
            <pc:docMk/>
            <pc:sldMk cId="2415170723" sldId="1185"/>
            <ac:spMk id="62" creationId="{72A8F70D-FE67-32EE-2725-4CDB7946C1EA}"/>
          </ac:spMkLst>
        </pc:spChg>
        <pc:spChg chg="del">
          <ac:chgData name="Siegbert Rudolph" userId="2af4d44886c067cc" providerId="LiveId" clId="{6B33D7FB-EB52-440B-AD4C-53AA53A38C16}" dt="2023-04-23T07:01:23.366" v="1579" actId="478"/>
          <ac:spMkLst>
            <pc:docMk/>
            <pc:sldMk cId="2415170723" sldId="1185"/>
            <ac:spMk id="63" creationId="{A7169DDD-F199-B448-C8A8-4D2992869700}"/>
          </ac:spMkLst>
        </pc:spChg>
        <pc:spChg chg="del">
          <ac:chgData name="Siegbert Rudolph" userId="2af4d44886c067cc" providerId="LiveId" clId="{6B33D7FB-EB52-440B-AD4C-53AA53A38C16}" dt="2023-04-23T07:01:23.366" v="1579" actId="478"/>
          <ac:spMkLst>
            <pc:docMk/>
            <pc:sldMk cId="2415170723" sldId="1185"/>
            <ac:spMk id="64" creationId="{3BC65CA1-F428-2A44-4D70-C92C6B1F5495}"/>
          </ac:spMkLst>
        </pc:spChg>
        <pc:spChg chg="del">
          <ac:chgData name="Siegbert Rudolph" userId="2af4d44886c067cc" providerId="LiveId" clId="{6B33D7FB-EB52-440B-AD4C-53AA53A38C16}" dt="2023-04-23T07:01:23.366" v="1579" actId="478"/>
          <ac:spMkLst>
            <pc:docMk/>
            <pc:sldMk cId="2415170723" sldId="1185"/>
            <ac:spMk id="65" creationId="{90311ACE-DBD9-876D-4791-83273EB3434C}"/>
          </ac:spMkLst>
        </pc:spChg>
        <pc:spChg chg="del">
          <ac:chgData name="Siegbert Rudolph" userId="2af4d44886c067cc" providerId="LiveId" clId="{6B33D7FB-EB52-440B-AD4C-53AA53A38C16}" dt="2023-04-23T07:01:23.366" v="1579" actId="478"/>
          <ac:spMkLst>
            <pc:docMk/>
            <pc:sldMk cId="2415170723" sldId="1185"/>
            <ac:spMk id="66" creationId="{F300CAC6-B1D7-6642-757C-C0D816B62161}"/>
          </ac:spMkLst>
        </pc:spChg>
        <pc:spChg chg="del">
          <ac:chgData name="Siegbert Rudolph" userId="2af4d44886c067cc" providerId="LiveId" clId="{6B33D7FB-EB52-440B-AD4C-53AA53A38C16}" dt="2023-04-23T07:01:23.366" v="1579" actId="478"/>
          <ac:spMkLst>
            <pc:docMk/>
            <pc:sldMk cId="2415170723" sldId="1185"/>
            <ac:spMk id="67" creationId="{919671B7-60C1-55DA-4E45-0840E1A17E42}"/>
          </ac:spMkLst>
        </pc:spChg>
        <pc:spChg chg="del">
          <ac:chgData name="Siegbert Rudolph" userId="2af4d44886c067cc" providerId="LiveId" clId="{6B33D7FB-EB52-440B-AD4C-53AA53A38C16}" dt="2023-04-23T07:01:31.844" v="1580" actId="478"/>
          <ac:spMkLst>
            <pc:docMk/>
            <pc:sldMk cId="2415170723" sldId="1185"/>
            <ac:spMk id="68" creationId="{46EE52FC-C7B1-6E15-0B29-AFEFE13A6726}"/>
          </ac:spMkLst>
        </pc:spChg>
        <pc:spChg chg="del">
          <ac:chgData name="Siegbert Rudolph" userId="2af4d44886c067cc" providerId="LiveId" clId="{6B33D7FB-EB52-440B-AD4C-53AA53A38C16}" dt="2023-04-23T07:01:31.844" v="1580" actId="478"/>
          <ac:spMkLst>
            <pc:docMk/>
            <pc:sldMk cId="2415170723" sldId="1185"/>
            <ac:spMk id="69" creationId="{9B2ED296-A29A-8895-E76B-B513AAA61054}"/>
          </ac:spMkLst>
        </pc:spChg>
        <pc:spChg chg="del">
          <ac:chgData name="Siegbert Rudolph" userId="2af4d44886c067cc" providerId="LiveId" clId="{6B33D7FB-EB52-440B-AD4C-53AA53A38C16}" dt="2023-04-23T07:01:31.844" v="1580" actId="478"/>
          <ac:spMkLst>
            <pc:docMk/>
            <pc:sldMk cId="2415170723" sldId="1185"/>
            <ac:spMk id="70" creationId="{9DD91EFC-E8DF-9864-D7D5-5174ED52E17C}"/>
          </ac:spMkLst>
        </pc:spChg>
        <pc:spChg chg="del">
          <ac:chgData name="Siegbert Rudolph" userId="2af4d44886c067cc" providerId="LiveId" clId="{6B33D7FB-EB52-440B-AD4C-53AA53A38C16}" dt="2023-04-23T07:01:23.366" v="1579" actId="478"/>
          <ac:spMkLst>
            <pc:docMk/>
            <pc:sldMk cId="2415170723" sldId="1185"/>
            <ac:spMk id="71" creationId="{B3ECD282-7527-35EB-EFA5-9125B8812711}"/>
          </ac:spMkLst>
        </pc:spChg>
        <pc:spChg chg="del">
          <ac:chgData name="Siegbert Rudolph" userId="2af4d44886c067cc" providerId="LiveId" clId="{6B33D7FB-EB52-440B-AD4C-53AA53A38C16}" dt="2023-04-23T07:01:31.844" v="1580" actId="478"/>
          <ac:spMkLst>
            <pc:docMk/>
            <pc:sldMk cId="2415170723" sldId="1185"/>
            <ac:spMk id="73" creationId="{AE656F8A-3EDF-9FCA-2727-DB2AC75E73B3}"/>
          </ac:spMkLst>
        </pc:spChg>
        <pc:spChg chg="del">
          <ac:chgData name="Siegbert Rudolph" userId="2af4d44886c067cc" providerId="LiveId" clId="{6B33D7FB-EB52-440B-AD4C-53AA53A38C16}" dt="2023-04-23T07:01:31.844" v="1580" actId="478"/>
          <ac:spMkLst>
            <pc:docMk/>
            <pc:sldMk cId="2415170723" sldId="1185"/>
            <ac:spMk id="74" creationId="{564E088E-1988-7D76-C6CF-32D0CED2DEBD}"/>
          </ac:spMkLst>
        </pc:spChg>
        <pc:spChg chg="del">
          <ac:chgData name="Siegbert Rudolph" userId="2af4d44886c067cc" providerId="LiveId" clId="{6B33D7FB-EB52-440B-AD4C-53AA53A38C16}" dt="2023-04-23T07:01:31.844" v="1580" actId="478"/>
          <ac:spMkLst>
            <pc:docMk/>
            <pc:sldMk cId="2415170723" sldId="1185"/>
            <ac:spMk id="75" creationId="{C22E4C7C-213E-B958-E983-4264AFBAF6FB}"/>
          </ac:spMkLst>
        </pc:spChg>
        <pc:spChg chg="del">
          <ac:chgData name="Siegbert Rudolph" userId="2af4d44886c067cc" providerId="LiveId" clId="{6B33D7FB-EB52-440B-AD4C-53AA53A38C16}" dt="2023-04-23T07:01:31.844" v="1580" actId="478"/>
          <ac:spMkLst>
            <pc:docMk/>
            <pc:sldMk cId="2415170723" sldId="1185"/>
            <ac:spMk id="76" creationId="{86912B5F-00DF-72DC-855C-C790DABD709D}"/>
          </ac:spMkLst>
        </pc:spChg>
        <pc:spChg chg="del">
          <ac:chgData name="Siegbert Rudolph" userId="2af4d44886c067cc" providerId="LiveId" clId="{6B33D7FB-EB52-440B-AD4C-53AA53A38C16}" dt="2023-04-23T07:01:31.844" v="1580" actId="478"/>
          <ac:spMkLst>
            <pc:docMk/>
            <pc:sldMk cId="2415170723" sldId="1185"/>
            <ac:spMk id="77" creationId="{44C816C9-3D3F-9D70-B2BC-433E55146863}"/>
          </ac:spMkLst>
        </pc:spChg>
        <pc:spChg chg="del">
          <ac:chgData name="Siegbert Rudolph" userId="2af4d44886c067cc" providerId="LiveId" clId="{6B33D7FB-EB52-440B-AD4C-53AA53A38C16}" dt="2023-04-23T07:01:31.844" v="1580" actId="478"/>
          <ac:spMkLst>
            <pc:docMk/>
            <pc:sldMk cId="2415170723" sldId="1185"/>
            <ac:spMk id="78" creationId="{919DE237-64DB-724B-E58B-1982C16B86A7}"/>
          </ac:spMkLst>
        </pc:spChg>
        <pc:spChg chg="del">
          <ac:chgData name="Siegbert Rudolph" userId="2af4d44886c067cc" providerId="LiveId" clId="{6B33D7FB-EB52-440B-AD4C-53AA53A38C16}" dt="2023-04-23T07:01:31.844" v="1580" actId="478"/>
          <ac:spMkLst>
            <pc:docMk/>
            <pc:sldMk cId="2415170723" sldId="1185"/>
            <ac:spMk id="79" creationId="{08ABC756-E47D-98E2-A917-A34D76BB5126}"/>
          </ac:spMkLst>
        </pc:spChg>
        <pc:spChg chg="del">
          <ac:chgData name="Siegbert Rudolph" userId="2af4d44886c067cc" providerId="LiveId" clId="{6B33D7FB-EB52-440B-AD4C-53AA53A38C16}" dt="2023-04-23T07:01:23.366" v="1579" actId="478"/>
          <ac:spMkLst>
            <pc:docMk/>
            <pc:sldMk cId="2415170723" sldId="1185"/>
            <ac:spMk id="83" creationId="{1710EE97-71D7-6C85-E342-BD3894E8CBF5}"/>
          </ac:spMkLst>
        </pc:spChg>
        <pc:spChg chg="del">
          <ac:chgData name="Siegbert Rudolph" userId="2af4d44886c067cc" providerId="LiveId" clId="{6B33D7FB-EB52-440B-AD4C-53AA53A38C16}" dt="2023-04-23T07:01:23.366" v="1579" actId="478"/>
          <ac:spMkLst>
            <pc:docMk/>
            <pc:sldMk cId="2415170723" sldId="1185"/>
            <ac:spMk id="85" creationId="{5DFDF9A2-928C-588D-AAB8-2B334015E311}"/>
          </ac:spMkLst>
        </pc:spChg>
        <pc:spChg chg="del">
          <ac:chgData name="Siegbert Rudolph" userId="2af4d44886c067cc" providerId="LiveId" clId="{6B33D7FB-EB52-440B-AD4C-53AA53A38C16}" dt="2023-04-23T07:01:23.366" v="1579" actId="478"/>
          <ac:spMkLst>
            <pc:docMk/>
            <pc:sldMk cId="2415170723" sldId="1185"/>
            <ac:spMk id="86" creationId="{B3E1F5E1-5748-FFAC-497A-92BEA46C5214}"/>
          </ac:spMkLst>
        </pc:spChg>
        <pc:spChg chg="del">
          <ac:chgData name="Siegbert Rudolph" userId="2af4d44886c067cc" providerId="LiveId" clId="{6B33D7FB-EB52-440B-AD4C-53AA53A38C16}" dt="2023-04-23T07:01:23.366" v="1579" actId="478"/>
          <ac:spMkLst>
            <pc:docMk/>
            <pc:sldMk cId="2415170723" sldId="1185"/>
            <ac:spMk id="87" creationId="{3A90786E-9450-2A42-8A59-C999DE53ECD4}"/>
          </ac:spMkLst>
        </pc:spChg>
        <pc:spChg chg="del">
          <ac:chgData name="Siegbert Rudolph" userId="2af4d44886c067cc" providerId="LiveId" clId="{6B33D7FB-EB52-440B-AD4C-53AA53A38C16}" dt="2023-04-23T07:01:23.366" v="1579" actId="478"/>
          <ac:spMkLst>
            <pc:docMk/>
            <pc:sldMk cId="2415170723" sldId="1185"/>
            <ac:spMk id="88" creationId="{934AC1C1-C1E1-E2C9-0BFA-01DFE3CB3DCB}"/>
          </ac:spMkLst>
        </pc:spChg>
        <pc:spChg chg="del">
          <ac:chgData name="Siegbert Rudolph" userId="2af4d44886c067cc" providerId="LiveId" clId="{6B33D7FB-EB52-440B-AD4C-53AA53A38C16}" dt="2023-04-23T07:01:31.844" v="1580" actId="478"/>
          <ac:spMkLst>
            <pc:docMk/>
            <pc:sldMk cId="2415170723" sldId="1185"/>
            <ac:spMk id="89" creationId="{D006416F-BBCC-FF57-6117-48EF83C9B99F}"/>
          </ac:spMkLst>
        </pc:spChg>
        <pc:spChg chg="del">
          <ac:chgData name="Siegbert Rudolph" userId="2af4d44886c067cc" providerId="LiveId" clId="{6B33D7FB-EB52-440B-AD4C-53AA53A38C16}" dt="2023-04-23T07:01:31.844" v="1580" actId="478"/>
          <ac:spMkLst>
            <pc:docMk/>
            <pc:sldMk cId="2415170723" sldId="1185"/>
            <ac:spMk id="90" creationId="{E979E3A3-DF78-5F38-5577-D80AD21B7EE0}"/>
          </ac:spMkLst>
        </pc:spChg>
        <pc:spChg chg="del">
          <ac:chgData name="Siegbert Rudolph" userId="2af4d44886c067cc" providerId="LiveId" clId="{6B33D7FB-EB52-440B-AD4C-53AA53A38C16}" dt="2023-04-23T07:01:31.844" v="1580" actId="478"/>
          <ac:spMkLst>
            <pc:docMk/>
            <pc:sldMk cId="2415170723" sldId="1185"/>
            <ac:spMk id="91" creationId="{9D0505EF-0E46-7285-29E1-54824C8ECF8C}"/>
          </ac:spMkLst>
        </pc:spChg>
        <pc:spChg chg="del">
          <ac:chgData name="Siegbert Rudolph" userId="2af4d44886c067cc" providerId="LiveId" clId="{6B33D7FB-EB52-440B-AD4C-53AA53A38C16}" dt="2023-04-23T07:01:31.844" v="1580" actId="478"/>
          <ac:spMkLst>
            <pc:docMk/>
            <pc:sldMk cId="2415170723" sldId="1185"/>
            <ac:spMk id="92" creationId="{FDF15930-5482-545F-7AE1-3A90C2579CDE}"/>
          </ac:spMkLst>
        </pc:spChg>
        <pc:spChg chg="del">
          <ac:chgData name="Siegbert Rudolph" userId="2af4d44886c067cc" providerId="LiveId" clId="{6B33D7FB-EB52-440B-AD4C-53AA53A38C16}" dt="2023-04-23T07:01:23.366" v="1579" actId="478"/>
          <ac:spMkLst>
            <pc:docMk/>
            <pc:sldMk cId="2415170723" sldId="1185"/>
            <ac:spMk id="93" creationId="{B9847FDF-AA9F-A1EE-D386-C615645CE9B3}"/>
          </ac:spMkLst>
        </pc:spChg>
        <pc:spChg chg="del">
          <ac:chgData name="Siegbert Rudolph" userId="2af4d44886c067cc" providerId="LiveId" clId="{6B33D7FB-EB52-440B-AD4C-53AA53A38C16}" dt="2023-04-23T07:01:23.366" v="1579" actId="478"/>
          <ac:spMkLst>
            <pc:docMk/>
            <pc:sldMk cId="2415170723" sldId="1185"/>
            <ac:spMk id="94" creationId="{32807313-6205-B85E-DA8F-DF592FABEC7A}"/>
          </ac:spMkLst>
        </pc:spChg>
        <pc:spChg chg="del">
          <ac:chgData name="Siegbert Rudolph" userId="2af4d44886c067cc" providerId="LiveId" clId="{6B33D7FB-EB52-440B-AD4C-53AA53A38C16}" dt="2023-04-23T07:01:23.366" v="1579" actId="478"/>
          <ac:spMkLst>
            <pc:docMk/>
            <pc:sldMk cId="2415170723" sldId="1185"/>
            <ac:spMk id="95" creationId="{C0DF675E-6F40-34AE-2314-9B23C33ED6AF}"/>
          </ac:spMkLst>
        </pc:spChg>
        <pc:spChg chg="del">
          <ac:chgData name="Siegbert Rudolph" userId="2af4d44886c067cc" providerId="LiveId" clId="{6B33D7FB-EB52-440B-AD4C-53AA53A38C16}" dt="2023-04-23T07:01:23.366" v="1579" actId="478"/>
          <ac:spMkLst>
            <pc:docMk/>
            <pc:sldMk cId="2415170723" sldId="1185"/>
            <ac:spMk id="96" creationId="{60D9E847-E31B-9813-4FAB-B13ED87307F5}"/>
          </ac:spMkLst>
        </pc:spChg>
        <pc:spChg chg="del">
          <ac:chgData name="Siegbert Rudolph" userId="2af4d44886c067cc" providerId="LiveId" clId="{6B33D7FB-EB52-440B-AD4C-53AA53A38C16}" dt="2023-04-23T07:01:23.366" v="1579" actId="478"/>
          <ac:spMkLst>
            <pc:docMk/>
            <pc:sldMk cId="2415170723" sldId="1185"/>
            <ac:spMk id="97" creationId="{4267940A-DC1F-F872-8873-0629CA24F329}"/>
          </ac:spMkLst>
        </pc:spChg>
        <pc:spChg chg="del">
          <ac:chgData name="Siegbert Rudolph" userId="2af4d44886c067cc" providerId="LiveId" clId="{6B33D7FB-EB52-440B-AD4C-53AA53A38C16}" dt="2023-04-23T07:01:23.366" v="1579" actId="478"/>
          <ac:spMkLst>
            <pc:docMk/>
            <pc:sldMk cId="2415170723" sldId="1185"/>
            <ac:spMk id="98" creationId="{5DD69291-6199-9B4A-2076-919865B53E39}"/>
          </ac:spMkLst>
        </pc:spChg>
        <pc:spChg chg="del">
          <ac:chgData name="Siegbert Rudolph" userId="2af4d44886c067cc" providerId="LiveId" clId="{6B33D7FB-EB52-440B-AD4C-53AA53A38C16}" dt="2023-04-23T07:01:23.366" v="1579" actId="478"/>
          <ac:spMkLst>
            <pc:docMk/>
            <pc:sldMk cId="2415170723" sldId="1185"/>
            <ac:spMk id="99" creationId="{E904D983-F784-32FA-32FC-45C57E143F7B}"/>
          </ac:spMkLst>
        </pc:spChg>
        <pc:spChg chg="del">
          <ac:chgData name="Siegbert Rudolph" userId="2af4d44886c067cc" providerId="LiveId" clId="{6B33D7FB-EB52-440B-AD4C-53AA53A38C16}" dt="2023-04-23T07:01:23.366" v="1579" actId="478"/>
          <ac:spMkLst>
            <pc:docMk/>
            <pc:sldMk cId="2415170723" sldId="1185"/>
            <ac:spMk id="101" creationId="{C1507CEF-DAAD-BD31-13FE-BBCCB2183083}"/>
          </ac:spMkLst>
        </pc:spChg>
        <pc:spChg chg="del">
          <ac:chgData name="Siegbert Rudolph" userId="2af4d44886c067cc" providerId="LiveId" clId="{6B33D7FB-EB52-440B-AD4C-53AA53A38C16}" dt="2023-04-23T07:01:23.366" v="1579" actId="478"/>
          <ac:spMkLst>
            <pc:docMk/>
            <pc:sldMk cId="2415170723" sldId="1185"/>
            <ac:spMk id="102" creationId="{76EFA294-D394-137D-1A9C-DF96F201ECB3}"/>
          </ac:spMkLst>
        </pc:spChg>
        <pc:spChg chg="del">
          <ac:chgData name="Siegbert Rudolph" userId="2af4d44886c067cc" providerId="LiveId" clId="{6B33D7FB-EB52-440B-AD4C-53AA53A38C16}" dt="2023-04-23T07:01:23.366" v="1579" actId="478"/>
          <ac:spMkLst>
            <pc:docMk/>
            <pc:sldMk cId="2415170723" sldId="1185"/>
            <ac:spMk id="103" creationId="{FB905572-161D-A7B9-720C-EBFB84CC5A32}"/>
          </ac:spMkLst>
        </pc:spChg>
        <pc:spChg chg="del">
          <ac:chgData name="Siegbert Rudolph" userId="2af4d44886c067cc" providerId="LiveId" clId="{6B33D7FB-EB52-440B-AD4C-53AA53A38C16}" dt="2023-04-23T07:01:23.366" v="1579" actId="478"/>
          <ac:spMkLst>
            <pc:docMk/>
            <pc:sldMk cId="2415170723" sldId="1185"/>
            <ac:spMk id="104" creationId="{E231A94D-A2B3-CE61-577F-220DB99C90C9}"/>
          </ac:spMkLst>
        </pc:spChg>
        <pc:spChg chg="del">
          <ac:chgData name="Siegbert Rudolph" userId="2af4d44886c067cc" providerId="LiveId" clId="{6B33D7FB-EB52-440B-AD4C-53AA53A38C16}" dt="2023-04-23T07:01:23.366" v="1579" actId="478"/>
          <ac:spMkLst>
            <pc:docMk/>
            <pc:sldMk cId="2415170723" sldId="1185"/>
            <ac:spMk id="105" creationId="{78260897-BEF9-0CC7-94B4-E48185481C62}"/>
          </ac:spMkLst>
        </pc:spChg>
        <pc:spChg chg="del">
          <ac:chgData name="Siegbert Rudolph" userId="2af4d44886c067cc" providerId="LiveId" clId="{6B33D7FB-EB52-440B-AD4C-53AA53A38C16}" dt="2023-04-23T07:01:23.366" v="1579" actId="478"/>
          <ac:spMkLst>
            <pc:docMk/>
            <pc:sldMk cId="2415170723" sldId="1185"/>
            <ac:spMk id="106" creationId="{D77A83DD-7652-E7DF-1538-977AEAA8E86D}"/>
          </ac:spMkLst>
        </pc:spChg>
        <pc:spChg chg="del">
          <ac:chgData name="Siegbert Rudolph" userId="2af4d44886c067cc" providerId="LiveId" clId="{6B33D7FB-EB52-440B-AD4C-53AA53A38C16}" dt="2023-04-23T07:01:23.366" v="1579" actId="478"/>
          <ac:spMkLst>
            <pc:docMk/>
            <pc:sldMk cId="2415170723" sldId="1185"/>
            <ac:spMk id="107" creationId="{D7B4033C-4FAB-0FF0-D01B-12C1CCE8E500}"/>
          </ac:spMkLst>
        </pc:spChg>
        <pc:spChg chg="del">
          <ac:chgData name="Siegbert Rudolph" userId="2af4d44886c067cc" providerId="LiveId" clId="{6B33D7FB-EB52-440B-AD4C-53AA53A38C16}" dt="2023-04-23T07:01:23.366" v="1579" actId="478"/>
          <ac:spMkLst>
            <pc:docMk/>
            <pc:sldMk cId="2415170723" sldId="1185"/>
            <ac:spMk id="108" creationId="{A0CA4EFB-0199-F7AD-AD5D-E79F56187B29}"/>
          </ac:spMkLst>
        </pc:spChg>
        <pc:spChg chg="del">
          <ac:chgData name="Siegbert Rudolph" userId="2af4d44886c067cc" providerId="LiveId" clId="{6B33D7FB-EB52-440B-AD4C-53AA53A38C16}" dt="2023-04-23T07:01:23.366" v="1579" actId="478"/>
          <ac:spMkLst>
            <pc:docMk/>
            <pc:sldMk cId="2415170723" sldId="1185"/>
            <ac:spMk id="110" creationId="{B1A0D8FF-0244-9BCC-D334-51CB5290599D}"/>
          </ac:spMkLst>
        </pc:spChg>
        <pc:spChg chg="del">
          <ac:chgData name="Siegbert Rudolph" userId="2af4d44886c067cc" providerId="LiveId" clId="{6B33D7FB-EB52-440B-AD4C-53AA53A38C16}" dt="2023-04-23T07:01:23.366" v="1579" actId="478"/>
          <ac:spMkLst>
            <pc:docMk/>
            <pc:sldMk cId="2415170723" sldId="1185"/>
            <ac:spMk id="111" creationId="{1CC11DD6-6F12-71A6-0760-4137EB27CFEB}"/>
          </ac:spMkLst>
        </pc:spChg>
        <pc:spChg chg="del">
          <ac:chgData name="Siegbert Rudolph" userId="2af4d44886c067cc" providerId="LiveId" clId="{6B33D7FB-EB52-440B-AD4C-53AA53A38C16}" dt="2023-04-23T07:01:23.366" v="1579" actId="478"/>
          <ac:spMkLst>
            <pc:docMk/>
            <pc:sldMk cId="2415170723" sldId="1185"/>
            <ac:spMk id="112" creationId="{D9C90FEB-6E1F-0924-803F-E0459C3DDBA7}"/>
          </ac:spMkLst>
        </pc:spChg>
        <pc:spChg chg="del">
          <ac:chgData name="Siegbert Rudolph" userId="2af4d44886c067cc" providerId="LiveId" clId="{6B33D7FB-EB52-440B-AD4C-53AA53A38C16}" dt="2023-04-23T07:01:23.366" v="1579" actId="478"/>
          <ac:spMkLst>
            <pc:docMk/>
            <pc:sldMk cId="2415170723" sldId="1185"/>
            <ac:spMk id="113" creationId="{0B6A13B6-0D51-8373-59D9-179A78AB45DE}"/>
          </ac:spMkLst>
        </pc:spChg>
        <pc:spChg chg="del">
          <ac:chgData name="Siegbert Rudolph" userId="2af4d44886c067cc" providerId="LiveId" clId="{6B33D7FB-EB52-440B-AD4C-53AA53A38C16}" dt="2023-04-23T07:01:23.366" v="1579" actId="478"/>
          <ac:spMkLst>
            <pc:docMk/>
            <pc:sldMk cId="2415170723" sldId="1185"/>
            <ac:spMk id="114" creationId="{658D87D5-90A4-A319-189C-9D821A0616D6}"/>
          </ac:spMkLst>
        </pc:spChg>
        <pc:spChg chg="del">
          <ac:chgData name="Siegbert Rudolph" userId="2af4d44886c067cc" providerId="LiveId" clId="{6B33D7FB-EB52-440B-AD4C-53AA53A38C16}" dt="2023-04-23T07:01:23.366" v="1579" actId="478"/>
          <ac:spMkLst>
            <pc:docMk/>
            <pc:sldMk cId="2415170723" sldId="1185"/>
            <ac:spMk id="117" creationId="{E9214B32-E6C4-52E5-9922-9EA79AF185C8}"/>
          </ac:spMkLst>
        </pc:spChg>
        <pc:spChg chg="del">
          <ac:chgData name="Siegbert Rudolph" userId="2af4d44886c067cc" providerId="LiveId" clId="{6B33D7FB-EB52-440B-AD4C-53AA53A38C16}" dt="2023-04-23T07:01:23.366" v="1579" actId="478"/>
          <ac:spMkLst>
            <pc:docMk/>
            <pc:sldMk cId="2415170723" sldId="1185"/>
            <ac:spMk id="118" creationId="{F038F5ED-BB3A-2301-65AE-DA278D8B8900}"/>
          </ac:spMkLst>
        </pc:spChg>
        <pc:spChg chg="del">
          <ac:chgData name="Siegbert Rudolph" userId="2af4d44886c067cc" providerId="LiveId" clId="{6B33D7FB-EB52-440B-AD4C-53AA53A38C16}" dt="2023-04-23T07:01:23.366" v="1579" actId="478"/>
          <ac:spMkLst>
            <pc:docMk/>
            <pc:sldMk cId="2415170723" sldId="1185"/>
            <ac:spMk id="119" creationId="{40BC52F4-ECC1-06E3-2498-9966B2D7CA5B}"/>
          </ac:spMkLst>
        </pc:spChg>
        <pc:spChg chg="del">
          <ac:chgData name="Siegbert Rudolph" userId="2af4d44886c067cc" providerId="LiveId" clId="{6B33D7FB-EB52-440B-AD4C-53AA53A38C16}" dt="2023-04-23T07:01:23.366" v="1579" actId="478"/>
          <ac:spMkLst>
            <pc:docMk/>
            <pc:sldMk cId="2415170723" sldId="1185"/>
            <ac:spMk id="120" creationId="{7FC0CBD6-1CA4-4409-BDA5-401A64CD2A01}"/>
          </ac:spMkLst>
        </pc:spChg>
        <pc:spChg chg="del">
          <ac:chgData name="Siegbert Rudolph" userId="2af4d44886c067cc" providerId="LiveId" clId="{6B33D7FB-EB52-440B-AD4C-53AA53A38C16}" dt="2023-04-23T07:01:23.366" v="1579" actId="478"/>
          <ac:spMkLst>
            <pc:docMk/>
            <pc:sldMk cId="2415170723" sldId="1185"/>
            <ac:spMk id="121" creationId="{E7C7F3FD-466D-9084-85C1-77A4795787A5}"/>
          </ac:spMkLst>
        </pc:spChg>
        <pc:spChg chg="del">
          <ac:chgData name="Siegbert Rudolph" userId="2af4d44886c067cc" providerId="LiveId" clId="{6B33D7FB-EB52-440B-AD4C-53AA53A38C16}" dt="2023-04-23T07:01:23.366" v="1579" actId="478"/>
          <ac:spMkLst>
            <pc:docMk/>
            <pc:sldMk cId="2415170723" sldId="1185"/>
            <ac:spMk id="122" creationId="{A3F90705-4F2C-E36A-DAD8-D992BA89CDC0}"/>
          </ac:spMkLst>
        </pc:spChg>
        <pc:spChg chg="del">
          <ac:chgData name="Siegbert Rudolph" userId="2af4d44886c067cc" providerId="LiveId" clId="{6B33D7FB-EB52-440B-AD4C-53AA53A38C16}" dt="2023-04-23T07:01:23.366" v="1579" actId="478"/>
          <ac:spMkLst>
            <pc:docMk/>
            <pc:sldMk cId="2415170723" sldId="1185"/>
            <ac:spMk id="123" creationId="{B5313EC7-E5EC-BEFC-B126-2B2EC1CED382}"/>
          </ac:spMkLst>
        </pc:spChg>
        <pc:spChg chg="del">
          <ac:chgData name="Siegbert Rudolph" userId="2af4d44886c067cc" providerId="LiveId" clId="{6B33D7FB-EB52-440B-AD4C-53AA53A38C16}" dt="2023-04-23T07:01:23.366" v="1579" actId="478"/>
          <ac:spMkLst>
            <pc:docMk/>
            <pc:sldMk cId="2415170723" sldId="1185"/>
            <ac:spMk id="124" creationId="{26F8CB1B-812A-ECA4-A046-B195AEEB8867}"/>
          </ac:spMkLst>
        </pc:spChg>
        <pc:spChg chg="del">
          <ac:chgData name="Siegbert Rudolph" userId="2af4d44886c067cc" providerId="LiveId" clId="{6B33D7FB-EB52-440B-AD4C-53AA53A38C16}" dt="2023-04-23T07:01:23.366" v="1579" actId="478"/>
          <ac:spMkLst>
            <pc:docMk/>
            <pc:sldMk cId="2415170723" sldId="1185"/>
            <ac:spMk id="125" creationId="{14E2F14C-BA39-B7D1-D107-ABA271E1B0A5}"/>
          </ac:spMkLst>
        </pc:spChg>
        <pc:spChg chg="del">
          <ac:chgData name="Siegbert Rudolph" userId="2af4d44886c067cc" providerId="LiveId" clId="{6B33D7FB-EB52-440B-AD4C-53AA53A38C16}" dt="2023-04-23T07:01:23.366" v="1579" actId="478"/>
          <ac:spMkLst>
            <pc:docMk/>
            <pc:sldMk cId="2415170723" sldId="1185"/>
            <ac:spMk id="126" creationId="{217948FD-057B-9F0E-8933-A748C1E0FDA1}"/>
          </ac:spMkLst>
        </pc:spChg>
        <pc:spChg chg="del">
          <ac:chgData name="Siegbert Rudolph" userId="2af4d44886c067cc" providerId="LiveId" clId="{6B33D7FB-EB52-440B-AD4C-53AA53A38C16}" dt="2023-04-23T07:01:23.366" v="1579" actId="478"/>
          <ac:spMkLst>
            <pc:docMk/>
            <pc:sldMk cId="2415170723" sldId="1185"/>
            <ac:spMk id="127" creationId="{5FF2007D-564B-556C-BFDE-8AC18C2969CE}"/>
          </ac:spMkLst>
        </pc:spChg>
        <pc:spChg chg="del">
          <ac:chgData name="Siegbert Rudolph" userId="2af4d44886c067cc" providerId="LiveId" clId="{6B33D7FB-EB52-440B-AD4C-53AA53A38C16}" dt="2023-04-23T07:01:23.366" v="1579" actId="478"/>
          <ac:spMkLst>
            <pc:docMk/>
            <pc:sldMk cId="2415170723" sldId="1185"/>
            <ac:spMk id="128" creationId="{3CDCB15F-A19C-0120-183E-1D39057F8B71}"/>
          </ac:spMkLst>
        </pc:spChg>
        <pc:spChg chg="del">
          <ac:chgData name="Siegbert Rudolph" userId="2af4d44886c067cc" providerId="LiveId" clId="{6B33D7FB-EB52-440B-AD4C-53AA53A38C16}" dt="2023-04-23T07:01:23.366" v="1579" actId="478"/>
          <ac:spMkLst>
            <pc:docMk/>
            <pc:sldMk cId="2415170723" sldId="1185"/>
            <ac:spMk id="129" creationId="{CE25D30E-A749-8191-0CA3-F6053B58E991}"/>
          </ac:spMkLst>
        </pc:spChg>
        <pc:spChg chg="del">
          <ac:chgData name="Siegbert Rudolph" userId="2af4d44886c067cc" providerId="LiveId" clId="{6B33D7FB-EB52-440B-AD4C-53AA53A38C16}" dt="2023-04-23T07:01:23.366" v="1579" actId="478"/>
          <ac:spMkLst>
            <pc:docMk/>
            <pc:sldMk cId="2415170723" sldId="1185"/>
            <ac:spMk id="130" creationId="{54A2739B-3CB6-DCFB-6DD1-B2A662B128F7}"/>
          </ac:spMkLst>
        </pc:spChg>
        <pc:spChg chg="del">
          <ac:chgData name="Siegbert Rudolph" userId="2af4d44886c067cc" providerId="LiveId" clId="{6B33D7FB-EB52-440B-AD4C-53AA53A38C16}" dt="2023-04-23T07:01:23.366" v="1579" actId="478"/>
          <ac:spMkLst>
            <pc:docMk/>
            <pc:sldMk cId="2415170723" sldId="1185"/>
            <ac:spMk id="131" creationId="{6A67312C-286A-1C0B-845E-FC426CB33E1A}"/>
          </ac:spMkLst>
        </pc:spChg>
        <pc:spChg chg="del">
          <ac:chgData name="Siegbert Rudolph" userId="2af4d44886c067cc" providerId="LiveId" clId="{6B33D7FB-EB52-440B-AD4C-53AA53A38C16}" dt="2023-04-23T07:01:23.366" v="1579" actId="478"/>
          <ac:spMkLst>
            <pc:docMk/>
            <pc:sldMk cId="2415170723" sldId="1185"/>
            <ac:spMk id="132" creationId="{0055C721-CEBF-D1E6-7B9A-E6C3023AA09D}"/>
          </ac:spMkLst>
        </pc:spChg>
        <pc:spChg chg="del">
          <ac:chgData name="Siegbert Rudolph" userId="2af4d44886c067cc" providerId="LiveId" clId="{6B33D7FB-EB52-440B-AD4C-53AA53A38C16}" dt="2023-04-23T07:01:23.366" v="1579" actId="478"/>
          <ac:spMkLst>
            <pc:docMk/>
            <pc:sldMk cId="2415170723" sldId="1185"/>
            <ac:spMk id="133" creationId="{F1E34A2C-1E4E-7253-497B-986E3ADCC59A}"/>
          </ac:spMkLst>
        </pc:spChg>
        <pc:spChg chg="del">
          <ac:chgData name="Siegbert Rudolph" userId="2af4d44886c067cc" providerId="LiveId" clId="{6B33D7FB-EB52-440B-AD4C-53AA53A38C16}" dt="2023-04-23T07:01:23.366" v="1579" actId="478"/>
          <ac:spMkLst>
            <pc:docMk/>
            <pc:sldMk cId="2415170723" sldId="1185"/>
            <ac:spMk id="134" creationId="{3181328F-D34B-37DC-9DAF-89EA95E47A3D}"/>
          </ac:spMkLst>
        </pc:spChg>
        <pc:spChg chg="del">
          <ac:chgData name="Siegbert Rudolph" userId="2af4d44886c067cc" providerId="LiveId" clId="{6B33D7FB-EB52-440B-AD4C-53AA53A38C16}" dt="2023-04-23T07:01:23.366" v="1579" actId="478"/>
          <ac:spMkLst>
            <pc:docMk/>
            <pc:sldMk cId="2415170723" sldId="1185"/>
            <ac:spMk id="135" creationId="{4973B6B2-0F8F-4EFB-87EC-F9A3BA3B984B}"/>
          </ac:spMkLst>
        </pc:spChg>
        <pc:spChg chg="del">
          <ac:chgData name="Siegbert Rudolph" userId="2af4d44886c067cc" providerId="LiveId" clId="{6B33D7FB-EB52-440B-AD4C-53AA53A38C16}" dt="2023-04-23T07:01:23.366" v="1579" actId="478"/>
          <ac:spMkLst>
            <pc:docMk/>
            <pc:sldMk cId="2415170723" sldId="1185"/>
            <ac:spMk id="136" creationId="{52E15064-2ED5-EB03-C637-94CC236F31D8}"/>
          </ac:spMkLst>
        </pc:spChg>
        <pc:spChg chg="del">
          <ac:chgData name="Siegbert Rudolph" userId="2af4d44886c067cc" providerId="LiveId" clId="{6B33D7FB-EB52-440B-AD4C-53AA53A38C16}" dt="2023-04-23T07:01:31.844" v="1580" actId="478"/>
          <ac:spMkLst>
            <pc:docMk/>
            <pc:sldMk cId="2415170723" sldId="1185"/>
            <ac:spMk id="137" creationId="{C4046800-C420-7025-23A9-C577DFDBEC07}"/>
          </ac:spMkLst>
        </pc:spChg>
        <pc:spChg chg="del">
          <ac:chgData name="Siegbert Rudolph" userId="2af4d44886c067cc" providerId="LiveId" clId="{6B33D7FB-EB52-440B-AD4C-53AA53A38C16}" dt="2023-04-23T07:01:48.161" v="1585" actId="478"/>
          <ac:spMkLst>
            <pc:docMk/>
            <pc:sldMk cId="2415170723" sldId="1185"/>
            <ac:spMk id="138" creationId="{AFF301B5-ED24-9EF3-CDEC-F96FA11B77FB}"/>
          </ac:spMkLst>
        </pc:spChg>
        <pc:spChg chg="mod">
          <ac:chgData name="Siegbert Rudolph" userId="2af4d44886c067cc" providerId="LiveId" clId="{6B33D7FB-EB52-440B-AD4C-53AA53A38C16}" dt="2023-04-23T10:12:22.875" v="3732" actId="113"/>
          <ac:spMkLst>
            <pc:docMk/>
            <pc:sldMk cId="2415170723" sldId="1185"/>
            <ac:spMk id="139" creationId="{D578832E-BCDC-EB58-85A2-C12D94B0919B}"/>
          </ac:spMkLst>
        </pc:spChg>
        <pc:spChg chg="del">
          <ac:chgData name="Siegbert Rudolph" userId="2af4d44886c067cc" providerId="LiveId" clId="{6B33D7FB-EB52-440B-AD4C-53AA53A38C16}" dt="2023-04-23T07:01:43.750" v="1583" actId="478"/>
          <ac:spMkLst>
            <pc:docMk/>
            <pc:sldMk cId="2415170723" sldId="1185"/>
            <ac:spMk id="140" creationId="{A5730C6D-C0D4-21FF-B894-1874808BE76C}"/>
          </ac:spMkLst>
        </pc:spChg>
        <pc:spChg chg="mod">
          <ac:chgData name="Siegbert Rudolph" userId="2af4d44886c067cc" providerId="LiveId" clId="{6B33D7FB-EB52-440B-AD4C-53AA53A38C16}" dt="2023-04-23T10:12:22.875" v="3732" actId="113"/>
          <ac:spMkLst>
            <pc:docMk/>
            <pc:sldMk cId="2415170723" sldId="1185"/>
            <ac:spMk id="141" creationId="{E83CE5CB-D4C4-2215-A2FD-9E7277E2C781}"/>
          </ac:spMkLst>
        </pc:spChg>
        <pc:spChg chg="del">
          <ac:chgData name="Siegbert Rudolph" userId="2af4d44886c067cc" providerId="LiveId" clId="{6B33D7FB-EB52-440B-AD4C-53AA53A38C16}" dt="2023-04-23T07:01:31.844" v="1580" actId="478"/>
          <ac:spMkLst>
            <pc:docMk/>
            <pc:sldMk cId="2415170723" sldId="1185"/>
            <ac:spMk id="142" creationId="{ED91E6A1-9CB1-DF0A-8133-A424BA021E30}"/>
          </ac:spMkLst>
        </pc:spChg>
        <pc:spChg chg="del">
          <ac:chgData name="Siegbert Rudolph" userId="2af4d44886c067cc" providerId="LiveId" clId="{6B33D7FB-EB52-440B-AD4C-53AA53A38C16}" dt="2023-04-23T07:01:43.750" v="1583" actId="478"/>
          <ac:spMkLst>
            <pc:docMk/>
            <pc:sldMk cId="2415170723" sldId="1185"/>
            <ac:spMk id="144" creationId="{54A0AED4-581F-B462-95AA-6CFADDBA2A06}"/>
          </ac:spMkLst>
        </pc:spChg>
        <pc:spChg chg="del">
          <ac:chgData name="Siegbert Rudolph" userId="2af4d44886c067cc" providerId="LiveId" clId="{6B33D7FB-EB52-440B-AD4C-53AA53A38C16}" dt="2023-04-23T07:01:31.844" v="1580" actId="478"/>
          <ac:spMkLst>
            <pc:docMk/>
            <pc:sldMk cId="2415170723" sldId="1185"/>
            <ac:spMk id="145" creationId="{3DFF0703-90EC-E07F-BFED-8B944B476B1B}"/>
          </ac:spMkLst>
        </pc:spChg>
        <pc:spChg chg="del">
          <ac:chgData name="Siegbert Rudolph" userId="2af4d44886c067cc" providerId="LiveId" clId="{6B33D7FB-EB52-440B-AD4C-53AA53A38C16}" dt="2023-04-23T07:01:40.024" v="1582" actId="478"/>
          <ac:spMkLst>
            <pc:docMk/>
            <pc:sldMk cId="2415170723" sldId="1185"/>
            <ac:spMk id="146" creationId="{4179C103-4F27-00F8-DB8F-22FA37893F0B}"/>
          </ac:spMkLst>
        </pc:spChg>
        <pc:spChg chg="del">
          <ac:chgData name="Siegbert Rudolph" userId="2af4d44886c067cc" providerId="LiveId" clId="{6B33D7FB-EB52-440B-AD4C-53AA53A38C16}" dt="2023-04-23T07:01:23.366" v="1579" actId="478"/>
          <ac:spMkLst>
            <pc:docMk/>
            <pc:sldMk cId="2415170723" sldId="1185"/>
            <ac:spMk id="147" creationId="{1ADD35D4-92C0-1E09-AEBC-DEE466F6C80B}"/>
          </ac:spMkLst>
        </pc:spChg>
        <pc:spChg chg="del">
          <ac:chgData name="Siegbert Rudolph" userId="2af4d44886c067cc" providerId="LiveId" clId="{6B33D7FB-EB52-440B-AD4C-53AA53A38C16}" dt="2023-04-23T07:01:31.844" v="1580" actId="478"/>
          <ac:spMkLst>
            <pc:docMk/>
            <pc:sldMk cId="2415170723" sldId="1185"/>
            <ac:spMk id="148" creationId="{8E602C1E-010E-7D89-A246-81EDEFABA228}"/>
          </ac:spMkLst>
        </pc:spChg>
        <pc:spChg chg="del">
          <ac:chgData name="Siegbert Rudolph" userId="2af4d44886c067cc" providerId="LiveId" clId="{6B33D7FB-EB52-440B-AD4C-53AA53A38C16}" dt="2023-04-23T07:01:23.366" v="1579" actId="478"/>
          <ac:spMkLst>
            <pc:docMk/>
            <pc:sldMk cId="2415170723" sldId="1185"/>
            <ac:spMk id="150" creationId="{0ACAF204-E4A8-EAAE-6DB8-D774EA3FB9DF}"/>
          </ac:spMkLst>
        </pc:spChg>
        <pc:spChg chg="del">
          <ac:chgData name="Siegbert Rudolph" userId="2af4d44886c067cc" providerId="LiveId" clId="{6B33D7FB-EB52-440B-AD4C-53AA53A38C16}" dt="2023-04-23T07:01:23.366" v="1579" actId="478"/>
          <ac:spMkLst>
            <pc:docMk/>
            <pc:sldMk cId="2415170723" sldId="1185"/>
            <ac:spMk id="151" creationId="{C34B8859-1F4B-32B3-EA47-6EDCA6A02A2F}"/>
          </ac:spMkLst>
        </pc:spChg>
        <pc:spChg chg="del">
          <ac:chgData name="Siegbert Rudolph" userId="2af4d44886c067cc" providerId="LiveId" clId="{6B33D7FB-EB52-440B-AD4C-53AA53A38C16}" dt="2023-04-23T07:01:23.366" v="1579" actId="478"/>
          <ac:spMkLst>
            <pc:docMk/>
            <pc:sldMk cId="2415170723" sldId="1185"/>
            <ac:spMk id="152" creationId="{040D26FC-6A52-2CA0-F81B-11D4F50FC1AD}"/>
          </ac:spMkLst>
        </pc:spChg>
        <pc:spChg chg="del">
          <ac:chgData name="Siegbert Rudolph" userId="2af4d44886c067cc" providerId="LiveId" clId="{6B33D7FB-EB52-440B-AD4C-53AA53A38C16}" dt="2023-04-23T07:01:31.844" v="1580" actId="478"/>
          <ac:spMkLst>
            <pc:docMk/>
            <pc:sldMk cId="2415170723" sldId="1185"/>
            <ac:spMk id="153" creationId="{FD1BC391-852D-9E04-D325-7BFD811E9154}"/>
          </ac:spMkLst>
        </pc:spChg>
        <pc:spChg chg="del">
          <ac:chgData name="Siegbert Rudolph" userId="2af4d44886c067cc" providerId="LiveId" clId="{6B33D7FB-EB52-440B-AD4C-53AA53A38C16}" dt="2023-04-23T07:01:31.844" v="1580" actId="478"/>
          <ac:spMkLst>
            <pc:docMk/>
            <pc:sldMk cId="2415170723" sldId="1185"/>
            <ac:spMk id="154" creationId="{1DEFAB51-B111-F2F7-4EA4-A5C7A0B3C29D}"/>
          </ac:spMkLst>
        </pc:spChg>
        <pc:spChg chg="del">
          <ac:chgData name="Siegbert Rudolph" userId="2af4d44886c067cc" providerId="LiveId" clId="{6B33D7FB-EB52-440B-AD4C-53AA53A38C16}" dt="2023-04-23T07:01:31.844" v="1580" actId="478"/>
          <ac:spMkLst>
            <pc:docMk/>
            <pc:sldMk cId="2415170723" sldId="1185"/>
            <ac:spMk id="155" creationId="{27B83906-4981-EEB7-A41B-9DDCD70B444C}"/>
          </ac:spMkLst>
        </pc:spChg>
        <pc:spChg chg="del">
          <ac:chgData name="Siegbert Rudolph" userId="2af4d44886c067cc" providerId="LiveId" clId="{6B33D7FB-EB52-440B-AD4C-53AA53A38C16}" dt="2023-04-23T07:01:37.203" v="1581" actId="478"/>
          <ac:spMkLst>
            <pc:docMk/>
            <pc:sldMk cId="2415170723" sldId="1185"/>
            <ac:spMk id="156" creationId="{9BF11BB9-2542-29F0-18D3-6E10C59321DE}"/>
          </ac:spMkLst>
        </pc:spChg>
        <pc:spChg chg="del">
          <ac:chgData name="Siegbert Rudolph" userId="2af4d44886c067cc" providerId="LiveId" clId="{6B33D7FB-EB52-440B-AD4C-53AA53A38C16}" dt="2023-04-23T07:01:37.203" v="1581" actId="478"/>
          <ac:spMkLst>
            <pc:docMk/>
            <pc:sldMk cId="2415170723" sldId="1185"/>
            <ac:spMk id="157" creationId="{E16EEEC6-E972-133E-A99C-6D0ACB234ECA}"/>
          </ac:spMkLst>
        </pc:spChg>
        <pc:spChg chg="del">
          <ac:chgData name="Siegbert Rudolph" userId="2af4d44886c067cc" providerId="LiveId" clId="{6B33D7FB-EB52-440B-AD4C-53AA53A38C16}" dt="2023-04-23T07:01:31.844" v="1580" actId="478"/>
          <ac:spMkLst>
            <pc:docMk/>
            <pc:sldMk cId="2415170723" sldId="1185"/>
            <ac:spMk id="158" creationId="{AE0D5365-8318-8713-A73A-A349804F3AE0}"/>
          </ac:spMkLst>
        </pc:spChg>
        <pc:spChg chg="del">
          <ac:chgData name="Siegbert Rudolph" userId="2af4d44886c067cc" providerId="LiveId" clId="{6B33D7FB-EB52-440B-AD4C-53AA53A38C16}" dt="2023-04-23T07:01:37.203" v="1581" actId="478"/>
          <ac:spMkLst>
            <pc:docMk/>
            <pc:sldMk cId="2415170723" sldId="1185"/>
            <ac:spMk id="160" creationId="{B78956ED-01C5-383A-F038-AA8E3813D1EE}"/>
          </ac:spMkLst>
        </pc:spChg>
        <pc:spChg chg="del">
          <ac:chgData name="Siegbert Rudolph" userId="2af4d44886c067cc" providerId="LiveId" clId="{6B33D7FB-EB52-440B-AD4C-53AA53A38C16}" dt="2023-04-23T07:01:31.844" v="1580" actId="478"/>
          <ac:spMkLst>
            <pc:docMk/>
            <pc:sldMk cId="2415170723" sldId="1185"/>
            <ac:spMk id="161" creationId="{3D471EEF-E5AD-5FBD-4523-D286A790CAD7}"/>
          </ac:spMkLst>
        </pc:spChg>
        <pc:spChg chg="del">
          <ac:chgData name="Siegbert Rudolph" userId="2af4d44886c067cc" providerId="LiveId" clId="{6B33D7FB-EB52-440B-AD4C-53AA53A38C16}" dt="2023-04-23T07:01:37.203" v="1581" actId="478"/>
          <ac:spMkLst>
            <pc:docMk/>
            <pc:sldMk cId="2415170723" sldId="1185"/>
            <ac:spMk id="162" creationId="{B0695D84-18BB-EE46-F2FC-27CDFD45604B}"/>
          </ac:spMkLst>
        </pc:spChg>
        <pc:spChg chg="del">
          <ac:chgData name="Siegbert Rudolph" userId="2af4d44886c067cc" providerId="LiveId" clId="{6B33D7FB-EB52-440B-AD4C-53AA53A38C16}" dt="2023-04-23T07:01:31.844" v="1580" actId="478"/>
          <ac:spMkLst>
            <pc:docMk/>
            <pc:sldMk cId="2415170723" sldId="1185"/>
            <ac:spMk id="163" creationId="{FE8304F8-1887-5E95-FD71-9C4F4528A69E}"/>
          </ac:spMkLst>
        </pc:spChg>
        <pc:spChg chg="del">
          <ac:chgData name="Siegbert Rudolph" userId="2af4d44886c067cc" providerId="LiveId" clId="{6B33D7FB-EB52-440B-AD4C-53AA53A38C16}" dt="2023-04-23T07:01:31.844" v="1580" actId="478"/>
          <ac:spMkLst>
            <pc:docMk/>
            <pc:sldMk cId="2415170723" sldId="1185"/>
            <ac:spMk id="164" creationId="{B106602C-4371-97A9-CA76-F7EF46E6BC38}"/>
          </ac:spMkLst>
        </pc:spChg>
        <pc:spChg chg="del">
          <ac:chgData name="Siegbert Rudolph" userId="2af4d44886c067cc" providerId="LiveId" clId="{6B33D7FB-EB52-440B-AD4C-53AA53A38C16}" dt="2023-04-23T07:01:31.844" v="1580" actId="478"/>
          <ac:spMkLst>
            <pc:docMk/>
            <pc:sldMk cId="2415170723" sldId="1185"/>
            <ac:spMk id="165" creationId="{E524A980-DDBE-8286-784A-0156FA5CD471}"/>
          </ac:spMkLst>
        </pc:spChg>
        <pc:spChg chg="del">
          <ac:chgData name="Siegbert Rudolph" userId="2af4d44886c067cc" providerId="LiveId" clId="{6B33D7FB-EB52-440B-AD4C-53AA53A38C16}" dt="2023-04-23T07:01:31.844" v="1580" actId="478"/>
          <ac:spMkLst>
            <pc:docMk/>
            <pc:sldMk cId="2415170723" sldId="1185"/>
            <ac:spMk id="167" creationId="{5AFAB21D-C7AD-B690-966E-9EBE61AB6B2A}"/>
          </ac:spMkLst>
        </pc:spChg>
        <pc:spChg chg="del">
          <ac:chgData name="Siegbert Rudolph" userId="2af4d44886c067cc" providerId="LiveId" clId="{6B33D7FB-EB52-440B-AD4C-53AA53A38C16}" dt="2023-04-23T07:01:31.844" v="1580" actId="478"/>
          <ac:spMkLst>
            <pc:docMk/>
            <pc:sldMk cId="2415170723" sldId="1185"/>
            <ac:spMk id="168" creationId="{72F7A44D-47E5-2B7F-192D-9B23E0298726}"/>
          </ac:spMkLst>
        </pc:spChg>
        <pc:spChg chg="del">
          <ac:chgData name="Siegbert Rudolph" userId="2af4d44886c067cc" providerId="LiveId" clId="{6B33D7FB-EB52-440B-AD4C-53AA53A38C16}" dt="2023-04-23T07:01:31.844" v="1580" actId="478"/>
          <ac:spMkLst>
            <pc:docMk/>
            <pc:sldMk cId="2415170723" sldId="1185"/>
            <ac:spMk id="169" creationId="{07E9DF0F-DE91-C35C-1944-65A727DAD9A1}"/>
          </ac:spMkLst>
        </pc:spChg>
        <pc:spChg chg="del">
          <ac:chgData name="Siegbert Rudolph" userId="2af4d44886c067cc" providerId="LiveId" clId="{6B33D7FB-EB52-440B-AD4C-53AA53A38C16}" dt="2023-04-23T07:01:31.844" v="1580" actId="478"/>
          <ac:spMkLst>
            <pc:docMk/>
            <pc:sldMk cId="2415170723" sldId="1185"/>
            <ac:spMk id="170" creationId="{2AC1D673-A9BD-EC00-81D7-48A061A451DA}"/>
          </ac:spMkLst>
        </pc:spChg>
        <pc:spChg chg="del">
          <ac:chgData name="Siegbert Rudolph" userId="2af4d44886c067cc" providerId="LiveId" clId="{6B33D7FB-EB52-440B-AD4C-53AA53A38C16}" dt="2023-04-23T07:01:31.844" v="1580" actId="478"/>
          <ac:spMkLst>
            <pc:docMk/>
            <pc:sldMk cId="2415170723" sldId="1185"/>
            <ac:spMk id="171" creationId="{9D224F4E-B085-0FC5-2E62-0427AA4F33EB}"/>
          </ac:spMkLst>
        </pc:spChg>
        <pc:spChg chg="del">
          <ac:chgData name="Siegbert Rudolph" userId="2af4d44886c067cc" providerId="LiveId" clId="{6B33D7FB-EB52-440B-AD4C-53AA53A38C16}" dt="2023-04-23T07:01:31.844" v="1580" actId="478"/>
          <ac:spMkLst>
            <pc:docMk/>
            <pc:sldMk cId="2415170723" sldId="1185"/>
            <ac:spMk id="172" creationId="{D484F53B-68B9-0191-A276-F9BD3133C94F}"/>
          </ac:spMkLst>
        </pc:spChg>
        <pc:spChg chg="del">
          <ac:chgData name="Siegbert Rudolph" userId="2af4d44886c067cc" providerId="LiveId" clId="{6B33D7FB-EB52-440B-AD4C-53AA53A38C16}" dt="2023-04-23T07:01:31.844" v="1580" actId="478"/>
          <ac:spMkLst>
            <pc:docMk/>
            <pc:sldMk cId="2415170723" sldId="1185"/>
            <ac:spMk id="173" creationId="{A2E24848-7DB5-5E29-7A18-25A9FE4AD203}"/>
          </ac:spMkLst>
        </pc:spChg>
        <pc:spChg chg="del">
          <ac:chgData name="Siegbert Rudolph" userId="2af4d44886c067cc" providerId="LiveId" clId="{6B33D7FB-EB52-440B-AD4C-53AA53A38C16}" dt="2023-04-23T07:01:31.844" v="1580" actId="478"/>
          <ac:spMkLst>
            <pc:docMk/>
            <pc:sldMk cId="2415170723" sldId="1185"/>
            <ac:spMk id="174" creationId="{84E3B9B7-F2D3-5926-EF7C-508813EB987A}"/>
          </ac:spMkLst>
        </pc:spChg>
        <pc:spChg chg="del">
          <ac:chgData name="Siegbert Rudolph" userId="2af4d44886c067cc" providerId="LiveId" clId="{6B33D7FB-EB52-440B-AD4C-53AA53A38C16}" dt="2023-04-23T07:01:23.366" v="1579" actId="478"/>
          <ac:spMkLst>
            <pc:docMk/>
            <pc:sldMk cId="2415170723" sldId="1185"/>
            <ac:spMk id="175" creationId="{723000F2-E1C8-2E83-0DB0-E706EFACD440}"/>
          </ac:spMkLst>
        </pc:spChg>
        <pc:spChg chg="del">
          <ac:chgData name="Siegbert Rudolph" userId="2af4d44886c067cc" providerId="LiveId" clId="{6B33D7FB-EB52-440B-AD4C-53AA53A38C16}" dt="2023-04-23T07:01:23.366" v="1579" actId="478"/>
          <ac:spMkLst>
            <pc:docMk/>
            <pc:sldMk cId="2415170723" sldId="1185"/>
            <ac:spMk id="176" creationId="{43E762DE-96B2-3124-4873-F1E95E835FF9}"/>
          </ac:spMkLst>
        </pc:spChg>
        <pc:spChg chg="del">
          <ac:chgData name="Siegbert Rudolph" userId="2af4d44886c067cc" providerId="LiveId" clId="{6B33D7FB-EB52-440B-AD4C-53AA53A38C16}" dt="2023-04-23T07:01:31.844" v="1580" actId="478"/>
          <ac:spMkLst>
            <pc:docMk/>
            <pc:sldMk cId="2415170723" sldId="1185"/>
            <ac:spMk id="177" creationId="{2B46F5A1-B7FC-59DD-10D5-FC61272DB69C}"/>
          </ac:spMkLst>
        </pc:spChg>
        <pc:spChg chg="del">
          <ac:chgData name="Siegbert Rudolph" userId="2af4d44886c067cc" providerId="LiveId" clId="{6B33D7FB-EB52-440B-AD4C-53AA53A38C16}" dt="2023-04-23T07:01:31.844" v="1580" actId="478"/>
          <ac:spMkLst>
            <pc:docMk/>
            <pc:sldMk cId="2415170723" sldId="1185"/>
            <ac:spMk id="178" creationId="{07D0632D-1AEE-C602-7B0F-7B840AA8D1FC}"/>
          </ac:spMkLst>
        </pc:spChg>
        <pc:spChg chg="del">
          <ac:chgData name="Siegbert Rudolph" userId="2af4d44886c067cc" providerId="LiveId" clId="{6B33D7FB-EB52-440B-AD4C-53AA53A38C16}" dt="2023-04-23T07:01:23.366" v="1579" actId="478"/>
          <ac:spMkLst>
            <pc:docMk/>
            <pc:sldMk cId="2415170723" sldId="1185"/>
            <ac:spMk id="179" creationId="{066D8FFD-5ABF-1A01-4160-8D266989F961}"/>
          </ac:spMkLst>
        </pc:spChg>
        <pc:spChg chg="del">
          <ac:chgData name="Siegbert Rudolph" userId="2af4d44886c067cc" providerId="LiveId" clId="{6B33D7FB-EB52-440B-AD4C-53AA53A38C16}" dt="2023-04-23T07:01:23.366" v="1579" actId="478"/>
          <ac:spMkLst>
            <pc:docMk/>
            <pc:sldMk cId="2415170723" sldId="1185"/>
            <ac:spMk id="180" creationId="{4A249988-89AB-52EF-0EC9-EB0D2C5C2085}"/>
          </ac:spMkLst>
        </pc:spChg>
        <pc:spChg chg="del">
          <ac:chgData name="Siegbert Rudolph" userId="2af4d44886c067cc" providerId="LiveId" clId="{6B33D7FB-EB52-440B-AD4C-53AA53A38C16}" dt="2023-04-23T07:01:31.844" v="1580" actId="478"/>
          <ac:spMkLst>
            <pc:docMk/>
            <pc:sldMk cId="2415170723" sldId="1185"/>
            <ac:spMk id="181" creationId="{D08D46B9-BBD8-465D-9A94-CAF170C61376}"/>
          </ac:spMkLst>
        </pc:spChg>
        <pc:spChg chg="del">
          <ac:chgData name="Siegbert Rudolph" userId="2af4d44886c067cc" providerId="LiveId" clId="{6B33D7FB-EB52-440B-AD4C-53AA53A38C16}" dt="2023-04-23T07:01:37.203" v="1581" actId="478"/>
          <ac:spMkLst>
            <pc:docMk/>
            <pc:sldMk cId="2415170723" sldId="1185"/>
            <ac:spMk id="184" creationId="{C991D133-9CA6-509E-C285-C1AA45258187}"/>
          </ac:spMkLst>
        </pc:spChg>
        <pc:spChg chg="del">
          <ac:chgData name="Siegbert Rudolph" userId="2af4d44886c067cc" providerId="LiveId" clId="{6B33D7FB-EB52-440B-AD4C-53AA53A38C16}" dt="2023-04-23T07:01:31.844" v="1580" actId="478"/>
          <ac:spMkLst>
            <pc:docMk/>
            <pc:sldMk cId="2415170723" sldId="1185"/>
            <ac:spMk id="185" creationId="{B34437BE-B5B4-1258-96A0-8FF388CA6307}"/>
          </ac:spMkLst>
        </pc:spChg>
        <pc:spChg chg="del">
          <ac:chgData name="Siegbert Rudolph" userId="2af4d44886c067cc" providerId="LiveId" clId="{6B33D7FB-EB52-440B-AD4C-53AA53A38C16}" dt="2023-04-23T07:01:46.148" v="1584" actId="478"/>
          <ac:spMkLst>
            <pc:docMk/>
            <pc:sldMk cId="2415170723" sldId="1185"/>
            <ac:spMk id="186" creationId="{CFF58D08-CCE0-57A8-FA07-F0CB078DF4B9}"/>
          </ac:spMkLst>
        </pc:spChg>
        <pc:spChg chg="del">
          <ac:chgData name="Siegbert Rudolph" userId="2af4d44886c067cc" providerId="LiveId" clId="{6B33D7FB-EB52-440B-AD4C-53AA53A38C16}" dt="2023-04-23T07:01:40.024" v="1582" actId="478"/>
          <ac:spMkLst>
            <pc:docMk/>
            <pc:sldMk cId="2415170723" sldId="1185"/>
            <ac:spMk id="187" creationId="{97D569FC-C603-9790-8EBF-111BC0DCF99B}"/>
          </ac:spMkLst>
        </pc:spChg>
        <pc:spChg chg="del">
          <ac:chgData name="Siegbert Rudolph" userId="2af4d44886c067cc" providerId="LiveId" clId="{6B33D7FB-EB52-440B-AD4C-53AA53A38C16}" dt="2023-04-23T07:01:23.366" v="1579" actId="478"/>
          <ac:spMkLst>
            <pc:docMk/>
            <pc:sldMk cId="2415170723" sldId="1185"/>
            <ac:spMk id="188" creationId="{151206BA-8CE0-53D1-5F96-11FB5BF1F6AC}"/>
          </ac:spMkLst>
        </pc:spChg>
        <pc:spChg chg="del">
          <ac:chgData name="Siegbert Rudolph" userId="2af4d44886c067cc" providerId="LiveId" clId="{6B33D7FB-EB52-440B-AD4C-53AA53A38C16}" dt="2023-04-23T07:01:31.844" v="1580" actId="478"/>
          <ac:spMkLst>
            <pc:docMk/>
            <pc:sldMk cId="2415170723" sldId="1185"/>
            <ac:spMk id="190" creationId="{DADF0ACA-BDBD-87C0-32CA-AA86611128E1}"/>
          </ac:spMkLst>
        </pc:spChg>
        <pc:spChg chg="del">
          <ac:chgData name="Siegbert Rudolph" userId="2af4d44886c067cc" providerId="LiveId" clId="{6B33D7FB-EB52-440B-AD4C-53AA53A38C16}" dt="2023-04-23T07:01:23.366" v="1579" actId="478"/>
          <ac:spMkLst>
            <pc:docMk/>
            <pc:sldMk cId="2415170723" sldId="1185"/>
            <ac:spMk id="193" creationId="{037E945B-B2EA-FFD3-8920-83C1CC561DEB}"/>
          </ac:spMkLst>
        </pc:spChg>
        <pc:spChg chg="del">
          <ac:chgData name="Siegbert Rudolph" userId="2af4d44886c067cc" providerId="LiveId" clId="{6B33D7FB-EB52-440B-AD4C-53AA53A38C16}" dt="2023-04-23T07:01:23.366" v="1579" actId="478"/>
          <ac:spMkLst>
            <pc:docMk/>
            <pc:sldMk cId="2415170723" sldId="1185"/>
            <ac:spMk id="194" creationId="{C2C39366-599A-DD32-E097-FB8748807F2B}"/>
          </ac:spMkLst>
        </pc:spChg>
        <pc:spChg chg="del">
          <ac:chgData name="Siegbert Rudolph" userId="2af4d44886c067cc" providerId="LiveId" clId="{6B33D7FB-EB52-440B-AD4C-53AA53A38C16}" dt="2023-04-23T07:01:23.366" v="1579" actId="478"/>
          <ac:spMkLst>
            <pc:docMk/>
            <pc:sldMk cId="2415170723" sldId="1185"/>
            <ac:spMk id="195" creationId="{00265A69-8F23-4D57-7B6A-089CD2FD00C3}"/>
          </ac:spMkLst>
        </pc:spChg>
        <pc:spChg chg="del">
          <ac:chgData name="Siegbert Rudolph" userId="2af4d44886c067cc" providerId="LiveId" clId="{6B33D7FB-EB52-440B-AD4C-53AA53A38C16}" dt="2023-04-23T07:01:23.366" v="1579" actId="478"/>
          <ac:spMkLst>
            <pc:docMk/>
            <pc:sldMk cId="2415170723" sldId="1185"/>
            <ac:spMk id="196" creationId="{08E11270-FC48-F40B-D45D-58F33A366362}"/>
          </ac:spMkLst>
        </pc:spChg>
        <pc:spChg chg="del">
          <ac:chgData name="Siegbert Rudolph" userId="2af4d44886c067cc" providerId="LiveId" clId="{6B33D7FB-EB52-440B-AD4C-53AA53A38C16}" dt="2023-04-23T07:01:23.366" v="1579" actId="478"/>
          <ac:spMkLst>
            <pc:docMk/>
            <pc:sldMk cId="2415170723" sldId="1185"/>
            <ac:spMk id="197" creationId="{5CF16346-BBD5-A890-F8BB-C1F69CC88849}"/>
          </ac:spMkLst>
        </pc:spChg>
        <pc:spChg chg="del">
          <ac:chgData name="Siegbert Rudolph" userId="2af4d44886c067cc" providerId="LiveId" clId="{6B33D7FB-EB52-440B-AD4C-53AA53A38C16}" dt="2023-04-23T07:01:31.844" v="1580" actId="478"/>
          <ac:spMkLst>
            <pc:docMk/>
            <pc:sldMk cId="2415170723" sldId="1185"/>
            <ac:spMk id="198" creationId="{7F26F6AF-45A9-0D51-5D18-2503A926F54F}"/>
          </ac:spMkLst>
        </pc:spChg>
        <pc:spChg chg="del">
          <ac:chgData name="Siegbert Rudolph" userId="2af4d44886c067cc" providerId="LiveId" clId="{6B33D7FB-EB52-440B-AD4C-53AA53A38C16}" dt="2023-04-23T07:01:31.844" v="1580" actId="478"/>
          <ac:spMkLst>
            <pc:docMk/>
            <pc:sldMk cId="2415170723" sldId="1185"/>
            <ac:spMk id="199" creationId="{AF8EE9FC-80DE-DEE2-CA4D-BDC3B909D972}"/>
          </ac:spMkLst>
        </pc:spChg>
        <pc:spChg chg="del">
          <ac:chgData name="Siegbert Rudolph" userId="2af4d44886c067cc" providerId="LiveId" clId="{6B33D7FB-EB52-440B-AD4C-53AA53A38C16}" dt="2023-04-23T07:01:31.844" v="1580" actId="478"/>
          <ac:spMkLst>
            <pc:docMk/>
            <pc:sldMk cId="2415170723" sldId="1185"/>
            <ac:spMk id="200" creationId="{4C05B768-5B99-0AE7-7E31-C0D5161AFBEC}"/>
          </ac:spMkLst>
        </pc:spChg>
        <pc:spChg chg="del">
          <ac:chgData name="Siegbert Rudolph" userId="2af4d44886c067cc" providerId="LiveId" clId="{6B33D7FB-EB52-440B-AD4C-53AA53A38C16}" dt="2023-04-23T07:01:31.844" v="1580" actId="478"/>
          <ac:spMkLst>
            <pc:docMk/>
            <pc:sldMk cId="2415170723" sldId="1185"/>
            <ac:spMk id="201" creationId="{21BD03E3-1194-0AF9-A7E4-903E8D6730EA}"/>
          </ac:spMkLst>
        </pc:spChg>
        <pc:spChg chg="del">
          <ac:chgData name="Siegbert Rudolph" userId="2af4d44886c067cc" providerId="LiveId" clId="{6B33D7FB-EB52-440B-AD4C-53AA53A38C16}" dt="2023-04-23T07:01:31.844" v="1580" actId="478"/>
          <ac:spMkLst>
            <pc:docMk/>
            <pc:sldMk cId="2415170723" sldId="1185"/>
            <ac:spMk id="202" creationId="{2119630D-634C-64DF-649A-B2E9F93D73B9}"/>
          </ac:spMkLst>
        </pc:spChg>
        <pc:spChg chg="del">
          <ac:chgData name="Siegbert Rudolph" userId="2af4d44886c067cc" providerId="LiveId" clId="{6B33D7FB-EB52-440B-AD4C-53AA53A38C16}" dt="2023-04-23T07:01:23.366" v="1579" actId="478"/>
          <ac:spMkLst>
            <pc:docMk/>
            <pc:sldMk cId="2415170723" sldId="1185"/>
            <ac:spMk id="203" creationId="{89C3FC7A-074A-3F75-F2C0-FCCEC1E670B7}"/>
          </ac:spMkLst>
        </pc:spChg>
        <pc:spChg chg="del">
          <ac:chgData name="Siegbert Rudolph" userId="2af4d44886c067cc" providerId="LiveId" clId="{6B33D7FB-EB52-440B-AD4C-53AA53A38C16}" dt="2023-04-23T07:01:23.366" v="1579" actId="478"/>
          <ac:spMkLst>
            <pc:docMk/>
            <pc:sldMk cId="2415170723" sldId="1185"/>
            <ac:spMk id="204" creationId="{A1D3D29F-69F3-2D34-7BE6-3ED3398CA7D5}"/>
          </ac:spMkLst>
        </pc:spChg>
        <pc:spChg chg="del">
          <ac:chgData name="Siegbert Rudolph" userId="2af4d44886c067cc" providerId="LiveId" clId="{6B33D7FB-EB52-440B-AD4C-53AA53A38C16}" dt="2023-04-23T07:01:23.366" v="1579" actId="478"/>
          <ac:spMkLst>
            <pc:docMk/>
            <pc:sldMk cId="2415170723" sldId="1185"/>
            <ac:spMk id="205" creationId="{123C4C29-2624-1891-7023-37ACE09FBEE3}"/>
          </ac:spMkLst>
        </pc:spChg>
        <pc:spChg chg="del">
          <ac:chgData name="Siegbert Rudolph" userId="2af4d44886c067cc" providerId="LiveId" clId="{6B33D7FB-EB52-440B-AD4C-53AA53A38C16}" dt="2023-04-23T07:01:37.203" v="1581" actId="478"/>
          <ac:spMkLst>
            <pc:docMk/>
            <pc:sldMk cId="2415170723" sldId="1185"/>
            <ac:spMk id="206" creationId="{042B1FA8-9D11-592A-F948-A18BD2A5B695}"/>
          </ac:spMkLst>
        </pc:spChg>
        <pc:spChg chg="del">
          <ac:chgData name="Siegbert Rudolph" userId="2af4d44886c067cc" providerId="LiveId" clId="{6B33D7FB-EB52-440B-AD4C-53AA53A38C16}" dt="2023-04-23T07:01:23.366" v="1579" actId="478"/>
          <ac:spMkLst>
            <pc:docMk/>
            <pc:sldMk cId="2415170723" sldId="1185"/>
            <ac:spMk id="207" creationId="{BF5C45B5-E2B8-11CB-3801-665A25398873}"/>
          </ac:spMkLst>
        </pc:spChg>
        <pc:spChg chg="del">
          <ac:chgData name="Siegbert Rudolph" userId="2af4d44886c067cc" providerId="LiveId" clId="{6B33D7FB-EB52-440B-AD4C-53AA53A38C16}" dt="2023-04-23T07:01:37.203" v="1581" actId="478"/>
          <ac:spMkLst>
            <pc:docMk/>
            <pc:sldMk cId="2415170723" sldId="1185"/>
            <ac:spMk id="208" creationId="{7A02F6A1-5237-3818-4CC0-62A54DAE0E8D}"/>
          </ac:spMkLst>
        </pc:spChg>
        <pc:spChg chg="del">
          <ac:chgData name="Siegbert Rudolph" userId="2af4d44886c067cc" providerId="LiveId" clId="{6B33D7FB-EB52-440B-AD4C-53AA53A38C16}" dt="2023-04-23T07:01:23.366" v="1579" actId="478"/>
          <ac:spMkLst>
            <pc:docMk/>
            <pc:sldMk cId="2415170723" sldId="1185"/>
            <ac:spMk id="209" creationId="{10D92B6A-83EB-EA1C-3071-283CC1C8F89C}"/>
          </ac:spMkLst>
        </pc:spChg>
        <pc:picChg chg="add">
          <ac:chgData name="Siegbert Rudolph" userId="2af4d44886c067cc" providerId="LiveId" clId="{6B33D7FB-EB52-440B-AD4C-53AA53A38C16}" dt="2023-04-23T07:58:07.314" v="2059"/>
          <ac:picMkLst>
            <pc:docMk/>
            <pc:sldMk cId="2415170723" sldId="1185"/>
            <ac:picMk id="4" creationId="{109AF4F9-6F76-BBC3-336D-DCDBD6C63D71}"/>
          </ac:picMkLst>
        </pc:picChg>
        <pc:picChg chg="del">
          <ac:chgData name="Siegbert Rudolph" userId="2af4d44886c067cc" providerId="LiveId" clId="{6B33D7FB-EB52-440B-AD4C-53AA53A38C16}" dt="2023-04-23T07:01:23.366" v="1579" actId="478"/>
          <ac:picMkLst>
            <pc:docMk/>
            <pc:sldMk cId="2415170723" sldId="1185"/>
            <ac:picMk id="6" creationId="{8C056BAA-2626-8361-DAF6-A633434C5BE2}"/>
          </ac:picMkLst>
        </pc:picChg>
        <pc:picChg chg="del">
          <ac:chgData name="Siegbert Rudolph" userId="2af4d44886c067cc" providerId="LiveId" clId="{6B33D7FB-EB52-440B-AD4C-53AA53A38C16}" dt="2023-04-23T07:01:23.366" v="1579" actId="478"/>
          <ac:picMkLst>
            <pc:docMk/>
            <pc:sldMk cId="2415170723" sldId="1185"/>
            <ac:picMk id="19" creationId="{5490CEFD-6778-E968-16DF-56BAAF461F05}"/>
          </ac:picMkLst>
        </pc:picChg>
        <pc:picChg chg="del">
          <ac:chgData name="Siegbert Rudolph" userId="2af4d44886c067cc" providerId="LiveId" clId="{6B33D7FB-EB52-440B-AD4C-53AA53A38C16}" dt="2023-04-23T07:01:23.366" v="1579" actId="478"/>
          <ac:picMkLst>
            <pc:docMk/>
            <pc:sldMk cId="2415170723" sldId="1185"/>
            <ac:picMk id="34" creationId="{A4C72C1B-E316-0711-A0C0-BD563C37CBAD}"/>
          </ac:picMkLst>
        </pc:picChg>
        <pc:picChg chg="del">
          <ac:chgData name="Siegbert Rudolph" userId="2af4d44886c067cc" providerId="LiveId" clId="{6B33D7FB-EB52-440B-AD4C-53AA53A38C16}" dt="2023-04-23T07:01:23.366" v="1579" actId="478"/>
          <ac:picMkLst>
            <pc:docMk/>
            <pc:sldMk cId="2415170723" sldId="1185"/>
            <ac:picMk id="100" creationId="{D6F2C5CA-CD16-1D8A-7F8E-6B94318E76AB}"/>
          </ac:picMkLst>
        </pc:picChg>
        <pc:picChg chg="del">
          <ac:chgData name="Siegbert Rudolph" userId="2af4d44886c067cc" providerId="LiveId" clId="{6B33D7FB-EB52-440B-AD4C-53AA53A38C16}" dt="2023-04-23T07:01:23.366" v="1579" actId="478"/>
          <ac:picMkLst>
            <pc:docMk/>
            <pc:sldMk cId="2415170723" sldId="1185"/>
            <ac:picMk id="109" creationId="{D737EEDD-C2AF-D029-5816-5F424F9DB559}"/>
          </ac:picMkLst>
        </pc:picChg>
        <pc:picChg chg="del">
          <ac:chgData name="Siegbert Rudolph" userId="2af4d44886c067cc" providerId="LiveId" clId="{6B33D7FB-EB52-440B-AD4C-53AA53A38C16}" dt="2023-04-23T07:01:31.844" v="1580" actId="478"/>
          <ac:picMkLst>
            <pc:docMk/>
            <pc:sldMk cId="2415170723" sldId="1185"/>
            <ac:picMk id="143" creationId="{C7EBDF72-9666-09B2-EB86-3866F3CC8811}"/>
          </ac:picMkLst>
        </pc:picChg>
        <pc:picChg chg="del">
          <ac:chgData name="Siegbert Rudolph" userId="2af4d44886c067cc" providerId="LiveId" clId="{6B33D7FB-EB52-440B-AD4C-53AA53A38C16}" dt="2023-04-23T07:01:31.844" v="1580" actId="478"/>
          <ac:picMkLst>
            <pc:docMk/>
            <pc:sldMk cId="2415170723" sldId="1185"/>
            <ac:picMk id="159" creationId="{DF016535-0D75-4B05-6DBE-8BC495215540}"/>
          </ac:picMkLst>
        </pc:picChg>
        <pc:picChg chg="del">
          <ac:chgData name="Siegbert Rudolph" userId="2af4d44886c067cc" providerId="LiveId" clId="{6B33D7FB-EB52-440B-AD4C-53AA53A38C16}" dt="2023-04-23T07:01:31.844" v="1580" actId="478"/>
          <ac:picMkLst>
            <pc:docMk/>
            <pc:sldMk cId="2415170723" sldId="1185"/>
            <ac:picMk id="166" creationId="{48CCFC3F-1707-ACF6-8B4F-1C47E164307C}"/>
          </ac:picMkLst>
        </pc:picChg>
      </pc:sldChg>
      <pc:sldChg chg="addSp delSp modSp mod modAnim">
        <pc:chgData name="Siegbert Rudolph" userId="2af4d44886c067cc" providerId="LiveId" clId="{6B33D7FB-EB52-440B-AD4C-53AA53A38C16}" dt="2023-04-23T10:12:38.837" v="3733" actId="113"/>
        <pc:sldMkLst>
          <pc:docMk/>
          <pc:sldMk cId="769213932" sldId="1186"/>
        </pc:sldMkLst>
        <pc:spChg chg="mod">
          <ac:chgData name="Siegbert Rudolph" userId="2af4d44886c067cc" providerId="LiveId" clId="{6B33D7FB-EB52-440B-AD4C-53AA53A38C16}" dt="2023-04-23T07:03:14.943" v="1599" actId="20577"/>
          <ac:spMkLst>
            <pc:docMk/>
            <pc:sldMk cId="769213932" sldId="1186"/>
            <ac:spMk id="2" creationId="{DE64B889-3D89-4C79-8DA1-331FE21E5F75}"/>
          </ac:spMkLst>
        </pc:spChg>
        <pc:spChg chg="add mod">
          <ac:chgData name="Siegbert Rudolph" userId="2af4d44886c067cc" providerId="LiveId" clId="{6B33D7FB-EB52-440B-AD4C-53AA53A38C16}" dt="2023-04-23T10:12:38.837" v="3733" actId="113"/>
          <ac:spMkLst>
            <pc:docMk/>
            <pc:sldMk cId="769213932" sldId="1186"/>
            <ac:spMk id="4" creationId="{E611CFA6-80A4-2F09-36A7-3A8B24178663}"/>
          </ac:spMkLst>
        </pc:spChg>
        <pc:spChg chg="del">
          <ac:chgData name="Siegbert Rudolph" userId="2af4d44886c067cc" providerId="LiveId" clId="{6B33D7FB-EB52-440B-AD4C-53AA53A38C16}" dt="2023-04-23T07:03:45.226" v="1604" actId="478"/>
          <ac:spMkLst>
            <pc:docMk/>
            <pc:sldMk cId="769213932" sldId="1186"/>
            <ac:spMk id="4" creationId="{E95787E5-1C0F-505A-DA4C-41D1F693D204}"/>
          </ac:spMkLst>
        </pc:spChg>
        <pc:spChg chg="del">
          <ac:chgData name="Siegbert Rudolph" userId="2af4d44886c067cc" providerId="LiveId" clId="{6B33D7FB-EB52-440B-AD4C-53AA53A38C16}" dt="2023-04-23T07:04:16.031" v="1611" actId="478"/>
          <ac:spMkLst>
            <pc:docMk/>
            <pc:sldMk cId="769213932" sldId="1186"/>
            <ac:spMk id="5" creationId="{0C7028CC-F19E-9F82-4A81-A8BE9A91964C}"/>
          </ac:spMkLst>
        </pc:spChg>
        <pc:spChg chg="add del mod">
          <ac:chgData name="Siegbert Rudolph" userId="2af4d44886c067cc" providerId="LiveId" clId="{6B33D7FB-EB52-440B-AD4C-53AA53A38C16}" dt="2023-04-23T07:43:30.210" v="1934" actId="478"/>
          <ac:spMkLst>
            <pc:docMk/>
            <pc:sldMk cId="769213932" sldId="1186"/>
            <ac:spMk id="5" creationId="{6BE2B5FF-092B-90F8-86F8-F8A01B803501}"/>
          </ac:spMkLst>
        </pc:spChg>
        <pc:spChg chg="add mod">
          <ac:chgData name="Siegbert Rudolph" userId="2af4d44886c067cc" providerId="LiveId" clId="{6B33D7FB-EB52-440B-AD4C-53AA53A38C16}" dt="2023-04-23T10:12:38.837" v="3733" actId="113"/>
          <ac:spMkLst>
            <pc:docMk/>
            <pc:sldMk cId="769213932" sldId="1186"/>
            <ac:spMk id="6" creationId="{A33EA53D-E8F6-5E7D-792F-57388FA470E3}"/>
          </ac:spMkLst>
        </pc:spChg>
        <pc:spChg chg="add del mod">
          <ac:chgData name="Siegbert Rudolph" userId="2af4d44886c067cc" providerId="LiveId" clId="{6B33D7FB-EB52-440B-AD4C-53AA53A38C16}" dt="2023-04-23T07:43:31.718" v="1935" actId="478"/>
          <ac:spMkLst>
            <pc:docMk/>
            <pc:sldMk cId="769213932" sldId="1186"/>
            <ac:spMk id="7" creationId="{25C2B808-DA4E-6275-4D0A-9E9617C1BB7A}"/>
          </ac:spMkLst>
        </pc:spChg>
        <pc:spChg chg="del">
          <ac:chgData name="Siegbert Rudolph" userId="2af4d44886c067cc" providerId="LiveId" clId="{6B33D7FB-EB52-440B-AD4C-53AA53A38C16}" dt="2023-04-23T07:03:30.587" v="1600" actId="478"/>
          <ac:spMkLst>
            <pc:docMk/>
            <pc:sldMk cId="769213932" sldId="1186"/>
            <ac:spMk id="7" creationId="{E487DEDD-8856-EC85-59E2-F2638CB0DEDA}"/>
          </ac:spMkLst>
        </pc:spChg>
        <pc:spChg chg="add mod">
          <ac:chgData name="Siegbert Rudolph" userId="2af4d44886c067cc" providerId="LiveId" clId="{6B33D7FB-EB52-440B-AD4C-53AA53A38C16}" dt="2023-04-23T10:12:38.837" v="3733" actId="113"/>
          <ac:spMkLst>
            <pc:docMk/>
            <pc:sldMk cId="769213932" sldId="1186"/>
            <ac:spMk id="8" creationId="{6ADFACD6-2566-CD8B-14A9-B6C2361CB923}"/>
          </ac:spMkLst>
        </pc:spChg>
        <pc:spChg chg="del">
          <ac:chgData name="Siegbert Rudolph" userId="2af4d44886c067cc" providerId="LiveId" clId="{6B33D7FB-EB52-440B-AD4C-53AA53A38C16}" dt="2023-04-23T07:03:34.577" v="1601" actId="478"/>
          <ac:spMkLst>
            <pc:docMk/>
            <pc:sldMk cId="769213932" sldId="1186"/>
            <ac:spMk id="8" creationId="{802A1450-A9F2-06B0-34DD-876274371D0C}"/>
          </ac:spMkLst>
        </pc:spChg>
        <pc:spChg chg="del">
          <ac:chgData name="Siegbert Rudolph" userId="2af4d44886c067cc" providerId="LiveId" clId="{6B33D7FB-EB52-440B-AD4C-53AA53A38C16}" dt="2023-04-23T07:03:45.226" v="1604" actId="478"/>
          <ac:spMkLst>
            <pc:docMk/>
            <pc:sldMk cId="769213932" sldId="1186"/>
            <ac:spMk id="9" creationId="{E40C545E-6935-2B2B-BDBA-BC1A17AC3A5F}"/>
          </ac:spMkLst>
        </pc:spChg>
        <pc:spChg chg="add mod">
          <ac:chgData name="Siegbert Rudolph" userId="2af4d44886c067cc" providerId="LiveId" clId="{6B33D7FB-EB52-440B-AD4C-53AA53A38C16}" dt="2023-04-23T10:12:38.837" v="3733" actId="113"/>
          <ac:spMkLst>
            <pc:docMk/>
            <pc:sldMk cId="769213932" sldId="1186"/>
            <ac:spMk id="9" creationId="{F8D9A769-0C44-36FB-019E-3510ECE3D944}"/>
          </ac:spMkLst>
        </pc:spChg>
        <pc:spChg chg="del">
          <ac:chgData name="Siegbert Rudolph" userId="2af4d44886c067cc" providerId="LiveId" clId="{6B33D7FB-EB52-440B-AD4C-53AA53A38C16}" dt="2023-04-23T07:04:28.443" v="1614" actId="478"/>
          <ac:spMkLst>
            <pc:docMk/>
            <pc:sldMk cId="769213932" sldId="1186"/>
            <ac:spMk id="10" creationId="{5AFF7E1B-D29A-5702-0E47-F8E8C320435B}"/>
          </ac:spMkLst>
        </pc:spChg>
        <pc:spChg chg="del">
          <ac:chgData name="Siegbert Rudolph" userId="2af4d44886c067cc" providerId="LiveId" clId="{6B33D7FB-EB52-440B-AD4C-53AA53A38C16}" dt="2023-04-23T07:04:11.560" v="1610" actId="478"/>
          <ac:spMkLst>
            <pc:docMk/>
            <pc:sldMk cId="769213932" sldId="1186"/>
            <ac:spMk id="11" creationId="{B73A0CBB-083D-CC50-3DE6-CD6287A9E5FB}"/>
          </ac:spMkLst>
        </pc:spChg>
        <pc:spChg chg="del">
          <ac:chgData name="Siegbert Rudolph" userId="2af4d44886c067cc" providerId="LiveId" clId="{6B33D7FB-EB52-440B-AD4C-53AA53A38C16}" dt="2023-04-23T07:03:48.039" v="1605" actId="478"/>
          <ac:spMkLst>
            <pc:docMk/>
            <pc:sldMk cId="769213932" sldId="1186"/>
            <ac:spMk id="12" creationId="{20D39C7A-FB34-8956-2910-4D974088380F}"/>
          </ac:spMkLst>
        </pc:spChg>
        <pc:spChg chg="mod">
          <ac:chgData name="Siegbert Rudolph" userId="2af4d44886c067cc" providerId="LiveId" clId="{6B33D7FB-EB52-440B-AD4C-53AA53A38C16}" dt="2023-04-23T10:12:38.837" v="3733" actId="113"/>
          <ac:spMkLst>
            <pc:docMk/>
            <pc:sldMk cId="769213932" sldId="1186"/>
            <ac:spMk id="13" creationId="{8A3D8E99-5E41-406F-AB67-33B1157A8445}"/>
          </ac:spMkLst>
        </pc:spChg>
        <pc:spChg chg="del">
          <ac:chgData name="Siegbert Rudolph" userId="2af4d44886c067cc" providerId="LiveId" clId="{6B33D7FB-EB52-440B-AD4C-53AA53A38C16}" dt="2023-04-23T07:03:45.226" v="1604" actId="478"/>
          <ac:spMkLst>
            <pc:docMk/>
            <pc:sldMk cId="769213932" sldId="1186"/>
            <ac:spMk id="14" creationId="{D0B48613-1E5C-DC90-66C7-01CD4AEECE7A}"/>
          </ac:spMkLst>
        </pc:spChg>
        <pc:spChg chg="del">
          <ac:chgData name="Siegbert Rudolph" userId="2af4d44886c067cc" providerId="LiveId" clId="{6B33D7FB-EB52-440B-AD4C-53AA53A38C16}" dt="2023-04-23T07:03:39.917" v="1603" actId="478"/>
          <ac:spMkLst>
            <pc:docMk/>
            <pc:sldMk cId="769213932" sldId="1186"/>
            <ac:spMk id="15" creationId="{D0DAE15C-4B9A-1383-E579-789F2FCEC2C4}"/>
          </ac:spMkLst>
        </pc:spChg>
        <pc:spChg chg="del">
          <ac:chgData name="Siegbert Rudolph" userId="2af4d44886c067cc" providerId="LiveId" clId="{6B33D7FB-EB52-440B-AD4C-53AA53A38C16}" dt="2023-04-23T07:03:30.587" v="1600" actId="478"/>
          <ac:spMkLst>
            <pc:docMk/>
            <pc:sldMk cId="769213932" sldId="1186"/>
            <ac:spMk id="16" creationId="{ADC9A505-EAA8-444F-8262-6FE7908D34DE}"/>
          </ac:spMkLst>
        </pc:spChg>
        <pc:spChg chg="del">
          <ac:chgData name="Siegbert Rudolph" userId="2af4d44886c067cc" providerId="LiveId" clId="{6B33D7FB-EB52-440B-AD4C-53AA53A38C16}" dt="2023-04-23T07:03:45.226" v="1604" actId="478"/>
          <ac:spMkLst>
            <pc:docMk/>
            <pc:sldMk cId="769213932" sldId="1186"/>
            <ac:spMk id="17" creationId="{E9D36142-C6D2-A8A4-67CF-D89AAE3002DC}"/>
          </ac:spMkLst>
        </pc:spChg>
        <pc:spChg chg="del">
          <ac:chgData name="Siegbert Rudolph" userId="2af4d44886c067cc" providerId="LiveId" clId="{6B33D7FB-EB52-440B-AD4C-53AA53A38C16}" dt="2023-04-23T07:03:45.226" v="1604" actId="478"/>
          <ac:spMkLst>
            <pc:docMk/>
            <pc:sldMk cId="769213932" sldId="1186"/>
            <ac:spMk id="18" creationId="{82AC0D35-E28A-22F2-44D6-A0131A46BF3E}"/>
          </ac:spMkLst>
        </pc:spChg>
        <pc:spChg chg="mod">
          <ac:chgData name="Siegbert Rudolph" userId="2af4d44886c067cc" providerId="LiveId" clId="{6B33D7FB-EB52-440B-AD4C-53AA53A38C16}" dt="2023-04-23T10:12:38.837" v="3733" actId="113"/>
          <ac:spMkLst>
            <pc:docMk/>
            <pc:sldMk cId="769213932" sldId="1186"/>
            <ac:spMk id="20" creationId="{32252380-4857-7CFF-3B89-AB4ABCFBEEF7}"/>
          </ac:spMkLst>
        </pc:spChg>
        <pc:spChg chg="del">
          <ac:chgData name="Siegbert Rudolph" userId="2af4d44886c067cc" providerId="LiveId" clId="{6B33D7FB-EB52-440B-AD4C-53AA53A38C16}" dt="2023-04-23T07:04:25.292" v="1613" actId="478"/>
          <ac:spMkLst>
            <pc:docMk/>
            <pc:sldMk cId="769213932" sldId="1186"/>
            <ac:spMk id="21" creationId="{36D85322-FCE1-1C93-CCD5-E9EADFC46906}"/>
          </ac:spMkLst>
        </pc:spChg>
        <pc:spChg chg="del">
          <ac:chgData name="Siegbert Rudolph" userId="2af4d44886c067cc" providerId="LiveId" clId="{6B33D7FB-EB52-440B-AD4C-53AA53A38C16}" dt="2023-04-23T07:03:37.226" v="1602" actId="478"/>
          <ac:spMkLst>
            <pc:docMk/>
            <pc:sldMk cId="769213932" sldId="1186"/>
            <ac:spMk id="22" creationId="{6D06A740-7FF6-4337-D0FE-CB55EFF0EFCD}"/>
          </ac:spMkLst>
        </pc:spChg>
        <pc:spChg chg="del">
          <ac:chgData name="Siegbert Rudolph" userId="2af4d44886c067cc" providerId="LiveId" clId="{6B33D7FB-EB52-440B-AD4C-53AA53A38C16}" dt="2023-04-23T07:03:45.226" v="1604" actId="478"/>
          <ac:spMkLst>
            <pc:docMk/>
            <pc:sldMk cId="769213932" sldId="1186"/>
            <ac:spMk id="23" creationId="{C74CEFDC-CC44-54B6-33EE-77F05214DE7E}"/>
          </ac:spMkLst>
        </pc:spChg>
        <pc:spChg chg="del">
          <ac:chgData name="Siegbert Rudolph" userId="2af4d44886c067cc" providerId="LiveId" clId="{6B33D7FB-EB52-440B-AD4C-53AA53A38C16}" dt="2023-04-23T07:03:45.226" v="1604" actId="478"/>
          <ac:spMkLst>
            <pc:docMk/>
            <pc:sldMk cId="769213932" sldId="1186"/>
            <ac:spMk id="24" creationId="{7FC79FC4-FBF4-5275-B95B-50884096623A}"/>
          </ac:spMkLst>
        </pc:spChg>
        <pc:spChg chg="del">
          <ac:chgData name="Siegbert Rudolph" userId="2af4d44886c067cc" providerId="LiveId" clId="{6B33D7FB-EB52-440B-AD4C-53AA53A38C16}" dt="2023-04-23T07:03:45.226" v="1604" actId="478"/>
          <ac:spMkLst>
            <pc:docMk/>
            <pc:sldMk cId="769213932" sldId="1186"/>
            <ac:spMk id="25" creationId="{70940CD8-AB0B-5EA9-0EFD-83367C06B343}"/>
          </ac:spMkLst>
        </pc:spChg>
        <pc:spChg chg="del">
          <ac:chgData name="Siegbert Rudolph" userId="2af4d44886c067cc" providerId="LiveId" clId="{6B33D7FB-EB52-440B-AD4C-53AA53A38C16}" dt="2023-04-23T07:03:45.226" v="1604" actId="478"/>
          <ac:spMkLst>
            <pc:docMk/>
            <pc:sldMk cId="769213932" sldId="1186"/>
            <ac:spMk id="26" creationId="{F0F57EEA-229B-8D72-3EE0-572C77518A18}"/>
          </ac:spMkLst>
        </pc:spChg>
        <pc:spChg chg="del">
          <ac:chgData name="Siegbert Rudolph" userId="2af4d44886c067cc" providerId="LiveId" clId="{6B33D7FB-EB52-440B-AD4C-53AA53A38C16}" dt="2023-04-23T07:03:45.226" v="1604" actId="478"/>
          <ac:spMkLst>
            <pc:docMk/>
            <pc:sldMk cId="769213932" sldId="1186"/>
            <ac:spMk id="27" creationId="{479D598D-107F-E838-5C34-954E23E23205}"/>
          </ac:spMkLst>
        </pc:spChg>
        <pc:spChg chg="del">
          <ac:chgData name="Siegbert Rudolph" userId="2af4d44886c067cc" providerId="LiveId" clId="{6B33D7FB-EB52-440B-AD4C-53AA53A38C16}" dt="2023-04-23T07:03:45.226" v="1604" actId="478"/>
          <ac:spMkLst>
            <pc:docMk/>
            <pc:sldMk cId="769213932" sldId="1186"/>
            <ac:spMk id="28" creationId="{190F638E-0663-A784-C6D7-A69971D0C5BF}"/>
          </ac:spMkLst>
        </pc:spChg>
        <pc:spChg chg="del">
          <ac:chgData name="Siegbert Rudolph" userId="2af4d44886c067cc" providerId="LiveId" clId="{6B33D7FB-EB52-440B-AD4C-53AA53A38C16}" dt="2023-04-23T07:03:45.226" v="1604" actId="478"/>
          <ac:spMkLst>
            <pc:docMk/>
            <pc:sldMk cId="769213932" sldId="1186"/>
            <ac:spMk id="29" creationId="{7DA91EC6-B837-ED35-3B79-E10B13FF364C}"/>
          </ac:spMkLst>
        </pc:spChg>
        <pc:spChg chg="del">
          <ac:chgData name="Siegbert Rudolph" userId="2af4d44886c067cc" providerId="LiveId" clId="{6B33D7FB-EB52-440B-AD4C-53AA53A38C16}" dt="2023-04-23T07:03:45.226" v="1604" actId="478"/>
          <ac:spMkLst>
            <pc:docMk/>
            <pc:sldMk cId="769213932" sldId="1186"/>
            <ac:spMk id="30" creationId="{81A20F59-3F55-3197-BD68-26D060AEFBC2}"/>
          </ac:spMkLst>
        </pc:spChg>
        <pc:spChg chg="del">
          <ac:chgData name="Siegbert Rudolph" userId="2af4d44886c067cc" providerId="LiveId" clId="{6B33D7FB-EB52-440B-AD4C-53AA53A38C16}" dt="2023-04-23T07:03:45.226" v="1604" actId="478"/>
          <ac:spMkLst>
            <pc:docMk/>
            <pc:sldMk cId="769213932" sldId="1186"/>
            <ac:spMk id="31" creationId="{A0073306-D1C3-6A23-2758-C119C20CA045}"/>
          </ac:spMkLst>
        </pc:spChg>
        <pc:spChg chg="del">
          <ac:chgData name="Siegbert Rudolph" userId="2af4d44886c067cc" providerId="LiveId" clId="{6B33D7FB-EB52-440B-AD4C-53AA53A38C16}" dt="2023-04-23T07:03:45.226" v="1604" actId="478"/>
          <ac:spMkLst>
            <pc:docMk/>
            <pc:sldMk cId="769213932" sldId="1186"/>
            <ac:spMk id="32" creationId="{8879A33D-F513-C4F5-28EC-01D1E6F388DE}"/>
          </ac:spMkLst>
        </pc:spChg>
        <pc:spChg chg="del">
          <ac:chgData name="Siegbert Rudolph" userId="2af4d44886c067cc" providerId="LiveId" clId="{6B33D7FB-EB52-440B-AD4C-53AA53A38C16}" dt="2023-04-23T07:03:45.226" v="1604" actId="478"/>
          <ac:spMkLst>
            <pc:docMk/>
            <pc:sldMk cId="769213932" sldId="1186"/>
            <ac:spMk id="33" creationId="{79E195BE-D8AA-D7A1-4DC1-59E3AA105DB3}"/>
          </ac:spMkLst>
        </pc:spChg>
        <pc:spChg chg="del">
          <ac:chgData name="Siegbert Rudolph" userId="2af4d44886c067cc" providerId="LiveId" clId="{6B33D7FB-EB52-440B-AD4C-53AA53A38C16}" dt="2023-04-23T07:03:45.226" v="1604" actId="478"/>
          <ac:spMkLst>
            <pc:docMk/>
            <pc:sldMk cId="769213932" sldId="1186"/>
            <ac:spMk id="35" creationId="{E60ABCD5-F3F2-CBAC-69C7-983B44D352FA}"/>
          </ac:spMkLst>
        </pc:spChg>
        <pc:spChg chg="del">
          <ac:chgData name="Siegbert Rudolph" userId="2af4d44886c067cc" providerId="LiveId" clId="{6B33D7FB-EB52-440B-AD4C-53AA53A38C16}" dt="2023-04-23T07:04:25.292" v="1613" actId="478"/>
          <ac:spMkLst>
            <pc:docMk/>
            <pc:sldMk cId="769213932" sldId="1186"/>
            <ac:spMk id="36" creationId="{A5549487-1F02-31D9-C69B-64546086AB9D}"/>
          </ac:spMkLst>
        </pc:spChg>
        <pc:spChg chg="del">
          <ac:chgData name="Siegbert Rudolph" userId="2af4d44886c067cc" providerId="LiveId" clId="{6B33D7FB-EB52-440B-AD4C-53AA53A38C16}" dt="2023-04-23T07:03:45.226" v="1604" actId="478"/>
          <ac:spMkLst>
            <pc:docMk/>
            <pc:sldMk cId="769213932" sldId="1186"/>
            <ac:spMk id="37" creationId="{0CE784FF-5766-A3BD-4619-EEFA6FB62183}"/>
          </ac:spMkLst>
        </pc:spChg>
        <pc:spChg chg="del">
          <ac:chgData name="Siegbert Rudolph" userId="2af4d44886c067cc" providerId="LiveId" clId="{6B33D7FB-EB52-440B-AD4C-53AA53A38C16}" dt="2023-04-23T07:03:45.226" v="1604" actId="478"/>
          <ac:spMkLst>
            <pc:docMk/>
            <pc:sldMk cId="769213932" sldId="1186"/>
            <ac:spMk id="38" creationId="{764B5370-72CB-8E9C-2E1E-91CFE21310BE}"/>
          </ac:spMkLst>
        </pc:spChg>
        <pc:spChg chg="del">
          <ac:chgData name="Siegbert Rudolph" userId="2af4d44886c067cc" providerId="LiveId" clId="{6B33D7FB-EB52-440B-AD4C-53AA53A38C16}" dt="2023-04-23T07:04:19.709" v="1612" actId="478"/>
          <ac:spMkLst>
            <pc:docMk/>
            <pc:sldMk cId="769213932" sldId="1186"/>
            <ac:spMk id="39" creationId="{C3901554-0E33-A1D4-9B3B-2C61414251E6}"/>
          </ac:spMkLst>
        </pc:spChg>
        <pc:spChg chg="del">
          <ac:chgData name="Siegbert Rudolph" userId="2af4d44886c067cc" providerId="LiveId" clId="{6B33D7FB-EB52-440B-AD4C-53AA53A38C16}" dt="2023-04-23T07:04:19.709" v="1612" actId="478"/>
          <ac:spMkLst>
            <pc:docMk/>
            <pc:sldMk cId="769213932" sldId="1186"/>
            <ac:spMk id="41" creationId="{3D8664F9-D101-9AD1-09B1-DF9048375477}"/>
          </ac:spMkLst>
        </pc:spChg>
        <pc:spChg chg="del">
          <ac:chgData name="Siegbert Rudolph" userId="2af4d44886c067cc" providerId="LiveId" clId="{6B33D7FB-EB52-440B-AD4C-53AA53A38C16}" dt="2023-04-23T07:03:45.226" v="1604" actId="478"/>
          <ac:spMkLst>
            <pc:docMk/>
            <pc:sldMk cId="769213932" sldId="1186"/>
            <ac:spMk id="42" creationId="{7DFC1771-96F7-5A01-0377-027A94FD3921}"/>
          </ac:spMkLst>
        </pc:spChg>
        <pc:spChg chg="del">
          <ac:chgData name="Siegbert Rudolph" userId="2af4d44886c067cc" providerId="LiveId" clId="{6B33D7FB-EB52-440B-AD4C-53AA53A38C16}" dt="2023-04-23T07:03:45.226" v="1604" actId="478"/>
          <ac:spMkLst>
            <pc:docMk/>
            <pc:sldMk cId="769213932" sldId="1186"/>
            <ac:spMk id="43" creationId="{D239A867-FDE1-6FED-2EC3-C9218AEC8C18}"/>
          </ac:spMkLst>
        </pc:spChg>
        <pc:spChg chg="del">
          <ac:chgData name="Siegbert Rudolph" userId="2af4d44886c067cc" providerId="LiveId" clId="{6B33D7FB-EB52-440B-AD4C-53AA53A38C16}" dt="2023-04-23T07:04:25.292" v="1613" actId="478"/>
          <ac:spMkLst>
            <pc:docMk/>
            <pc:sldMk cId="769213932" sldId="1186"/>
            <ac:spMk id="44" creationId="{149148FC-CB52-9C83-AAD5-417D41FA1761}"/>
          </ac:spMkLst>
        </pc:spChg>
        <pc:spChg chg="del">
          <ac:chgData name="Siegbert Rudolph" userId="2af4d44886c067cc" providerId="LiveId" clId="{6B33D7FB-EB52-440B-AD4C-53AA53A38C16}" dt="2023-04-23T07:04:19.709" v="1612" actId="478"/>
          <ac:spMkLst>
            <pc:docMk/>
            <pc:sldMk cId="769213932" sldId="1186"/>
            <ac:spMk id="45" creationId="{45B53518-821F-DEC2-AA93-C0AA23A514CF}"/>
          </ac:spMkLst>
        </pc:spChg>
        <pc:spChg chg="del">
          <ac:chgData name="Siegbert Rudolph" userId="2af4d44886c067cc" providerId="LiveId" clId="{6B33D7FB-EB52-440B-AD4C-53AA53A38C16}" dt="2023-04-23T07:03:45.226" v="1604" actId="478"/>
          <ac:spMkLst>
            <pc:docMk/>
            <pc:sldMk cId="769213932" sldId="1186"/>
            <ac:spMk id="46" creationId="{EA4B55A4-61DE-6A4C-11BB-D62FBE1E730C}"/>
          </ac:spMkLst>
        </pc:spChg>
        <pc:spChg chg="del">
          <ac:chgData name="Siegbert Rudolph" userId="2af4d44886c067cc" providerId="LiveId" clId="{6B33D7FB-EB52-440B-AD4C-53AA53A38C16}" dt="2023-04-23T07:03:30.587" v="1600" actId="478"/>
          <ac:spMkLst>
            <pc:docMk/>
            <pc:sldMk cId="769213932" sldId="1186"/>
            <ac:spMk id="47" creationId="{C36DA720-AB1F-4FDD-9AC2-07E090E1FB23}"/>
          </ac:spMkLst>
        </pc:spChg>
        <pc:spChg chg="del">
          <ac:chgData name="Siegbert Rudolph" userId="2af4d44886c067cc" providerId="LiveId" clId="{6B33D7FB-EB52-440B-AD4C-53AA53A38C16}" dt="2023-04-23T07:03:30.587" v="1600" actId="478"/>
          <ac:spMkLst>
            <pc:docMk/>
            <pc:sldMk cId="769213932" sldId="1186"/>
            <ac:spMk id="48" creationId="{E1B6787B-91CB-4A2D-8611-216CEA5F6A69}"/>
          </ac:spMkLst>
        </pc:spChg>
        <pc:spChg chg="del">
          <ac:chgData name="Siegbert Rudolph" userId="2af4d44886c067cc" providerId="LiveId" clId="{6B33D7FB-EB52-440B-AD4C-53AA53A38C16}" dt="2023-04-23T07:03:45.226" v="1604" actId="478"/>
          <ac:spMkLst>
            <pc:docMk/>
            <pc:sldMk cId="769213932" sldId="1186"/>
            <ac:spMk id="49" creationId="{0722C5E1-3E90-36EF-E1B6-9B8B354B80F1}"/>
          </ac:spMkLst>
        </pc:spChg>
        <pc:spChg chg="del">
          <ac:chgData name="Siegbert Rudolph" userId="2af4d44886c067cc" providerId="LiveId" clId="{6B33D7FB-EB52-440B-AD4C-53AA53A38C16}" dt="2023-04-23T07:03:30.587" v="1600" actId="478"/>
          <ac:spMkLst>
            <pc:docMk/>
            <pc:sldMk cId="769213932" sldId="1186"/>
            <ac:spMk id="50" creationId="{25DE9968-BFE7-4D6E-996C-8CF03B15054E}"/>
          </ac:spMkLst>
        </pc:spChg>
        <pc:spChg chg="del">
          <ac:chgData name="Siegbert Rudolph" userId="2af4d44886c067cc" providerId="LiveId" clId="{6B33D7FB-EB52-440B-AD4C-53AA53A38C16}" dt="2023-04-23T07:03:30.587" v="1600" actId="478"/>
          <ac:spMkLst>
            <pc:docMk/>
            <pc:sldMk cId="769213932" sldId="1186"/>
            <ac:spMk id="51" creationId="{585F88BE-9B43-4516-B271-963E51F9814E}"/>
          </ac:spMkLst>
        </pc:spChg>
        <pc:spChg chg="del">
          <ac:chgData name="Siegbert Rudolph" userId="2af4d44886c067cc" providerId="LiveId" clId="{6B33D7FB-EB52-440B-AD4C-53AA53A38C16}" dt="2023-04-23T07:03:45.226" v="1604" actId="478"/>
          <ac:spMkLst>
            <pc:docMk/>
            <pc:sldMk cId="769213932" sldId="1186"/>
            <ac:spMk id="52" creationId="{EBDB8D54-4EF8-4C9E-9B11-B46195961639}"/>
          </ac:spMkLst>
        </pc:spChg>
        <pc:spChg chg="del">
          <ac:chgData name="Siegbert Rudolph" userId="2af4d44886c067cc" providerId="LiveId" clId="{6B33D7FB-EB52-440B-AD4C-53AA53A38C16}" dt="2023-04-23T07:03:45.226" v="1604" actId="478"/>
          <ac:spMkLst>
            <pc:docMk/>
            <pc:sldMk cId="769213932" sldId="1186"/>
            <ac:spMk id="53" creationId="{F1680C45-9E25-4F25-AE36-C5DE4FF79C8D}"/>
          </ac:spMkLst>
        </pc:spChg>
        <pc:spChg chg="del">
          <ac:chgData name="Siegbert Rudolph" userId="2af4d44886c067cc" providerId="LiveId" clId="{6B33D7FB-EB52-440B-AD4C-53AA53A38C16}" dt="2023-04-23T07:04:25.292" v="1613" actId="478"/>
          <ac:spMkLst>
            <pc:docMk/>
            <pc:sldMk cId="769213932" sldId="1186"/>
            <ac:spMk id="54" creationId="{30860DC9-5A74-8B3C-CEEA-73FBEE6EF545}"/>
          </ac:spMkLst>
        </pc:spChg>
        <pc:spChg chg="del">
          <ac:chgData name="Siegbert Rudolph" userId="2af4d44886c067cc" providerId="LiveId" clId="{6B33D7FB-EB52-440B-AD4C-53AA53A38C16}" dt="2023-04-23T07:03:57.979" v="1606" actId="478"/>
          <ac:spMkLst>
            <pc:docMk/>
            <pc:sldMk cId="769213932" sldId="1186"/>
            <ac:spMk id="55" creationId="{D9BDB5A4-8A51-9680-5DC0-C2552A734104}"/>
          </ac:spMkLst>
        </pc:spChg>
        <pc:spChg chg="del">
          <ac:chgData name="Siegbert Rudolph" userId="2af4d44886c067cc" providerId="LiveId" clId="{6B33D7FB-EB52-440B-AD4C-53AA53A38C16}" dt="2023-04-23T07:03:45.226" v="1604" actId="478"/>
          <ac:spMkLst>
            <pc:docMk/>
            <pc:sldMk cId="769213932" sldId="1186"/>
            <ac:spMk id="56" creationId="{7B1FED74-3458-D91E-75FF-288FF0BE879D}"/>
          </ac:spMkLst>
        </pc:spChg>
        <pc:spChg chg="del">
          <ac:chgData name="Siegbert Rudolph" userId="2af4d44886c067cc" providerId="LiveId" clId="{6B33D7FB-EB52-440B-AD4C-53AA53A38C16}" dt="2023-04-23T07:03:45.226" v="1604" actId="478"/>
          <ac:spMkLst>
            <pc:docMk/>
            <pc:sldMk cId="769213932" sldId="1186"/>
            <ac:spMk id="57" creationId="{A41D9A42-AC0D-BD04-EE5F-A8A918F3C6CF}"/>
          </ac:spMkLst>
        </pc:spChg>
        <pc:spChg chg="del">
          <ac:chgData name="Siegbert Rudolph" userId="2af4d44886c067cc" providerId="LiveId" clId="{6B33D7FB-EB52-440B-AD4C-53AA53A38C16}" dt="2023-04-23T07:03:45.226" v="1604" actId="478"/>
          <ac:spMkLst>
            <pc:docMk/>
            <pc:sldMk cId="769213932" sldId="1186"/>
            <ac:spMk id="59" creationId="{20CA2217-7BAA-546A-C49C-044284BA0FD6}"/>
          </ac:spMkLst>
        </pc:spChg>
        <pc:spChg chg="del">
          <ac:chgData name="Siegbert Rudolph" userId="2af4d44886c067cc" providerId="LiveId" clId="{6B33D7FB-EB52-440B-AD4C-53AA53A38C16}" dt="2023-04-23T07:03:45.226" v="1604" actId="478"/>
          <ac:spMkLst>
            <pc:docMk/>
            <pc:sldMk cId="769213932" sldId="1186"/>
            <ac:spMk id="60" creationId="{38F72FEF-255D-4D13-FA19-FD7AB97B80FD}"/>
          </ac:spMkLst>
        </pc:spChg>
        <pc:spChg chg="del">
          <ac:chgData name="Siegbert Rudolph" userId="2af4d44886c067cc" providerId="LiveId" clId="{6B33D7FB-EB52-440B-AD4C-53AA53A38C16}" dt="2023-04-23T07:03:45.226" v="1604" actId="478"/>
          <ac:spMkLst>
            <pc:docMk/>
            <pc:sldMk cId="769213932" sldId="1186"/>
            <ac:spMk id="61" creationId="{1271A12B-EE90-4CD2-5178-027AB931BF49}"/>
          </ac:spMkLst>
        </pc:spChg>
        <pc:spChg chg="del">
          <ac:chgData name="Siegbert Rudolph" userId="2af4d44886c067cc" providerId="LiveId" clId="{6B33D7FB-EB52-440B-AD4C-53AA53A38C16}" dt="2023-04-23T07:03:45.226" v="1604" actId="478"/>
          <ac:spMkLst>
            <pc:docMk/>
            <pc:sldMk cId="769213932" sldId="1186"/>
            <ac:spMk id="62" creationId="{72A8F70D-FE67-32EE-2725-4CDB7946C1EA}"/>
          </ac:spMkLst>
        </pc:spChg>
        <pc:spChg chg="del">
          <ac:chgData name="Siegbert Rudolph" userId="2af4d44886c067cc" providerId="LiveId" clId="{6B33D7FB-EB52-440B-AD4C-53AA53A38C16}" dt="2023-04-23T07:03:45.226" v="1604" actId="478"/>
          <ac:spMkLst>
            <pc:docMk/>
            <pc:sldMk cId="769213932" sldId="1186"/>
            <ac:spMk id="63" creationId="{A7169DDD-F199-B448-C8A8-4D2992869700}"/>
          </ac:spMkLst>
        </pc:spChg>
        <pc:spChg chg="del">
          <ac:chgData name="Siegbert Rudolph" userId="2af4d44886c067cc" providerId="LiveId" clId="{6B33D7FB-EB52-440B-AD4C-53AA53A38C16}" dt="2023-04-23T07:04:11.560" v="1610" actId="478"/>
          <ac:spMkLst>
            <pc:docMk/>
            <pc:sldMk cId="769213932" sldId="1186"/>
            <ac:spMk id="64" creationId="{3BC65CA1-F428-2A44-4D70-C92C6B1F5495}"/>
          </ac:spMkLst>
        </pc:spChg>
        <pc:spChg chg="del">
          <ac:chgData name="Siegbert Rudolph" userId="2af4d44886c067cc" providerId="LiveId" clId="{6B33D7FB-EB52-440B-AD4C-53AA53A38C16}" dt="2023-04-23T07:04:11.560" v="1610" actId="478"/>
          <ac:spMkLst>
            <pc:docMk/>
            <pc:sldMk cId="769213932" sldId="1186"/>
            <ac:spMk id="65" creationId="{90311ACE-DBD9-876D-4791-83273EB3434C}"/>
          </ac:spMkLst>
        </pc:spChg>
        <pc:spChg chg="del">
          <ac:chgData name="Siegbert Rudolph" userId="2af4d44886c067cc" providerId="LiveId" clId="{6B33D7FB-EB52-440B-AD4C-53AA53A38C16}" dt="2023-04-23T07:03:45.226" v="1604" actId="478"/>
          <ac:spMkLst>
            <pc:docMk/>
            <pc:sldMk cId="769213932" sldId="1186"/>
            <ac:spMk id="66" creationId="{F300CAC6-B1D7-6642-757C-C0D816B62161}"/>
          </ac:spMkLst>
        </pc:spChg>
        <pc:spChg chg="del">
          <ac:chgData name="Siegbert Rudolph" userId="2af4d44886c067cc" providerId="LiveId" clId="{6B33D7FB-EB52-440B-AD4C-53AA53A38C16}" dt="2023-04-23T07:03:45.226" v="1604" actId="478"/>
          <ac:spMkLst>
            <pc:docMk/>
            <pc:sldMk cId="769213932" sldId="1186"/>
            <ac:spMk id="67" creationId="{919671B7-60C1-55DA-4E45-0840E1A17E42}"/>
          </ac:spMkLst>
        </pc:spChg>
        <pc:spChg chg="del">
          <ac:chgData name="Siegbert Rudolph" userId="2af4d44886c067cc" providerId="LiveId" clId="{6B33D7FB-EB52-440B-AD4C-53AA53A38C16}" dt="2023-04-23T07:04:19.709" v="1612" actId="478"/>
          <ac:spMkLst>
            <pc:docMk/>
            <pc:sldMk cId="769213932" sldId="1186"/>
            <ac:spMk id="68" creationId="{46EE52FC-C7B1-6E15-0B29-AFEFE13A6726}"/>
          </ac:spMkLst>
        </pc:spChg>
        <pc:spChg chg="del">
          <ac:chgData name="Siegbert Rudolph" userId="2af4d44886c067cc" providerId="LiveId" clId="{6B33D7FB-EB52-440B-AD4C-53AA53A38C16}" dt="2023-04-23T07:03:45.226" v="1604" actId="478"/>
          <ac:spMkLst>
            <pc:docMk/>
            <pc:sldMk cId="769213932" sldId="1186"/>
            <ac:spMk id="69" creationId="{9B2ED296-A29A-8895-E76B-B513AAA61054}"/>
          </ac:spMkLst>
        </pc:spChg>
        <pc:spChg chg="del">
          <ac:chgData name="Siegbert Rudolph" userId="2af4d44886c067cc" providerId="LiveId" clId="{6B33D7FB-EB52-440B-AD4C-53AA53A38C16}" dt="2023-04-23T07:03:45.226" v="1604" actId="478"/>
          <ac:spMkLst>
            <pc:docMk/>
            <pc:sldMk cId="769213932" sldId="1186"/>
            <ac:spMk id="70" creationId="{9DD91EFC-E8DF-9864-D7D5-5174ED52E17C}"/>
          </ac:spMkLst>
        </pc:spChg>
        <pc:spChg chg="del">
          <ac:chgData name="Siegbert Rudolph" userId="2af4d44886c067cc" providerId="LiveId" clId="{6B33D7FB-EB52-440B-AD4C-53AA53A38C16}" dt="2023-04-23T07:03:45.226" v="1604" actId="478"/>
          <ac:spMkLst>
            <pc:docMk/>
            <pc:sldMk cId="769213932" sldId="1186"/>
            <ac:spMk id="71" creationId="{B3ECD282-7527-35EB-EFA5-9125B8812711}"/>
          </ac:spMkLst>
        </pc:spChg>
        <pc:spChg chg="del">
          <ac:chgData name="Siegbert Rudolph" userId="2af4d44886c067cc" providerId="LiveId" clId="{6B33D7FB-EB52-440B-AD4C-53AA53A38C16}" dt="2023-04-23T07:03:45.226" v="1604" actId="478"/>
          <ac:spMkLst>
            <pc:docMk/>
            <pc:sldMk cId="769213932" sldId="1186"/>
            <ac:spMk id="73" creationId="{AE656F8A-3EDF-9FCA-2727-DB2AC75E73B3}"/>
          </ac:spMkLst>
        </pc:spChg>
        <pc:spChg chg="del">
          <ac:chgData name="Siegbert Rudolph" userId="2af4d44886c067cc" providerId="LiveId" clId="{6B33D7FB-EB52-440B-AD4C-53AA53A38C16}" dt="2023-04-23T07:03:45.226" v="1604" actId="478"/>
          <ac:spMkLst>
            <pc:docMk/>
            <pc:sldMk cId="769213932" sldId="1186"/>
            <ac:spMk id="74" creationId="{564E088E-1988-7D76-C6CF-32D0CED2DEBD}"/>
          </ac:spMkLst>
        </pc:spChg>
        <pc:spChg chg="del">
          <ac:chgData name="Siegbert Rudolph" userId="2af4d44886c067cc" providerId="LiveId" clId="{6B33D7FB-EB52-440B-AD4C-53AA53A38C16}" dt="2023-04-23T07:03:45.226" v="1604" actId="478"/>
          <ac:spMkLst>
            <pc:docMk/>
            <pc:sldMk cId="769213932" sldId="1186"/>
            <ac:spMk id="75" creationId="{C22E4C7C-213E-B958-E983-4264AFBAF6FB}"/>
          </ac:spMkLst>
        </pc:spChg>
        <pc:spChg chg="del">
          <ac:chgData name="Siegbert Rudolph" userId="2af4d44886c067cc" providerId="LiveId" clId="{6B33D7FB-EB52-440B-AD4C-53AA53A38C16}" dt="2023-04-23T07:03:45.226" v="1604" actId="478"/>
          <ac:spMkLst>
            <pc:docMk/>
            <pc:sldMk cId="769213932" sldId="1186"/>
            <ac:spMk id="76" creationId="{86912B5F-00DF-72DC-855C-C790DABD709D}"/>
          </ac:spMkLst>
        </pc:spChg>
        <pc:spChg chg="del">
          <ac:chgData name="Siegbert Rudolph" userId="2af4d44886c067cc" providerId="LiveId" clId="{6B33D7FB-EB52-440B-AD4C-53AA53A38C16}" dt="2023-04-23T07:04:25.292" v="1613" actId="478"/>
          <ac:spMkLst>
            <pc:docMk/>
            <pc:sldMk cId="769213932" sldId="1186"/>
            <ac:spMk id="77" creationId="{44C816C9-3D3F-9D70-B2BC-433E55146863}"/>
          </ac:spMkLst>
        </pc:spChg>
        <pc:spChg chg="del">
          <ac:chgData name="Siegbert Rudolph" userId="2af4d44886c067cc" providerId="LiveId" clId="{6B33D7FB-EB52-440B-AD4C-53AA53A38C16}" dt="2023-04-23T07:04:19.709" v="1612" actId="478"/>
          <ac:spMkLst>
            <pc:docMk/>
            <pc:sldMk cId="769213932" sldId="1186"/>
            <ac:spMk id="78" creationId="{919DE237-64DB-724B-E58B-1982C16B86A7}"/>
          </ac:spMkLst>
        </pc:spChg>
        <pc:spChg chg="del">
          <ac:chgData name="Siegbert Rudolph" userId="2af4d44886c067cc" providerId="LiveId" clId="{6B33D7FB-EB52-440B-AD4C-53AA53A38C16}" dt="2023-04-23T07:03:45.226" v="1604" actId="478"/>
          <ac:spMkLst>
            <pc:docMk/>
            <pc:sldMk cId="769213932" sldId="1186"/>
            <ac:spMk id="79" creationId="{08ABC756-E47D-98E2-A917-A34D76BB5126}"/>
          </ac:spMkLst>
        </pc:spChg>
        <pc:spChg chg="del">
          <ac:chgData name="Siegbert Rudolph" userId="2af4d44886c067cc" providerId="LiveId" clId="{6B33D7FB-EB52-440B-AD4C-53AA53A38C16}" dt="2023-04-23T07:04:11.560" v="1610" actId="478"/>
          <ac:spMkLst>
            <pc:docMk/>
            <pc:sldMk cId="769213932" sldId="1186"/>
            <ac:spMk id="83" creationId="{1710EE97-71D7-6C85-E342-BD3894E8CBF5}"/>
          </ac:spMkLst>
        </pc:spChg>
        <pc:spChg chg="del">
          <ac:chgData name="Siegbert Rudolph" userId="2af4d44886c067cc" providerId="LiveId" clId="{6B33D7FB-EB52-440B-AD4C-53AA53A38C16}" dt="2023-04-23T07:04:11.560" v="1610" actId="478"/>
          <ac:spMkLst>
            <pc:docMk/>
            <pc:sldMk cId="769213932" sldId="1186"/>
            <ac:spMk id="85" creationId="{5DFDF9A2-928C-588D-AAB8-2B334015E311}"/>
          </ac:spMkLst>
        </pc:spChg>
        <pc:spChg chg="del">
          <ac:chgData name="Siegbert Rudolph" userId="2af4d44886c067cc" providerId="LiveId" clId="{6B33D7FB-EB52-440B-AD4C-53AA53A38C16}" dt="2023-04-23T07:04:11.560" v="1610" actId="478"/>
          <ac:spMkLst>
            <pc:docMk/>
            <pc:sldMk cId="769213932" sldId="1186"/>
            <ac:spMk id="86" creationId="{B3E1F5E1-5748-FFAC-497A-92BEA46C5214}"/>
          </ac:spMkLst>
        </pc:spChg>
        <pc:spChg chg="del">
          <ac:chgData name="Siegbert Rudolph" userId="2af4d44886c067cc" providerId="LiveId" clId="{6B33D7FB-EB52-440B-AD4C-53AA53A38C16}" dt="2023-04-23T07:03:57.979" v="1606" actId="478"/>
          <ac:spMkLst>
            <pc:docMk/>
            <pc:sldMk cId="769213932" sldId="1186"/>
            <ac:spMk id="87" creationId="{3A90786E-9450-2A42-8A59-C999DE53ECD4}"/>
          </ac:spMkLst>
        </pc:spChg>
        <pc:spChg chg="del">
          <ac:chgData name="Siegbert Rudolph" userId="2af4d44886c067cc" providerId="LiveId" clId="{6B33D7FB-EB52-440B-AD4C-53AA53A38C16}" dt="2023-04-23T07:03:45.226" v="1604" actId="478"/>
          <ac:spMkLst>
            <pc:docMk/>
            <pc:sldMk cId="769213932" sldId="1186"/>
            <ac:spMk id="88" creationId="{934AC1C1-C1E1-E2C9-0BFA-01DFE3CB3DCB}"/>
          </ac:spMkLst>
        </pc:spChg>
        <pc:spChg chg="del">
          <ac:chgData name="Siegbert Rudolph" userId="2af4d44886c067cc" providerId="LiveId" clId="{6B33D7FB-EB52-440B-AD4C-53AA53A38C16}" dt="2023-04-23T07:03:45.226" v="1604" actId="478"/>
          <ac:spMkLst>
            <pc:docMk/>
            <pc:sldMk cId="769213932" sldId="1186"/>
            <ac:spMk id="89" creationId="{D006416F-BBCC-FF57-6117-48EF83C9B99F}"/>
          </ac:spMkLst>
        </pc:spChg>
        <pc:spChg chg="del">
          <ac:chgData name="Siegbert Rudolph" userId="2af4d44886c067cc" providerId="LiveId" clId="{6B33D7FB-EB52-440B-AD4C-53AA53A38C16}" dt="2023-04-23T07:03:45.226" v="1604" actId="478"/>
          <ac:spMkLst>
            <pc:docMk/>
            <pc:sldMk cId="769213932" sldId="1186"/>
            <ac:spMk id="90" creationId="{E979E3A3-DF78-5F38-5577-D80AD21B7EE0}"/>
          </ac:spMkLst>
        </pc:spChg>
        <pc:spChg chg="del">
          <ac:chgData name="Siegbert Rudolph" userId="2af4d44886c067cc" providerId="LiveId" clId="{6B33D7FB-EB52-440B-AD4C-53AA53A38C16}" dt="2023-04-23T07:03:45.226" v="1604" actId="478"/>
          <ac:spMkLst>
            <pc:docMk/>
            <pc:sldMk cId="769213932" sldId="1186"/>
            <ac:spMk id="91" creationId="{9D0505EF-0E46-7285-29E1-54824C8ECF8C}"/>
          </ac:spMkLst>
        </pc:spChg>
        <pc:spChg chg="del">
          <ac:chgData name="Siegbert Rudolph" userId="2af4d44886c067cc" providerId="LiveId" clId="{6B33D7FB-EB52-440B-AD4C-53AA53A38C16}" dt="2023-04-23T07:03:45.226" v="1604" actId="478"/>
          <ac:spMkLst>
            <pc:docMk/>
            <pc:sldMk cId="769213932" sldId="1186"/>
            <ac:spMk id="92" creationId="{FDF15930-5482-545F-7AE1-3A90C2579CDE}"/>
          </ac:spMkLst>
        </pc:spChg>
        <pc:spChg chg="del">
          <ac:chgData name="Siegbert Rudolph" userId="2af4d44886c067cc" providerId="LiveId" clId="{6B33D7FB-EB52-440B-AD4C-53AA53A38C16}" dt="2023-04-23T07:03:57.979" v="1606" actId="478"/>
          <ac:spMkLst>
            <pc:docMk/>
            <pc:sldMk cId="769213932" sldId="1186"/>
            <ac:spMk id="93" creationId="{B9847FDF-AA9F-A1EE-D386-C615645CE9B3}"/>
          </ac:spMkLst>
        </pc:spChg>
        <pc:spChg chg="del">
          <ac:chgData name="Siegbert Rudolph" userId="2af4d44886c067cc" providerId="LiveId" clId="{6B33D7FB-EB52-440B-AD4C-53AA53A38C16}" dt="2023-04-23T07:03:57.979" v="1606" actId="478"/>
          <ac:spMkLst>
            <pc:docMk/>
            <pc:sldMk cId="769213932" sldId="1186"/>
            <ac:spMk id="94" creationId="{32807313-6205-B85E-DA8F-DF592FABEC7A}"/>
          </ac:spMkLst>
        </pc:spChg>
        <pc:spChg chg="del">
          <ac:chgData name="Siegbert Rudolph" userId="2af4d44886c067cc" providerId="LiveId" clId="{6B33D7FB-EB52-440B-AD4C-53AA53A38C16}" dt="2023-04-23T07:03:57.979" v="1606" actId="478"/>
          <ac:spMkLst>
            <pc:docMk/>
            <pc:sldMk cId="769213932" sldId="1186"/>
            <ac:spMk id="95" creationId="{C0DF675E-6F40-34AE-2314-9B23C33ED6AF}"/>
          </ac:spMkLst>
        </pc:spChg>
        <pc:spChg chg="del">
          <ac:chgData name="Siegbert Rudolph" userId="2af4d44886c067cc" providerId="LiveId" clId="{6B33D7FB-EB52-440B-AD4C-53AA53A38C16}" dt="2023-04-23T07:03:57.979" v="1606" actId="478"/>
          <ac:spMkLst>
            <pc:docMk/>
            <pc:sldMk cId="769213932" sldId="1186"/>
            <ac:spMk id="96" creationId="{60D9E847-E31B-9813-4FAB-B13ED87307F5}"/>
          </ac:spMkLst>
        </pc:spChg>
        <pc:spChg chg="del">
          <ac:chgData name="Siegbert Rudolph" userId="2af4d44886c067cc" providerId="LiveId" clId="{6B33D7FB-EB52-440B-AD4C-53AA53A38C16}" dt="2023-04-23T07:03:57.979" v="1606" actId="478"/>
          <ac:spMkLst>
            <pc:docMk/>
            <pc:sldMk cId="769213932" sldId="1186"/>
            <ac:spMk id="97" creationId="{4267940A-DC1F-F872-8873-0629CA24F329}"/>
          </ac:spMkLst>
        </pc:spChg>
        <pc:spChg chg="del">
          <ac:chgData name="Siegbert Rudolph" userId="2af4d44886c067cc" providerId="LiveId" clId="{6B33D7FB-EB52-440B-AD4C-53AA53A38C16}" dt="2023-04-23T07:03:57.979" v="1606" actId="478"/>
          <ac:spMkLst>
            <pc:docMk/>
            <pc:sldMk cId="769213932" sldId="1186"/>
            <ac:spMk id="98" creationId="{5DD69291-6199-9B4A-2076-919865B53E39}"/>
          </ac:spMkLst>
        </pc:spChg>
        <pc:spChg chg="del">
          <ac:chgData name="Siegbert Rudolph" userId="2af4d44886c067cc" providerId="LiveId" clId="{6B33D7FB-EB52-440B-AD4C-53AA53A38C16}" dt="2023-04-23T07:03:57.979" v="1606" actId="478"/>
          <ac:spMkLst>
            <pc:docMk/>
            <pc:sldMk cId="769213932" sldId="1186"/>
            <ac:spMk id="99" creationId="{E904D983-F784-32FA-32FC-45C57E143F7B}"/>
          </ac:spMkLst>
        </pc:spChg>
        <pc:spChg chg="del">
          <ac:chgData name="Siegbert Rudolph" userId="2af4d44886c067cc" providerId="LiveId" clId="{6B33D7FB-EB52-440B-AD4C-53AA53A38C16}" dt="2023-04-23T07:03:57.979" v="1606" actId="478"/>
          <ac:spMkLst>
            <pc:docMk/>
            <pc:sldMk cId="769213932" sldId="1186"/>
            <ac:spMk id="101" creationId="{C1507CEF-DAAD-BD31-13FE-BBCCB2183083}"/>
          </ac:spMkLst>
        </pc:spChg>
        <pc:spChg chg="del">
          <ac:chgData name="Siegbert Rudolph" userId="2af4d44886c067cc" providerId="LiveId" clId="{6B33D7FB-EB52-440B-AD4C-53AA53A38C16}" dt="2023-04-23T07:04:02.619" v="1608" actId="478"/>
          <ac:spMkLst>
            <pc:docMk/>
            <pc:sldMk cId="769213932" sldId="1186"/>
            <ac:spMk id="102" creationId="{76EFA294-D394-137D-1A9C-DF96F201ECB3}"/>
          </ac:spMkLst>
        </pc:spChg>
        <pc:spChg chg="del">
          <ac:chgData name="Siegbert Rudolph" userId="2af4d44886c067cc" providerId="LiveId" clId="{6B33D7FB-EB52-440B-AD4C-53AA53A38C16}" dt="2023-04-23T07:03:57.979" v="1606" actId="478"/>
          <ac:spMkLst>
            <pc:docMk/>
            <pc:sldMk cId="769213932" sldId="1186"/>
            <ac:spMk id="103" creationId="{FB905572-161D-A7B9-720C-EBFB84CC5A32}"/>
          </ac:spMkLst>
        </pc:spChg>
        <pc:spChg chg="mod">
          <ac:chgData name="Siegbert Rudolph" userId="2af4d44886c067cc" providerId="LiveId" clId="{6B33D7FB-EB52-440B-AD4C-53AA53A38C16}" dt="2023-04-23T10:12:38.837" v="3733" actId="113"/>
          <ac:spMkLst>
            <pc:docMk/>
            <pc:sldMk cId="769213932" sldId="1186"/>
            <ac:spMk id="104" creationId="{E231A94D-A2B3-CE61-577F-220DB99C90C9}"/>
          </ac:spMkLst>
        </pc:spChg>
        <pc:spChg chg="del">
          <ac:chgData name="Siegbert Rudolph" userId="2af4d44886c067cc" providerId="LiveId" clId="{6B33D7FB-EB52-440B-AD4C-53AA53A38C16}" dt="2023-04-23T07:03:45.226" v="1604" actId="478"/>
          <ac:spMkLst>
            <pc:docMk/>
            <pc:sldMk cId="769213932" sldId="1186"/>
            <ac:spMk id="105" creationId="{78260897-BEF9-0CC7-94B4-E48185481C62}"/>
          </ac:spMkLst>
        </pc:spChg>
        <pc:spChg chg="del">
          <ac:chgData name="Siegbert Rudolph" userId="2af4d44886c067cc" providerId="LiveId" clId="{6B33D7FB-EB52-440B-AD4C-53AA53A38C16}" dt="2023-04-23T07:04:00.541" v="1607" actId="478"/>
          <ac:spMkLst>
            <pc:docMk/>
            <pc:sldMk cId="769213932" sldId="1186"/>
            <ac:spMk id="106" creationId="{D77A83DD-7652-E7DF-1538-977AEAA8E86D}"/>
          </ac:spMkLst>
        </pc:spChg>
        <pc:spChg chg="del">
          <ac:chgData name="Siegbert Rudolph" userId="2af4d44886c067cc" providerId="LiveId" clId="{6B33D7FB-EB52-440B-AD4C-53AA53A38C16}" dt="2023-04-23T07:04:04.579" v="1609" actId="478"/>
          <ac:spMkLst>
            <pc:docMk/>
            <pc:sldMk cId="769213932" sldId="1186"/>
            <ac:spMk id="107" creationId="{D7B4033C-4FAB-0FF0-D01B-12C1CCE8E500}"/>
          </ac:spMkLst>
        </pc:spChg>
        <pc:spChg chg="del">
          <ac:chgData name="Siegbert Rudolph" userId="2af4d44886c067cc" providerId="LiveId" clId="{6B33D7FB-EB52-440B-AD4C-53AA53A38C16}" dt="2023-04-23T07:04:11.560" v="1610" actId="478"/>
          <ac:spMkLst>
            <pc:docMk/>
            <pc:sldMk cId="769213932" sldId="1186"/>
            <ac:spMk id="108" creationId="{A0CA4EFB-0199-F7AD-AD5D-E79F56187B29}"/>
          </ac:spMkLst>
        </pc:spChg>
        <pc:spChg chg="mod">
          <ac:chgData name="Siegbert Rudolph" userId="2af4d44886c067cc" providerId="LiveId" clId="{6B33D7FB-EB52-440B-AD4C-53AA53A38C16}" dt="2023-04-23T10:12:38.837" v="3733" actId="113"/>
          <ac:spMkLst>
            <pc:docMk/>
            <pc:sldMk cId="769213932" sldId="1186"/>
            <ac:spMk id="110" creationId="{B1A0D8FF-0244-9BCC-D334-51CB5290599D}"/>
          </ac:spMkLst>
        </pc:spChg>
        <pc:spChg chg="del">
          <ac:chgData name="Siegbert Rudolph" userId="2af4d44886c067cc" providerId="LiveId" clId="{6B33D7FB-EB52-440B-AD4C-53AA53A38C16}" dt="2023-04-23T07:04:11.560" v="1610" actId="478"/>
          <ac:spMkLst>
            <pc:docMk/>
            <pc:sldMk cId="769213932" sldId="1186"/>
            <ac:spMk id="111" creationId="{1CC11DD6-6F12-71A6-0760-4137EB27CFEB}"/>
          </ac:spMkLst>
        </pc:spChg>
        <pc:spChg chg="del">
          <ac:chgData name="Siegbert Rudolph" userId="2af4d44886c067cc" providerId="LiveId" clId="{6B33D7FB-EB52-440B-AD4C-53AA53A38C16}" dt="2023-04-23T07:03:45.226" v="1604" actId="478"/>
          <ac:spMkLst>
            <pc:docMk/>
            <pc:sldMk cId="769213932" sldId="1186"/>
            <ac:spMk id="112" creationId="{D9C90FEB-6E1F-0924-803F-E0459C3DDBA7}"/>
          </ac:spMkLst>
        </pc:spChg>
        <pc:spChg chg="del">
          <ac:chgData name="Siegbert Rudolph" userId="2af4d44886c067cc" providerId="LiveId" clId="{6B33D7FB-EB52-440B-AD4C-53AA53A38C16}" dt="2023-04-23T07:04:11.560" v="1610" actId="478"/>
          <ac:spMkLst>
            <pc:docMk/>
            <pc:sldMk cId="769213932" sldId="1186"/>
            <ac:spMk id="113" creationId="{0B6A13B6-0D51-8373-59D9-179A78AB45DE}"/>
          </ac:spMkLst>
        </pc:spChg>
        <pc:spChg chg="del">
          <ac:chgData name="Siegbert Rudolph" userId="2af4d44886c067cc" providerId="LiveId" clId="{6B33D7FB-EB52-440B-AD4C-53AA53A38C16}" dt="2023-04-23T07:04:11.560" v="1610" actId="478"/>
          <ac:spMkLst>
            <pc:docMk/>
            <pc:sldMk cId="769213932" sldId="1186"/>
            <ac:spMk id="114" creationId="{658D87D5-90A4-A319-189C-9D821A0616D6}"/>
          </ac:spMkLst>
        </pc:spChg>
        <pc:spChg chg="del">
          <ac:chgData name="Siegbert Rudolph" userId="2af4d44886c067cc" providerId="LiveId" clId="{6B33D7FB-EB52-440B-AD4C-53AA53A38C16}" dt="2023-04-23T07:04:11.560" v="1610" actId="478"/>
          <ac:spMkLst>
            <pc:docMk/>
            <pc:sldMk cId="769213932" sldId="1186"/>
            <ac:spMk id="117" creationId="{E9214B32-E6C4-52E5-9922-9EA79AF185C8}"/>
          </ac:spMkLst>
        </pc:spChg>
        <pc:spChg chg="del">
          <ac:chgData name="Siegbert Rudolph" userId="2af4d44886c067cc" providerId="LiveId" clId="{6B33D7FB-EB52-440B-AD4C-53AA53A38C16}" dt="2023-04-23T07:04:11.560" v="1610" actId="478"/>
          <ac:spMkLst>
            <pc:docMk/>
            <pc:sldMk cId="769213932" sldId="1186"/>
            <ac:spMk id="118" creationId="{F038F5ED-BB3A-2301-65AE-DA278D8B8900}"/>
          </ac:spMkLst>
        </pc:spChg>
        <pc:spChg chg="del">
          <ac:chgData name="Siegbert Rudolph" userId="2af4d44886c067cc" providerId="LiveId" clId="{6B33D7FB-EB52-440B-AD4C-53AA53A38C16}" dt="2023-04-23T07:04:11.560" v="1610" actId="478"/>
          <ac:spMkLst>
            <pc:docMk/>
            <pc:sldMk cId="769213932" sldId="1186"/>
            <ac:spMk id="119" creationId="{40BC52F4-ECC1-06E3-2498-9966B2D7CA5B}"/>
          </ac:spMkLst>
        </pc:spChg>
        <pc:spChg chg="del">
          <ac:chgData name="Siegbert Rudolph" userId="2af4d44886c067cc" providerId="LiveId" clId="{6B33D7FB-EB52-440B-AD4C-53AA53A38C16}" dt="2023-04-23T07:04:11.560" v="1610" actId="478"/>
          <ac:spMkLst>
            <pc:docMk/>
            <pc:sldMk cId="769213932" sldId="1186"/>
            <ac:spMk id="120" creationId="{7FC0CBD6-1CA4-4409-BDA5-401A64CD2A01}"/>
          </ac:spMkLst>
        </pc:spChg>
        <pc:spChg chg="del">
          <ac:chgData name="Siegbert Rudolph" userId="2af4d44886c067cc" providerId="LiveId" clId="{6B33D7FB-EB52-440B-AD4C-53AA53A38C16}" dt="2023-04-23T07:04:11.560" v="1610" actId="478"/>
          <ac:spMkLst>
            <pc:docMk/>
            <pc:sldMk cId="769213932" sldId="1186"/>
            <ac:spMk id="121" creationId="{E7C7F3FD-466D-9084-85C1-77A4795787A5}"/>
          </ac:spMkLst>
        </pc:spChg>
        <pc:spChg chg="del">
          <ac:chgData name="Siegbert Rudolph" userId="2af4d44886c067cc" providerId="LiveId" clId="{6B33D7FB-EB52-440B-AD4C-53AA53A38C16}" dt="2023-04-23T07:04:11.560" v="1610" actId="478"/>
          <ac:spMkLst>
            <pc:docMk/>
            <pc:sldMk cId="769213932" sldId="1186"/>
            <ac:spMk id="122" creationId="{A3F90705-4F2C-E36A-DAD8-D992BA89CDC0}"/>
          </ac:spMkLst>
        </pc:spChg>
        <pc:spChg chg="del">
          <ac:chgData name="Siegbert Rudolph" userId="2af4d44886c067cc" providerId="LiveId" clId="{6B33D7FB-EB52-440B-AD4C-53AA53A38C16}" dt="2023-04-23T07:04:11.560" v="1610" actId="478"/>
          <ac:spMkLst>
            <pc:docMk/>
            <pc:sldMk cId="769213932" sldId="1186"/>
            <ac:spMk id="123" creationId="{B5313EC7-E5EC-BEFC-B126-2B2EC1CED382}"/>
          </ac:spMkLst>
        </pc:spChg>
        <pc:spChg chg="del">
          <ac:chgData name="Siegbert Rudolph" userId="2af4d44886c067cc" providerId="LiveId" clId="{6B33D7FB-EB52-440B-AD4C-53AA53A38C16}" dt="2023-04-23T07:04:11.560" v="1610" actId="478"/>
          <ac:spMkLst>
            <pc:docMk/>
            <pc:sldMk cId="769213932" sldId="1186"/>
            <ac:spMk id="124" creationId="{26F8CB1B-812A-ECA4-A046-B195AEEB8867}"/>
          </ac:spMkLst>
        </pc:spChg>
        <pc:spChg chg="del">
          <ac:chgData name="Siegbert Rudolph" userId="2af4d44886c067cc" providerId="LiveId" clId="{6B33D7FB-EB52-440B-AD4C-53AA53A38C16}" dt="2023-04-23T07:04:11.560" v="1610" actId="478"/>
          <ac:spMkLst>
            <pc:docMk/>
            <pc:sldMk cId="769213932" sldId="1186"/>
            <ac:spMk id="125" creationId="{14E2F14C-BA39-B7D1-D107-ABA271E1B0A5}"/>
          </ac:spMkLst>
        </pc:spChg>
        <pc:spChg chg="del">
          <ac:chgData name="Siegbert Rudolph" userId="2af4d44886c067cc" providerId="LiveId" clId="{6B33D7FB-EB52-440B-AD4C-53AA53A38C16}" dt="2023-04-23T07:04:11.560" v="1610" actId="478"/>
          <ac:spMkLst>
            <pc:docMk/>
            <pc:sldMk cId="769213932" sldId="1186"/>
            <ac:spMk id="126" creationId="{217948FD-057B-9F0E-8933-A748C1E0FDA1}"/>
          </ac:spMkLst>
        </pc:spChg>
        <pc:spChg chg="del">
          <ac:chgData name="Siegbert Rudolph" userId="2af4d44886c067cc" providerId="LiveId" clId="{6B33D7FB-EB52-440B-AD4C-53AA53A38C16}" dt="2023-04-23T07:04:11.560" v="1610" actId="478"/>
          <ac:spMkLst>
            <pc:docMk/>
            <pc:sldMk cId="769213932" sldId="1186"/>
            <ac:spMk id="127" creationId="{5FF2007D-564B-556C-BFDE-8AC18C2969CE}"/>
          </ac:spMkLst>
        </pc:spChg>
        <pc:spChg chg="del">
          <ac:chgData name="Siegbert Rudolph" userId="2af4d44886c067cc" providerId="LiveId" clId="{6B33D7FB-EB52-440B-AD4C-53AA53A38C16}" dt="2023-04-23T07:04:11.560" v="1610" actId="478"/>
          <ac:spMkLst>
            <pc:docMk/>
            <pc:sldMk cId="769213932" sldId="1186"/>
            <ac:spMk id="128" creationId="{3CDCB15F-A19C-0120-183E-1D39057F8B71}"/>
          </ac:spMkLst>
        </pc:spChg>
        <pc:spChg chg="del">
          <ac:chgData name="Siegbert Rudolph" userId="2af4d44886c067cc" providerId="LiveId" clId="{6B33D7FB-EB52-440B-AD4C-53AA53A38C16}" dt="2023-04-23T07:04:11.560" v="1610" actId="478"/>
          <ac:spMkLst>
            <pc:docMk/>
            <pc:sldMk cId="769213932" sldId="1186"/>
            <ac:spMk id="129" creationId="{CE25D30E-A749-8191-0CA3-F6053B58E991}"/>
          </ac:spMkLst>
        </pc:spChg>
        <pc:spChg chg="del">
          <ac:chgData name="Siegbert Rudolph" userId="2af4d44886c067cc" providerId="LiveId" clId="{6B33D7FB-EB52-440B-AD4C-53AA53A38C16}" dt="2023-04-23T07:04:11.560" v="1610" actId="478"/>
          <ac:spMkLst>
            <pc:docMk/>
            <pc:sldMk cId="769213932" sldId="1186"/>
            <ac:spMk id="130" creationId="{54A2739B-3CB6-DCFB-6DD1-B2A662B128F7}"/>
          </ac:spMkLst>
        </pc:spChg>
        <pc:spChg chg="del">
          <ac:chgData name="Siegbert Rudolph" userId="2af4d44886c067cc" providerId="LiveId" clId="{6B33D7FB-EB52-440B-AD4C-53AA53A38C16}" dt="2023-04-23T07:04:11.560" v="1610" actId="478"/>
          <ac:spMkLst>
            <pc:docMk/>
            <pc:sldMk cId="769213932" sldId="1186"/>
            <ac:spMk id="131" creationId="{6A67312C-286A-1C0B-845E-FC426CB33E1A}"/>
          </ac:spMkLst>
        </pc:spChg>
        <pc:spChg chg="del">
          <ac:chgData name="Siegbert Rudolph" userId="2af4d44886c067cc" providerId="LiveId" clId="{6B33D7FB-EB52-440B-AD4C-53AA53A38C16}" dt="2023-04-23T07:04:11.560" v="1610" actId="478"/>
          <ac:spMkLst>
            <pc:docMk/>
            <pc:sldMk cId="769213932" sldId="1186"/>
            <ac:spMk id="132" creationId="{0055C721-CEBF-D1E6-7B9A-E6C3023AA09D}"/>
          </ac:spMkLst>
        </pc:spChg>
        <pc:spChg chg="del">
          <ac:chgData name="Siegbert Rudolph" userId="2af4d44886c067cc" providerId="LiveId" clId="{6B33D7FB-EB52-440B-AD4C-53AA53A38C16}" dt="2023-04-23T07:04:11.560" v="1610" actId="478"/>
          <ac:spMkLst>
            <pc:docMk/>
            <pc:sldMk cId="769213932" sldId="1186"/>
            <ac:spMk id="133" creationId="{F1E34A2C-1E4E-7253-497B-986E3ADCC59A}"/>
          </ac:spMkLst>
        </pc:spChg>
        <pc:spChg chg="del">
          <ac:chgData name="Siegbert Rudolph" userId="2af4d44886c067cc" providerId="LiveId" clId="{6B33D7FB-EB52-440B-AD4C-53AA53A38C16}" dt="2023-04-23T07:04:11.560" v="1610" actId="478"/>
          <ac:spMkLst>
            <pc:docMk/>
            <pc:sldMk cId="769213932" sldId="1186"/>
            <ac:spMk id="134" creationId="{3181328F-D34B-37DC-9DAF-89EA95E47A3D}"/>
          </ac:spMkLst>
        </pc:spChg>
        <pc:spChg chg="del">
          <ac:chgData name="Siegbert Rudolph" userId="2af4d44886c067cc" providerId="LiveId" clId="{6B33D7FB-EB52-440B-AD4C-53AA53A38C16}" dt="2023-04-23T07:04:11.560" v="1610" actId="478"/>
          <ac:spMkLst>
            <pc:docMk/>
            <pc:sldMk cId="769213932" sldId="1186"/>
            <ac:spMk id="135" creationId="{4973B6B2-0F8F-4EFB-87EC-F9A3BA3B984B}"/>
          </ac:spMkLst>
        </pc:spChg>
        <pc:spChg chg="del">
          <ac:chgData name="Siegbert Rudolph" userId="2af4d44886c067cc" providerId="LiveId" clId="{6B33D7FB-EB52-440B-AD4C-53AA53A38C16}" dt="2023-04-23T07:04:11.560" v="1610" actId="478"/>
          <ac:spMkLst>
            <pc:docMk/>
            <pc:sldMk cId="769213932" sldId="1186"/>
            <ac:spMk id="136" creationId="{52E15064-2ED5-EB03-C637-94CC236F31D8}"/>
          </ac:spMkLst>
        </pc:spChg>
        <pc:spChg chg="del">
          <ac:chgData name="Siegbert Rudolph" userId="2af4d44886c067cc" providerId="LiveId" clId="{6B33D7FB-EB52-440B-AD4C-53AA53A38C16}" dt="2023-04-23T07:03:45.226" v="1604" actId="478"/>
          <ac:spMkLst>
            <pc:docMk/>
            <pc:sldMk cId="769213932" sldId="1186"/>
            <ac:spMk id="137" creationId="{C4046800-C420-7025-23A9-C577DFDBEC07}"/>
          </ac:spMkLst>
        </pc:spChg>
        <pc:spChg chg="del">
          <ac:chgData name="Siegbert Rudolph" userId="2af4d44886c067cc" providerId="LiveId" clId="{6B33D7FB-EB52-440B-AD4C-53AA53A38C16}" dt="2023-04-23T07:03:45.226" v="1604" actId="478"/>
          <ac:spMkLst>
            <pc:docMk/>
            <pc:sldMk cId="769213932" sldId="1186"/>
            <ac:spMk id="138" creationId="{AFF301B5-ED24-9EF3-CDEC-F96FA11B77FB}"/>
          </ac:spMkLst>
        </pc:spChg>
        <pc:spChg chg="del">
          <ac:chgData name="Siegbert Rudolph" userId="2af4d44886c067cc" providerId="LiveId" clId="{6B33D7FB-EB52-440B-AD4C-53AA53A38C16}" dt="2023-04-23T07:03:45.226" v="1604" actId="478"/>
          <ac:spMkLst>
            <pc:docMk/>
            <pc:sldMk cId="769213932" sldId="1186"/>
            <ac:spMk id="139" creationId="{D578832E-BCDC-EB58-85A2-C12D94B0919B}"/>
          </ac:spMkLst>
        </pc:spChg>
        <pc:spChg chg="del">
          <ac:chgData name="Siegbert Rudolph" userId="2af4d44886c067cc" providerId="LiveId" clId="{6B33D7FB-EB52-440B-AD4C-53AA53A38C16}" dt="2023-04-23T07:03:45.226" v="1604" actId="478"/>
          <ac:spMkLst>
            <pc:docMk/>
            <pc:sldMk cId="769213932" sldId="1186"/>
            <ac:spMk id="140" creationId="{A5730C6D-C0D4-21FF-B894-1874808BE76C}"/>
          </ac:spMkLst>
        </pc:spChg>
        <pc:spChg chg="del">
          <ac:chgData name="Siegbert Rudolph" userId="2af4d44886c067cc" providerId="LiveId" clId="{6B33D7FB-EB52-440B-AD4C-53AA53A38C16}" dt="2023-04-23T07:03:45.226" v="1604" actId="478"/>
          <ac:spMkLst>
            <pc:docMk/>
            <pc:sldMk cId="769213932" sldId="1186"/>
            <ac:spMk id="141" creationId="{E83CE5CB-D4C4-2215-A2FD-9E7277E2C781}"/>
          </ac:spMkLst>
        </pc:spChg>
        <pc:spChg chg="del">
          <ac:chgData name="Siegbert Rudolph" userId="2af4d44886c067cc" providerId="LiveId" clId="{6B33D7FB-EB52-440B-AD4C-53AA53A38C16}" dt="2023-04-23T07:03:45.226" v="1604" actId="478"/>
          <ac:spMkLst>
            <pc:docMk/>
            <pc:sldMk cId="769213932" sldId="1186"/>
            <ac:spMk id="142" creationId="{ED91E6A1-9CB1-DF0A-8133-A424BA021E30}"/>
          </ac:spMkLst>
        </pc:spChg>
        <pc:spChg chg="del">
          <ac:chgData name="Siegbert Rudolph" userId="2af4d44886c067cc" providerId="LiveId" clId="{6B33D7FB-EB52-440B-AD4C-53AA53A38C16}" dt="2023-04-23T07:03:45.226" v="1604" actId="478"/>
          <ac:spMkLst>
            <pc:docMk/>
            <pc:sldMk cId="769213932" sldId="1186"/>
            <ac:spMk id="144" creationId="{54A0AED4-581F-B462-95AA-6CFADDBA2A06}"/>
          </ac:spMkLst>
        </pc:spChg>
        <pc:spChg chg="del">
          <ac:chgData name="Siegbert Rudolph" userId="2af4d44886c067cc" providerId="LiveId" clId="{6B33D7FB-EB52-440B-AD4C-53AA53A38C16}" dt="2023-04-23T07:03:45.226" v="1604" actId="478"/>
          <ac:spMkLst>
            <pc:docMk/>
            <pc:sldMk cId="769213932" sldId="1186"/>
            <ac:spMk id="145" creationId="{3DFF0703-90EC-E07F-BFED-8B944B476B1B}"/>
          </ac:spMkLst>
        </pc:spChg>
        <pc:spChg chg="del">
          <ac:chgData name="Siegbert Rudolph" userId="2af4d44886c067cc" providerId="LiveId" clId="{6B33D7FB-EB52-440B-AD4C-53AA53A38C16}" dt="2023-04-23T07:03:45.226" v="1604" actId="478"/>
          <ac:spMkLst>
            <pc:docMk/>
            <pc:sldMk cId="769213932" sldId="1186"/>
            <ac:spMk id="146" creationId="{4179C103-4F27-00F8-DB8F-22FA37893F0B}"/>
          </ac:spMkLst>
        </pc:spChg>
        <pc:spChg chg="del">
          <ac:chgData name="Siegbert Rudolph" userId="2af4d44886c067cc" providerId="LiveId" clId="{6B33D7FB-EB52-440B-AD4C-53AA53A38C16}" dt="2023-04-23T07:03:45.226" v="1604" actId="478"/>
          <ac:spMkLst>
            <pc:docMk/>
            <pc:sldMk cId="769213932" sldId="1186"/>
            <ac:spMk id="147" creationId="{1ADD35D4-92C0-1E09-AEBC-DEE466F6C80B}"/>
          </ac:spMkLst>
        </pc:spChg>
        <pc:spChg chg="del">
          <ac:chgData name="Siegbert Rudolph" userId="2af4d44886c067cc" providerId="LiveId" clId="{6B33D7FB-EB52-440B-AD4C-53AA53A38C16}" dt="2023-04-23T07:03:45.226" v="1604" actId="478"/>
          <ac:spMkLst>
            <pc:docMk/>
            <pc:sldMk cId="769213932" sldId="1186"/>
            <ac:spMk id="148" creationId="{8E602C1E-010E-7D89-A246-81EDEFABA228}"/>
          </ac:spMkLst>
        </pc:spChg>
        <pc:spChg chg="del">
          <ac:chgData name="Siegbert Rudolph" userId="2af4d44886c067cc" providerId="LiveId" clId="{6B33D7FB-EB52-440B-AD4C-53AA53A38C16}" dt="2023-04-23T07:03:45.226" v="1604" actId="478"/>
          <ac:spMkLst>
            <pc:docMk/>
            <pc:sldMk cId="769213932" sldId="1186"/>
            <ac:spMk id="150" creationId="{0ACAF204-E4A8-EAAE-6DB8-D774EA3FB9DF}"/>
          </ac:spMkLst>
        </pc:spChg>
        <pc:spChg chg="del">
          <ac:chgData name="Siegbert Rudolph" userId="2af4d44886c067cc" providerId="LiveId" clId="{6B33D7FB-EB52-440B-AD4C-53AA53A38C16}" dt="2023-04-23T07:04:11.560" v="1610" actId="478"/>
          <ac:spMkLst>
            <pc:docMk/>
            <pc:sldMk cId="769213932" sldId="1186"/>
            <ac:spMk id="151" creationId="{C34B8859-1F4B-32B3-EA47-6EDCA6A02A2F}"/>
          </ac:spMkLst>
        </pc:spChg>
        <pc:spChg chg="del">
          <ac:chgData name="Siegbert Rudolph" userId="2af4d44886c067cc" providerId="LiveId" clId="{6B33D7FB-EB52-440B-AD4C-53AA53A38C16}" dt="2023-04-23T07:04:11.560" v="1610" actId="478"/>
          <ac:spMkLst>
            <pc:docMk/>
            <pc:sldMk cId="769213932" sldId="1186"/>
            <ac:spMk id="152" creationId="{040D26FC-6A52-2CA0-F81B-11D4F50FC1AD}"/>
          </ac:spMkLst>
        </pc:spChg>
        <pc:spChg chg="del">
          <ac:chgData name="Siegbert Rudolph" userId="2af4d44886c067cc" providerId="LiveId" clId="{6B33D7FB-EB52-440B-AD4C-53AA53A38C16}" dt="2023-04-23T07:03:45.226" v="1604" actId="478"/>
          <ac:spMkLst>
            <pc:docMk/>
            <pc:sldMk cId="769213932" sldId="1186"/>
            <ac:spMk id="153" creationId="{FD1BC391-852D-9E04-D325-7BFD811E9154}"/>
          </ac:spMkLst>
        </pc:spChg>
        <pc:spChg chg="del">
          <ac:chgData name="Siegbert Rudolph" userId="2af4d44886c067cc" providerId="LiveId" clId="{6B33D7FB-EB52-440B-AD4C-53AA53A38C16}" dt="2023-04-23T07:03:45.226" v="1604" actId="478"/>
          <ac:spMkLst>
            <pc:docMk/>
            <pc:sldMk cId="769213932" sldId="1186"/>
            <ac:spMk id="154" creationId="{1DEFAB51-B111-F2F7-4EA4-A5C7A0B3C29D}"/>
          </ac:spMkLst>
        </pc:spChg>
        <pc:spChg chg="del">
          <ac:chgData name="Siegbert Rudolph" userId="2af4d44886c067cc" providerId="LiveId" clId="{6B33D7FB-EB52-440B-AD4C-53AA53A38C16}" dt="2023-04-23T07:03:45.226" v="1604" actId="478"/>
          <ac:spMkLst>
            <pc:docMk/>
            <pc:sldMk cId="769213932" sldId="1186"/>
            <ac:spMk id="155" creationId="{27B83906-4981-EEB7-A41B-9DDCD70B444C}"/>
          </ac:spMkLst>
        </pc:spChg>
        <pc:spChg chg="del">
          <ac:chgData name="Siegbert Rudolph" userId="2af4d44886c067cc" providerId="LiveId" clId="{6B33D7FB-EB52-440B-AD4C-53AA53A38C16}" dt="2023-04-23T07:04:11.560" v="1610" actId="478"/>
          <ac:spMkLst>
            <pc:docMk/>
            <pc:sldMk cId="769213932" sldId="1186"/>
            <ac:spMk id="156" creationId="{9BF11BB9-2542-29F0-18D3-6E10C59321DE}"/>
          </ac:spMkLst>
        </pc:spChg>
        <pc:spChg chg="del">
          <ac:chgData name="Siegbert Rudolph" userId="2af4d44886c067cc" providerId="LiveId" clId="{6B33D7FB-EB52-440B-AD4C-53AA53A38C16}" dt="2023-04-23T07:04:11.560" v="1610" actId="478"/>
          <ac:spMkLst>
            <pc:docMk/>
            <pc:sldMk cId="769213932" sldId="1186"/>
            <ac:spMk id="157" creationId="{E16EEEC6-E972-133E-A99C-6D0ACB234ECA}"/>
          </ac:spMkLst>
        </pc:spChg>
        <pc:spChg chg="del">
          <ac:chgData name="Siegbert Rudolph" userId="2af4d44886c067cc" providerId="LiveId" clId="{6B33D7FB-EB52-440B-AD4C-53AA53A38C16}" dt="2023-04-23T07:04:11.560" v="1610" actId="478"/>
          <ac:spMkLst>
            <pc:docMk/>
            <pc:sldMk cId="769213932" sldId="1186"/>
            <ac:spMk id="158" creationId="{AE0D5365-8318-8713-A73A-A349804F3AE0}"/>
          </ac:spMkLst>
        </pc:spChg>
        <pc:spChg chg="del">
          <ac:chgData name="Siegbert Rudolph" userId="2af4d44886c067cc" providerId="LiveId" clId="{6B33D7FB-EB52-440B-AD4C-53AA53A38C16}" dt="2023-04-23T07:04:11.560" v="1610" actId="478"/>
          <ac:spMkLst>
            <pc:docMk/>
            <pc:sldMk cId="769213932" sldId="1186"/>
            <ac:spMk id="160" creationId="{B78956ED-01C5-383A-F038-AA8E3813D1EE}"/>
          </ac:spMkLst>
        </pc:spChg>
        <pc:spChg chg="del">
          <ac:chgData name="Siegbert Rudolph" userId="2af4d44886c067cc" providerId="LiveId" clId="{6B33D7FB-EB52-440B-AD4C-53AA53A38C16}" dt="2023-04-23T07:04:11.560" v="1610" actId="478"/>
          <ac:spMkLst>
            <pc:docMk/>
            <pc:sldMk cId="769213932" sldId="1186"/>
            <ac:spMk id="161" creationId="{3D471EEF-E5AD-5FBD-4523-D286A790CAD7}"/>
          </ac:spMkLst>
        </pc:spChg>
        <pc:spChg chg="del">
          <ac:chgData name="Siegbert Rudolph" userId="2af4d44886c067cc" providerId="LiveId" clId="{6B33D7FB-EB52-440B-AD4C-53AA53A38C16}" dt="2023-04-23T07:04:11.560" v="1610" actId="478"/>
          <ac:spMkLst>
            <pc:docMk/>
            <pc:sldMk cId="769213932" sldId="1186"/>
            <ac:spMk id="162" creationId="{B0695D84-18BB-EE46-F2FC-27CDFD45604B}"/>
          </ac:spMkLst>
        </pc:spChg>
        <pc:spChg chg="del">
          <ac:chgData name="Siegbert Rudolph" userId="2af4d44886c067cc" providerId="LiveId" clId="{6B33D7FB-EB52-440B-AD4C-53AA53A38C16}" dt="2023-04-23T07:43:00.572" v="1928" actId="478"/>
          <ac:spMkLst>
            <pc:docMk/>
            <pc:sldMk cId="769213932" sldId="1186"/>
            <ac:spMk id="163" creationId="{FE8304F8-1887-5E95-FD71-9C4F4528A69E}"/>
          </ac:spMkLst>
        </pc:spChg>
        <pc:spChg chg="del">
          <ac:chgData name="Siegbert Rudolph" userId="2af4d44886c067cc" providerId="LiveId" clId="{6B33D7FB-EB52-440B-AD4C-53AA53A38C16}" dt="2023-04-23T07:04:25.292" v="1613" actId="478"/>
          <ac:spMkLst>
            <pc:docMk/>
            <pc:sldMk cId="769213932" sldId="1186"/>
            <ac:spMk id="164" creationId="{B106602C-4371-97A9-CA76-F7EF46E6BC38}"/>
          </ac:spMkLst>
        </pc:spChg>
        <pc:spChg chg="del">
          <ac:chgData name="Siegbert Rudolph" userId="2af4d44886c067cc" providerId="LiveId" clId="{6B33D7FB-EB52-440B-AD4C-53AA53A38C16}" dt="2023-04-23T07:04:28.443" v="1614" actId="478"/>
          <ac:spMkLst>
            <pc:docMk/>
            <pc:sldMk cId="769213932" sldId="1186"/>
            <ac:spMk id="165" creationId="{E524A980-DDBE-8286-784A-0156FA5CD471}"/>
          </ac:spMkLst>
        </pc:spChg>
        <pc:spChg chg="del">
          <ac:chgData name="Siegbert Rudolph" userId="2af4d44886c067cc" providerId="LiveId" clId="{6B33D7FB-EB52-440B-AD4C-53AA53A38C16}" dt="2023-04-23T07:43:00.572" v="1928" actId="478"/>
          <ac:spMkLst>
            <pc:docMk/>
            <pc:sldMk cId="769213932" sldId="1186"/>
            <ac:spMk id="167" creationId="{5AFAB21D-C7AD-B690-966E-9EBE61AB6B2A}"/>
          </ac:spMkLst>
        </pc:spChg>
        <pc:spChg chg="del">
          <ac:chgData name="Siegbert Rudolph" userId="2af4d44886c067cc" providerId="LiveId" clId="{6B33D7FB-EB52-440B-AD4C-53AA53A38C16}" dt="2023-04-23T07:04:28.443" v="1614" actId="478"/>
          <ac:spMkLst>
            <pc:docMk/>
            <pc:sldMk cId="769213932" sldId="1186"/>
            <ac:spMk id="168" creationId="{72F7A44D-47E5-2B7F-192D-9B23E0298726}"/>
          </ac:spMkLst>
        </pc:spChg>
        <pc:spChg chg="del">
          <ac:chgData name="Siegbert Rudolph" userId="2af4d44886c067cc" providerId="LiveId" clId="{6B33D7FB-EB52-440B-AD4C-53AA53A38C16}" dt="2023-04-23T07:04:19.709" v="1612" actId="478"/>
          <ac:spMkLst>
            <pc:docMk/>
            <pc:sldMk cId="769213932" sldId="1186"/>
            <ac:spMk id="169" creationId="{07E9DF0F-DE91-C35C-1944-65A727DAD9A1}"/>
          </ac:spMkLst>
        </pc:spChg>
        <pc:spChg chg="del">
          <ac:chgData name="Siegbert Rudolph" userId="2af4d44886c067cc" providerId="LiveId" clId="{6B33D7FB-EB52-440B-AD4C-53AA53A38C16}" dt="2023-04-23T07:04:28.443" v="1614" actId="478"/>
          <ac:spMkLst>
            <pc:docMk/>
            <pc:sldMk cId="769213932" sldId="1186"/>
            <ac:spMk id="170" creationId="{2AC1D673-A9BD-EC00-81D7-48A061A451DA}"/>
          </ac:spMkLst>
        </pc:spChg>
        <pc:spChg chg="del">
          <ac:chgData name="Siegbert Rudolph" userId="2af4d44886c067cc" providerId="LiveId" clId="{6B33D7FB-EB52-440B-AD4C-53AA53A38C16}" dt="2023-04-23T07:04:25.292" v="1613" actId="478"/>
          <ac:spMkLst>
            <pc:docMk/>
            <pc:sldMk cId="769213932" sldId="1186"/>
            <ac:spMk id="171" creationId="{9D224F4E-B085-0FC5-2E62-0427AA4F33EB}"/>
          </ac:spMkLst>
        </pc:spChg>
        <pc:spChg chg="del">
          <ac:chgData name="Siegbert Rudolph" userId="2af4d44886c067cc" providerId="LiveId" clId="{6B33D7FB-EB52-440B-AD4C-53AA53A38C16}" dt="2023-04-23T07:04:19.709" v="1612" actId="478"/>
          <ac:spMkLst>
            <pc:docMk/>
            <pc:sldMk cId="769213932" sldId="1186"/>
            <ac:spMk id="172" creationId="{D484F53B-68B9-0191-A276-F9BD3133C94F}"/>
          </ac:spMkLst>
        </pc:spChg>
        <pc:spChg chg="del">
          <ac:chgData name="Siegbert Rudolph" userId="2af4d44886c067cc" providerId="LiveId" clId="{6B33D7FB-EB52-440B-AD4C-53AA53A38C16}" dt="2023-04-23T07:04:28.443" v="1614" actId="478"/>
          <ac:spMkLst>
            <pc:docMk/>
            <pc:sldMk cId="769213932" sldId="1186"/>
            <ac:spMk id="173" creationId="{A2E24848-7DB5-5E29-7A18-25A9FE4AD203}"/>
          </ac:spMkLst>
        </pc:spChg>
        <pc:spChg chg="del">
          <ac:chgData name="Siegbert Rudolph" userId="2af4d44886c067cc" providerId="LiveId" clId="{6B33D7FB-EB52-440B-AD4C-53AA53A38C16}" dt="2023-04-23T07:04:28.443" v="1614" actId="478"/>
          <ac:spMkLst>
            <pc:docMk/>
            <pc:sldMk cId="769213932" sldId="1186"/>
            <ac:spMk id="174" creationId="{84E3B9B7-F2D3-5926-EF7C-508813EB987A}"/>
          </ac:spMkLst>
        </pc:spChg>
        <pc:spChg chg="del">
          <ac:chgData name="Siegbert Rudolph" userId="2af4d44886c067cc" providerId="LiveId" clId="{6B33D7FB-EB52-440B-AD4C-53AA53A38C16}" dt="2023-04-23T07:04:11.560" v="1610" actId="478"/>
          <ac:spMkLst>
            <pc:docMk/>
            <pc:sldMk cId="769213932" sldId="1186"/>
            <ac:spMk id="175" creationId="{723000F2-E1C8-2E83-0DB0-E706EFACD440}"/>
          </ac:spMkLst>
        </pc:spChg>
        <pc:spChg chg="del">
          <ac:chgData name="Siegbert Rudolph" userId="2af4d44886c067cc" providerId="LiveId" clId="{6B33D7FB-EB52-440B-AD4C-53AA53A38C16}" dt="2023-04-23T07:04:11.560" v="1610" actId="478"/>
          <ac:spMkLst>
            <pc:docMk/>
            <pc:sldMk cId="769213932" sldId="1186"/>
            <ac:spMk id="176" creationId="{43E762DE-96B2-3124-4873-F1E95E835FF9}"/>
          </ac:spMkLst>
        </pc:spChg>
        <pc:spChg chg="del">
          <ac:chgData name="Siegbert Rudolph" userId="2af4d44886c067cc" providerId="LiveId" clId="{6B33D7FB-EB52-440B-AD4C-53AA53A38C16}" dt="2023-04-23T07:04:28.443" v="1614" actId="478"/>
          <ac:spMkLst>
            <pc:docMk/>
            <pc:sldMk cId="769213932" sldId="1186"/>
            <ac:spMk id="177" creationId="{2B46F5A1-B7FC-59DD-10D5-FC61272DB69C}"/>
          </ac:spMkLst>
        </pc:spChg>
        <pc:spChg chg="del">
          <ac:chgData name="Siegbert Rudolph" userId="2af4d44886c067cc" providerId="LiveId" clId="{6B33D7FB-EB52-440B-AD4C-53AA53A38C16}" dt="2023-04-23T07:03:45.226" v="1604" actId="478"/>
          <ac:spMkLst>
            <pc:docMk/>
            <pc:sldMk cId="769213932" sldId="1186"/>
            <ac:spMk id="178" creationId="{07D0632D-1AEE-C602-7B0F-7B840AA8D1FC}"/>
          </ac:spMkLst>
        </pc:spChg>
        <pc:spChg chg="del">
          <ac:chgData name="Siegbert Rudolph" userId="2af4d44886c067cc" providerId="LiveId" clId="{6B33D7FB-EB52-440B-AD4C-53AA53A38C16}" dt="2023-04-23T07:03:45.226" v="1604" actId="478"/>
          <ac:spMkLst>
            <pc:docMk/>
            <pc:sldMk cId="769213932" sldId="1186"/>
            <ac:spMk id="179" creationId="{066D8FFD-5ABF-1A01-4160-8D266989F961}"/>
          </ac:spMkLst>
        </pc:spChg>
        <pc:spChg chg="del">
          <ac:chgData name="Siegbert Rudolph" userId="2af4d44886c067cc" providerId="LiveId" clId="{6B33D7FB-EB52-440B-AD4C-53AA53A38C16}" dt="2023-04-23T07:03:45.226" v="1604" actId="478"/>
          <ac:spMkLst>
            <pc:docMk/>
            <pc:sldMk cId="769213932" sldId="1186"/>
            <ac:spMk id="180" creationId="{4A249988-89AB-52EF-0EC9-EB0D2C5C2085}"/>
          </ac:spMkLst>
        </pc:spChg>
        <pc:spChg chg="del">
          <ac:chgData name="Siegbert Rudolph" userId="2af4d44886c067cc" providerId="LiveId" clId="{6B33D7FB-EB52-440B-AD4C-53AA53A38C16}" dt="2023-04-23T07:03:45.226" v="1604" actId="478"/>
          <ac:spMkLst>
            <pc:docMk/>
            <pc:sldMk cId="769213932" sldId="1186"/>
            <ac:spMk id="181" creationId="{D08D46B9-BBD8-465D-9A94-CAF170C61376}"/>
          </ac:spMkLst>
        </pc:spChg>
        <pc:spChg chg="del">
          <ac:chgData name="Siegbert Rudolph" userId="2af4d44886c067cc" providerId="LiveId" clId="{6B33D7FB-EB52-440B-AD4C-53AA53A38C16}" dt="2023-04-23T07:04:19.709" v="1612" actId="478"/>
          <ac:spMkLst>
            <pc:docMk/>
            <pc:sldMk cId="769213932" sldId="1186"/>
            <ac:spMk id="184" creationId="{C991D133-9CA6-509E-C285-C1AA45258187}"/>
          </ac:spMkLst>
        </pc:spChg>
        <pc:spChg chg="del">
          <ac:chgData name="Siegbert Rudolph" userId="2af4d44886c067cc" providerId="LiveId" clId="{6B33D7FB-EB52-440B-AD4C-53AA53A38C16}" dt="2023-04-23T07:04:28.443" v="1614" actId="478"/>
          <ac:spMkLst>
            <pc:docMk/>
            <pc:sldMk cId="769213932" sldId="1186"/>
            <ac:spMk id="185" creationId="{B34437BE-B5B4-1258-96A0-8FF388CA6307}"/>
          </ac:spMkLst>
        </pc:spChg>
        <pc:spChg chg="del">
          <ac:chgData name="Siegbert Rudolph" userId="2af4d44886c067cc" providerId="LiveId" clId="{6B33D7FB-EB52-440B-AD4C-53AA53A38C16}" dt="2023-04-23T07:03:45.226" v="1604" actId="478"/>
          <ac:spMkLst>
            <pc:docMk/>
            <pc:sldMk cId="769213932" sldId="1186"/>
            <ac:spMk id="186" creationId="{CFF58D08-CCE0-57A8-FA07-F0CB078DF4B9}"/>
          </ac:spMkLst>
        </pc:spChg>
        <pc:spChg chg="del">
          <ac:chgData name="Siegbert Rudolph" userId="2af4d44886c067cc" providerId="LiveId" clId="{6B33D7FB-EB52-440B-AD4C-53AA53A38C16}" dt="2023-04-23T07:03:45.226" v="1604" actId="478"/>
          <ac:spMkLst>
            <pc:docMk/>
            <pc:sldMk cId="769213932" sldId="1186"/>
            <ac:spMk id="187" creationId="{97D569FC-C603-9790-8EBF-111BC0DCF99B}"/>
          </ac:spMkLst>
        </pc:spChg>
        <pc:spChg chg="del">
          <ac:chgData name="Siegbert Rudolph" userId="2af4d44886c067cc" providerId="LiveId" clId="{6B33D7FB-EB52-440B-AD4C-53AA53A38C16}" dt="2023-04-23T07:04:11.560" v="1610" actId="478"/>
          <ac:spMkLst>
            <pc:docMk/>
            <pc:sldMk cId="769213932" sldId="1186"/>
            <ac:spMk id="188" creationId="{151206BA-8CE0-53D1-5F96-11FB5BF1F6AC}"/>
          </ac:spMkLst>
        </pc:spChg>
        <pc:spChg chg="del">
          <ac:chgData name="Siegbert Rudolph" userId="2af4d44886c067cc" providerId="LiveId" clId="{6B33D7FB-EB52-440B-AD4C-53AA53A38C16}" dt="2023-04-23T07:03:45.226" v="1604" actId="478"/>
          <ac:spMkLst>
            <pc:docMk/>
            <pc:sldMk cId="769213932" sldId="1186"/>
            <ac:spMk id="190" creationId="{DADF0ACA-BDBD-87C0-32CA-AA86611128E1}"/>
          </ac:spMkLst>
        </pc:spChg>
        <pc:spChg chg="del">
          <ac:chgData name="Siegbert Rudolph" userId="2af4d44886c067cc" providerId="LiveId" clId="{6B33D7FB-EB52-440B-AD4C-53AA53A38C16}" dt="2023-04-23T07:04:11.560" v="1610" actId="478"/>
          <ac:spMkLst>
            <pc:docMk/>
            <pc:sldMk cId="769213932" sldId="1186"/>
            <ac:spMk id="193" creationId="{037E945B-B2EA-FFD3-8920-83C1CC561DEB}"/>
          </ac:spMkLst>
        </pc:spChg>
        <pc:spChg chg="del">
          <ac:chgData name="Siegbert Rudolph" userId="2af4d44886c067cc" providerId="LiveId" clId="{6B33D7FB-EB52-440B-AD4C-53AA53A38C16}" dt="2023-04-23T07:03:45.226" v="1604" actId="478"/>
          <ac:spMkLst>
            <pc:docMk/>
            <pc:sldMk cId="769213932" sldId="1186"/>
            <ac:spMk id="194" creationId="{C2C39366-599A-DD32-E097-FB8748807F2B}"/>
          </ac:spMkLst>
        </pc:spChg>
        <pc:spChg chg="del">
          <ac:chgData name="Siegbert Rudolph" userId="2af4d44886c067cc" providerId="LiveId" clId="{6B33D7FB-EB52-440B-AD4C-53AA53A38C16}" dt="2023-04-23T07:03:45.226" v="1604" actId="478"/>
          <ac:spMkLst>
            <pc:docMk/>
            <pc:sldMk cId="769213932" sldId="1186"/>
            <ac:spMk id="195" creationId="{00265A69-8F23-4D57-7B6A-089CD2FD00C3}"/>
          </ac:spMkLst>
        </pc:spChg>
        <pc:spChg chg="del">
          <ac:chgData name="Siegbert Rudolph" userId="2af4d44886c067cc" providerId="LiveId" clId="{6B33D7FB-EB52-440B-AD4C-53AA53A38C16}" dt="2023-04-23T07:03:45.226" v="1604" actId="478"/>
          <ac:spMkLst>
            <pc:docMk/>
            <pc:sldMk cId="769213932" sldId="1186"/>
            <ac:spMk id="196" creationId="{08E11270-FC48-F40B-D45D-58F33A366362}"/>
          </ac:spMkLst>
        </pc:spChg>
        <pc:spChg chg="del">
          <ac:chgData name="Siegbert Rudolph" userId="2af4d44886c067cc" providerId="LiveId" clId="{6B33D7FB-EB52-440B-AD4C-53AA53A38C16}" dt="2023-04-23T07:03:45.226" v="1604" actId="478"/>
          <ac:spMkLst>
            <pc:docMk/>
            <pc:sldMk cId="769213932" sldId="1186"/>
            <ac:spMk id="197" creationId="{5CF16346-BBD5-A890-F8BB-C1F69CC88849}"/>
          </ac:spMkLst>
        </pc:spChg>
        <pc:spChg chg="del">
          <ac:chgData name="Siegbert Rudolph" userId="2af4d44886c067cc" providerId="LiveId" clId="{6B33D7FB-EB52-440B-AD4C-53AA53A38C16}" dt="2023-04-23T07:03:45.226" v="1604" actId="478"/>
          <ac:spMkLst>
            <pc:docMk/>
            <pc:sldMk cId="769213932" sldId="1186"/>
            <ac:spMk id="198" creationId="{7F26F6AF-45A9-0D51-5D18-2503A926F54F}"/>
          </ac:spMkLst>
        </pc:spChg>
        <pc:spChg chg="del">
          <ac:chgData name="Siegbert Rudolph" userId="2af4d44886c067cc" providerId="LiveId" clId="{6B33D7FB-EB52-440B-AD4C-53AA53A38C16}" dt="2023-04-23T07:03:45.226" v="1604" actId="478"/>
          <ac:spMkLst>
            <pc:docMk/>
            <pc:sldMk cId="769213932" sldId="1186"/>
            <ac:spMk id="199" creationId="{AF8EE9FC-80DE-DEE2-CA4D-BDC3B909D972}"/>
          </ac:spMkLst>
        </pc:spChg>
        <pc:spChg chg="del">
          <ac:chgData name="Siegbert Rudolph" userId="2af4d44886c067cc" providerId="LiveId" clId="{6B33D7FB-EB52-440B-AD4C-53AA53A38C16}" dt="2023-04-23T07:03:45.226" v="1604" actId="478"/>
          <ac:spMkLst>
            <pc:docMk/>
            <pc:sldMk cId="769213932" sldId="1186"/>
            <ac:spMk id="200" creationId="{4C05B768-5B99-0AE7-7E31-C0D5161AFBEC}"/>
          </ac:spMkLst>
        </pc:spChg>
        <pc:spChg chg="del">
          <ac:chgData name="Siegbert Rudolph" userId="2af4d44886c067cc" providerId="LiveId" clId="{6B33D7FB-EB52-440B-AD4C-53AA53A38C16}" dt="2023-04-23T07:03:45.226" v="1604" actId="478"/>
          <ac:spMkLst>
            <pc:docMk/>
            <pc:sldMk cId="769213932" sldId="1186"/>
            <ac:spMk id="201" creationId="{21BD03E3-1194-0AF9-A7E4-903E8D6730EA}"/>
          </ac:spMkLst>
        </pc:spChg>
        <pc:spChg chg="del">
          <ac:chgData name="Siegbert Rudolph" userId="2af4d44886c067cc" providerId="LiveId" clId="{6B33D7FB-EB52-440B-AD4C-53AA53A38C16}" dt="2023-04-23T07:03:45.226" v="1604" actId="478"/>
          <ac:spMkLst>
            <pc:docMk/>
            <pc:sldMk cId="769213932" sldId="1186"/>
            <ac:spMk id="202" creationId="{2119630D-634C-64DF-649A-B2E9F93D73B9}"/>
          </ac:spMkLst>
        </pc:spChg>
        <pc:spChg chg="del">
          <ac:chgData name="Siegbert Rudolph" userId="2af4d44886c067cc" providerId="LiveId" clId="{6B33D7FB-EB52-440B-AD4C-53AA53A38C16}" dt="2023-04-23T07:04:11.560" v="1610" actId="478"/>
          <ac:spMkLst>
            <pc:docMk/>
            <pc:sldMk cId="769213932" sldId="1186"/>
            <ac:spMk id="203" creationId="{89C3FC7A-074A-3F75-F2C0-FCCEC1E670B7}"/>
          </ac:spMkLst>
        </pc:spChg>
        <pc:spChg chg="del">
          <ac:chgData name="Siegbert Rudolph" userId="2af4d44886c067cc" providerId="LiveId" clId="{6B33D7FB-EB52-440B-AD4C-53AA53A38C16}" dt="2023-04-23T07:04:11.560" v="1610" actId="478"/>
          <ac:spMkLst>
            <pc:docMk/>
            <pc:sldMk cId="769213932" sldId="1186"/>
            <ac:spMk id="204" creationId="{A1D3D29F-69F3-2D34-7BE6-3ED3398CA7D5}"/>
          </ac:spMkLst>
        </pc:spChg>
        <pc:spChg chg="del">
          <ac:chgData name="Siegbert Rudolph" userId="2af4d44886c067cc" providerId="LiveId" clId="{6B33D7FB-EB52-440B-AD4C-53AA53A38C16}" dt="2023-04-23T07:04:11.560" v="1610" actId="478"/>
          <ac:spMkLst>
            <pc:docMk/>
            <pc:sldMk cId="769213932" sldId="1186"/>
            <ac:spMk id="205" creationId="{123C4C29-2624-1891-7023-37ACE09FBEE3}"/>
          </ac:spMkLst>
        </pc:spChg>
        <pc:spChg chg="del">
          <ac:chgData name="Siegbert Rudolph" userId="2af4d44886c067cc" providerId="LiveId" clId="{6B33D7FB-EB52-440B-AD4C-53AA53A38C16}" dt="2023-04-23T07:04:11.560" v="1610" actId="478"/>
          <ac:spMkLst>
            <pc:docMk/>
            <pc:sldMk cId="769213932" sldId="1186"/>
            <ac:spMk id="206" creationId="{042B1FA8-9D11-592A-F948-A18BD2A5B695}"/>
          </ac:spMkLst>
        </pc:spChg>
        <pc:spChg chg="del">
          <ac:chgData name="Siegbert Rudolph" userId="2af4d44886c067cc" providerId="LiveId" clId="{6B33D7FB-EB52-440B-AD4C-53AA53A38C16}" dt="2023-04-23T07:04:11.560" v="1610" actId="478"/>
          <ac:spMkLst>
            <pc:docMk/>
            <pc:sldMk cId="769213932" sldId="1186"/>
            <ac:spMk id="207" creationId="{BF5C45B5-E2B8-11CB-3801-665A25398873}"/>
          </ac:spMkLst>
        </pc:spChg>
        <pc:spChg chg="del">
          <ac:chgData name="Siegbert Rudolph" userId="2af4d44886c067cc" providerId="LiveId" clId="{6B33D7FB-EB52-440B-AD4C-53AA53A38C16}" dt="2023-04-23T07:04:11.560" v="1610" actId="478"/>
          <ac:spMkLst>
            <pc:docMk/>
            <pc:sldMk cId="769213932" sldId="1186"/>
            <ac:spMk id="208" creationId="{7A02F6A1-5237-3818-4CC0-62A54DAE0E8D}"/>
          </ac:spMkLst>
        </pc:spChg>
        <pc:spChg chg="del">
          <ac:chgData name="Siegbert Rudolph" userId="2af4d44886c067cc" providerId="LiveId" clId="{6B33D7FB-EB52-440B-AD4C-53AA53A38C16}" dt="2023-04-23T07:04:11.560" v="1610" actId="478"/>
          <ac:spMkLst>
            <pc:docMk/>
            <pc:sldMk cId="769213932" sldId="1186"/>
            <ac:spMk id="209" creationId="{10D92B6A-83EB-EA1C-3071-283CC1C8F89C}"/>
          </ac:spMkLst>
        </pc:spChg>
        <pc:picChg chg="add">
          <ac:chgData name="Siegbert Rudolph" userId="2af4d44886c067cc" providerId="LiveId" clId="{6B33D7FB-EB52-440B-AD4C-53AA53A38C16}" dt="2023-04-23T07:58:40.232" v="2061"/>
          <ac:picMkLst>
            <pc:docMk/>
            <pc:sldMk cId="769213932" sldId="1186"/>
            <ac:picMk id="5" creationId="{2AE23F0A-0FE0-CC37-CC47-1E96248E86CB}"/>
          </ac:picMkLst>
        </pc:picChg>
        <pc:picChg chg="del">
          <ac:chgData name="Siegbert Rudolph" userId="2af4d44886c067cc" providerId="LiveId" clId="{6B33D7FB-EB52-440B-AD4C-53AA53A38C16}" dt="2023-04-23T07:03:30.587" v="1600" actId="478"/>
          <ac:picMkLst>
            <pc:docMk/>
            <pc:sldMk cId="769213932" sldId="1186"/>
            <ac:picMk id="6" creationId="{8C056BAA-2626-8361-DAF6-A633434C5BE2}"/>
          </ac:picMkLst>
        </pc:picChg>
        <pc:picChg chg="del">
          <ac:chgData name="Siegbert Rudolph" userId="2af4d44886c067cc" providerId="LiveId" clId="{6B33D7FB-EB52-440B-AD4C-53AA53A38C16}" dt="2023-04-23T07:03:45.226" v="1604" actId="478"/>
          <ac:picMkLst>
            <pc:docMk/>
            <pc:sldMk cId="769213932" sldId="1186"/>
            <ac:picMk id="19" creationId="{5490CEFD-6778-E968-16DF-56BAAF461F05}"/>
          </ac:picMkLst>
        </pc:picChg>
        <pc:picChg chg="del">
          <ac:chgData name="Siegbert Rudolph" userId="2af4d44886c067cc" providerId="LiveId" clId="{6B33D7FB-EB52-440B-AD4C-53AA53A38C16}" dt="2023-04-23T07:03:45.226" v="1604" actId="478"/>
          <ac:picMkLst>
            <pc:docMk/>
            <pc:sldMk cId="769213932" sldId="1186"/>
            <ac:picMk id="34" creationId="{A4C72C1B-E316-0711-A0C0-BD563C37CBAD}"/>
          </ac:picMkLst>
        </pc:picChg>
        <pc:picChg chg="del">
          <ac:chgData name="Siegbert Rudolph" userId="2af4d44886c067cc" providerId="LiveId" clId="{6B33D7FB-EB52-440B-AD4C-53AA53A38C16}" dt="2023-04-23T07:03:57.979" v="1606" actId="478"/>
          <ac:picMkLst>
            <pc:docMk/>
            <pc:sldMk cId="769213932" sldId="1186"/>
            <ac:picMk id="100" creationId="{D6F2C5CA-CD16-1D8A-7F8E-6B94318E76AB}"/>
          </ac:picMkLst>
        </pc:picChg>
        <pc:picChg chg="del">
          <ac:chgData name="Siegbert Rudolph" userId="2af4d44886c067cc" providerId="LiveId" clId="{6B33D7FB-EB52-440B-AD4C-53AA53A38C16}" dt="2023-04-23T07:04:11.560" v="1610" actId="478"/>
          <ac:picMkLst>
            <pc:docMk/>
            <pc:sldMk cId="769213932" sldId="1186"/>
            <ac:picMk id="109" creationId="{D737EEDD-C2AF-D029-5816-5F424F9DB559}"/>
          </ac:picMkLst>
        </pc:picChg>
        <pc:picChg chg="del">
          <ac:chgData name="Siegbert Rudolph" userId="2af4d44886c067cc" providerId="LiveId" clId="{6B33D7FB-EB52-440B-AD4C-53AA53A38C16}" dt="2023-04-23T07:03:45.226" v="1604" actId="478"/>
          <ac:picMkLst>
            <pc:docMk/>
            <pc:sldMk cId="769213932" sldId="1186"/>
            <ac:picMk id="143" creationId="{C7EBDF72-9666-09B2-EB86-3866F3CC8811}"/>
          </ac:picMkLst>
        </pc:picChg>
        <pc:picChg chg="del">
          <ac:chgData name="Siegbert Rudolph" userId="2af4d44886c067cc" providerId="LiveId" clId="{6B33D7FB-EB52-440B-AD4C-53AA53A38C16}" dt="2023-04-23T07:04:11.560" v="1610" actId="478"/>
          <ac:picMkLst>
            <pc:docMk/>
            <pc:sldMk cId="769213932" sldId="1186"/>
            <ac:picMk id="159" creationId="{DF016535-0D75-4B05-6DBE-8BC495215540}"/>
          </ac:picMkLst>
        </pc:picChg>
        <pc:picChg chg="del">
          <ac:chgData name="Siegbert Rudolph" userId="2af4d44886c067cc" providerId="LiveId" clId="{6B33D7FB-EB52-440B-AD4C-53AA53A38C16}" dt="2023-04-23T07:04:28.443" v="1614" actId="478"/>
          <ac:picMkLst>
            <pc:docMk/>
            <pc:sldMk cId="769213932" sldId="1186"/>
            <ac:picMk id="166" creationId="{48CCFC3F-1707-ACF6-8B4F-1C47E164307C}"/>
          </ac:picMkLst>
        </pc:picChg>
      </pc:sldChg>
      <pc:sldChg chg="del">
        <pc:chgData name="Siegbert Rudolph" userId="2af4d44886c067cc" providerId="LiveId" clId="{6B33D7FB-EB52-440B-AD4C-53AA53A38C16}" dt="2023-04-23T06:37:47.652" v="1371" actId="47"/>
        <pc:sldMkLst>
          <pc:docMk/>
          <pc:sldMk cId="780066282" sldId="1186"/>
        </pc:sldMkLst>
      </pc:sldChg>
      <pc:sldChg chg="del">
        <pc:chgData name="Siegbert Rudolph" userId="2af4d44886c067cc" providerId="LiveId" clId="{6B33D7FB-EB52-440B-AD4C-53AA53A38C16}" dt="2023-04-23T06:37:49.071" v="1372" actId="47"/>
        <pc:sldMkLst>
          <pc:docMk/>
          <pc:sldMk cId="1411904830" sldId="1187"/>
        </pc:sldMkLst>
      </pc:sldChg>
      <pc:sldChg chg="addSp delSp modSp mod delAnim modAnim">
        <pc:chgData name="Siegbert Rudolph" userId="2af4d44886c067cc" providerId="LiveId" clId="{6B33D7FB-EB52-440B-AD4C-53AA53A38C16}" dt="2023-04-23T10:13:01.103" v="3734" actId="113"/>
        <pc:sldMkLst>
          <pc:docMk/>
          <pc:sldMk cId="2076516018" sldId="1187"/>
        </pc:sldMkLst>
        <pc:spChg chg="mod">
          <ac:chgData name="Siegbert Rudolph" userId="2af4d44886c067cc" providerId="LiveId" clId="{6B33D7FB-EB52-440B-AD4C-53AA53A38C16}" dt="2023-04-23T07:05:43.614" v="1629" actId="20577"/>
          <ac:spMkLst>
            <pc:docMk/>
            <pc:sldMk cId="2076516018" sldId="1187"/>
            <ac:spMk id="2" creationId="{DE64B889-3D89-4C79-8DA1-331FE21E5F75}"/>
          </ac:spMkLst>
        </pc:spChg>
        <pc:spChg chg="del">
          <ac:chgData name="Siegbert Rudolph" userId="2af4d44886c067cc" providerId="LiveId" clId="{6B33D7FB-EB52-440B-AD4C-53AA53A38C16}" dt="2023-04-23T07:06:08.656" v="1631" actId="478"/>
          <ac:spMkLst>
            <pc:docMk/>
            <pc:sldMk cId="2076516018" sldId="1187"/>
            <ac:spMk id="4" creationId="{E95787E5-1C0F-505A-DA4C-41D1F693D204}"/>
          </ac:spMkLst>
        </pc:spChg>
        <pc:spChg chg="del">
          <ac:chgData name="Siegbert Rudolph" userId="2af4d44886c067cc" providerId="LiveId" clId="{6B33D7FB-EB52-440B-AD4C-53AA53A38C16}" dt="2023-04-23T07:11:03.745" v="1670" actId="478"/>
          <ac:spMkLst>
            <pc:docMk/>
            <pc:sldMk cId="2076516018" sldId="1187"/>
            <ac:spMk id="5" creationId="{0C7028CC-F19E-9F82-4A81-A8BE9A91964C}"/>
          </ac:spMkLst>
        </pc:spChg>
        <pc:spChg chg="del">
          <ac:chgData name="Siegbert Rudolph" userId="2af4d44886c067cc" providerId="LiveId" clId="{6B33D7FB-EB52-440B-AD4C-53AA53A38C16}" dt="2023-04-23T07:05:56.775" v="1630" actId="478"/>
          <ac:spMkLst>
            <pc:docMk/>
            <pc:sldMk cId="2076516018" sldId="1187"/>
            <ac:spMk id="7" creationId="{E487DEDD-8856-EC85-59E2-F2638CB0DEDA}"/>
          </ac:spMkLst>
        </pc:spChg>
        <pc:spChg chg="del">
          <ac:chgData name="Siegbert Rudolph" userId="2af4d44886c067cc" providerId="LiveId" clId="{6B33D7FB-EB52-440B-AD4C-53AA53A38C16}" dt="2023-04-23T07:05:56.775" v="1630" actId="478"/>
          <ac:spMkLst>
            <pc:docMk/>
            <pc:sldMk cId="2076516018" sldId="1187"/>
            <ac:spMk id="8" creationId="{802A1450-A9F2-06B0-34DD-876274371D0C}"/>
          </ac:spMkLst>
        </pc:spChg>
        <pc:spChg chg="del">
          <ac:chgData name="Siegbert Rudolph" userId="2af4d44886c067cc" providerId="LiveId" clId="{6B33D7FB-EB52-440B-AD4C-53AA53A38C16}" dt="2023-04-23T07:06:08.656" v="1631" actId="478"/>
          <ac:spMkLst>
            <pc:docMk/>
            <pc:sldMk cId="2076516018" sldId="1187"/>
            <ac:spMk id="9" creationId="{E40C545E-6935-2B2B-BDBA-BC1A17AC3A5F}"/>
          </ac:spMkLst>
        </pc:spChg>
        <pc:spChg chg="del">
          <ac:chgData name="Siegbert Rudolph" userId="2af4d44886c067cc" providerId="LiveId" clId="{6B33D7FB-EB52-440B-AD4C-53AA53A38C16}" dt="2023-04-23T07:11:03.745" v="1670" actId="478"/>
          <ac:spMkLst>
            <pc:docMk/>
            <pc:sldMk cId="2076516018" sldId="1187"/>
            <ac:spMk id="10" creationId="{5AFF7E1B-D29A-5702-0E47-F8E8C320435B}"/>
          </ac:spMkLst>
        </pc:spChg>
        <pc:spChg chg="del mod">
          <ac:chgData name="Siegbert Rudolph" userId="2af4d44886c067cc" providerId="LiveId" clId="{6B33D7FB-EB52-440B-AD4C-53AA53A38C16}" dt="2023-04-23T07:18:08.776" v="1697" actId="478"/>
          <ac:spMkLst>
            <pc:docMk/>
            <pc:sldMk cId="2076516018" sldId="1187"/>
            <ac:spMk id="11" creationId="{B73A0CBB-083D-CC50-3DE6-CD6287A9E5FB}"/>
          </ac:spMkLst>
        </pc:spChg>
        <pc:spChg chg="del">
          <ac:chgData name="Siegbert Rudolph" userId="2af4d44886c067cc" providerId="LiveId" clId="{6B33D7FB-EB52-440B-AD4C-53AA53A38C16}" dt="2023-04-23T07:05:56.775" v="1630" actId="478"/>
          <ac:spMkLst>
            <pc:docMk/>
            <pc:sldMk cId="2076516018" sldId="1187"/>
            <ac:spMk id="12" creationId="{20D39C7A-FB34-8956-2910-4D974088380F}"/>
          </ac:spMkLst>
        </pc:spChg>
        <pc:spChg chg="del">
          <ac:chgData name="Siegbert Rudolph" userId="2af4d44886c067cc" providerId="LiveId" clId="{6B33D7FB-EB52-440B-AD4C-53AA53A38C16}" dt="2023-04-23T07:05:56.775" v="1630" actId="478"/>
          <ac:spMkLst>
            <pc:docMk/>
            <pc:sldMk cId="2076516018" sldId="1187"/>
            <ac:spMk id="13" creationId="{8A3D8E99-5E41-406F-AB67-33B1157A8445}"/>
          </ac:spMkLst>
        </pc:spChg>
        <pc:spChg chg="mod">
          <ac:chgData name="Siegbert Rudolph" userId="2af4d44886c067cc" providerId="LiveId" clId="{6B33D7FB-EB52-440B-AD4C-53AA53A38C16}" dt="2023-04-23T10:13:01.103" v="3734" actId="113"/>
          <ac:spMkLst>
            <pc:docMk/>
            <pc:sldMk cId="2076516018" sldId="1187"/>
            <ac:spMk id="14" creationId="{D0B48613-1E5C-DC90-66C7-01CD4AEECE7A}"/>
          </ac:spMkLst>
        </pc:spChg>
        <pc:spChg chg="del">
          <ac:chgData name="Siegbert Rudolph" userId="2af4d44886c067cc" providerId="LiveId" clId="{6B33D7FB-EB52-440B-AD4C-53AA53A38C16}" dt="2023-04-23T07:05:56.775" v="1630" actId="478"/>
          <ac:spMkLst>
            <pc:docMk/>
            <pc:sldMk cId="2076516018" sldId="1187"/>
            <ac:spMk id="15" creationId="{D0DAE15C-4B9A-1383-E579-789F2FCEC2C4}"/>
          </ac:spMkLst>
        </pc:spChg>
        <pc:spChg chg="del">
          <ac:chgData name="Siegbert Rudolph" userId="2af4d44886c067cc" providerId="LiveId" clId="{6B33D7FB-EB52-440B-AD4C-53AA53A38C16}" dt="2023-04-23T07:05:56.775" v="1630" actId="478"/>
          <ac:spMkLst>
            <pc:docMk/>
            <pc:sldMk cId="2076516018" sldId="1187"/>
            <ac:spMk id="16" creationId="{ADC9A505-EAA8-444F-8262-6FE7908D34DE}"/>
          </ac:spMkLst>
        </pc:spChg>
        <pc:spChg chg="mod">
          <ac:chgData name="Siegbert Rudolph" userId="2af4d44886c067cc" providerId="LiveId" clId="{6B33D7FB-EB52-440B-AD4C-53AA53A38C16}" dt="2023-04-23T10:13:01.103" v="3734" actId="113"/>
          <ac:spMkLst>
            <pc:docMk/>
            <pc:sldMk cId="2076516018" sldId="1187"/>
            <ac:spMk id="17" creationId="{E9D36142-C6D2-A8A4-67CF-D89AAE3002DC}"/>
          </ac:spMkLst>
        </pc:spChg>
        <pc:spChg chg="del">
          <ac:chgData name="Siegbert Rudolph" userId="2af4d44886c067cc" providerId="LiveId" clId="{6B33D7FB-EB52-440B-AD4C-53AA53A38C16}" dt="2023-04-23T07:06:08.656" v="1631" actId="478"/>
          <ac:spMkLst>
            <pc:docMk/>
            <pc:sldMk cId="2076516018" sldId="1187"/>
            <ac:spMk id="18" creationId="{82AC0D35-E28A-22F2-44D6-A0131A46BF3E}"/>
          </ac:spMkLst>
        </pc:spChg>
        <pc:spChg chg="del">
          <ac:chgData name="Siegbert Rudolph" userId="2af4d44886c067cc" providerId="LiveId" clId="{6B33D7FB-EB52-440B-AD4C-53AA53A38C16}" dt="2023-04-23T07:05:56.775" v="1630" actId="478"/>
          <ac:spMkLst>
            <pc:docMk/>
            <pc:sldMk cId="2076516018" sldId="1187"/>
            <ac:spMk id="20" creationId="{32252380-4857-7CFF-3B89-AB4ABCFBEEF7}"/>
          </ac:spMkLst>
        </pc:spChg>
        <pc:spChg chg="del">
          <ac:chgData name="Siegbert Rudolph" userId="2af4d44886c067cc" providerId="LiveId" clId="{6B33D7FB-EB52-440B-AD4C-53AA53A38C16}" dt="2023-04-23T07:11:03.745" v="1670" actId="478"/>
          <ac:spMkLst>
            <pc:docMk/>
            <pc:sldMk cId="2076516018" sldId="1187"/>
            <ac:spMk id="21" creationId="{36D85322-FCE1-1C93-CCD5-E9EADFC46906}"/>
          </ac:spMkLst>
        </pc:spChg>
        <pc:spChg chg="del">
          <ac:chgData name="Siegbert Rudolph" userId="2af4d44886c067cc" providerId="LiveId" clId="{6B33D7FB-EB52-440B-AD4C-53AA53A38C16}" dt="2023-04-23T07:05:56.775" v="1630" actId="478"/>
          <ac:spMkLst>
            <pc:docMk/>
            <pc:sldMk cId="2076516018" sldId="1187"/>
            <ac:spMk id="22" creationId="{6D06A740-7FF6-4337-D0FE-CB55EFF0EFCD}"/>
          </ac:spMkLst>
        </pc:spChg>
        <pc:spChg chg="mod">
          <ac:chgData name="Siegbert Rudolph" userId="2af4d44886c067cc" providerId="LiveId" clId="{6B33D7FB-EB52-440B-AD4C-53AA53A38C16}" dt="2023-04-23T10:13:01.103" v="3734" actId="113"/>
          <ac:spMkLst>
            <pc:docMk/>
            <pc:sldMk cId="2076516018" sldId="1187"/>
            <ac:spMk id="23" creationId="{C74CEFDC-CC44-54B6-33EE-77F05214DE7E}"/>
          </ac:spMkLst>
        </pc:spChg>
        <pc:spChg chg="mod">
          <ac:chgData name="Siegbert Rudolph" userId="2af4d44886c067cc" providerId="LiveId" clId="{6B33D7FB-EB52-440B-AD4C-53AA53A38C16}" dt="2023-04-23T10:13:01.103" v="3734" actId="113"/>
          <ac:spMkLst>
            <pc:docMk/>
            <pc:sldMk cId="2076516018" sldId="1187"/>
            <ac:spMk id="24" creationId="{7FC79FC4-FBF4-5275-B95B-50884096623A}"/>
          </ac:spMkLst>
        </pc:spChg>
        <pc:spChg chg="del">
          <ac:chgData name="Siegbert Rudolph" userId="2af4d44886c067cc" providerId="LiveId" clId="{6B33D7FB-EB52-440B-AD4C-53AA53A38C16}" dt="2023-04-23T07:06:08.656" v="1631" actId="478"/>
          <ac:spMkLst>
            <pc:docMk/>
            <pc:sldMk cId="2076516018" sldId="1187"/>
            <ac:spMk id="25" creationId="{70940CD8-AB0B-5EA9-0EFD-83367C06B343}"/>
          </ac:spMkLst>
        </pc:spChg>
        <pc:spChg chg="del">
          <ac:chgData name="Siegbert Rudolph" userId="2af4d44886c067cc" providerId="LiveId" clId="{6B33D7FB-EB52-440B-AD4C-53AA53A38C16}" dt="2023-04-23T07:06:08.656" v="1631" actId="478"/>
          <ac:spMkLst>
            <pc:docMk/>
            <pc:sldMk cId="2076516018" sldId="1187"/>
            <ac:spMk id="26" creationId="{F0F57EEA-229B-8D72-3EE0-572C77518A18}"/>
          </ac:spMkLst>
        </pc:spChg>
        <pc:spChg chg="del">
          <ac:chgData name="Siegbert Rudolph" userId="2af4d44886c067cc" providerId="LiveId" clId="{6B33D7FB-EB52-440B-AD4C-53AA53A38C16}" dt="2023-04-23T07:06:08.656" v="1631" actId="478"/>
          <ac:spMkLst>
            <pc:docMk/>
            <pc:sldMk cId="2076516018" sldId="1187"/>
            <ac:spMk id="27" creationId="{479D598D-107F-E838-5C34-954E23E23205}"/>
          </ac:spMkLst>
        </pc:spChg>
        <pc:spChg chg="del">
          <ac:chgData name="Siegbert Rudolph" userId="2af4d44886c067cc" providerId="LiveId" clId="{6B33D7FB-EB52-440B-AD4C-53AA53A38C16}" dt="2023-04-23T07:06:08.656" v="1631" actId="478"/>
          <ac:spMkLst>
            <pc:docMk/>
            <pc:sldMk cId="2076516018" sldId="1187"/>
            <ac:spMk id="28" creationId="{190F638E-0663-A784-C6D7-A69971D0C5BF}"/>
          </ac:spMkLst>
        </pc:spChg>
        <pc:spChg chg="del">
          <ac:chgData name="Siegbert Rudolph" userId="2af4d44886c067cc" providerId="LiveId" clId="{6B33D7FB-EB52-440B-AD4C-53AA53A38C16}" dt="2023-04-23T07:06:08.656" v="1631" actId="478"/>
          <ac:spMkLst>
            <pc:docMk/>
            <pc:sldMk cId="2076516018" sldId="1187"/>
            <ac:spMk id="29" creationId="{7DA91EC6-B837-ED35-3B79-E10B13FF364C}"/>
          </ac:spMkLst>
        </pc:spChg>
        <pc:spChg chg="del">
          <ac:chgData name="Siegbert Rudolph" userId="2af4d44886c067cc" providerId="LiveId" clId="{6B33D7FB-EB52-440B-AD4C-53AA53A38C16}" dt="2023-04-23T07:06:08.656" v="1631" actId="478"/>
          <ac:spMkLst>
            <pc:docMk/>
            <pc:sldMk cId="2076516018" sldId="1187"/>
            <ac:spMk id="30" creationId="{81A20F59-3F55-3197-BD68-26D060AEFBC2}"/>
          </ac:spMkLst>
        </pc:spChg>
        <pc:spChg chg="del">
          <ac:chgData name="Siegbert Rudolph" userId="2af4d44886c067cc" providerId="LiveId" clId="{6B33D7FB-EB52-440B-AD4C-53AA53A38C16}" dt="2023-04-23T07:06:08.656" v="1631" actId="478"/>
          <ac:spMkLst>
            <pc:docMk/>
            <pc:sldMk cId="2076516018" sldId="1187"/>
            <ac:spMk id="31" creationId="{A0073306-D1C3-6A23-2758-C119C20CA045}"/>
          </ac:spMkLst>
        </pc:spChg>
        <pc:spChg chg="del">
          <ac:chgData name="Siegbert Rudolph" userId="2af4d44886c067cc" providerId="LiveId" clId="{6B33D7FB-EB52-440B-AD4C-53AA53A38C16}" dt="2023-04-23T07:06:08.656" v="1631" actId="478"/>
          <ac:spMkLst>
            <pc:docMk/>
            <pc:sldMk cId="2076516018" sldId="1187"/>
            <ac:spMk id="32" creationId="{8879A33D-F513-C4F5-28EC-01D1E6F388DE}"/>
          </ac:spMkLst>
        </pc:spChg>
        <pc:spChg chg="del">
          <ac:chgData name="Siegbert Rudolph" userId="2af4d44886c067cc" providerId="LiveId" clId="{6B33D7FB-EB52-440B-AD4C-53AA53A38C16}" dt="2023-04-23T07:06:08.656" v="1631" actId="478"/>
          <ac:spMkLst>
            <pc:docMk/>
            <pc:sldMk cId="2076516018" sldId="1187"/>
            <ac:spMk id="33" creationId="{79E195BE-D8AA-D7A1-4DC1-59E3AA105DB3}"/>
          </ac:spMkLst>
        </pc:spChg>
        <pc:spChg chg="del">
          <ac:chgData name="Siegbert Rudolph" userId="2af4d44886c067cc" providerId="LiveId" clId="{6B33D7FB-EB52-440B-AD4C-53AA53A38C16}" dt="2023-04-23T07:06:08.656" v="1631" actId="478"/>
          <ac:spMkLst>
            <pc:docMk/>
            <pc:sldMk cId="2076516018" sldId="1187"/>
            <ac:spMk id="35" creationId="{E60ABCD5-F3F2-CBAC-69C7-983B44D352FA}"/>
          </ac:spMkLst>
        </pc:spChg>
        <pc:spChg chg="del">
          <ac:chgData name="Siegbert Rudolph" userId="2af4d44886c067cc" providerId="LiveId" clId="{6B33D7FB-EB52-440B-AD4C-53AA53A38C16}" dt="2023-04-23T07:11:03.745" v="1670" actId="478"/>
          <ac:spMkLst>
            <pc:docMk/>
            <pc:sldMk cId="2076516018" sldId="1187"/>
            <ac:spMk id="36" creationId="{A5549487-1F02-31D9-C69B-64546086AB9D}"/>
          </ac:spMkLst>
        </pc:spChg>
        <pc:spChg chg="del">
          <ac:chgData name="Siegbert Rudolph" userId="2af4d44886c067cc" providerId="LiveId" clId="{6B33D7FB-EB52-440B-AD4C-53AA53A38C16}" dt="2023-04-23T07:06:08.656" v="1631" actId="478"/>
          <ac:spMkLst>
            <pc:docMk/>
            <pc:sldMk cId="2076516018" sldId="1187"/>
            <ac:spMk id="37" creationId="{0CE784FF-5766-A3BD-4619-EEFA6FB62183}"/>
          </ac:spMkLst>
        </pc:spChg>
        <pc:spChg chg="mod">
          <ac:chgData name="Siegbert Rudolph" userId="2af4d44886c067cc" providerId="LiveId" clId="{6B33D7FB-EB52-440B-AD4C-53AA53A38C16}" dt="2023-04-23T10:13:01.103" v="3734" actId="113"/>
          <ac:spMkLst>
            <pc:docMk/>
            <pc:sldMk cId="2076516018" sldId="1187"/>
            <ac:spMk id="38" creationId="{764B5370-72CB-8E9C-2E1E-91CFE21310BE}"/>
          </ac:spMkLst>
        </pc:spChg>
        <pc:spChg chg="del">
          <ac:chgData name="Siegbert Rudolph" userId="2af4d44886c067cc" providerId="LiveId" clId="{6B33D7FB-EB52-440B-AD4C-53AA53A38C16}" dt="2023-04-23T07:11:03.745" v="1670" actId="478"/>
          <ac:spMkLst>
            <pc:docMk/>
            <pc:sldMk cId="2076516018" sldId="1187"/>
            <ac:spMk id="39" creationId="{C3901554-0E33-A1D4-9B3B-2C61414251E6}"/>
          </ac:spMkLst>
        </pc:spChg>
        <pc:spChg chg="del">
          <ac:chgData name="Siegbert Rudolph" userId="2af4d44886c067cc" providerId="LiveId" clId="{6B33D7FB-EB52-440B-AD4C-53AA53A38C16}" dt="2023-04-23T07:11:03.745" v="1670" actId="478"/>
          <ac:spMkLst>
            <pc:docMk/>
            <pc:sldMk cId="2076516018" sldId="1187"/>
            <ac:spMk id="41" creationId="{3D8664F9-D101-9AD1-09B1-DF9048375477}"/>
          </ac:spMkLst>
        </pc:spChg>
        <pc:spChg chg="del">
          <ac:chgData name="Siegbert Rudolph" userId="2af4d44886c067cc" providerId="LiveId" clId="{6B33D7FB-EB52-440B-AD4C-53AA53A38C16}" dt="2023-04-23T07:07:18.082" v="1636" actId="478"/>
          <ac:spMkLst>
            <pc:docMk/>
            <pc:sldMk cId="2076516018" sldId="1187"/>
            <ac:spMk id="42" creationId="{7DFC1771-96F7-5A01-0377-027A94FD3921}"/>
          </ac:spMkLst>
        </pc:spChg>
        <pc:spChg chg="del">
          <ac:chgData name="Siegbert Rudolph" userId="2af4d44886c067cc" providerId="LiveId" clId="{6B33D7FB-EB52-440B-AD4C-53AA53A38C16}" dt="2023-04-23T07:07:18.082" v="1636" actId="478"/>
          <ac:spMkLst>
            <pc:docMk/>
            <pc:sldMk cId="2076516018" sldId="1187"/>
            <ac:spMk id="43" creationId="{D239A867-FDE1-6FED-2EC3-C9218AEC8C18}"/>
          </ac:spMkLst>
        </pc:spChg>
        <pc:spChg chg="del">
          <ac:chgData name="Siegbert Rudolph" userId="2af4d44886c067cc" providerId="LiveId" clId="{6B33D7FB-EB52-440B-AD4C-53AA53A38C16}" dt="2023-04-23T07:11:03.745" v="1670" actId="478"/>
          <ac:spMkLst>
            <pc:docMk/>
            <pc:sldMk cId="2076516018" sldId="1187"/>
            <ac:spMk id="44" creationId="{149148FC-CB52-9C83-AAD5-417D41FA1761}"/>
          </ac:spMkLst>
        </pc:spChg>
        <pc:spChg chg="del">
          <ac:chgData name="Siegbert Rudolph" userId="2af4d44886c067cc" providerId="LiveId" clId="{6B33D7FB-EB52-440B-AD4C-53AA53A38C16}" dt="2023-04-23T07:11:03.745" v="1670" actId="478"/>
          <ac:spMkLst>
            <pc:docMk/>
            <pc:sldMk cId="2076516018" sldId="1187"/>
            <ac:spMk id="45" creationId="{45B53518-821F-DEC2-AA93-C0AA23A514CF}"/>
          </ac:spMkLst>
        </pc:spChg>
        <pc:spChg chg="del">
          <ac:chgData name="Siegbert Rudolph" userId="2af4d44886c067cc" providerId="LiveId" clId="{6B33D7FB-EB52-440B-AD4C-53AA53A38C16}" dt="2023-04-23T07:07:18.082" v="1636" actId="478"/>
          <ac:spMkLst>
            <pc:docMk/>
            <pc:sldMk cId="2076516018" sldId="1187"/>
            <ac:spMk id="46" creationId="{EA4B55A4-61DE-6A4C-11BB-D62FBE1E730C}"/>
          </ac:spMkLst>
        </pc:spChg>
        <pc:spChg chg="del">
          <ac:chgData name="Siegbert Rudolph" userId="2af4d44886c067cc" providerId="LiveId" clId="{6B33D7FB-EB52-440B-AD4C-53AA53A38C16}" dt="2023-04-23T07:05:56.775" v="1630" actId="478"/>
          <ac:spMkLst>
            <pc:docMk/>
            <pc:sldMk cId="2076516018" sldId="1187"/>
            <ac:spMk id="47" creationId="{C36DA720-AB1F-4FDD-9AC2-07E090E1FB23}"/>
          </ac:spMkLst>
        </pc:spChg>
        <pc:spChg chg="del">
          <ac:chgData name="Siegbert Rudolph" userId="2af4d44886c067cc" providerId="LiveId" clId="{6B33D7FB-EB52-440B-AD4C-53AA53A38C16}" dt="2023-04-23T07:05:56.775" v="1630" actId="478"/>
          <ac:spMkLst>
            <pc:docMk/>
            <pc:sldMk cId="2076516018" sldId="1187"/>
            <ac:spMk id="48" creationId="{E1B6787B-91CB-4A2D-8611-216CEA5F6A69}"/>
          </ac:spMkLst>
        </pc:spChg>
        <pc:spChg chg="del">
          <ac:chgData name="Siegbert Rudolph" userId="2af4d44886c067cc" providerId="LiveId" clId="{6B33D7FB-EB52-440B-AD4C-53AA53A38C16}" dt="2023-04-23T07:07:18.082" v="1636" actId="478"/>
          <ac:spMkLst>
            <pc:docMk/>
            <pc:sldMk cId="2076516018" sldId="1187"/>
            <ac:spMk id="49" creationId="{0722C5E1-3E90-36EF-E1B6-9B8B354B80F1}"/>
          </ac:spMkLst>
        </pc:spChg>
        <pc:spChg chg="del">
          <ac:chgData name="Siegbert Rudolph" userId="2af4d44886c067cc" providerId="LiveId" clId="{6B33D7FB-EB52-440B-AD4C-53AA53A38C16}" dt="2023-04-23T07:05:56.775" v="1630" actId="478"/>
          <ac:spMkLst>
            <pc:docMk/>
            <pc:sldMk cId="2076516018" sldId="1187"/>
            <ac:spMk id="50" creationId="{25DE9968-BFE7-4D6E-996C-8CF03B15054E}"/>
          </ac:spMkLst>
        </pc:spChg>
        <pc:spChg chg="del">
          <ac:chgData name="Siegbert Rudolph" userId="2af4d44886c067cc" providerId="LiveId" clId="{6B33D7FB-EB52-440B-AD4C-53AA53A38C16}" dt="2023-04-23T07:05:56.775" v="1630" actId="478"/>
          <ac:spMkLst>
            <pc:docMk/>
            <pc:sldMk cId="2076516018" sldId="1187"/>
            <ac:spMk id="51" creationId="{585F88BE-9B43-4516-B271-963E51F9814E}"/>
          </ac:spMkLst>
        </pc:spChg>
        <pc:spChg chg="del">
          <ac:chgData name="Siegbert Rudolph" userId="2af4d44886c067cc" providerId="LiveId" clId="{6B33D7FB-EB52-440B-AD4C-53AA53A38C16}" dt="2023-04-23T07:06:08.656" v="1631" actId="478"/>
          <ac:spMkLst>
            <pc:docMk/>
            <pc:sldMk cId="2076516018" sldId="1187"/>
            <ac:spMk id="52" creationId="{EBDB8D54-4EF8-4C9E-9B11-B46195961639}"/>
          </ac:spMkLst>
        </pc:spChg>
        <pc:spChg chg="del">
          <ac:chgData name="Siegbert Rudolph" userId="2af4d44886c067cc" providerId="LiveId" clId="{6B33D7FB-EB52-440B-AD4C-53AA53A38C16}" dt="2023-04-23T07:06:08.656" v="1631" actId="478"/>
          <ac:spMkLst>
            <pc:docMk/>
            <pc:sldMk cId="2076516018" sldId="1187"/>
            <ac:spMk id="53" creationId="{F1680C45-9E25-4F25-AE36-C5DE4FF79C8D}"/>
          </ac:spMkLst>
        </pc:spChg>
        <pc:spChg chg="del">
          <ac:chgData name="Siegbert Rudolph" userId="2af4d44886c067cc" providerId="LiveId" clId="{6B33D7FB-EB52-440B-AD4C-53AA53A38C16}" dt="2023-04-23T07:11:03.745" v="1670" actId="478"/>
          <ac:spMkLst>
            <pc:docMk/>
            <pc:sldMk cId="2076516018" sldId="1187"/>
            <ac:spMk id="54" creationId="{30860DC9-5A74-8B3C-CEEA-73FBEE6EF545}"/>
          </ac:spMkLst>
        </pc:spChg>
        <pc:spChg chg="mod">
          <ac:chgData name="Siegbert Rudolph" userId="2af4d44886c067cc" providerId="LiveId" clId="{6B33D7FB-EB52-440B-AD4C-53AA53A38C16}" dt="2023-04-23T10:13:01.103" v="3734" actId="113"/>
          <ac:spMkLst>
            <pc:docMk/>
            <pc:sldMk cId="2076516018" sldId="1187"/>
            <ac:spMk id="55" creationId="{D9BDB5A4-8A51-9680-5DC0-C2552A734104}"/>
          </ac:spMkLst>
        </pc:spChg>
        <pc:spChg chg="del">
          <ac:chgData name="Siegbert Rudolph" userId="2af4d44886c067cc" providerId="LiveId" clId="{6B33D7FB-EB52-440B-AD4C-53AA53A38C16}" dt="2023-04-23T07:07:18.082" v="1636" actId="478"/>
          <ac:spMkLst>
            <pc:docMk/>
            <pc:sldMk cId="2076516018" sldId="1187"/>
            <ac:spMk id="56" creationId="{7B1FED74-3458-D91E-75FF-288FF0BE879D}"/>
          </ac:spMkLst>
        </pc:spChg>
        <pc:spChg chg="del">
          <ac:chgData name="Siegbert Rudolph" userId="2af4d44886c067cc" providerId="LiveId" clId="{6B33D7FB-EB52-440B-AD4C-53AA53A38C16}" dt="2023-04-23T07:07:18.082" v="1636" actId="478"/>
          <ac:spMkLst>
            <pc:docMk/>
            <pc:sldMk cId="2076516018" sldId="1187"/>
            <ac:spMk id="57" creationId="{A41D9A42-AC0D-BD04-EE5F-A8A918F3C6CF}"/>
          </ac:spMkLst>
        </pc:spChg>
        <pc:spChg chg="add del mod">
          <ac:chgData name="Siegbert Rudolph" userId="2af4d44886c067cc" providerId="LiveId" clId="{6B33D7FB-EB52-440B-AD4C-53AA53A38C16}" dt="2023-04-23T07:05:30.989" v="1618" actId="478"/>
          <ac:spMkLst>
            <pc:docMk/>
            <pc:sldMk cId="2076516018" sldId="1187"/>
            <ac:spMk id="58" creationId="{280E0B74-658C-67A1-6DBE-AACE89B66317}"/>
          </ac:spMkLst>
        </pc:spChg>
        <pc:spChg chg="mod">
          <ac:chgData name="Siegbert Rudolph" userId="2af4d44886c067cc" providerId="LiveId" clId="{6B33D7FB-EB52-440B-AD4C-53AA53A38C16}" dt="2023-04-23T10:13:01.103" v="3734" actId="113"/>
          <ac:spMkLst>
            <pc:docMk/>
            <pc:sldMk cId="2076516018" sldId="1187"/>
            <ac:spMk id="59" creationId="{20CA2217-7BAA-546A-C49C-044284BA0FD6}"/>
          </ac:spMkLst>
        </pc:spChg>
        <pc:spChg chg="del">
          <ac:chgData name="Siegbert Rudolph" userId="2af4d44886c067cc" providerId="LiveId" clId="{6B33D7FB-EB52-440B-AD4C-53AA53A38C16}" dt="2023-04-23T07:06:28.572" v="1632" actId="478"/>
          <ac:spMkLst>
            <pc:docMk/>
            <pc:sldMk cId="2076516018" sldId="1187"/>
            <ac:spMk id="60" creationId="{38F72FEF-255D-4D13-FA19-FD7AB97B80FD}"/>
          </ac:spMkLst>
        </pc:spChg>
        <pc:spChg chg="del">
          <ac:chgData name="Siegbert Rudolph" userId="2af4d44886c067cc" providerId="LiveId" clId="{6B33D7FB-EB52-440B-AD4C-53AA53A38C16}" dt="2023-04-23T07:06:30.955" v="1633" actId="478"/>
          <ac:spMkLst>
            <pc:docMk/>
            <pc:sldMk cId="2076516018" sldId="1187"/>
            <ac:spMk id="61" creationId="{1271A12B-EE90-4CD2-5178-027AB931BF49}"/>
          </ac:spMkLst>
        </pc:spChg>
        <pc:spChg chg="mod">
          <ac:chgData name="Siegbert Rudolph" userId="2af4d44886c067cc" providerId="LiveId" clId="{6B33D7FB-EB52-440B-AD4C-53AA53A38C16}" dt="2023-04-23T10:13:01.103" v="3734" actId="113"/>
          <ac:spMkLst>
            <pc:docMk/>
            <pc:sldMk cId="2076516018" sldId="1187"/>
            <ac:spMk id="62" creationId="{72A8F70D-FE67-32EE-2725-4CDB7946C1EA}"/>
          </ac:spMkLst>
        </pc:spChg>
        <pc:spChg chg="mod">
          <ac:chgData name="Siegbert Rudolph" userId="2af4d44886c067cc" providerId="LiveId" clId="{6B33D7FB-EB52-440B-AD4C-53AA53A38C16}" dt="2023-04-23T10:13:01.103" v="3734" actId="113"/>
          <ac:spMkLst>
            <pc:docMk/>
            <pc:sldMk cId="2076516018" sldId="1187"/>
            <ac:spMk id="63" creationId="{A7169DDD-F199-B448-C8A8-4D2992869700}"/>
          </ac:spMkLst>
        </pc:spChg>
        <pc:spChg chg="del">
          <ac:chgData name="Siegbert Rudolph" userId="2af4d44886c067cc" providerId="LiveId" clId="{6B33D7FB-EB52-440B-AD4C-53AA53A38C16}" dt="2023-04-23T07:11:03.745" v="1670" actId="478"/>
          <ac:spMkLst>
            <pc:docMk/>
            <pc:sldMk cId="2076516018" sldId="1187"/>
            <ac:spMk id="64" creationId="{3BC65CA1-F428-2A44-4D70-C92C6B1F5495}"/>
          </ac:spMkLst>
        </pc:spChg>
        <pc:spChg chg="del">
          <ac:chgData name="Siegbert Rudolph" userId="2af4d44886c067cc" providerId="LiveId" clId="{6B33D7FB-EB52-440B-AD4C-53AA53A38C16}" dt="2023-04-23T07:11:03.745" v="1670" actId="478"/>
          <ac:spMkLst>
            <pc:docMk/>
            <pc:sldMk cId="2076516018" sldId="1187"/>
            <ac:spMk id="65" creationId="{90311ACE-DBD9-876D-4791-83273EB3434C}"/>
          </ac:spMkLst>
        </pc:spChg>
        <pc:spChg chg="mod">
          <ac:chgData name="Siegbert Rudolph" userId="2af4d44886c067cc" providerId="LiveId" clId="{6B33D7FB-EB52-440B-AD4C-53AA53A38C16}" dt="2023-04-23T10:13:01.103" v="3734" actId="113"/>
          <ac:spMkLst>
            <pc:docMk/>
            <pc:sldMk cId="2076516018" sldId="1187"/>
            <ac:spMk id="66" creationId="{F300CAC6-B1D7-6642-757C-C0D816B62161}"/>
          </ac:spMkLst>
        </pc:spChg>
        <pc:spChg chg="del">
          <ac:chgData name="Siegbert Rudolph" userId="2af4d44886c067cc" providerId="LiveId" clId="{6B33D7FB-EB52-440B-AD4C-53AA53A38C16}" dt="2023-04-23T07:06:08.656" v="1631" actId="478"/>
          <ac:spMkLst>
            <pc:docMk/>
            <pc:sldMk cId="2076516018" sldId="1187"/>
            <ac:spMk id="67" creationId="{919671B7-60C1-55DA-4E45-0840E1A17E42}"/>
          </ac:spMkLst>
        </pc:spChg>
        <pc:spChg chg="del">
          <ac:chgData name="Siegbert Rudolph" userId="2af4d44886c067cc" providerId="LiveId" clId="{6B33D7FB-EB52-440B-AD4C-53AA53A38C16}" dt="2023-04-23T07:11:03.745" v="1670" actId="478"/>
          <ac:spMkLst>
            <pc:docMk/>
            <pc:sldMk cId="2076516018" sldId="1187"/>
            <ac:spMk id="68" creationId="{46EE52FC-C7B1-6E15-0B29-AFEFE13A6726}"/>
          </ac:spMkLst>
        </pc:spChg>
        <pc:spChg chg="del">
          <ac:chgData name="Siegbert Rudolph" userId="2af4d44886c067cc" providerId="LiveId" clId="{6B33D7FB-EB52-440B-AD4C-53AA53A38C16}" dt="2023-04-23T07:07:18.082" v="1636" actId="478"/>
          <ac:spMkLst>
            <pc:docMk/>
            <pc:sldMk cId="2076516018" sldId="1187"/>
            <ac:spMk id="69" creationId="{9B2ED296-A29A-8895-E76B-B513AAA61054}"/>
          </ac:spMkLst>
        </pc:spChg>
        <pc:spChg chg="del">
          <ac:chgData name="Siegbert Rudolph" userId="2af4d44886c067cc" providerId="LiveId" clId="{6B33D7FB-EB52-440B-AD4C-53AA53A38C16}" dt="2023-04-23T07:07:18.082" v="1636" actId="478"/>
          <ac:spMkLst>
            <pc:docMk/>
            <pc:sldMk cId="2076516018" sldId="1187"/>
            <ac:spMk id="70" creationId="{9DD91EFC-E8DF-9864-D7D5-5174ED52E17C}"/>
          </ac:spMkLst>
        </pc:spChg>
        <pc:spChg chg="del">
          <ac:chgData name="Siegbert Rudolph" userId="2af4d44886c067cc" providerId="LiveId" clId="{6B33D7FB-EB52-440B-AD4C-53AA53A38C16}" dt="2023-04-23T07:06:08.656" v="1631" actId="478"/>
          <ac:spMkLst>
            <pc:docMk/>
            <pc:sldMk cId="2076516018" sldId="1187"/>
            <ac:spMk id="71" creationId="{B3ECD282-7527-35EB-EFA5-9125B8812711}"/>
          </ac:spMkLst>
        </pc:spChg>
        <pc:spChg chg="add del mod">
          <ac:chgData name="Siegbert Rudolph" userId="2af4d44886c067cc" providerId="LiveId" clId="{6B33D7FB-EB52-440B-AD4C-53AA53A38C16}" dt="2023-04-23T07:15:17.936" v="1695" actId="478"/>
          <ac:spMkLst>
            <pc:docMk/>
            <pc:sldMk cId="2076516018" sldId="1187"/>
            <ac:spMk id="72" creationId="{636AC84D-42C1-7220-67F6-1145A1F41019}"/>
          </ac:spMkLst>
        </pc:spChg>
        <pc:spChg chg="del">
          <ac:chgData name="Siegbert Rudolph" userId="2af4d44886c067cc" providerId="LiveId" clId="{6B33D7FB-EB52-440B-AD4C-53AA53A38C16}" dt="2023-04-23T07:07:18.082" v="1636" actId="478"/>
          <ac:spMkLst>
            <pc:docMk/>
            <pc:sldMk cId="2076516018" sldId="1187"/>
            <ac:spMk id="73" creationId="{AE656F8A-3EDF-9FCA-2727-DB2AC75E73B3}"/>
          </ac:spMkLst>
        </pc:spChg>
        <pc:spChg chg="del">
          <ac:chgData name="Siegbert Rudolph" userId="2af4d44886c067cc" providerId="LiveId" clId="{6B33D7FB-EB52-440B-AD4C-53AA53A38C16}" dt="2023-04-23T07:07:18.082" v="1636" actId="478"/>
          <ac:spMkLst>
            <pc:docMk/>
            <pc:sldMk cId="2076516018" sldId="1187"/>
            <ac:spMk id="74" creationId="{564E088E-1988-7D76-C6CF-32D0CED2DEBD}"/>
          </ac:spMkLst>
        </pc:spChg>
        <pc:spChg chg="del">
          <ac:chgData name="Siegbert Rudolph" userId="2af4d44886c067cc" providerId="LiveId" clId="{6B33D7FB-EB52-440B-AD4C-53AA53A38C16}" dt="2023-04-23T07:07:18.082" v="1636" actId="478"/>
          <ac:spMkLst>
            <pc:docMk/>
            <pc:sldMk cId="2076516018" sldId="1187"/>
            <ac:spMk id="75" creationId="{C22E4C7C-213E-B958-E983-4264AFBAF6FB}"/>
          </ac:spMkLst>
        </pc:spChg>
        <pc:spChg chg="del">
          <ac:chgData name="Siegbert Rudolph" userId="2af4d44886c067cc" providerId="LiveId" clId="{6B33D7FB-EB52-440B-AD4C-53AA53A38C16}" dt="2023-04-23T07:07:18.082" v="1636" actId="478"/>
          <ac:spMkLst>
            <pc:docMk/>
            <pc:sldMk cId="2076516018" sldId="1187"/>
            <ac:spMk id="76" creationId="{86912B5F-00DF-72DC-855C-C790DABD709D}"/>
          </ac:spMkLst>
        </pc:spChg>
        <pc:spChg chg="del">
          <ac:chgData name="Siegbert Rudolph" userId="2af4d44886c067cc" providerId="LiveId" clId="{6B33D7FB-EB52-440B-AD4C-53AA53A38C16}" dt="2023-04-23T07:11:03.745" v="1670" actId="478"/>
          <ac:spMkLst>
            <pc:docMk/>
            <pc:sldMk cId="2076516018" sldId="1187"/>
            <ac:spMk id="77" creationId="{44C816C9-3D3F-9D70-B2BC-433E55146863}"/>
          </ac:spMkLst>
        </pc:spChg>
        <pc:spChg chg="del">
          <ac:chgData name="Siegbert Rudolph" userId="2af4d44886c067cc" providerId="LiveId" clId="{6B33D7FB-EB52-440B-AD4C-53AA53A38C16}" dt="2023-04-23T07:11:03.745" v="1670" actId="478"/>
          <ac:spMkLst>
            <pc:docMk/>
            <pc:sldMk cId="2076516018" sldId="1187"/>
            <ac:spMk id="78" creationId="{919DE237-64DB-724B-E58B-1982C16B86A7}"/>
          </ac:spMkLst>
        </pc:spChg>
        <pc:spChg chg="del">
          <ac:chgData name="Siegbert Rudolph" userId="2af4d44886c067cc" providerId="LiveId" clId="{6B33D7FB-EB52-440B-AD4C-53AA53A38C16}" dt="2023-04-23T07:07:18.082" v="1636" actId="478"/>
          <ac:spMkLst>
            <pc:docMk/>
            <pc:sldMk cId="2076516018" sldId="1187"/>
            <ac:spMk id="79" creationId="{08ABC756-E47D-98E2-A917-A34D76BB5126}"/>
          </ac:spMkLst>
        </pc:spChg>
        <pc:spChg chg="del">
          <ac:chgData name="Siegbert Rudolph" userId="2af4d44886c067cc" providerId="LiveId" clId="{6B33D7FB-EB52-440B-AD4C-53AA53A38C16}" dt="2023-04-23T07:11:03.745" v="1670" actId="478"/>
          <ac:spMkLst>
            <pc:docMk/>
            <pc:sldMk cId="2076516018" sldId="1187"/>
            <ac:spMk id="83" creationId="{1710EE97-71D7-6C85-E342-BD3894E8CBF5}"/>
          </ac:spMkLst>
        </pc:spChg>
        <pc:spChg chg="del">
          <ac:chgData name="Siegbert Rudolph" userId="2af4d44886c067cc" providerId="LiveId" clId="{6B33D7FB-EB52-440B-AD4C-53AA53A38C16}" dt="2023-04-23T07:09:24.162" v="1669" actId="478"/>
          <ac:spMkLst>
            <pc:docMk/>
            <pc:sldMk cId="2076516018" sldId="1187"/>
            <ac:spMk id="85" creationId="{5DFDF9A2-928C-588D-AAB8-2B334015E311}"/>
          </ac:spMkLst>
        </pc:spChg>
        <pc:spChg chg="del">
          <ac:chgData name="Siegbert Rudolph" userId="2af4d44886c067cc" providerId="LiveId" clId="{6B33D7FB-EB52-440B-AD4C-53AA53A38C16}" dt="2023-04-23T07:18:14.948" v="1698" actId="478"/>
          <ac:spMkLst>
            <pc:docMk/>
            <pc:sldMk cId="2076516018" sldId="1187"/>
            <ac:spMk id="86" creationId="{B3E1F5E1-5748-FFAC-497A-92BEA46C5214}"/>
          </ac:spMkLst>
        </pc:spChg>
        <pc:spChg chg="mod">
          <ac:chgData name="Siegbert Rudolph" userId="2af4d44886c067cc" providerId="LiveId" clId="{6B33D7FB-EB52-440B-AD4C-53AA53A38C16}" dt="2023-04-23T10:13:01.103" v="3734" actId="113"/>
          <ac:spMkLst>
            <pc:docMk/>
            <pc:sldMk cId="2076516018" sldId="1187"/>
            <ac:spMk id="87" creationId="{3A90786E-9450-2A42-8A59-C999DE53ECD4}"/>
          </ac:spMkLst>
        </pc:spChg>
        <pc:spChg chg="del">
          <ac:chgData name="Siegbert Rudolph" userId="2af4d44886c067cc" providerId="LiveId" clId="{6B33D7FB-EB52-440B-AD4C-53AA53A38C16}" dt="2023-04-23T07:07:18.082" v="1636" actId="478"/>
          <ac:spMkLst>
            <pc:docMk/>
            <pc:sldMk cId="2076516018" sldId="1187"/>
            <ac:spMk id="88" creationId="{934AC1C1-C1E1-E2C9-0BFA-01DFE3CB3DCB}"/>
          </ac:spMkLst>
        </pc:spChg>
        <pc:spChg chg="del">
          <ac:chgData name="Siegbert Rudolph" userId="2af4d44886c067cc" providerId="LiveId" clId="{6B33D7FB-EB52-440B-AD4C-53AA53A38C16}" dt="2023-04-23T07:07:18.082" v="1636" actId="478"/>
          <ac:spMkLst>
            <pc:docMk/>
            <pc:sldMk cId="2076516018" sldId="1187"/>
            <ac:spMk id="89" creationId="{D006416F-BBCC-FF57-6117-48EF83C9B99F}"/>
          </ac:spMkLst>
        </pc:spChg>
        <pc:spChg chg="del">
          <ac:chgData name="Siegbert Rudolph" userId="2af4d44886c067cc" providerId="LiveId" clId="{6B33D7FB-EB52-440B-AD4C-53AA53A38C16}" dt="2023-04-23T07:07:18.082" v="1636" actId="478"/>
          <ac:spMkLst>
            <pc:docMk/>
            <pc:sldMk cId="2076516018" sldId="1187"/>
            <ac:spMk id="90" creationId="{E979E3A3-DF78-5F38-5577-D80AD21B7EE0}"/>
          </ac:spMkLst>
        </pc:spChg>
        <pc:spChg chg="del">
          <ac:chgData name="Siegbert Rudolph" userId="2af4d44886c067cc" providerId="LiveId" clId="{6B33D7FB-EB52-440B-AD4C-53AA53A38C16}" dt="2023-04-23T07:07:18.082" v="1636" actId="478"/>
          <ac:spMkLst>
            <pc:docMk/>
            <pc:sldMk cId="2076516018" sldId="1187"/>
            <ac:spMk id="91" creationId="{9D0505EF-0E46-7285-29E1-54824C8ECF8C}"/>
          </ac:spMkLst>
        </pc:spChg>
        <pc:spChg chg="del">
          <ac:chgData name="Siegbert Rudolph" userId="2af4d44886c067cc" providerId="LiveId" clId="{6B33D7FB-EB52-440B-AD4C-53AA53A38C16}" dt="2023-04-23T07:07:18.082" v="1636" actId="478"/>
          <ac:spMkLst>
            <pc:docMk/>
            <pc:sldMk cId="2076516018" sldId="1187"/>
            <ac:spMk id="92" creationId="{FDF15930-5482-545F-7AE1-3A90C2579CDE}"/>
          </ac:spMkLst>
        </pc:spChg>
        <pc:spChg chg="mod">
          <ac:chgData name="Siegbert Rudolph" userId="2af4d44886c067cc" providerId="LiveId" clId="{6B33D7FB-EB52-440B-AD4C-53AA53A38C16}" dt="2023-04-23T10:13:01.103" v="3734" actId="113"/>
          <ac:spMkLst>
            <pc:docMk/>
            <pc:sldMk cId="2076516018" sldId="1187"/>
            <ac:spMk id="93" creationId="{B9847FDF-AA9F-A1EE-D386-C615645CE9B3}"/>
          </ac:spMkLst>
        </pc:spChg>
        <pc:spChg chg="mod">
          <ac:chgData name="Siegbert Rudolph" userId="2af4d44886c067cc" providerId="LiveId" clId="{6B33D7FB-EB52-440B-AD4C-53AA53A38C16}" dt="2023-04-23T10:13:01.103" v="3734" actId="113"/>
          <ac:spMkLst>
            <pc:docMk/>
            <pc:sldMk cId="2076516018" sldId="1187"/>
            <ac:spMk id="94" creationId="{32807313-6205-B85E-DA8F-DF592FABEC7A}"/>
          </ac:spMkLst>
        </pc:spChg>
        <pc:spChg chg="del">
          <ac:chgData name="Siegbert Rudolph" userId="2af4d44886c067cc" providerId="LiveId" clId="{6B33D7FB-EB52-440B-AD4C-53AA53A38C16}" dt="2023-04-23T07:07:32.990" v="1637" actId="478"/>
          <ac:spMkLst>
            <pc:docMk/>
            <pc:sldMk cId="2076516018" sldId="1187"/>
            <ac:spMk id="95" creationId="{C0DF675E-6F40-34AE-2314-9B23C33ED6AF}"/>
          </ac:spMkLst>
        </pc:spChg>
        <pc:spChg chg="del">
          <ac:chgData name="Siegbert Rudolph" userId="2af4d44886c067cc" providerId="LiveId" clId="{6B33D7FB-EB52-440B-AD4C-53AA53A38C16}" dt="2023-04-23T07:07:32.990" v="1637" actId="478"/>
          <ac:spMkLst>
            <pc:docMk/>
            <pc:sldMk cId="2076516018" sldId="1187"/>
            <ac:spMk id="96" creationId="{60D9E847-E31B-9813-4FAB-B13ED87307F5}"/>
          </ac:spMkLst>
        </pc:spChg>
        <pc:spChg chg="del">
          <ac:chgData name="Siegbert Rudolph" userId="2af4d44886c067cc" providerId="LiveId" clId="{6B33D7FB-EB52-440B-AD4C-53AA53A38C16}" dt="2023-04-23T07:07:32.990" v="1637" actId="478"/>
          <ac:spMkLst>
            <pc:docMk/>
            <pc:sldMk cId="2076516018" sldId="1187"/>
            <ac:spMk id="97" creationId="{4267940A-DC1F-F872-8873-0629CA24F329}"/>
          </ac:spMkLst>
        </pc:spChg>
        <pc:spChg chg="del">
          <ac:chgData name="Siegbert Rudolph" userId="2af4d44886c067cc" providerId="LiveId" clId="{6B33D7FB-EB52-440B-AD4C-53AA53A38C16}" dt="2023-04-23T07:07:32.990" v="1637" actId="478"/>
          <ac:spMkLst>
            <pc:docMk/>
            <pc:sldMk cId="2076516018" sldId="1187"/>
            <ac:spMk id="98" creationId="{5DD69291-6199-9B4A-2076-919865B53E39}"/>
          </ac:spMkLst>
        </pc:spChg>
        <pc:spChg chg="del">
          <ac:chgData name="Siegbert Rudolph" userId="2af4d44886c067cc" providerId="LiveId" clId="{6B33D7FB-EB52-440B-AD4C-53AA53A38C16}" dt="2023-04-23T07:07:32.990" v="1637" actId="478"/>
          <ac:spMkLst>
            <pc:docMk/>
            <pc:sldMk cId="2076516018" sldId="1187"/>
            <ac:spMk id="99" creationId="{E904D983-F784-32FA-32FC-45C57E143F7B}"/>
          </ac:spMkLst>
        </pc:spChg>
        <pc:spChg chg="del">
          <ac:chgData name="Siegbert Rudolph" userId="2af4d44886c067cc" providerId="LiveId" clId="{6B33D7FB-EB52-440B-AD4C-53AA53A38C16}" dt="2023-04-23T07:07:32.990" v="1637" actId="478"/>
          <ac:spMkLst>
            <pc:docMk/>
            <pc:sldMk cId="2076516018" sldId="1187"/>
            <ac:spMk id="101" creationId="{C1507CEF-DAAD-BD31-13FE-BBCCB2183083}"/>
          </ac:spMkLst>
        </pc:spChg>
        <pc:spChg chg="del">
          <ac:chgData name="Siegbert Rudolph" userId="2af4d44886c067cc" providerId="LiveId" clId="{6B33D7FB-EB52-440B-AD4C-53AA53A38C16}" dt="2023-04-23T07:07:32.990" v="1637" actId="478"/>
          <ac:spMkLst>
            <pc:docMk/>
            <pc:sldMk cId="2076516018" sldId="1187"/>
            <ac:spMk id="102" creationId="{76EFA294-D394-137D-1A9C-DF96F201ECB3}"/>
          </ac:spMkLst>
        </pc:spChg>
        <pc:spChg chg="del">
          <ac:chgData name="Siegbert Rudolph" userId="2af4d44886c067cc" providerId="LiveId" clId="{6B33D7FB-EB52-440B-AD4C-53AA53A38C16}" dt="2023-04-23T07:07:32.990" v="1637" actId="478"/>
          <ac:spMkLst>
            <pc:docMk/>
            <pc:sldMk cId="2076516018" sldId="1187"/>
            <ac:spMk id="103" creationId="{FB905572-161D-A7B9-720C-EBFB84CC5A32}"/>
          </ac:spMkLst>
        </pc:spChg>
        <pc:spChg chg="del">
          <ac:chgData name="Siegbert Rudolph" userId="2af4d44886c067cc" providerId="LiveId" clId="{6B33D7FB-EB52-440B-AD4C-53AA53A38C16}" dt="2023-04-23T07:07:32.990" v="1637" actId="478"/>
          <ac:spMkLst>
            <pc:docMk/>
            <pc:sldMk cId="2076516018" sldId="1187"/>
            <ac:spMk id="104" creationId="{E231A94D-A2B3-CE61-577F-220DB99C90C9}"/>
          </ac:spMkLst>
        </pc:spChg>
        <pc:spChg chg="del">
          <ac:chgData name="Siegbert Rudolph" userId="2af4d44886c067cc" providerId="LiveId" clId="{6B33D7FB-EB52-440B-AD4C-53AA53A38C16}" dt="2023-04-23T07:07:18.082" v="1636" actId="478"/>
          <ac:spMkLst>
            <pc:docMk/>
            <pc:sldMk cId="2076516018" sldId="1187"/>
            <ac:spMk id="105" creationId="{78260897-BEF9-0CC7-94B4-E48185481C62}"/>
          </ac:spMkLst>
        </pc:spChg>
        <pc:spChg chg="del">
          <ac:chgData name="Siegbert Rudolph" userId="2af4d44886c067cc" providerId="LiveId" clId="{6B33D7FB-EB52-440B-AD4C-53AA53A38C16}" dt="2023-04-23T07:07:32.990" v="1637" actId="478"/>
          <ac:spMkLst>
            <pc:docMk/>
            <pc:sldMk cId="2076516018" sldId="1187"/>
            <ac:spMk id="106" creationId="{D77A83DD-7652-E7DF-1538-977AEAA8E86D}"/>
          </ac:spMkLst>
        </pc:spChg>
        <pc:spChg chg="del">
          <ac:chgData name="Siegbert Rudolph" userId="2af4d44886c067cc" providerId="LiveId" clId="{6B33D7FB-EB52-440B-AD4C-53AA53A38C16}" dt="2023-04-23T07:07:32.990" v="1637" actId="478"/>
          <ac:spMkLst>
            <pc:docMk/>
            <pc:sldMk cId="2076516018" sldId="1187"/>
            <ac:spMk id="107" creationId="{D7B4033C-4FAB-0FF0-D01B-12C1CCE8E500}"/>
          </ac:spMkLst>
        </pc:spChg>
        <pc:spChg chg="del">
          <ac:chgData name="Siegbert Rudolph" userId="2af4d44886c067cc" providerId="LiveId" clId="{6B33D7FB-EB52-440B-AD4C-53AA53A38C16}" dt="2023-04-23T07:07:32.990" v="1637" actId="478"/>
          <ac:spMkLst>
            <pc:docMk/>
            <pc:sldMk cId="2076516018" sldId="1187"/>
            <ac:spMk id="108" creationId="{A0CA4EFB-0199-F7AD-AD5D-E79F56187B29}"/>
          </ac:spMkLst>
        </pc:spChg>
        <pc:spChg chg="del">
          <ac:chgData name="Siegbert Rudolph" userId="2af4d44886c067cc" providerId="LiveId" clId="{6B33D7FB-EB52-440B-AD4C-53AA53A38C16}" dt="2023-04-23T07:07:32.990" v="1637" actId="478"/>
          <ac:spMkLst>
            <pc:docMk/>
            <pc:sldMk cId="2076516018" sldId="1187"/>
            <ac:spMk id="110" creationId="{B1A0D8FF-0244-9BCC-D334-51CB5290599D}"/>
          </ac:spMkLst>
        </pc:spChg>
        <pc:spChg chg="del">
          <ac:chgData name="Siegbert Rudolph" userId="2af4d44886c067cc" providerId="LiveId" clId="{6B33D7FB-EB52-440B-AD4C-53AA53A38C16}" dt="2023-04-23T07:07:32.990" v="1637" actId="478"/>
          <ac:spMkLst>
            <pc:docMk/>
            <pc:sldMk cId="2076516018" sldId="1187"/>
            <ac:spMk id="111" creationId="{1CC11DD6-6F12-71A6-0760-4137EB27CFEB}"/>
          </ac:spMkLst>
        </pc:spChg>
        <pc:spChg chg="del">
          <ac:chgData name="Siegbert Rudolph" userId="2af4d44886c067cc" providerId="LiveId" clId="{6B33D7FB-EB52-440B-AD4C-53AA53A38C16}" dt="2023-04-23T07:07:18.082" v="1636" actId="478"/>
          <ac:spMkLst>
            <pc:docMk/>
            <pc:sldMk cId="2076516018" sldId="1187"/>
            <ac:spMk id="112" creationId="{D9C90FEB-6E1F-0924-803F-E0459C3DDBA7}"/>
          </ac:spMkLst>
        </pc:spChg>
        <pc:spChg chg="del">
          <ac:chgData name="Siegbert Rudolph" userId="2af4d44886c067cc" providerId="LiveId" clId="{6B33D7FB-EB52-440B-AD4C-53AA53A38C16}" dt="2023-04-23T07:07:32.990" v="1637" actId="478"/>
          <ac:spMkLst>
            <pc:docMk/>
            <pc:sldMk cId="2076516018" sldId="1187"/>
            <ac:spMk id="113" creationId="{0B6A13B6-0D51-8373-59D9-179A78AB45DE}"/>
          </ac:spMkLst>
        </pc:spChg>
        <pc:spChg chg="del">
          <ac:chgData name="Siegbert Rudolph" userId="2af4d44886c067cc" providerId="LiveId" clId="{6B33D7FB-EB52-440B-AD4C-53AA53A38C16}" dt="2023-04-23T07:07:32.990" v="1637" actId="478"/>
          <ac:spMkLst>
            <pc:docMk/>
            <pc:sldMk cId="2076516018" sldId="1187"/>
            <ac:spMk id="114" creationId="{658D87D5-90A4-A319-189C-9D821A0616D6}"/>
          </ac:spMkLst>
        </pc:spChg>
        <pc:spChg chg="mod">
          <ac:chgData name="Siegbert Rudolph" userId="2af4d44886c067cc" providerId="LiveId" clId="{6B33D7FB-EB52-440B-AD4C-53AA53A38C16}" dt="2023-04-23T10:13:01.103" v="3734" actId="113"/>
          <ac:spMkLst>
            <pc:docMk/>
            <pc:sldMk cId="2076516018" sldId="1187"/>
            <ac:spMk id="117" creationId="{E9214B32-E6C4-52E5-9922-9EA79AF185C8}"/>
          </ac:spMkLst>
        </pc:spChg>
        <pc:spChg chg="mod">
          <ac:chgData name="Siegbert Rudolph" userId="2af4d44886c067cc" providerId="LiveId" clId="{6B33D7FB-EB52-440B-AD4C-53AA53A38C16}" dt="2023-04-23T10:13:01.103" v="3734" actId="113"/>
          <ac:spMkLst>
            <pc:docMk/>
            <pc:sldMk cId="2076516018" sldId="1187"/>
            <ac:spMk id="118" creationId="{F038F5ED-BB3A-2301-65AE-DA278D8B8900}"/>
          </ac:spMkLst>
        </pc:spChg>
        <pc:spChg chg="mod">
          <ac:chgData name="Siegbert Rudolph" userId="2af4d44886c067cc" providerId="LiveId" clId="{6B33D7FB-EB52-440B-AD4C-53AA53A38C16}" dt="2023-04-23T10:13:01.103" v="3734" actId="113"/>
          <ac:spMkLst>
            <pc:docMk/>
            <pc:sldMk cId="2076516018" sldId="1187"/>
            <ac:spMk id="119" creationId="{40BC52F4-ECC1-06E3-2498-9966B2D7CA5B}"/>
          </ac:spMkLst>
        </pc:spChg>
        <pc:spChg chg="mod">
          <ac:chgData name="Siegbert Rudolph" userId="2af4d44886c067cc" providerId="LiveId" clId="{6B33D7FB-EB52-440B-AD4C-53AA53A38C16}" dt="2023-04-23T10:13:01.103" v="3734" actId="113"/>
          <ac:spMkLst>
            <pc:docMk/>
            <pc:sldMk cId="2076516018" sldId="1187"/>
            <ac:spMk id="120" creationId="{7FC0CBD6-1CA4-4409-BDA5-401A64CD2A01}"/>
          </ac:spMkLst>
        </pc:spChg>
        <pc:spChg chg="del">
          <ac:chgData name="Siegbert Rudolph" userId="2af4d44886c067cc" providerId="LiveId" clId="{6B33D7FB-EB52-440B-AD4C-53AA53A38C16}" dt="2023-04-23T07:09:24.162" v="1669" actId="478"/>
          <ac:spMkLst>
            <pc:docMk/>
            <pc:sldMk cId="2076516018" sldId="1187"/>
            <ac:spMk id="121" creationId="{E7C7F3FD-466D-9084-85C1-77A4795787A5}"/>
          </ac:spMkLst>
        </pc:spChg>
        <pc:spChg chg="del">
          <ac:chgData name="Siegbert Rudolph" userId="2af4d44886c067cc" providerId="LiveId" clId="{6B33D7FB-EB52-440B-AD4C-53AA53A38C16}" dt="2023-04-23T07:09:24.162" v="1669" actId="478"/>
          <ac:spMkLst>
            <pc:docMk/>
            <pc:sldMk cId="2076516018" sldId="1187"/>
            <ac:spMk id="122" creationId="{A3F90705-4F2C-E36A-DAD8-D992BA89CDC0}"/>
          </ac:spMkLst>
        </pc:spChg>
        <pc:spChg chg="del">
          <ac:chgData name="Siegbert Rudolph" userId="2af4d44886c067cc" providerId="LiveId" clId="{6B33D7FB-EB52-440B-AD4C-53AA53A38C16}" dt="2023-04-23T07:09:24.162" v="1669" actId="478"/>
          <ac:spMkLst>
            <pc:docMk/>
            <pc:sldMk cId="2076516018" sldId="1187"/>
            <ac:spMk id="123" creationId="{B5313EC7-E5EC-BEFC-B126-2B2EC1CED382}"/>
          </ac:spMkLst>
        </pc:spChg>
        <pc:spChg chg="del">
          <ac:chgData name="Siegbert Rudolph" userId="2af4d44886c067cc" providerId="LiveId" clId="{6B33D7FB-EB52-440B-AD4C-53AA53A38C16}" dt="2023-04-23T07:09:24.162" v="1669" actId="478"/>
          <ac:spMkLst>
            <pc:docMk/>
            <pc:sldMk cId="2076516018" sldId="1187"/>
            <ac:spMk id="124" creationId="{26F8CB1B-812A-ECA4-A046-B195AEEB8867}"/>
          </ac:spMkLst>
        </pc:spChg>
        <pc:spChg chg="del">
          <ac:chgData name="Siegbert Rudolph" userId="2af4d44886c067cc" providerId="LiveId" clId="{6B33D7FB-EB52-440B-AD4C-53AA53A38C16}" dt="2023-04-23T07:09:24.162" v="1669" actId="478"/>
          <ac:spMkLst>
            <pc:docMk/>
            <pc:sldMk cId="2076516018" sldId="1187"/>
            <ac:spMk id="125" creationId="{14E2F14C-BA39-B7D1-D107-ABA271E1B0A5}"/>
          </ac:spMkLst>
        </pc:spChg>
        <pc:spChg chg="del">
          <ac:chgData name="Siegbert Rudolph" userId="2af4d44886c067cc" providerId="LiveId" clId="{6B33D7FB-EB52-440B-AD4C-53AA53A38C16}" dt="2023-04-23T07:09:24.162" v="1669" actId="478"/>
          <ac:spMkLst>
            <pc:docMk/>
            <pc:sldMk cId="2076516018" sldId="1187"/>
            <ac:spMk id="126" creationId="{217948FD-057B-9F0E-8933-A748C1E0FDA1}"/>
          </ac:spMkLst>
        </pc:spChg>
        <pc:spChg chg="del">
          <ac:chgData name="Siegbert Rudolph" userId="2af4d44886c067cc" providerId="LiveId" clId="{6B33D7FB-EB52-440B-AD4C-53AA53A38C16}" dt="2023-04-23T07:09:24.162" v="1669" actId="478"/>
          <ac:spMkLst>
            <pc:docMk/>
            <pc:sldMk cId="2076516018" sldId="1187"/>
            <ac:spMk id="127" creationId="{5FF2007D-564B-556C-BFDE-8AC18C2969CE}"/>
          </ac:spMkLst>
        </pc:spChg>
        <pc:spChg chg="del">
          <ac:chgData name="Siegbert Rudolph" userId="2af4d44886c067cc" providerId="LiveId" clId="{6B33D7FB-EB52-440B-AD4C-53AA53A38C16}" dt="2023-04-23T07:09:24.162" v="1669" actId="478"/>
          <ac:spMkLst>
            <pc:docMk/>
            <pc:sldMk cId="2076516018" sldId="1187"/>
            <ac:spMk id="128" creationId="{3CDCB15F-A19C-0120-183E-1D39057F8B71}"/>
          </ac:spMkLst>
        </pc:spChg>
        <pc:spChg chg="mod">
          <ac:chgData name="Siegbert Rudolph" userId="2af4d44886c067cc" providerId="LiveId" clId="{6B33D7FB-EB52-440B-AD4C-53AA53A38C16}" dt="2023-04-23T10:13:01.103" v="3734" actId="113"/>
          <ac:spMkLst>
            <pc:docMk/>
            <pc:sldMk cId="2076516018" sldId="1187"/>
            <ac:spMk id="129" creationId="{CE25D30E-A749-8191-0CA3-F6053B58E991}"/>
          </ac:spMkLst>
        </pc:spChg>
        <pc:spChg chg="mod">
          <ac:chgData name="Siegbert Rudolph" userId="2af4d44886c067cc" providerId="LiveId" clId="{6B33D7FB-EB52-440B-AD4C-53AA53A38C16}" dt="2023-04-23T10:13:01.103" v="3734" actId="113"/>
          <ac:spMkLst>
            <pc:docMk/>
            <pc:sldMk cId="2076516018" sldId="1187"/>
            <ac:spMk id="130" creationId="{54A2739B-3CB6-DCFB-6DD1-B2A662B128F7}"/>
          </ac:spMkLst>
        </pc:spChg>
        <pc:spChg chg="mod">
          <ac:chgData name="Siegbert Rudolph" userId="2af4d44886c067cc" providerId="LiveId" clId="{6B33D7FB-EB52-440B-AD4C-53AA53A38C16}" dt="2023-04-23T10:13:01.103" v="3734" actId="113"/>
          <ac:spMkLst>
            <pc:docMk/>
            <pc:sldMk cId="2076516018" sldId="1187"/>
            <ac:spMk id="131" creationId="{6A67312C-286A-1C0B-845E-FC426CB33E1A}"/>
          </ac:spMkLst>
        </pc:spChg>
        <pc:spChg chg="mod">
          <ac:chgData name="Siegbert Rudolph" userId="2af4d44886c067cc" providerId="LiveId" clId="{6B33D7FB-EB52-440B-AD4C-53AA53A38C16}" dt="2023-04-23T10:13:01.103" v="3734" actId="113"/>
          <ac:spMkLst>
            <pc:docMk/>
            <pc:sldMk cId="2076516018" sldId="1187"/>
            <ac:spMk id="132" creationId="{0055C721-CEBF-D1E6-7B9A-E6C3023AA09D}"/>
          </ac:spMkLst>
        </pc:spChg>
        <pc:spChg chg="mod">
          <ac:chgData name="Siegbert Rudolph" userId="2af4d44886c067cc" providerId="LiveId" clId="{6B33D7FB-EB52-440B-AD4C-53AA53A38C16}" dt="2023-04-23T10:13:01.103" v="3734" actId="113"/>
          <ac:spMkLst>
            <pc:docMk/>
            <pc:sldMk cId="2076516018" sldId="1187"/>
            <ac:spMk id="133" creationId="{F1E34A2C-1E4E-7253-497B-986E3ADCC59A}"/>
          </ac:spMkLst>
        </pc:spChg>
        <pc:spChg chg="mod">
          <ac:chgData name="Siegbert Rudolph" userId="2af4d44886c067cc" providerId="LiveId" clId="{6B33D7FB-EB52-440B-AD4C-53AA53A38C16}" dt="2023-04-23T10:13:01.103" v="3734" actId="113"/>
          <ac:spMkLst>
            <pc:docMk/>
            <pc:sldMk cId="2076516018" sldId="1187"/>
            <ac:spMk id="134" creationId="{3181328F-D34B-37DC-9DAF-89EA95E47A3D}"/>
          </ac:spMkLst>
        </pc:spChg>
        <pc:spChg chg="mod">
          <ac:chgData name="Siegbert Rudolph" userId="2af4d44886c067cc" providerId="LiveId" clId="{6B33D7FB-EB52-440B-AD4C-53AA53A38C16}" dt="2023-04-23T10:13:01.103" v="3734" actId="113"/>
          <ac:spMkLst>
            <pc:docMk/>
            <pc:sldMk cId="2076516018" sldId="1187"/>
            <ac:spMk id="135" creationId="{4973B6B2-0F8F-4EFB-87EC-F9A3BA3B984B}"/>
          </ac:spMkLst>
        </pc:spChg>
        <pc:spChg chg="mod">
          <ac:chgData name="Siegbert Rudolph" userId="2af4d44886c067cc" providerId="LiveId" clId="{6B33D7FB-EB52-440B-AD4C-53AA53A38C16}" dt="2023-04-23T10:13:01.103" v="3734" actId="113"/>
          <ac:spMkLst>
            <pc:docMk/>
            <pc:sldMk cId="2076516018" sldId="1187"/>
            <ac:spMk id="136" creationId="{52E15064-2ED5-EB03-C637-94CC236F31D8}"/>
          </ac:spMkLst>
        </pc:spChg>
        <pc:spChg chg="del">
          <ac:chgData name="Siegbert Rudolph" userId="2af4d44886c067cc" providerId="LiveId" clId="{6B33D7FB-EB52-440B-AD4C-53AA53A38C16}" dt="2023-04-23T07:07:18.082" v="1636" actId="478"/>
          <ac:spMkLst>
            <pc:docMk/>
            <pc:sldMk cId="2076516018" sldId="1187"/>
            <ac:spMk id="137" creationId="{C4046800-C420-7025-23A9-C577DFDBEC07}"/>
          </ac:spMkLst>
        </pc:spChg>
        <pc:spChg chg="del">
          <ac:chgData name="Siegbert Rudolph" userId="2af4d44886c067cc" providerId="LiveId" clId="{6B33D7FB-EB52-440B-AD4C-53AA53A38C16}" dt="2023-04-23T07:07:18.082" v="1636" actId="478"/>
          <ac:spMkLst>
            <pc:docMk/>
            <pc:sldMk cId="2076516018" sldId="1187"/>
            <ac:spMk id="138" creationId="{AFF301B5-ED24-9EF3-CDEC-F96FA11B77FB}"/>
          </ac:spMkLst>
        </pc:spChg>
        <pc:spChg chg="del">
          <ac:chgData name="Siegbert Rudolph" userId="2af4d44886c067cc" providerId="LiveId" clId="{6B33D7FB-EB52-440B-AD4C-53AA53A38C16}" dt="2023-04-23T07:07:18.082" v="1636" actId="478"/>
          <ac:spMkLst>
            <pc:docMk/>
            <pc:sldMk cId="2076516018" sldId="1187"/>
            <ac:spMk id="139" creationId="{D578832E-BCDC-EB58-85A2-C12D94B0919B}"/>
          </ac:spMkLst>
        </pc:spChg>
        <pc:spChg chg="del">
          <ac:chgData name="Siegbert Rudolph" userId="2af4d44886c067cc" providerId="LiveId" clId="{6B33D7FB-EB52-440B-AD4C-53AA53A38C16}" dt="2023-04-23T07:07:18.082" v="1636" actId="478"/>
          <ac:spMkLst>
            <pc:docMk/>
            <pc:sldMk cId="2076516018" sldId="1187"/>
            <ac:spMk id="140" creationId="{A5730C6D-C0D4-21FF-B894-1874808BE76C}"/>
          </ac:spMkLst>
        </pc:spChg>
        <pc:spChg chg="del">
          <ac:chgData name="Siegbert Rudolph" userId="2af4d44886c067cc" providerId="LiveId" clId="{6B33D7FB-EB52-440B-AD4C-53AA53A38C16}" dt="2023-04-23T07:07:18.082" v="1636" actId="478"/>
          <ac:spMkLst>
            <pc:docMk/>
            <pc:sldMk cId="2076516018" sldId="1187"/>
            <ac:spMk id="141" creationId="{E83CE5CB-D4C4-2215-A2FD-9E7277E2C781}"/>
          </ac:spMkLst>
        </pc:spChg>
        <pc:spChg chg="del">
          <ac:chgData name="Siegbert Rudolph" userId="2af4d44886c067cc" providerId="LiveId" clId="{6B33D7FB-EB52-440B-AD4C-53AA53A38C16}" dt="2023-04-23T07:07:18.082" v="1636" actId="478"/>
          <ac:spMkLst>
            <pc:docMk/>
            <pc:sldMk cId="2076516018" sldId="1187"/>
            <ac:spMk id="142" creationId="{ED91E6A1-9CB1-DF0A-8133-A424BA021E30}"/>
          </ac:spMkLst>
        </pc:spChg>
        <pc:spChg chg="del">
          <ac:chgData name="Siegbert Rudolph" userId="2af4d44886c067cc" providerId="LiveId" clId="{6B33D7FB-EB52-440B-AD4C-53AA53A38C16}" dt="2023-04-23T07:07:18.082" v="1636" actId="478"/>
          <ac:spMkLst>
            <pc:docMk/>
            <pc:sldMk cId="2076516018" sldId="1187"/>
            <ac:spMk id="144" creationId="{54A0AED4-581F-B462-95AA-6CFADDBA2A06}"/>
          </ac:spMkLst>
        </pc:spChg>
        <pc:spChg chg="del">
          <ac:chgData name="Siegbert Rudolph" userId="2af4d44886c067cc" providerId="LiveId" clId="{6B33D7FB-EB52-440B-AD4C-53AA53A38C16}" dt="2023-04-23T07:07:18.082" v="1636" actId="478"/>
          <ac:spMkLst>
            <pc:docMk/>
            <pc:sldMk cId="2076516018" sldId="1187"/>
            <ac:spMk id="145" creationId="{3DFF0703-90EC-E07F-BFED-8B944B476B1B}"/>
          </ac:spMkLst>
        </pc:spChg>
        <pc:spChg chg="del">
          <ac:chgData name="Siegbert Rudolph" userId="2af4d44886c067cc" providerId="LiveId" clId="{6B33D7FB-EB52-440B-AD4C-53AA53A38C16}" dt="2023-04-23T07:07:18.082" v="1636" actId="478"/>
          <ac:spMkLst>
            <pc:docMk/>
            <pc:sldMk cId="2076516018" sldId="1187"/>
            <ac:spMk id="146" creationId="{4179C103-4F27-00F8-DB8F-22FA37893F0B}"/>
          </ac:spMkLst>
        </pc:spChg>
        <pc:spChg chg="del">
          <ac:chgData name="Siegbert Rudolph" userId="2af4d44886c067cc" providerId="LiveId" clId="{6B33D7FB-EB52-440B-AD4C-53AA53A38C16}" dt="2023-04-23T07:07:18.082" v="1636" actId="478"/>
          <ac:spMkLst>
            <pc:docMk/>
            <pc:sldMk cId="2076516018" sldId="1187"/>
            <ac:spMk id="147" creationId="{1ADD35D4-92C0-1E09-AEBC-DEE466F6C80B}"/>
          </ac:spMkLst>
        </pc:spChg>
        <pc:spChg chg="del">
          <ac:chgData name="Siegbert Rudolph" userId="2af4d44886c067cc" providerId="LiveId" clId="{6B33D7FB-EB52-440B-AD4C-53AA53A38C16}" dt="2023-04-23T07:07:18.082" v="1636" actId="478"/>
          <ac:spMkLst>
            <pc:docMk/>
            <pc:sldMk cId="2076516018" sldId="1187"/>
            <ac:spMk id="148" creationId="{8E602C1E-010E-7D89-A246-81EDEFABA228}"/>
          </ac:spMkLst>
        </pc:spChg>
        <pc:spChg chg="del">
          <ac:chgData name="Siegbert Rudolph" userId="2af4d44886c067cc" providerId="LiveId" clId="{6B33D7FB-EB52-440B-AD4C-53AA53A38C16}" dt="2023-04-23T07:07:18.082" v="1636" actId="478"/>
          <ac:spMkLst>
            <pc:docMk/>
            <pc:sldMk cId="2076516018" sldId="1187"/>
            <ac:spMk id="150" creationId="{0ACAF204-E4A8-EAAE-6DB8-D774EA3FB9DF}"/>
          </ac:spMkLst>
        </pc:spChg>
        <pc:spChg chg="del">
          <ac:chgData name="Siegbert Rudolph" userId="2af4d44886c067cc" providerId="LiveId" clId="{6B33D7FB-EB52-440B-AD4C-53AA53A38C16}" dt="2023-04-23T07:09:24.162" v="1669" actId="478"/>
          <ac:spMkLst>
            <pc:docMk/>
            <pc:sldMk cId="2076516018" sldId="1187"/>
            <ac:spMk id="151" creationId="{C34B8859-1F4B-32B3-EA47-6EDCA6A02A2F}"/>
          </ac:spMkLst>
        </pc:spChg>
        <pc:spChg chg="del">
          <ac:chgData name="Siegbert Rudolph" userId="2af4d44886c067cc" providerId="LiveId" clId="{6B33D7FB-EB52-440B-AD4C-53AA53A38C16}" dt="2023-04-23T07:09:24.162" v="1669" actId="478"/>
          <ac:spMkLst>
            <pc:docMk/>
            <pc:sldMk cId="2076516018" sldId="1187"/>
            <ac:spMk id="152" creationId="{040D26FC-6A52-2CA0-F81B-11D4F50FC1AD}"/>
          </ac:spMkLst>
        </pc:spChg>
        <pc:spChg chg="del">
          <ac:chgData name="Siegbert Rudolph" userId="2af4d44886c067cc" providerId="LiveId" clId="{6B33D7FB-EB52-440B-AD4C-53AA53A38C16}" dt="2023-04-23T07:07:18.082" v="1636" actId="478"/>
          <ac:spMkLst>
            <pc:docMk/>
            <pc:sldMk cId="2076516018" sldId="1187"/>
            <ac:spMk id="153" creationId="{FD1BC391-852D-9E04-D325-7BFD811E9154}"/>
          </ac:spMkLst>
        </pc:spChg>
        <pc:spChg chg="del">
          <ac:chgData name="Siegbert Rudolph" userId="2af4d44886c067cc" providerId="LiveId" clId="{6B33D7FB-EB52-440B-AD4C-53AA53A38C16}" dt="2023-04-23T07:07:18.082" v="1636" actId="478"/>
          <ac:spMkLst>
            <pc:docMk/>
            <pc:sldMk cId="2076516018" sldId="1187"/>
            <ac:spMk id="154" creationId="{1DEFAB51-B111-F2F7-4EA4-A5C7A0B3C29D}"/>
          </ac:spMkLst>
        </pc:spChg>
        <pc:spChg chg="del">
          <ac:chgData name="Siegbert Rudolph" userId="2af4d44886c067cc" providerId="LiveId" clId="{6B33D7FB-EB52-440B-AD4C-53AA53A38C16}" dt="2023-04-23T07:07:18.082" v="1636" actId="478"/>
          <ac:spMkLst>
            <pc:docMk/>
            <pc:sldMk cId="2076516018" sldId="1187"/>
            <ac:spMk id="155" creationId="{27B83906-4981-EEB7-A41B-9DDCD70B444C}"/>
          </ac:spMkLst>
        </pc:spChg>
        <pc:spChg chg="del">
          <ac:chgData name="Siegbert Rudolph" userId="2af4d44886c067cc" providerId="LiveId" clId="{6B33D7FB-EB52-440B-AD4C-53AA53A38C16}" dt="2023-04-23T07:11:03.745" v="1670" actId="478"/>
          <ac:spMkLst>
            <pc:docMk/>
            <pc:sldMk cId="2076516018" sldId="1187"/>
            <ac:spMk id="156" creationId="{9BF11BB9-2542-29F0-18D3-6E10C59321DE}"/>
          </ac:spMkLst>
        </pc:spChg>
        <pc:spChg chg="del">
          <ac:chgData name="Siegbert Rudolph" userId="2af4d44886c067cc" providerId="LiveId" clId="{6B33D7FB-EB52-440B-AD4C-53AA53A38C16}" dt="2023-04-23T07:11:03.745" v="1670" actId="478"/>
          <ac:spMkLst>
            <pc:docMk/>
            <pc:sldMk cId="2076516018" sldId="1187"/>
            <ac:spMk id="157" creationId="{E16EEEC6-E972-133E-A99C-6D0ACB234ECA}"/>
          </ac:spMkLst>
        </pc:spChg>
        <pc:spChg chg="del">
          <ac:chgData name="Siegbert Rudolph" userId="2af4d44886c067cc" providerId="LiveId" clId="{6B33D7FB-EB52-440B-AD4C-53AA53A38C16}" dt="2023-04-23T07:11:03.745" v="1670" actId="478"/>
          <ac:spMkLst>
            <pc:docMk/>
            <pc:sldMk cId="2076516018" sldId="1187"/>
            <ac:spMk id="158" creationId="{AE0D5365-8318-8713-A73A-A349804F3AE0}"/>
          </ac:spMkLst>
        </pc:spChg>
        <pc:spChg chg="del">
          <ac:chgData name="Siegbert Rudolph" userId="2af4d44886c067cc" providerId="LiveId" clId="{6B33D7FB-EB52-440B-AD4C-53AA53A38C16}" dt="2023-04-23T07:11:03.745" v="1670" actId="478"/>
          <ac:spMkLst>
            <pc:docMk/>
            <pc:sldMk cId="2076516018" sldId="1187"/>
            <ac:spMk id="160" creationId="{B78956ED-01C5-383A-F038-AA8E3813D1EE}"/>
          </ac:spMkLst>
        </pc:spChg>
        <pc:spChg chg="del">
          <ac:chgData name="Siegbert Rudolph" userId="2af4d44886c067cc" providerId="LiveId" clId="{6B33D7FB-EB52-440B-AD4C-53AA53A38C16}" dt="2023-04-23T07:11:03.745" v="1670" actId="478"/>
          <ac:spMkLst>
            <pc:docMk/>
            <pc:sldMk cId="2076516018" sldId="1187"/>
            <ac:spMk id="161" creationId="{3D471EEF-E5AD-5FBD-4523-D286A790CAD7}"/>
          </ac:spMkLst>
        </pc:spChg>
        <pc:spChg chg="del">
          <ac:chgData name="Siegbert Rudolph" userId="2af4d44886c067cc" providerId="LiveId" clId="{6B33D7FB-EB52-440B-AD4C-53AA53A38C16}" dt="2023-04-23T07:11:03.745" v="1670" actId="478"/>
          <ac:spMkLst>
            <pc:docMk/>
            <pc:sldMk cId="2076516018" sldId="1187"/>
            <ac:spMk id="162" creationId="{B0695D84-18BB-EE46-F2FC-27CDFD45604B}"/>
          </ac:spMkLst>
        </pc:spChg>
        <pc:spChg chg="del">
          <ac:chgData name="Siegbert Rudolph" userId="2af4d44886c067cc" providerId="LiveId" clId="{6B33D7FB-EB52-440B-AD4C-53AA53A38C16}" dt="2023-04-23T07:11:03.745" v="1670" actId="478"/>
          <ac:spMkLst>
            <pc:docMk/>
            <pc:sldMk cId="2076516018" sldId="1187"/>
            <ac:spMk id="163" creationId="{FE8304F8-1887-5E95-FD71-9C4F4528A69E}"/>
          </ac:spMkLst>
        </pc:spChg>
        <pc:spChg chg="del">
          <ac:chgData name="Siegbert Rudolph" userId="2af4d44886c067cc" providerId="LiveId" clId="{6B33D7FB-EB52-440B-AD4C-53AA53A38C16}" dt="2023-04-23T07:11:03.745" v="1670" actId="478"/>
          <ac:spMkLst>
            <pc:docMk/>
            <pc:sldMk cId="2076516018" sldId="1187"/>
            <ac:spMk id="164" creationId="{B106602C-4371-97A9-CA76-F7EF46E6BC38}"/>
          </ac:spMkLst>
        </pc:spChg>
        <pc:spChg chg="del">
          <ac:chgData name="Siegbert Rudolph" userId="2af4d44886c067cc" providerId="LiveId" clId="{6B33D7FB-EB52-440B-AD4C-53AA53A38C16}" dt="2023-04-23T07:11:03.745" v="1670" actId="478"/>
          <ac:spMkLst>
            <pc:docMk/>
            <pc:sldMk cId="2076516018" sldId="1187"/>
            <ac:spMk id="165" creationId="{E524A980-DDBE-8286-784A-0156FA5CD471}"/>
          </ac:spMkLst>
        </pc:spChg>
        <pc:spChg chg="del">
          <ac:chgData name="Siegbert Rudolph" userId="2af4d44886c067cc" providerId="LiveId" clId="{6B33D7FB-EB52-440B-AD4C-53AA53A38C16}" dt="2023-04-23T07:11:03.745" v="1670" actId="478"/>
          <ac:spMkLst>
            <pc:docMk/>
            <pc:sldMk cId="2076516018" sldId="1187"/>
            <ac:spMk id="167" creationId="{5AFAB21D-C7AD-B690-966E-9EBE61AB6B2A}"/>
          </ac:spMkLst>
        </pc:spChg>
        <pc:spChg chg="del">
          <ac:chgData name="Siegbert Rudolph" userId="2af4d44886c067cc" providerId="LiveId" clId="{6B33D7FB-EB52-440B-AD4C-53AA53A38C16}" dt="2023-04-23T07:11:03.745" v="1670" actId="478"/>
          <ac:spMkLst>
            <pc:docMk/>
            <pc:sldMk cId="2076516018" sldId="1187"/>
            <ac:spMk id="168" creationId="{72F7A44D-47E5-2B7F-192D-9B23E0298726}"/>
          </ac:spMkLst>
        </pc:spChg>
        <pc:spChg chg="del">
          <ac:chgData name="Siegbert Rudolph" userId="2af4d44886c067cc" providerId="LiveId" clId="{6B33D7FB-EB52-440B-AD4C-53AA53A38C16}" dt="2023-04-23T07:11:03.745" v="1670" actId="478"/>
          <ac:spMkLst>
            <pc:docMk/>
            <pc:sldMk cId="2076516018" sldId="1187"/>
            <ac:spMk id="169" creationId="{07E9DF0F-DE91-C35C-1944-65A727DAD9A1}"/>
          </ac:spMkLst>
        </pc:spChg>
        <pc:spChg chg="del">
          <ac:chgData name="Siegbert Rudolph" userId="2af4d44886c067cc" providerId="LiveId" clId="{6B33D7FB-EB52-440B-AD4C-53AA53A38C16}" dt="2023-04-23T07:11:03.745" v="1670" actId="478"/>
          <ac:spMkLst>
            <pc:docMk/>
            <pc:sldMk cId="2076516018" sldId="1187"/>
            <ac:spMk id="170" creationId="{2AC1D673-A9BD-EC00-81D7-48A061A451DA}"/>
          </ac:spMkLst>
        </pc:spChg>
        <pc:spChg chg="del">
          <ac:chgData name="Siegbert Rudolph" userId="2af4d44886c067cc" providerId="LiveId" clId="{6B33D7FB-EB52-440B-AD4C-53AA53A38C16}" dt="2023-04-23T07:11:03.745" v="1670" actId="478"/>
          <ac:spMkLst>
            <pc:docMk/>
            <pc:sldMk cId="2076516018" sldId="1187"/>
            <ac:spMk id="171" creationId="{9D224F4E-B085-0FC5-2E62-0427AA4F33EB}"/>
          </ac:spMkLst>
        </pc:spChg>
        <pc:spChg chg="del">
          <ac:chgData name="Siegbert Rudolph" userId="2af4d44886c067cc" providerId="LiveId" clId="{6B33D7FB-EB52-440B-AD4C-53AA53A38C16}" dt="2023-04-23T07:11:03.745" v="1670" actId="478"/>
          <ac:spMkLst>
            <pc:docMk/>
            <pc:sldMk cId="2076516018" sldId="1187"/>
            <ac:spMk id="172" creationId="{D484F53B-68B9-0191-A276-F9BD3133C94F}"/>
          </ac:spMkLst>
        </pc:spChg>
        <pc:spChg chg="del">
          <ac:chgData name="Siegbert Rudolph" userId="2af4d44886c067cc" providerId="LiveId" clId="{6B33D7FB-EB52-440B-AD4C-53AA53A38C16}" dt="2023-04-23T07:11:03.745" v="1670" actId="478"/>
          <ac:spMkLst>
            <pc:docMk/>
            <pc:sldMk cId="2076516018" sldId="1187"/>
            <ac:spMk id="173" creationId="{A2E24848-7DB5-5E29-7A18-25A9FE4AD203}"/>
          </ac:spMkLst>
        </pc:spChg>
        <pc:spChg chg="del">
          <ac:chgData name="Siegbert Rudolph" userId="2af4d44886c067cc" providerId="LiveId" clId="{6B33D7FB-EB52-440B-AD4C-53AA53A38C16}" dt="2023-04-23T07:11:03.745" v="1670" actId="478"/>
          <ac:spMkLst>
            <pc:docMk/>
            <pc:sldMk cId="2076516018" sldId="1187"/>
            <ac:spMk id="174" creationId="{84E3B9B7-F2D3-5926-EF7C-508813EB987A}"/>
          </ac:spMkLst>
        </pc:spChg>
        <pc:spChg chg="mod">
          <ac:chgData name="Siegbert Rudolph" userId="2af4d44886c067cc" providerId="LiveId" clId="{6B33D7FB-EB52-440B-AD4C-53AA53A38C16}" dt="2023-04-23T10:13:01.103" v="3734" actId="113"/>
          <ac:spMkLst>
            <pc:docMk/>
            <pc:sldMk cId="2076516018" sldId="1187"/>
            <ac:spMk id="175" creationId="{723000F2-E1C8-2E83-0DB0-E706EFACD440}"/>
          </ac:spMkLst>
        </pc:spChg>
        <pc:spChg chg="mod">
          <ac:chgData name="Siegbert Rudolph" userId="2af4d44886c067cc" providerId="LiveId" clId="{6B33D7FB-EB52-440B-AD4C-53AA53A38C16}" dt="2023-04-23T10:13:01.103" v="3734" actId="113"/>
          <ac:spMkLst>
            <pc:docMk/>
            <pc:sldMk cId="2076516018" sldId="1187"/>
            <ac:spMk id="176" creationId="{43E762DE-96B2-3124-4873-F1E95E835FF9}"/>
          </ac:spMkLst>
        </pc:spChg>
        <pc:spChg chg="del">
          <ac:chgData name="Siegbert Rudolph" userId="2af4d44886c067cc" providerId="LiveId" clId="{6B33D7FB-EB52-440B-AD4C-53AA53A38C16}" dt="2023-04-23T07:11:03.745" v="1670" actId="478"/>
          <ac:spMkLst>
            <pc:docMk/>
            <pc:sldMk cId="2076516018" sldId="1187"/>
            <ac:spMk id="177" creationId="{2B46F5A1-B7FC-59DD-10D5-FC61272DB69C}"/>
          </ac:spMkLst>
        </pc:spChg>
        <pc:spChg chg="del">
          <ac:chgData name="Siegbert Rudolph" userId="2af4d44886c067cc" providerId="LiveId" clId="{6B33D7FB-EB52-440B-AD4C-53AA53A38C16}" dt="2023-04-23T07:07:18.082" v="1636" actId="478"/>
          <ac:spMkLst>
            <pc:docMk/>
            <pc:sldMk cId="2076516018" sldId="1187"/>
            <ac:spMk id="178" creationId="{07D0632D-1AEE-C602-7B0F-7B840AA8D1FC}"/>
          </ac:spMkLst>
        </pc:spChg>
        <pc:spChg chg="mod">
          <ac:chgData name="Siegbert Rudolph" userId="2af4d44886c067cc" providerId="LiveId" clId="{6B33D7FB-EB52-440B-AD4C-53AA53A38C16}" dt="2023-04-23T10:13:01.103" v="3734" actId="113"/>
          <ac:spMkLst>
            <pc:docMk/>
            <pc:sldMk cId="2076516018" sldId="1187"/>
            <ac:spMk id="179" creationId="{066D8FFD-5ABF-1A01-4160-8D266989F961}"/>
          </ac:spMkLst>
        </pc:spChg>
        <pc:spChg chg="del">
          <ac:chgData name="Siegbert Rudolph" userId="2af4d44886c067cc" providerId="LiveId" clId="{6B33D7FB-EB52-440B-AD4C-53AA53A38C16}" dt="2023-04-23T07:07:18.082" v="1636" actId="478"/>
          <ac:spMkLst>
            <pc:docMk/>
            <pc:sldMk cId="2076516018" sldId="1187"/>
            <ac:spMk id="180" creationId="{4A249988-89AB-52EF-0EC9-EB0D2C5C2085}"/>
          </ac:spMkLst>
        </pc:spChg>
        <pc:spChg chg="del">
          <ac:chgData name="Siegbert Rudolph" userId="2af4d44886c067cc" providerId="LiveId" clId="{6B33D7FB-EB52-440B-AD4C-53AA53A38C16}" dt="2023-04-23T07:07:18.082" v="1636" actId="478"/>
          <ac:spMkLst>
            <pc:docMk/>
            <pc:sldMk cId="2076516018" sldId="1187"/>
            <ac:spMk id="181" creationId="{D08D46B9-BBD8-465D-9A94-CAF170C61376}"/>
          </ac:spMkLst>
        </pc:spChg>
        <pc:spChg chg="del">
          <ac:chgData name="Siegbert Rudolph" userId="2af4d44886c067cc" providerId="LiveId" clId="{6B33D7FB-EB52-440B-AD4C-53AA53A38C16}" dt="2023-04-23T07:11:03.745" v="1670" actId="478"/>
          <ac:spMkLst>
            <pc:docMk/>
            <pc:sldMk cId="2076516018" sldId="1187"/>
            <ac:spMk id="184" creationId="{C991D133-9CA6-509E-C285-C1AA45258187}"/>
          </ac:spMkLst>
        </pc:spChg>
        <pc:spChg chg="del">
          <ac:chgData name="Siegbert Rudolph" userId="2af4d44886c067cc" providerId="LiveId" clId="{6B33D7FB-EB52-440B-AD4C-53AA53A38C16}" dt="2023-04-23T07:11:03.745" v="1670" actId="478"/>
          <ac:spMkLst>
            <pc:docMk/>
            <pc:sldMk cId="2076516018" sldId="1187"/>
            <ac:spMk id="185" creationId="{B34437BE-B5B4-1258-96A0-8FF388CA6307}"/>
          </ac:spMkLst>
        </pc:spChg>
        <pc:spChg chg="del">
          <ac:chgData name="Siegbert Rudolph" userId="2af4d44886c067cc" providerId="LiveId" clId="{6B33D7FB-EB52-440B-AD4C-53AA53A38C16}" dt="2023-04-23T07:07:18.082" v="1636" actId="478"/>
          <ac:spMkLst>
            <pc:docMk/>
            <pc:sldMk cId="2076516018" sldId="1187"/>
            <ac:spMk id="186" creationId="{CFF58D08-CCE0-57A8-FA07-F0CB078DF4B9}"/>
          </ac:spMkLst>
        </pc:spChg>
        <pc:spChg chg="del">
          <ac:chgData name="Siegbert Rudolph" userId="2af4d44886c067cc" providerId="LiveId" clId="{6B33D7FB-EB52-440B-AD4C-53AA53A38C16}" dt="2023-04-23T07:07:18.082" v="1636" actId="478"/>
          <ac:spMkLst>
            <pc:docMk/>
            <pc:sldMk cId="2076516018" sldId="1187"/>
            <ac:spMk id="187" creationId="{97D569FC-C603-9790-8EBF-111BC0DCF99B}"/>
          </ac:spMkLst>
        </pc:spChg>
        <pc:spChg chg="del">
          <ac:chgData name="Siegbert Rudolph" userId="2af4d44886c067cc" providerId="LiveId" clId="{6B33D7FB-EB52-440B-AD4C-53AA53A38C16}" dt="2023-04-23T07:07:32.990" v="1637" actId="478"/>
          <ac:spMkLst>
            <pc:docMk/>
            <pc:sldMk cId="2076516018" sldId="1187"/>
            <ac:spMk id="188" creationId="{151206BA-8CE0-53D1-5F96-11FB5BF1F6AC}"/>
          </ac:spMkLst>
        </pc:spChg>
        <pc:spChg chg="del">
          <ac:chgData name="Siegbert Rudolph" userId="2af4d44886c067cc" providerId="LiveId" clId="{6B33D7FB-EB52-440B-AD4C-53AA53A38C16}" dt="2023-04-23T07:07:18.082" v="1636" actId="478"/>
          <ac:spMkLst>
            <pc:docMk/>
            <pc:sldMk cId="2076516018" sldId="1187"/>
            <ac:spMk id="190" creationId="{DADF0ACA-BDBD-87C0-32CA-AA86611128E1}"/>
          </ac:spMkLst>
        </pc:spChg>
        <pc:spChg chg="del">
          <ac:chgData name="Siegbert Rudolph" userId="2af4d44886c067cc" providerId="LiveId" clId="{6B33D7FB-EB52-440B-AD4C-53AA53A38C16}" dt="2023-04-23T07:11:03.745" v="1670" actId="478"/>
          <ac:spMkLst>
            <pc:docMk/>
            <pc:sldMk cId="2076516018" sldId="1187"/>
            <ac:spMk id="193" creationId="{037E945B-B2EA-FFD3-8920-83C1CC561DEB}"/>
          </ac:spMkLst>
        </pc:spChg>
        <pc:spChg chg="del">
          <ac:chgData name="Siegbert Rudolph" userId="2af4d44886c067cc" providerId="LiveId" clId="{6B33D7FB-EB52-440B-AD4C-53AA53A38C16}" dt="2023-04-23T07:07:18.082" v="1636" actId="478"/>
          <ac:spMkLst>
            <pc:docMk/>
            <pc:sldMk cId="2076516018" sldId="1187"/>
            <ac:spMk id="194" creationId="{C2C39366-599A-DD32-E097-FB8748807F2B}"/>
          </ac:spMkLst>
        </pc:spChg>
        <pc:spChg chg="del">
          <ac:chgData name="Siegbert Rudolph" userId="2af4d44886c067cc" providerId="LiveId" clId="{6B33D7FB-EB52-440B-AD4C-53AA53A38C16}" dt="2023-04-23T07:07:18.082" v="1636" actId="478"/>
          <ac:spMkLst>
            <pc:docMk/>
            <pc:sldMk cId="2076516018" sldId="1187"/>
            <ac:spMk id="195" creationId="{00265A69-8F23-4D57-7B6A-089CD2FD00C3}"/>
          </ac:spMkLst>
        </pc:spChg>
        <pc:spChg chg="del">
          <ac:chgData name="Siegbert Rudolph" userId="2af4d44886c067cc" providerId="LiveId" clId="{6B33D7FB-EB52-440B-AD4C-53AA53A38C16}" dt="2023-04-23T07:07:18.082" v="1636" actId="478"/>
          <ac:spMkLst>
            <pc:docMk/>
            <pc:sldMk cId="2076516018" sldId="1187"/>
            <ac:spMk id="196" creationId="{08E11270-FC48-F40B-D45D-58F33A366362}"/>
          </ac:spMkLst>
        </pc:spChg>
        <pc:spChg chg="del">
          <ac:chgData name="Siegbert Rudolph" userId="2af4d44886c067cc" providerId="LiveId" clId="{6B33D7FB-EB52-440B-AD4C-53AA53A38C16}" dt="2023-04-23T07:07:18.082" v="1636" actId="478"/>
          <ac:spMkLst>
            <pc:docMk/>
            <pc:sldMk cId="2076516018" sldId="1187"/>
            <ac:spMk id="197" creationId="{5CF16346-BBD5-A890-F8BB-C1F69CC88849}"/>
          </ac:spMkLst>
        </pc:spChg>
        <pc:spChg chg="del">
          <ac:chgData name="Siegbert Rudolph" userId="2af4d44886c067cc" providerId="LiveId" clId="{6B33D7FB-EB52-440B-AD4C-53AA53A38C16}" dt="2023-04-23T07:07:18.082" v="1636" actId="478"/>
          <ac:spMkLst>
            <pc:docMk/>
            <pc:sldMk cId="2076516018" sldId="1187"/>
            <ac:spMk id="198" creationId="{7F26F6AF-45A9-0D51-5D18-2503A926F54F}"/>
          </ac:spMkLst>
        </pc:spChg>
        <pc:spChg chg="del">
          <ac:chgData name="Siegbert Rudolph" userId="2af4d44886c067cc" providerId="LiveId" clId="{6B33D7FB-EB52-440B-AD4C-53AA53A38C16}" dt="2023-04-23T07:07:18.082" v="1636" actId="478"/>
          <ac:spMkLst>
            <pc:docMk/>
            <pc:sldMk cId="2076516018" sldId="1187"/>
            <ac:spMk id="199" creationId="{AF8EE9FC-80DE-DEE2-CA4D-BDC3B909D972}"/>
          </ac:spMkLst>
        </pc:spChg>
        <pc:spChg chg="del">
          <ac:chgData name="Siegbert Rudolph" userId="2af4d44886c067cc" providerId="LiveId" clId="{6B33D7FB-EB52-440B-AD4C-53AA53A38C16}" dt="2023-04-23T07:07:18.082" v="1636" actId="478"/>
          <ac:spMkLst>
            <pc:docMk/>
            <pc:sldMk cId="2076516018" sldId="1187"/>
            <ac:spMk id="200" creationId="{4C05B768-5B99-0AE7-7E31-C0D5161AFBEC}"/>
          </ac:spMkLst>
        </pc:spChg>
        <pc:spChg chg="del">
          <ac:chgData name="Siegbert Rudolph" userId="2af4d44886c067cc" providerId="LiveId" clId="{6B33D7FB-EB52-440B-AD4C-53AA53A38C16}" dt="2023-04-23T07:07:18.082" v="1636" actId="478"/>
          <ac:spMkLst>
            <pc:docMk/>
            <pc:sldMk cId="2076516018" sldId="1187"/>
            <ac:spMk id="201" creationId="{21BD03E3-1194-0AF9-A7E4-903E8D6730EA}"/>
          </ac:spMkLst>
        </pc:spChg>
        <pc:spChg chg="del">
          <ac:chgData name="Siegbert Rudolph" userId="2af4d44886c067cc" providerId="LiveId" clId="{6B33D7FB-EB52-440B-AD4C-53AA53A38C16}" dt="2023-04-23T07:07:18.082" v="1636" actId="478"/>
          <ac:spMkLst>
            <pc:docMk/>
            <pc:sldMk cId="2076516018" sldId="1187"/>
            <ac:spMk id="202" creationId="{2119630D-634C-64DF-649A-B2E9F93D73B9}"/>
          </ac:spMkLst>
        </pc:spChg>
        <pc:spChg chg="del">
          <ac:chgData name="Siegbert Rudolph" userId="2af4d44886c067cc" providerId="LiveId" clId="{6B33D7FB-EB52-440B-AD4C-53AA53A38C16}" dt="2023-04-23T07:07:32.990" v="1637" actId="478"/>
          <ac:spMkLst>
            <pc:docMk/>
            <pc:sldMk cId="2076516018" sldId="1187"/>
            <ac:spMk id="203" creationId="{89C3FC7A-074A-3F75-F2C0-FCCEC1E670B7}"/>
          </ac:spMkLst>
        </pc:spChg>
        <pc:spChg chg="del">
          <ac:chgData name="Siegbert Rudolph" userId="2af4d44886c067cc" providerId="LiveId" clId="{6B33D7FB-EB52-440B-AD4C-53AA53A38C16}" dt="2023-04-23T07:07:32.990" v="1637" actId="478"/>
          <ac:spMkLst>
            <pc:docMk/>
            <pc:sldMk cId="2076516018" sldId="1187"/>
            <ac:spMk id="204" creationId="{A1D3D29F-69F3-2D34-7BE6-3ED3398CA7D5}"/>
          </ac:spMkLst>
        </pc:spChg>
        <pc:spChg chg="del">
          <ac:chgData name="Siegbert Rudolph" userId="2af4d44886c067cc" providerId="LiveId" clId="{6B33D7FB-EB52-440B-AD4C-53AA53A38C16}" dt="2023-04-23T07:07:32.990" v="1637" actId="478"/>
          <ac:spMkLst>
            <pc:docMk/>
            <pc:sldMk cId="2076516018" sldId="1187"/>
            <ac:spMk id="205" creationId="{123C4C29-2624-1891-7023-37ACE09FBEE3}"/>
          </ac:spMkLst>
        </pc:spChg>
        <pc:spChg chg="del">
          <ac:chgData name="Siegbert Rudolph" userId="2af4d44886c067cc" providerId="LiveId" clId="{6B33D7FB-EB52-440B-AD4C-53AA53A38C16}" dt="2023-04-23T07:11:03.745" v="1670" actId="478"/>
          <ac:spMkLst>
            <pc:docMk/>
            <pc:sldMk cId="2076516018" sldId="1187"/>
            <ac:spMk id="206" creationId="{042B1FA8-9D11-592A-F948-A18BD2A5B695}"/>
          </ac:spMkLst>
        </pc:spChg>
        <pc:spChg chg="del">
          <ac:chgData name="Siegbert Rudolph" userId="2af4d44886c067cc" providerId="LiveId" clId="{6B33D7FB-EB52-440B-AD4C-53AA53A38C16}" dt="2023-04-23T07:11:03.745" v="1670" actId="478"/>
          <ac:spMkLst>
            <pc:docMk/>
            <pc:sldMk cId="2076516018" sldId="1187"/>
            <ac:spMk id="207" creationId="{BF5C45B5-E2B8-11CB-3801-665A25398873}"/>
          </ac:spMkLst>
        </pc:spChg>
        <pc:spChg chg="del">
          <ac:chgData name="Siegbert Rudolph" userId="2af4d44886c067cc" providerId="LiveId" clId="{6B33D7FB-EB52-440B-AD4C-53AA53A38C16}" dt="2023-04-23T07:11:03.745" v="1670" actId="478"/>
          <ac:spMkLst>
            <pc:docMk/>
            <pc:sldMk cId="2076516018" sldId="1187"/>
            <ac:spMk id="208" creationId="{7A02F6A1-5237-3818-4CC0-62A54DAE0E8D}"/>
          </ac:spMkLst>
        </pc:spChg>
        <pc:spChg chg="del">
          <ac:chgData name="Siegbert Rudolph" userId="2af4d44886c067cc" providerId="LiveId" clId="{6B33D7FB-EB52-440B-AD4C-53AA53A38C16}" dt="2023-04-23T07:11:03.745" v="1670" actId="478"/>
          <ac:spMkLst>
            <pc:docMk/>
            <pc:sldMk cId="2076516018" sldId="1187"/>
            <ac:spMk id="209" creationId="{10D92B6A-83EB-EA1C-3071-283CC1C8F89C}"/>
          </ac:spMkLst>
        </pc:spChg>
        <pc:picChg chg="add del mod">
          <ac:chgData name="Siegbert Rudolph" userId="2af4d44886c067cc" providerId="LiveId" clId="{6B33D7FB-EB52-440B-AD4C-53AA53A38C16}" dt="2023-04-23T07:59:58.202" v="2077" actId="478"/>
          <ac:picMkLst>
            <pc:docMk/>
            <pc:sldMk cId="2076516018" sldId="1187"/>
            <ac:picMk id="4" creationId="{4E130C4A-F4B0-C986-D841-1293F836CFAA}"/>
          </ac:picMkLst>
        </pc:picChg>
        <pc:picChg chg="add mod">
          <ac:chgData name="Siegbert Rudolph" userId="2af4d44886c067cc" providerId="LiveId" clId="{6B33D7FB-EB52-440B-AD4C-53AA53A38C16}" dt="2023-04-23T08:01:24.697" v="2079" actId="1076"/>
          <ac:picMkLst>
            <pc:docMk/>
            <pc:sldMk cId="2076516018" sldId="1187"/>
            <ac:picMk id="5" creationId="{602E9E5F-15AE-8BB0-B1A0-07E6C4DBD0CC}"/>
          </ac:picMkLst>
        </pc:picChg>
        <pc:picChg chg="del">
          <ac:chgData name="Siegbert Rudolph" userId="2af4d44886c067cc" providerId="LiveId" clId="{6B33D7FB-EB52-440B-AD4C-53AA53A38C16}" dt="2023-04-23T07:05:56.775" v="1630" actId="478"/>
          <ac:picMkLst>
            <pc:docMk/>
            <pc:sldMk cId="2076516018" sldId="1187"/>
            <ac:picMk id="6" creationId="{8C056BAA-2626-8361-DAF6-A633434C5BE2}"/>
          </ac:picMkLst>
        </pc:picChg>
        <pc:picChg chg="del">
          <ac:chgData name="Siegbert Rudolph" userId="2af4d44886c067cc" providerId="LiveId" clId="{6B33D7FB-EB52-440B-AD4C-53AA53A38C16}" dt="2023-04-23T07:06:08.656" v="1631" actId="478"/>
          <ac:picMkLst>
            <pc:docMk/>
            <pc:sldMk cId="2076516018" sldId="1187"/>
            <ac:picMk id="19" creationId="{5490CEFD-6778-E968-16DF-56BAAF461F05}"/>
          </ac:picMkLst>
        </pc:picChg>
        <pc:picChg chg="del">
          <ac:chgData name="Siegbert Rudolph" userId="2af4d44886c067cc" providerId="LiveId" clId="{6B33D7FB-EB52-440B-AD4C-53AA53A38C16}" dt="2023-04-23T07:06:08.656" v="1631" actId="478"/>
          <ac:picMkLst>
            <pc:docMk/>
            <pc:sldMk cId="2076516018" sldId="1187"/>
            <ac:picMk id="34" creationId="{A4C72C1B-E316-0711-A0C0-BD563C37CBAD}"/>
          </ac:picMkLst>
        </pc:picChg>
        <pc:picChg chg="del">
          <ac:chgData name="Siegbert Rudolph" userId="2af4d44886c067cc" providerId="LiveId" clId="{6B33D7FB-EB52-440B-AD4C-53AA53A38C16}" dt="2023-04-23T07:07:32.990" v="1637" actId="478"/>
          <ac:picMkLst>
            <pc:docMk/>
            <pc:sldMk cId="2076516018" sldId="1187"/>
            <ac:picMk id="100" creationId="{D6F2C5CA-CD16-1D8A-7F8E-6B94318E76AB}"/>
          </ac:picMkLst>
        </pc:picChg>
        <pc:picChg chg="del">
          <ac:chgData name="Siegbert Rudolph" userId="2af4d44886c067cc" providerId="LiveId" clId="{6B33D7FB-EB52-440B-AD4C-53AA53A38C16}" dt="2023-04-23T07:07:32.990" v="1637" actId="478"/>
          <ac:picMkLst>
            <pc:docMk/>
            <pc:sldMk cId="2076516018" sldId="1187"/>
            <ac:picMk id="109" creationId="{D737EEDD-C2AF-D029-5816-5F424F9DB559}"/>
          </ac:picMkLst>
        </pc:picChg>
        <pc:picChg chg="del">
          <ac:chgData name="Siegbert Rudolph" userId="2af4d44886c067cc" providerId="LiveId" clId="{6B33D7FB-EB52-440B-AD4C-53AA53A38C16}" dt="2023-04-23T07:07:18.082" v="1636" actId="478"/>
          <ac:picMkLst>
            <pc:docMk/>
            <pc:sldMk cId="2076516018" sldId="1187"/>
            <ac:picMk id="143" creationId="{C7EBDF72-9666-09B2-EB86-3866F3CC8811}"/>
          </ac:picMkLst>
        </pc:picChg>
        <pc:picChg chg="del">
          <ac:chgData name="Siegbert Rudolph" userId="2af4d44886c067cc" providerId="LiveId" clId="{6B33D7FB-EB52-440B-AD4C-53AA53A38C16}" dt="2023-04-23T07:11:03.745" v="1670" actId="478"/>
          <ac:picMkLst>
            <pc:docMk/>
            <pc:sldMk cId="2076516018" sldId="1187"/>
            <ac:picMk id="159" creationId="{DF016535-0D75-4B05-6DBE-8BC495215540}"/>
          </ac:picMkLst>
        </pc:picChg>
        <pc:picChg chg="del">
          <ac:chgData name="Siegbert Rudolph" userId="2af4d44886c067cc" providerId="LiveId" clId="{6B33D7FB-EB52-440B-AD4C-53AA53A38C16}" dt="2023-04-23T07:11:03.745" v="1670" actId="478"/>
          <ac:picMkLst>
            <pc:docMk/>
            <pc:sldMk cId="2076516018" sldId="1187"/>
            <ac:picMk id="166" creationId="{48CCFC3F-1707-ACF6-8B4F-1C47E164307C}"/>
          </ac:picMkLst>
        </pc:picChg>
      </pc:sldChg>
      <pc:sldChg chg="addSp delSp modSp add mod delAnim modAnim">
        <pc:chgData name="Siegbert Rudolph" userId="2af4d44886c067cc" providerId="LiveId" clId="{6B33D7FB-EB52-440B-AD4C-53AA53A38C16}" dt="2023-04-23T10:13:27.456" v="3735" actId="113"/>
        <pc:sldMkLst>
          <pc:docMk/>
          <pc:sldMk cId="2323736669" sldId="1188"/>
        </pc:sldMkLst>
        <pc:spChg chg="mod">
          <ac:chgData name="Siegbert Rudolph" userId="2af4d44886c067cc" providerId="LiveId" clId="{6B33D7FB-EB52-440B-AD4C-53AA53A38C16}" dt="2023-04-23T07:34:50.435" v="1865" actId="14100"/>
          <ac:spMkLst>
            <pc:docMk/>
            <pc:sldMk cId="2323736669" sldId="1188"/>
            <ac:spMk id="2" creationId="{DE64B889-3D89-4C79-8DA1-331FE21E5F75}"/>
          </ac:spMkLst>
        </pc:spChg>
        <pc:spChg chg="del">
          <ac:chgData name="Siegbert Rudolph" userId="2af4d44886c067cc" providerId="LiveId" clId="{6B33D7FB-EB52-440B-AD4C-53AA53A38C16}" dt="2023-04-23T07:21:37.614" v="1726" actId="478"/>
          <ac:spMkLst>
            <pc:docMk/>
            <pc:sldMk cId="2323736669" sldId="1188"/>
            <ac:spMk id="4" creationId="{E95787E5-1C0F-505A-DA4C-41D1F693D204}"/>
          </ac:spMkLst>
        </pc:spChg>
        <pc:spChg chg="del">
          <ac:chgData name="Siegbert Rudolph" userId="2af4d44886c067cc" providerId="LiveId" clId="{6B33D7FB-EB52-440B-AD4C-53AA53A38C16}" dt="2023-04-23T07:23:23.713" v="1734" actId="478"/>
          <ac:spMkLst>
            <pc:docMk/>
            <pc:sldMk cId="2323736669" sldId="1188"/>
            <ac:spMk id="5" creationId="{0C7028CC-F19E-9F82-4A81-A8BE9A91964C}"/>
          </ac:spMkLst>
        </pc:spChg>
        <pc:spChg chg="add mod">
          <ac:chgData name="Siegbert Rudolph" userId="2af4d44886c067cc" providerId="LiveId" clId="{6B33D7FB-EB52-440B-AD4C-53AA53A38C16}" dt="2023-04-23T10:13:27.456" v="3735" actId="113"/>
          <ac:spMkLst>
            <pc:docMk/>
            <pc:sldMk cId="2323736669" sldId="1188"/>
            <ac:spMk id="7" creationId="{878AA3EE-BC56-0247-AFB3-222135DAA899}"/>
          </ac:spMkLst>
        </pc:spChg>
        <pc:spChg chg="del">
          <ac:chgData name="Siegbert Rudolph" userId="2af4d44886c067cc" providerId="LiveId" clId="{6B33D7FB-EB52-440B-AD4C-53AA53A38C16}" dt="2023-04-23T07:21:22.549" v="1723" actId="478"/>
          <ac:spMkLst>
            <pc:docMk/>
            <pc:sldMk cId="2323736669" sldId="1188"/>
            <ac:spMk id="7" creationId="{E487DEDD-8856-EC85-59E2-F2638CB0DEDA}"/>
          </ac:spMkLst>
        </pc:spChg>
        <pc:spChg chg="del">
          <ac:chgData name="Siegbert Rudolph" userId="2af4d44886c067cc" providerId="LiveId" clId="{6B33D7FB-EB52-440B-AD4C-53AA53A38C16}" dt="2023-04-23T07:21:22.549" v="1723" actId="478"/>
          <ac:spMkLst>
            <pc:docMk/>
            <pc:sldMk cId="2323736669" sldId="1188"/>
            <ac:spMk id="8" creationId="{802A1450-A9F2-06B0-34DD-876274371D0C}"/>
          </ac:spMkLst>
        </pc:spChg>
        <pc:spChg chg="add mod">
          <ac:chgData name="Siegbert Rudolph" userId="2af4d44886c067cc" providerId="LiveId" clId="{6B33D7FB-EB52-440B-AD4C-53AA53A38C16}" dt="2023-04-23T10:13:27.456" v="3735" actId="113"/>
          <ac:spMkLst>
            <pc:docMk/>
            <pc:sldMk cId="2323736669" sldId="1188"/>
            <ac:spMk id="9" creationId="{9D8FCB86-BDE1-81F8-84C3-3CBD8C492F56}"/>
          </ac:spMkLst>
        </pc:spChg>
        <pc:spChg chg="del">
          <ac:chgData name="Siegbert Rudolph" userId="2af4d44886c067cc" providerId="LiveId" clId="{6B33D7FB-EB52-440B-AD4C-53AA53A38C16}" dt="2023-04-23T07:21:37.614" v="1726" actId="478"/>
          <ac:spMkLst>
            <pc:docMk/>
            <pc:sldMk cId="2323736669" sldId="1188"/>
            <ac:spMk id="9" creationId="{E40C545E-6935-2B2B-BDBA-BC1A17AC3A5F}"/>
          </ac:spMkLst>
        </pc:spChg>
        <pc:spChg chg="del">
          <ac:chgData name="Siegbert Rudolph" userId="2af4d44886c067cc" providerId="LiveId" clId="{6B33D7FB-EB52-440B-AD4C-53AA53A38C16}" dt="2023-04-23T07:23:43.805" v="1735" actId="478"/>
          <ac:spMkLst>
            <pc:docMk/>
            <pc:sldMk cId="2323736669" sldId="1188"/>
            <ac:spMk id="10" creationId="{5AFF7E1B-D29A-5702-0E47-F8E8C320435B}"/>
          </ac:spMkLst>
        </pc:spChg>
        <pc:spChg chg="del">
          <ac:chgData name="Siegbert Rudolph" userId="2af4d44886c067cc" providerId="LiveId" clId="{6B33D7FB-EB52-440B-AD4C-53AA53A38C16}" dt="2023-04-23T07:21:22.549" v="1723" actId="478"/>
          <ac:spMkLst>
            <pc:docMk/>
            <pc:sldMk cId="2323736669" sldId="1188"/>
            <ac:spMk id="12" creationId="{20D39C7A-FB34-8956-2910-4D974088380F}"/>
          </ac:spMkLst>
        </pc:spChg>
        <pc:spChg chg="del">
          <ac:chgData name="Siegbert Rudolph" userId="2af4d44886c067cc" providerId="LiveId" clId="{6B33D7FB-EB52-440B-AD4C-53AA53A38C16}" dt="2023-04-23T08:06:44.545" v="2101" actId="478"/>
          <ac:spMkLst>
            <pc:docMk/>
            <pc:sldMk cId="2323736669" sldId="1188"/>
            <ac:spMk id="13" creationId="{8A3D8E99-5E41-406F-AB67-33B1157A8445}"/>
          </ac:spMkLst>
        </pc:spChg>
        <pc:spChg chg="del">
          <ac:chgData name="Siegbert Rudolph" userId="2af4d44886c067cc" providerId="LiveId" clId="{6B33D7FB-EB52-440B-AD4C-53AA53A38C16}" dt="2023-04-23T07:21:50.399" v="1727" actId="478"/>
          <ac:spMkLst>
            <pc:docMk/>
            <pc:sldMk cId="2323736669" sldId="1188"/>
            <ac:spMk id="14" creationId="{D0B48613-1E5C-DC90-66C7-01CD4AEECE7A}"/>
          </ac:spMkLst>
        </pc:spChg>
        <pc:spChg chg="del">
          <ac:chgData name="Siegbert Rudolph" userId="2af4d44886c067cc" providerId="LiveId" clId="{6B33D7FB-EB52-440B-AD4C-53AA53A38C16}" dt="2023-04-23T07:21:24.895" v="1724" actId="478"/>
          <ac:spMkLst>
            <pc:docMk/>
            <pc:sldMk cId="2323736669" sldId="1188"/>
            <ac:spMk id="15" creationId="{D0DAE15C-4B9A-1383-E579-789F2FCEC2C4}"/>
          </ac:spMkLst>
        </pc:spChg>
        <pc:spChg chg="del">
          <ac:chgData name="Siegbert Rudolph" userId="2af4d44886c067cc" providerId="LiveId" clId="{6B33D7FB-EB52-440B-AD4C-53AA53A38C16}" dt="2023-04-23T07:21:22.549" v="1723" actId="478"/>
          <ac:spMkLst>
            <pc:docMk/>
            <pc:sldMk cId="2323736669" sldId="1188"/>
            <ac:spMk id="16" creationId="{ADC9A505-EAA8-444F-8262-6FE7908D34DE}"/>
          </ac:spMkLst>
        </pc:spChg>
        <pc:spChg chg="del">
          <ac:chgData name="Siegbert Rudolph" userId="2af4d44886c067cc" providerId="LiveId" clId="{6B33D7FB-EB52-440B-AD4C-53AA53A38C16}" dt="2023-04-23T07:21:50.399" v="1727" actId="478"/>
          <ac:spMkLst>
            <pc:docMk/>
            <pc:sldMk cId="2323736669" sldId="1188"/>
            <ac:spMk id="17" creationId="{E9D36142-C6D2-A8A4-67CF-D89AAE3002DC}"/>
          </ac:spMkLst>
        </pc:spChg>
        <pc:spChg chg="mod">
          <ac:chgData name="Siegbert Rudolph" userId="2af4d44886c067cc" providerId="LiveId" clId="{6B33D7FB-EB52-440B-AD4C-53AA53A38C16}" dt="2023-04-23T10:13:27.456" v="3735" actId="113"/>
          <ac:spMkLst>
            <pc:docMk/>
            <pc:sldMk cId="2323736669" sldId="1188"/>
            <ac:spMk id="18" creationId="{82AC0D35-E28A-22F2-44D6-A0131A46BF3E}"/>
          </ac:spMkLst>
        </pc:spChg>
        <pc:spChg chg="del">
          <ac:chgData name="Siegbert Rudolph" userId="2af4d44886c067cc" providerId="LiveId" clId="{6B33D7FB-EB52-440B-AD4C-53AA53A38C16}" dt="2023-04-23T08:06:44.545" v="2101" actId="478"/>
          <ac:spMkLst>
            <pc:docMk/>
            <pc:sldMk cId="2323736669" sldId="1188"/>
            <ac:spMk id="20" creationId="{32252380-4857-7CFF-3B89-AB4ABCFBEEF7}"/>
          </ac:spMkLst>
        </pc:spChg>
        <pc:spChg chg="del">
          <ac:chgData name="Siegbert Rudolph" userId="2af4d44886c067cc" providerId="LiveId" clId="{6B33D7FB-EB52-440B-AD4C-53AA53A38C16}" dt="2023-04-23T07:23:43.805" v="1735" actId="478"/>
          <ac:spMkLst>
            <pc:docMk/>
            <pc:sldMk cId="2323736669" sldId="1188"/>
            <ac:spMk id="21" creationId="{36D85322-FCE1-1C93-CCD5-E9EADFC46906}"/>
          </ac:spMkLst>
        </pc:spChg>
        <pc:spChg chg="del">
          <ac:chgData name="Siegbert Rudolph" userId="2af4d44886c067cc" providerId="LiveId" clId="{6B33D7FB-EB52-440B-AD4C-53AA53A38C16}" dt="2023-04-23T07:21:27.054" v="1725" actId="478"/>
          <ac:spMkLst>
            <pc:docMk/>
            <pc:sldMk cId="2323736669" sldId="1188"/>
            <ac:spMk id="22" creationId="{6D06A740-7FF6-4337-D0FE-CB55EFF0EFCD}"/>
          </ac:spMkLst>
        </pc:spChg>
        <pc:spChg chg="del">
          <ac:chgData name="Siegbert Rudolph" userId="2af4d44886c067cc" providerId="LiveId" clId="{6B33D7FB-EB52-440B-AD4C-53AA53A38C16}" dt="2023-04-23T07:21:37.614" v="1726" actId="478"/>
          <ac:spMkLst>
            <pc:docMk/>
            <pc:sldMk cId="2323736669" sldId="1188"/>
            <ac:spMk id="23" creationId="{C74CEFDC-CC44-54B6-33EE-77F05214DE7E}"/>
          </ac:spMkLst>
        </pc:spChg>
        <pc:spChg chg="del">
          <ac:chgData name="Siegbert Rudolph" userId="2af4d44886c067cc" providerId="LiveId" clId="{6B33D7FB-EB52-440B-AD4C-53AA53A38C16}" dt="2023-04-23T07:21:37.614" v="1726" actId="478"/>
          <ac:spMkLst>
            <pc:docMk/>
            <pc:sldMk cId="2323736669" sldId="1188"/>
            <ac:spMk id="24" creationId="{7FC79FC4-FBF4-5275-B95B-50884096623A}"/>
          </ac:spMkLst>
        </pc:spChg>
        <pc:spChg chg="del">
          <ac:chgData name="Siegbert Rudolph" userId="2af4d44886c067cc" providerId="LiveId" clId="{6B33D7FB-EB52-440B-AD4C-53AA53A38C16}" dt="2023-04-23T07:21:37.614" v="1726" actId="478"/>
          <ac:spMkLst>
            <pc:docMk/>
            <pc:sldMk cId="2323736669" sldId="1188"/>
            <ac:spMk id="25" creationId="{70940CD8-AB0B-5EA9-0EFD-83367C06B343}"/>
          </ac:spMkLst>
        </pc:spChg>
        <pc:spChg chg="del">
          <ac:chgData name="Siegbert Rudolph" userId="2af4d44886c067cc" providerId="LiveId" clId="{6B33D7FB-EB52-440B-AD4C-53AA53A38C16}" dt="2023-04-23T07:21:37.614" v="1726" actId="478"/>
          <ac:spMkLst>
            <pc:docMk/>
            <pc:sldMk cId="2323736669" sldId="1188"/>
            <ac:spMk id="26" creationId="{F0F57EEA-229B-8D72-3EE0-572C77518A18}"/>
          </ac:spMkLst>
        </pc:spChg>
        <pc:spChg chg="del">
          <ac:chgData name="Siegbert Rudolph" userId="2af4d44886c067cc" providerId="LiveId" clId="{6B33D7FB-EB52-440B-AD4C-53AA53A38C16}" dt="2023-04-23T07:21:37.614" v="1726" actId="478"/>
          <ac:spMkLst>
            <pc:docMk/>
            <pc:sldMk cId="2323736669" sldId="1188"/>
            <ac:spMk id="27" creationId="{479D598D-107F-E838-5C34-954E23E23205}"/>
          </ac:spMkLst>
        </pc:spChg>
        <pc:spChg chg="del">
          <ac:chgData name="Siegbert Rudolph" userId="2af4d44886c067cc" providerId="LiveId" clId="{6B33D7FB-EB52-440B-AD4C-53AA53A38C16}" dt="2023-04-23T07:21:37.614" v="1726" actId="478"/>
          <ac:spMkLst>
            <pc:docMk/>
            <pc:sldMk cId="2323736669" sldId="1188"/>
            <ac:spMk id="28" creationId="{190F638E-0663-A784-C6D7-A69971D0C5BF}"/>
          </ac:spMkLst>
        </pc:spChg>
        <pc:spChg chg="del">
          <ac:chgData name="Siegbert Rudolph" userId="2af4d44886c067cc" providerId="LiveId" clId="{6B33D7FB-EB52-440B-AD4C-53AA53A38C16}" dt="2023-04-23T07:21:37.614" v="1726" actId="478"/>
          <ac:spMkLst>
            <pc:docMk/>
            <pc:sldMk cId="2323736669" sldId="1188"/>
            <ac:spMk id="29" creationId="{7DA91EC6-B837-ED35-3B79-E10B13FF364C}"/>
          </ac:spMkLst>
        </pc:spChg>
        <pc:spChg chg="del">
          <ac:chgData name="Siegbert Rudolph" userId="2af4d44886c067cc" providerId="LiveId" clId="{6B33D7FB-EB52-440B-AD4C-53AA53A38C16}" dt="2023-04-23T07:21:37.614" v="1726" actId="478"/>
          <ac:spMkLst>
            <pc:docMk/>
            <pc:sldMk cId="2323736669" sldId="1188"/>
            <ac:spMk id="30" creationId="{81A20F59-3F55-3197-BD68-26D060AEFBC2}"/>
          </ac:spMkLst>
        </pc:spChg>
        <pc:spChg chg="del">
          <ac:chgData name="Siegbert Rudolph" userId="2af4d44886c067cc" providerId="LiveId" clId="{6B33D7FB-EB52-440B-AD4C-53AA53A38C16}" dt="2023-04-23T07:21:37.614" v="1726" actId="478"/>
          <ac:spMkLst>
            <pc:docMk/>
            <pc:sldMk cId="2323736669" sldId="1188"/>
            <ac:spMk id="31" creationId="{A0073306-D1C3-6A23-2758-C119C20CA045}"/>
          </ac:spMkLst>
        </pc:spChg>
        <pc:spChg chg="del">
          <ac:chgData name="Siegbert Rudolph" userId="2af4d44886c067cc" providerId="LiveId" clId="{6B33D7FB-EB52-440B-AD4C-53AA53A38C16}" dt="2023-04-23T07:21:37.614" v="1726" actId="478"/>
          <ac:spMkLst>
            <pc:docMk/>
            <pc:sldMk cId="2323736669" sldId="1188"/>
            <ac:spMk id="32" creationId="{8879A33D-F513-C4F5-28EC-01D1E6F388DE}"/>
          </ac:spMkLst>
        </pc:spChg>
        <pc:spChg chg="mod">
          <ac:chgData name="Siegbert Rudolph" userId="2af4d44886c067cc" providerId="LiveId" clId="{6B33D7FB-EB52-440B-AD4C-53AA53A38C16}" dt="2023-04-23T10:13:27.456" v="3735" actId="113"/>
          <ac:spMkLst>
            <pc:docMk/>
            <pc:sldMk cId="2323736669" sldId="1188"/>
            <ac:spMk id="33" creationId="{79E195BE-D8AA-D7A1-4DC1-59E3AA105DB3}"/>
          </ac:spMkLst>
        </pc:spChg>
        <pc:spChg chg="del">
          <ac:chgData name="Siegbert Rudolph" userId="2af4d44886c067cc" providerId="LiveId" clId="{6B33D7FB-EB52-440B-AD4C-53AA53A38C16}" dt="2023-04-23T07:21:37.614" v="1726" actId="478"/>
          <ac:spMkLst>
            <pc:docMk/>
            <pc:sldMk cId="2323736669" sldId="1188"/>
            <ac:spMk id="35" creationId="{E60ABCD5-F3F2-CBAC-69C7-983B44D352FA}"/>
          </ac:spMkLst>
        </pc:spChg>
        <pc:spChg chg="del">
          <ac:chgData name="Siegbert Rudolph" userId="2af4d44886c067cc" providerId="LiveId" clId="{6B33D7FB-EB52-440B-AD4C-53AA53A38C16}" dt="2023-04-23T07:23:43.805" v="1735" actId="478"/>
          <ac:spMkLst>
            <pc:docMk/>
            <pc:sldMk cId="2323736669" sldId="1188"/>
            <ac:spMk id="36" creationId="{A5549487-1F02-31D9-C69B-64546086AB9D}"/>
          </ac:spMkLst>
        </pc:spChg>
        <pc:spChg chg="del">
          <ac:chgData name="Siegbert Rudolph" userId="2af4d44886c067cc" providerId="LiveId" clId="{6B33D7FB-EB52-440B-AD4C-53AA53A38C16}" dt="2023-04-23T07:21:37.614" v="1726" actId="478"/>
          <ac:spMkLst>
            <pc:docMk/>
            <pc:sldMk cId="2323736669" sldId="1188"/>
            <ac:spMk id="37" creationId="{0CE784FF-5766-A3BD-4619-EEFA6FB62183}"/>
          </ac:spMkLst>
        </pc:spChg>
        <pc:spChg chg="del">
          <ac:chgData name="Siegbert Rudolph" userId="2af4d44886c067cc" providerId="LiveId" clId="{6B33D7FB-EB52-440B-AD4C-53AA53A38C16}" dt="2023-04-23T07:21:50.399" v="1727" actId="478"/>
          <ac:spMkLst>
            <pc:docMk/>
            <pc:sldMk cId="2323736669" sldId="1188"/>
            <ac:spMk id="38" creationId="{764B5370-72CB-8E9C-2E1E-91CFE21310BE}"/>
          </ac:spMkLst>
        </pc:spChg>
        <pc:spChg chg="del">
          <ac:chgData name="Siegbert Rudolph" userId="2af4d44886c067cc" providerId="LiveId" clId="{6B33D7FB-EB52-440B-AD4C-53AA53A38C16}" dt="2023-04-23T07:23:43.805" v="1735" actId="478"/>
          <ac:spMkLst>
            <pc:docMk/>
            <pc:sldMk cId="2323736669" sldId="1188"/>
            <ac:spMk id="39" creationId="{C3901554-0E33-A1D4-9B3B-2C61414251E6}"/>
          </ac:spMkLst>
        </pc:spChg>
        <pc:spChg chg="del">
          <ac:chgData name="Siegbert Rudolph" userId="2af4d44886c067cc" providerId="LiveId" clId="{6B33D7FB-EB52-440B-AD4C-53AA53A38C16}" dt="2023-04-23T07:23:23.713" v="1734" actId="478"/>
          <ac:spMkLst>
            <pc:docMk/>
            <pc:sldMk cId="2323736669" sldId="1188"/>
            <ac:spMk id="41" creationId="{3D8664F9-D101-9AD1-09B1-DF9048375477}"/>
          </ac:spMkLst>
        </pc:spChg>
        <pc:spChg chg="mod">
          <ac:chgData name="Siegbert Rudolph" userId="2af4d44886c067cc" providerId="LiveId" clId="{6B33D7FB-EB52-440B-AD4C-53AA53A38C16}" dt="2023-04-23T10:13:27.456" v="3735" actId="113"/>
          <ac:spMkLst>
            <pc:docMk/>
            <pc:sldMk cId="2323736669" sldId="1188"/>
            <ac:spMk id="42" creationId="{7DFC1771-96F7-5A01-0377-027A94FD3921}"/>
          </ac:spMkLst>
        </pc:spChg>
        <pc:spChg chg="mod">
          <ac:chgData name="Siegbert Rudolph" userId="2af4d44886c067cc" providerId="LiveId" clId="{6B33D7FB-EB52-440B-AD4C-53AA53A38C16}" dt="2023-04-23T10:13:27.456" v="3735" actId="113"/>
          <ac:spMkLst>
            <pc:docMk/>
            <pc:sldMk cId="2323736669" sldId="1188"/>
            <ac:spMk id="43" creationId="{D239A867-FDE1-6FED-2EC3-C9218AEC8C18}"/>
          </ac:spMkLst>
        </pc:spChg>
        <pc:spChg chg="mod">
          <ac:chgData name="Siegbert Rudolph" userId="2af4d44886c067cc" providerId="LiveId" clId="{6B33D7FB-EB52-440B-AD4C-53AA53A38C16}" dt="2023-04-23T10:13:27.456" v="3735" actId="113"/>
          <ac:spMkLst>
            <pc:docMk/>
            <pc:sldMk cId="2323736669" sldId="1188"/>
            <ac:spMk id="44" creationId="{149148FC-CB52-9C83-AAD5-417D41FA1761}"/>
          </ac:spMkLst>
        </pc:spChg>
        <pc:spChg chg="mod">
          <ac:chgData name="Siegbert Rudolph" userId="2af4d44886c067cc" providerId="LiveId" clId="{6B33D7FB-EB52-440B-AD4C-53AA53A38C16}" dt="2023-04-23T10:13:27.456" v="3735" actId="113"/>
          <ac:spMkLst>
            <pc:docMk/>
            <pc:sldMk cId="2323736669" sldId="1188"/>
            <ac:spMk id="45" creationId="{45B53518-821F-DEC2-AA93-C0AA23A514CF}"/>
          </ac:spMkLst>
        </pc:spChg>
        <pc:spChg chg="del">
          <ac:chgData name="Siegbert Rudolph" userId="2af4d44886c067cc" providerId="LiveId" clId="{6B33D7FB-EB52-440B-AD4C-53AA53A38C16}" dt="2023-04-23T07:21:50.399" v="1727" actId="478"/>
          <ac:spMkLst>
            <pc:docMk/>
            <pc:sldMk cId="2323736669" sldId="1188"/>
            <ac:spMk id="46" creationId="{EA4B55A4-61DE-6A4C-11BB-D62FBE1E730C}"/>
          </ac:spMkLst>
        </pc:spChg>
        <pc:spChg chg="del">
          <ac:chgData name="Siegbert Rudolph" userId="2af4d44886c067cc" providerId="LiveId" clId="{6B33D7FB-EB52-440B-AD4C-53AA53A38C16}" dt="2023-04-23T07:21:22.549" v="1723" actId="478"/>
          <ac:spMkLst>
            <pc:docMk/>
            <pc:sldMk cId="2323736669" sldId="1188"/>
            <ac:spMk id="47" creationId="{C36DA720-AB1F-4FDD-9AC2-07E090E1FB23}"/>
          </ac:spMkLst>
        </pc:spChg>
        <pc:spChg chg="del">
          <ac:chgData name="Siegbert Rudolph" userId="2af4d44886c067cc" providerId="LiveId" clId="{6B33D7FB-EB52-440B-AD4C-53AA53A38C16}" dt="2023-04-23T07:21:22.549" v="1723" actId="478"/>
          <ac:spMkLst>
            <pc:docMk/>
            <pc:sldMk cId="2323736669" sldId="1188"/>
            <ac:spMk id="48" creationId="{E1B6787B-91CB-4A2D-8611-216CEA5F6A69}"/>
          </ac:spMkLst>
        </pc:spChg>
        <pc:spChg chg="del">
          <ac:chgData name="Siegbert Rudolph" userId="2af4d44886c067cc" providerId="LiveId" clId="{6B33D7FB-EB52-440B-AD4C-53AA53A38C16}" dt="2023-04-23T07:21:50.399" v="1727" actId="478"/>
          <ac:spMkLst>
            <pc:docMk/>
            <pc:sldMk cId="2323736669" sldId="1188"/>
            <ac:spMk id="49" creationId="{0722C5E1-3E90-36EF-E1B6-9B8B354B80F1}"/>
          </ac:spMkLst>
        </pc:spChg>
        <pc:spChg chg="del">
          <ac:chgData name="Siegbert Rudolph" userId="2af4d44886c067cc" providerId="LiveId" clId="{6B33D7FB-EB52-440B-AD4C-53AA53A38C16}" dt="2023-04-23T07:21:22.549" v="1723" actId="478"/>
          <ac:spMkLst>
            <pc:docMk/>
            <pc:sldMk cId="2323736669" sldId="1188"/>
            <ac:spMk id="50" creationId="{25DE9968-BFE7-4D6E-996C-8CF03B15054E}"/>
          </ac:spMkLst>
        </pc:spChg>
        <pc:spChg chg="del">
          <ac:chgData name="Siegbert Rudolph" userId="2af4d44886c067cc" providerId="LiveId" clId="{6B33D7FB-EB52-440B-AD4C-53AA53A38C16}" dt="2023-04-23T07:21:22.549" v="1723" actId="478"/>
          <ac:spMkLst>
            <pc:docMk/>
            <pc:sldMk cId="2323736669" sldId="1188"/>
            <ac:spMk id="51" creationId="{585F88BE-9B43-4516-B271-963E51F9814E}"/>
          </ac:spMkLst>
        </pc:spChg>
        <pc:spChg chg="del">
          <ac:chgData name="Siegbert Rudolph" userId="2af4d44886c067cc" providerId="LiveId" clId="{6B33D7FB-EB52-440B-AD4C-53AA53A38C16}" dt="2023-04-23T07:21:37.614" v="1726" actId="478"/>
          <ac:spMkLst>
            <pc:docMk/>
            <pc:sldMk cId="2323736669" sldId="1188"/>
            <ac:spMk id="52" creationId="{EBDB8D54-4EF8-4C9E-9B11-B46195961639}"/>
          </ac:spMkLst>
        </pc:spChg>
        <pc:spChg chg="del">
          <ac:chgData name="Siegbert Rudolph" userId="2af4d44886c067cc" providerId="LiveId" clId="{6B33D7FB-EB52-440B-AD4C-53AA53A38C16}" dt="2023-04-23T07:21:37.614" v="1726" actId="478"/>
          <ac:spMkLst>
            <pc:docMk/>
            <pc:sldMk cId="2323736669" sldId="1188"/>
            <ac:spMk id="53" creationId="{F1680C45-9E25-4F25-AE36-C5DE4FF79C8D}"/>
          </ac:spMkLst>
        </pc:spChg>
        <pc:spChg chg="del">
          <ac:chgData name="Siegbert Rudolph" userId="2af4d44886c067cc" providerId="LiveId" clId="{6B33D7FB-EB52-440B-AD4C-53AA53A38C16}" dt="2023-04-23T07:23:43.805" v="1735" actId="478"/>
          <ac:spMkLst>
            <pc:docMk/>
            <pc:sldMk cId="2323736669" sldId="1188"/>
            <ac:spMk id="54" creationId="{30860DC9-5A74-8B3C-CEEA-73FBEE6EF545}"/>
          </ac:spMkLst>
        </pc:spChg>
        <pc:spChg chg="del">
          <ac:chgData name="Siegbert Rudolph" userId="2af4d44886c067cc" providerId="LiveId" clId="{6B33D7FB-EB52-440B-AD4C-53AA53A38C16}" dt="2023-04-23T07:22:31.785" v="1730" actId="478"/>
          <ac:spMkLst>
            <pc:docMk/>
            <pc:sldMk cId="2323736669" sldId="1188"/>
            <ac:spMk id="55" creationId="{D9BDB5A4-8A51-9680-5DC0-C2552A734104}"/>
          </ac:spMkLst>
        </pc:spChg>
        <pc:spChg chg="del">
          <ac:chgData name="Siegbert Rudolph" userId="2af4d44886c067cc" providerId="LiveId" clId="{6B33D7FB-EB52-440B-AD4C-53AA53A38C16}" dt="2023-04-23T07:21:50.399" v="1727" actId="478"/>
          <ac:spMkLst>
            <pc:docMk/>
            <pc:sldMk cId="2323736669" sldId="1188"/>
            <ac:spMk id="56" creationId="{7B1FED74-3458-D91E-75FF-288FF0BE879D}"/>
          </ac:spMkLst>
        </pc:spChg>
        <pc:spChg chg="del">
          <ac:chgData name="Siegbert Rudolph" userId="2af4d44886c067cc" providerId="LiveId" clId="{6B33D7FB-EB52-440B-AD4C-53AA53A38C16}" dt="2023-04-23T07:21:50.399" v="1727" actId="478"/>
          <ac:spMkLst>
            <pc:docMk/>
            <pc:sldMk cId="2323736669" sldId="1188"/>
            <ac:spMk id="57" creationId="{A41D9A42-AC0D-BD04-EE5F-A8A918F3C6CF}"/>
          </ac:spMkLst>
        </pc:spChg>
        <pc:spChg chg="del">
          <ac:chgData name="Siegbert Rudolph" userId="2af4d44886c067cc" providerId="LiveId" clId="{6B33D7FB-EB52-440B-AD4C-53AA53A38C16}" dt="2023-04-23T07:21:50.399" v="1727" actId="478"/>
          <ac:spMkLst>
            <pc:docMk/>
            <pc:sldMk cId="2323736669" sldId="1188"/>
            <ac:spMk id="59" creationId="{20CA2217-7BAA-546A-C49C-044284BA0FD6}"/>
          </ac:spMkLst>
        </pc:spChg>
        <pc:spChg chg="del">
          <ac:chgData name="Siegbert Rudolph" userId="2af4d44886c067cc" providerId="LiveId" clId="{6B33D7FB-EB52-440B-AD4C-53AA53A38C16}" dt="2023-04-23T07:21:50.399" v="1727" actId="478"/>
          <ac:spMkLst>
            <pc:docMk/>
            <pc:sldMk cId="2323736669" sldId="1188"/>
            <ac:spMk id="60" creationId="{38F72FEF-255D-4D13-FA19-FD7AB97B80FD}"/>
          </ac:spMkLst>
        </pc:spChg>
        <pc:spChg chg="del">
          <ac:chgData name="Siegbert Rudolph" userId="2af4d44886c067cc" providerId="LiveId" clId="{6B33D7FB-EB52-440B-AD4C-53AA53A38C16}" dt="2023-04-23T07:21:50.399" v="1727" actId="478"/>
          <ac:spMkLst>
            <pc:docMk/>
            <pc:sldMk cId="2323736669" sldId="1188"/>
            <ac:spMk id="61" creationId="{1271A12B-EE90-4CD2-5178-027AB931BF49}"/>
          </ac:spMkLst>
        </pc:spChg>
        <pc:spChg chg="del">
          <ac:chgData name="Siegbert Rudolph" userId="2af4d44886c067cc" providerId="LiveId" clId="{6B33D7FB-EB52-440B-AD4C-53AA53A38C16}" dt="2023-04-23T07:21:50.399" v="1727" actId="478"/>
          <ac:spMkLst>
            <pc:docMk/>
            <pc:sldMk cId="2323736669" sldId="1188"/>
            <ac:spMk id="62" creationId="{72A8F70D-FE67-32EE-2725-4CDB7946C1EA}"/>
          </ac:spMkLst>
        </pc:spChg>
        <pc:spChg chg="del">
          <ac:chgData name="Siegbert Rudolph" userId="2af4d44886c067cc" providerId="LiveId" clId="{6B33D7FB-EB52-440B-AD4C-53AA53A38C16}" dt="2023-04-23T07:21:50.399" v="1727" actId="478"/>
          <ac:spMkLst>
            <pc:docMk/>
            <pc:sldMk cId="2323736669" sldId="1188"/>
            <ac:spMk id="63" creationId="{A7169DDD-F199-B448-C8A8-4D2992869700}"/>
          </ac:spMkLst>
        </pc:spChg>
        <pc:spChg chg="del">
          <ac:chgData name="Siegbert Rudolph" userId="2af4d44886c067cc" providerId="LiveId" clId="{6B33D7FB-EB52-440B-AD4C-53AA53A38C16}" dt="2023-04-23T07:23:17.251" v="1733" actId="478"/>
          <ac:spMkLst>
            <pc:docMk/>
            <pc:sldMk cId="2323736669" sldId="1188"/>
            <ac:spMk id="64" creationId="{3BC65CA1-F428-2A44-4D70-C92C6B1F5495}"/>
          </ac:spMkLst>
        </pc:spChg>
        <pc:spChg chg="del">
          <ac:chgData name="Siegbert Rudolph" userId="2af4d44886c067cc" providerId="LiveId" clId="{6B33D7FB-EB52-440B-AD4C-53AA53A38C16}" dt="2023-04-23T07:23:17.251" v="1733" actId="478"/>
          <ac:spMkLst>
            <pc:docMk/>
            <pc:sldMk cId="2323736669" sldId="1188"/>
            <ac:spMk id="65" creationId="{90311ACE-DBD9-876D-4791-83273EB3434C}"/>
          </ac:spMkLst>
        </pc:spChg>
        <pc:spChg chg="del">
          <ac:chgData name="Siegbert Rudolph" userId="2af4d44886c067cc" providerId="LiveId" clId="{6B33D7FB-EB52-440B-AD4C-53AA53A38C16}" dt="2023-04-23T07:21:50.399" v="1727" actId="478"/>
          <ac:spMkLst>
            <pc:docMk/>
            <pc:sldMk cId="2323736669" sldId="1188"/>
            <ac:spMk id="66" creationId="{F300CAC6-B1D7-6642-757C-C0D816B62161}"/>
          </ac:spMkLst>
        </pc:spChg>
        <pc:spChg chg="mod">
          <ac:chgData name="Siegbert Rudolph" userId="2af4d44886c067cc" providerId="LiveId" clId="{6B33D7FB-EB52-440B-AD4C-53AA53A38C16}" dt="2023-04-23T10:13:27.456" v="3735" actId="113"/>
          <ac:spMkLst>
            <pc:docMk/>
            <pc:sldMk cId="2323736669" sldId="1188"/>
            <ac:spMk id="67" creationId="{919671B7-60C1-55DA-4E45-0840E1A17E42}"/>
          </ac:spMkLst>
        </pc:spChg>
        <pc:spChg chg="del">
          <ac:chgData name="Siegbert Rudolph" userId="2af4d44886c067cc" providerId="LiveId" clId="{6B33D7FB-EB52-440B-AD4C-53AA53A38C16}" dt="2023-04-23T07:23:43.805" v="1735" actId="478"/>
          <ac:spMkLst>
            <pc:docMk/>
            <pc:sldMk cId="2323736669" sldId="1188"/>
            <ac:spMk id="68" creationId="{46EE52FC-C7B1-6E15-0B29-AFEFE13A6726}"/>
          </ac:spMkLst>
        </pc:spChg>
        <pc:spChg chg="del">
          <ac:chgData name="Siegbert Rudolph" userId="2af4d44886c067cc" providerId="LiveId" clId="{6B33D7FB-EB52-440B-AD4C-53AA53A38C16}" dt="2023-04-23T07:22:19.399" v="1729" actId="478"/>
          <ac:spMkLst>
            <pc:docMk/>
            <pc:sldMk cId="2323736669" sldId="1188"/>
            <ac:spMk id="69" creationId="{9B2ED296-A29A-8895-E76B-B513AAA61054}"/>
          </ac:spMkLst>
        </pc:spChg>
        <pc:spChg chg="del">
          <ac:chgData name="Siegbert Rudolph" userId="2af4d44886c067cc" providerId="LiveId" clId="{6B33D7FB-EB52-440B-AD4C-53AA53A38C16}" dt="2023-04-23T07:22:19.399" v="1729" actId="478"/>
          <ac:spMkLst>
            <pc:docMk/>
            <pc:sldMk cId="2323736669" sldId="1188"/>
            <ac:spMk id="70" creationId="{9DD91EFC-E8DF-9864-D7D5-5174ED52E17C}"/>
          </ac:spMkLst>
        </pc:spChg>
        <pc:spChg chg="mod">
          <ac:chgData name="Siegbert Rudolph" userId="2af4d44886c067cc" providerId="LiveId" clId="{6B33D7FB-EB52-440B-AD4C-53AA53A38C16}" dt="2023-04-23T10:13:27.456" v="3735" actId="113"/>
          <ac:spMkLst>
            <pc:docMk/>
            <pc:sldMk cId="2323736669" sldId="1188"/>
            <ac:spMk id="71" creationId="{B3ECD282-7527-35EB-EFA5-9125B8812711}"/>
          </ac:spMkLst>
        </pc:spChg>
        <pc:spChg chg="del">
          <ac:chgData name="Siegbert Rudolph" userId="2af4d44886c067cc" providerId="LiveId" clId="{6B33D7FB-EB52-440B-AD4C-53AA53A38C16}" dt="2023-04-23T07:22:19.399" v="1729" actId="478"/>
          <ac:spMkLst>
            <pc:docMk/>
            <pc:sldMk cId="2323736669" sldId="1188"/>
            <ac:spMk id="73" creationId="{AE656F8A-3EDF-9FCA-2727-DB2AC75E73B3}"/>
          </ac:spMkLst>
        </pc:spChg>
        <pc:spChg chg="del">
          <ac:chgData name="Siegbert Rudolph" userId="2af4d44886c067cc" providerId="LiveId" clId="{6B33D7FB-EB52-440B-AD4C-53AA53A38C16}" dt="2023-04-23T07:22:19.399" v="1729" actId="478"/>
          <ac:spMkLst>
            <pc:docMk/>
            <pc:sldMk cId="2323736669" sldId="1188"/>
            <ac:spMk id="74" creationId="{564E088E-1988-7D76-C6CF-32D0CED2DEBD}"/>
          </ac:spMkLst>
        </pc:spChg>
        <pc:spChg chg="del">
          <ac:chgData name="Siegbert Rudolph" userId="2af4d44886c067cc" providerId="LiveId" clId="{6B33D7FB-EB52-440B-AD4C-53AA53A38C16}" dt="2023-04-23T07:22:19.399" v="1729" actId="478"/>
          <ac:spMkLst>
            <pc:docMk/>
            <pc:sldMk cId="2323736669" sldId="1188"/>
            <ac:spMk id="75" creationId="{C22E4C7C-213E-B958-E983-4264AFBAF6FB}"/>
          </ac:spMkLst>
        </pc:spChg>
        <pc:spChg chg="del">
          <ac:chgData name="Siegbert Rudolph" userId="2af4d44886c067cc" providerId="LiveId" clId="{6B33D7FB-EB52-440B-AD4C-53AA53A38C16}" dt="2023-04-23T07:22:19.399" v="1729" actId="478"/>
          <ac:spMkLst>
            <pc:docMk/>
            <pc:sldMk cId="2323736669" sldId="1188"/>
            <ac:spMk id="76" creationId="{86912B5F-00DF-72DC-855C-C790DABD709D}"/>
          </ac:spMkLst>
        </pc:spChg>
        <pc:spChg chg="del">
          <ac:chgData name="Siegbert Rudolph" userId="2af4d44886c067cc" providerId="LiveId" clId="{6B33D7FB-EB52-440B-AD4C-53AA53A38C16}" dt="2023-04-23T07:23:43.805" v="1735" actId="478"/>
          <ac:spMkLst>
            <pc:docMk/>
            <pc:sldMk cId="2323736669" sldId="1188"/>
            <ac:spMk id="77" creationId="{44C816C9-3D3F-9D70-B2BC-433E55146863}"/>
          </ac:spMkLst>
        </pc:spChg>
        <pc:spChg chg="del">
          <ac:chgData name="Siegbert Rudolph" userId="2af4d44886c067cc" providerId="LiveId" clId="{6B33D7FB-EB52-440B-AD4C-53AA53A38C16}" dt="2023-04-23T07:23:43.805" v="1735" actId="478"/>
          <ac:spMkLst>
            <pc:docMk/>
            <pc:sldMk cId="2323736669" sldId="1188"/>
            <ac:spMk id="78" creationId="{919DE237-64DB-724B-E58B-1982C16B86A7}"/>
          </ac:spMkLst>
        </pc:spChg>
        <pc:spChg chg="del">
          <ac:chgData name="Siegbert Rudolph" userId="2af4d44886c067cc" providerId="LiveId" clId="{6B33D7FB-EB52-440B-AD4C-53AA53A38C16}" dt="2023-04-23T07:22:19.399" v="1729" actId="478"/>
          <ac:spMkLst>
            <pc:docMk/>
            <pc:sldMk cId="2323736669" sldId="1188"/>
            <ac:spMk id="79" creationId="{08ABC756-E47D-98E2-A917-A34D76BB5126}"/>
          </ac:spMkLst>
        </pc:spChg>
        <pc:spChg chg="del">
          <ac:chgData name="Siegbert Rudolph" userId="2af4d44886c067cc" providerId="LiveId" clId="{6B33D7FB-EB52-440B-AD4C-53AA53A38C16}" dt="2023-04-23T07:23:17.251" v="1733" actId="478"/>
          <ac:spMkLst>
            <pc:docMk/>
            <pc:sldMk cId="2323736669" sldId="1188"/>
            <ac:spMk id="83" creationId="{1710EE97-71D7-6C85-E342-BD3894E8CBF5}"/>
          </ac:spMkLst>
        </pc:spChg>
        <pc:spChg chg="del">
          <ac:chgData name="Siegbert Rudolph" userId="2af4d44886c067cc" providerId="LiveId" clId="{6B33D7FB-EB52-440B-AD4C-53AA53A38C16}" dt="2023-04-23T07:23:17.251" v="1733" actId="478"/>
          <ac:spMkLst>
            <pc:docMk/>
            <pc:sldMk cId="2323736669" sldId="1188"/>
            <ac:spMk id="85" creationId="{5DFDF9A2-928C-588D-AAB8-2B334015E311}"/>
          </ac:spMkLst>
        </pc:spChg>
        <pc:spChg chg="del">
          <ac:chgData name="Siegbert Rudolph" userId="2af4d44886c067cc" providerId="LiveId" clId="{6B33D7FB-EB52-440B-AD4C-53AA53A38C16}" dt="2023-04-23T07:23:17.251" v="1733" actId="478"/>
          <ac:spMkLst>
            <pc:docMk/>
            <pc:sldMk cId="2323736669" sldId="1188"/>
            <ac:spMk id="86" creationId="{B3E1F5E1-5748-FFAC-497A-92BEA46C5214}"/>
          </ac:spMkLst>
        </pc:spChg>
        <pc:spChg chg="del">
          <ac:chgData name="Siegbert Rudolph" userId="2af4d44886c067cc" providerId="LiveId" clId="{6B33D7FB-EB52-440B-AD4C-53AA53A38C16}" dt="2023-04-23T07:22:31.785" v="1730" actId="478"/>
          <ac:spMkLst>
            <pc:docMk/>
            <pc:sldMk cId="2323736669" sldId="1188"/>
            <ac:spMk id="87" creationId="{3A90786E-9450-2A42-8A59-C999DE53ECD4}"/>
          </ac:spMkLst>
        </pc:spChg>
        <pc:spChg chg="del">
          <ac:chgData name="Siegbert Rudolph" userId="2af4d44886c067cc" providerId="LiveId" clId="{6B33D7FB-EB52-440B-AD4C-53AA53A38C16}" dt="2023-04-23T07:21:50.399" v="1727" actId="478"/>
          <ac:spMkLst>
            <pc:docMk/>
            <pc:sldMk cId="2323736669" sldId="1188"/>
            <ac:spMk id="88" creationId="{934AC1C1-C1E1-E2C9-0BFA-01DFE3CB3DCB}"/>
          </ac:spMkLst>
        </pc:spChg>
        <pc:spChg chg="del">
          <ac:chgData name="Siegbert Rudolph" userId="2af4d44886c067cc" providerId="LiveId" clId="{6B33D7FB-EB52-440B-AD4C-53AA53A38C16}" dt="2023-04-23T07:22:19.399" v="1729" actId="478"/>
          <ac:spMkLst>
            <pc:docMk/>
            <pc:sldMk cId="2323736669" sldId="1188"/>
            <ac:spMk id="89" creationId="{D006416F-BBCC-FF57-6117-48EF83C9B99F}"/>
          </ac:spMkLst>
        </pc:spChg>
        <pc:spChg chg="del">
          <ac:chgData name="Siegbert Rudolph" userId="2af4d44886c067cc" providerId="LiveId" clId="{6B33D7FB-EB52-440B-AD4C-53AA53A38C16}" dt="2023-04-23T07:22:19.399" v="1729" actId="478"/>
          <ac:spMkLst>
            <pc:docMk/>
            <pc:sldMk cId="2323736669" sldId="1188"/>
            <ac:spMk id="90" creationId="{E979E3A3-DF78-5F38-5577-D80AD21B7EE0}"/>
          </ac:spMkLst>
        </pc:spChg>
        <pc:spChg chg="del">
          <ac:chgData name="Siegbert Rudolph" userId="2af4d44886c067cc" providerId="LiveId" clId="{6B33D7FB-EB52-440B-AD4C-53AA53A38C16}" dt="2023-04-23T07:22:19.399" v="1729" actId="478"/>
          <ac:spMkLst>
            <pc:docMk/>
            <pc:sldMk cId="2323736669" sldId="1188"/>
            <ac:spMk id="91" creationId="{9D0505EF-0E46-7285-29E1-54824C8ECF8C}"/>
          </ac:spMkLst>
        </pc:spChg>
        <pc:spChg chg="del">
          <ac:chgData name="Siegbert Rudolph" userId="2af4d44886c067cc" providerId="LiveId" clId="{6B33D7FB-EB52-440B-AD4C-53AA53A38C16}" dt="2023-04-23T07:22:19.399" v="1729" actId="478"/>
          <ac:spMkLst>
            <pc:docMk/>
            <pc:sldMk cId="2323736669" sldId="1188"/>
            <ac:spMk id="92" creationId="{FDF15930-5482-545F-7AE1-3A90C2579CDE}"/>
          </ac:spMkLst>
        </pc:spChg>
        <pc:spChg chg="del">
          <ac:chgData name="Siegbert Rudolph" userId="2af4d44886c067cc" providerId="LiveId" clId="{6B33D7FB-EB52-440B-AD4C-53AA53A38C16}" dt="2023-04-23T07:22:31.785" v="1730" actId="478"/>
          <ac:spMkLst>
            <pc:docMk/>
            <pc:sldMk cId="2323736669" sldId="1188"/>
            <ac:spMk id="93" creationId="{B9847FDF-AA9F-A1EE-D386-C615645CE9B3}"/>
          </ac:spMkLst>
        </pc:spChg>
        <pc:spChg chg="del">
          <ac:chgData name="Siegbert Rudolph" userId="2af4d44886c067cc" providerId="LiveId" clId="{6B33D7FB-EB52-440B-AD4C-53AA53A38C16}" dt="2023-04-23T07:22:31.785" v="1730" actId="478"/>
          <ac:spMkLst>
            <pc:docMk/>
            <pc:sldMk cId="2323736669" sldId="1188"/>
            <ac:spMk id="94" creationId="{32807313-6205-B85E-DA8F-DF592FABEC7A}"/>
          </ac:spMkLst>
        </pc:spChg>
        <pc:spChg chg="del">
          <ac:chgData name="Siegbert Rudolph" userId="2af4d44886c067cc" providerId="LiveId" clId="{6B33D7FB-EB52-440B-AD4C-53AA53A38C16}" dt="2023-04-23T07:22:31.785" v="1730" actId="478"/>
          <ac:spMkLst>
            <pc:docMk/>
            <pc:sldMk cId="2323736669" sldId="1188"/>
            <ac:spMk id="95" creationId="{C0DF675E-6F40-34AE-2314-9B23C33ED6AF}"/>
          </ac:spMkLst>
        </pc:spChg>
        <pc:spChg chg="del">
          <ac:chgData name="Siegbert Rudolph" userId="2af4d44886c067cc" providerId="LiveId" clId="{6B33D7FB-EB52-440B-AD4C-53AA53A38C16}" dt="2023-04-23T07:22:31.785" v="1730" actId="478"/>
          <ac:spMkLst>
            <pc:docMk/>
            <pc:sldMk cId="2323736669" sldId="1188"/>
            <ac:spMk id="96" creationId="{60D9E847-E31B-9813-4FAB-B13ED87307F5}"/>
          </ac:spMkLst>
        </pc:spChg>
        <pc:spChg chg="del">
          <ac:chgData name="Siegbert Rudolph" userId="2af4d44886c067cc" providerId="LiveId" clId="{6B33D7FB-EB52-440B-AD4C-53AA53A38C16}" dt="2023-04-23T07:22:31.785" v="1730" actId="478"/>
          <ac:spMkLst>
            <pc:docMk/>
            <pc:sldMk cId="2323736669" sldId="1188"/>
            <ac:spMk id="97" creationId="{4267940A-DC1F-F872-8873-0629CA24F329}"/>
          </ac:spMkLst>
        </pc:spChg>
        <pc:spChg chg="del">
          <ac:chgData name="Siegbert Rudolph" userId="2af4d44886c067cc" providerId="LiveId" clId="{6B33D7FB-EB52-440B-AD4C-53AA53A38C16}" dt="2023-04-23T07:22:31.785" v="1730" actId="478"/>
          <ac:spMkLst>
            <pc:docMk/>
            <pc:sldMk cId="2323736669" sldId="1188"/>
            <ac:spMk id="98" creationId="{5DD69291-6199-9B4A-2076-919865B53E39}"/>
          </ac:spMkLst>
        </pc:spChg>
        <pc:spChg chg="mod">
          <ac:chgData name="Siegbert Rudolph" userId="2af4d44886c067cc" providerId="LiveId" clId="{6B33D7FB-EB52-440B-AD4C-53AA53A38C16}" dt="2023-04-23T10:13:27.456" v="3735" actId="113"/>
          <ac:spMkLst>
            <pc:docMk/>
            <pc:sldMk cId="2323736669" sldId="1188"/>
            <ac:spMk id="99" creationId="{E904D983-F784-32FA-32FC-45C57E143F7B}"/>
          </ac:spMkLst>
        </pc:spChg>
        <pc:spChg chg="del">
          <ac:chgData name="Siegbert Rudolph" userId="2af4d44886c067cc" providerId="LiveId" clId="{6B33D7FB-EB52-440B-AD4C-53AA53A38C16}" dt="2023-04-23T07:22:31.785" v="1730" actId="478"/>
          <ac:spMkLst>
            <pc:docMk/>
            <pc:sldMk cId="2323736669" sldId="1188"/>
            <ac:spMk id="101" creationId="{C1507CEF-DAAD-BD31-13FE-BBCCB2183083}"/>
          </ac:spMkLst>
        </pc:spChg>
        <pc:spChg chg="mod">
          <ac:chgData name="Siegbert Rudolph" userId="2af4d44886c067cc" providerId="LiveId" clId="{6B33D7FB-EB52-440B-AD4C-53AA53A38C16}" dt="2023-04-23T10:13:27.456" v="3735" actId="113"/>
          <ac:spMkLst>
            <pc:docMk/>
            <pc:sldMk cId="2323736669" sldId="1188"/>
            <ac:spMk id="102" creationId="{76EFA294-D394-137D-1A9C-DF96F201ECB3}"/>
          </ac:spMkLst>
        </pc:spChg>
        <pc:spChg chg="del">
          <ac:chgData name="Siegbert Rudolph" userId="2af4d44886c067cc" providerId="LiveId" clId="{6B33D7FB-EB52-440B-AD4C-53AA53A38C16}" dt="2023-04-23T07:22:33.844" v="1731" actId="478"/>
          <ac:spMkLst>
            <pc:docMk/>
            <pc:sldMk cId="2323736669" sldId="1188"/>
            <ac:spMk id="103" creationId="{FB905572-161D-A7B9-720C-EBFB84CC5A32}"/>
          </ac:spMkLst>
        </pc:spChg>
        <pc:spChg chg="del">
          <ac:chgData name="Siegbert Rudolph" userId="2af4d44886c067cc" providerId="LiveId" clId="{6B33D7FB-EB52-440B-AD4C-53AA53A38C16}" dt="2023-04-23T07:22:49.530" v="1732" actId="478"/>
          <ac:spMkLst>
            <pc:docMk/>
            <pc:sldMk cId="2323736669" sldId="1188"/>
            <ac:spMk id="104" creationId="{E231A94D-A2B3-CE61-577F-220DB99C90C9}"/>
          </ac:spMkLst>
        </pc:spChg>
        <pc:spChg chg="del">
          <ac:chgData name="Siegbert Rudolph" userId="2af4d44886c067cc" providerId="LiveId" clId="{6B33D7FB-EB52-440B-AD4C-53AA53A38C16}" dt="2023-04-23T07:21:50.399" v="1727" actId="478"/>
          <ac:spMkLst>
            <pc:docMk/>
            <pc:sldMk cId="2323736669" sldId="1188"/>
            <ac:spMk id="105" creationId="{78260897-BEF9-0CC7-94B4-E48185481C62}"/>
          </ac:spMkLst>
        </pc:spChg>
        <pc:spChg chg="del">
          <ac:chgData name="Siegbert Rudolph" userId="2af4d44886c067cc" providerId="LiveId" clId="{6B33D7FB-EB52-440B-AD4C-53AA53A38C16}" dt="2023-04-23T07:22:49.530" v="1732" actId="478"/>
          <ac:spMkLst>
            <pc:docMk/>
            <pc:sldMk cId="2323736669" sldId="1188"/>
            <ac:spMk id="106" creationId="{D77A83DD-7652-E7DF-1538-977AEAA8E86D}"/>
          </ac:spMkLst>
        </pc:spChg>
        <pc:spChg chg="del">
          <ac:chgData name="Siegbert Rudolph" userId="2af4d44886c067cc" providerId="LiveId" clId="{6B33D7FB-EB52-440B-AD4C-53AA53A38C16}" dt="2023-04-23T07:22:49.530" v="1732" actId="478"/>
          <ac:spMkLst>
            <pc:docMk/>
            <pc:sldMk cId="2323736669" sldId="1188"/>
            <ac:spMk id="107" creationId="{D7B4033C-4FAB-0FF0-D01B-12C1CCE8E500}"/>
          </ac:spMkLst>
        </pc:spChg>
        <pc:spChg chg="mod">
          <ac:chgData name="Siegbert Rudolph" userId="2af4d44886c067cc" providerId="LiveId" clId="{6B33D7FB-EB52-440B-AD4C-53AA53A38C16}" dt="2023-04-23T10:13:27.456" v="3735" actId="113"/>
          <ac:spMkLst>
            <pc:docMk/>
            <pc:sldMk cId="2323736669" sldId="1188"/>
            <ac:spMk id="108" creationId="{A0CA4EFB-0199-F7AD-AD5D-E79F56187B29}"/>
          </ac:spMkLst>
        </pc:spChg>
        <pc:spChg chg="del">
          <ac:chgData name="Siegbert Rudolph" userId="2af4d44886c067cc" providerId="LiveId" clId="{6B33D7FB-EB52-440B-AD4C-53AA53A38C16}" dt="2023-04-23T07:22:49.530" v="1732" actId="478"/>
          <ac:spMkLst>
            <pc:docMk/>
            <pc:sldMk cId="2323736669" sldId="1188"/>
            <ac:spMk id="110" creationId="{B1A0D8FF-0244-9BCC-D334-51CB5290599D}"/>
          </ac:spMkLst>
        </pc:spChg>
        <pc:spChg chg="mod">
          <ac:chgData name="Siegbert Rudolph" userId="2af4d44886c067cc" providerId="LiveId" clId="{6B33D7FB-EB52-440B-AD4C-53AA53A38C16}" dt="2023-04-23T10:13:27.456" v="3735" actId="113"/>
          <ac:spMkLst>
            <pc:docMk/>
            <pc:sldMk cId="2323736669" sldId="1188"/>
            <ac:spMk id="111" creationId="{1CC11DD6-6F12-71A6-0760-4137EB27CFEB}"/>
          </ac:spMkLst>
        </pc:spChg>
        <pc:spChg chg="del">
          <ac:chgData name="Siegbert Rudolph" userId="2af4d44886c067cc" providerId="LiveId" clId="{6B33D7FB-EB52-440B-AD4C-53AA53A38C16}" dt="2023-04-23T07:21:50.399" v="1727" actId="478"/>
          <ac:spMkLst>
            <pc:docMk/>
            <pc:sldMk cId="2323736669" sldId="1188"/>
            <ac:spMk id="112" creationId="{D9C90FEB-6E1F-0924-803F-E0459C3DDBA7}"/>
          </ac:spMkLst>
        </pc:spChg>
        <pc:spChg chg="del">
          <ac:chgData name="Siegbert Rudolph" userId="2af4d44886c067cc" providerId="LiveId" clId="{6B33D7FB-EB52-440B-AD4C-53AA53A38C16}" dt="2023-04-23T07:23:17.251" v="1733" actId="478"/>
          <ac:spMkLst>
            <pc:docMk/>
            <pc:sldMk cId="2323736669" sldId="1188"/>
            <ac:spMk id="113" creationId="{0B6A13B6-0D51-8373-59D9-179A78AB45DE}"/>
          </ac:spMkLst>
        </pc:spChg>
        <pc:spChg chg="del">
          <ac:chgData name="Siegbert Rudolph" userId="2af4d44886c067cc" providerId="LiveId" clId="{6B33D7FB-EB52-440B-AD4C-53AA53A38C16}" dt="2023-04-23T07:23:17.251" v="1733" actId="478"/>
          <ac:spMkLst>
            <pc:docMk/>
            <pc:sldMk cId="2323736669" sldId="1188"/>
            <ac:spMk id="114" creationId="{658D87D5-90A4-A319-189C-9D821A0616D6}"/>
          </ac:spMkLst>
        </pc:spChg>
        <pc:spChg chg="del">
          <ac:chgData name="Siegbert Rudolph" userId="2af4d44886c067cc" providerId="LiveId" clId="{6B33D7FB-EB52-440B-AD4C-53AA53A38C16}" dt="2023-04-23T07:23:17.251" v="1733" actId="478"/>
          <ac:spMkLst>
            <pc:docMk/>
            <pc:sldMk cId="2323736669" sldId="1188"/>
            <ac:spMk id="117" creationId="{E9214B32-E6C4-52E5-9922-9EA79AF185C8}"/>
          </ac:spMkLst>
        </pc:spChg>
        <pc:spChg chg="del">
          <ac:chgData name="Siegbert Rudolph" userId="2af4d44886c067cc" providerId="LiveId" clId="{6B33D7FB-EB52-440B-AD4C-53AA53A38C16}" dt="2023-04-23T07:23:17.251" v="1733" actId="478"/>
          <ac:spMkLst>
            <pc:docMk/>
            <pc:sldMk cId="2323736669" sldId="1188"/>
            <ac:spMk id="118" creationId="{F038F5ED-BB3A-2301-65AE-DA278D8B8900}"/>
          </ac:spMkLst>
        </pc:spChg>
        <pc:spChg chg="del">
          <ac:chgData name="Siegbert Rudolph" userId="2af4d44886c067cc" providerId="LiveId" clId="{6B33D7FB-EB52-440B-AD4C-53AA53A38C16}" dt="2023-04-23T07:23:17.251" v="1733" actId="478"/>
          <ac:spMkLst>
            <pc:docMk/>
            <pc:sldMk cId="2323736669" sldId="1188"/>
            <ac:spMk id="119" creationId="{40BC52F4-ECC1-06E3-2498-9966B2D7CA5B}"/>
          </ac:spMkLst>
        </pc:spChg>
        <pc:spChg chg="del">
          <ac:chgData name="Siegbert Rudolph" userId="2af4d44886c067cc" providerId="LiveId" clId="{6B33D7FB-EB52-440B-AD4C-53AA53A38C16}" dt="2023-04-23T07:23:17.251" v="1733" actId="478"/>
          <ac:spMkLst>
            <pc:docMk/>
            <pc:sldMk cId="2323736669" sldId="1188"/>
            <ac:spMk id="120" creationId="{7FC0CBD6-1CA4-4409-BDA5-401A64CD2A01}"/>
          </ac:spMkLst>
        </pc:spChg>
        <pc:spChg chg="del">
          <ac:chgData name="Siegbert Rudolph" userId="2af4d44886c067cc" providerId="LiveId" clId="{6B33D7FB-EB52-440B-AD4C-53AA53A38C16}" dt="2023-04-23T07:23:17.251" v="1733" actId="478"/>
          <ac:spMkLst>
            <pc:docMk/>
            <pc:sldMk cId="2323736669" sldId="1188"/>
            <ac:spMk id="121" creationId="{E7C7F3FD-466D-9084-85C1-77A4795787A5}"/>
          </ac:spMkLst>
        </pc:spChg>
        <pc:spChg chg="del">
          <ac:chgData name="Siegbert Rudolph" userId="2af4d44886c067cc" providerId="LiveId" clId="{6B33D7FB-EB52-440B-AD4C-53AA53A38C16}" dt="2023-04-23T07:23:17.251" v="1733" actId="478"/>
          <ac:spMkLst>
            <pc:docMk/>
            <pc:sldMk cId="2323736669" sldId="1188"/>
            <ac:spMk id="122" creationId="{A3F90705-4F2C-E36A-DAD8-D992BA89CDC0}"/>
          </ac:spMkLst>
        </pc:spChg>
        <pc:spChg chg="del">
          <ac:chgData name="Siegbert Rudolph" userId="2af4d44886c067cc" providerId="LiveId" clId="{6B33D7FB-EB52-440B-AD4C-53AA53A38C16}" dt="2023-04-23T07:23:17.251" v="1733" actId="478"/>
          <ac:spMkLst>
            <pc:docMk/>
            <pc:sldMk cId="2323736669" sldId="1188"/>
            <ac:spMk id="123" creationId="{B5313EC7-E5EC-BEFC-B126-2B2EC1CED382}"/>
          </ac:spMkLst>
        </pc:spChg>
        <pc:spChg chg="del">
          <ac:chgData name="Siegbert Rudolph" userId="2af4d44886c067cc" providerId="LiveId" clId="{6B33D7FB-EB52-440B-AD4C-53AA53A38C16}" dt="2023-04-23T07:23:17.251" v="1733" actId="478"/>
          <ac:spMkLst>
            <pc:docMk/>
            <pc:sldMk cId="2323736669" sldId="1188"/>
            <ac:spMk id="124" creationId="{26F8CB1B-812A-ECA4-A046-B195AEEB8867}"/>
          </ac:spMkLst>
        </pc:spChg>
        <pc:spChg chg="del">
          <ac:chgData name="Siegbert Rudolph" userId="2af4d44886c067cc" providerId="LiveId" clId="{6B33D7FB-EB52-440B-AD4C-53AA53A38C16}" dt="2023-04-23T07:23:17.251" v="1733" actId="478"/>
          <ac:spMkLst>
            <pc:docMk/>
            <pc:sldMk cId="2323736669" sldId="1188"/>
            <ac:spMk id="125" creationId="{14E2F14C-BA39-B7D1-D107-ABA271E1B0A5}"/>
          </ac:spMkLst>
        </pc:spChg>
        <pc:spChg chg="del">
          <ac:chgData name="Siegbert Rudolph" userId="2af4d44886c067cc" providerId="LiveId" clId="{6B33D7FB-EB52-440B-AD4C-53AA53A38C16}" dt="2023-04-23T07:23:17.251" v="1733" actId="478"/>
          <ac:spMkLst>
            <pc:docMk/>
            <pc:sldMk cId="2323736669" sldId="1188"/>
            <ac:spMk id="126" creationId="{217948FD-057B-9F0E-8933-A748C1E0FDA1}"/>
          </ac:spMkLst>
        </pc:spChg>
        <pc:spChg chg="del">
          <ac:chgData name="Siegbert Rudolph" userId="2af4d44886c067cc" providerId="LiveId" clId="{6B33D7FB-EB52-440B-AD4C-53AA53A38C16}" dt="2023-04-23T07:23:17.251" v="1733" actId="478"/>
          <ac:spMkLst>
            <pc:docMk/>
            <pc:sldMk cId="2323736669" sldId="1188"/>
            <ac:spMk id="127" creationId="{5FF2007D-564B-556C-BFDE-8AC18C2969CE}"/>
          </ac:spMkLst>
        </pc:spChg>
        <pc:spChg chg="del">
          <ac:chgData name="Siegbert Rudolph" userId="2af4d44886c067cc" providerId="LiveId" clId="{6B33D7FB-EB52-440B-AD4C-53AA53A38C16}" dt="2023-04-23T07:23:17.251" v="1733" actId="478"/>
          <ac:spMkLst>
            <pc:docMk/>
            <pc:sldMk cId="2323736669" sldId="1188"/>
            <ac:spMk id="128" creationId="{3CDCB15F-A19C-0120-183E-1D39057F8B71}"/>
          </ac:spMkLst>
        </pc:spChg>
        <pc:spChg chg="del">
          <ac:chgData name="Siegbert Rudolph" userId="2af4d44886c067cc" providerId="LiveId" clId="{6B33D7FB-EB52-440B-AD4C-53AA53A38C16}" dt="2023-04-23T07:23:17.251" v="1733" actId="478"/>
          <ac:spMkLst>
            <pc:docMk/>
            <pc:sldMk cId="2323736669" sldId="1188"/>
            <ac:spMk id="129" creationId="{CE25D30E-A749-8191-0CA3-F6053B58E991}"/>
          </ac:spMkLst>
        </pc:spChg>
        <pc:spChg chg="del">
          <ac:chgData name="Siegbert Rudolph" userId="2af4d44886c067cc" providerId="LiveId" clId="{6B33D7FB-EB52-440B-AD4C-53AA53A38C16}" dt="2023-04-23T07:23:17.251" v="1733" actId="478"/>
          <ac:spMkLst>
            <pc:docMk/>
            <pc:sldMk cId="2323736669" sldId="1188"/>
            <ac:spMk id="130" creationId="{54A2739B-3CB6-DCFB-6DD1-B2A662B128F7}"/>
          </ac:spMkLst>
        </pc:spChg>
        <pc:spChg chg="del">
          <ac:chgData name="Siegbert Rudolph" userId="2af4d44886c067cc" providerId="LiveId" clId="{6B33D7FB-EB52-440B-AD4C-53AA53A38C16}" dt="2023-04-23T07:23:17.251" v="1733" actId="478"/>
          <ac:spMkLst>
            <pc:docMk/>
            <pc:sldMk cId="2323736669" sldId="1188"/>
            <ac:spMk id="131" creationId="{6A67312C-286A-1C0B-845E-FC426CB33E1A}"/>
          </ac:spMkLst>
        </pc:spChg>
        <pc:spChg chg="del">
          <ac:chgData name="Siegbert Rudolph" userId="2af4d44886c067cc" providerId="LiveId" clId="{6B33D7FB-EB52-440B-AD4C-53AA53A38C16}" dt="2023-04-23T07:23:17.251" v="1733" actId="478"/>
          <ac:spMkLst>
            <pc:docMk/>
            <pc:sldMk cId="2323736669" sldId="1188"/>
            <ac:spMk id="132" creationId="{0055C721-CEBF-D1E6-7B9A-E6C3023AA09D}"/>
          </ac:spMkLst>
        </pc:spChg>
        <pc:spChg chg="del">
          <ac:chgData name="Siegbert Rudolph" userId="2af4d44886c067cc" providerId="LiveId" clId="{6B33D7FB-EB52-440B-AD4C-53AA53A38C16}" dt="2023-04-23T07:23:17.251" v="1733" actId="478"/>
          <ac:spMkLst>
            <pc:docMk/>
            <pc:sldMk cId="2323736669" sldId="1188"/>
            <ac:spMk id="133" creationId="{F1E34A2C-1E4E-7253-497B-986E3ADCC59A}"/>
          </ac:spMkLst>
        </pc:spChg>
        <pc:spChg chg="del">
          <ac:chgData name="Siegbert Rudolph" userId="2af4d44886c067cc" providerId="LiveId" clId="{6B33D7FB-EB52-440B-AD4C-53AA53A38C16}" dt="2023-04-23T07:23:17.251" v="1733" actId="478"/>
          <ac:spMkLst>
            <pc:docMk/>
            <pc:sldMk cId="2323736669" sldId="1188"/>
            <ac:spMk id="134" creationId="{3181328F-D34B-37DC-9DAF-89EA95E47A3D}"/>
          </ac:spMkLst>
        </pc:spChg>
        <pc:spChg chg="del">
          <ac:chgData name="Siegbert Rudolph" userId="2af4d44886c067cc" providerId="LiveId" clId="{6B33D7FB-EB52-440B-AD4C-53AA53A38C16}" dt="2023-04-23T07:23:17.251" v="1733" actId="478"/>
          <ac:spMkLst>
            <pc:docMk/>
            <pc:sldMk cId="2323736669" sldId="1188"/>
            <ac:spMk id="135" creationId="{4973B6B2-0F8F-4EFB-87EC-F9A3BA3B984B}"/>
          </ac:spMkLst>
        </pc:spChg>
        <pc:spChg chg="del">
          <ac:chgData name="Siegbert Rudolph" userId="2af4d44886c067cc" providerId="LiveId" clId="{6B33D7FB-EB52-440B-AD4C-53AA53A38C16}" dt="2023-04-23T07:23:17.251" v="1733" actId="478"/>
          <ac:spMkLst>
            <pc:docMk/>
            <pc:sldMk cId="2323736669" sldId="1188"/>
            <ac:spMk id="136" creationId="{52E15064-2ED5-EB03-C637-94CC236F31D8}"/>
          </ac:spMkLst>
        </pc:spChg>
        <pc:spChg chg="del">
          <ac:chgData name="Siegbert Rudolph" userId="2af4d44886c067cc" providerId="LiveId" clId="{6B33D7FB-EB52-440B-AD4C-53AA53A38C16}" dt="2023-04-23T07:22:19.399" v="1729" actId="478"/>
          <ac:spMkLst>
            <pc:docMk/>
            <pc:sldMk cId="2323736669" sldId="1188"/>
            <ac:spMk id="137" creationId="{C4046800-C420-7025-23A9-C577DFDBEC07}"/>
          </ac:spMkLst>
        </pc:spChg>
        <pc:spChg chg="del">
          <ac:chgData name="Siegbert Rudolph" userId="2af4d44886c067cc" providerId="LiveId" clId="{6B33D7FB-EB52-440B-AD4C-53AA53A38C16}" dt="2023-04-23T07:21:50.399" v="1727" actId="478"/>
          <ac:spMkLst>
            <pc:docMk/>
            <pc:sldMk cId="2323736669" sldId="1188"/>
            <ac:spMk id="138" creationId="{AFF301B5-ED24-9EF3-CDEC-F96FA11B77FB}"/>
          </ac:spMkLst>
        </pc:spChg>
        <pc:spChg chg="del">
          <ac:chgData name="Siegbert Rudolph" userId="2af4d44886c067cc" providerId="LiveId" clId="{6B33D7FB-EB52-440B-AD4C-53AA53A38C16}" dt="2023-04-23T07:21:50.399" v="1727" actId="478"/>
          <ac:spMkLst>
            <pc:docMk/>
            <pc:sldMk cId="2323736669" sldId="1188"/>
            <ac:spMk id="139" creationId="{D578832E-BCDC-EB58-85A2-C12D94B0919B}"/>
          </ac:spMkLst>
        </pc:spChg>
        <pc:spChg chg="del">
          <ac:chgData name="Siegbert Rudolph" userId="2af4d44886c067cc" providerId="LiveId" clId="{6B33D7FB-EB52-440B-AD4C-53AA53A38C16}" dt="2023-04-23T07:21:50.399" v="1727" actId="478"/>
          <ac:spMkLst>
            <pc:docMk/>
            <pc:sldMk cId="2323736669" sldId="1188"/>
            <ac:spMk id="140" creationId="{A5730C6D-C0D4-21FF-B894-1874808BE76C}"/>
          </ac:spMkLst>
        </pc:spChg>
        <pc:spChg chg="del">
          <ac:chgData name="Siegbert Rudolph" userId="2af4d44886c067cc" providerId="LiveId" clId="{6B33D7FB-EB52-440B-AD4C-53AA53A38C16}" dt="2023-04-23T07:21:53.110" v="1728" actId="478"/>
          <ac:spMkLst>
            <pc:docMk/>
            <pc:sldMk cId="2323736669" sldId="1188"/>
            <ac:spMk id="141" creationId="{E83CE5CB-D4C4-2215-A2FD-9E7277E2C781}"/>
          </ac:spMkLst>
        </pc:spChg>
        <pc:spChg chg="mod">
          <ac:chgData name="Siegbert Rudolph" userId="2af4d44886c067cc" providerId="LiveId" clId="{6B33D7FB-EB52-440B-AD4C-53AA53A38C16}" dt="2023-04-23T10:13:27.456" v="3735" actId="113"/>
          <ac:spMkLst>
            <pc:docMk/>
            <pc:sldMk cId="2323736669" sldId="1188"/>
            <ac:spMk id="142" creationId="{ED91E6A1-9CB1-DF0A-8133-A424BA021E30}"/>
          </ac:spMkLst>
        </pc:spChg>
        <pc:spChg chg="del">
          <ac:chgData name="Siegbert Rudolph" userId="2af4d44886c067cc" providerId="LiveId" clId="{6B33D7FB-EB52-440B-AD4C-53AA53A38C16}" dt="2023-04-23T07:21:50.399" v="1727" actId="478"/>
          <ac:spMkLst>
            <pc:docMk/>
            <pc:sldMk cId="2323736669" sldId="1188"/>
            <ac:spMk id="144" creationId="{54A0AED4-581F-B462-95AA-6CFADDBA2A06}"/>
          </ac:spMkLst>
        </pc:spChg>
        <pc:spChg chg="mod">
          <ac:chgData name="Siegbert Rudolph" userId="2af4d44886c067cc" providerId="LiveId" clId="{6B33D7FB-EB52-440B-AD4C-53AA53A38C16}" dt="2023-04-23T10:13:27.456" v="3735" actId="113"/>
          <ac:spMkLst>
            <pc:docMk/>
            <pc:sldMk cId="2323736669" sldId="1188"/>
            <ac:spMk id="145" creationId="{3DFF0703-90EC-E07F-BFED-8B944B476B1B}"/>
          </ac:spMkLst>
        </pc:spChg>
        <pc:spChg chg="del">
          <ac:chgData name="Siegbert Rudolph" userId="2af4d44886c067cc" providerId="LiveId" clId="{6B33D7FB-EB52-440B-AD4C-53AA53A38C16}" dt="2023-04-23T07:21:50.399" v="1727" actId="478"/>
          <ac:spMkLst>
            <pc:docMk/>
            <pc:sldMk cId="2323736669" sldId="1188"/>
            <ac:spMk id="146" creationId="{4179C103-4F27-00F8-DB8F-22FA37893F0B}"/>
          </ac:spMkLst>
        </pc:spChg>
        <pc:spChg chg="del">
          <ac:chgData name="Siegbert Rudolph" userId="2af4d44886c067cc" providerId="LiveId" clId="{6B33D7FB-EB52-440B-AD4C-53AA53A38C16}" dt="2023-04-23T07:21:50.399" v="1727" actId="478"/>
          <ac:spMkLst>
            <pc:docMk/>
            <pc:sldMk cId="2323736669" sldId="1188"/>
            <ac:spMk id="147" creationId="{1ADD35D4-92C0-1E09-AEBC-DEE466F6C80B}"/>
          </ac:spMkLst>
        </pc:spChg>
        <pc:spChg chg="del">
          <ac:chgData name="Siegbert Rudolph" userId="2af4d44886c067cc" providerId="LiveId" clId="{6B33D7FB-EB52-440B-AD4C-53AA53A38C16}" dt="2023-04-23T07:22:19.399" v="1729" actId="478"/>
          <ac:spMkLst>
            <pc:docMk/>
            <pc:sldMk cId="2323736669" sldId="1188"/>
            <ac:spMk id="148" creationId="{8E602C1E-010E-7D89-A246-81EDEFABA228}"/>
          </ac:spMkLst>
        </pc:spChg>
        <pc:spChg chg="del">
          <ac:chgData name="Siegbert Rudolph" userId="2af4d44886c067cc" providerId="LiveId" clId="{6B33D7FB-EB52-440B-AD4C-53AA53A38C16}" dt="2023-04-23T07:21:50.399" v="1727" actId="478"/>
          <ac:spMkLst>
            <pc:docMk/>
            <pc:sldMk cId="2323736669" sldId="1188"/>
            <ac:spMk id="150" creationId="{0ACAF204-E4A8-EAAE-6DB8-D774EA3FB9DF}"/>
          </ac:spMkLst>
        </pc:spChg>
        <pc:spChg chg="del">
          <ac:chgData name="Siegbert Rudolph" userId="2af4d44886c067cc" providerId="LiveId" clId="{6B33D7FB-EB52-440B-AD4C-53AA53A38C16}" dt="2023-04-23T07:23:17.251" v="1733" actId="478"/>
          <ac:spMkLst>
            <pc:docMk/>
            <pc:sldMk cId="2323736669" sldId="1188"/>
            <ac:spMk id="151" creationId="{C34B8859-1F4B-32B3-EA47-6EDCA6A02A2F}"/>
          </ac:spMkLst>
        </pc:spChg>
        <pc:spChg chg="del">
          <ac:chgData name="Siegbert Rudolph" userId="2af4d44886c067cc" providerId="LiveId" clId="{6B33D7FB-EB52-440B-AD4C-53AA53A38C16}" dt="2023-04-23T07:23:17.251" v="1733" actId="478"/>
          <ac:spMkLst>
            <pc:docMk/>
            <pc:sldMk cId="2323736669" sldId="1188"/>
            <ac:spMk id="152" creationId="{040D26FC-6A52-2CA0-F81B-11D4F50FC1AD}"/>
          </ac:spMkLst>
        </pc:spChg>
        <pc:spChg chg="del">
          <ac:chgData name="Siegbert Rudolph" userId="2af4d44886c067cc" providerId="LiveId" clId="{6B33D7FB-EB52-440B-AD4C-53AA53A38C16}" dt="2023-04-23T07:22:19.399" v="1729" actId="478"/>
          <ac:spMkLst>
            <pc:docMk/>
            <pc:sldMk cId="2323736669" sldId="1188"/>
            <ac:spMk id="153" creationId="{FD1BC391-852D-9E04-D325-7BFD811E9154}"/>
          </ac:spMkLst>
        </pc:spChg>
        <pc:spChg chg="del">
          <ac:chgData name="Siegbert Rudolph" userId="2af4d44886c067cc" providerId="LiveId" clId="{6B33D7FB-EB52-440B-AD4C-53AA53A38C16}" dt="2023-04-23T07:22:19.399" v="1729" actId="478"/>
          <ac:spMkLst>
            <pc:docMk/>
            <pc:sldMk cId="2323736669" sldId="1188"/>
            <ac:spMk id="154" creationId="{1DEFAB51-B111-F2F7-4EA4-A5C7A0B3C29D}"/>
          </ac:spMkLst>
        </pc:spChg>
        <pc:spChg chg="del">
          <ac:chgData name="Siegbert Rudolph" userId="2af4d44886c067cc" providerId="LiveId" clId="{6B33D7FB-EB52-440B-AD4C-53AA53A38C16}" dt="2023-04-23T07:22:19.399" v="1729" actId="478"/>
          <ac:spMkLst>
            <pc:docMk/>
            <pc:sldMk cId="2323736669" sldId="1188"/>
            <ac:spMk id="155" creationId="{27B83906-4981-EEB7-A41B-9DDCD70B444C}"/>
          </ac:spMkLst>
        </pc:spChg>
        <pc:spChg chg="del">
          <ac:chgData name="Siegbert Rudolph" userId="2af4d44886c067cc" providerId="LiveId" clId="{6B33D7FB-EB52-440B-AD4C-53AA53A38C16}" dt="2023-04-23T07:23:17.251" v="1733" actId="478"/>
          <ac:spMkLst>
            <pc:docMk/>
            <pc:sldMk cId="2323736669" sldId="1188"/>
            <ac:spMk id="156" creationId="{9BF11BB9-2542-29F0-18D3-6E10C59321DE}"/>
          </ac:spMkLst>
        </pc:spChg>
        <pc:spChg chg="del">
          <ac:chgData name="Siegbert Rudolph" userId="2af4d44886c067cc" providerId="LiveId" clId="{6B33D7FB-EB52-440B-AD4C-53AA53A38C16}" dt="2023-04-23T07:23:17.251" v="1733" actId="478"/>
          <ac:spMkLst>
            <pc:docMk/>
            <pc:sldMk cId="2323736669" sldId="1188"/>
            <ac:spMk id="157" creationId="{E16EEEC6-E972-133E-A99C-6D0ACB234ECA}"/>
          </ac:spMkLst>
        </pc:spChg>
        <pc:spChg chg="mod">
          <ac:chgData name="Siegbert Rudolph" userId="2af4d44886c067cc" providerId="LiveId" clId="{6B33D7FB-EB52-440B-AD4C-53AA53A38C16}" dt="2023-04-23T10:13:27.456" v="3735" actId="113"/>
          <ac:spMkLst>
            <pc:docMk/>
            <pc:sldMk cId="2323736669" sldId="1188"/>
            <ac:spMk id="158" creationId="{AE0D5365-8318-8713-A73A-A349804F3AE0}"/>
          </ac:spMkLst>
        </pc:spChg>
        <pc:spChg chg="del">
          <ac:chgData name="Siegbert Rudolph" userId="2af4d44886c067cc" providerId="LiveId" clId="{6B33D7FB-EB52-440B-AD4C-53AA53A38C16}" dt="2023-04-23T07:23:17.251" v="1733" actId="478"/>
          <ac:spMkLst>
            <pc:docMk/>
            <pc:sldMk cId="2323736669" sldId="1188"/>
            <ac:spMk id="160" creationId="{B78956ED-01C5-383A-F038-AA8E3813D1EE}"/>
          </ac:spMkLst>
        </pc:spChg>
        <pc:spChg chg="mod">
          <ac:chgData name="Siegbert Rudolph" userId="2af4d44886c067cc" providerId="LiveId" clId="{6B33D7FB-EB52-440B-AD4C-53AA53A38C16}" dt="2023-04-23T10:13:27.456" v="3735" actId="113"/>
          <ac:spMkLst>
            <pc:docMk/>
            <pc:sldMk cId="2323736669" sldId="1188"/>
            <ac:spMk id="161" creationId="{3D471EEF-E5AD-5FBD-4523-D286A790CAD7}"/>
          </ac:spMkLst>
        </pc:spChg>
        <pc:spChg chg="del">
          <ac:chgData name="Siegbert Rudolph" userId="2af4d44886c067cc" providerId="LiveId" clId="{6B33D7FB-EB52-440B-AD4C-53AA53A38C16}" dt="2023-04-23T07:23:17.251" v="1733" actId="478"/>
          <ac:spMkLst>
            <pc:docMk/>
            <pc:sldMk cId="2323736669" sldId="1188"/>
            <ac:spMk id="162" creationId="{B0695D84-18BB-EE46-F2FC-27CDFD45604B}"/>
          </ac:spMkLst>
        </pc:spChg>
        <pc:spChg chg="del">
          <ac:chgData name="Siegbert Rudolph" userId="2af4d44886c067cc" providerId="LiveId" clId="{6B33D7FB-EB52-440B-AD4C-53AA53A38C16}" dt="2023-04-23T07:23:23.713" v="1734" actId="478"/>
          <ac:spMkLst>
            <pc:docMk/>
            <pc:sldMk cId="2323736669" sldId="1188"/>
            <ac:spMk id="163" creationId="{FE8304F8-1887-5E95-FD71-9C4F4528A69E}"/>
          </ac:spMkLst>
        </pc:spChg>
        <pc:spChg chg="del">
          <ac:chgData name="Siegbert Rudolph" userId="2af4d44886c067cc" providerId="LiveId" clId="{6B33D7FB-EB52-440B-AD4C-53AA53A38C16}" dt="2023-04-23T07:23:23.713" v="1734" actId="478"/>
          <ac:spMkLst>
            <pc:docMk/>
            <pc:sldMk cId="2323736669" sldId="1188"/>
            <ac:spMk id="164" creationId="{B106602C-4371-97A9-CA76-F7EF46E6BC38}"/>
          </ac:spMkLst>
        </pc:spChg>
        <pc:spChg chg="mod">
          <ac:chgData name="Siegbert Rudolph" userId="2af4d44886c067cc" providerId="LiveId" clId="{6B33D7FB-EB52-440B-AD4C-53AA53A38C16}" dt="2023-04-23T10:13:27.456" v="3735" actId="113"/>
          <ac:spMkLst>
            <pc:docMk/>
            <pc:sldMk cId="2323736669" sldId="1188"/>
            <ac:spMk id="165" creationId="{E524A980-DDBE-8286-784A-0156FA5CD471}"/>
          </ac:spMkLst>
        </pc:spChg>
        <pc:spChg chg="del">
          <ac:chgData name="Siegbert Rudolph" userId="2af4d44886c067cc" providerId="LiveId" clId="{6B33D7FB-EB52-440B-AD4C-53AA53A38C16}" dt="2023-04-23T07:23:23.713" v="1734" actId="478"/>
          <ac:spMkLst>
            <pc:docMk/>
            <pc:sldMk cId="2323736669" sldId="1188"/>
            <ac:spMk id="167" creationId="{5AFAB21D-C7AD-B690-966E-9EBE61AB6B2A}"/>
          </ac:spMkLst>
        </pc:spChg>
        <pc:spChg chg="mod">
          <ac:chgData name="Siegbert Rudolph" userId="2af4d44886c067cc" providerId="LiveId" clId="{6B33D7FB-EB52-440B-AD4C-53AA53A38C16}" dt="2023-04-23T10:13:27.456" v="3735" actId="113"/>
          <ac:spMkLst>
            <pc:docMk/>
            <pc:sldMk cId="2323736669" sldId="1188"/>
            <ac:spMk id="168" creationId="{72F7A44D-47E5-2B7F-192D-9B23E0298726}"/>
          </ac:spMkLst>
        </pc:spChg>
        <pc:spChg chg="del">
          <ac:chgData name="Siegbert Rudolph" userId="2af4d44886c067cc" providerId="LiveId" clId="{6B33D7FB-EB52-440B-AD4C-53AA53A38C16}" dt="2023-04-23T07:23:23.713" v="1734" actId="478"/>
          <ac:spMkLst>
            <pc:docMk/>
            <pc:sldMk cId="2323736669" sldId="1188"/>
            <ac:spMk id="169" creationId="{07E9DF0F-DE91-C35C-1944-65A727DAD9A1}"/>
          </ac:spMkLst>
        </pc:spChg>
        <pc:spChg chg="del">
          <ac:chgData name="Siegbert Rudolph" userId="2af4d44886c067cc" providerId="LiveId" clId="{6B33D7FB-EB52-440B-AD4C-53AA53A38C16}" dt="2023-04-23T07:23:43.805" v="1735" actId="478"/>
          <ac:spMkLst>
            <pc:docMk/>
            <pc:sldMk cId="2323736669" sldId="1188"/>
            <ac:spMk id="170" creationId="{2AC1D673-A9BD-EC00-81D7-48A061A451DA}"/>
          </ac:spMkLst>
        </pc:spChg>
        <pc:spChg chg="del">
          <ac:chgData name="Siegbert Rudolph" userId="2af4d44886c067cc" providerId="LiveId" clId="{6B33D7FB-EB52-440B-AD4C-53AA53A38C16}" dt="2023-04-23T07:23:43.805" v="1735" actId="478"/>
          <ac:spMkLst>
            <pc:docMk/>
            <pc:sldMk cId="2323736669" sldId="1188"/>
            <ac:spMk id="171" creationId="{9D224F4E-B085-0FC5-2E62-0427AA4F33EB}"/>
          </ac:spMkLst>
        </pc:spChg>
        <pc:spChg chg="del">
          <ac:chgData name="Siegbert Rudolph" userId="2af4d44886c067cc" providerId="LiveId" clId="{6B33D7FB-EB52-440B-AD4C-53AA53A38C16}" dt="2023-04-23T07:23:43.805" v="1735" actId="478"/>
          <ac:spMkLst>
            <pc:docMk/>
            <pc:sldMk cId="2323736669" sldId="1188"/>
            <ac:spMk id="172" creationId="{D484F53B-68B9-0191-A276-F9BD3133C94F}"/>
          </ac:spMkLst>
        </pc:spChg>
        <pc:spChg chg="del">
          <ac:chgData name="Siegbert Rudolph" userId="2af4d44886c067cc" providerId="LiveId" clId="{6B33D7FB-EB52-440B-AD4C-53AA53A38C16}" dt="2023-04-23T07:23:43.805" v="1735" actId="478"/>
          <ac:spMkLst>
            <pc:docMk/>
            <pc:sldMk cId="2323736669" sldId="1188"/>
            <ac:spMk id="173" creationId="{A2E24848-7DB5-5E29-7A18-25A9FE4AD203}"/>
          </ac:spMkLst>
        </pc:spChg>
        <pc:spChg chg="del">
          <ac:chgData name="Siegbert Rudolph" userId="2af4d44886c067cc" providerId="LiveId" clId="{6B33D7FB-EB52-440B-AD4C-53AA53A38C16}" dt="2023-04-23T07:23:43.805" v="1735" actId="478"/>
          <ac:spMkLst>
            <pc:docMk/>
            <pc:sldMk cId="2323736669" sldId="1188"/>
            <ac:spMk id="174" creationId="{84E3B9B7-F2D3-5926-EF7C-508813EB987A}"/>
          </ac:spMkLst>
        </pc:spChg>
        <pc:spChg chg="del">
          <ac:chgData name="Siegbert Rudolph" userId="2af4d44886c067cc" providerId="LiveId" clId="{6B33D7FB-EB52-440B-AD4C-53AA53A38C16}" dt="2023-04-23T07:23:17.251" v="1733" actId="478"/>
          <ac:spMkLst>
            <pc:docMk/>
            <pc:sldMk cId="2323736669" sldId="1188"/>
            <ac:spMk id="175" creationId="{723000F2-E1C8-2E83-0DB0-E706EFACD440}"/>
          </ac:spMkLst>
        </pc:spChg>
        <pc:spChg chg="del">
          <ac:chgData name="Siegbert Rudolph" userId="2af4d44886c067cc" providerId="LiveId" clId="{6B33D7FB-EB52-440B-AD4C-53AA53A38C16}" dt="2023-04-23T07:23:17.251" v="1733" actId="478"/>
          <ac:spMkLst>
            <pc:docMk/>
            <pc:sldMk cId="2323736669" sldId="1188"/>
            <ac:spMk id="176" creationId="{43E762DE-96B2-3124-4873-F1E95E835FF9}"/>
          </ac:spMkLst>
        </pc:spChg>
        <pc:spChg chg="del">
          <ac:chgData name="Siegbert Rudolph" userId="2af4d44886c067cc" providerId="LiveId" clId="{6B33D7FB-EB52-440B-AD4C-53AA53A38C16}" dt="2023-04-23T07:23:43.805" v="1735" actId="478"/>
          <ac:spMkLst>
            <pc:docMk/>
            <pc:sldMk cId="2323736669" sldId="1188"/>
            <ac:spMk id="177" creationId="{2B46F5A1-B7FC-59DD-10D5-FC61272DB69C}"/>
          </ac:spMkLst>
        </pc:spChg>
        <pc:spChg chg="del">
          <ac:chgData name="Siegbert Rudolph" userId="2af4d44886c067cc" providerId="LiveId" clId="{6B33D7FB-EB52-440B-AD4C-53AA53A38C16}" dt="2023-04-23T07:22:19.399" v="1729" actId="478"/>
          <ac:spMkLst>
            <pc:docMk/>
            <pc:sldMk cId="2323736669" sldId="1188"/>
            <ac:spMk id="178" creationId="{07D0632D-1AEE-C602-7B0F-7B840AA8D1FC}"/>
          </ac:spMkLst>
        </pc:spChg>
        <pc:spChg chg="del">
          <ac:chgData name="Siegbert Rudolph" userId="2af4d44886c067cc" providerId="LiveId" clId="{6B33D7FB-EB52-440B-AD4C-53AA53A38C16}" dt="2023-04-23T07:21:50.399" v="1727" actId="478"/>
          <ac:spMkLst>
            <pc:docMk/>
            <pc:sldMk cId="2323736669" sldId="1188"/>
            <ac:spMk id="179" creationId="{066D8FFD-5ABF-1A01-4160-8D266989F961}"/>
          </ac:spMkLst>
        </pc:spChg>
        <pc:spChg chg="del">
          <ac:chgData name="Siegbert Rudolph" userId="2af4d44886c067cc" providerId="LiveId" clId="{6B33D7FB-EB52-440B-AD4C-53AA53A38C16}" dt="2023-04-23T07:21:50.399" v="1727" actId="478"/>
          <ac:spMkLst>
            <pc:docMk/>
            <pc:sldMk cId="2323736669" sldId="1188"/>
            <ac:spMk id="180" creationId="{4A249988-89AB-52EF-0EC9-EB0D2C5C2085}"/>
          </ac:spMkLst>
        </pc:spChg>
        <pc:spChg chg="del">
          <ac:chgData name="Siegbert Rudolph" userId="2af4d44886c067cc" providerId="LiveId" clId="{6B33D7FB-EB52-440B-AD4C-53AA53A38C16}" dt="2023-04-23T07:22:19.399" v="1729" actId="478"/>
          <ac:spMkLst>
            <pc:docMk/>
            <pc:sldMk cId="2323736669" sldId="1188"/>
            <ac:spMk id="181" creationId="{D08D46B9-BBD8-465D-9A94-CAF170C61376}"/>
          </ac:spMkLst>
        </pc:spChg>
        <pc:spChg chg="del">
          <ac:chgData name="Siegbert Rudolph" userId="2af4d44886c067cc" providerId="LiveId" clId="{6B33D7FB-EB52-440B-AD4C-53AA53A38C16}" dt="2023-04-23T07:23:43.805" v="1735" actId="478"/>
          <ac:spMkLst>
            <pc:docMk/>
            <pc:sldMk cId="2323736669" sldId="1188"/>
            <ac:spMk id="184" creationId="{C991D133-9CA6-509E-C285-C1AA45258187}"/>
          </ac:spMkLst>
        </pc:spChg>
        <pc:spChg chg="del">
          <ac:chgData name="Siegbert Rudolph" userId="2af4d44886c067cc" providerId="LiveId" clId="{6B33D7FB-EB52-440B-AD4C-53AA53A38C16}" dt="2023-04-23T07:23:43.805" v="1735" actId="478"/>
          <ac:spMkLst>
            <pc:docMk/>
            <pc:sldMk cId="2323736669" sldId="1188"/>
            <ac:spMk id="185" creationId="{B34437BE-B5B4-1258-96A0-8FF388CA6307}"/>
          </ac:spMkLst>
        </pc:spChg>
        <pc:spChg chg="del">
          <ac:chgData name="Siegbert Rudolph" userId="2af4d44886c067cc" providerId="LiveId" clId="{6B33D7FB-EB52-440B-AD4C-53AA53A38C16}" dt="2023-04-23T07:21:50.399" v="1727" actId="478"/>
          <ac:spMkLst>
            <pc:docMk/>
            <pc:sldMk cId="2323736669" sldId="1188"/>
            <ac:spMk id="186" creationId="{CFF58D08-CCE0-57A8-FA07-F0CB078DF4B9}"/>
          </ac:spMkLst>
        </pc:spChg>
        <pc:spChg chg="del">
          <ac:chgData name="Siegbert Rudolph" userId="2af4d44886c067cc" providerId="LiveId" clId="{6B33D7FB-EB52-440B-AD4C-53AA53A38C16}" dt="2023-04-23T07:21:50.399" v="1727" actId="478"/>
          <ac:spMkLst>
            <pc:docMk/>
            <pc:sldMk cId="2323736669" sldId="1188"/>
            <ac:spMk id="187" creationId="{97D569FC-C603-9790-8EBF-111BC0DCF99B}"/>
          </ac:spMkLst>
        </pc:spChg>
        <pc:spChg chg="del">
          <ac:chgData name="Siegbert Rudolph" userId="2af4d44886c067cc" providerId="LiveId" clId="{6B33D7FB-EB52-440B-AD4C-53AA53A38C16}" dt="2023-04-23T07:23:17.251" v="1733" actId="478"/>
          <ac:spMkLst>
            <pc:docMk/>
            <pc:sldMk cId="2323736669" sldId="1188"/>
            <ac:spMk id="188" creationId="{151206BA-8CE0-53D1-5F96-11FB5BF1F6AC}"/>
          </ac:spMkLst>
        </pc:spChg>
        <pc:spChg chg="del">
          <ac:chgData name="Siegbert Rudolph" userId="2af4d44886c067cc" providerId="LiveId" clId="{6B33D7FB-EB52-440B-AD4C-53AA53A38C16}" dt="2023-04-23T07:22:19.399" v="1729" actId="478"/>
          <ac:spMkLst>
            <pc:docMk/>
            <pc:sldMk cId="2323736669" sldId="1188"/>
            <ac:spMk id="190" creationId="{DADF0ACA-BDBD-87C0-32CA-AA86611128E1}"/>
          </ac:spMkLst>
        </pc:spChg>
        <pc:spChg chg="del">
          <ac:chgData name="Siegbert Rudolph" userId="2af4d44886c067cc" providerId="LiveId" clId="{6B33D7FB-EB52-440B-AD4C-53AA53A38C16}" dt="2023-04-23T07:23:17.251" v="1733" actId="478"/>
          <ac:spMkLst>
            <pc:docMk/>
            <pc:sldMk cId="2323736669" sldId="1188"/>
            <ac:spMk id="193" creationId="{037E945B-B2EA-FFD3-8920-83C1CC561DEB}"/>
          </ac:spMkLst>
        </pc:spChg>
        <pc:spChg chg="del">
          <ac:chgData name="Siegbert Rudolph" userId="2af4d44886c067cc" providerId="LiveId" clId="{6B33D7FB-EB52-440B-AD4C-53AA53A38C16}" dt="2023-04-23T07:21:50.399" v="1727" actId="478"/>
          <ac:spMkLst>
            <pc:docMk/>
            <pc:sldMk cId="2323736669" sldId="1188"/>
            <ac:spMk id="194" creationId="{C2C39366-599A-DD32-E097-FB8748807F2B}"/>
          </ac:spMkLst>
        </pc:spChg>
        <pc:spChg chg="del">
          <ac:chgData name="Siegbert Rudolph" userId="2af4d44886c067cc" providerId="LiveId" clId="{6B33D7FB-EB52-440B-AD4C-53AA53A38C16}" dt="2023-04-23T07:21:50.399" v="1727" actId="478"/>
          <ac:spMkLst>
            <pc:docMk/>
            <pc:sldMk cId="2323736669" sldId="1188"/>
            <ac:spMk id="195" creationId="{00265A69-8F23-4D57-7B6A-089CD2FD00C3}"/>
          </ac:spMkLst>
        </pc:spChg>
        <pc:spChg chg="del">
          <ac:chgData name="Siegbert Rudolph" userId="2af4d44886c067cc" providerId="LiveId" clId="{6B33D7FB-EB52-440B-AD4C-53AA53A38C16}" dt="2023-04-23T07:21:50.399" v="1727" actId="478"/>
          <ac:spMkLst>
            <pc:docMk/>
            <pc:sldMk cId="2323736669" sldId="1188"/>
            <ac:spMk id="196" creationId="{08E11270-FC48-F40B-D45D-58F33A366362}"/>
          </ac:spMkLst>
        </pc:spChg>
        <pc:spChg chg="del">
          <ac:chgData name="Siegbert Rudolph" userId="2af4d44886c067cc" providerId="LiveId" clId="{6B33D7FB-EB52-440B-AD4C-53AA53A38C16}" dt="2023-04-23T07:21:50.399" v="1727" actId="478"/>
          <ac:spMkLst>
            <pc:docMk/>
            <pc:sldMk cId="2323736669" sldId="1188"/>
            <ac:spMk id="197" creationId="{5CF16346-BBD5-A890-F8BB-C1F69CC88849}"/>
          </ac:spMkLst>
        </pc:spChg>
        <pc:spChg chg="del">
          <ac:chgData name="Siegbert Rudolph" userId="2af4d44886c067cc" providerId="LiveId" clId="{6B33D7FB-EB52-440B-AD4C-53AA53A38C16}" dt="2023-04-23T07:22:19.399" v="1729" actId="478"/>
          <ac:spMkLst>
            <pc:docMk/>
            <pc:sldMk cId="2323736669" sldId="1188"/>
            <ac:spMk id="198" creationId="{7F26F6AF-45A9-0D51-5D18-2503A926F54F}"/>
          </ac:spMkLst>
        </pc:spChg>
        <pc:spChg chg="del">
          <ac:chgData name="Siegbert Rudolph" userId="2af4d44886c067cc" providerId="LiveId" clId="{6B33D7FB-EB52-440B-AD4C-53AA53A38C16}" dt="2023-04-23T07:22:19.399" v="1729" actId="478"/>
          <ac:spMkLst>
            <pc:docMk/>
            <pc:sldMk cId="2323736669" sldId="1188"/>
            <ac:spMk id="199" creationId="{AF8EE9FC-80DE-DEE2-CA4D-BDC3B909D972}"/>
          </ac:spMkLst>
        </pc:spChg>
        <pc:spChg chg="del">
          <ac:chgData name="Siegbert Rudolph" userId="2af4d44886c067cc" providerId="LiveId" clId="{6B33D7FB-EB52-440B-AD4C-53AA53A38C16}" dt="2023-04-23T07:22:19.399" v="1729" actId="478"/>
          <ac:spMkLst>
            <pc:docMk/>
            <pc:sldMk cId="2323736669" sldId="1188"/>
            <ac:spMk id="200" creationId="{4C05B768-5B99-0AE7-7E31-C0D5161AFBEC}"/>
          </ac:spMkLst>
        </pc:spChg>
        <pc:spChg chg="del">
          <ac:chgData name="Siegbert Rudolph" userId="2af4d44886c067cc" providerId="LiveId" clId="{6B33D7FB-EB52-440B-AD4C-53AA53A38C16}" dt="2023-04-23T07:22:19.399" v="1729" actId="478"/>
          <ac:spMkLst>
            <pc:docMk/>
            <pc:sldMk cId="2323736669" sldId="1188"/>
            <ac:spMk id="201" creationId="{21BD03E3-1194-0AF9-A7E4-903E8D6730EA}"/>
          </ac:spMkLst>
        </pc:spChg>
        <pc:spChg chg="del">
          <ac:chgData name="Siegbert Rudolph" userId="2af4d44886c067cc" providerId="LiveId" clId="{6B33D7FB-EB52-440B-AD4C-53AA53A38C16}" dt="2023-04-23T07:22:19.399" v="1729" actId="478"/>
          <ac:spMkLst>
            <pc:docMk/>
            <pc:sldMk cId="2323736669" sldId="1188"/>
            <ac:spMk id="202" creationId="{2119630D-634C-64DF-649A-B2E9F93D73B9}"/>
          </ac:spMkLst>
        </pc:spChg>
        <pc:spChg chg="del">
          <ac:chgData name="Siegbert Rudolph" userId="2af4d44886c067cc" providerId="LiveId" clId="{6B33D7FB-EB52-440B-AD4C-53AA53A38C16}" dt="2023-04-23T07:23:17.251" v="1733" actId="478"/>
          <ac:spMkLst>
            <pc:docMk/>
            <pc:sldMk cId="2323736669" sldId="1188"/>
            <ac:spMk id="203" creationId="{89C3FC7A-074A-3F75-F2C0-FCCEC1E670B7}"/>
          </ac:spMkLst>
        </pc:spChg>
        <pc:spChg chg="del">
          <ac:chgData name="Siegbert Rudolph" userId="2af4d44886c067cc" providerId="LiveId" clId="{6B33D7FB-EB52-440B-AD4C-53AA53A38C16}" dt="2023-04-23T07:23:17.251" v="1733" actId="478"/>
          <ac:spMkLst>
            <pc:docMk/>
            <pc:sldMk cId="2323736669" sldId="1188"/>
            <ac:spMk id="204" creationId="{A1D3D29F-69F3-2D34-7BE6-3ED3398CA7D5}"/>
          </ac:spMkLst>
        </pc:spChg>
        <pc:spChg chg="del">
          <ac:chgData name="Siegbert Rudolph" userId="2af4d44886c067cc" providerId="LiveId" clId="{6B33D7FB-EB52-440B-AD4C-53AA53A38C16}" dt="2023-04-23T07:23:17.251" v="1733" actId="478"/>
          <ac:spMkLst>
            <pc:docMk/>
            <pc:sldMk cId="2323736669" sldId="1188"/>
            <ac:spMk id="205" creationId="{123C4C29-2624-1891-7023-37ACE09FBEE3}"/>
          </ac:spMkLst>
        </pc:spChg>
        <pc:spChg chg="del">
          <ac:chgData name="Siegbert Rudolph" userId="2af4d44886c067cc" providerId="LiveId" clId="{6B33D7FB-EB52-440B-AD4C-53AA53A38C16}" dt="2023-04-23T07:23:17.251" v="1733" actId="478"/>
          <ac:spMkLst>
            <pc:docMk/>
            <pc:sldMk cId="2323736669" sldId="1188"/>
            <ac:spMk id="206" creationId="{042B1FA8-9D11-592A-F948-A18BD2A5B695}"/>
          </ac:spMkLst>
        </pc:spChg>
        <pc:spChg chg="del">
          <ac:chgData name="Siegbert Rudolph" userId="2af4d44886c067cc" providerId="LiveId" clId="{6B33D7FB-EB52-440B-AD4C-53AA53A38C16}" dt="2023-04-23T07:23:17.251" v="1733" actId="478"/>
          <ac:spMkLst>
            <pc:docMk/>
            <pc:sldMk cId="2323736669" sldId="1188"/>
            <ac:spMk id="207" creationId="{BF5C45B5-E2B8-11CB-3801-665A25398873}"/>
          </ac:spMkLst>
        </pc:spChg>
        <pc:spChg chg="del">
          <ac:chgData name="Siegbert Rudolph" userId="2af4d44886c067cc" providerId="LiveId" clId="{6B33D7FB-EB52-440B-AD4C-53AA53A38C16}" dt="2023-04-23T07:23:17.251" v="1733" actId="478"/>
          <ac:spMkLst>
            <pc:docMk/>
            <pc:sldMk cId="2323736669" sldId="1188"/>
            <ac:spMk id="208" creationId="{7A02F6A1-5237-3818-4CC0-62A54DAE0E8D}"/>
          </ac:spMkLst>
        </pc:spChg>
        <pc:spChg chg="del">
          <ac:chgData name="Siegbert Rudolph" userId="2af4d44886c067cc" providerId="LiveId" clId="{6B33D7FB-EB52-440B-AD4C-53AA53A38C16}" dt="2023-04-23T07:23:17.251" v="1733" actId="478"/>
          <ac:spMkLst>
            <pc:docMk/>
            <pc:sldMk cId="2323736669" sldId="1188"/>
            <ac:spMk id="209" creationId="{10D92B6A-83EB-EA1C-3071-283CC1C8F89C}"/>
          </ac:spMkLst>
        </pc:spChg>
        <pc:picChg chg="add mod">
          <ac:chgData name="Siegbert Rudolph" userId="2af4d44886c067cc" providerId="LiveId" clId="{6B33D7FB-EB52-440B-AD4C-53AA53A38C16}" dt="2023-04-23T10:13:27.456" v="3735" actId="113"/>
          <ac:picMkLst>
            <pc:docMk/>
            <pc:sldMk cId="2323736669" sldId="1188"/>
            <ac:picMk id="4" creationId="{41BA3745-1C17-6FA3-4D1D-F8FC9E4A8AF8}"/>
          </ac:picMkLst>
        </pc:picChg>
        <pc:picChg chg="add del mod">
          <ac:chgData name="Siegbert Rudolph" userId="2af4d44886c067cc" providerId="LiveId" clId="{6B33D7FB-EB52-440B-AD4C-53AA53A38C16}" dt="2023-04-23T07:25:57.833" v="1746" actId="478"/>
          <ac:picMkLst>
            <pc:docMk/>
            <pc:sldMk cId="2323736669" sldId="1188"/>
            <ac:picMk id="5" creationId="{33BE124D-DF78-59C3-A869-40A38321252F}"/>
          </ac:picMkLst>
        </pc:picChg>
        <pc:picChg chg="add del mod">
          <ac:chgData name="Siegbert Rudolph" userId="2af4d44886c067cc" providerId="LiveId" clId="{6B33D7FB-EB52-440B-AD4C-53AA53A38C16}" dt="2023-04-23T08:02:26.680" v="2082" actId="478"/>
          <ac:picMkLst>
            <pc:docMk/>
            <pc:sldMk cId="2323736669" sldId="1188"/>
            <ac:picMk id="5" creationId="{5A4E8D80-4F65-B977-BB62-50BE230DCB5D}"/>
          </ac:picMkLst>
        </pc:picChg>
        <pc:picChg chg="add del mod">
          <ac:chgData name="Siegbert Rudolph" userId="2af4d44886c067cc" providerId="LiveId" clId="{6B33D7FB-EB52-440B-AD4C-53AA53A38C16}" dt="2023-04-23T08:06:10.259" v="2100" actId="478"/>
          <ac:picMkLst>
            <pc:docMk/>
            <pc:sldMk cId="2323736669" sldId="1188"/>
            <ac:picMk id="6" creationId="{3FFCEEEF-D44A-4DB7-F481-84153EECE0B1}"/>
          </ac:picMkLst>
        </pc:picChg>
        <pc:picChg chg="del">
          <ac:chgData name="Siegbert Rudolph" userId="2af4d44886c067cc" providerId="LiveId" clId="{6B33D7FB-EB52-440B-AD4C-53AA53A38C16}" dt="2023-04-23T07:21:22.549" v="1723" actId="478"/>
          <ac:picMkLst>
            <pc:docMk/>
            <pc:sldMk cId="2323736669" sldId="1188"/>
            <ac:picMk id="6" creationId="{8C056BAA-2626-8361-DAF6-A633434C5BE2}"/>
          </ac:picMkLst>
        </pc:picChg>
        <pc:picChg chg="add mod">
          <ac:chgData name="Siegbert Rudolph" userId="2af4d44886c067cc" providerId="LiveId" clId="{6B33D7FB-EB52-440B-AD4C-53AA53A38C16}" dt="2023-04-23T10:13:27.456" v="3735" actId="113"/>
          <ac:picMkLst>
            <pc:docMk/>
            <pc:sldMk cId="2323736669" sldId="1188"/>
            <ac:picMk id="8" creationId="{FDE1C852-FE54-B56E-B7D6-C4A822B25EA3}"/>
          </ac:picMkLst>
        </pc:picChg>
        <pc:picChg chg="add mod">
          <ac:chgData name="Siegbert Rudolph" userId="2af4d44886c067cc" providerId="LiveId" clId="{6B33D7FB-EB52-440B-AD4C-53AA53A38C16}" dt="2023-04-23T08:09:53.755" v="2117" actId="1035"/>
          <ac:picMkLst>
            <pc:docMk/>
            <pc:sldMk cId="2323736669" sldId="1188"/>
            <ac:picMk id="10" creationId="{BE9910F9-EC79-0F29-4880-B8FE3DE74B1B}"/>
          </ac:picMkLst>
        </pc:picChg>
        <pc:picChg chg="del mod">
          <ac:chgData name="Siegbert Rudolph" userId="2af4d44886c067cc" providerId="LiveId" clId="{6B33D7FB-EB52-440B-AD4C-53AA53A38C16}" dt="2023-04-23T07:30:48.897" v="1836" actId="478"/>
          <ac:picMkLst>
            <pc:docMk/>
            <pc:sldMk cId="2323736669" sldId="1188"/>
            <ac:picMk id="19" creationId="{5490CEFD-6778-E968-16DF-56BAAF461F05}"/>
          </ac:picMkLst>
        </pc:picChg>
        <pc:picChg chg="mod">
          <ac:chgData name="Siegbert Rudolph" userId="2af4d44886c067cc" providerId="LiveId" clId="{6B33D7FB-EB52-440B-AD4C-53AA53A38C16}" dt="2023-04-23T10:13:27.456" v="3735" actId="113"/>
          <ac:picMkLst>
            <pc:docMk/>
            <pc:sldMk cId="2323736669" sldId="1188"/>
            <ac:picMk id="34" creationId="{A4C72C1B-E316-0711-A0C0-BD563C37CBAD}"/>
          </ac:picMkLst>
        </pc:picChg>
        <pc:picChg chg="mod">
          <ac:chgData name="Siegbert Rudolph" userId="2af4d44886c067cc" providerId="LiveId" clId="{6B33D7FB-EB52-440B-AD4C-53AA53A38C16}" dt="2023-04-23T10:13:27.456" v="3735" actId="113"/>
          <ac:picMkLst>
            <pc:docMk/>
            <pc:sldMk cId="2323736669" sldId="1188"/>
            <ac:picMk id="100" creationId="{D6F2C5CA-CD16-1D8A-7F8E-6B94318E76AB}"/>
          </ac:picMkLst>
        </pc:picChg>
        <pc:picChg chg="mod">
          <ac:chgData name="Siegbert Rudolph" userId="2af4d44886c067cc" providerId="LiveId" clId="{6B33D7FB-EB52-440B-AD4C-53AA53A38C16}" dt="2023-04-23T10:13:27.456" v="3735" actId="113"/>
          <ac:picMkLst>
            <pc:docMk/>
            <pc:sldMk cId="2323736669" sldId="1188"/>
            <ac:picMk id="109" creationId="{D737EEDD-C2AF-D029-5816-5F424F9DB559}"/>
          </ac:picMkLst>
        </pc:picChg>
        <pc:picChg chg="mod">
          <ac:chgData name="Siegbert Rudolph" userId="2af4d44886c067cc" providerId="LiveId" clId="{6B33D7FB-EB52-440B-AD4C-53AA53A38C16}" dt="2023-04-23T10:13:27.456" v="3735" actId="113"/>
          <ac:picMkLst>
            <pc:docMk/>
            <pc:sldMk cId="2323736669" sldId="1188"/>
            <ac:picMk id="143" creationId="{C7EBDF72-9666-09B2-EB86-3866F3CC8811}"/>
          </ac:picMkLst>
        </pc:picChg>
        <pc:picChg chg="mod">
          <ac:chgData name="Siegbert Rudolph" userId="2af4d44886c067cc" providerId="LiveId" clId="{6B33D7FB-EB52-440B-AD4C-53AA53A38C16}" dt="2023-04-23T10:13:27.456" v="3735" actId="113"/>
          <ac:picMkLst>
            <pc:docMk/>
            <pc:sldMk cId="2323736669" sldId="1188"/>
            <ac:picMk id="159" creationId="{DF016535-0D75-4B05-6DBE-8BC495215540}"/>
          </ac:picMkLst>
        </pc:picChg>
        <pc:picChg chg="mod">
          <ac:chgData name="Siegbert Rudolph" userId="2af4d44886c067cc" providerId="LiveId" clId="{6B33D7FB-EB52-440B-AD4C-53AA53A38C16}" dt="2023-04-23T10:13:27.456" v="3735" actId="113"/>
          <ac:picMkLst>
            <pc:docMk/>
            <pc:sldMk cId="2323736669" sldId="1188"/>
            <ac:picMk id="166" creationId="{48CCFC3F-1707-ACF6-8B4F-1C47E164307C}"/>
          </ac:picMkLst>
        </pc:picChg>
      </pc:sldChg>
      <pc:sldChg chg="del">
        <pc:chgData name="Siegbert Rudolph" userId="2af4d44886c067cc" providerId="LiveId" clId="{6B33D7FB-EB52-440B-AD4C-53AA53A38C16}" dt="2023-04-23T06:37:50.620" v="1373" actId="47"/>
        <pc:sldMkLst>
          <pc:docMk/>
          <pc:sldMk cId="3597290905" sldId="1188"/>
        </pc:sldMkLst>
      </pc:sldChg>
      <pc:sldChg chg="del">
        <pc:chgData name="Siegbert Rudolph" userId="2af4d44886c067cc" providerId="LiveId" clId="{6B33D7FB-EB52-440B-AD4C-53AA53A38C16}" dt="2023-04-23T06:37:52.245" v="1374" actId="47"/>
        <pc:sldMkLst>
          <pc:docMk/>
          <pc:sldMk cId="955256617" sldId="1189"/>
        </pc:sldMkLst>
      </pc:sldChg>
      <pc:sldChg chg="addSp delSp modSp mod delAnim modAnim">
        <pc:chgData name="Siegbert Rudolph" userId="2af4d44886c067cc" providerId="LiveId" clId="{6B33D7FB-EB52-440B-AD4C-53AA53A38C16}" dt="2023-04-23T10:13:58.704" v="3737" actId="113"/>
        <pc:sldMkLst>
          <pc:docMk/>
          <pc:sldMk cId="1878958637" sldId="1189"/>
        </pc:sldMkLst>
        <pc:spChg chg="del">
          <ac:chgData name="Siegbert Rudolph" userId="2af4d44886c067cc" providerId="LiveId" clId="{6B33D7FB-EB52-440B-AD4C-53AA53A38C16}" dt="2023-04-23T07:35:10.838" v="1867" actId="478"/>
          <ac:spMkLst>
            <pc:docMk/>
            <pc:sldMk cId="1878958637" sldId="1189"/>
            <ac:spMk id="2" creationId="{DE64B889-3D89-4C79-8DA1-331FE21E5F75}"/>
          </ac:spMkLst>
        </pc:spChg>
        <pc:spChg chg="del">
          <ac:chgData name="Siegbert Rudolph" userId="2af4d44886c067cc" providerId="LiveId" clId="{6B33D7FB-EB52-440B-AD4C-53AA53A38C16}" dt="2023-04-23T07:36:28.303" v="1877" actId="478"/>
          <ac:spMkLst>
            <pc:docMk/>
            <pc:sldMk cId="1878958637" sldId="1189"/>
            <ac:spMk id="4" creationId="{E95787E5-1C0F-505A-DA4C-41D1F693D204}"/>
          </ac:spMkLst>
        </pc:spChg>
        <pc:spChg chg="del">
          <ac:chgData name="Siegbert Rudolph" userId="2af4d44886c067cc" providerId="LiveId" clId="{6B33D7FB-EB52-440B-AD4C-53AA53A38C16}" dt="2023-04-23T07:44:35.289" v="1936" actId="478"/>
          <ac:spMkLst>
            <pc:docMk/>
            <pc:sldMk cId="1878958637" sldId="1189"/>
            <ac:spMk id="5" creationId="{0C7028CC-F19E-9F82-4A81-A8BE9A91964C}"/>
          </ac:spMkLst>
        </pc:spChg>
        <pc:spChg chg="del">
          <ac:chgData name="Siegbert Rudolph" userId="2af4d44886c067cc" providerId="LiveId" clId="{6B33D7FB-EB52-440B-AD4C-53AA53A38C16}" dt="2023-04-23T07:36:16.306" v="1876" actId="478"/>
          <ac:spMkLst>
            <pc:docMk/>
            <pc:sldMk cId="1878958637" sldId="1189"/>
            <ac:spMk id="7" creationId="{E487DEDD-8856-EC85-59E2-F2638CB0DEDA}"/>
          </ac:spMkLst>
        </pc:spChg>
        <pc:spChg chg="del">
          <ac:chgData name="Siegbert Rudolph" userId="2af4d44886c067cc" providerId="LiveId" clId="{6B33D7FB-EB52-440B-AD4C-53AA53A38C16}" dt="2023-04-23T07:36:16.306" v="1876" actId="478"/>
          <ac:spMkLst>
            <pc:docMk/>
            <pc:sldMk cId="1878958637" sldId="1189"/>
            <ac:spMk id="8" creationId="{802A1450-A9F2-06B0-34DD-876274371D0C}"/>
          </ac:spMkLst>
        </pc:spChg>
        <pc:spChg chg="del">
          <ac:chgData name="Siegbert Rudolph" userId="2af4d44886c067cc" providerId="LiveId" clId="{6B33D7FB-EB52-440B-AD4C-53AA53A38C16}" dt="2023-04-23T07:36:28.303" v="1877" actId="478"/>
          <ac:spMkLst>
            <pc:docMk/>
            <pc:sldMk cId="1878958637" sldId="1189"/>
            <ac:spMk id="9" creationId="{E40C545E-6935-2B2B-BDBA-BC1A17AC3A5F}"/>
          </ac:spMkLst>
        </pc:spChg>
        <pc:spChg chg="del">
          <ac:chgData name="Siegbert Rudolph" userId="2af4d44886c067cc" providerId="LiveId" clId="{6B33D7FB-EB52-440B-AD4C-53AA53A38C16}" dt="2023-04-23T07:44:35.289" v="1936" actId="478"/>
          <ac:spMkLst>
            <pc:docMk/>
            <pc:sldMk cId="1878958637" sldId="1189"/>
            <ac:spMk id="10" creationId="{5AFF7E1B-D29A-5702-0E47-F8E8C320435B}"/>
          </ac:spMkLst>
        </pc:spChg>
        <pc:spChg chg="mod">
          <ac:chgData name="Siegbert Rudolph" userId="2af4d44886c067cc" providerId="LiveId" clId="{6B33D7FB-EB52-440B-AD4C-53AA53A38C16}" dt="2023-04-23T10:13:58.704" v="3737" actId="113"/>
          <ac:spMkLst>
            <pc:docMk/>
            <pc:sldMk cId="1878958637" sldId="1189"/>
            <ac:spMk id="12" creationId="{20D39C7A-FB34-8956-2910-4D974088380F}"/>
          </ac:spMkLst>
        </pc:spChg>
        <pc:spChg chg="del">
          <ac:chgData name="Siegbert Rudolph" userId="2af4d44886c067cc" providerId="LiveId" clId="{6B33D7FB-EB52-440B-AD4C-53AA53A38C16}" dt="2023-04-23T07:35:40.507" v="1874" actId="478"/>
          <ac:spMkLst>
            <pc:docMk/>
            <pc:sldMk cId="1878958637" sldId="1189"/>
            <ac:spMk id="13" creationId="{8A3D8E99-5E41-406F-AB67-33B1157A8445}"/>
          </ac:spMkLst>
        </pc:spChg>
        <pc:spChg chg="del">
          <ac:chgData name="Siegbert Rudolph" userId="2af4d44886c067cc" providerId="LiveId" clId="{6B33D7FB-EB52-440B-AD4C-53AA53A38C16}" dt="2023-04-23T07:37:21.178" v="1883" actId="478"/>
          <ac:spMkLst>
            <pc:docMk/>
            <pc:sldMk cId="1878958637" sldId="1189"/>
            <ac:spMk id="14" creationId="{D0B48613-1E5C-DC90-66C7-01CD4AEECE7A}"/>
          </ac:spMkLst>
        </pc:spChg>
        <pc:spChg chg="mod">
          <ac:chgData name="Siegbert Rudolph" userId="2af4d44886c067cc" providerId="LiveId" clId="{6B33D7FB-EB52-440B-AD4C-53AA53A38C16}" dt="2023-04-23T10:13:58.704" v="3737" actId="113"/>
          <ac:spMkLst>
            <pc:docMk/>
            <pc:sldMk cId="1878958637" sldId="1189"/>
            <ac:spMk id="15" creationId="{D0DAE15C-4B9A-1383-E579-789F2FCEC2C4}"/>
          </ac:spMkLst>
        </pc:spChg>
        <pc:spChg chg="del">
          <ac:chgData name="Siegbert Rudolph" userId="2af4d44886c067cc" providerId="LiveId" clId="{6B33D7FB-EB52-440B-AD4C-53AA53A38C16}" dt="2023-04-23T07:35:40.507" v="1874" actId="478"/>
          <ac:spMkLst>
            <pc:docMk/>
            <pc:sldMk cId="1878958637" sldId="1189"/>
            <ac:spMk id="16" creationId="{ADC9A505-EAA8-444F-8262-6FE7908D34DE}"/>
          </ac:spMkLst>
        </pc:spChg>
        <pc:spChg chg="del">
          <ac:chgData name="Siegbert Rudolph" userId="2af4d44886c067cc" providerId="LiveId" clId="{6B33D7FB-EB52-440B-AD4C-53AA53A38C16}" dt="2023-04-23T07:37:21.178" v="1883" actId="478"/>
          <ac:spMkLst>
            <pc:docMk/>
            <pc:sldMk cId="1878958637" sldId="1189"/>
            <ac:spMk id="17" creationId="{E9D36142-C6D2-A8A4-67CF-D89AAE3002DC}"/>
          </ac:spMkLst>
        </pc:spChg>
        <pc:spChg chg="del">
          <ac:chgData name="Siegbert Rudolph" userId="2af4d44886c067cc" providerId="LiveId" clId="{6B33D7FB-EB52-440B-AD4C-53AA53A38C16}" dt="2023-04-23T07:36:49.580" v="1880" actId="478"/>
          <ac:spMkLst>
            <pc:docMk/>
            <pc:sldMk cId="1878958637" sldId="1189"/>
            <ac:spMk id="18" creationId="{82AC0D35-E28A-22F2-44D6-A0131A46BF3E}"/>
          </ac:spMkLst>
        </pc:spChg>
        <pc:spChg chg="del">
          <ac:chgData name="Siegbert Rudolph" userId="2af4d44886c067cc" providerId="LiveId" clId="{6B33D7FB-EB52-440B-AD4C-53AA53A38C16}" dt="2023-04-23T07:36:16.306" v="1876" actId="478"/>
          <ac:spMkLst>
            <pc:docMk/>
            <pc:sldMk cId="1878958637" sldId="1189"/>
            <ac:spMk id="20" creationId="{32252380-4857-7CFF-3B89-AB4ABCFBEEF7}"/>
          </ac:spMkLst>
        </pc:spChg>
        <pc:spChg chg="del">
          <ac:chgData name="Siegbert Rudolph" userId="2af4d44886c067cc" providerId="LiveId" clId="{6B33D7FB-EB52-440B-AD4C-53AA53A38C16}" dt="2023-04-23T07:44:35.289" v="1936" actId="478"/>
          <ac:spMkLst>
            <pc:docMk/>
            <pc:sldMk cId="1878958637" sldId="1189"/>
            <ac:spMk id="21" creationId="{36D85322-FCE1-1C93-CCD5-E9EADFC46906}"/>
          </ac:spMkLst>
        </pc:spChg>
        <pc:spChg chg="mod">
          <ac:chgData name="Siegbert Rudolph" userId="2af4d44886c067cc" providerId="LiveId" clId="{6B33D7FB-EB52-440B-AD4C-53AA53A38C16}" dt="2023-04-23T10:13:58.704" v="3737" actId="113"/>
          <ac:spMkLst>
            <pc:docMk/>
            <pc:sldMk cId="1878958637" sldId="1189"/>
            <ac:spMk id="22" creationId="{6D06A740-7FF6-4337-D0FE-CB55EFF0EFCD}"/>
          </ac:spMkLst>
        </pc:spChg>
        <pc:spChg chg="del">
          <ac:chgData name="Siegbert Rudolph" userId="2af4d44886c067cc" providerId="LiveId" clId="{6B33D7FB-EB52-440B-AD4C-53AA53A38C16}" dt="2023-04-23T07:36:28.303" v="1877" actId="478"/>
          <ac:spMkLst>
            <pc:docMk/>
            <pc:sldMk cId="1878958637" sldId="1189"/>
            <ac:spMk id="23" creationId="{C74CEFDC-CC44-54B6-33EE-77F05214DE7E}"/>
          </ac:spMkLst>
        </pc:spChg>
        <pc:spChg chg="del">
          <ac:chgData name="Siegbert Rudolph" userId="2af4d44886c067cc" providerId="LiveId" clId="{6B33D7FB-EB52-440B-AD4C-53AA53A38C16}" dt="2023-04-23T07:36:28.303" v="1877" actId="478"/>
          <ac:spMkLst>
            <pc:docMk/>
            <pc:sldMk cId="1878958637" sldId="1189"/>
            <ac:spMk id="24" creationId="{7FC79FC4-FBF4-5275-B95B-50884096623A}"/>
          </ac:spMkLst>
        </pc:spChg>
        <pc:spChg chg="del">
          <ac:chgData name="Siegbert Rudolph" userId="2af4d44886c067cc" providerId="LiveId" clId="{6B33D7FB-EB52-440B-AD4C-53AA53A38C16}" dt="2023-04-23T07:36:28.303" v="1877" actId="478"/>
          <ac:spMkLst>
            <pc:docMk/>
            <pc:sldMk cId="1878958637" sldId="1189"/>
            <ac:spMk id="25" creationId="{70940CD8-AB0B-5EA9-0EFD-83367C06B343}"/>
          </ac:spMkLst>
        </pc:spChg>
        <pc:spChg chg="del">
          <ac:chgData name="Siegbert Rudolph" userId="2af4d44886c067cc" providerId="LiveId" clId="{6B33D7FB-EB52-440B-AD4C-53AA53A38C16}" dt="2023-04-23T07:36:28.303" v="1877" actId="478"/>
          <ac:spMkLst>
            <pc:docMk/>
            <pc:sldMk cId="1878958637" sldId="1189"/>
            <ac:spMk id="26" creationId="{F0F57EEA-229B-8D72-3EE0-572C77518A18}"/>
          </ac:spMkLst>
        </pc:spChg>
        <pc:spChg chg="del">
          <ac:chgData name="Siegbert Rudolph" userId="2af4d44886c067cc" providerId="LiveId" clId="{6B33D7FB-EB52-440B-AD4C-53AA53A38C16}" dt="2023-04-23T07:36:28.303" v="1877" actId="478"/>
          <ac:spMkLst>
            <pc:docMk/>
            <pc:sldMk cId="1878958637" sldId="1189"/>
            <ac:spMk id="27" creationId="{479D598D-107F-E838-5C34-954E23E23205}"/>
          </ac:spMkLst>
        </pc:spChg>
        <pc:spChg chg="del">
          <ac:chgData name="Siegbert Rudolph" userId="2af4d44886c067cc" providerId="LiveId" clId="{6B33D7FB-EB52-440B-AD4C-53AA53A38C16}" dt="2023-04-23T07:36:28.303" v="1877" actId="478"/>
          <ac:spMkLst>
            <pc:docMk/>
            <pc:sldMk cId="1878958637" sldId="1189"/>
            <ac:spMk id="28" creationId="{190F638E-0663-A784-C6D7-A69971D0C5BF}"/>
          </ac:spMkLst>
        </pc:spChg>
        <pc:spChg chg="del">
          <ac:chgData name="Siegbert Rudolph" userId="2af4d44886c067cc" providerId="LiveId" clId="{6B33D7FB-EB52-440B-AD4C-53AA53A38C16}" dt="2023-04-23T07:36:34.598" v="1878" actId="478"/>
          <ac:spMkLst>
            <pc:docMk/>
            <pc:sldMk cId="1878958637" sldId="1189"/>
            <ac:spMk id="29" creationId="{7DA91EC6-B837-ED35-3B79-E10B13FF364C}"/>
          </ac:spMkLst>
        </pc:spChg>
        <pc:spChg chg="mod">
          <ac:chgData name="Siegbert Rudolph" userId="2af4d44886c067cc" providerId="LiveId" clId="{6B33D7FB-EB52-440B-AD4C-53AA53A38C16}" dt="2023-04-23T10:13:58.704" v="3737" actId="113"/>
          <ac:spMkLst>
            <pc:docMk/>
            <pc:sldMk cId="1878958637" sldId="1189"/>
            <ac:spMk id="30" creationId="{81A20F59-3F55-3197-BD68-26D060AEFBC2}"/>
          </ac:spMkLst>
        </pc:spChg>
        <pc:spChg chg="mod">
          <ac:chgData name="Siegbert Rudolph" userId="2af4d44886c067cc" providerId="LiveId" clId="{6B33D7FB-EB52-440B-AD4C-53AA53A38C16}" dt="2023-04-23T10:13:58.704" v="3737" actId="113"/>
          <ac:spMkLst>
            <pc:docMk/>
            <pc:sldMk cId="1878958637" sldId="1189"/>
            <ac:spMk id="31" creationId="{A0073306-D1C3-6A23-2758-C119C20CA045}"/>
          </ac:spMkLst>
        </pc:spChg>
        <pc:spChg chg="mod">
          <ac:chgData name="Siegbert Rudolph" userId="2af4d44886c067cc" providerId="LiveId" clId="{6B33D7FB-EB52-440B-AD4C-53AA53A38C16}" dt="2023-04-23T10:13:58.704" v="3737" actId="113"/>
          <ac:spMkLst>
            <pc:docMk/>
            <pc:sldMk cId="1878958637" sldId="1189"/>
            <ac:spMk id="32" creationId="{8879A33D-F513-C4F5-28EC-01D1E6F388DE}"/>
          </ac:spMkLst>
        </pc:spChg>
        <pc:spChg chg="del">
          <ac:chgData name="Siegbert Rudolph" userId="2af4d44886c067cc" providerId="LiveId" clId="{6B33D7FB-EB52-440B-AD4C-53AA53A38C16}" dt="2023-04-23T07:36:49.580" v="1880" actId="478"/>
          <ac:spMkLst>
            <pc:docMk/>
            <pc:sldMk cId="1878958637" sldId="1189"/>
            <ac:spMk id="33" creationId="{79E195BE-D8AA-D7A1-4DC1-59E3AA105DB3}"/>
          </ac:spMkLst>
        </pc:spChg>
        <pc:spChg chg="add del mod">
          <ac:chgData name="Siegbert Rudolph" userId="2af4d44886c067cc" providerId="LiveId" clId="{6B33D7FB-EB52-440B-AD4C-53AA53A38C16}" dt="2023-04-23T07:35:12.325" v="1868" actId="478"/>
          <ac:spMkLst>
            <pc:docMk/>
            <pc:sldMk cId="1878958637" sldId="1189"/>
            <ac:spMk id="34" creationId="{3C55BE38-285D-6055-CBB3-7460E2A08C48}"/>
          </ac:spMkLst>
        </pc:spChg>
        <pc:spChg chg="del">
          <ac:chgData name="Siegbert Rudolph" userId="2af4d44886c067cc" providerId="LiveId" clId="{6B33D7FB-EB52-440B-AD4C-53AA53A38C16}" dt="2023-04-23T07:36:37.122" v="1879" actId="478"/>
          <ac:spMkLst>
            <pc:docMk/>
            <pc:sldMk cId="1878958637" sldId="1189"/>
            <ac:spMk id="35" creationId="{E60ABCD5-F3F2-CBAC-69C7-983B44D352FA}"/>
          </ac:spMkLst>
        </pc:spChg>
        <pc:spChg chg="del">
          <ac:chgData name="Siegbert Rudolph" userId="2af4d44886c067cc" providerId="LiveId" clId="{6B33D7FB-EB52-440B-AD4C-53AA53A38C16}" dt="2023-04-23T07:44:35.289" v="1936" actId="478"/>
          <ac:spMkLst>
            <pc:docMk/>
            <pc:sldMk cId="1878958637" sldId="1189"/>
            <ac:spMk id="36" creationId="{A5549487-1F02-31D9-C69B-64546086AB9D}"/>
          </ac:spMkLst>
        </pc:spChg>
        <pc:spChg chg="mod">
          <ac:chgData name="Siegbert Rudolph" userId="2af4d44886c067cc" providerId="LiveId" clId="{6B33D7FB-EB52-440B-AD4C-53AA53A38C16}" dt="2023-04-23T10:13:58.704" v="3737" actId="113"/>
          <ac:spMkLst>
            <pc:docMk/>
            <pc:sldMk cId="1878958637" sldId="1189"/>
            <ac:spMk id="37" creationId="{0CE784FF-5766-A3BD-4619-EEFA6FB62183}"/>
          </ac:spMkLst>
        </pc:spChg>
        <pc:spChg chg="del">
          <ac:chgData name="Siegbert Rudolph" userId="2af4d44886c067cc" providerId="LiveId" clId="{6B33D7FB-EB52-440B-AD4C-53AA53A38C16}" dt="2023-04-23T07:37:21.178" v="1883" actId="478"/>
          <ac:spMkLst>
            <pc:docMk/>
            <pc:sldMk cId="1878958637" sldId="1189"/>
            <ac:spMk id="38" creationId="{764B5370-72CB-8E9C-2E1E-91CFE21310BE}"/>
          </ac:spMkLst>
        </pc:spChg>
        <pc:spChg chg="del">
          <ac:chgData name="Siegbert Rudolph" userId="2af4d44886c067cc" providerId="LiveId" clId="{6B33D7FB-EB52-440B-AD4C-53AA53A38C16}" dt="2023-04-23T07:44:35.289" v="1936" actId="478"/>
          <ac:spMkLst>
            <pc:docMk/>
            <pc:sldMk cId="1878958637" sldId="1189"/>
            <ac:spMk id="39" creationId="{C3901554-0E33-A1D4-9B3B-2C61414251E6}"/>
          </ac:spMkLst>
        </pc:spChg>
        <pc:spChg chg="del">
          <ac:chgData name="Siegbert Rudolph" userId="2af4d44886c067cc" providerId="LiveId" clId="{6B33D7FB-EB52-440B-AD4C-53AA53A38C16}" dt="2023-04-23T07:44:35.289" v="1936" actId="478"/>
          <ac:spMkLst>
            <pc:docMk/>
            <pc:sldMk cId="1878958637" sldId="1189"/>
            <ac:spMk id="41" creationId="{3D8664F9-D101-9AD1-09B1-DF9048375477}"/>
          </ac:spMkLst>
        </pc:spChg>
        <pc:spChg chg="del">
          <ac:chgData name="Siegbert Rudolph" userId="2af4d44886c067cc" providerId="LiveId" clId="{6B33D7FB-EB52-440B-AD4C-53AA53A38C16}" dt="2023-04-23T07:37:46.405" v="1886" actId="478"/>
          <ac:spMkLst>
            <pc:docMk/>
            <pc:sldMk cId="1878958637" sldId="1189"/>
            <ac:spMk id="42" creationId="{7DFC1771-96F7-5A01-0377-027A94FD3921}"/>
          </ac:spMkLst>
        </pc:spChg>
        <pc:spChg chg="del">
          <ac:chgData name="Siegbert Rudolph" userId="2af4d44886c067cc" providerId="LiveId" clId="{6B33D7FB-EB52-440B-AD4C-53AA53A38C16}" dt="2023-04-23T07:37:46.405" v="1886" actId="478"/>
          <ac:spMkLst>
            <pc:docMk/>
            <pc:sldMk cId="1878958637" sldId="1189"/>
            <ac:spMk id="43" creationId="{D239A867-FDE1-6FED-2EC3-C9218AEC8C18}"/>
          </ac:spMkLst>
        </pc:spChg>
        <pc:spChg chg="del">
          <ac:chgData name="Siegbert Rudolph" userId="2af4d44886c067cc" providerId="LiveId" clId="{6B33D7FB-EB52-440B-AD4C-53AA53A38C16}" dt="2023-04-23T07:44:35.289" v="1936" actId="478"/>
          <ac:spMkLst>
            <pc:docMk/>
            <pc:sldMk cId="1878958637" sldId="1189"/>
            <ac:spMk id="44" creationId="{149148FC-CB52-9C83-AAD5-417D41FA1761}"/>
          </ac:spMkLst>
        </pc:spChg>
        <pc:spChg chg="del">
          <ac:chgData name="Siegbert Rudolph" userId="2af4d44886c067cc" providerId="LiveId" clId="{6B33D7FB-EB52-440B-AD4C-53AA53A38C16}" dt="2023-04-23T07:44:35.289" v="1936" actId="478"/>
          <ac:spMkLst>
            <pc:docMk/>
            <pc:sldMk cId="1878958637" sldId="1189"/>
            <ac:spMk id="45" creationId="{45B53518-821F-DEC2-AA93-C0AA23A514CF}"/>
          </ac:spMkLst>
        </pc:spChg>
        <pc:spChg chg="del">
          <ac:chgData name="Siegbert Rudolph" userId="2af4d44886c067cc" providerId="LiveId" clId="{6B33D7FB-EB52-440B-AD4C-53AA53A38C16}" dt="2023-04-23T07:37:21.178" v="1883" actId="478"/>
          <ac:spMkLst>
            <pc:docMk/>
            <pc:sldMk cId="1878958637" sldId="1189"/>
            <ac:spMk id="46" creationId="{EA4B55A4-61DE-6A4C-11BB-D62FBE1E730C}"/>
          </ac:spMkLst>
        </pc:spChg>
        <pc:spChg chg="mod">
          <ac:chgData name="Siegbert Rudolph" userId="2af4d44886c067cc" providerId="LiveId" clId="{6B33D7FB-EB52-440B-AD4C-53AA53A38C16}" dt="2023-04-23T10:13:58.704" v="3737" actId="113"/>
          <ac:spMkLst>
            <pc:docMk/>
            <pc:sldMk cId="1878958637" sldId="1189"/>
            <ac:spMk id="47" creationId="{C36DA720-AB1F-4FDD-9AC2-07E090E1FB23}"/>
          </ac:spMkLst>
        </pc:spChg>
        <pc:spChg chg="mod">
          <ac:chgData name="Siegbert Rudolph" userId="2af4d44886c067cc" providerId="LiveId" clId="{6B33D7FB-EB52-440B-AD4C-53AA53A38C16}" dt="2023-04-23T10:13:58.704" v="3737" actId="113"/>
          <ac:spMkLst>
            <pc:docMk/>
            <pc:sldMk cId="1878958637" sldId="1189"/>
            <ac:spMk id="48" creationId="{E1B6787B-91CB-4A2D-8611-216CEA5F6A69}"/>
          </ac:spMkLst>
        </pc:spChg>
        <pc:spChg chg="del">
          <ac:chgData name="Siegbert Rudolph" userId="2af4d44886c067cc" providerId="LiveId" clId="{6B33D7FB-EB52-440B-AD4C-53AA53A38C16}" dt="2023-04-23T07:37:21.178" v="1883" actId="478"/>
          <ac:spMkLst>
            <pc:docMk/>
            <pc:sldMk cId="1878958637" sldId="1189"/>
            <ac:spMk id="49" creationId="{0722C5E1-3E90-36EF-E1B6-9B8B354B80F1}"/>
          </ac:spMkLst>
        </pc:spChg>
        <pc:spChg chg="mod">
          <ac:chgData name="Siegbert Rudolph" userId="2af4d44886c067cc" providerId="LiveId" clId="{6B33D7FB-EB52-440B-AD4C-53AA53A38C16}" dt="2023-04-23T10:13:58.704" v="3737" actId="113"/>
          <ac:spMkLst>
            <pc:docMk/>
            <pc:sldMk cId="1878958637" sldId="1189"/>
            <ac:spMk id="50" creationId="{25DE9968-BFE7-4D6E-996C-8CF03B15054E}"/>
          </ac:spMkLst>
        </pc:spChg>
        <pc:spChg chg="del">
          <ac:chgData name="Siegbert Rudolph" userId="2af4d44886c067cc" providerId="LiveId" clId="{6B33D7FB-EB52-440B-AD4C-53AA53A38C16}" dt="2023-04-23T07:35:40.507" v="1874" actId="478"/>
          <ac:spMkLst>
            <pc:docMk/>
            <pc:sldMk cId="1878958637" sldId="1189"/>
            <ac:spMk id="51" creationId="{585F88BE-9B43-4516-B271-963E51F9814E}"/>
          </ac:spMkLst>
        </pc:spChg>
        <pc:spChg chg="del">
          <ac:chgData name="Siegbert Rudolph" userId="2af4d44886c067cc" providerId="LiveId" clId="{6B33D7FB-EB52-440B-AD4C-53AA53A38C16}" dt="2023-04-23T07:36:28.303" v="1877" actId="478"/>
          <ac:spMkLst>
            <pc:docMk/>
            <pc:sldMk cId="1878958637" sldId="1189"/>
            <ac:spMk id="52" creationId="{EBDB8D54-4EF8-4C9E-9B11-B46195961639}"/>
          </ac:spMkLst>
        </pc:spChg>
        <pc:spChg chg="del">
          <ac:chgData name="Siegbert Rudolph" userId="2af4d44886c067cc" providerId="LiveId" clId="{6B33D7FB-EB52-440B-AD4C-53AA53A38C16}" dt="2023-04-23T07:36:28.303" v="1877" actId="478"/>
          <ac:spMkLst>
            <pc:docMk/>
            <pc:sldMk cId="1878958637" sldId="1189"/>
            <ac:spMk id="53" creationId="{F1680C45-9E25-4F25-AE36-C5DE4FF79C8D}"/>
          </ac:spMkLst>
        </pc:spChg>
        <pc:spChg chg="del">
          <ac:chgData name="Siegbert Rudolph" userId="2af4d44886c067cc" providerId="LiveId" clId="{6B33D7FB-EB52-440B-AD4C-53AA53A38C16}" dt="2023-04-23T07:44:35.289" v="1936" actId="478"/>
          <ac:spMkLst>
            <pc:docMk/>
            <pc:sldMk cId="1878958637" sldId="1189"/>
            <ac:spMk id="54" creationId="{30860DC9-5A74-8B3C-CEEA-73FBEE6EF545}"/>
          </ac:spMkLst>
        </pc:spChg>
        <pc:spChg chg="del">
          <ac:chgData name="Siegbert Rudolph" userId="2af4d44886c067cc" providerId="LiveId" clId="{6B33D7FB-EB52-440B-AD4C-53AA53A38C16}" dt="2023-04-23T07:37:56.189" v="1887" actId="478"/>
          <ac:spMkLst>
            <pc:docMk/>
            <pc:sldMk cId="1878958637" sldId="1189"/>
            <ac:spMk id="55" creationId="{D9BDB5A4-8A51-9680-5DC0-C2552A734104}"/>
          </ac:spMkLst>
        </pc:spChg>
        <pc:spChg chg="del">
          <ac:chgData name="Siegbert Rudolph" userId="2af4d44886c067cc" providerId="LiveId" clId="{6B33D7FB-EB52-440B-AD4C-53AA53A38C16}" dt="2023-04-23T07:37:21.178" v="1883" actId="478"/>
          <ac:spMkLst>
            <pc:docMk/>
            <pc:sldMk cId="1878958637" sldId="1189"/>
            <ac:spMk id="56" creationId="{7B1FED74-3458-D91E-75FF-288FF0BE879D}"/>
          </ac:spMkLst>
        </pc:spChg>
        <pc:spChg chg="del">
          <ac:chgData name="Siegbert Rudolph" userId="2af4d44886c067cc" providerId="LiveId" clId="{6B33D7FB-EB52-440B-AD4C-53AA53A38C16}" dt="2023-04-23T07:37:21.178" v="1883" actId="478"/>
          <ac:spMkLst>
            <pc:docMk/>
            <pc:sldMk cId="1878958637" sldId="1189"/>
            <ac:spMk id="57" creationId="{A41D9A42-AC0D-BD04-EE5F-A8A918F3C6CF}"/>
          </ac:spMkLst>
        </pc:spChg>
        <pc:spChg chg="del">
          <ac:chgData name="Siegbert Rudolph" userId="2af4d44886c067cc" providerId="LiveId" clId="{6B33D7FB-EB52-440B-AD4C-53AA53A38C16}" dt="2023-04-23T07:36:49.580" v="1880" actId="478"/>
          <ac:spMkLst>
            <pc:docMk/>
            <pc:sldMk cId="1878958637" sldId="1189"/>
            <ac:spMk id="59" creationId="{20CA2217-7BAA-546A-C49C-044284BA0FD6}"/>
          </ac:spMkLst>
        </pc:spChg>
        <pc:spChg chg="mod">
          <ac:chgData name="Siegbert Rudolph" userId="2af4d44886c067cc" providerId="LiveId" clId="{6B33D7FB-EB52-440B-AD4C-53AA53A38C16}" dt="2023-04-23T10:13:58.704" v="3737" actId="113"/>
          <ac:spMkLst>
            <pc:docMk/>
            <pc:sldMk cId="1878958637" sldId="1189"/>
            <ac:spMk id="60" creationId="{38F72FEF-255D-4D13-FA19-FD7AB97B80FD}"/>
          </ac:spMkLst>
        </pc:spChg>
        <pc:spChg chg="mod">
          <ac:chgData name="Siegbert Rudolph" userId="2af4d44886c067cc" providerId="LiveId" clId="{6B33D7FB-EB52-440B-AD4C-53AA53A38C16}" dt="2023-04-23T10:13:58.704" v="3737" actId="113"/>
          <ac:spMkLst>
            <pc:docMk/>
            <pc:sldMk cId="1878958637" sldId="1189"/>
            <ac:spMk id="61" creationId="{1271A12B-EE90-4CD2-5178-027AB931BF49}"/>
          </ac:spMkLst>
        </pc:spChg>
        <pc:spChg chg="del">
          <ac:chgData name="Siegbert Rudolph" userId="2af4d44886c067cc" providerId="LiveId" clId="{6B33D7FB-EB52-440B-AD4C-53AA53A38C16}" dt="2023-04-23T07:37:01.262" v="1882" actId="478"/>
          <ac:spMkLst>
            <pc:docMk/>
            <pc:sldMk cId="1878958637" sldId="1189"/>
            <ac:spMk id="62" creationId="{72A8F70D-FE67-32EE-2725-4CDB7946C1EA}"/>
          </ac:spMkLst>
        </pc:spChg>
        <pc:spChg chg="del">
          <ac:chgData name="Siegbert Rudolph" userId="2af4d44886c067cc" providerId="LiveId" clId="{6B33D7FB-EB52-440B-AD4C-53AA53A38C16}" dt="2023-04-23T07:36:49.580" v="1880" actId="478"/>
          <ac:spMkLst>
            <pc:docMk/>
            <pc:sldMk cId="1878958637" sldId="1189"/>
            <ac:spMk id="63" creationId="{A7169DDD-F199-B448-C8A8-4D2992869700}"/>
          </ac:spMkLst>
        </pc:spChg>
        <pc:spChg chg="del">
          <ac:chgData name="Siegbert Rudolph" userId="2af4d44886c067cc" providerId="LiveId" clId="{6B33D7FB-EB52-440B-AD4C-53AA53A38C16}" dt="2023-04-23T07:38:33.326" v="1891" actId="478"/>
          <ac:spMkLst>
            <pc:docMk/>
            <pc:sldMk cId="1878958637" sldId="1189"/>
            <ac:spMk id="64" creationId="{3BC65CA1-F428-2A44-4D70-C92C6B1F5495}"/>
          </ac:spMkLst>
        </pc:spChg>
        <pc:spChg chg="del">
          <ac:chgData name="Siegbert Rudolph" userId="2af4d44886c067cc" providerId="LiveId" clId="{6B33D7FB-EB52-440B-AD4C-53AA53A38C16}" dt="2023-04-23T07:38:33.326" v="1891" actId="478"/>
          <ac:spMkLst>
            <pc:docMk/>
            <pc:sldMk cId="1878958637" sldId="1189"/>
            <ac:spMk id="65" creationId="{90311ACE-DBD9-876D-4791-83273EB3434C}"/>
          </ac:spMkLst>
        </pc:spChg>
        <pc:spChg chg="del">
          <ac:chgData name="Siegbert Rudolph" userId="2af4d44886c067cc" providerId="LiveId" clId="{6B33D7FB-EB52-440B-AD4C-53AA53A38C16}" dt="2023-04-23T07:37:01.262" v="1882" actId="478"/>
          <ac:spMkLst>
            <pc:docMk/>
            <pc:sldMk cId="1878958637" sldId="1189"/>
            <ac:spMk id="66" creationId="{F300CAC6-B1D7-6642-757C-C0D816B62161}"/>
          </ac:spMkLst>
        </pc:spChg>
        <pc:spChg chg="del">
          <ac:chgData name="Siegbert Rudolph" userId="2af4d44886c067cc" providerId="LiveId" clId="{6B33D7FB-EB52-440B-AD4C-53AA53A38C16}" dt="2023-04-23T07:37:01.262" v="1882" actId="478"/>
          <ac:spMkLst>
            <pc:docMk/>
            <pc:sldMk cId="1878958637" sldId="1189"/>
            <ac:spMk id="67" creationId="{919671B7-60C1-55DA-4E45-0840E1A17E42}"/>
          </ac:spMkLst>
        </pc:spChg>
        <pc:spChg chg="del">
          <ac:chgData name="Siegbert Rudolph" userId="2af4d44886c067cc" providerId="LiveId" clId="{6B33D7FB-EB52-440B-AD4C-53AA53A38C16}" dt="2023-04-23T07:44:35.289" v="1936" actId="478"/>
          <ac:spMkLst>
            <pc:docMk/>
            <pc:sldMk cId="1878958637" sldId="1189"/>
            <ac:spMk id="68" creationId="{46EE52FC-C7B1-6E15-0B29-AFEFE13A6726}"/>
          </ac:spMkLst>
        </pc:spChg>
        <pc:spChg chg="del">
          <ac:chgData name="Siegbert Rudolph" userId="2af4d44886c067cc" providerId="LiveId" clId="{6B33D7FB-EB52-440B-AD4C-53AA53A38C16}" dt="2023-04-23T07:37:46.405" v="1886" actId="478"/>
          <ac:spMkLst>
            <pc:docMk/>
            <pc:sldMk cId="1878958637" sldId="1189"/>
            <ac:spMk id="69" creationId="{9B2ED296-A29A-8895-E76B-B513AAA61054}"/>
          </ac:spMkLst>
        </pc:spChg>
        <pc:spChg chg="del">
          <ac:chgData name="Siegbert Rudolph" userId="2af4d44886c067cc" providerId="LiveId" clId="{6B33D7FB-EB52-440B-AD4C-53AA53A38C16}" dt="2023-04-23T07:37:46.405" v="1886" actId="478"/>
          <ac:spMkLst>
            <pc:docMk/>
            <pc:sldMk cId="1878958637" sldId="1189"/>
            <ac:spMk id="70" creationId="{9DD91EFC-E8DF-9864-D7D5-5174ED52E17C}"/>
          </ac:spMkLst>
        </pc:spChg>
        <pc:spChg chg="del">
          <ac:chgData name="Siegbert Rudolph" userId="2af4d44886c067cc" providerId="LiveId" clId="{6B33D7FB-EB52-440B-AD4C-53AA53A38C16}" dt="2023-04-23T07:37:01.262" v="1882" actId="478"/>
          <ac:spMkLst>
            <pc:docMk/>
            <pc:sldMk cId="1878958637" sldId="1189"/>
            <ac:spMk id="71" creationId="{B3ECD282-7527-35EB-EFA5-9125B8812711}"/>
          </ac:spMkLst>
        </pc:spChg>
        <pc:spChg chg="add mod">
          <ac:chgData name="Siegbert Rudolph" userId="2af4d44886c067cc" providerId="LiveId" clId="{6B33D7FB-EB52-440B-AD4C-53AA53A38C16}" dt="2023-04-23T08:24:59.129" v="2312" actId="404"/>
          <ac:spMkLst>
            <pc:docMk/>
            <pc:sldMk cId="1878958637" sldId="1189"/>
            <ac:spMk id="72" creationId="{B1670489-B808-069D-50AB-5DFD00E55B3B}"/>
          </ac:spMkLst>
        </pc:spChg>
        <pc:spChg chg="del">
          <ac:chgData name="Siegbert Rudolph" userId="2af4d44886c067cc" providerId="LiveId" clId="{6B33D7FB-EB52-440B-AD4C-53AA53A38C16}" dt="2023-04-23T07:37:46.405" v="1886" actId="478"/>
          <ac:spMkLst>
            <pc:docMk/>
            <pc:sldMk cId="1878958637" sldId="1189"/>
            <ac:spMk id="73" creationId="{AE656F8A-3EDF-9FCA-2727-DB2AC75E73B3}"/>
          </ac:spMkLst>
        </pc:spChg>
        <pc:spChg chg="del">
          <ac:chgData name="Siegbert Rudolph" userId="2af4d44886c067cc" providerId="LiveId" clId="{6B33D7FB-EB52-440B-AD4C-53AA53A38C16}" dt="2023-04-23T07:37:46.405" v="1886" actId="478"/>
          <ac:spMkLst>
            <pc:docMk/>
            <pc:sldMk cId="1878958637" sldId="1189"/>
            <ac:spMk id="74" creationId="{564E088E-1988-7D76-C6CF-32D0CED2DEBD}"/>
          </ac:spMkLst>
        </pc:spChg>
        <pc:spChg chg="del">
          <ac:chgData name="Siegbert Rudolph" userId="2af4d44886c067cc" providerId="LiveId" clId="{6B33D7FB-EB52-440B-AD4C-53AA53A38C16}" dt="2023-04-23T07:37:46.405" v="1886" actId="478"/>
          <ac:spMkLst>
            <pc:docMk/>
            <pc:sldMk cId="1878958637" sldId="1189"/>
            <ac:spMk id="75" creationId="{C22E4C7C-213E-B958-E983-4264AFBAF6FB}"/>
          </ac:spMkLst>
        </pc:spChg>
        <pc:spChg chg="del">
          <ac:chgData name="Siegbert Rudolph" userId="2af4d44886c067cc" providerId="LiveId" clId="{6B33D7FB-EB52-440B-AD4C-53AA53A38C16}" dt="2023-04-23T07:37:46.405" v="1886" actId="478"/>
          <ac:spMkLst>
            <pc:docMk/>
            <pc:sldMk cId="1878958637" sldId="1189"/>
            <ac:spMk id="76" creationId="{86912B5F-00DF-72DC-855C-C790DABD709D}"/>
          </ac:spMkLst>
        </pc:spChg>
        <pc:spChg chg="del">
          <ac:chgData name="Siegbert Rudolph" userId="2af4d44886c067cc" providerId="LiveId" clId="{6B33D7FB-EB52-440B-AD4C-53AA53A38C16}" dt="2023-04-23T07:44:35.289" v="1936" actId="478"/>
          <ac:spMkLst>
            <pc:docMk/>
            <pc:sldMk cId="1878958637" sldId="1189"/>
            <ac:spMk id="77" creationId="{44C816C9-3D3F-9D70-B2BC-433E55146863}"/>
          </ac:spMkLst>
        </pc:spChg>
        <pc:spChg chg="del">
          <ac:chgData name="Siegbert Rudolph" userId="2af4d44886c067cc" providerId="LiveId" clId="{6B33D7FB-EB52-440B-AD4C-53AA53A38C16}" dt="2023-04-23T07:44:35.289" v="1936" actId="478"/>
          <ac:spMkLst>
            <pc:docMk/>
            <pc:sldMk cId="1878958637" sldId="1189"/>
            <ac:spMk id="78" creationId="{919DE237-64DB-724B-E58B-1982C16B86A7}"/>
          </ac:spMkLst>
        </pc:spChg>
        <pc:spChg chg="del">
          <ac:chgData name="Siegbert Rudolph" userId="2af4d44886c067cc" providerId="LiveId" clId="{6B33D7FB-EB52-440B-AD4C-53AA53A38C16}" dt="2023-04-23T07:37:46.405" v="1886" actId="478"/>
          <ac:spMkLst>
            <pc:docMk/>
            <pc:sldMk cId="1878958637" sldId="1189"/>
            <ac:spMk id="79" creationId="{08ABC756-E47D-98E2-A917-A34D76BB5126}"/>
          </ac:spMkLst>
        </pc:spChg>
        <pc:spChg chg="add del mod">
          <ac:chgData name="Siegbert Rudolph" userId="2af4d44886c067cc" providerId="LiveId" clId="{6B33D7FB-EB52-440B-AD4C-53AA53A38C16}" dt="2023-04-23T07:44:44.688" v="1938" actId="478"/>
          <ac:spMkLst>
            <pc:docMk/>
            <pc:sldMk cId="1878958637" sldId="1189"/>
            <ac:spMk id="80" creationId="{3B5BA15D-1373-F1D9-30D8-D1903CDF5A60}"/>
          </ac:spMkLst>
        </pc:spChg>
        <pc:spChg chg="add mod">
          <ac:chgData name="Siegbert Rudolph" userId="2af4d44886c067cc" providerId="LiveId" clId="{6B33D7FB-EB52-440B-AD4C-53AA53A38C16}" dt="2023-04-23T10:13:58.704" v="3737" actId="113"/>
          <ac:spMkLst>
            <pc:docMk/>
            <pc:sldMk cId="1878958637" sldId="1189"/>
            <ac:spMk id="81" creationId="{27E3CA38-5A67-EC57-CED3-FD25CB307977}"/>
          </ac:spMkLst>
        </pc:spChg>
        <pc:spChg chg="add del mod">
          <ac:chgData name="Siegbert Rudolph" userId="2af4d44886c067cc" providerId="LiveId" clId="{6B33D7FB-EB52-440B-AD4C-53AA53A38C16}" dt="2023-04-23T07:44:47.768" v="1939" actId="478"/>
          <ac:spMkLst>
            <pc:docMk/>
            <pc:sldMk cId="1878958637" sldId="1189"/>
            <ac:spMk id="82" creationId="{D1710F8D-B5EB-4BC2-E2D5-C4C5E26C5FBE}"/>
          </ac:spMkLst>
        </pc:spChg>
        <pc:spChg chg="del">
          <ac:chgData name="Siegbert Rudolph" userId="2af4d44886c067cc" providerId="LiveId" clId="{6B33D7FB-EB52-440B-AD4C-53AA53A38C16}" dt="2023-04-23T07:38:33.326" v="1891" actId="478"/>
          <ac:spMkLst>
            <pc:docMk/>
            <pc:sldMk cId="1878958637" sldId="1189"/>
            <ac:spMk id="83" creationId="{1710EE97-71D7-6C85-E342-BD3894E8CBF5}"/>
          </ac:spMkLst>
        </pc:spChg>
        <pc:spChg chg="add mod">
          <ac:chgData name="Siegbert Rudolph" userId="2af4d44886c067cc" providerId="LiveId" clId="{6B33D7FB-EB52-440B-AD4C-53AA53A38C16}" dt="2023-04-23T10:13:58.704" v="3737" actId="113"/>
          <ac:spMkLst>
            <pc:docMk/>
            <pc:sldMk cId="1878958637" sldId="1189"/>
            <ac:spMk id="84" creationId="{AA021AAB-411C-9989-0AFB-464965961599}"/>
          </ac:spMkLst>
        </pc:spChg>
        <pc:spChg chg="del">
          <ac:chgData name="Siegbert Rudolph" userId="2af4d44886c067cc" providerId="LiveId" clId="{6B33D7FB-EB52-440B-AD4C-53AA53A38C16}" dt="2023-04-23T07:38:33.326" v="1891" actId="478"/>
          <ac:spMkLst>
            <pc:docMk/>
            <pc:sldMk cId="1878958637" sldId="1189"/>
            <ac:spMk id="85" creationId="{5DFDF9A2-928C-588D-AAB8-2B334015E311}"/>
          </ac:spMkLst>
        </pc:spChg>
        <pc:spChg chg="del">
          <ac:chgData name="Siegbert Rudolph" userId="2af4d44886c067cc" providerId="LiveId" clId="{6B33D7FB-EB52-440B-AD4C-53AA53A38C16}" dt="2023-04-23T07:38:33.326" v="1891" actId="478"/>
          <ac:spMkLst>
            <pc:docMk/>
            <pc:sldMk cId="1878958637" sldId="1189"/>
            <ac:spMk id="86" creationId="{B3E1F5E1-5748-FFAC-497A-92BEA46C5214}"/>
          </ac:spMkLst>
        </pc:spChg>
        <pc:spChg chg="del">
          <ac:chgData name="Siegbert Rudolph" userId="2af4d44886c067cc" providerId="LiveId" clId="{6B33D7FB-EB52-440B-AD4C-53AA53A38C16}" dt="2023-04-23T07:37:59.576" v="1888" actId="478"/>
          <ac:spMkLst>
            <pc:docMk/>
            <pc:sldMk cId="1878958637" sldId="1189"/>
            <ac:spMk id="87" creationId="{3A90786E-9450-2A42-8A59-C999DE53ECD4}"/>
          </ac:spMkLst>
        </pc:spChg>
        <pc:spChg chg="del">
          <ac:chgData name="Siegbert Rudolph" userId="2af4d44886c067cc" providerId="LiveId" clId="{6B33D7FB-EB52-440B-AD4C-53AA53A38C16}" dt="2023-04-23T07:37:21.178" v="1883" actId="478"/>
          <ac:spMkLst>
            <pc:docMk/>
            <pc:sldMk cId="1878958637" sldId="1189"/>
            <ac:spMk id="88" creationId="{934AC1C1-C1E1-E2C9-0BFA-01DFE3CB3DCB}"/>
          </ac:spMkLst>
        </pc:spChg>
        <pc:spChg chg="del">
          <ac:chgData name="Siegbert Rudolph" userId="2af4d44886c067cc" providerId="LiveId" clId="{6B33D7FB-EB52-440B-AD4C-53AA53A38C16}" dt="2023-04-23T07:37:46.405" v="1886" actId="478"/>
          <ac:spMkLst>
            <pc:docMk/>
            <pc:sldMk cId="1878958637" sldId="1189"/>
            <ac:spMk id="89" creationId="{D006416F-BBCC-FF57-6117-48EF83C9B99F}"/>
          </ac:spMkLst>
        </pc:spChg>
        <pc:spChg chg="del">
          <ac:chgData name="Siegbert Rudolph" userId="2af4d44886c067cc" providerId="LiveId" clId="{6B33D7FB-EB52-440B-AD4C-53AA53A38C16}" dt="2023-04-23T07:37:46.405" v="1886" actId="478"/>
          <ac:spMkLst>
            <pc:docMk/>
            <pc:sldMk cId="1878958637" sldId="1189"/>
            <ac:spMk id="90" creationId="{E979E3A3-DF78-5F38-5577-D80AD21B7EE0}"/>
          </ac:spMkLst>
        </pc:spChg>
        <pc:spChg chg="del">
          <ac:chgData name="Siegbert Rudolph" userId="2af4d44886c067cc" providerId="LiveId" clId="{6B33D7FB-EB52-440B-AD4C-53AA53A38C16}" dt="2023-04-23T07:37:46.405" v="1886" actId="478"/>
          <ac:spMkLst>
            <pc:docMk/>
            <pc:sldMk cId="1878958637" sldId="1189"/>
            <ac:spMk id="91" creationId="{9D0505EF-0E46-7285-29E1-54824C8ECF8C}"/>
          </ac:spMkLst>
        </pc:spChg>
        <pc:spChg chg="del">
          <ac:chgData name="Siegbert Rudolph" userId="2af4d44886c067cc" providerId="LiveId" clId="{6B33D7FB-EB52-440B-AD4C-53AA53A38C16}" dt="2023-04-23T07:37:46.405" v="1886" actId="478"/>
          <ac:spMkLst>
            <pc:docMk/>
            <pc:sldMk cId="1878958637" sldId="1189"/>
            <ac:spMk id="92" creationId="{FDF15930-5482-545F-7AE1-3A90C2579CDE}"/>
          </ac:spMkLst>
        </pc:spChg>
        <pc:spChg chg="del">
          <ac:chgData name="Siegbert Rudolph" userId="2af4d44886c067cc" providerId="LiveId" clId="{6B33D7FB-EB52-440B-AD4C-53AA53A38C16}" dt="2023-04-23T07:37:56.189" v="1887" actId="478"/>
          <ac:spMkLst>
            <pc:docMk/>
            <pc:sldMk cId="1878958637" sldId="1189"/>
            <ac:spMk id="93" creationId="{B9847FDF-AA9F-A1EE-D386-C615645CE9B3}"/>
          </ac:spMkLst>
        </pc:spChg>
        <pc:spChg chg="del">
          <ac:chgData name="Siegbert Rudolph" userId="2af4d44886c067cc" providerId="LiveId" clId="{6B33D7FB-EB52-440B-AD4C-53AA53A38C16}" dt="2023-04-23T07:37:59.576" v="1888" actId="478"/>
          <ac:spMkLst>
            <pc:docMk/>
            <pc:sldMk cId="1878958637" sldId="1189"/>
            <ac:spMk id="94" creationId="{32807313-6205-B85E-DA8F-DF592FABEC7A}"/>
          </ac:spMkLst>
        </pc:spChg>
        <pc:spChg chg="del">
          <ac:chgData name="Siegbert Rudolph" userId="2af4d44886c067cc" providerId="LiveId" clId="{6B33D7FB-EB52-440B-AD4C-53AA53A38C16}" dt="2023-04-23T07:37:56.189" v="1887" actId="478"/>
          <ac:spMkLst>
            <pc:docMk/>
            <pc:sldMk cId="1878958637" sldId="1189"/>
            <ac:spMk id="95" creationId="{C0DF675E-6F40-34AE-2314-9B23C33ED6AF}"/>
          </ac:spMkLst>
        </pc:spChg>
        <pc:spChg chg="mod">
          <ac:chgData name="Siegbert Rudolph" userId="2af4d44886c067cc" providerId="LiveId" clId="{6B33D7FB-EB52-440B-AD4C-53AA53A38C16}" dt="2023-04-23T10:13:58.704" v="3737" actId="113"/>
          <ac:spMkLst>
            <pc:docMk/>
            <pc:sldMk cId="1878958637" sldId="1189"/>
            <ac:spMk id="96" creationId="{60D9E847-E31B-9813-4FAB-B13ED87307F5}"/>
          </ac:spMkLst>
        </pc:spChg>
        <pc:spChg chg="mod">
          <ac:chgData name="Siegbert Rudolph" userId="2af4d44886c067cc" providerId="LiveId" clId="{6B33D7FB-EB52-440B-AD4C-53AA53A38C16}" dt="2023-04-23T10:13:58.704" v="3737" actId="113"/>
          <ac:spMkLst>
            <pc:docMk/>
            <pc:sldMk cId="1878958637" sldId="1189"/>
            <ac:spMk id="97" creationId="{4267940A-DC1F-F872-8873-0629CA24F329}"/>
          </ac:spMkLst>
        </pc:spChg>
        <pc:spChg chg="mod">
          <ac:chgData name="Siegbert Rudolph" userId="2af4d44886c067cc" providerId="LiveId" clId="{6B33D7FB-EB52-440B-AD4C-53AA53A38C16}" dt="2023-04-23T10:13:58.704" v="3737" actId="113"/>
          <ac:spMkLst>
            <pc:docMk/>
            <pc:sldMk cId="1878958637" sldId="1189"/>
            <ac:spMk id="98" creationId="{5DD69291-6199-9B4A-2076-919865B53E39}"/>
          </ac:spMkLst>
        </pc:spChg>
        <pc:spChg chg="del">
          <ac:chgData name="Siegbert Rudolph" userId="2af4d44886c067cc" providerId="LiveId" clId="{6B33D7FB-EB52-440B-AD4C-53AA53A38C16}" dt="2023-04-23T07:38:05.505" v="1889" actId="478"/>
          <ac:spMkLst>
            <pc:docMk/>
            <pc:sldMk cId="1878958637" sldId="1189"/>
            <ac:spMk id="99" creationId="{E904D983-F784-32FA-32FC-45C57E143F7B}"/>
          </ac:spMkLst>
        </pc:spChg>
        <pc:spChg chg="del">
          <ac:chgData name="Siegbert Rudolph" userId="2af4d44886c067cc" providerId="LiveId" clId="{6B33D7FB-EB52-440B-AD4C-53AA53A38C16}" dt="2023-04-23T07:37:59.576" v="1888" actId="478"/>
          <ac:spMkLst>
            <pc:docMk/>
            <pc:sldMk cId="1878958637" sldId="1189"/>
            <ac:spMk id="101" creationId="{C1507CEF-DAAD-BD31-13FE-BBCCB2183083}"/>
          </ac:spMkLst>
        </pc:spChg>
        <pc:spChg chg="del">
          <ac:chgData name="Siegbert Rudolph" userId="2af4d44886c067cc" providerId="LiveId" clId="{6B33D7FB-EB52-440B-AD4C-53AA53A38C16}" dt="2023-04-23T07:38:13.445" v="1890" actId="478"/>
          <ac:spMkLst>
            <pc:docMk/>
            <pc:sldMk cId="1878958637" sldId="1189"/>
            <ac:spMk id="102" creationId="{76EFA294-D394-137D-1A9C-DF96F201ECB3}"/>
          </ac:spMkLst>
        </pc:spChg>
        <pc:spChg chg="mod">
          <ac:chgData name="Siegbert Rudolph" userId="2af4d44886c067cc" providerId="LiveId" clId="{6B33D7FB-EB52-440B-AD4C-53AA53A38C16}" dt="2023-04-23T10:13:58.704" v="3737" actId="113"/>
          <ac:spMkLst>
            <pc:docMk/>
            <pc:sldMk cId="1878958637" sldId="1189"/>
            <ac:spMk id="103" creationId="{FB905572-161D-A7B9-720C-EBFB84CC5A32}"/>
          </ac:spMkLst>
        </pc:spChg>
        <pc:spChg chg="del">
          <ac:chgData name="Siegbert Rudolph" userId="2af4d44886c067cc" providerId="LiveId" clId="{6B33D7FB-EB52-440B-AD4C-53AA53A38C16}" dt="2023-04-23T07:38:05.505" v="1889" actId="478"/>
          <ac:spMkLst>
            <pc:docMk/>
            <pc:sldMk cId="1878958637" sldId="1189"/>
            <ac:spMk id="104" creationId="{E231A94D-A2B3-CE61-577F-220DB99C90C9}"/>
          </ac:spMkLst>
        </pc:spChg>
        <pc:spChg chg="del">
          <ac:chgData name="Siegbert Rudolph" userId="2af4d44886c067cc" providerId="LiveId" clId="{6B33D7FB-EB52-440B-AD4C-53AA53A38C16}" dt="2023-04-23T07:37:21.178" v="1883" actId="478"/>
          <ac:spMkLst>
            <pc:docMk/>
            <pc:sldMk cId="1878958637" sldId="1189"/>
            <ac:spMk id="105" creationId="{78260897-BEF9-0CC7-94B4-E48185481C62}"/>
          </ac:spMkLst>
        </pc:spChg>
        <pc:spChg chg="mod">
          <ac:chgData name="Siegbert Rudolph" userId="2af4d44886c067cc" providerId="LiveId" clId="{6B33D7FB-EB52-440B-AD4C-53AA53A38C16}" dt="2023-04-23T10:13:58.704" v="3737" actId="113"/>
          <ac:spMkLst>
            <pc:docMk/>
            <pc:sldMk cId="1878958637" sldId="1189"/>
            <ac:spMk id="106" creationId="{D77A83DD-7652-E7DF-1538-977AEAA8E86D}"/>
          </ac:spMkLst>
        </pc:spChg>
        <pc:spChg chg="mod">
          <ac:chgData name="Siegbert Rudolph" userId="2af4d44886c067cc" providerId="LiveId" clId="{6B33D7FB-EB52-440B-AD4C-53AA53A38C16}" dt="2023-04-23T10:13:58.704" v="3737" actId="113"/>
          <ac:spMkLst>
            <pc:docMk/>
            <pc:sldMk cId="1878958637" sldId="1189"/>
            <ac:spMk id="107" creationId="{D7B4033C-4FAB-0FF0-D01B-12C1CCE8E500}"/>
          </ac:spMkLst>
        </pc:spChg>
        <pc:spChg chg="del">
          <ac:chgData name="Siegbert Rudolph" userId="2af4d44886c067cc" providerId="LiveId" clId="{6B33D7FB-EB52-440B-AD4C-53AA53A38C16}" dt="2023-04-23T07:38:33.326" v="1891" actId="478"/>
          <ac:spMkLst>
            <pc:docMk/>
            <pc:sldMk cId="1878958637" sldId="1189"/>
            <ac:spMk id="108" creationId="{A0CA4EFB-0199-F7AD-AD5D-E79F56187B29}"/>
          </ac:spMkLst>
        </pc:spChg>
        <pc:spChg chg="del">
          <ac:chgData name="Siegbert Rudolph" userId="2af4d44886c067cc" providerId="LiveId" clId="{6B33D7FB-EB52-440B-AD4C-53AA53A38C16}" dt="2023-04-23T07:38:13.445" v="1890" actId="478"/>
          <ac:spMkLst>
            <pc:docMk/>
            <pc:sldMk cId="1878958637" sldId="1189"/>
            <ac:spMk id="110" creationId="{B1A0D8FF-0244-9BCC-D334-51CB5290599D}"/>
          </ac:spMkLst>
        </pc:spChg>
        <pc:spChg chg="del">
          <ac:chgData name="Siegbert Rudolph" userId="2af4d44886c067cc" providerId="LiveId" clId="{6B33D7FB-EB52-440B-AD4C-53AA53A38C16}" dt="2023-04-23T07:38:13.445" v="1890" actId="478"/>
          <ac:spMkLst>
            <pc:docMk/>
            <pc:sldMk cId="1878958637" sldId="1189"/>
            <ac:spMk id="111" creationId="{1CC11DD6-6F12-71A6-0760-4137EB27CFEB}"/>
          </ac:spMkLst>
        </pc:spChg>
        <pc:spChg chg="del">
          <ac:chgData name="Siegbert Rudolph" userId="2af4d44886c067cc" providerId="LiveId" clId="{6B33D7FB-EB52-440B-AD4C-53AA53A38C16}" dt="2023-04-23T07:37:21.178" v="1883" actId="478"/>
          <ac:spMkLst>
            <pc:docMk/>
            <pc:sldMk cId="1878958637" sldId="1189"/>
            <ac:spMk id="112" creationId="{D9C90FEB-6E1F-0924-803F-E0459C3DDBA7}"/>
          </ac:spMkLst>
        </pc:spChg>
        <pc:spChg chg="del">
          <ac:chgData name="Siegbert Rudolph" userId="2af4d44886c067cc" providerId="LiveId" clId="{6B33D7FB-EB52-440B-AD4C-53AA53A38C16}" dt="2023-04-23T07:38:33.326" v="1891" actId="478"/>
          <ac:spMkLst>
            <pc:docMk/>
            <pc:sldMk cId="1878958637" sldId="1189"/>
            <ac:spMk id="113" creationId="{0B6A13B6-0D51-8373-59D9-179A78AB45DE}"/>
          </ac:spMkLst>
        </pc:spChg>
        <pc:spChg chg="del">
          <ac:chgData name="Siegbert Rudolph" userId="2af4d44886c067cc" providerId="LiveId" clId="{6B33D7FB-EB52-440B-AD4C-53AA53A38C16}" dt="2023-04-23T07:38:33.326" v="1891" actId="478"/>
          <ac:spMkLst>
            <pc:docMk/>
            <pc:sldMk cId="1878958637" sldId="1189"/>
            <ac:spMk id="114" creationId="{658D87D5-90A4-A319-189C-9D821A0616D6}"/>
          </ac:spMkLst>
        </pc:spChg>
        <pc:spChg chg="add del mod">
          <ac:chgData name="Siegbert Rudolph" userId="2af4d44886c067cc" providerId="LiveId" clId="{6B33D7FB-EB52-440B-AD4C-53AA53A38C16}" dt="2023-04-23T07:44:44.688" v="1938" actId="478"/>
          <ac:spMkLst>
            <pc:docMk/>
            <pc:sldMk cId="1878958637" sldId="1189"/>
            <ac:spMk id="115" creationId="{5895EFF2-491E-8819-4E9A-F3B26209220A}"/>
          </ac:spMkLst>
        </pc:spChg>
        <pc:spChg chg="add del mod">
          <ac:chgData name="Siegbert Rudolph" userId="2af4d44886c067cc" providerId="LiveId" clId="{6B33D7FB-EB52-440B-AD4C-53AA53A38C16}" dt="2023-04-23T07:44:47.768" v="1939" actId="478"/>
          <ac:spMkLst>
            <pc:docMk/>
            <pc:sldMk cId="1878958637" sldId="1189"/>
            <ac:spMk id="116" creationId="{2A29DFA0-6FD6-D9E8-E6C3-AFDF8ADCECA0}"/>
          </ac:spMkLst>
        </pc:spChg>
        <pc:spChg chg="del">
          <ac:chgData name="Siegbert Rudolph" userId="2af4d44886c067cc" providerId="LiveId" clId="{6B33D7FB-EB52-440B-AD4C-53AA53A38C16}" dt="2023-04-23T07:38:33.326" v="1891" actId="478"/>
          <ac:spMkLst>
            <pc:docMk/>
            <pc:sldMk cId="1878958637" sldId="1189"/>
            <ac:spMk id="117" creationId="{E9214B32-E6C4-52E5-9922-9EA79AF185C8}"/>
          </ac:spMkLst>
        </pc:spChg>
        <pc:spChg chg="del">
          <ac:chgData name="Siegbert Rudolph" userId="2af4d44886c067cc" providerId="LiveId" clId="{6B33D7FB-EB52-440B-AD4C-53AA53A38C16}" dt="2023-04-23T07:38:33.326" v="1891" actId="478"/>
          <ac:spMkLst>
            <pc:docMk/>
            <pc:sldMk cId="1878958637" sldId="1189"/>
            <ac:spMk id="118" creationId="{F038F5ED-BB3A-2301-65AE-DA278D8B8900}"/>
          </ac:spMkLst>
        </pc:spChg>
        <pc:spChg chg="del">
          <ac:chgData name="Siegbert Rudolph" userId="2af4d44886c067cc" providerId="LiveId" clId="{6B33D7FB-EB52-440B-AD4C-53AA53A38C16}" dt="2023-04-23T07:38:33.326" v="1891" actId="478"/>
          <ac:spMkLst>
            <pc:docMk/>
            <pc:sldMk cId="1878958637" sldId="1189"/>
            <ac:spMk id="119" creationId="{40BC52F4-ECC1-06E3-2498-9966B2D7CA5B}"/>
          </ac:spMkLst>
        </pc:spChg>
        <pc:spChg chg="del">
          <ac:chgData name="Siegbert Rudolph" userId="2af4d44886c067cc" providerId="LiveId" clId="{6B33D7FB-EB52-440B-AD4C-53AA53A38C16}" dt="2023-04-23T07:38:33.326" v="1891" actId="478"/>
          <ac:spMkLst>
            <pc:docMk/>
            <pc:sldMk cId="1878958637" sldId="1189"/>
            <ac:spMk id="120" creationId="{7FC0CBD6-1CA4-4409-BDA5-401A64CD2A01}"/>
          </ac:spMkLst>
        </pc:spChg>
        <pc:spChg chg="del">
          <ac:chgData name="Siegbert Rudolph" userId="2af4d44886c067cc" providerId="LiveId" clId="{6B33D7FB-EB52-440B-AD4C-53AA53A38C16}" dt="2023-04-23T07:38:33.326" v="1891" actId="478"/>
          <ac:spMkLst>
            <pc:docMk/>
            <pc:sldMk cId="1878958637" sldId="1189"/>
            <ac:spMk id="121" creationId="{E7C7F3FD-466D-9084-85C1-77A4795787A5}"/>
          </ac:spMkLst>
        </pc:spChg>
        <pc:spChg chg="del">
          <ac:chgData name="Siegbert Rudolph" userId="2af4d44886c067cc" providerId="LiveId" clId="{6B33D7FB-EB52-440B-AD4C-53AA53A38C16}" dt="2023-04-23T07:38:33.326" v="1891" actId="478"/>
          <ac:spMkLst>
            <pc:docMk/>
            <pc:sldMk cId="1878958637" sldId="1189"/>
            <ac:spMk id="122" creationId="{A3F90705-4F2C-E36A-DAD8-D992BA89CDC0}"/>
          </ac:spMkLst>
        </pc:spChg>
        <pc:spChg chg="del">
          <ac:chgData name="Siegbert Rudolph" userId="2af4d44886c067cc" providerId="LiveId" clId="{6B33D7FB-EB52-440B-AD4C-53AA53A38C16}" dt="2023-04-23T07:38:33.326" v="1891" actId="478"/>
          <ac:spMkLst>
            <pc:docMk/>
            <pc:sldMk cId="1878958637" sldId="1189"/>
            <ac:spMk id="123" creationId="{B5313EC7-E5EC-BEFC-B126-2B2EC1CED382}"/>
          </ac:spMkLst>
        </pc:spChg>
        <pc:spChg chg="del">
          <ac:chgData name="Siegbert Rudolph" userId="2af4d44886c067cc" providerId="LiveId" clId="{6B33D7FB-EB52-440B-AD4C-53AA53A38C16}" dt="2023-04-23T07:38:33.326" v="1891" actId="478"/>
          <ac:spMkLst>
            <pc:docMk/>
            <pc:sldMk cId="1878958637" sldId="1189"/>
            <ac:spMk id="124" creationId="{26F8CB1B-812A-ECA4-A046-B195AEEB8867}"/>
          </ac:spMkLst>
        </pc:spChg>
        <pc:spChg chg="del">
          <ac:chgData name="Siegbert Rudolph" userId="2af4d44886c067cc" providerId="LiveId" clId="{6B33D7FB-EB52-440B-AD4C-53AA53A38C16}" dt="2023-04-23T07:38:33.326" v="1891" actId="478"/>
          <ac:spMkLst>
            <pc:docMk/>
            <pc:sldMk cId="1878958637" sldId="1189"/>
            <ac:spMk id="125" creationId="{14E2F14C-BA39-B7D1-D107-ABA271E1B0A5}"/>
          </ac:spMkLst>
        </pc:spChg>
        <pc:spChg chg="del">
          <ac:chgData name="Siegbert Rudolph" userId="2af4d44886c067cc" providerId="LiveId" clId="{6B33D7FB-EB52-440B-AD4C-53AA53A38C16}" dt="2023-04-23T07:38:33.326" v="1891" actId="478"/>
          <ac:spMkLst>
            <pc:docMk/>
            <pc:sldMk cId="1878958637" sldId="1189"/>
            <ac:spMk id="126" creationId="{217948FD-057B-9F0E-8933-A748C1E0FDA1}"/>
          </ac:spMkLst>
        </pc:spChg>
        <pc:spChg chg="del">
          <ac:chgData name="Siegbert Rudolph" userId="2af4d44886c067cc" providerId="LiveId" clId="{6B33D7FB-EB52-440B-AD4C-53AA53A38C16}" dt="2023-04-23T07:38:33.326" v="1891" actId="478"/>
          <ac:spMkLst>
            <pc:docMk/>
            <pc:sldMk cId="1878958637" sldId="1189"/>
            <ac:spMk id="127" creationId="{5FF2007D-564B-556C-BFDE-8AC18C2969CE}"/>
          </ac:spMkLst>
        </pc:spChg>
        <pc:spChg chg="del">
          <ac:chgData name="Siegbert Rudolph" userId="2af4d44886c067cc" providerId="LiveId" clId="{6B33D7FB-EB52-440B-AD4C-53AA53A38C16}" dt="2023-04-23T07:38:33.326" v="1891" actId="478"/>
          <ac:spMkLst>
            <pc:docMk/>
            <pc:sldMk cId="1878958637" sldId="1189"/>
            <ac:spMk id="128" creationId="{3CDCB15F-A19C-0120-183E-1D39057F8B71}"/>
          </ac:spMkLst>
        </pc:spChg>
        <pc:spChg chg="del">
          <ac:chgData name="Siegbert Rudolph" userId="2af4d44886c067cc" providerId="LiveId" clId="{6B33D7FB-EB52-440B-AD4C-53AA53A38C16}" dt="2023-04-23T07:38:33.326" v="1891" actId="478"/>
          <ac:spMkLst>
            <pc:docMk/>
            <pc:sldMk cId="1878958637" sldId="1189"/>
            <ac:spMk id="129" creationId="{CE25D30E-A749-8191-0CA3-F6053B58E991}"/>
          </ac:spMkLst>
        </pc:spChg>
        <pc:spChg chg="del">
          <ac:chgData name="Siegbert Rudolph" userId="2af4d44886c067cc" providerId="LiveId" clId="{6B33D7FB-EB52-440B-AD4C-53AA53A38C16}" dt="2023-04-23T07:38:33.326" v="1891" actId="478"/>
          <ac:spMkLst>
            <pc:docMk/>
            <pc:sldMk cId="1878958637" sldId="1189"/>
            <ac:spMk id="130" creationId="{54A2739B-3CB6-DCFB-6DD1-B2A662B128F7}"/>
          </ac:spMkLst>
        </pc:spChg>
        <pc:spChg chg="del">
          <ac:chgData name="Siegbert Rudolph" userId="2af4d44886c067cc" providerId="LiveId" clId="{6B33D7FB-EB52-440B-AD4C-53AA53A38C16}" dt="2023-04-23T07:38:33.326" v="1891" actId="478"/>
          <ac:spMkLst>
            <pc:docMk/>
            <pc:sldMk cId="1878958637" sldId="1189"/>
            <ac:spMk id="131" creationId="{6A67312C-286A-1C0B-845E-FC426CB33E1A}"/>
          </ac:spMkLst>
        </pc:spChg>
        <pc:spChg chg="del">
          <ac:chgData name="Siegbert Rudolph" userId="2af4d44886c067cc" providerId="LiveId" clId="{6B33D7FB-EB52-440B-AD4C-53AA53A38C16}" dt="2023-04-23T07:38:33.326" v="1891" actId="478"/>
          <ac:spMkLst>
            <pc:docMk/>
            <pc:sldMk cId="1878958637" sldId="1189"/>
            <ac:spMk id="132" creationId="{0055C721-CEBF-D1E6-7B9A-E6C3023AA09D}"/>
          </ac:spMkLst>
        </pc:spChg>
        <pc:spChg chg="del">
          <ac:chgData name="Siegbert Rudolph" userId="2af4d44886c067cc" providerId="LiveId" clId="{6B33D7FB-EB52-440B-AD4C-53AA53A38C16}" dt="2023-04-23T07:38:33.326" v="1891" actId="478"/>
          <ac:spMkLst>
            <pc:docMk/>
            <pc:sldMk cId="1878958637" sldId="1189"/>
            <ac:spMk id="133" creationId="{F1E34A2C-1E4E-7253-497B-986E3ADCC59A}"/>
          </ac:spMkLst>
        </pc:spChg>
        <pc:spChg chg="del">
          <ac:chgData name="Siegbert Rudolph" userId="2af4d44886c067cc" providerId="LiveId" clId="{6B33D7FB-EB52-440B-AD4C-53AA53A38C16}" dt="2023-04-23T07:38:33.326" v="1891" actId="478"/>
          <ac:spMkLst>
            <pc:docMk/>
            <pc:sldMk cId="1878958637" sldId="1189"/>
            <ac:spMk id="134" creationId="{3181328F-D34B-37DC-9DAF-89EA95E47A3D}"/>
          </ac:spMkLst>
        </pc:spChg>
        <pc:spChg chg="del">
          <ac:chgData name="Siegbert Rudolph" userId="2af4d44886c067cc" providerId="LiveId" clId="{6B33D7FB-EB52-440B-AD4C-53AA53A38C16}" dt="2023-04-23T07:38:33.326" v="1891" actId="478"/>
          <ac:spMkLst>
            <pc:docMk/>
            <pc:sldMk cId="1878958637" sldId="1189"/>
            <ac:spMk id="135" creationId="{4973B6B2-0F8F-4EFB-87EC-F9A3BA3B984B}"/>
          </ac:spMkLst>
        </pc:spChg>
        <pc:spChg chg="del">
          <ac:chgData name="Siegbert Rudolph" userId="2af4d44886c067cc" providerId="LiveId" clId="{6B33D7FB-EB52-440B-AD4C-53AA53A38C16}" dt="2023-04-23T07:38:33.326" v="1891" actId="478"/>
          <ac:spMkLst>
            <pc:docMk/>
            <pc:sldMk cId="1878958637" sldId="1189"/>
            <ac:spMk id="136" creationId="{52E15064-2ED5-EB03-C637-94CC236F31D8}"/>
          </ac:spMkLst>
        </pc:spChg>
        <pc:spChg chg="del">
          <ac:chgData name="Siegbert Rudolph" userId="2af4d44886c067cc" providerId="LiveId" clId="{6B33D7FB-EB52-440B-AD4C-53AA53A38C16}" dt="2023-04-23T07:37:46.405" v="1886" actId="478"/>
          <ac:spMkLst>
            <pc:docMk/>
            <pc:sldMk cId="1878958637" sldId="1189"/>
            <ac:spMk id="137" creationId="{C4046800-C420-7025-23A9-C577DFDBEC07}"/>
          </ac:spMkLst>
        </pc:spChg>
        <pc:spChg chg="del">
          <ac:chgData name="Siegbert Rudolph" userId="2af4d44886c067cc" providerId="LiveId" clId="{6B33D7FB-EB52-440B-AD4C-53AA53A38C16}" dt="2023-04-23T07:37:30.301" v="1884" actId="478"/>
          <ac:spMkLst>
            <pc:docMk/>
            <pc:sldMk cId="1878958637" sldId="1189"/>
            <ac:spMk id="138" creationId="{AFF301B5-ED24-9EF3-CDEC-F96FA11B77FB}"/>
          </ac:spMkLst>
        </pc:spChg>
        <pc:spChg chg="del">
          <ac:chgData name="Siegbert Rudolph" userId="2af4d44886c067cc" providerId="LiveId" clId="{6B33D7FB-EB52-440B-AD4C-53AA53A38C16}" dt="2023-04-23T07:37:30.301" v="1884" actId="478"/>
          <ac:spMkLst>
            <pc:docMk/>
            <pc:sldMk cId="1878958637" sldId="1189"/>
            <ac:spMk id="139" creationId="{D578832E-BCDC-EB58-85A2-C12D94B0919B}"/>
          </ac:spMkLst>
        </pc:spChg>
        <pc:spChg chg="mod">
          <ac:chgData name="Siegbert Rudolph" userId="2af4d44886c067cc" providerId="LiveId" clId="{6B33D7FB-EB52-440B-AD4C-53AA53A38C16}" dt="2023-04-23T10:13:58.704" v="3737" actId="113"/>
          <ac:spMkLst>
            <pc:docMk/>
            <pc:sldMk cId="1878958637" sldId="1189"/>
            <ac:spMk id="140" creationId="{A5730C6D-C0D4-21FF-B894-1874808BE76C}"/>
          </ac:spMkLst>
        </pc:spChg>
        <pc:spChg chg="del">
          <ac:chgData name="Siegbert Rudolph" userId="2af4d44886c067cc" providerId="LiveId" clId="{6B33D7FB-EB52-440B-AD4C-53AA53A38C16}" dt="2023-04-23T07:37:34.364" v="1885" actId="478"/>
          <ac:spMkLst>
            <pc:docMk/>
            <pc:sldMk cId="1878958637" sldId="1189"/>
            <ac:spMk id="141" creationId="{E83CE5CB-D4C4-2215-A2FD-9E7277E2C781}"/>
          </ac:spMkLst>
        </pc:spChg>
        <pc:spChg chg="del">
          <ac:chgData name="Siegbert Rudolph" userId="2af4d44886c067cc" providerId="LiveId" clId="{6B33D7FB-EB52-440B-AD4C-53AA53A38C16}" dt="2023-04-23T07:37:46.405" v="1886" actId="478"/>
          <ac:spMkLst>
            <pc:docMk/>
            <pc:sldMk cId="1878958637" sldId="1189"/>
            <ac:spMk id="142" creationId="{ED91E6A1-9CB1-DF0A-8133-A424BA021E30}"/>
          </ac:spMkLst>
        </pc:spChg>
        <pc:spChg chg="del">
          <ac:chgData name="Siegbert Rudolph" userId="2af4d44886c067cc" providerId="LiveId" clId="{6B33D7FB-EB52-440B-AD4C-53AA53A38C16}" dt="2023-04-23T07:37:34.364" v="1885" actId="478"/>
          <ac:spMkLst>
            <pc:docMk/>
            <pc:sldMk cId="1878958637" sldId="1189"/>
            <ac:spMk id="144" creationId="{54A0AED4-581F-B462-95AA-6CFADDBA2A06}"/>
          </ac:spMkLst>
        </pc:spChg>
        <pc:spChg chg="del">
          <ac:chgData name="Siegbert Rudolph" userId="2af4d44886c067cc" providerId="LiveId" clId="{6B33D7FB-EB52-440B-AD4C-53AA53A38C16}" dt="2023-04-23T07:37:46.405" v="1886" actId="478"/>
          <ac:spMkLst>
            <pc:docMk/>
            <pc:sldMk cId="1878958637" sldId="1189"/>
            <ac:spMk id="145" creationId="{3DFF0703-90EC-E07F-BFED-8B944B476B1B}"/>
          </ac:spMkLst>
        </pc:spChg>
        <pc:spChg chg="mod">
          <ac:chgData name="Siegbert Rudolph" userId="2af4d44886c067cc" providerId="LiveId" clId="{6B33D7FB-EB52-440B-AD4C-53AA53A38C16}" dt="2023-04-23T10:13:58.704" v="3737" actId="113"/>
          <ac:spMkLst>
            <pc:docMk/>
            <pc:sldMk cId="1878958637" sldId="1189"/>
            <ac:spMk id="146" creationId="{4179C103-4F27-00F8-DB8F-22FA37893F0B}"/>
          </ac:spMkLst>
        </pc:spChg>
        <pc:spChg chg="del">
          <ac:chgData name="Siegbert Rudolph" userId="2af4d44886c067cc" providerId="LiveId" clId="{6B33D7FB-EB52-440B-AD4C-53AA53A38C16}" dt="2023-04-23T07:37:21.178" v="1883" actId="478"/>
          <ac:spMkLst>
            <pc:docMk/>
            <pc:sldMk cId="1878958637" sldId="1189"/>
            <ac:spMk id="147" creationId="{1ADD35D4-92C0-1E09-AEBC-DEE466F6C80B}"/>
          </ac:spMkLst>
        </pc:spChg>
        <pc:spChg chg="del">
          <ac:chgData name="Siegbert Rudolph" userId="2af4d44886c067cc" providerId="LiveId" clId="{6B33D7FB-EB52-440B-AD4C-53AA53A38C16}" dt="2023-04-23T07:37:46.405" v="1886" actId="478"/>
          <ac:spMkLst>
            <pc:docMk/>
            <pc:sldMk cId="1878958637" sldId="1189"/>
            <ac:spMk id="148" creationId="{8E602C1E-010E-7D89-A246-81EDEFABA228}"/>
          </ac:spMkLst>
        </pc:spChg>
        <pc:spChg chg="del">
          <ac:chgData name="Siegbert Rudolph" userId="2af4d44886c067cc" providerId="LiveId" clId="{6B33D7FB-EB52-440B-AD4C-53AA53A38C16}" dt="2023-04-23T07:37:21.178" v="1883" actId="478"/>
          <ac:spMkLst>
            <pc:docMk/>
            <pc:sldMk cId="1878958637" sldId="1189"/>
            <ac:spMk id="150" creationId="{0ACAF204-E4A8-EAAE-6DB8-D774EA3FB9DF}"/>
          </ac:spMkLst>
        </pc:spChg>
        <pc:spChg chg="del">
          <ac:chgData name="Siegbert Rudolph" userId="2af4d44886c067cc" providerId="LiveId" clId="{6B33D7FB-EB52-440B-AD4C-53AA53A38C16}" dt="2023-04-23T07:38:33.326" v="1891" actId="478"/>
          <ac:spMkLst>
            <pc:docMk/>
            <pc:sldMk cId="1878958637" sldId="1189"/>
            <ac:spMk id="151" creationId="{C34B8859-1F4B-32B3-EA47-6EDCA6A02A2F}"/>
          </ac:spMkLst>
        </pc:spChg>
        <pc:spChg chg="del">
          <ac:chgData name="Siegbert Rudolph" userId="2af4d44886c067cc" providerId="LiveId" clId="{6B33D7FB-EB52-440B-AD4C-53AA53A38C16}" dt="2023-04-23T07:38:33.326" v="1891" actId="478"/>
          <ac:spMkLst>
            <pc:docMk/>
            <pc:sldMk cId="1878958637" sldId="1189"/>
            <ac:spMk id="152" creationId="{040D26FC-6A52-2CA0-F81B-11D4F50FC1AD}"/>
          </ac:spMkLst>
        </pc:spChg>
        <pc:spChg chg="del">
          <ac:chgData name="Siegbert Rudolph" userId="2af4d44886c067cc" providerId="LiveId" clId="{6B33D7FB-EB52-440B-AD4C-53AA53A38C16}" dt="2023-04-23T07:37:46.405" v="1886" actId="478"/>
          <ac:spMkLst>
            <pc:docMk/>
            <pc:sldMk cId="1878958637" sldId="1189"/>
            <ac:spMk id="153" creationId="{FD1BC391-852D-9E04-D325-7BFD811E9154}"/>
          </ac:spMkLst>
        </pc:spChg>
        <pc:spChg chg="del">
          <ac:chgData name="Siegbert Rudolph" userId="2af4d44886c067cc" providerId="LiveId" clId="{6B33D7FB-EB52-440B-AD4C-53AA53A38C16}" dt="2023-04-23T07:37:46.405" v="1886" actId="478"/>
          <ac:spMkLst>
            <pc:docMk/>
            <pc:sldMk cId="1878958637" sldId="1189"/>
            <ac:spMk id="154" creationId="{1DEFAB51-B111-F2F7-4EA4-A5C7A0B3C29D}"/>
          </ac:spMkLst>
        </pc:spChg>
        <pc:spChg chg="del">
          <ac:chgData name="Siegbert Rudolph" userId="2af4d44886c067cc" providerId="LiveId" clId="{6B33D7FB-EB52-440B-AD4C-53AA53A38C16}" dt="2023-04-23T07:37:46.405" v="1886" actId="478"/>
          <ac:spMkLst>
            <pc:docMk/>
            <pc:sldMk cId="1878958637" sldId="1189"/>
            <ac:spMk id="155" creationId="{27B83906-4981-EEB7-A41B-9DDCD70B444C}"/>
          </ac:spMkLst>
        </pc:spChg>
        <pc:spChg chg="del">
          <ac:chgData name="Siegbert Rudolph" userId="2af4d44886c067cc" providerId="LiveId" clId="{6B33D7FB-EB52-440B-AD4C-53AA53A38C16}" dt="2023-04-23T07:38:39.108" v="1893" actId="478"/>
          <ac:spMkLst>
            <pc:docMk/>
            <pc:sldMk cId="1878958637" sldId="1189"/>
            <ac:spMk id="156" creationId="{9BF11BB9-2542-29F0-18D3-6E10C59321DE}"/>
          </ac:spMkLst>
        </pc:spChg>
        <pc:spChg chg="mod">
          <ac:chgData name="Siegbert Rudolph" userId="2af4d44886c067cc" providerId="LiveId" clId="{6B33D7FB-EB52-440B-AD4C-53AA53A38C16}" dt="2023-04-23T10:13:58.704" v="3737" actId="113"/>
          <ac:spMkLst>
            <pc:docMk/>
            <pc:sldMk cId="1878958637" sldId="1189"/>
            <ac:spMk id="157" creationId="{E16EEEC6-E972-133E-A99C-6D0ACB234ECA}"/>
          </ac:spMkLst>
        </pc:spChg>
        <pc:spChg chg="del">
          <ac:chgData name="Siegbert Rudolph" userId="2af4d44886c067cc" providerId="LiveId" clId="{6B33D7FB-EB52-440B-AD4C-53AA53A38C16}" dt="2023-04-23T07:38:45.860" v="1895" actId="478"/>
          <ac:spMkLst>
            <pc:docMk/>
            <pc:sldMk cId="1878958637" sldId="1189"/>
            <ac:spMk id="158" creationId="{AE0D5365-8318-8713-A73A-A349804F3AE0}"/>
          </ac:spMkLst>
        </pc:spChg>
        <pc:spChg chg="del">
          <ac:chgData name="Siegbert Rudolph" userId="2af4d44886c067cc" providerId="LiveId" clId="{6B33D7FB-EB52-440B-AD4C-53AA53A38C16}" dt="2023-04-23T07:38:42.984" v="1894" actId="478"/>
          <ac:spMkLst>
            <pc:docMk/>
            <pc:sldMk cId="1878958637" sldId="1189"/>
            <ac:spMk id="160" creationId="{B78956ED-01C5-383A-F038-AA8E3813D1EE}"/>
          </ac:spMkLst>
        </pc:spChg>
        <pc:spChg chg="del">
          <ac:chgData name="Siegbert Rudolph" userId="2af4d44886c067cc" providerId="LiveId" clId="{6B33D7FB-EB52-440B-AD4C-53AA53A38C16}" dt="2023-04-23T07:38:42.984" v="1894" actId="478"/>
          <ac:spMkLst>
            <pc:docMk/>
            <pc:sldMk cId="1878958637" sldId="1189"/>
            <ac:spMk id="161" creationId="{3D471EEF-E5AD-5FBD-4523-D286A790CAD7}"/>
          </ac:spMkLst>
        </pc:spChg>
        <pc:spChg chg="mod">
          <ac:chgData name="Siegbert Rudolph" userId="2af4d44886c067cc" providerId="LiveId" clId="{6B33D7FB-EB52-440B-AD4C-53AA53A38C16}" dt="2023-04-23T10:13:58.704" v="3737" actId="113"/>
          <ac:spMkLst>
            <pc:docMk/>
            <pc:sldMk cId="1878958637" sldId="1189"/>
            <ac:spMk id="162" creationId="{B0695D84-18BB-EE46-F2FC-27CDFD45604B}"/>
          </ac:spMkLst>
        </pc:spChg>
        <pc:spChg chg="del">
          <ac:chgData name="Siegbert Rudolph" userId="2af4d44886c067cc" providerId="LiveId" clId="{6B33D7FB-EB52-440B-AD4C-53AA53A38C16}" dt="2023-04-23T07:38:54.499" v="1896" actId="478"/>
          <ac:spMkLst>
            <pc:docMk/>
            <pc:sldMk cId="1878958637" sldId="1189"/>
            <ac:spMk id="163" creationId="{FE8304F8-1887-5E95-FD71-9C4F4528A69E}"/>
          </ac:spMkLst>
        </pc:spChg>
        <pc:spChg chg="del">
          <ac:chgData name="Siegbert Rudolph" userId="2af4d44886c067cc" providerId="LiveId" clId="{6B33D7FB-EB52-440B-AD4C-53AA53A38C16}" dt="2023-04-23T07:44:35.289" v="1936" actId="478"/>
          <ac:spMkLst>
            <pc:docMk/>
            <pc:sldMk cId="1878958637" sldId="1189"/>
            <ac:spMk id="164" creationId="{B106602C-4371-97A9-CA76-F7EF46E6BC38}"/>
          </ac:spMkLst>
        </pc:spChg>
        <pc:spChg chg="del">
          <ac:chgData name="Siegbert Rudolph" userId="2af4d44886c067cc" providerId="LiveId" clId="{6B33D7FB-EB52-440B-AD4C-53AA53A38C16}" dt="2023-04-23T07:44:35.289" v="1936" actId="478"/>
          <ac:spMkLst>
            <pc:docMk/>
            <pc:sldMk cId="1878958637" sldId="1189"/>
            <ac:spMk id="165" creationId="{E524A980-DDBE-8286-784A-0156FA5CD471}"/>
          </ac:spMkLst>
        </pc:spChg>
        <pc:spChg chg="del">
          <ac:chgData name="Siegbert Rudolph" userId="2af4d44886c067cc" providerId="LiveId" clId="{6B33D7FB-EB52-440B-AD4C-53AA53A38C16}" dt="2023-04-23T07:44:35.289" v="1936" actId="478"/>
          <ac:spMkLst>
            <pc:docMk/>
            <pc:sldMk cId="1878958637" sldId="1189"/>
            <ac:spMk id="167" creationId="{5AFAB21D-C7AD-B690-966E-9EBE61AB6B2A}"/>
          </ac:spMkLst>
        </pc:spChg>
        <pc:spChg chg="del">
          <ac:chgData name="Siegbert Rudolph" userId="2af4d44886c067cc" providerId="LiveId" clId="{6B33D7FB-EB52-440B-AD4C-53AA53A38C16}" dt="2023-04-23T07:44:35.289" v="1936" actId="478"/>
          <ac:spMkLst>
            <pc:docMk/>
            <pc:sldMk cId="1878958637" sldId="1189"/>
            <ac:spMk id="168" creationId="{72F7A44D-47E5-2B7F-192D-9B23E0298726}"/>
          </ac:spMkLst>
        </pc:spChg>
        <pc:spChg chg="del">
          <ac:chgData name="Siegbert Rudolph" userId="2af4d44886c067cc" providerId="LiveId" clId="{6B33D7FB-EB52-440B-AD4C-53AA53A38C16}" dt="2023-04-23T07:44:35.289" v="1936" actId="478"/>
          <ac:spMkLst>
            <pc:docMk/>
            <pc:sldMk cId="1878958637" sldId="1189"/>
            <ac:spMk id="169" creationId="{07E9DF0F-DE91-C35C-1944-65A727DAD9A1}"/>
          </ac:spMkLst>
        </pc:spChg>
        <pc:spChg chg="del">
          <ac:chgData name="Siegbert Rudolph" userId="2af4d44886c067cc" providerId="LiveId" clId="{6B33D7FB-EB52-440B-AD4C-53AA53A38C16}" dt="2023-04-23T07:44:35.289" v="1936" actId="478"/>
          <ac:spMkLst>
            <pc:docMk/>
            <pc:sldMk cId="1878958637" sldId="1189"/>
            <ac:spMk id="170" creationId="{2AC1D673-A9BD-EC00-81D7-48A061A451DA}"/>
          </ac:spMkLst>
        </pc:spChg>
        <pc:spChg chg="del">
          <ac:chgData name="Siegbert Rudolph" userId="2af4d44886c067cc" providerId="LiveId" clId="{6B33D7FB-EB52-440B-AD4C-53AA53A38C16}" dt="2023-04-23T07:44:35.289" v="1936" actId="478"/>
          <ac:spMkLst>
            <pc:docMk/>
            <pc:sldMk cId="1878958637" sldId="1189"/>
            <ac:spMk id="171" creationId="{9D224F4E-B085-0FC5-2E62-0427AA4F33EB}"/>
          </ac:spMkLst>
        </pc:spChg>
        <pc:spChg chg="del">
          <ac:chgData name="Siegbert Rudolph" userId="2af4d44886c067cc" providerId="LiveId" clId="{6B33D7FB-EB52-440B-AD4C-53AA53A38C16}" dt="2023-04-23T07:44:35.289" v="1936" actId="478"/>
          <ac:spMkLst>
            <pc:docMk/>
            <pc:sldMk cId="1878958637" sldId="1189"/>
            <ac:spMk id="172" creationId="{D484F53B-68B9-0191-A276-F9BD3133C94F}"/>
          </ac:spMkLst>
        </pc:spChg>
        <pc:spChg chg="del">
          <ac:chgData name="Siegbert Rudolph" userId="2af4d44886c067cc" providerId="LiveId" clId="{6B33D7FB-EB52-440B-AD4C-53AA53A38C16}" dt="2023-04-23T07:44:35.289" v="1936" actId="478"/>
          <ac:spMkLst>
            <pc:docMk/>
            <pc:sldMk cId="1878958637" sldId="1189"/>
            <ac:spMk id="173" creationId="{A2E24848-7DB5-5E29-7A18-25A9FE4AD203}"/>
          </ac:spMkLst>
        </pc:spChg>
        <pc:spChg chg="del">
          <ac:chgData name="Siegbert Rudolph" userId="2af4d44886c067cc" providerId="LiveId" clId="{6B33D7FB-EB52-440B-AD4C-53AA53A38C16}" dt="2023-04-23T07:44:35.289" v="1936" actId="478"/>
          <ac:spMkLst>
            <pc:docMk/>
            <pc:sldMk cId="1878958637" sldId="1189"/>
            <ac:spMk id="174" creationId="{84E3B9B7-F2D3-5926-EF7C-508813EB987A}"/>
          </ac:spMkLst>
        </pc:spChg>
        <pc:spChg chg="del">
          <ac:chgData name="Siegbert Rudolph" userId="2af4d44886c067cc" providerId="LiveId" clId="{6B33D7FB-EB52-440B-AD4C-53AA53A38C16}" dt="2023-04-23T07:38:33.326" v="1891" actId="478"/>
          <ac:spMkLst>
            <pc:docMk/>
            <pc:sldMk cId="1878958637" sldId="1189"/>
            <ac:spMk id="175" creationId="{723000F2-E1C8-2E83-0DB0-E706EFACD440}"/>
          </ac:spMkLst>
        </pc:spChg>
        <pc:spChg chg="del">
          <ac:chgData name="Siegbert Rudolph" userId="2af4d44886c067cc" providerId="LiveId" clId="{6B33D7FB-EB52-440B-AD4C-53AA53A38C16}" dt="2023-04-23T07:38:33.326" v="1891" actId="478"/>
          <ac:spMkLst>
            <pc:docMk/>
            <pc:sldMk cId="1878958637" sldId="1189"/>
            <ac:spMk id="176" creationId="{43E762DE-96B2-3124-4873-F1E95E835FF9}"/>
          </ac:spMkLst>
        </pc:spChg>
        <pc:spChg chg="del">
          <ac:chgData name="Siegbert Rudolph" userId="2af4d44886c067cc" providerId="LiveId" clId="{6B33D7FB-EB52-440B-AD4C-53AA53A38C16}" dt="2023-04-23T07:44:35.289" v="1936" actId="478"/>
          <ac:spMkLst>
            <pc:docMk/>
            <pc:sldMk cId="1878958637" sldId="1189"/>
            <ac:spMk id="177" creationId="{2B46F5A1-B7FC-59DD-10D5-FC61272DB69C}"/>
          </ac:spMkLst>
        </pc:spChg>
        <pc:spChg chg="del">
          <ac:chgData name="Siegbert Rudolph" userId="2af4d44886c067cc" providerId="LiveId" clId="{6B33D7FB-EB52-440B-AD4C-53AA53A38C16}" dt="2023-04-23T07:37:46.405" v="1886" actId="478"/>
          <ac:spMkLst>
            <pc:docMk/>
            <pc:sldMk cId="1878958637" sldId="1189"/>
            <ac:spMk id="178" creationId="{07D0632D-1AEE-C602-7B0F-7B840AA8D1FC}"/>
          </ac:spMkLst>
        </pc:spChg>
        <pc:spChg chg="del">
          <ac:chgData name="Siegbert Rudolph" userId="2af4d44886c067cc" providerId="LiveId" clId="{6B33D7FB-EB52-440B-AD4C-53AA53A38C16}" dt="2023-04-23T07:37:21.178" v="1883" actId="478"/>
          <ac:spMkLst>
            <pc:docMk/>
            <pc:sldMk cId="1878958637" sldId="1189"/>
            <ac:spMk id="179" creationId="{066D8FFD-5ABF-1A01-4160-8D266989F961}"/>
          </ac:spMkLst>
        </pc:spChg>
        <pc:spChg chg="del">
          <ac:chgData name="Siegbert Rudolph" userId="2af4d44886c067cc" providerId="LiveId" clId="{6B33D7FB-EB52-440B-AD4C-53AA53A38C16}" dt="2023-04-23T07:37:21.178" v="1883" actId="478"/>
          <ac:spMkLst>
            <pc:docMk/>
            <pc:sldMk cId="1878958637" sldId="1189"/>
            <ac:spMk id="180" creationId="{4A249988-89AB-52EF-0EC9-EB0D2C5C2085}"/>
          </ac:spMkLst>
        </pc:spChg>
        <pc:spChg chg="del">
          <ac:chgData name="Siegbert Rudolph" userId="2af4d44886c067cc" providerId="LiveId" clId="{6B33D7FB-EB52-440B-AD4C-53AA53A38C16}" dt="2023-04-23T07:37:46.405" v="1886" actId="478"/>
          <ac:spMkLst>
            <pc:docMk/>
            <pc:sldMk cId="1878958637" sldId="1189"/>
            <ac:spMk id="181" creationId="{D08D46B9-BBD8-465D-9A94-CAF170C61376}"/>
          </ac:spMkLst>
        </pc:spChg>
        <pc:spChg chg="del">
          <ac:chgData name="Siegbert Rudolph" userId="2af4d44886c067cc" providerId="LiveId" clId="{6B33D7FB-EB52-440B-AD4C-53AA53A38C16}" dt="2023-04-23T07:44:35.289" v="1936" actId="478"/>
          <ac:spMkLst>
            <pc:docMk/>
            <pc:sldMk cId="1878958637" sldId="1189"/>
            <ac:spMk id="184" creationId="{C991D133-9CA6-509E-C285-C1AA45258187}"/>
          </ac:spMkLst>
        </pc:spChg>
        <pc:spChg chg="del">
          <ac:chgData name="Siegbert Rudolph" userId="2af4d44886c067cc" providerId="LiveId" clId="{6B33D7FB-EB52-440B-AD4C-53AA53A38C16}" dt="2023-04-23T07:44:35.289" v="1936" actId="478"/>
          <ac:spMkLst>
            <pc:docMk/>
            <pc:sldMk cId="1878958637" sldId="1189"/>
            <ac:spMk id="185" creationId="{B34437BE-B5B4-1258-96A0-8FF388CA6307}"/>
          </ac:spMkLst>
        </pc:spChg>
        <pc:spChg chg="mod">
          <ac:chgData name="Siegbert Rudolph" userId="2af4d44886c067cc" providerId="LiveId" clId="{6B33D7FB-EB52-440B-AD4C-53AA53A38C16}" dt="2023-04-23T10:13:58.704" v="3737" actId="113"/>
          <ac:spMkLst>
            <pc:docMk/>
            <pc:sldMk cId="1878958637" sldId="1189"/>
            <ac:spMk id="186" creationId="{CFF58D08-CCE0-57A8-FA07-F0CB078DF4B9}"/>
          </ac:spMkLst>
        </pc:spChg>
        <pc:spChg chg="mod">
          <ac:chgData name="Siegbert Rudolph" userId="2af4d44886c067cc" providerId="LiveId" clId="{6B33D7FB-EB52-440B-AD4C-53AA53A38C16}" dt="2023-04-23T10:13:58.704" v="3737" actId="113"/>
          <ac:spMkLst>
            <pc:docMk/>
            <pc:sldMk cId="1878958637" sldId="1189"/>
            <ac:spMk id="187" creationId="{97D569FC-C603-9790-8EBF-111BC0DCF99B}"/>
          </ac:spMkLst>
        </pc:spChg>
        <pc:spChg chg="del">
          <ac:chgData name="Siegbert Rudolph" userId="2af4d44886c067cc" providerId="LiveId" clId="{6B33D7FB-EB52-440B-AD4C-53AA53A38C16}" dt="2023-04-23T07:38:33.326" v="1891" actId="478"/>
          <ac:spMkLst>
            <pc:docMk/>
            <pc:sldMk cId="1878958637" sldId="1189"/>
            <ac:spMk id="188" creationId="{151206BA-8CE0-53D1-5F96-11FB5BF1F6AC}"/>
          </ac:spMkLst>
        </pc:spChg>
        <pc:spChg chg="del">
          <ac:chgData name="Siegbert Rudolph" userId="2af4d44886c067cc" providerId="LiveId" clId="{6B33D7FB-EB52-440B-AD4C-53AA53A38C16}" dt="2023-04-23T07:37:46.405" v="1886" actId="478"/>
          <ac:spMkLst>
            <pc:docMk/>
            <pc:sldMk cId="1878958637" sldId="1189"/>
            <ac:spMk id="190" creationId="{DADF0ACA-BDBD-87C0-32CA-AA86611128E1}"/>
          </ac:spMkLst>
        </pc:spChg>
        <pc:spChg chg="del">
          <ac:chgData name="Siegbert Rudolph" userId="2af4d44886c067cc" providerId="LiveId" clId="{6B33D7FB-EB52-440B-AD4C-53AA53A38C16}" dt="2023-04-23T07:38:33.326" v="1891" actId="478"/>
          <ac:spMkLst>
            <pc:docMk/>
            <pc:sldMk cId="1878958637" sldId="1189"/>
            <ac:spMk id="193" creationId="{037E945B-B2EA-FFD3-8920-83C1CC561DEB}"/>
          </ac:spMkLst>
        </pc:spChg>
        <pc:spChg chg="del">
          <ac:chgData name="Siegbert Rudolph" userId="2af4d44886c067cc" providerId="LiveId" clId="{6B33D7FB-EB52-440B-AD4C-53AA53A38C16}" dt="2023-04-23T07:37:21.178" v="1883" actId="478"/>
          <ac:spMkLst>
            <pc:docMk/>
            <pc:sldMk cId="1878958637" sldId="1189"/>
            <ac:spMk id="194" creationId="{C2C39366-599A-DD32-E097-FB8748807F2B}"/>
          </ac:spMkLst>
        </pc:spChg>
        <pc:spChg chg="del">
          <ac:chgData name="Siegbert Rudolph" userId="2af4d44886c067cc" providerId="LiveId" clId="{6B33D7FB-EB52-440B-AD4C-53AA53A38C16}" dt="2023-04-23T07:37:21.178" v="1883" actId="478"/>
          <ac:spMkLst>
            <pc:docMk/>
            <pc:sldMk cId="1878958637" sldId="1189"/>
            <ac:spMk id="195" creationId="{00265A69-8F23-4D57-7B6A-089CD2FD00C3}"/>
          </ac:spMkLst>
        </pc:spChg>
        <pc:spChg chg="del">
          <ac:chgData name="Siegbert Rudolph" userId="2af4d44886c067cc" providerId="LiveId" clId="{6B33D7FB-EB52-440B-AD4C-53AA53A38C16}" dt="2023-04-23T07:37:21.178" v="1883" actId="478"/>
          <ac:spMkLst>
            <pc:docMk/>
            <pc:sldMk cId="1878958637" sldId="1189"/>
            <ac:spMk id="196" creationId="{08E11270-FC48-F40B-D45D-58F33A366362}"/>
          </ac:spMkLst>
        </pc:spChg>
        <pc:spChg chg="del">
          <ac:chgData name="Siegbert Rudolph" userId="2af4d44886c067cc" providerId="LiveId" clId="{6B33D7FB-EB52-440B-AD4C-53AA53A38C16}" dt="2023-04-23T07:37:21.178" v="1883" actId="478"/>
          <ac:spMkLst>
            <pc:docMk/>
            <pc:sldMk cId="1878958637" sldId="1189"/>
            <ac:spMk id="197" creationId="{5CF16346-BBD5-A890-F8BB-C1F69CC88849}"/>
          </ac:spMkLst>
        </pc:spChg>
        <pc:spChg chg="del">
          <ac:chgData name="Siegbert Rudolph" userId="2af4d44886c067cc" providerId="LiveId" clId="{6B33D7FB-EB52-440B-AD4C-53AA53A38C16}" dt="2023-04-23T07:37:46.405" v="1886" actId="478"/>
          <ac:spMkLst>
            <pc:docMk/>
            <pc:sldMk cId="1878958637" sldId="1189"/>
            <ac:spMk id="198" creationId="{7F26F6AF-45A9-0D51-5D18-2503A926F54F}"/>
          </ac:spMkLst>
        </pc:spChg>
        <pc:spChg chg="del">
          <ac:chgData name="Siegbert Rudolph" userId="2af4d44886c067cc" providerId="LiveId" clId="{6B33D7FB-EB52-440B-AD4C-53AA53A38C16}" dt="2023-04-23T07:37:46.405" v="1886" actId="478"/>
          <ac:spMkLst>
            <pc:docMk/>
            <pc:sldMk cId="1878958637" sldId="1189"/>
            <ac:spMk id="199" creationId="{AF8EE9FC-80DE-DEE2-CA4D-BDC3B909D972}"/>
          </ac:spMkLst>
        </pc:spChg>
        <pc:spChg chg="del">
          <ac:chgData name="Siegbert Rudolph" userId="2af4d44886c067cc" providerId="LiveId" clId="{6B33D7FB-EB52-440B-AD4C-53AA53A38C16}" dt="2023-04-23T07:37:46.405" v="1886" actId="478"/>
          <ac:spMkLst>
            <pc:docMk/>
            <pc:sldMk cId="1878958637" sldId="1189"/>
            <ac:spMk id="200" creationId="{4C05B768-5B99-0AE7-7E31-C0D5161AFBEC}"/>
          </ac:spMkLst>
        </pc:spChg>
        <pc:spChg chg="del">
          <ac:chgData name="Siegbert Rudolph" userId="2af4d44886c067cc" providerId="LiveId" clId="{6B33D7FB-EB52-440B-AD4C-53AA53A38C16}" dt="2023-04-23T07:37:46.405" v="1886" actId="478"/>
          <ac:spMkLst>
            <pc:docMk/>
            <pc:sldMk cId="1878958637" sldId="1189"/>
            <ac:spMk id="201" creationId="{21BD03E3-1194-0AF9-A7E4-903E8D6730EA}"/>
          </ac:spMkLst>
        </pc:spChg>
        <pc:spChg chg="del">
          <ac:chgData name="Siegbert Rudolph" userId="2af4d44886c067cc" providerId="LiveId" clId="{6B33D7FB-EB52-440B-AD4C-53AA53A38C16}" dt="2023-04-23T07:37:46.405" v="1886" actId="478"/>
          <ac:spMkLst>
            <pc:docMk/>
            <pc:sldMk cId="1878958637" sldId="1189"/>
            <ac:spMk id="202" creationId="{2119630D-634C-64DF-649A-B2E9F93D73B9}"/>
          </ac:spMkLst>
        </pc:spChg>
        <pc:spChg chg="del">
          <ac:chgData name="Siegbert Rudolph" userId="2af4d44886c067cc" providerId="LiveId" clId="{6B33D7FB-EB52-440B-AD4C-53AA53A38C16}" dt="2023-04-23T07:38:33.326" v="1891" actId="478"/>
          <ac:spMkLst>
            <pc:docMk/>
            <pc:sldMk cId="1878958637" sldId="1189"/>
            <ac:spMk id="203" creationId="{89C3FC7A-074A-3F75-F2C0-FCCEC1E670B7}"/>
          </ac:spMkLst>
        </pc:spChg>
        <pc:spChg chg="del">
          <ac:chgData name="Siegbert Rudolph" userId="2af4d44886c067cc" providerId="LiveId" clId="{6B33D7FB-EB52-440B-AD4C-53AA53A38C16}" dt="2023-04-23T07:38:33.326" v="1891" actId="478"/>
          <ac:spMkLst>
            <pc:docMk/>
            <pc:sldMk cId="1878958637" sldId="1189"/>
            <ac:spMk id="204" creationId="{A1D3D29F-69F3-2D34-7BE6-3ED3398CA7D5}"/>
          </ac:spMkLst>
        </pc:spChg>
        <pc:spChg chg="del">
          <ac:chgData name="Siegbert Rudolph" userId="2af4d44886c067cc" providerId="LiveId" clId="{6B33D7FB-EB52-440B-AD4C-53AA53A38C16}" dt="2023-04-23T07:38:33.326" v="1891" actId="478"/>
          <ac:spMkLst>
            <pc:docMk/>
            <pc:sldMk cId="1878958637" sldId="1189"/>
            <ac:spMk id="205" creationId="{123C4C29-2624-1891-7023-37ACE09FBEE3}"/>
          </ac:spMkLst>
        </pc:spChg>
        <pc:spChg chg="del">
          <ac:chgData name="Siegbert Rudolph" userId="2af4d44886c067cc" providerId="LiveId" clId="{6B33D7FB-EB52-440B-AD4C-53AA53A38C16}" dt="2023-04-23T07:38:36.600" v="1892" actId="478"/>
          <ac:spMkLst>
            <pc:docMk/>
            <pc:sldMk cId="1878958637" sldId="1189"/>
            <ac:spMk id="206" creationId="{042B1FA8-9D11-592A-F948-A18BD2A5B695}"/>
          </ac:spMkLst>
        </pc:spChg>
        <pc:spChg chg="del">
          <ac:chgData name="Siegbert Rudolph" userId="2af4d44886c067cc" providerId="LiveId" clId="{6B33D7FB-EB52-440B-AD4C-53AA53A38C16}" dt="2023-04-23T07:38:33.326" v="1891" actId="478"/>
          <ac:spMkLst>
            <pc:docMk/>
            <pc:sldMk cId="1878958637" sldId="1189"/>
            <ac:spMk id="207" creationId="{BF5C45B5-E2B8-11CB-3801-665A25398873}"/>
          </ac:spMkLst>
        </pc:spChg>
        <pc:spChg chg="del">
          <ac:chgData name="Siegbert Rudolph" userId="2af4d44886c067cc" providerId="LiveId" clId="{6B33D7FB-EB52-440B-AD4C-53AA53A38C16}" dt="2023-04-23T07:38:36.600" v="1892" actId="478"/>
          <ac:spMkLst>
            <pc:docMk/>
            <pc:sldMk cId="1878958637" sldId="1189"/>
            <ac:spMk id="208" creationId="{7A02F6A1-5237-3818-4CC0-62A54DAE0E8D}"/>
          </ac:spMkLst>
        </pc:spChg>
        <pc:spChg chg="del">
          <ac:chgData name="Siegbert Rudolph" userId="2af4d44886c067cc" providerId="LiveId" clId="{6B33D7FB-EB52-440B-AD4C-53AA53A38C16}" dt="2023-04-23T07:38:33.326" v="1891" actId="478"/>
          <ac:spMkLst>
            <pc:docMk/>
            <pc:sldMk cId="1878958637" sldId="1189"/>
            <ac:spMk id="209" creationId="{10D92B6A-83EB-EA1C-3071-283CC1C8F89C}"/>
          </ac:spMkLst>
        </pc:spChg>
        <pc:picChg chg="add del mod">
          <ac:chgData name="Siegbert Rudolph" userId="2af4d44886c067cc" providerId="LiveId" clId="{6B33D7FB-EB52-440B-AD4C-53AA53A38C16}" dt="2023-04-23T08:19:08.832" v="2267" actId="478"/>
          <ac:picMkLst>
            <pc:docMk/>
            <pc:sldMk cId="1878958637" sldId="1189"/>
            <ac:picMk id="2" creationId="{F7300064-DAFE-C0B4-544D-C6304F478772}"/>
          </ac:picMkLst>
        </pc:picChg>
        <pc:picChg chg="add mod">
          <ac:chgData name="Siegbert Rudolph" userId="2af4d44886c067cc" providerId="LiveId" clId="{6B33D7FB-EB52-440B-AD4C-53AA53A38C16}" dt="2023-04-23T08:19:50.326" v="2280" actId="1038"/>
          <ac:picMkLst>
            <pc:docMk/>
            <pc:sldMk cId="1878958637" sldId="1189"/>
            <ac:picMk id="4" creationId="{95B05797-3597-FC8D-4CE1-B5ABC70A5300}"/>
          </ac:picMkLst>
        </pc:picChg>
        <pc:picChg chg="del">
          <ac:chgData name="Siegbert Rudolph" userId="2af4d44886c067cc" providerId="LiveId" clId="{6B33D7FB-EB52-440B-AD4C-53AA53A38C16}" dt="2023-04-23T07:35:49.587" v="1875" actId="478"/>
          <ac:picMkLst>
            <pc:docMk/>
            <pc:sldMk cId="1878958637" sldId="1189"/>
            <ac:picMk id="6" creationId="{8C056BAA-2626-8361-DAF6-A633434C5BE2}"/>
          </ac:picMkLst>
        </pc:picChg>
        <pc:picChg chg="del">
          <ac:chgData name="Siegbert Rudolph" userId="2af4d44886c067cc" providerId="LiveId" clId="{6B33D7FB-EB52-440B-AD4C-53AA53A38C16}" dt="2023-04-23T07:36:53.597" v="1881" actId="478"/>
          <ac:picMkLst>
            <pc:docMk/>
            <pc:sldMk cId="1878958637" sldId="1189"/>
            <ac:picMk id="11" creationId="{C8C210ED-B6AA-648E-91C8-5ECAF8741C8D}"/>
          </ac:picMkLst>
        </pc:picChg>
        <pc:picChg chg="del">
          <ac:chgData name="Siegbert Rudolph" userId="2af4d44886c067cc" providerId="LiveId" clId="{6B33D7FB-EB52-440B-AD4C-53AA53A38C16}" dt="2023-04-23T07:36:49.580" v="1880" actId="478"/>
          <ac:picMkLst>
            <pc:docMk/>
            <pc:sldMk cId="1878958637" sldId="1189"/>
            <ac:picMk id="58" creationId="{790C3002-E4F0-722D-5A96-21D488186397}"/>
          </ac:picMkLst>
        </pc:picChg>
        <pc:picChg chg="del">
          <ac:chgData name="Siegbert Rudolph" userId="2af4d44886c067cc" providerId="LiveId" clId="{6B33D7FB-EB52-440B-AD4C-53AA53A38C16}" dt="2023-04-23T07:38:05.505" v="1889" actId="478"/>
          <ac:picMkLst>
            <pc:docMk/>
            <pc:sldMk cId="1878958637" sldId="1189"/>
            <ac:picMk id="100" creationId="{D6F2C5CA-CD16-1D8A-7F8E-6B94318E76AB}"/>
          </ac:picMkLst>
        </pc:picChg>
        <pc:picChg chg="del">
          <ac:chgData name="Siegbert Rudolph" userId="2af4d44886c067cc" providerId="LiveId" clId="{6B33D7FB-EB52-440B-AD4C-53AA53A38C16}" dt="2023-04-23T07:38:33.326" v="1891" actId="478"/>
          <ac:picMkLst>
            <pc:docMk/>
            <pc:sldMk cId="1878958637" sldId="1189"/>
            <ac:picMk id="109" creationId="{D737EEDD-C2AF-D029-5816-5F424F9DB559}"/>
          </ac:picMkLst>
        </pc:picChg>
        <pc:picChg chg="del">
          <ac:chgData name="Siegbert Rudolph" userId="2af4d44886c067cc" providerId="LiveId" clId="{6B33D7FB-EB52-440B-AD4C-53AA53A38C16}" dt="2023-04-23T07:37:46.405" v="1886" actId="478"/>
          <ac:picMkLst>
            <pc:docMk/>
            <pc:sldMk cId="1878958637" sldId="1189"/>
            <ac:picMk id="143" creationId="{C7EBDF72-9666-09B2-EB86-3866F3CC8811}"/>
          </ac:picMkLst>
        </pc:picChg>
        <pc:picChg chg="del">
          <ac:chgData name="Siegbert Rudolph" userId="2af4d44886c067cc" providerId="LiveId" clId="{6B33D7FB-EB52-440B-AD4C-53AA53A38C16}" dt="2023-04-23T07:38:45.860" v="1895" actId="478"/>
          <ac:picMkLst>
            <pc:docMk/>
            <pc:sldMk cId="1878958637" sldId="1189"/>
            <ac:picMk id="159" creationId="{DF016535-0D75-4B05-6DBE-8BC495215540}"/>
          </ac:picMkLst>
        </pc:picChg>
        <pc:picChg chg="del">
          <ac:chgData name="Siegbert Rudolph" userId="2af4d44886c067cc" providerId="LiveId" clId="{6B33D7FB-EB52-440B-AD4C-53AA53A38C16}" dt="2023-04-23T07:44:35.289" v="1936" actId="478"/>
          <ac:picMkLst>
            <pc:docMk/>
            <pc:sldMk cId="1878958637" sldId="1189"/>
            <ac:picMk id="166" creationId="{48CCFC3F-1707-ACF6-8B4F-1C47E164307C}"/>
          </ac:picMkLst>
        </pc:picChg>
      </pc:sldChg>
      <pc:sldChg chg="addSp delSp modSp mod modAnim">
        <pc:chgData name="Siegbert Rudolph" userId="2af4d44886c067cc" providerId="LiveId" clId="{6B33D7FB-EB52-440B-AD4C-53AA53A38C16}" dt="2023-04-23T10:14:15.982" v="3738" actId="113"/>
        <pc:sldMkLst>
          <pc:docMk/>
          <pc:sldMk cId="1584505304" sldId="1190"/>
        </pc:sldMkLst>
        <pc:spChg chg="mod">
          <ac:chgData name="Siegbert Rudolph" userId="2af4d44886c067cc" providerId="LiveId" clId="{6B33D7FB-EB52-440B-AD4C-53AA53A38C16}" dt="2023-04-23T10:11:58.051" v="3731" actId="20577"/>
          <ac:spMkLst>
            <pc:docMk/>
            <pc:sldMk cId="1584505304" sldId="1190"/>
            <ac:spMk id="2" creationId="{DE64B889-3D89-4C79-8DA1-331FE21E5F75}"/>
          </ac:spMkLst>
        </pc:spChg>
        <pc:spChg chg="del">
          <ac:chgData name="Siegbert Rudolph" userId="2af4d44886c067cc" providerId="LiveId" clId="{6B33D7FB-EB52-440B-AD4C-53AA53A38C16}" dt="2023-04-23T07:50:16.891" v="1971" actId="478"/>
          <ac:spMkLst>
            <pc:docMk/>
            <pc:sldMk cId="1584505304" sldId="1190"/>
            <ac:spMk id="4" creationId="{E95787E5-1C0F-505A-DA4C-41D1F693D204}"/>
          </ac:spMkLst>
        </pc:spChg>
        <pc:spChg chg="add del">
          <ac:chgData name="Siegbert Rudolph" userId="2af4d44886c067cc" providerId="LiveId" clId="{6B33D7FB-EB52-440B-AD4C-53AA53A38C16}" dt="2023-04-23T07:51:32.773" v="1983" actId="478"/>
          <ac:spMkLst>
            <pc:docMk/>
            <pc:sldMk cId="1584505304" sldId="1190"/>
            <ac:spMk id="5" creationId="{0C7028CC-F19E-9F82-4A81-A8BE9A91964C}"/>
          </ac:spMkLst>
        </pc:spChg>
        <pc:spChg chg="del">
          <ac:chgData name="Siegbert Rudolph" userId="2af4d44886c067cc" providerId="LiveId" clId="{6B33D7FB-EB52-440B-AD4C-53AA53A38C16}" dt="2023-04-23T07:50:16.891" v="1971" actId="478"/>
          <ac:spMkLst>
            <pc:docMk/>
            <pc:sldMk cId="1584505304" sldId="1190"/>
            <ac:spMk id="7" creationId="{E487DEDD-8856-EC85-59E2-F2638CB0DEDA}"/>
          </ac:spMkLst>
        </pc:spChg>
        <pc:spChg chg="del">
          <ac:chgData name="Siegbert Rudolph" userId="2af4d44886c067cc" providerId="LiveId" clId="{6B33D7FB-EB52-440B-AD4C-53AA53A38C16}" dt="2023-04-23T07:50:16.891" v="1971" actId="478"/>
          <ac:spMkLst>
            <pc:docMk/>
            <pc:sldMk cId="1584505304" sldId="1190"/>
            <ac:spMk id="8" creationId="{802A1450-A9F2-06B0-34DD-876274371D0C}"/>
          </ac:spMkLst>
        </pc:spChg>
        <pc:spChg chg="del">
          <ac:chgData name="Siegbert Rudolph" userId="2af4d44886c067cc" providerId="LiveId" clId="{6B33D7FB-EB52-440B-AD4C-53AA53A38C16}" dt="2023-04-23T07:50:16.891" v="1971" actId="478"/>
          <ac:spMkLst>
            <pc:docMk/>
            <pc:sldMk cId="1584505304" sldId="1190"/>
            <ac:spMk id="9" creationId="{E40C545E-6935-2B2B-BDBA-BC1A17AC3A5F}"/>
          </ac:spMkLst>
        </pc:spChg>
        <pc:spChg chg="add del">
          <ac:chgData name="Siegbert Rudolph" userId="2af4d44886c067cc" providerId="LiveId" clId="{6B33D7FB-EB52-440B-AD4C-53AA53A38C16}" dt="2023-04-23T07:51:35.890" v="1984" actId="478"/>
          <ac:spMkLst>
            <pc:docMk/>
            <pc:sldMk cId="1584505304" sldId="1190"/>
            <ac:spMk id="10" creationId="{5AFF7E1B-D29A-5702-0E47-F8E8C320435B}"/>
          </ac:spMkLst>
        </pc:spChg>
        <pc:spChg chg="del">
          <ac:chgData name="Siegbert Rudolph" userId="2af4d44886c067cc" providerId="LiveId" clId="{6B33D7FB-EB52-440B-AD4C-53AA53A38C16}" dt="2023-04-23T07:50:16.891" v="1971" actId="478"/>
          <ac:spMkLst>
            <pc:docMk/>
            <pc:sldMk cId="1584505304" sldId="1190"/>
            <ac:spMk id="12" creationId="{20D39C7A-FB34-8956-2910-4D974088380F}"/>
          </ac:spMkLst>
        </pc:spChg>
        <pc:spChg chg="del">
          <ac:chgData name="Siegbert Rudolph" userId="2af4d44886c067cc" providerId="LiveId" clId="{6B33D7FB-EB52-440B-AD4C-53AA53A38C16}" dt="2023-04-23T07:50:16.891" v="1971" actId="478"/>
          <ac:spMkLst>
            <pc:docMk/>
            <pc:sldMk cId="1584505304" sldId="1190"/>
            <ac:spMk id="13" creationId="{8A3D8E99-5E41-406F-AB67-33B1157A8445}"/>
          </ac:spMkLst>
        </pc:spChg>
        <pc:spChg chg="del">
          <ac:chgData name="Siegbert Rudolph" userId="2af4d44886c067cc" providerId="LiveId" clId="{6B33D7FB-EB52-440B-AD4C-53AA53A38C16}" dt="2023-04-23T07:50:16.891" v="1971" actId="478"/>
          <ac:spMkLst>
            <pc:docMk/>
            <pc:sldMk cId="1584505304" sldId="1190"/>
            <ac:spMk id="14" creationId="{D0B48613-1E5C-DC90-66C7-01CD4AEECE7A}"/>
          </ac:spMkLst>
        </pc:spChg>
        <pc:spChg chg="del">
          <ac:chgData name="Siegbert Rudolph" userId="2af4d44886c067cc" providerId="LiveId" clId="{6B33D7FB-EB52-440B-AD4C-53AA53A38C16}" dt="2023-04-23T07:50:16.891" v="1971" actId="478"/>
          <ac:spMkLst>
            <pc:docMk/>
            <pc:sldMk cId="1584505304" sldId="1190"/>
            <ac:spMk id="15" creationId="{D0DAE15C-4B9A-1383-E579-789F2FCEC2C4}"/>
          </ac:spMkLst>
        </pc:spChg>
        <pc:spChg chg="del">
          <ac:chgData name="Siegbert Rudolph" userId="2af4d44886c067cc" providerId="LiveId" clId="{6B33D7FB-EB52-440B-AD4C-53AA53A38C16}" dt="2023-04-23T07:50:16.891" v="1971" actId="478"/>
          <ac:spMkLst>
            <pc:docMk/>
            <pc:sldMk cId="1584505304" sldId="1190"/>
            <ac:spMk id="16" creationId="{ADC9A505-EAA8-444F-8262-6FE7908D34DE}"/>
          </ac:spMkLst>
        </pc:spChg>
        <pc:spChg chg="del">
          <ac:chgData name="Siegbert Rudolph" userId="2af4d44886c067cc" providerId="LiveId" clId="{6B33D7FB-EB52-440B-AD4C-53AA53A38C16}" dt="2023-04-23T07:50:16.891" v="1971" actId="478"/>
          <ac:spMkLst>
            <pc:docMk/>
            <pc:sldMk cId="1584505304" sldId="1190"/>
            <ac:spMk id="17" creationId="{E9D36142-C6D2-A8A4-67CF-D89AAE3002DC}"/>
          </ac:spMkLst>
        </pc:spChg>
        <pc:spChg chg="del">
          <ac:chgData name="Siegbert Rudolph" userId="2af4d44886c067cc" providerId="LiveId" clId="{6B33D7FB-EB52-440B-AD4C-53AA53A38C16}" dt="2023-04-23T07:50:16.891" v="1971" actId="478"/>
          <ac:spMkLst>
            <pc:docMk/>
            <pc:sldMk cId="1584505304" sldId="1190"/>
            <ac:spMk id="18" creationId="{82AC0D35-E28A-22F2-44D6-A0131A46BF3E}"/>
          </ac:spMkLst>
        </pc:spChg>
        <pc:spChg chg="del">
          <ac:chgData name="Siegbert Rudolph" userId="2af4d44886c067cc" providerId="LiveId" clId="{6B33D7FB-EB52-440B-AD4C-53AA53A38C16}" dt="2023-04-23T07:50:16.891" v="1971" actId="478"/>
          <ac:spMkLst>
            <pc:docMk/>
            <pc:sldMk cId="1584505304" sldId="1190"/>
            <ac:spMk id="20" creationId="{32252380-4857-7CFF-3B89-AB4ABCFBEEF7}"/>
          </ac:spMkLst>
        </pc:spChg>
        <pc:spChg chg="add del">
          <ac:chgData name="Siegbert Rudolph" userId="2af4d44886c067cc" providerId="LiveId" clId="{6B33D7FB-EB52-440B-AD4C-53AA53A38C16}" dt="2023-04-23T07:51:35.890" v="1984" actId="478"/>
          <ac:spMkLst>
            <pc:docMk/>
            <pc:sldMk cId="1584505304" sldId="1190"/>
            <ac:spMk id="21" creationId="{36D85322-FCE1-1C93-CCD5-E9EADFC46906}"/>
          </ac:spMkLst>
        </pc:spChg>
        <pc:spChg chg="del">
          <ac:chgData name="Siegbert Rudolph" userId="2af4d44886c067cc" providerId="LiveId" clId="{6B33D7FB-EB52-440B-AD4C-53AA53A38C16}" dt="2023-04-23T07:50:16.891" v="1971" actId="478"/>
          <ac:spMkLst>
            <pc:docMk/>
            <pc:sldMk cId="1584505304" sldId="1190"/>
            <ac:spMk id="22" creationId="{6D06A740-7FF6-4337-D0FE-CB55EFF0EFCD}"/>
          </ac:spMkLst>
        </pc:spChg>
        <pc:spChg chg="del">
          <ac:chgData name="Siegbert Rudolph" userId="2af4d44886c067cc" providerId="LiveId" clId="{6B33D7FB-EB52-440B-AD4C-53AA53A38C16}" dt="2023-04-23T07:50:16.891" v="1971" actId="478"/>
          <ac:spMkLst>
            <pc:docMk/>
            <pc:sldMk cId="1584505304" sldId="1190"/>
            <ac:spMk id="23" creationId="{C74CEFDC-CC44-54B6-33EE-77F05214DE7E}"/>
          </ac:spMkLst>
        </pc:spChg>
        <pc:spChg chg="del">
          <ac:chgData name="Siegbert Rudolph" userId="2af4d44886c067cc" providerId="LiveId" clId="{6B33D7FB-EB52-440B-AD4C-53AA53A38C16}" dt="2023-04-23T07:50:16.891" v="1971" actId="478"/>
          <ac:spMkLst>
            <pc:docMk/>
            <pc:sldMk cId="1584505304" sldId="1190"/>
            <ac:spMk id="24" creationId="{7FC79FC4-FBF4-5275-B95B-50884096623A}"/>
          </ac:spMkLst>
        </pc:spChg>
        <pc:spChg chg="del">
          <ac:chgData name="Siegbert Rudolph" userId="2af4d44886c067cc" providerId="LiveId" clId="{6B33D7FB-EB52-440B-AD4C-53AA53A38C16}" dt="2023-04-23T07:50:16.891" v="1971" actId="478"/>
          <ac:spMkLst>
            <pc:docMk/>
            <pc:sldMk cId="1584505304" sldId="1190"/>
            <ac:spMk id="25" creationId="{70940CD8-AB0B-5EA9-0EFD-83367C06B343}"/>
          </ac:spMkLst>
        </pc:spChg>
        <pc:spChg chg="del">
          <ac:chgData name="Siegbert Rudolph" userId="2af4d44886c067cc" providerId="LiveId" clId="{6B33D7FB-EB52-440B-AD4C-53AA53A38C16}" dt="2023-04-23T07:50:16.891" v="1971" actId="478"/>
          <ac:spMkLst>
            <pc:docMk/>
            <pc:sldMk cId="1584505304" sldId="1190"/>
            <ac:spMk id="26" creationId="{F0F57EEA-229B-8D72-3EE0-572C77518A18}"/>
          </ac:spMkLst>
        </pc:spChg>
        <pc:spChg chg="del">
          <ac:chgData name="Siegbert Rudolph" userId="2af4d44886c067cc" providerId="LiveId" clId="{6B33D7FB-EB52-440B-AD4C-53AA53A38C16}" dt="2023-04-23T07:50:16.891" v="1971" actId="478"/>
          <ac:spMkLst>
            <pc:docMk/>
            <pc:sldMk cId="1584505304" sldId="1190"/>
            <ac:spMk id="27" creationId="{479D598D-107F-E838-5C34-954E23E23205}"/>
          </ac:spMkLst>
        </pc:spChg>
        <pc:spChg chg="del">
          <ac:chgData name="Siegbert Rudolph" userId="2af4d44886c067cc" providerId="LiveId" clId="{6B33D7FB-EB52-440B-AD4C-53AA53A38C16}" dt="2023-04-23T07:50:16.891" v="1971" actId="478"/>
          <ac:spMkLst>
            <pc:docMk/>
            <pc:sldMk cId="1584505304" sldId="1190"/>
            <ac:spMk id="28" creationId="{190F638E-0663-A784-C6D7-A69971D0C5BF}"/>
          </ac:spMkLst>
        </pc:spChg>
        <pc:spChg chg="del">
          <ac:chgData name="Siegbert Rudolph" userId="2af4d44886c067cc" providerId="LiveId" clId="{6B33D7FB-EB52-440B-AD4C-53AA53A38C16}" dt="2023-04-23T07:50:16.891" v="1971" actId="478"/>
          <ac:spMkLst>
            <pc:docMk/>
            <pc:sldMk cId="1584505304" sldId="1190"/>
            <ac:spMk id="29" creationId="{7DA91EC6-B837-ED35-3B79-E10B13FF364C}"/>
          </ac:spMkLst>
        </pc:spChg>
        <pc:spChg chg="del">
          <ac:chgData name="Siegbert Rudolph" userId="2af4d44886c067cc" providerId="LiveId" clId="{6B33D7FB-EB52-440B-AD4C-53AA53A38C16}" dt="2023-04-23T07:50:16.891" v="1971" actId="478"/>
          <ac:spMkLst>
            <pc:docMk/>
            <pc:sldMk cId="1584505304" sldId="1190"/>
            <ac:spMk id="30" creationId="{81A20F59-3F55-3197-BD68-26D060AEFBC2}"/>
          </ac:spMkLst>
        </pc:spChg>
        <pc:spChg chg="del">
          <ac:chgData name="Siegbert Rudolph" userId="2af4d44886c067cc" providerId="LiveId" clId="{6B33D7FB-EB52-440B-AD4C-53AA53A38C16}" dt="2023-04-23T07:50:16.891" v="1971" actId="478"/>
          <ac:spMkLst>
            <pc:docMk/>
            <pc:sldMk cId="1584505304" sldId="1190"/>
            <ac:spMk id="31" creationId="{A0073306-D1C3-6A23-2758-C119C20CA045}"/>
          </ac:spMkLst>
        </pc:spChg>
        <pc:spChg chg="del">
          <ac:chgData name="Siegbert Rudolph" userId="2af4d44886c067cc" providerId="LiveId" clId="{6B33D7FB-EB52-440B-AD4C-53AA53A38C16}" dt="2023-04-23T07:50:16.891" v="1971" actId="478"/>
          <ac:spMkLst>
            <pc:docMk/>
            <pc:sldMk cId="1584505304" sldId="1190"/>
            <ac:spMk id="32" creationId="{8879A33D-F513-C4F5-28EC-01D1E6F388DE}"/>
          </ac:spMkLst>
        </pc:spChg>
        <pc:spChg chg="del">
          <ac:chgData name="Siegbert Rudolph" userId="2af4d44886c067cc" providerId="LiveId" clId="{6B33D7FB-EB52-440B-AD4C-53AA53A38C16}" dt="2023-04-23T07:50:16.891" v="1971" actId="478"/>
          <ac:spMkLst>
            <pc:docMk/>
            <pc:sldMk cId="1584505304" sldId="1190"/>
            <ac:spMk id="33" creationId="{79E195BE-D8AA-D7A1-4DC1-59E3AA105DB3}"/>
          </ac:spMkLst>
        </pc:spChg>
        <pc:spChg chg="del">
          <ac:chgData name="Siegbert Rudolph" userId="2af4d44886c067cc" providerId="LiveId" clId="{6B33D7FB-EB52-440B-AD4C-53AA53A38C16}" dt="2023-04-23T07:50:16.891" v="1971" actId="478"/>
          <ac:spMkLst>
            <pc:docMk/>
            <pc:sldMk cId="1584505304" sldId="1190"/>
            <ac:spMk id="35" creationId="{E60ABCD5-F3F2-CBAC-69C7-983B44D352FA}"/>
          </ac:spMkLst>
        </pc:spChg>
        <pc:spChg chg="mod">
          <ac:chgData name="Siegbert Rudolph" userId="2af4d44886c067cc" providerId="LiveId" clId="{6B33D7FB-EB52-440B-AD4C-53AA53A38C16}" dt="2023-04-23T10:14:15.982" v="3738" actId="113"/>
          <ac:spMkLst>
            <pc:docMk/>
            <pc:sldMk cId="1584505304" sldId="1190"/>
            <ac:spMk id="36" creationId="{A5549487-1F02-31D9-C69B-64546086AB9D}"/>
          </ac:spMkLst>
        </pc:spChg>
        <pc:spChg chg="del">
          <ac:chgData name="Siegbert Rudolph" userId="2af4d44886c067cc" providerId="LiveId" clId="{6B33D7FB-EB52-440B-AD4C-53AA53A38C16}" dt="2023-04-23T07:50:16.891" v="1971" actId="478"/>
          <ac:spMkLst>
            <pc:docMk/>
            <pc:sldMk cId="1584505304" sldId="1190"/>
            <ac:spMk id="37" creationId="{0CE784FF-5766-A3BD-4619-EEFA6FB62183}"/>
          </ac:spMkLst>
        </pc:spChg>
        <pc:spChg chg="del">
          <ac:chgData name="Siegbert Rudolph" userId="2af4d44886c067cc" providerId="LiveId" clId="{6B33D7FB-EB52-440B-AD4C-53AA53A38C16}" dt="2023-04-23T07:50:16.891" v="1971" actId="478"/>
          <ac:spMkLst>
            <pc:docMk/>
            <pc:sldMk cId="1584505304" sldId="1190"/>
            <ac:spMk id="38" creationId="{764B5370-72CB-8E9C-2E1E-91CFE21310BE}"/>
          </ac:spMkLst>
        </pc:spChg>
        <pc:spChg chg="mod">
          <ac:chgData name="Siegbert Rudolph" userId="2af4d44886c067cc" providerId="LiveId" clId="{6B33D7FB-EB52-440B-AD4C-53AA53A38C16}" dt="2023-04-23T10:14:15.982" v="3738" actId="113"/>
          <ac:spMkLst>
            <pc:docMk/>
            <pc:sldMk cId="1584505304" sldId="1190"/>
            <ac:spMk id="39" creationId="{C3901554-0E33-A1D4-9B3B-2C61414251E6}"/>
          </ac:spMkLst>
        </pc:spChg>
        <pc:spChg chg="del">
          <ac:chgData name="Siegbert Rudolph" userId="2af4d44886c067cc" providerId="LiveId" clId="{6B33D7FB-EB52-440B-AD4C-53AA53A38C16}" dt="2023-04-23T07:51:32.773" v="1983" actId="478"/>
          <ac:spMkLst>
            <pc:docMk/>
            <pc:sldMk cId="1584505304" sldId="1190"/>
            <ac:spMk id="41" creationId="{3D8664F9-D101-9AD1-09B1-DF9048375477}"/>
          </ac:spMkLst>
        </pc:spChg>
        <pc:spChg chg="del">
          <ac:chgData name="Siegbert Rudolph" userId="2af4d44886c067cc" providerId="LiveId" clId="{6B33D7FB-EB52-440B-AD4C-53AA53A38C16}" dt="2023-04-23T07:50:16.891" v="1971" actId="478"/>
          <ac:spMkLst>
            <pc:docMk/>
            <pc:sldMk cId="1584505304" sldId="1190"/>
            <ac:spMk id="42" creationId="{7DFC1771-96F7-5A01-0377-027A94FD3921}"/>
          </ac:spMkLst>
        </pc:spChg>
        <pc:spChg chg="del">
          <ac:chgData name="Siegbert Rudolph" userId="2af4d44886c067cc" providerId="LiveId" clId="{6B33D7FB-EB52-440B-AD4C-53AA53A38C16}" dt="2023-04-23T07:50:16.891" v="1971" actId="478"/>
          <ac:spMkLst>
            <pc:docMk/>
            <pc:sldMk cId="1584505304" sldId="1190"/>
            <ac:spMk id="43" creationId="{D239A867-FDE1-6FED-2EC3-C9218AEC8C18}"/>
          </ac:spMkLst>
        </pc:spChg>
        <pc:spChg chg="add del">
          <ac:chgData name="Siegbert Rudolph" userId="2af4d44886c067cc" providerId="LiveId" clId="{6B33D7FB-EB52-440B-AD4C-53AA53A38C16}" dt="2023-04-23T07:51:32.773" v="1983" actId="478"/>
          <ac:spMkLst>
            <pc:docMk/>
            <pc:sldMk cId="1584505304" sldId="1190"/>
            <ac:spMk id="44" creationId="{149148FC-CB52-9C83-AAD5-417D41FA1761}"/>
          </ac:spMkLst>
        </pc:spChg>
        <pc:spChg chg="del">
          <ac:chgData name="Siegbert Rudolph" userId="2af4d44886c067cc" providerId="LiveId" clId="{6B33D7FB-EB52-440B-AD4C-53AA53A38C16}" dt="2023-04-23T07:51:32.773" v="1983" actId="478"/>
          <ac:spMkLst>
            <pc:docMk/>
            <pc:sldMk cId="1584505304" sldId="1190"/>
            <ac:spMk id="45" creationId="{45B53518-821F-DEC2-AA93-C0AA23A514CF}"/>
          </ac:spMkLst>
        </pc:spChg>
        <pc:spChg chg="del">
          <ac:chgData name="Siegbert Rudolph" userId="2af4d44886c067cc" providerId="LiveId" clId="{6B33D7FB-EB52-440B-AD4C-53AA53A38C16}" dt="2023-04-23T07:50:16.891" v="1971" actId="478"/>
          <ac:spMkLst>
            <pc:docMk/>
            <pc:sldMk cId="1584505304" sldId="1190"/>
            <ac:spMk id="46" creationId="{EA4B55A4-61DE-6A4C-11BB-D62FBE1E730C}"/>
          </ac:spMkLst>
        </pc:spChg>
        <pc:spChg chg="del">
          <ac:chgData name="Siegbert Rudolph" userId="2af4d44886c067cc" providerId="LiveId" clId="{6B33D7FB-EB52-440B-AD4C-53AA53A38C16}" dt="2023-04-23T07:50:16.891" v="1971" actId="478"/>
          <ac:spMkLst>
            <pc:docMk/>
            <pc:sldMk cId="1584505304" sldId="1190"/>
            <ac:spMk id="47" creationId="{C36DA720-AB1F-4FDD-9AC2-07E090E1FB23}"/>
          </ac:spMkLst>
        </pc:spChg>
        <pc:spChg chg="del">
          <ac:chgData name="Siegbert Rudolph" userId="2af4d44886c067cc" providerId="LiveId" clId="{6B33D7FB-EB52-440B-AD4C-53AA53A38C16}" dt="2023-04-23T07:50:16.891" v="1971" actId="478"/>
          <ac:spMkLst>
            <pc:docMk/>
            <pc:sldMk cId="1584505304" sldId="1190"/>
            <ac:spMk id="48" creationId="{E1B6787B-91CB-4A2D-8611-216CEA5F6A69}"/>
          </ac:spMkLst>
        </pc:spChg>
        <pc:spChg chg="del">
          <ac:chgData name="Siegbert Rudolph" userId="2af4d44886c067cc" providerId="LiveId" clId="{6B33D7FB-EB52-440B-AD4C-53AA53A38C16}" dt="2023-04-23T07:50:16.891" v="1971" actId="478"/>
          <ac:spMkLst>
            <pc:docMk/>
            <pc:sldMk cId="1584505304" sldId="1190"/>
            <ac:spMk id="49" creationId="{0722C5E1-3E90-36EF-E1B6-9B8B354B80F1}"/>
          </ac:spMkLst>
        </pc:spChg>
        <pc:spChg chg="del">
          <ac:chgData name="Siegbert Rudolph" userId="2af4d44886c067cc" providerId="LiveId" clId="{6B33D7FB-EB52-440B-AD4C-53AA53A38C16}" dt="2023-04-23T07:50:16.891" v="1971" actId="478"/>
          <ac:spMkLst>
            <pc:docMk/>
            <pc:sldMk cId="1584505304" sldId="1190"/>
            <ac:spMk id="50" creationId="{25DE9968-BFE7-4D6E-996C-8CF03B15054E}"/>
          </ac:spMkLst>
        </pc:spChg>
        <pc:spChg chg="del">
          <ac:chgData name="Siegbert Rudolph" userId="2af4d44886c067cc" providerId="LiveId" clId="{6B33D7FB-EB52-440B-AD4C-53AA53A38C16}" dt="2023-04-23T07:50:16.891" v="1971" actId="478"/>
          <ac:spMkLst>
            <pc:docMk/>
            <pc:sldMk cId="1584505304" sldId="1190"/>
            <ac:spMk id="51" creationId="{585F88BE-9B43-4516-B271-963E51F9814E}"/>
          </ac:spMkLst>
        </pc:spChg>
        <pc:spChg chg="del">
          <ac:chgData name="Siegbert Rudolph" userId="2af4d44886c067cc" providerId="LiveId" clId="{6B33D7FB-EB52-440B-AD4C-53AA53A38C16}" dt="2023-04-23T07:50:16.891" v="1971" actId="478"/>
          <ac:spMkLst>
            <pc:docMk/>
            <pc:sldMk cId="1584505304" sldId="1190"/>
            <ac:spMk id="52" creationId="{EBDB8D54-4EF8-4C9E-9B11-B46195961639}"/>
          </ac:spMkLst>
        </pc:spChg>
        <pc:spChg chg="del">
          <ac:chgData name="Siegbert Rudolph" userId="2af4d44886c067cc" providerId="LiveId" clId="{6B33D7FB-EB52-440B-AD4C-53AA53A38C16}" dt="2023-04-23T07:50:16.891" v="1971" actId="478"/>
          <ac:spMkLst>
            <pc:docMk/>
            <pc:sldMk cId="1584505304" sldId="1190"/>
            <ac:spMk id="53" creationId="{F1680C45-9E25-4F25-AE36-C5DE4FF79C8D}"/>
          </ac:spMkLst>
        </pc:spChg>
        <pc:spChg chg="add del">
          <ac:chgData name="Siegbert Rudolph" userId="2af4d44886c067cc" providerId="LiveId" clId="{6B33D7FB-EB52-440B-AD4C-53AA53A38C16}" dt="2023-04-23T07:51:35.890" v="1984" actId="478"/>
          <ac:spMkLst>
            <pc:docMk/>
            <pc:sldMk cId="1584505304" sldId="1190"/>
            <ac:spMk id="54" creationId="{30860DC9-5A74-8B3C-CEEA-73FBEE6EF545}"/>
          </ac:spMkLst>
        </pc:spChg>
        <pc:spChg chg="del">
          <ac:chgData name="Siegbert Rudolph" userId="2af4d44886c067cc" providerId="LiveId" clId="{6B33D7FB-EB52-440B-AD4C-53AA53A38C16}" dt="2023-04-23T07:50:26.451" v="1972" actId="478"/>
          <ac:spMkLst>
            <pc:docMk/>
            <pc:sldMk cId="1584505304" sldId="1190"/>
            <ac:spMk id="55" creationId="{D9BDB5A4-8A51-9680-5DC0-C2552A734104}"/>
          </ac:spMkLst>
        </pc:spChg>
        <pc:spChg chg="del">
          <ac:chgData name="Siegbert Rudolph" userId="2af4d44886c067cc" providerId="LiveId" clId="{6B33D7FB-EB52-440B-AD4C-53AA53A38C16}" dt="2023-04-23T07:50:16.891" v="1971" actId="478"/>
          <ac:spMkLst>
            <pc:docMk/>
            <pc:sldMk cId="1584505304" sldId="1190"/>
            <ac:spMk id="56" creationId="{7B1FED74-3458-D91E-75FF-288FF0BE879D}"/>
          </ac:spMkLst>
        </pc:spChg>
        <pc:spChg chg="del">
          <ac:chgData name="Siegbert Rudolph" userId="2af4d44886c067cc" providerId="LiveId" clId="{6B33D7FB-EB52-440B-AD4C-53AA53A38C16}" dt="2023-04-23T07:50:16.891" v="1971" actId="478"/>
          <ac:spMkLst>
            <pc:docMk/>
            <pc:sldMk cId="1584505304" sldId="1190"/>
            <ac:spMk id="57" creationId="{A41D9A42-AC0D-BD04-EE5F-A8A918F3C6CF}"/>
          </ac:spMkLst>
        </pc:spChg>
        <pc:spChg chg="del">
          <ac:chgData name="Siegbert Rudolph" userId="2af4d44886c067cc" providerId="LiveId" clId="{6B33D7FB-EB52-440B-AD4C-53AA53A38C16}" dt="2023-04-23T07:50:16.891" v="1971" actId="478"/>
          <ac:spMkLst>
            <pc:docMk/>
            <pc:sldMk cId="1584505304" sldId="1190"/>
            <ac:spMk id="59" creationId="{20CA2217-7BAA-546A-C49C-044284BA0FD6}"/>
          </ac:spMkLst>
        </pc:spChg>
        <pc:spChg chg="del">
          <ac:chgData name="Siegbert Rudolph" userId="2af4d44886c067cc" providerId="LiveId" clId="{6B33D7FB-EB52-440B-AD4C-53AA53A38C16}" dt="2023-04-23T07:50:16.891" v="1971" actId="478"/>
          <ac:spMkLst>
            <pc:docMk/>
            <pc:sldMk cId="1584505304" sldId="1190"/>
            <ac:spMk id="60" creationId="{38F72FEF-255D-4D13-FA19-FD7AB97B80FD}"/>
          </ac:spMkLst>
        </pc:spChg>
        <pc:spChg chg="del">
          <ac:chgData name="Siegbert Rudolph" userId="2af4d44886c067cc" providerId="LiveId" clId="{6B33D7FB-EB52-440B-AD4C-53AA53A38C16}" dt="2023-04-23T07:50:16.891" v="1971" actId="478"/>
          <ac:spMkLst>
            <pc:docMk/>
            <pc:sldMk cId="1584505304" sldId="1190"/>
            <ac:spMk id="61" creationId="{1271A12B-EE90-4CD2-5178-027AB931BF49}"/>
          </ac:spMkLst>
        </pc:spChg>
        <pc:spChg chg="del">
          <ac:chgData name="Siegbert Rudolph" userId="2af4d44886c067cc" providerId="LiveId" clId="{6B33D7FB-EB52-440B-AD4C-53AA53A38C16}" dt="2023-04-23T07:50:16.891" v="1971" actId="478"/>
          <ac:spMkLst>
            <pc:docMk/>
            <pc:sldMk cId="1584505304" sldId="1190"/>
            <ac:spMk id="62" creationId="{72A8F70D-FE67-32EE-2725-4CDB7946C1EA}"/>
          </ac:spMkLst>
        </pc:spChg>
        <pc:spChg chg="del">
          <ac:chgData name="Siegbert Rudolph" userId="2af4d44886c067cc" providerId="LiveId" clId="{6B33D7FB-EB52-440B-AD4C-53AA53A38C16}" dt="2023-04-23T07:50:16.891" v="1971" actId="478"/>
          <ac:spMkLst>
            <pc:docMk/>
            <pc:sldMk cId="1584505304" sldId="1190"/>
            <ac:spMk id="63" creationId="{A7169DDD-F199-B448-C8A8-4D2992869700}"/>
          </ac:spMkLst>
        </pc:spChg>
        <pc:spChg chg="del">
          <ac:chgData name="Siegbert Rudolph" userId="2af4d44886c067cc" providerId="LiveId" clId="{6B33D7FB-EB52-440B-AD4C-53AA53A38C16}" dt="2023-04-23T07:50:57.630" v="1977" actId="478"/>
          <ac:spMkLst>
            <pc:docMk/>
            <pc:sldMk cId="1584505304" sldId="1190"/>
            <ac:spMk id="64" creationId="{3BC65CA1-F428-2A44-4D70-C92C6B1F5495}"/>
          </ac:spMkLst>
        </pc:spChg>
        <pc:spChg chg="del">
          <ac:chgData name="Siegbert Rudolph" userId="2af4d44886c067cc" providerId="LiveId" clId="{6B33D7FB-EB52-440B-AD4C-53AA53A38C16}" dt="2023-04-23T07:50:57.630" v="1977" actId="478"/>
          <ac:spMkLst>
            <pc:docMk/>
            <pc:sldMk cId="1584505304" sldId="1190"/>
            <ac:spMk id="65" creationId="{90311ACE-DBD9-876D-4791-83273EB3434C}"/>
          </ac:spMkLst>
        </pc:spChg>
        <pc:spChg chg="del">
          <ac:chgData name="Siegbert Rudolph" userId="2af4d44886c067cc" providerId="LiveId" clId="{6B33D7FB-EB52-440B-AD4C-53AA53A38C16}" dt="2023-04-23T07:50:16.891" v="1971" actId="478"/>
          <ac:spMkLst>
            <pc:docMk/>
            <pc:sldMk cId="1584505304" sldId="1190"/>
            <ac:spMk id="66" creationId="{F300CAC6-B1D7-6642-757C-C0D816B62161}"/>
          </ac:spMkLst>
        </pc:spChg>
        <pc:spChg chg="del">
          <ac:chgData name="Siegbert Rudolph" userId="2af4d44886c067cc" providerId="LiveId" clId="{6B33D7FB-EB52-440B-AD4C-53AA53A38C16}" dt="2023-04-23T07:50:16.891" v="1971" actId="478"/>
          <ac:spMkLst>
            <pc:docMk/>
            <pc:sldMk cId="1584505304" sldId="1190"/>
            <ac:spMk id="67" creationId="{919671B7-60C1-55DA-4E45-0840E1A17E42}"/>
          </ac:spMkLst>
        </pc:spChg>
        <pc:spChg chg="del">
          <ac:chgData name="Siegbert Rudolph" userId="2af4d44886c067cc" providerId="LiveId" clId="{6B33D7FB-EB52-440B-AD4C-53AA53A38C16}" dt="2023-04-23T07:51:39.298" v="1985" actId="478"/>
          <ac:spMkLst>
            <pc:docMk/>
            <pc:sldMk cId="1584505304" sldId="1190"/>
            <ac:spMk id="68" creationId="{46EE52FC-C7B1-6E15-0B29-AFEFE13A6726}"/>
          </ac:spMkLst>
        </pc:spChg>
        <pc:spChg chg="del">
          <ac:chgData name="Siegbert Rudolph" userId="2af4d44886c067cc" providerId="LiveId" clId="{6B33D7FB-EB52-440B-AD4C-53AA53A38C16}" dt="2023-04-23T07:50:16.891" v="1971" actId="478"/>
          <ac:spMkLst>
            <pc:docMk/>
            <pc:sldMk cId="1584505304" sldId="1190"/>
            <ac:spMk id="69" creationId="{9B2ED296-A29A-8895-E76B-B513AAA61054}"/>
          </ac:spMkLst>
        </pc:spChg>
        <pc:spChg chg="del">
          <ac:chgData name="Siegbert Rudolph" userId="2af4d44886c067cc" providerId="LiveId" clId="{6B33D7FB-EB52-440B-AD4C-53AA53A38C16}" dt="2023-04-23T07:50:16.891" v="1971" actId="478"/>
          <ac:spMkLst>
            <pc:docMk/>
            <pc:sldMk cId="1584505304" sldId="1190"/>
            <ac:spMk id="70" creationId="{9DD91EFC-E8DF-9864-D7D5-5174ED52E17C}"/>
          </ac:spMkLst>
        </pc:spChg>
        <pc:spChg chg="del">
          <ac:chgData name="Siegbert Rudolph" userId="2af4d44886c067cc" providerId="LiveId" clId="{6B33D7FB-EB52-440B-AD4C-53AA53A38C16}" dt="2023-04-23T07:50:16.891" v="1971" actId="478"/>
          <ac:spMkLst>
            <pc:docMk/>
            <pc:sldMk cId="1584505304" sldId="1190"/>
            <ac:spMk id="71" creationId="{B3ECD282-7527-35EB-EFA5-9125B8812711}"/>
          </ac:spMkLst>
        </pc:spChg>
        <pc:spChg chg="del">
          <ac:chgData name="Siegbert Rudolph" userId="2af4d44886c067cc" providerId="LiveId" clId="{6B33D7FB-EB52-440B-AD4C-53AA53A38C16}" dt="2023-04-23T07:50:16.891" v="1971" actId="478"/>
          <ac:spMkLst>
            <pc:docMk/>
            <pc:sldMk cId="1584505304" sldId="1190"/>
            <ac:spMk id="73" creationId="{AE656F8A-3EDF-9FCA-2727-DB2AC75E73B3}"/>
          </ac:spMkLst>
        </pc:spChg>
        <pc:spChg chg="del">
          <ac:chgData name="Siegbert Rudolph" userId="2af4d44886c067cc" providerId="LiveId" clId="{6B33D7FB-EB52-440B-AD4C-53AA53A38C16}" dt="2023-04-23T07:50:16.891" v="1971" actId="478"/>
          <ac:spMkLst>
            <pc:docMk/>
            <pc:sldMk cId="1584505304" sldId="1190"/>
            <ac:spMk id="74" creationId="{564E088E-1988-7D76-C6CF-32D0CED2DEBD}"/>
          </ac:spMkLst>
        </pc:spChg>
        <pc:spChg chg="del">
          <ac:chgData name="Siegbert Rudolph" userId="2af4d44886c067cc" providerId="LiveId" clId="{6B33D7FB-EB52-440B-AD4C-53AA53A38C16}" dt="2023-04-23T07:50:16.891" v="1971" actId="478"/>
          <ac:spMkLst>
            <pc:docMk/>
            <pc:sldMk cId="1584505304" sldId="1190"/>
            <ac:spMk id="75" creationId="{C22E4C7C-213E-B958-E983-4264AFBAF6FB}"/>
          </ac:spMkLst>
        </pc:spChg>
        <pc:spChg chg="del">
          <ac:chgData name="Siegbert Rudolph" userId="2af4d44886c067cc" providerId="LiveId" clId="{6B33D7FB-EB52-440B-AD4C-53AA53A38C16}" dt="2023-04-23T07:50:16.891" v="1971" actId="478"/>
          <ac:spMkLst>
            <pc:docMk/>
            <pc:sldMk cId="1584505304" sldId="1190"/>
            <ac:spMk id="76" creationId="{86912B5F-00DF-72DC-855C-C790DABD709D}"/>
          </ac:spMkLst>
        </pc:spChg>
        <pc:spChg chg="add del">
          <ac:chgData name="Siegbert Rudolph" userId="2af4d44886c067cc" providerId="LiveId" clId="{6B33D7FB-EB52-440B-AD4C-53AA53A38C16}" dt="2023-04-23T07:51:32.773" v="1983" actId="478"/>
          <ac:spMkLst>
            <pc:docMk/>
            <pc:sldMk cId="1584505304" sldId="1190"/>
            <ac:spMk id="77" creationId="{44C816C9-3D3F-9D70-B2BC-433E55146863}"/>
          </ac:spMkLst>
        </pc:spChg>
        <pc:spChg chg="del">
          <ac:chgData name="Siegbert Rudolph" userId="2af4d44886c067cc" providerId="LiveId" clId="{6B33D7FB-EB52-440B-AD4C-53AA53A38C16}" dt="2023-04-23T07:51:32.773" v="1983" actId="478"/>
          <ac:spMkLst>
            <pc:docMk/>
            <pc:sldMk cId="1584505304" sldId="1190"/>
            <ac:spMk id="78" creationId="{919DE237-64DB-724B-E58B-1982C16B86A7}"/>
          </ac:spMkLst>
        </pc:spChg>
        <pc:spChg chg="del">
          <ac:chgData name="Siegbert Rudolph" userId="2af4d44886c067cc" providerId="LiveId" clId="{6B33D7FB-EB52-440B-AD4C-53AA53A38C16}" dt="2023-04-23T07:50:16.891" v="1971" actId="478"/>
          <ac:spMkLst>
            <pc:docMk/>
            <pc:sldMk cId="1584505304" sldId="1190"/>
            <ac:spMk id="79" creationId="{08ABC756-E47D-98E2-A917-A34D76BB5126}"/>
          </ac:spMkLst>
        </pc:spChg>
        <pc:spChg chg="add del mod">
          <ac:chgData name="Siegbert Rudolph" userId="2af4d44886c067cc" providerId="LiveId" clId="{6B33D7FB-EB52-440B-AD4C-53AA53A38C16}" dt="2023-04-23T10:14:15.982" v="3738" actId="113"/>
          <ac:spMkLst>
            <pc:docMk/>
            <pc:sldMk cId="1584505304" sldId="1190"/>
            <ac:spMk id="83" creationId="{1710EE97-71D7-6C85-E342-BD3894E8CBF5}"/>
          </ac:spMkLst>
        </pc:spChg>
        <pc:spChg chg="mod">
          <ac:chgData name="Siegbert Rudolph" userId="2af4d44886c067cc" providerId="LiveId" clId="{6B33D7FB-EB52-440B-AD4C-53AA53A38C16}" dt="2023-04-23T10:14:15.982" v="3738" actId="113"/>
          <ac:spMkLst>
            <pc:docMk/>
            <pc:sldMk cId="1584505304" sldId="1190"/>
            <ac:spMk id="85" creationId="{5DFDF9A2-928C-588D-AAB8-2B334015E311}"/>
          </ac:spMkLst>
        </pc:spChg>
        <pc:spChg chg="mod">
          <ac:chgData name="Siegbert Rudolph" userId="2af4d44886c067cc" providerId="LiveId" clId="{6B33D7FB-EB52-440B-AD4C-53AA53A38C16}" dt="2023-04-23T10:14:15.982" v="3738" actId="113"/>
          <ac:spMkLst>
            <pc:docMk/>
            <pc:sldMk cId="1584505304" sldId="1190"/>
            <ac:spMk id="86" creationId="{B3E1F5E1-5748-FFAC-497A-92BEA46C5214}"/>
          </ac:spMkLst>
        </pc:spChg>
        <pc:spChg chg="del">
          <ac:chgData name="Siegbert Rudolph" userId="2af4d44886c067cc" providerId="LiveId" clId="{6B33D7FB-EB52-440B-AD4C-53AA53A38C16}" dt="2023-04-23T07:50:26.451" v="1972" actId="478"/>
          <ac:spMkLst>
            <pc:docMk/>
            <pc:sldMk cId="1584505304" sldId="1190"/>
            <ac:spMk id="87" creationId="{3A90786E-9450-2A42-8A59-C999DE53ECD4}"/>
          </ac:spMkLst>
        </pc:spChg>
        <pc:spChg chg="del">
          <ac:chgData name="Siegbert Rudolph" userId="2af4d44886c067cc" providerId="LiveId" clId="{6B33D7FB-EB52-440B-AD4C-53AA53A38C16}" dt="2023-04-23T07:50:16.891" v="1971" actId="478"/>
          <ac:spMkLst>
            <pc:docMk/>
            <pc:sldMk cId="1584505304" sldId="1190"/>
            <ac:spMk id="88" creationId="{934AC1C1-C1E1-E2C9-0BFA-01DFE3CB3DCB}"/>
          </ac:spMkLst>
        </pc:spChg>
        <pc:spChg chg="del">
          <ac:chgData name="Siegbert Rudolph" userId="2af4d44886c067cc" providerId="LiveId" clId="{6B33D7FB-EB52-440B-AD4C-53AA53A38C16}" dt="2023-04-23T07:50:16.891" v="1971" actId="478"/>
          <ac:spMkLst>
            <pc:docMk/>
            <pc:sldMk cId="1584505304" sldId="1190"/>
            <ac:spMk id="89" creationId="{D006416F-BBCC-FF57-6117-48EF83C9B99F}"/>
          </ac:spMkLst>
        </pc:spChg>
        <pc:spChg chg="del">
          <ac:chgData name="Siegbert Rudolph" userId="2af4d44886c067cc" providerId="LiveId" clId="{6B33D7FB-EB52-440B-AD4C-53AA53A38C16}" dt="2023-04-23T07:50:16.891" v="1971" actId="478"/>
          <ac:spMkLst>
            <pc:docMk/>
            <pc:sldMk cId="1584505304" sldId="1190"/>
            <ac:spMk id="90" creationId="{E979E3A3-DF78-5F38-5577-D80AD21B7EE0}"/>
          </ac:spMkLst>
        </pc:spChg>
        <pc:spChg chg="del">
          <ac:chgData name="Siegbert Rudolph" userId="2af4d44886c067cc" providerId="LiveId" clId="{6B33D7FB-EB52-440B-AD4C-53AA53A38C16}" dt="2023-04-23T07:50:16.891" v="1971" actId="478"/>
          <ac:spMkLst>
            <pc:docMk/>
            <pc:sldMk cId="1584505304" sldId="1190"/>
            <ac:spMk id="91" creationId="{9D0505EF-0E46-7285-29E1-54824C8ECF8C}"/>
          </ac:spMkLst>
        </pc:spChg>
        <pc:spChg chg="del">
          <ac:chgData name="Siegbert Rudolph" userId="2af4d44886c067cc" providerId="LiveId" clId="{6B33D7FB-EB52-440B-AD4C-53AA53A38C16}" dt="2023-04-23T07:50:16.891" v="1971" actId="478"/>
          <ac:spMkLst>
            <pc:docMk/>
            <pc:sldMk cId="1584505304" sldId="1190"/>
            <ac:spMk id="92" creationId="{FDF15930-5482-545F-7AE1-3A90C2579CDE}"/>
          </ac:spMkLst>
        </pc:spChg>
        <pc:spChg chg="del">
          <ac:chgData name="Siegbert Rudolph" userId="2af4d44886c067cc" providerId="LiveId" clId="{6B33D7FB-EB52-440B-AD4C-53AA53A38C16}" dt="2023-04-23T07:50:26.451" v="1972" actId="478"/>
          <ac:spMkLst>
            <pc:docMk/>
            <pc:sldMk cId="1584505304" sldId="1190"/>
            <ac:spMk id="93" creationId="{B9847FDF-AA9F-A1EE-D386-C615645CE9B3}"/>
          </ac:spMkLst>
        </pc:spChg>
        <pc:spChg chg="del">
          <ac:chgData name="Siegbert Rudolph" userId="2af4d44886c067cc" providerId="LiveId" clId="{6B33D7FB-EB52-440B-AD4C-53AA53A38C16}" dt="2023-04-23T07:50:26.451" v="1972" actId="478"/>
          <ac:spMkLst>
            <pc:docMk/>
            <pc:sldMk cId="1584505304" sldId="1190"/>
            <ac:spMk id="94" creationId="{32807313-6205-B85E-DA8F-DF592FABEC7A}"/>
          </ac:spMkLst>
        </pc:spChg>
        <pc:spChg chg="del">
          <ac:chgData name="Siegbert Rudolph" userId="2af4d44886c067cc" providerId="LiveId" clId="{6B33D7FB-EB52-440B-AD4C-53AA53A38C16}" dt="2023-04-23T07:50:26.451" v="1972" actId="478"/>
          <ac:spMkLst>
            <pc:docMk/>
            <pc:sldMk cId="1584505304" sldId="1190"/>
            <ac:spMk id="95" creationId="{C0DF675E-6F40-34AE-2314-9B23C33ED6AF}"/>
          </ac:spMkLst>
        </pc:spChg>
        <pc:spChg chg="del">
          <ac:chgData name="Siegbert Rudolph" userId="2af4d44886c067cc" providerId="LiveId" clId="{6B33D7FB-EB52-440B-AD4C-53AA53A38C16}" dt="2023-04-23T07:50:26.451" v="1972" actId="478"/>
          <ac:spMkLst>
            <pc:docMk/>
            <pc:sldMk cId="1584505304" sldId="1190"/>
            <ac:spMk id="96" creationId="{60D9E847-E31B-9813-4FAB-B13ED87307F5}"/>
          </ac:spMkLst>
        </pc:spChg>
        <pc:spChg chg="del">
          <ac:chgData name="Siegbert Rudolph" userId="2af4d44886c067cc" providerId="LiveId" clId="{6B33D7FB-EB52-440B-AD4C-53AA53A38C16}" dt="2023-04-23T07:50:26.451" v="1972" actId="478"/>
          <ac:spMkLst>
            <pc:docMk/>
            <pc:sldMk cId="1584505304" sldId="1190"/>
            <ac:spMk id="97" creationId="{4267940A-DC1F-F872-8873-0629CA24F329}"/>
          </ac:spMkLst>
        </pc:spChg>
        <pc:spChg chg="del">
          <ac:chgData name="Siegbert Rudolph" userId="2af4d44886c067cc" providerId="LiveId" clId="{6B33D7FB-EB52-440B-AD4C-53AA53A38C16}" dt="2023-04-23T07:50:26.451" v="1972" actId="478"/>
          <ac:spMkLst>
            <pc:docMk/>
            <pc:sldMk cId="1584505304" sldId="1190"/>
            <ac:spMk id="98" creationId="{5DD69291-6199-9B4A-2076-919865B53E39}"/>
          </ac:spMkLst>
        </pc:spChg>
        <pc:spChg chg="del">
          <ac:chgData name="Siegbert Rudolph" userId="2af4d44886c067cc" providerId="LiveId" clId="{6B33D7FB-EB52-440B-AD4C-53AA53A38C16}" dt="2023-04-23T07:50:26.451" v="1972" actId="478"/>
          <ac:spMkLst>
            <pc:docMk/>
            <pc:sldMk cId="1584505304" sldId="1190"/>
            <ac:spMk id="99" creationId="{E904D983-F784-32FA-32FC-45C57E143F7B}"/>
          </ac:spMkLst>
        </pc:spChg>
        <pc:spChg chg="del">
          <ac:chgData name="Siegbert Rudolph" userId="2af4d44886c067cc" providerId="LiveId" clId="{6B33D7FB-EB52-440B-AD4C-53AA53A38C16}" dt="2023-04-23T07:50:26.451" v="1972" actId="478"/>
          <ac:spMkLst>
            <pc:docMk/>
            <pc:sldMk cId="1584505304" sldId="1190"/>
            <ac:spMk id="101" creationId="{C1507CEF-DAAD-BD31-13FE-BBCCB2183083}"/>
          </ac:spMkLst>
        </pc:spChg>
        <pc:spChg chg="del">
          <ac:chgData name="Siegbert Rudolph" userId="2af4d44886c067cc" providerId="LiveId" clId="{6B33D7FB-EB52-440B-AD4C-53AA53A38C16}" dt="2023-04-23T07:50:26.451" v="1972" actId="478"/>
          <ac:spMkLst>
            <pc:docMk/>
            <pc:sldMk cId="1584505304" sldId="1190"/>
            <ac:spMk id="102" creationId="{76EFA294-D394-137D-1A9C-DF96F201ECB3}"/>
          </ac:spMkLst>
        </pc:spChg>
        <pc:spChg chg="del">
          <ac:chgData name="Siegbert Rudolph" userId="2af4d44886c067cc" providerId="LiveId" clId="{6B33D7FB-EB52-440B-AD4C-53AA53A38C16}" dt="2023-04-23T07:50:26.451" v="1972" actId="478"/>
          <ac:spMkLst>
            <pc:docMk/>
            <pc:sldMk cId="1584505304" sldId="1190"/>
            <ac:spMk id="103" creationId="{FB905572-161D-A7B9-720C-EBFB84CC5A32}"/>
          </ac:spMkLst>
        </pc:spChg>
        <pc:spChg chg="del">
          <ac:chgData name="Siegbert Rudolph" userId="2af4d44886c067cc" providerId="LiveId" clId="{6B33D7FB-EB52-440B-AD4C-53AA53A38C16}" dt="2023-04-23T07:50:26.451" v="1972" actId="478"/>
          <ac:spMkLst>
            <pc:docMk/>
            <pc:sldMk cId="1584505304" sldId="1190"/>
            <ac:spMk id="104" creationId="{E231A94D-A2B3-CE61-577F-220DB99C90C9}"/>
          </ac:spMkLst>
        </pc:spChg>
        <pc:spChg chg="del">
          <ac:chgData name="Siegbert Rudolph" userId="2af4d44886c067cc" providerId="LiveId" clId="{6B33D7FB-EB52-440B-AD4C-53AA53A38C16}" dt="2023-04-23T07:50:16.891" v="1971" actId="478"/>
          <ac:spMkLst>
            <pc:docMk/>
            <pc:sldMk cId="1584505304" sldId="1190"/>
            <ac:spMk id="105" creationId="{78260897-BEF9-0CC7-94B4-E48185481C62}"/>
          </ac:spMkLst>
        </pc:spChg>
        <pc:spChg chg="del">
          <ac:chgData name="Siegbert Rudolph" userId="2af4d44886c067cc" providerId="LiveId" clId="{6B33D7FB-EB52-440B-AD4C-53AA53A38C16}" dt="2023-04-23T07:50:26.451" v="1972" actId="478"/>
          <ac:spMkLst>
            <pc:docMk/>
            <pc:sldMk cId="1584505304" sldId="1190"/>
            <ac:spMk id="106" creationId="{D77A83DD-7652-E7DF-1538-977AEAA8E86D}"/>
          </ac:spMkLst>
        </pc:spChg>
        <pc:spChg chg="del">
          <ac:chgData name="Siegbert Rudolph" userId="2af4d44886c067cc" providerId="LiveId" clId="{6B33D7FB-EB52-440B-AD4C-53AA53A38C16}" dt="2023-04-23T07:50:26.451" v="1972" actId="478"/>
          <ac:spMkLst>
            <pc:docMk/>
            <pc:sldMk cId="1584505304" sldId="1190"/>
            <ac:spMk id="107" creationId="{D7B4033C-4FAB-0FF0-D01B-12C1CCE8E500}"/>
          </ac:spMkLst>
        </pc:spChg>
        <pc:spChg chg="del">
          <ac:chgData name="Siegbert Rudolph" userId="2af4d44886c067cc" providerId="LiveId" clId="{6B33D7FB-EB52-440B-AD4C-53AA53A38C16}" dt="2023-04-23T07:50:26.451" v="1972" actId="478"/>
          <ac:spMkLst>
            <pc:docMk/>
            <pc:sldMk cId="1584505304" sldId="1190"/>
            <ac:spMk id="108" creationId="{A0CA4EFB-0199-F7AD-AD5D-E79F56187B29}"/>
          </ac:spMkLst>
        </pc:spChg>
        <pc:spChg chg="del">
          <ac:chgData name="Siegbert Rudolph" userId="2af4d44886c067cc" providerId="LiveId" clId="{6B33D7FB-EB52-440B-AD4C-53AA53A38C16}" dt="2023-04-23T07:50:26.451" v="1972" actId="478"/>
          <ac:spMkLst>
            <pc:docMk/>
            <pc:sldMk cId="1584505304" sldId="1190"/>
            <ac:spMk id="110" creationId="{B1A0D8FF-0244-9BCC-D334-51CB5290599D}"/>
          </ac:spMkLst>
        </pc:spChg>
        <pc:spChg chg="del">
          <ac:chgData name="Siegbert Rudolph" userId="2af4d44886c067cc" providerId="LiveId" clId="{6B33D7FB-EB52-440B-AD4C-53AA53A38C16}" dt="2023-04-23T07:50:26.451" v="1972" actId="478"/>
          <ac:spMkLst>
            <pc:docMk/>
            <pc:sldMk cId="1584505304" sldId="1190"/>
            <ac:spMk id="111" creationId="{1CC11DD6-6F12-71A6-0760-4137EB27CFEB}"/>
          </ac:spMkLst>
        </pc:spChg>
        <pc:spChg chg="del">
          <ac:chgData name="Siegbert Rudolph" userId="2af4d44886c067cc" providerId="LiveId" clId="{6B33D7FB-EB52-440B-AD4C-53AA53A38C16}" dt="2023-04-23T07:50:16.891" v="1971" actId="478"/>
          <ac:spMkLst>
            <pc:docMk/>
            <pc:sldMk cId="1584505304" sldId="1190"/>
            <ac:spMk id="112" creationId="{D9C90FEB-6E1F-0924-803F-E0459C3DDBA7}"/>
          </ac:spMkLst>
        </pc:spChg>
        <pc:spChg chg="del">
          <ac:chgData name="Siegbert Rudolph" userId="2af4d44886c067cc" providerId="LiveId" clId="{6B33D7FB-EB52-440B-AD4C-53AA53A38C16}" dt="2023-04-23T07:50:26.451" v="1972" actId="478"/>
          <ac:spMkLst>
            <pc:docMk/>
            <pc:sldMk cId="1584505304" sldId="1190"/>
            <ac:spMk id="113" creationId="{0B6A13B6-0D51-8373-59D9-179A78AB45DE}"/>
          </ac:spMkLst>
        </pc:spChg>
        <pc:spChg chg="del">
          <ac:chgData name="Siegbert Rudolph" userId="2af4d44886c067cc" providerId="LiveId" clId="{6B33D7FB-EB52-440B-AD4C-53AA53A38C16}" dt="2023-04-23T07:50:26.451" v="1972" actId="478"/>
          <ac:spMkLst>
            <pc:docMk/>
            <pc:sldMk cId="1584505304" sldId="1190"/>
            <ac:spMk id="114" creationId="{658D87D5-90A4-A319-189C-9D821A0616D6}"/>
          </ac:spMkLst>
        </pc:spChg>
        <pc:spChg chg="del">
          <ac:chgData name="Siegbert Rudolph" userId="2af4d44886c067cc" providerId="LiveId" clId="{6B33D7FB-EB52-440B-AD4C-53AA53A38C16}" dt="2023-04-23T07:50:26.451" v="1972" actId="478"/>
          <ac:spMkLst>
            <pc:docMk/>
            <pc:sldMk cId="1584505304" sldId="1190"/>
            <ac:spMk id="117" creationId="{E9214B32-E6C4-52E5-9922-9EA79AF185C8}"/>
          </ac:spMkLst>
        </pc:spChg>
        <pc:spChg chg="del">
          <ac:chgData name="Siegbert Rudolph" userId="2af4d44886c067cc" providerId="LiveId" clId="{6B33D7FB-EB52-440B-AD4C-53AA53A38C16}" dt="2023-04-23T07:50:26.451" v="1972" actId="478"/>
          <ac:spMkLst>
            <pc:docMk/>
            <pc:sldMk cId="1584505304" sldId="1190"/>
            <ac:spMk id="118" creationId="{F038F5ED-BB3A-2301-65AE-DA278D8B8900}"/>
          </ac:spMkLst>
        </pc:spChg>
        <pc:spChg chg="del">
          <ac:chgData name="Siegbert Rudolph" userId="2af4d44886c067cc" providerId="LiveId" clId="{6B33D7FB-EB52-440B-AD4C-53AA53A38C16}" dt="2023-04-23T07:50:26.451" v="1972" actId="478"/>
          <ac:spMkLst>
            <pc:docMk/>
            <pc:sldMk cId="1584505304" sldId="1190"/>
            <ac:spMk id="119" creationId="{40BC52F4-ECC1-06E3-2498-9966B2D7CA5B}"/>
          </ac:spMkLst>
        </pc:spChg>
        <pc:spChg chg="del">
          <ac:chgData name="Siegbert Rudolph" userId="2af4d44886c067cc" providerId="LiveId" clId="{6B33D7FB-EB52-440B-AD4C-53AA53A38C16}" dt="2023-04-23T07:50:26.451" v="1972" actId="478"/>
          <ac:spMkLst>
            <pc:docMk/>
            <pc:sldMk cId="1584505304" sldId="1190"/>
            <ac:spMk id="120" creationId="{7FC0CBD6-1CA4-4409-BDA5-401A64CD2A01}"/>
          </ac:spMkLst>
        </pc:spChg>
        <pc:spChg chg="del">
          <ac:chgData name="Siegbert Rudolph" userId="2af4d44886c067cc" providerId="LiveId" clId="{6B33D7FB-EB52-440B-AD4C-53AA53A38C16}" dt="2023-04-23T07:50:32.766" v="1973" actId="478"/>
          <ac:spMkLst>
            <pc:docMk/>
            <pc:sldMk cId="1584505304" sldId="1190"/>
            <ac:spMk id="121" creationId="{E7C7F3FD-466D-9084-85C1-77A4795787A5}"/>
          </ac:spMkLst>
        </pc:spChg>
        <pc:spChg chg="del">
          <ac:chgData name="Siegbert Rudolph" userId="2af4d44886c067cc" providerId="LiveId" clId="{6B33D7FB-EB52-440B-AD4C-53AA53A38C16}" dt="2023-04-23T07:50:32.766" v="1973" actId="478"/>
          <ac:spMkLst>
            <pc:docMk/>
            <pc:sldMk cId="1584505304" sldId="1190"/>
            <ac:spMk id="122" creationId="{A3F90705-4F2C-E36A-DAD8-D992BA89CDC0}"/>
          </ac:spMkLst>
        </pc:spChg>
        <pc:spChg chg="del">
          <ac:chgData name="Siegbert Rudolph" userId="2af4d44886c067cc" providerId="LiveId" clId="{6B33D7FB-EB52-440B-AD4C-53AA53A38C16}" dt="2023-04-23T07:50:41.057" v="1975" actId="478"/>
          <ac:spMkLst>
            <pc:docMk/>
            <pc:sldMk cId="1584505304" sldId="1190"/>
            <ac:spMk id="123" creationId="{B5313EC7-E5EC-BEFC-B126-2B2EC1CED382}"/>
          </ac:spMkLst>
        </pc:spChg>
        <pc:spChg chg="del">
          <ac:chgData name="Siegbert Rudolph" userId="2af4d44886c067cc" providerId="LiveId" clId="{6B33D7FB-EB52-440B-AD4C-53AA53A38C16}" dt="2023-04-23T07:50:37.168" v="1974" actId="478"/>
          <ac:spMkLst>
            <pc:docMk/>
            <pc:sldMk cId="1584505304" sldId="1190"/>
            <ac:spMk id="124" creationId="{26F8CB1B-812A-ECA4-A046-B195AEEB8867}"/>
          </ac:spMkLst>
        </pc:spChg>
        <pc:spChg chg="del">
          <ac:chgData name="Siegbert Rudolph" userId="2af4d44886c067cc" providerId="LiveId" clId="{6B33D7FB-EB52-440B-AD4C-53AA53A38C16}" dt="2023-04-23T07:50:32.766" v="1973" actId="478"/>
          <ac:spMkLst>
            <pc:docMk/>
            <pc:sldMk cId="1584505304" sldId="1190"/>
            <ac:spMk id="125" creationId="{14E2F14C-BA39-B7D1-D107-ABA271E1B0A5}"/>
          </ac:spMkLst>
        </pc:spChg>
        <pc:spChg chg="del">
          <ac:chgData name="Siegbert Rudolph" userId="2af4d44886c067cc" providerId="LiveId" clId="{6B33D7FB-EB52-440B-AD4C-53AA53A38C16}" dt="2023-04-23T07:50:32.766" v="1973" actId="478"/>
          <ac:spMkLst>
            <pc:docMk/>
            <pc:sldMk cId="1584505304" sldId="1190"/>
            <ac:spMk id="126" creationId="{217948FD-057B-9F0E-8933-A748C1E0FDA1}"/>
          </ac:spMkLst>
        </pc:spChg>
        <pc:spChg chg="del">
          <ac:chgData name="Siegbert Rudolph" userId="2af4d44886c067cc" providerId="LiveId" clId="{6B33D7FB-EB52-440B-AD4C-53AA53A38C16}" dt="2023-04-23T07:50:41.057" v="1975" actId="478"/>
          <ac:spMkLst>
            <pc:docMk/>
            <pc:sldMk cId="1584505304" sldId="1190"/>
            <ac:spMk id="127" creationId="{5FF2007D-564B-556C-BFDE-8AC18C2969CE}"/>
          </ac:spMkLst>
        </pc:spChg>
        <pc:spChg chg="del">
          <ac:chgData name="Siegbert Rudolph" userId="2af4d44886c067cc" providerId="LiveId" clId="{6B33D7FB-EB52-440B-AD4C-53AA53A38C16}" dt="2023-04-23T07:50:37.168" v="1974" actId="478"/>
          <ac:spMkLst>
            <pc:docMk/>
            <pc:sldMk cId="1584505304" sldId="1190"/>
            <ac:spMk id="128" creationId="{3CDCB15F-A19C-0120-183E-1D39057F8B71}"/>
          </ac:spMkLst>
        </pc:spChg>
        <pc:spChg chg="del">
          <ac:chgData name="Siegbert Rudolph" userId="2af4d44886c067cc" providerId="LiveId" clId="{6B33D7FB-EB52-440B-AD4C-53AA53A38C16}" dt="2023-04-23T07:50:53.811" v="1976" actId="478"/>
          <ac:spMkLst>
            <pc:docMk/>
            <pc:sldMk cId="1584505304" sldId="1190"/>
            <ac:spMk id="129" creationId="{CE25D30E-A749-8191-0CA3-F6053B58E991}"/>
          </ac:spMkLst>
        </pc:spChg>
        <pc:spChg chg="del">
          <ac:chgData name="Siegbert Rudolph" userId="2af4d44886c067cc" providerId="LiveId" clId="{6B33D7FB-EB52-440B-AD4C-53AA53A38C16}" dt="2023-04-23T07:50:53.811" v="1976" actId="478"/>
          <ac:spMkLst>
            <pc:docMk/>
            <pc:sldMk cId="1584505304" sldId="1190"/>
            <ac:spMk id="130" creationId="{54A2739B-3CB6-DCFB-6DD1-B2A662B128F7}"/>
          </ac:spMkLst>
        </pc:spChg>
        <pc:spChg chg="del">
          <ac:chgData name="Siegbert Rudolph" userId="2af4d44886c067cc" providerId="LiveId" clId="{6B33D7FB-EB52-440B-AD4C-53AA53A38C16}" dt="2023-04-23T07:50:53.811" v="1976" actId="478"/>
          <ac:spMkLst>
            <pc:docMk/>
            <pc:sldMk cId="1584505304" sldId="1190"/>
            <ac:spMk id="131" creationId="{6A67312C-286A-1C0B-845E-FC426CB33E1A}"/>
          </ac:spMkLst>
        </pc:spChg>
        <pc:spChg chg="del">
          <ac:chgData name="Siegbert Rudolph" userId="2af4d44886c067cc" providerId="LiveId" clId="{6B33D7FB-EB52-440B-AD4C-53AA53A38C16}" dt="2023-04-23T07:50:53.811" v="1976" actId="478"/>
          <ac:spMkLst>
            <pc:docMk/>
            <pc:sldMk cId="1584505304" sldId="1190"/>
            <ac:spMk id="132" creationId="{0055C721-CEBF-D1E6-7B9A-E6C3023AA09D}"/>
          </ac:spMkLst>
        </pc:spChg>
        <pc:spChg chg="del">
          <ac:chgData name="Siegbert Rudolph" userId="2af4d44886c067cc" providerId="LiveId" clId="{6B33D7FB-EB52-440B-AD4C-53AA53A38C16}" dt="2023-04-23T07:50:53.811" v="1976" actId="478"/>
          <ac:spMkLst>
            <pc:docMk/>
            <pc:sldMk cId="1584505304" sldId="1190"/>
            <ac:spMk id="133" creationId="{F1E34A2C-1E4E-7253-497B-986E3ADCC59A}"/>
          </ac:spMkLst>
        </pc:spChg>
        <pc:spChg chg="del">
          <ac:chgData name="Siegbert Rudolph" userId="2af4d44886c067cc" providerId="LiveId" clId="{6B33D7FB-EB52-440B-AD4C-53AA53A38C16}" dt="2023-04-23T07:50:53.811" v="1976" actId="478"/>
          <ac:spMkLst>
            <pc:docMk/>
            <pc:sldMk cId="1584505304" sldId="1190"/>
            <ac:spMk id="134" creationId="{3181328F-D34B-37DC-9DAF-89EA95E47A3D}"/>
          </ac:spMkLst>
        </pc:spChg>
        <pc:spChg chg="del">
          <ac:chgData name="Siegbert Rudolph" userId="2af4d44886c067cc" providerId="LiveId" clId="{6B33D7FB-EB52-440B-AD4C-53AA53A38C16}" dt="2023-04-23T07:50:53.811" v="1976" actId="478"/>
          <ac:spMkLst>
            <pc:docMk/>
            <pc:sldMk cId="1584505304" sldId="1190"/>
            <ac:spMk id="135" creationId="{4973B6B2-0F8F-4EFB-87EC-F9A3BA3B984B}"/>
          </ac:spMkLst>
        </pc:spChg>
        <pc:spChg chg="del">
          <ac:chgData name="Siegbert Rudolph" userId="2af4d44886c067cc" providerId="LiveId" clId="{6B33D7FB-EB52-440B-AD4C-53AA53A38C16}" dt="2023-04-23T07:50:53.811" v="1976" actId="478"/>
          <ac:spMkLst>
            <pc:docMk/>
            <pc:sldMk cId="1584505304" sldId="1190"/>
            <ac:spMk id="136" creationId="{52E15064-2ED5-EB03-C637-94CC236F31D8}"/>
          </ac:spMkLst>
        </pc:spChg>
        <pc:spChg chg="del">
          <ac:chgData name="Siegbert Rudolph" userId="2af4d44886c067cc" providerId="LiveId" clId="{6B33D7FB-EB52-440B-AD4C-53AA53A38C16}" dt="2023-04-23T07:50:16.891" v="1971" actId="478"/>
          <ac:spMkLst>
            <pc:docMk/>
            <pc:sldMk cId="1584505304" sldId="1190"/>
            <ac:spMk id="137" creationId="{C4046800-C420-7025-23A9-C577DFDBEC07}"/>
          </ac:spMkLst>
        </pc:spChg>
        <pc:spChg chg="del">
          <ac:chgData name="Siegbert Rudolph" userId="2af4d44886c067cc" providerId="LiveId" clId="{6B33D7FB-EB52-440B-AD4C-53AA53A38C16}" dt="2023-04-23T07:50:16.891" v="1971" actId="478"/>
          <ac:spMkLst>
            <pc:docMk/>
            <pc:sldMk cId="1584505304" sldId="1190"/>
            <ac:spMk id="138" creationId="{AFF301B5-ED24-9EF3-CDEC-F96FA11B77FB}"/>
          </ac:spMkLst>
        </pc:spChg>
        <pc:spChg chg="del">
          <ac:chgData name="Siegbert Rudolph" userId="2af4d44886c067cc" providerId="LiveId" clId="{6B33D7FB-EB52-440B-AD4C-53AA53A38C16}" dt="2023-04-23T07:50:16.891" v="1971" actId="478"/>
          <ac:spMkLst>
            <pc:docMk/>
            <pc:sldMk cId="1584505304" sldId="1190"/>
            <ac:spMk id="139" creationId="{D578832E-BCDC-EB58-85A2-C12D94B0919B}"/>
          </ac:spMkLst>
        </pc:spChg>
        <pc:spChg chg="del">
          <ac:chgData name="Siegbert Rudolph" userId="2af4d44886c067cc" providerId="LiveId" clId="{6B33D7FB-EB52-440B-AD4C-53AA53A38C16}" dt="2023-04-23T07:50:16.891" v="1971" actId="478"/>
          <ac:spMkLst>
            <pc:docMk/>
            <pc:sldMk cId="1584505304" sldId="1190"/>
            <ac:spMk id="140" creationId="{A5730C6D-C0D4-21FF-B894-1874808BE76C}"/>
          </ac:spMkLst>
        </pc:spChg>
        <pc:spChg chg="del">
          <ac:chgData name="Siegbert Rudolph" userId="2af4d44886c067cc" providerId="LiveId" clId="{6B33D7FB-EB52-440B-AD4C-53AA53A38C16}" dt="2023-04-23T07:50:16.891" v="1971" actId="478"/>
          <ac:spMkLst>
            <pc:docMk/>
            <pc:sldMk cId="1584505304" sldId="1190"/>
            <ac:spMk id="141" creationId="{E83CE5CB-D4C4-2215-A2FD-9E7277E2C781}"/>
          </ac:spMkLst>
        </pc:spChg>
        <pc:spChg chg="del">
          <ac:chgData name="Siegbert Rudolph" userId="2af4d44886c067cc" providerId="LiveId" clId="{6B33D7FB-EB52-440B-AD4C-53AA53A38C16}" dt="2023-04-23T07:50:16.891" v="1971" actId="478"/>
          <ac:spMkLst>
            <pc:docMk/>
            <pc:sldMk cId="1584505304" sldId="1190"/>
            <ac:spMk id="142" creationId="{ED91E6A1-9CB1-DF0A-8133-A424BA021E30}"/>
          </ac:spMkLst>
        </pc:spChg>
        <pc:spChg chg="del">
          <ac:chgData name="Siegbert Rudolph" userId="2af4d44886c067cc" providerId="LiveId" clId="{6B33D7FB-EB52-440B-AD4C-53AA53A38C16}" dt="2023-04-23T07:50:16.891" v="1971" actId="478"/>
          <ac:spMkLst>
            <pc:docMk/>
            <pc:sldMk cId="1584505304" sldId="1190"/>
            <ac:spMk id="144" creationId="{54A0AED4-581F-B462-95AA-6CFADDBA2A06}"/>
          </ac:spMkLst>
        </pc:spChg>
        <pc:spChg chg="del">
          <ac:chgData name="Siegbert Rudolph" userId="2af4d44886c067cc" providerId="LiveId" clId="{6B33D7FB-EB52-440B-AD4C-53AA53A38C16}" dt="2023-04-23T07:50:16.891" v="1971" actId="478"/>
          <ac:spMkLst>
            <pc:docMk/>
            <pc:sldMk cId="1584505304" sldId="1190"/>
            <ac:spMk id="145" creationId="{3DFF0703-90EC-E07F-BFED-8B944B476B1B}"/>
          </ac:spMkLst>
        </pc:spChg>
        <pc:spChg chg="del">
          <ac:chgData name="Siegbert Rudolph" userId="2af4d44886c067cc" providerId="LiveId" clId="{6B33D7FB-EB52-440B-AD4C-53AA53A38C16}" dt="2023-04-23T07:50:16.891" v="1971" actId="478"/>
          <ac:spMkLst>
            <pc:docMk/>
            <pc:sldMk cId="1584505304" sldId="1190"/>
            <ac:spMk id="146" creationId="{4179C103-4F27-00F8-DB8F-22FA37893F0B}"/>
          </ac:spMkLst>
        </pc:spChg>
        <pc:spChg chg="del">
          <ac:chgData name="Siegbert Rudolph" userId="2af4d44886c067cc" providerId="LiveId" clId="{6B33D7FB-EB52-440B-AD4C-53AA53A38C16}" dt="2023-04-23T07:50:16.891" v="1971" actId="478"/>
          <ac:spMkLst>
            <pc:docMk/>
            <pc:sldMk cId="1584505304" sldId="1190"/>
            <ac:spMk id="147" creationId="{1ADD35D4-92C0-1E09-AEBC-DEE466F6C80B}"/>
          </ac:spMkLst>
        </pc:spChg>
        <pc:spChg chg="del">
          <ac:chgData name="Siegbert Rudolph" userId="2af4d44886c067cc" providerId="LiveId" clId="{6B33D7FB-EB52-440B-AD4C-53AA53A38C16}" dt="2023-04-23T07:50:16.891" v="1971" actId="478"/>
          <ac:spMkLst>
            <pc:docMk/>
            <pc:sldMk cId="1584505304" sldId="1190"/>
            <ac:spMk id="148" creationId="{8E602C1E-010E-7D89-A246-81EDEFABA228}"/>
          </ac:spMkLst>
        </pc:spChg>
        <pc:spChg chg="del">
          <ac:chgData name="Siegbert Rudolph" userId="2af4d44886c067cc" providerId="LiveId" clId="{6B33D7FB-EB52-440B-AD4C-53AA53A38C16}" dt="2023-04-23T07:50:16.891" v="1971" actId="478"/>
          <ac:spMkLst>
            <pc:docMk/>
            <pc:sldMk cId="1584505304" sldId="1190"/>
            <ac:spMk id="150" creationId="{0ACAF204-E4A8-EAAE-6DB8-D774EA3FB9DF}"/>
          </ac:spMkLst>
        </pc:spChg>
        <pc:spChg chg="mod">
          <ac:chgData name="Siegbert Rudolph" userId="2af4d44886c067cc" providerId="LiveId" clId="{6B33D7FB-EB52-440B-AD4C-53AA53A38C16}" dt="2023-04-23T10:14:15.982" v="3738" actId="113"/>
          <ac:spMkLst>
            <pc:docMk/>
            <pc:sldMk cId="1584505304" sldId="1190"/>
            <ac:spMk id="151" creationId="{C34B8859-1F4B-32B3-EA47-6EDCA6A02A2F}"/>
          </ac:spMkLst>
        </pc:spChg>
        <pc:spChg chg="mod">
          <ac:chgData name="Siegbert Rudolph" userId="2af4d44886c067cc" providerId="LiveId" clId="{6B33D7FB-EB52-440B-AD4C-53AA53A38C16}" dt="2023-04-23T10:14:15.982" v="3738" actId="113"/>
          <ac:spMkLst>
            <pc:docMk/>
            <pc:sldMk cId="1584505304" sldId="1190"/>
            <ac:spMk id="152" creationId="{040D26FC-6A52-2CA0-F81B-11D4F50FC1AD}"/>
          </ac:spMkLst>
        </pc:spChg>
        <pc:spChg chg="del">
          <ac:chgData name="Siegbert Rudolph" userId="2af4d44886c067cc" providerId="LiveId" clId="{6B33D7FB-EB52-440B-AD4C-53AA53A38C16}" dt="2023-04-23T07:50:16.891" v="1971" actId="478"/>
          <ac:spMkLst>
            <pc:docMk/>
            <pc:sldMk cId="1584505304" sldId="1190"/>
            <ac:spMk id="153" creationId="{FD1BC391-852D-9E04-D325-7BFD811E9154}"/>
          </ac:spMkLst>
        </pc:spChg>
        <pc:spChg chg="del">
          <ac:chgData name="Siegbert Rudolph" userId="2af4d44886c067cc" providerId="LiveId" clId="{6B33D7FB-EB52-440B-AD4C-53AA53A38C16}" dt="2023-04-23T07:50:16.891" v="1971" actId="478"/>
          <ac:spMkLst>
            <pc:docMk/>
            <pc:sldMk cId="1584505304" sldId="1190"/>
            <ac:spMk id="154" creationId="{1DEFAB51-B111-F2F7-4EA4-A5C7A0B3C29D}"/>
          </ac:spMkLst>
        </pc:spChg>
        <pc:spChg chg="del">
          <ac:chgData name="Siegbert Rudolph" userId="2af4d44886c067cc" providerId="LiveId" clId="{6B33D7FB-EB52-440B-AD4C-53AA53A38C16}" dt="2023-04-23T07:50:16.891" v="1971" actId="478"/>
          <ac:spMkLst>
            <pc:docMk/>
            <pc:sldMk cId="1584505304" sldId="1190"/>
            <ac:spMk id="155" creationId="{27B83906-4981-EEB7-A41B-9DDCD70B444C}"/>
          </ac:spMkLst>
        </pc:spChg>
        <pc:spChg chg="add del">
          <ac:chgData name="Siegbert Rudolph" userId="2af4d44886c067cc" providerId="LiveId" clId="{6B33D7FB-EB52-440B-AD4C-53AA53A38C16}" dt="2023-04-23T07:51:32.773" v="1983" actId="478"/>
          <ac:spMkLst>
            <pc:docMk/>
            <pc:sldMk cId="1584505304" sldId="1190"/>
            <ac:spMk id="156" creationId="{9BF11BB9-2542-29F0-18D3-6E10C59321DE}"/>
          </ac:spMkLst>
        </pc:spChg>
        <pc:spChg chg="add del">
          <ac:chgData name="Siegbert Rudolph" userId="2af4d44886c067cc" providerId="LiveId" clId="{6B33D7FB-EB52-440B-AD4C-53AA53A38C16}" dt="2023-04-23T07:51:32.773" v="1983" actId="478"/>
          <ac:spMkLst>
            <pc:docMk/>
            <pc:sldMk cId="1584505304" sldId="1190"/>
            <ac:spMk id="157" creationId="{E16EEEC6-E972-133E-A99C-6D0ACB234ECA}"/>
          </ac:spMkLst>
        </pc:spChg>
        <pc:spChg chg="add del">
          <ac:chgData name="Siegbert Rudolph" userId="2af4d44886c067cc" providerId="LiveId" clId="{6B33D7FB-EB52-440B-AD4C-53AA53A38C16}" dt="2023-04-23T07:51:32.773" v="1983" actId="478"/>
          <ac:spMkLst>
            <pc:docMk/>
            <pc:sldMk cId="1584505304" sldId="1190"/>
            <ac:spMk id="158" creationId="{AE0D5365-8318-8713-A73A-A349804F3AE0}"/>
          </ac:spMkLst>
        </pc:spChg>
        <pc:spChg chg="del">
          <ac:chgData name="Siegbert Rudolph" userId="2af4d44886c067cc" providerId="LiveId" clId="{6B33D7FB-EB52-440B-AD4C-53AA53A38C16}" dt="2023-04-23T07:51:32.773" v="1983" actId="478"/>
          <ac:spMkLst>
            <pc:docMk/>
            <pc:sldMk cId="1584505304" sldId="1190"/>
            <ac:spMk id="160" creationId="{B78956ED-01C5-383A-F038-AA8E3813D1EE}"/>
          </ac:spMkLst>
        </pc:spChg>
        <pc:spChg chg="del">
          <ac:chgData name="Siegbert Rudolph" userId="2af4d44886c067cc" providerId="LiveId" clId="{6B33D7FB-EB52-440B-AD4C-53AA53A38C16}" dt="2023-04-23T07:51:32.773" v="1983" actId="478"/>
          <ac:spMkLst>
            <pc:docMk/>
            <pc:sldMk cId="1584505304" sldId="1190"/>
            <ac:spMk id="161" creationId="{3D471EEF-E5AD-5FBD-4523-D286A790CAD7}"/>
          </ac:spMkLst>
        </pc:spChg>
        <pc:spChg chg="del">
          <ac:chgData name="Siegbert Rudolph" userId="2af4d44886c067cc" providerId="LiveId" clId="{6B33D7FB-EB52-440B-AD4C-53AA53A38C16}" dt="2023-04-23T07:51:27.818" v="1982" actId="478"/>
          <ac:spMkLst>
            <pc:docMk/>
            <pc:sldMk cId="1584505304" sldId="1190"/>
            <ac:spMk id="162" creationId="{B0695D84-18BB-EE46-F2FC-27CDFD45604B}"/>
          </ac:spMkLst>
        </pc:spChg>
        <pc:spChg chg="add del">
          <ac:chgData name="Siegbert Rudolph" userId="2af4d44886c067cc" providerId="LiveId" clId="{6B33D7FB-EB52-440B-AD4C-53AA53A38C16}" dt="2023-04-23T07:51:32.773" v="1983" actId="478"/>
          <ac:spMkLst>
            <pc:docMk/>
            <pc:sldMk cId="1584505304" sldId="1190"/>
            <ac:spMk id="163" creationId="{FE8304F8-1887-5E95-FD71-9C4F4528A69E}"/>
          </ac:spMkLst>
        </pc:spChg>
        <pc:spChg chg="add del">
          <ac:chgData name="Siegbert Rudolph" userId="2af4d44886c067cc" providerId="LiveId" clId="{6B33D7FB-EB52-440B-AD4C-53AA53A38C16}" dt="2023-04-23T07:51:32.773" v="1983" actId="478"/>
          <ac:spMkLst>
            <pc:docMk/>
            <pc:sldMk cId="1584505304" sldId="1190"/>
            <ac:spMk id="164" creationId="{B106602C-4371-97A9-CA76-F7EF46E6BC38}"/>
          </ac:spMkLst>
        </pc:spChg>
        <pc:spChg chg="add del">
          <ac:chgData name="Siegbert Rudolph" userId="2af4d44886c067cc" providerId="LiveId" clId="{6B33D7FB-EB52-440B-AD4C-53AA53A38C16}" dt="2023-04-23T07:51:32.773" v="1983" actId="478"/>
          <ac:spMkLst>
            <pc:docMk/>
            <pc:sldMk cId="1584505304" sldId="1190"/>
            <ac:spMk id="165" creationId="{E524A980-DDBE-8286-784A-0156FA5CD471}"/>
          </ac:spMkLst>
        </pc:spChg>
        <pc:spChg chg="del">
          <ac:chgData name="Siegbert Rudolph" userId="2af4d44886c067cc" providerId="LiveId" clId="{6B33D7FB-EB52-440B-AD4C-53AA53A38C16}" dt="2023-04-23T07:51:32.773" v="1983" actId="478"/>
          <ac:spMkLst>
            <pc:docMk/>
            <pc:sldMk cId="1584505304" sldId="1190"/>
            <ac:spMk id="167" creationId="{5AFAB21D-C7AD-B690-966E-9EBE61AB6B2A}"/>
          </ac:spMkLst>
        </pc:spChg>
        <pc:spChg chg="del">
          <ac:chgData name="Siegbert Rudolph" userId="2af4d44886c067cc" providerId="LiveId" clId="{6B33D7FB-EB52-440B-AD4C-53AA53A38C16}" dt="2023-04-23T07:51:32.773" v="1983" actId="478"/>
          <ac:spMkLst>
            <pc:docMk/>
            <pc:sldMk cId="1584505304" sldId="1190"/>
            <ac:spMk id="168" creationId="{72F7A44D-47E5-2B7F-192D-9B23E0298726}"/>
          </ac:spMkLst>
        </pc:spChg>
        <pc:spChg chg="del">
          <ac:chgData name="Siegbert Rudolph" userId="2af4d44886c067cc" providerId="LiveId" clId="{6B33D7FB-EB52-440B-AD4C-53AA53A38C16}" dt="2023-04-23T07:51:32.773" v="1983" actId="478"/>
          <ac:spMkLst>
            <pc:docMk/>
            <pc:sldMk cId="1584505304" sldId="1190"/>
            <ac:spMk id="169" creationId="{07E9DF0F-DE91-C35C-1944-65A727DAD9A1}"/>
          </ac:spMkLst>
        </pc:spChg>
        <pc:spChg chg="add del">
          <ac:chgData name="Siegbert Rudolph" userId="2af4d44886c067cc" providerId="LiveId" clId="{6B33D7FB-EB52-440B-AD4C-53AA53A38C16}" dt="2023-04-23T07:51:32.773" v="1983" actId="478"/>
          <ac:spMkLst>
            <pc:docMk/>
            <pc:sldMk cId="1584505304" sldId="1190"/>
            <ac:spMk id="170" creationId="{2AC1D673-A9BD-EC00-81D7-48A061A451DA}"/>
          </ac:spMkLst>
        </pc:spChg>
        <pc:spChg chg="add del">
          <ac:chgData name="Siegbert Rudolph" userId="2af4d44886c067cc" providerId="LiveId" clId="{6B33D7FB-EB52-440B-AD4C-53AA53A38C16}" dt="2023-04-23T07:51:32.773" v="1983" actId="478"/>
          <ac:spMkLst>
            <pc:docMk/>
            <pc:sldMk cId="1584505304" sldId="1190"/>
            <ac:spMk id="171" creationId="{9D224F4E-B085-0FC5-2E62-0427AA4F33EB}"/>
          </ac:spMkLst>
        </pc:spChg>
        <pc:spChg chg="del">
          <ac:chgData name="Siegbert Rudolph" userId="2af4d44886c067cc" providerId="LiveId" clId="{6B33D7FB-EB52-440B-AD4C-53AA53A38C16}" dt="2023-04-23T07:51:32.773" v="1983" actId="478"/>
          <ac:spMkLst>
            <pc:docMk/>
            <pc:sldMk cId="1584505304" sldId="1190"/>
            <ac:spMk id="172" creationId="{D484F53B-68B9-0191-A276-F9BD3133C94F}"/>
          </ac:spMkLst>
        </pc:spChg>
        <pc:spChg chg="del">
          <ac:chgData name="Siegbert Rudolph" userId="2af4d44886c067cc" providerId="LiveId" clId="{6B33D7FB-EB52-440B-AD4C-53AA53A38C16}" dt="2023-04-23T07:51:32.773" v="1983" actId="478"/>
          <ac:spMkLst>
            <pc:docMk/>
            <pc:sldMk cId="1584505304" sldId="1190"/>
            <ac:spMk id="173" creationId="{A2E24848-7DB5-5E29-7A18-25A9FE4AD203}"/>
          </ac:spMkLst>
        </pc:spChg>
        <pc:spChg chg="add del">
          <ac:chgData name="Siegbert Rudolph" userId="2af4d44886c067cc" providerId="LiveId" clId="{6B33D7FB-EB52-440B-AD4C-53AA53A38C16}" dt="2023-04-23T07:51:32.773" v="1983" actId="478"/>
          <ac:spMkLst>
            <pc:docMk/>
            <pc:sldMk cId="1584505304" sldId="1190"/>
            <ac:spMk id="174" creationId="{84E3B9B7-F2D3-5926-EF7C-508813EB987A}"/>
          </ac:spMkLst>
        </pc:spChg>
        <pc:spChg chg="del">
          <ac:chgData name="Siegbert Rudolph" userId="2af4d44886c067cc" providerId="LiveId" clId="{6B33D7FB-EB52-440B-AD4C-53AA53A38C16}" dt="2023-04-23T07:50:53.811" v="1976" actId="478"/>
          <ac:spMkLst>
            <pc:docMk/>
            <pc:sldMk cId="1584505304" sldId="1190"/>
            <ac:spMk id="175" creationId="{723000F2-E1C8-2E83-0DB0-E706EFACD440}"/>
          </ac:spMkLst>
        </pc:spChg>
        <pc:spChg chg="del">
          <ac:chgData name="Siegbert Rudolph" userId="2af4d44886c067cc" providerId="LiveId" clId="{6B33D7FB-EB52-440B-AD4C-53AA53A38C16}" dt="2023-04-23T07:50:53.811" v="1976" actId="478"/>
          <ac:spMkLst>
            <pc:docMk/>
            <pc:sldMk cId="1584505304" sldId="1190"/>
            <ac:spMk id="176" creationId="{43E762DE-96B2-3124-4873-F1E95E835FF9}"/>
          </ac:spMkLst>
        </pc:spChg>
        <pc:spChg chg="del">
          <ac:chgData name="Siegbert Rudolph" userId="2af4d44886c067cc" providerId="LiveId" clId="{6B33D7FB-EB52-440B-AD4C-53AA53A38C16}" dt="2023-04-23T07:51:32.773" v="1983" actId="478"/>
          <ac:spMkLst>
            <pc:docMk/>
            <pc:sldMk cId="1584505304" sldId="1190"/>
            <ac:spMk id="177" creationId="{2B46F5A1-B7FC-59DD-10D5-FC61272DB69C}"/>
          </ac:spMkLst>
        </pc:spChg>
        <pc:spChg chg="del">
          <ac:chgData name="Siegbert Rudolph" userId="2af4d44886c067cc" providerId="LiveId" clId="{6B33D7FB-EB52-440B-AD4C-53AA53A38C16}" dt="2023-04-23T07:50:16.891" v="1971" actId="478"/>
          <ac:spMkLst>
            <pc:docMk/>
            <pc:sldMk cId="1584505304" sldId="1190"/>
            <ac:spMk id="178" creationId="{07D0632D-1AEE-C602-7B0F-7B840AA8D1FC}"/>
          </ac:spMkLst>
        </pc:spChg>
        <pc:spChg chg="del">
          <ac:chgData name="Siegbert Rudolph" userId="2af4d44886c067cc" providerId="LiveId" clId="{6B33D7FB-EB52-440B-AD4C-53AA53A38C16}" dt="2023-04-23T07:50:16.891" v="1971" actId="478"/>
          <ac:spMkLst>
            <pc:docMk/>
            <pc:sldMk cId="1584505304" sldId="1190"/>
            <ac:spMk id="179" creationId="{066D8FFD-5ABF-1A01-4160-8D266989F961}"/>
          </ac:spMkLst>
        </pc:spChg>
        <pc:spChg chg="del">
          <ac:chgData name="Siegbert Rudolph" userId="2af4d44886c067cc" providerId="LiveId" clId="{6B33D7FB-EB52-440B-AD4C-53AA53A38C16}" dt="2023-04-23T07:50:16.891" v="1971" actId="478"/>
          <ac:spMkLst>
            <pc:docMk/>
            <pc:sldMk cId="1584505304" sldId="1190"/>
            <ac:spMk id="180" creationId="{4A249988-89AB-52EF-0EC9-EB0D2C5C2085}"/>
          </ac:spMkLst>
        </pc:spChg>
        <pc:spChg chg="del">
          <ac:chgData name="Siegbert Rudolph" userId="2af4d44886c067cc" providerId="LiveId" clId="{6B33D7FB-EB52-440B-AD4C-53AA53A38C16}" dt="2023-04-23T07:50:16.891" v="1971" actId="478"/>
          <ac:spMkLst>
            <pc:docMk/>
            <pc:sldMk cId="1584505304" sldId="1190"/>
            <ac:spMk id="181" creationId="{D08D46B9-BBD8-465D-9A94-CAF170C61376}"/>
          </ac:spMkLst>
        </pc:spChg>
        <pc:spChg chg="del">
          <ac:chgData name="Siegbert Rudolph" userId="2af4d44886c067cc" providerId="LiveId" clId="{6B33D7FB-EB52-440B-AD4C-53AA53A38C16}" dt="2023-04-23T07:51:39.298" v="1985" actId="478"/>
          <ac:spMkLst>
            <pc:docMk/>
            <pc:sldMk cId="1584505304" sldId="1190"/>
            <ac:spMk id="184" creationId="{C991D133-9CA6-509E-C285-C1AA45258187}"/>
          </ac:spMkLst>
        </pc:spChg>
        <pc:spChg chg="del">
          <ac:chgData name="Siegbert Rudolph" userId="2af4d44886c067cc" providerId="LiveId" clId="{6B33D7FB-EB52-440B-AD4C-53AA53A38C16}" dt="2023-04-23T07:51:39.298" v="1985" actId="478"/>
          <ac:spMkLst>
            <pc:docMk/>
            <pc:sldMk cId="1584505304" sldId="1190"/>
            <ac:spMk id="185" creationId="{B34437BE-B5B4-1258-96A0-8FF388CA6307}"/>
          </ac:spMkLst>
        </pc:spChg>
        <pc:spChg chg="del">
          <ac:chgData name="Siegbert Rudolph" userId="2af4d44886c067cc" providerId="LiveId" clId="{6B33D7FB-EB52-440B-AD4C-53AA53A38C16}" dt="2023-04-23T07:50:16.891" v="1971" actId="478"/>
          <ac:spMkLst>
            <pc:docMk/>
            <pc:sldMk cId="1584505304" sldId="1190"/>
            <ac:spMk id="186" creationId="{CFF58D08-CCE0-57A8-FA07-F0CB078DF4B9}"/>
          </ac:spMkLst>
        </pc:spChg>
        <pc:spChg chg="del">
          <ac:chgData name="Siegbert Rudolph" userId="2af4d44886c067cc" providerId="LiveId" clId="{6B33D7FB-EB52-440B-AD4C-53AA53A38C16}" dt="2023-04-23T07:50:16.891" v="1971" actId="478"/>
          <ac:spMkLst>
            <pc:docMk/>
            <pc:sldMk cId="1584505304" sldId="1190"/>
            <ac:spMk id="187" creationId="{97D569FC-C603-9790-8EBF-111BC0DCF99B}"/>
          </ac:spMkLst>
        </pc:spChg>
        <pc:spChg chg="del">
          <ac:chgData name="Siegbert Rudolph" userId="2af4d44886c067cc" providerId="LiveId" clId="{6B33D7FB-EB52-440B-AD4C-53AA53A38C16}" dt="2023-04-23T07:50:26.451" v="1972" actId="478"/>
          <ac:spMkLst>
            <pc:docMk/>
            <pc:sldMk cId="1584505304" sldId="1190"/>
            <ac:spMk id="188" creationId="{151206BA-8CE0-53D1-5F96-11FB5BF1F6AC}"/>
          </ac:spMkLst>
        </pc:spChg>
        <pc:spChg chg="del">
          <ac:chgData name="Siegbert Rudolph" userId="2af4d44886c067cc" providerId="LiveId" clId="{6B33D7FB-EB52-440B-AD4C-53AA53A38C16}" dt="2023-04-23T07:50:16.891" v="1971" actId="478"/>
          <ac:spMkLst>
            <pc:docMk/>
            <pc:sldMk cId="1584505304" sldId="1190"/>
            <ac:spMk id="190" creationId="{DADF0ACA-BDBD-87C0-32CA-AA86611128E1}"/>
          </ac:spMkLst>
        </pc:spChg>
        <pc:spChg chg="del">
          <ac:chgData name="Siegbert Rudolph" userId="2af4d44886c067cc" providerId="LiveId" clId="{6B33D7FB-EB52-440B-AD4C-53AA53A38C16}" dt="2023-04-23T07:50:57.630" v="1977" actId="478"/>
          <ac:spMkLst>
            <pc:docMk/>
            <pc:sldMk cId="1584505304" sldId="1190"/>
            <ac:spMk id="193" creationId="{037E945B-B2EA-FFD3-8920-83C1CC561DEB}"/>
          </ac:spMkLst>
        </pc:spChg>
        <pc:spChg chg="del">
          <ac:chgData name="Siegbert Rudolph" userId="2af4d44886c067cc" providerId="LiveId" clId="{6B33D7FB-EB52-440B-AD4C-53AA53A38C16}" dt="2023-04-23T07:50:16.891" v="1971" actId="478"/>
          <ac:spMkLst>
            <pc:docMk/>
            <pc:sldMk cId="1584505304" sldId="1190"/>
            <ac:spMk id="194" creationId="{C2C39366-599A-DD32-E097-FB8748807F2B}"/>
          </ac:spMkLst>
        </pc:spChg>
        <pc:spChg chg="del">
          <ac:chgData name="Siegbert Rudolph" userId="2af4d44886c067cc" providerId="LiveId" clId="{6B33D7FB-EB52-440B-AD4C-53AA53A38C16}" dt="2023-04-23T07:50:16.891" v="1971" actId="478"/>
          <ac:spMkLst>
            <pc:docMk/>
            <pc:sldMk cId="1584505304" sldId="1190"/>
            <ac:spMk id="195" creationId="{00265A69-8F23-4D57-7B6A-089CD2FD00C3}"/>
          </ac:spMkLst>
        </pc:spChg>
        <pc:spChg chg="del">
          <ac:chgData name="Siegbert Rudolph" userId="2af4d44886c067cc" providerId="LiveId" clId="{6B33D7FB-EB52-440B-AD4C-53AA53A38C16}" dt="2023-04-23T07:50:16.891" v="1971" actId="478"/>
          <ac:spMkLst>
            <pc:docMk/>
            <pc:sldMk cId="1584505304" sldId="1190"/>
            <ac:spMk id="196" creationId="{08E11270-FC48-F40B-D45D-58F33A366362}"/>
          </ac:spMkLst>
        </pc:spChg>
        <pc:spChg chg="del">
          <ac:chgData name="Siegbert Rudolph" userId="2af4d44886c067cc" providerId="LiveId" clId="{6B33D7FB-EB52-440B-AD4C-53AA53A38C16}" dt="2023-04-23T07:50:16.891" v="1971" actId="478"/>
          <ac:spMkLst>
            <pc:docMk/>
            <pc:sldMk cId="1584505304" sldId="1190"/>
            <ac:spMk id="197" creationId="{5CF16346-BBD5-A890-F8BB-C1F69CC88849}"/>
          </ac:spMkLst>
        </pc:spChg>
        <pc:spChg chg="del">
          <ac:chgData name="Siegbert Rudolph" userId="2af4d44886c067cc" providerId="LiveId" clId="{6B33D7FB-EB52-440B-AD4C-53AA53A38C16}" dt="2023-04-23T07:50:16.891" v="1971" actId="478"/>
          <ac:spMkLst>
            <pc:docMk/>
            <pc:sldMk cId="1584505304" sldId="1190"/>
            <ac:spMk id="198" creationId="{7F26F6AF-45A9-0D51-5D18-2503A926F54F}"/>
          </ac:spMkLst>
        </pc:spChg>
        <pc:spChg chg="del">
          <ac:chgData name="Siegbert Rudolph" userId="2af4d44886c067cc" providerId="LiveId" clId="{6B33D7FB-EB52-440B-AD4C-53AA53A38C16}" dt="2023-04-23T07:50:16.891" v="1971" actId="478"/>
          <ac:spMkLst>
            <pc:docMk/>
            <pc:sldMk cId="1584505304" sldId="1190"/>
            <ac:spMk id="199" creationId="{AF8EE9FC-80DE-DEE2-CA4D-BDC3B909D972}"/>
          </ac:spMkLst>
        </pc:spChg>
        <pc:spChg chg="del">
          <ac:chgData name="Siegbert Rudolph" userId="2af4d44886c067cc" providerId="LiveId" clId="{6B33D7FB-EB52-440B-AD4C-53AA53A38C16}" dt="2023-04-23T07:50:16.891" v="1971" actId="478"/>
          <ac:spMkLst>
            <pc:docMk/>
            <pc:sldMk cId="1584505304" sldId="1190"/>
            <ac:spMk id="200" creationId="{4C05B768-5B99-0AE7-7E31-C0D5161AFBEC}"/>
          </ac:spMkLst>
        </pc:spChg>
        <pc:spChg chg="del">
          <ac:chgData name="Siegbert Rudolph" userId="2af4d44886c067cc" providerId="LiveId" clId="{6B33D7FB-EB52-440B-AD4C-53AA53A38C16}" dt="2023-04-23T07:50:16.891" v="1971" actId="478"/>
          <ac:spMkLst>
            <pc:docMk/>
            <pc:sldMk cId="1584505304" sldId="1190"/>
            <ac:spMk id="201" creationId="{21BD03E3-1194-0AF9-A7E4-903E8D6730EA}"/>
          </ac:spMkLst>
        </pc:spChg>
        <pc:spChg chg="del">
          <ac:chgData name="Siegbert Rudolph" userId="2af4d44886c067cc" providerId="LiveId" clId="{6B33D7FB-EB52-440B-AD4C-53AA53A38C16}" dt="2023-04-23T07:50:16.891" v="1971" actId="478"/>
          <ac:spMkLst>
            <pc:docMk/>
            <pc:sldMk cId="1584505304" sldId="1190"/>
            <ac:spMk id="202" creationId="{2119630D-634C-64DF-649A-B2E9F93D73B9}"/>
          </ac:spMkLst>
        </pc:spChg>
        <pc:spChg chg="del">
          <ac:chgData name="Siegbert Rudolph" userId="2af4d44886c067cc" providerId="LiveId" clId="{6B33D7FB-EB52-440B-AD4C-53AA53A38C16}" dt="2023-04-23T07:50:26.451" v="1972" actId="478"/>
          <ac:spMkLst>
            <pc:docMk/>
            <pc:sldMk cId="1584505304" sldId="1190"/>
            <ac:spMk id="203" creationId="{89C3FC7A-074A-3F75-F2C0-FCCEC1E670B7}"/>
          </ac:spMkLst>
        </pc:spChg>
        <pc:spChg chg="del">
          <ac:chgData name="Siegbert Rudolph" userId="2af4d44886c067cc" providerId="LiveId" clId="{6B33D7FB-EB52-440B-AD4C-53AA53A38C16}" dt="2023-04-23T07:50:26.451" v="1972" actId="478"/>
          <ac:spMkLst>
            <pc:docMk/>
            <pc:sldMk cId="1584505304" sldId="1190"/>
            <ac:spMk id="204" creationId="{A1D3D29F-69F3-2D34-7BE6-3ED3398CA7D5}"/>
          </ac:spMkLst>
        </pc:spChg>
        <pc:spChg chg="del">
          <ac:chgData name="Siegbert Rudolph" userId="2af4d44886c067cc" providerId="LiveId" clId="{6B33D7FB-EB52-440B-AD4C-53AA53A38C16}" dt="2023-04-23T07:50:26.451" v="1972" actId="478"/>
          <ac:spMkLst>
            <pc:docMk/>
            <pc:sldMk cId="1584505304" sldId="1190"/>
            <ac:spMk id="205" creationId="{123C4C29-2624-1891-7023-37ACE09FBEE3}"/>
          </ac:spMkLst>
        </pc:spChg>
        <pc:spChg chg="add del">
          <ac:chgData name="Siegbert Rudolph" userId="2af4d44886c067cc" providerId="LiveId" clId="{6B33D7FB-EB52-440B-AD4C-53AA53A38C16}" dt="2023-04-23T07:51:27.818" v="1982" actId="478"/>
          <ac:spMkLst>
            <pc:docMk/>
            <pc:sldMk cId="1584505304" sldId="1190"/>
            <ac:spMk id="206" creationId="{042B1FA8-9D11-592A-F948-A18BD2A5B695}"/>
          </ac:spMkLst>
        </pc:spChg>
        <pc:spChg chg="add del">
          <ac:chgData name="Siegbert Rudolph" userId="2af4d44886c067cc" providerId="LiveId" clId="{6B33D7FB-EB52-440B-AD4C-53AA53A38C16}" dt="2023-04-23T07:51:27.818" v="1982" actId="478"/>
          <ac:spMkLst>
            <pc:docMk/>
            <pc:sldMk cId="1584505304" sldId="1190"/>
            <ac:spMk id="207" creationId="{BF5C45B5-E2B8-11CB-3801-665A25398873}"/>
          </ac:spMkLst>
        </pc:spChg>
        <pc:spChg chg="mod">
          <ac:chgData name="Siegbert Rudolph" userId="2af4d44886c067cc" providerId="LiveId" clId="{6B33D7FB-EB52-440B-AD4C-53AA53A38C16}" dt="2023-04-23T10:14:15.982" v="3738" actId="113"/>
          <ac:spMkLst>
            <pc:docMk/>
            <pc:sldMk cId="1584505304" sldId="1190"/>
            <ac:spMk id="208" creationId="{7A02F6A1-5237-3818-4CC0-62A54DAE0E8D}"/>
          </ac:spMkLst>
        </pc:spChg>
        <pc:spChg chg="add del">
          <ac:chgData name="Siegbert Rudolph" userId="2af4d44886c067cc" providerId="LiveId" clId="{6B33D7FB-EB52-440B-AD4C-53AA53A38C16}" dt="2023-04-23T07:51:27.818" v="1982" actId="478"/>
          <ac:spMkLst>
            <pc:docMk/>
            <pc:sldMk cId="1584505304" sldId="1190"/>
            <ac:spMk id="209" creationId="{10D92B6A-83EB-EA1C-3071-283CC1C8F89C}"/>
          </ac:spMkLst>
        </pc:spChg>
        <pc:picChg chg="add del mod">
          <ac:chgData name="Siegbert Rudolph" userId="2af4d44886c067cc" providerId="LiveId" clId="{6B33D7FB-EB52-440B-AD4C-53AA53A38C16}" dt="2023-04-23T08:20:10.426" v="2281" actId="478"/>
          <ac:picMkLst>
            <pc:docMk/>
            <pc:sldMk cId="1584505304" sldId="1190"/>
            <ac:picMk id="4" creationId="{A18CCCAF-F998-CAE0-537E-3E8FE4FE8645}"/>
          </ac:picMkLst>
        </pc:picChg>
        <pc:picChg chg="add mod">
          <ac:chgData name="Siegbert Rudolph" userId="2af4d44886c067cc" providerId="LiveId" clId="{6B33D7FB-EB52-440B-AD4C-53AA53A38C16}" dt="2023-04-23T08:20:50.326" v="2296" actId="1035"/>
          <ac:picMkLst>
            <pc:docMk/>
            <pc:sldMk cId="1584505304" sldId="1190"/>
            <ac:picMk id="5" creationId="{D53F1985-AC44-B9A9-3143-B4C561CBAA43}"/>
          </ac:picMkLst>
        </pc:picChg>
        <pc:picChg chg="del">
          <ac:chgData name="Siegbert Rudolph" userId="2af4d44886c067cc" providerId="LiveId" clId="{6B33D7FB-EB52-440B-AD4C-53AA53A38C16}" dt="2023-04-23T07:50:16.891" v="1971" actId="478"/>
          <ac:picMkLst>
            <pc:docMk/>
            <pc:sldMk cId="1584505304" sldId="1190"/>
            <ac:picMk id="6" creationId="{8C056BAA-2626-8361-DAF6-A633434C5BE2}"/>
          </ac:picMkLst>
        </pc:picChg>
        <pc:picChg chg="del">
          <ac:chgData name="Siegbert Rudolph" userId="2af4d44886c067cc" providerId="LiveId" clId="{6B33D7FB-EB52-440B-AD4C-53AA53A38C16}" dt="2023-04-23T07:50:16.891" v="1971" actId="478"/>
          <ac:picMkLst>
            <pc:docMk/>
            <pc:sldMk cId="1584505304" sldId="1190"/>
            <ac:picMk id="11" creationId="{C8C210ED-B6AA-648E-91C8-5ECAF8741C8D}"/>
          </ac:picMkLst>
        </pc:picChg>
        <pc:picChg chg="del">
          <ac:chgData name="Siegbert Rudolph" userId="2af4d44886c067cc" providerId="LiveId" clId="{6B33D7FB-EB52-440B-AD4C-53AA53A38C16}" dt="2023-04-23T07:50:16.891" v="1971" actId="478"/>
          <ac:picMkLst>
            <pc:docMk/>
            <pc:sldMk cId="1584505304" sldId="1190"/>
            <ac:picMk id="58" creationId="{790C3002-E4F0-722D-5A96-21D488186397}"/>
          </ac:picMkLst>
        </pc:picChg>
        <pc:picChg chg="del">
          <ac:chgData name="Siegbert Rudolph" userId="2af4d44886c067cc" providerId="LiveId" clId="{6B33D7FB-EB52-440B-AD4C-53AA53A38C16}" dt="2023-04-23T07:50:26.451" v="1972" actId="478"/>
          <ac:picMkLst>
            <pc:docMk/>
            <pc:sldMk cId="1584505304" sldId="1190"/>
            <ac:picMk id="100" creationId="{D6F2C5CA-CD16-1D8A-7F8E-6B94318E76AB}"/>
          </ac:picMkLst>
        </pc:picChg>
        <pc:picChg chg="del">
          <ac:chgData name="Siegbert Rudolph" userId="2af4d44886c067cc" providerId="LiveId" clId="{6B33D7FB-EB52-440B-AD4C-53AA53A38C16}" dt="2023-04-23T07:50:26.451" v="1972" actId="478"/>
          <ac:picMkLst>
            <pc:docMk/>
            <pc:sldMk cId="1584505304" sldId="1190"/>
            <ac:picMk id="109" creationId="{D737EEDD-C2AF-D029-5816-5F424F9DB559}"/>
          </ac:picMkLst>
        </pc:picChg>
        <pc:picChg chg="del">
          <ac:chgData name="Siegbert Rudolph" userId="2af4d44886c067cc" providerId="LiveId" clId="{6B33D7FB-EB52-440B-AD4C-53AA53A38C16}" dt="2023-04-23T07:50:16.891" v="1971" actId="478"/>
          <ac:picMkLst>
            <pc:docMk/>
            <pc:sldMk cId="1584505304" sldId="1190"/>
            <ac:picMk id="143" creationId="{C7EBDF72-9666-09B2-EB86-3866F3CC8811}"/>
          </ac:picMkLst>
        </pc:picChg>
        <pc:picChg chg="add del">
          <ac:chgData name="Siegbert Rudolph" userId="2af4d44886c067cc" providerId="LiveId" clId="{6B33D7FB-EB52-440B-AD4C-53AA53A38C16}" dt="2023-04-23T07:51:32.773" v="1983" actId="478"/>
          <ac:picMkLst>
            <pc:docMk/>
            <pc:sldMk cId="1584505304" sldId="1190"/>
            <ac:picMk id="159" creationId="{DF016535-0D75-4B05-6DBE-8BC495215540}"/>
          </ac:picMkLst>
        </pc:picChg>
        <pc:picChg chg="add del">
          <ac:chgData name="Siegbert Rudolph" userId="2af4d44886c067cc" providerId="LiveId" clId="{6B33D7FB-EB52-440B-AD4C-53AA53A38C16}" dt="2023-04-23T07:51:32.773" v="1983" actId="478"/>
          <ac:picMkLst>
            <pc:docMk/>
            <pc:sldMk cId="1584505304" sldId="1190"/>
            <ac:picMk id="166" creationId="{48CCFC3F-1707-ACF6-8B4F-1C47E164307C}"/>
          </ac:picMkLst>
        </pc:picChg>
      </pc:sldChg>
      <pc:sldChg chg="del">
        <pc:chgData name="Siegbert Rudolph" userId="2af4d44886c067cc" providerId="LiveId" clId="{6B33D7FB-EB52-440B-AD4C-53AA53A38C16}" dt="2023-04-23T06:37:54.780" v="1375" actId="47"/>
        <pc:sldMkLst>
          <pc:docMk/>
          <pc:sldMk cId="3290993562" sldId="1190"/>
        </pc:sldMkLst>
      </pc:sldChg>
      <pc:sldChg chg="del">
        <pc:chgData name="Siegbert Rudolph" userId="2af4d44886c067cc" providerId="LiveId" clId="{6B33D7FB-EB52-440B-AD4C-53AA53A38C16}" dt="2023-04-23T06:37:56.633" v="1376" actId="47"/>
        <pc:sldMkLst>
          <pc:docMk/>
          <pc:sldMk cId="1847793448" sldId="1191"/>
        </pc:sldMkLst>
      </pc:sldChg>
      <pc:sldChg chg="addSp delSp modSp add mod modAnim">
        <pc:chgData name="Siegbert Rudolph" userId="2af4d44886c067cc" providerId="LiveId" clId="{6B33D7FB-EB52-440B-AD4C-53AA53A38C16}" dt="2023-04-23T10:13:45.678" v="3736" actId="113"/>
        <pc:sldMkLst>
          <pc:docMk/>
          <pc:sldMk cId="800099478" sldId="1192"/>
        </pc:sldMkLst>
        <pc:spChg chg="mod">
          <ac:chgData name="Siegbert Rudolph" userId="2af4d44886c067cc" providerId="LiveId" clId="{6B33D7FB-EB52-440B-AD4C-53AA53A38C16}" dt="2023-04-23T08:13:47.622" v="2205" actId="20577"/>
          <ac:spMkLst>
            <pc:docMk/>
            <pc:sldMk cId="800099478" sldId="1192"/>
            <ac:spMk id="2" creationId="{DE64B889-3D89-4C79-8DA1-331FE21E5F75}"/>
          </ac:spMkLst>
        </pc:spChg>
        <pc:spChg chg="add del mod">
          <ac:chgData name="Siegbert Rudolph" userId="2af4d44886c067cc" providerId="LiveId" clId="{6B33D7FB-EB52-440B-AD4C-53AA53A38C16}" dt="2023-04-23T08:14:28.504" v="2207" actId="478"/>
          <ac:spMkLst>
            <pc:docMk/>
            <pc:sldMk cId="800099478" sldId="1192"/>
            <ac:spMk id="5" creationId="{6F902C76-3CBC-1451-1E3B-A26139850467}"/>
          </ac:spMkLst>
        </pc:spChg>
        <pc:spChg chg="add del mod">
          <ac:chgData name="Siegbert Rudolph" userId="2af4d44886c067cc" providerId="LiveId" clId="{6B33D7FB-EB52-440B-AD4C-53AA53A38C16}" dt="2023-04-23T08:14:28.504" v="2207" actId="478"/>
          <ac:spMkLst>
            <pc:docMk/>
            <pc:sldMk cId="800099478" sldId="1192"/>
            <ac:spMk id="6" creationId="{AD4A5792-7017-1EE1-934D-835A0CDFF850}"/>
          </ac:spMkLst>
        </pc:spChg>
        <pc:spChg chg="del">
          <ac:chgData name="Siegbert Rudolph" userId="2af4d44886c067cc" providerId="LiveId" clId="{6B33D7FB-EB52-440B-AD4C-53AA53A38C16}" dt="2023-04-23T08:12:52.949" v="2123" actId="478"/>
          <ac:spMkLst>
            <pc:docMk/>
            <pc:sldMk cId="800099478" sldId="1192"/>
            <ac:spMk id="7" creationId="{878AA3EE-BC56-0247-AFB3-222135DAA899}"/>
          </ac:spMkLst>
        </pc:spChg>
        <pc:spChg chg="del">
          <ac:chgData name="Siegbert Rudolph" userId="2af4d44886c067cc" providerId="LiveId" clId="{6B33D7FB-EB52-440B-AD4C-53AA53A38C16}" dt="2023-04-23T08:12:52.949" v="2123" actId="478"/>
          <ac:spMkLst>
            <pc:docMk/>
            <pc:sldMk cId="800099478" sldId="1192"/>
            <ac:spMk id="9" creationId="{9D8FCB86-BDE1-81F8-84C3-3CBD8C492F56}"/>
          </ac:spMkLst>
        </pc:spChg>
        <pc:spChg chg="add del mod">
          <ac:chgData name="Siegbert Rudolph" userId="2af4d44886c067cc" providerId="LiveId" clId="{6B33D7FB-EB52-440B-AD4C-53AA53A38C16}" dt="2023-04-23T08:14:28.504" v="2207" actId="478"/>
          <ac:spMkLst>
            <pc:docMk/>
            <pc:sldMk cId="800099478" sldId="1192"/>
            <ac:spMk id="11" creationId="{A1D0494C-D377-F6BF-BAF2-BC15B69AB23F}"/>
          </ac:spMkLst>
        </pc:spChg>
        <pc:spChg chg="add del mod">
          <ac:chgData name="Siegbert Rudolph" userId="2af4d44886c067cc" providerId="LiveId" clId="{6B33D7FB-EB52-440B-AD4C-53AA53A38C16}" dt="2023-04-23T08:16:05.835" v="2223" actId="478"/>
          <ac:spMkLst>
            <pc:docMk/>
            <pc:sldMk cId="800099478" sldId="1192"/>
            <ac:spMk id="12" creationId="{A4EA7368-07AD-E9F2-D8FA-1096EE57DFD2}"/>
          </ac:spMkLst>
        </pc:spChg>
        <pc:spChg chg="add del mod">
          <ac:chgData name="Siegbert Rudolph" userId="2af4d44886c067cc" providerId="LiveId" clId="{6B33D7FB-EB52-440B-AD4C-53AA53A38C16}" dt="2023-04-23T08:14:28.504" v="2207" actId="478"/>
          <ac:spMkLst>
            <pc:docMk/>
            <pc:sldMk cId="800099478" sldId="1192"/>
            <ac:spMk id="13" creationId="{0A204329-90A5-FDB4-8BFF-47B4274F8D8E}"/>
          </ac:spMkLst>
        </pc:spChg>
        <pc:spChg chg="add del mod">
          <ac:chgData name="Siegbert Rudolph" userId="2af4d44886c067cc" providerId="LiveId" clId="{6B33D7FB-EB52-440B-AD4C-53AA53A38C16}" dt="2023-04-23T08:14:47.602" v="2210" actId="478"/>
          <ac:spMkLst>
            <pc:docMk/>
            <pc:sldMk cId="800099478" sldId="1192"/>
            <ac:spMk id="14" creationId="{6DE73614-EAD3-4B37-5584-F3B3C42FF952}"/>
          </ac:spMkLst>
        </pc:spChg>
        <pc:spChg chg="add mod">
          <ac:chgData name="Siegbert Rudolph" userId="2af4d44886c067cc" providerId="LiveId" clId="{6B33D7FB-EB52-440B-AD4C-53AA53A38C16}" dt="2023-04-23T10:13:45.678" v="3736" actId="113"/>
          <ac:spMkLst>
            <pc:docMk/>
            <pc:sldMk cId="800099478" sldId="1192"/>
            <ac:spMk id="15" creationId="{A2E01969-FC65-8B8A-17F8-9A22BFF31500}"/>
          </ac:spMkLst>
        </pc:spChg>
        <pc:spChg chg="add del mod">
          <ac:chgData name="Siegbert Rudolph" userId="2af4d44886c067cc" providerId="LiveId" clId="{6B33D7FB-EB52-440B-AD4C-53AA53A38C16}" dt="2023-04-23T08:16:05.835" v="2223" actId="478"/>
          <ac:spMkLst>
            <pc:docMk/>
            <pc:sldMk cId="800099478" sldId="1192"/>
            <ac:spMk id="17" creationId="{E59E287C-8B2D-8F46-A374-6F116B1AE443}"/>
          </ac:spMkLst>
        </pc:spChg>
        <pc:spChg chg="del">
          <ac:chgData name="Siegbert Rudolph" userId="2af4d44886c067cc" providerId="LiveId" clId="{6B33D7FB-EB52-440B-AD4C-53AA53A38C16}" dt="2023-04-23T08:12:52.949" v="2123" actId="478"/>
          <ac:spMkLst>
            <pc:docMk/>
            <pc:sldMk cId="800099478" sldId="1192"/>
            <ac:spMk id="18" creationId="{82AC0D35-E28A-22F2-44D6-A0131A46BF3E}"/>
          </ac:spMkLst>
        </pc:spChg>
        <pc:spChg chg="add del mod">
          <ac:chgData name="Siegbert Rudolph" userId="2af4d44886c067cc" providerId="LiveId" clId="{6B33D7FB-EB52-440B-AD4C-53AA53A38C16}" dt="2023-04-23T08:16:05.835" v="2223" actId="478"/>
          <ac:spMkLst>
            <pc:docMk/>
            <pc:sldMk cId="800099478" sldId="1192"/>
            <ac:spMk id="19" creationId="{0AAF1DA7-A042-0E60-F68B-717BA670541F}"/>
          </ac:spMkLst>
        </pc:spChg>
        <pc:spChg chg="add mod">
          <ac:chgData name="Siegbert Rudolph" userId="2af4d44886c067cc" providerId="LiveId" clId="{6B33D7FB-EB52-440B-AD4C-53AA53A38C16}" dt="2023-04-23T10:13:45.678" v="3736" actId="113"/>
          <ac:spMkLst>
            <pc:docMk/>
            <pc:sldMk cId="800099478" sldId="1192"/>
            <ac:spMk id="20" creationId="{41AD2CE6-A9C7-6097-E1F9-1FEF370D20A2}"/>
          </ac:spMkLst>
        </pc:spChg>
        <pc:spChg chg="add del mod">
          <ac:chgData name="Siegbert Rudolph" userId="2af4d44886c067cc" providerId="LiveId" clId="{6B33D7FB-EB52-440B-AD4C-53AA53A38C16}" dt="2023-04-23T08:16:07.727" v="2224" actId="478"/>
          <ac:spMkLst>
            <pc:docMk/>
            <pc:sldMk cId="800099478" sldId="1192"/>
            <ac:spMk id="21" creationId="{E6BB5F4A-DC4D-1A5F-AC25-F2A401EBFF99}"/>
          </ac:spMkLst>
        </pc:spChg>
        <pc:spChg chg="add del mod">
          <ac:chgData name="Siegbert Rudolph" userId="2af4d44886c067cc" providerId="LiveId" clId="{6B33D7FB-EB52-440B-AD4C-53AA53A38C16}" dt="2023-04-23T08:16:05.835" v="2223" actId="478"/>
          <ac:spMkLst>
            <pc:docMk/>
            <pc:sldMk cId="800099478" sldId="1192"/>
            <ac:spMk id="22" creationId="{E3FFF9BC-2239-976E-EC79-C9FD5689D546}"/>
          </ac:spMkLst>
        </pc:spChg>
        <pc:spChg chg="add del mod">
          <ac:chgData name="Siegbert Rudolph" userId="2af4d44886c067cc" providerId="LiveId" clId="{6B33D7FB-EB52-440B-AD4C-53AA53A38C16}" dt="2023-04-23T08:14:28.504" v="2207" actId="478"/>
          <ac:spMkLst>
            <pc:docMk/>
            <pc:sldMk cId="800099478" sldId="1192"/>
            <ac:spMk id="23" creationId="{5DB195C5-A598-2313-CDB0-73D4DC266D4D}"/>
          </ac:spMkLst>
        </pc:spChg>
        <pc:spChg chg="add del mod">
          <ac:chgData name="Siegbert Rudolph" userId="2af4d44886c067cc" providerId="LiveId" clId="{6B33D7FB-EB52-440B-AD4C-53AA53A38C16}" dt="2023-04-23T08:14:28.504" v="2207" actId="478"/>
          <ac:spMkLst>
            <pc:docMk/>
            <pc:sldMk cId="800099478" sldId="1192"/>
            <ac:spMk id="24" creationId="{FFB93FDE-E87A-C556-AD14-C986EB9E87FB}"/>
          </ac:spMkLst>
        </pc:spChg>
        <pc:spChg chg="add del mod">
          <ac:chgData name="Siegbert Rudolph" userId="2af4d44886c067cc" providerId="LiveId" clId="{6B33D7FB-EB52-440B-AD4C-53AA53A38C16}" dt="2023-04-23T08:14:33.197" v="2208" actId="478"/>
          <ac:spMkLst>
            <pc:docMk/>
            <pc:sldMk cId="800099478" sldId="1192"/>
            <ac:spMk id="25" creationId="{D5D4C4AD-7093-6F2D-3AD5-8196CA76E3CB}"/>
          </ac:spMkLst>
        </pc:spChg>
        <pc:spChg chg="add del mod">
          <ac:chgData name="Siegbert Rudolph" userId="2af4d44886c067cc" providerId="LiveId" clId="{6B33D7FB-EB52-440B-AD4C-53AA53A38C16}" dt="2023-04-23T08:16:05.835" v="2223" actId="478"/>
          <ac:spMkLst>
            <pc:docMk/>
            <pc:sldMk cId="800099478" sldId="1192"/>
            <ac:spMk id="26" creationId="{112FF5A0-B613-CAEB-B3E9-A92A56108FF4}"/>
          </ac:spMkLst>
        </pc:spChg>
        <pc:spChg chg="add del mod">
          <ac:chgData name="Siegbert Rudolph" userId="2af4d44886c067cc" providerId="LiveId" clId="{6B33D7FB-EB52-440B-AD4C-53AA53A38C16}" dt="2023-04-23T08:16:05.835" v="2223" actId="478"/>
          <ac:spMkLst>
            <pc:docMk/>
            <pc:sldMk cId="800099478" sldId="1192"/>
            <ac:spMk id="27" creationId="{81B3BEF5-75B4-03EA-8948-971CCA9509D8}"/>
          </ac:spMkLst>
        </pc:spChg>
        <pc:spChg chg="add del mod">
          <ac:chgData name="Siegbert Rudolph" userId="2af4d44886c067cc" providerId="LiveId" clId="{6B33D7FB-EB52-440B-AD4C-53AA53A38C16}" dt="2023-04-23T08:14:28.504" v="2207" actId="478"/>
          <ac:spMkLst>
            <pc:docMk/>
            <pc:sldMk cId="800099478" sldId="1192"/>
            <ac:spMk id="28" creationId="{78490CED-F68C-6E09-969C-435C7E6AAA64}"/>
          </ac:spMkLst>
        </pc:spChg>
        <pc:spChg chg="add del mod">
          <ac:chgData name="Siegbert Rudolph" userId="2af4d44886c067cc" providerId="LiveId" clId="{6B33D7FB-EB52-440B-AD4C-53AA53A38C16}" dt="2023-04-23T08:16:05.835" v="2223" actId="478"/>
          <ac:spMkLst>
            <pc:docMk/>
            <pc:sldMk cId="800099478" sldId="1192"/>
            <ac:spMk id="29" creationId="{679842DE-4C6E-BA85-FFA9-83C753495CD6}"/>
          </ac:spMkLst>
        </pc:spChg>
        <pc:spChg chg="add del mod">
          <ac:chgData name="Siegbert Rudolph" userId="2af4d44886c067cc" providerId="LiveId" clId="{6B33D7FB-EB52-440B-AD4C-53AA53A38C16}" dt="2023-04-23T08:14:47.602" v="2210" actId="478"/>
          <ac:spMkLst>
            <pc:docMk/>
            <pc:sldMk cId="800099478" sldId="1192"/>
            <ac:spMk id="30" creationId="{D1E02EE2-2CFA-9E6E-BF46-24CCEE4E4CC3}"/>
          </ac:spMkLst>
        </pc:spChg>
        <pc:spChg chg="add mod">
          <ac:chgData name="Siegbert Rudolph" userId="2af4d44886c067cc" providerId="LiveId" clId="{6B33D7FB-EB52-440B-AD4C-53AA53A38C16}" dt="2023-04-23T10:13:45.678" v="3736" actId="113"/>
          <ac:spMkLst>
            <pc:docMk/>
            <pc:sldMk cId="800099478" sldId="1192"/>
            <ac:spMk id="31" creationId="{FE39491A-E393-22BE-F9AD-5807E4303DD1}"/>
          </ac:spMkLst>
        </pc:spChg>
        <pc:spChg chg="add mod">
          <ac:chgData name="Siegbert Rudolph" userId="2af4d44886c067cc" providerId="LiveId" clId="{6B33D7FB-EB52-440B-AD4C-53AA53A38C16}" dt="2023-04-23T10:13:45.678" v="3736" actId="113"/>
          <ac:spMkLst>
            <pc:docMk/>
            <pc:sldMk cId="800099478" sldId="1192"/>
            <ac:spMk id="32" creationId="{C6FDD45B-961A-E695-84E9-EE333A901801}"/>
          </ac:spMkLst>
        </pc:spChg>
        <pc:spChg chg="del">
          <ac:chgData name="Siegbert Rudolph" userId="2af4d44886c067cc" providerId="LiveId" clId="{6B33D7FB-EB52-440B-AD4C-53AA53A38C16}" dt="2023-04-23T08:12:52.949" v="2123" actId="478"/>
          <ac:spMkLst>
            <pc:docMk/>
            <pc:sldMk cId="800099478" sldId="1192"/>
            <ac:spMk id="33" creationId="{79E195BE-D8AA-D7A1-4DC1-59E3AA105DB3}"/>
          </ac:spMkLst>
        </pc:spChg>
        <pc:spChg chg="add del mod">
          <ac:chgData name="Siegbert Rudolph" userId="2af4d44886c067cc" providerId="LiveId" clId="{6B33D7FB-EB52-440B-AD4C-53AA53A38C16}" dt="2023-04-23T08:16:07.727" v="2224" actId="478"/>
          <ac:spMkLst>
            <pc:docMk/>
            <pc:sldMk cId="800099478" sldId="1192"/>
            <ac:spMk id="35" creationId="{06C511B1-8D96-F277-7FCE-B3C7BD76AED2}"/>
          </ac:spMkLst>
        </pc:spChg>
        <pc:spChg chg="add del mod">
          <ac:chgData name="Siegbert Rudolph" userId="2af4d44886c067cc" providerId="LiveId" clId="{6B33D7FB-EB52-440B-AD4C-53AA53A38C16}" dt="2023-04-23T08:14:33.197" v="2208" actId="478"/>
          <ac:spMkLst>
            <pc:docMk/>
            <pc:sldMk cId="800099478" sldId="1192"/>
            <ac:spMk id="36" creationId="{E2379085-4C0E-5C1F-5D55-D29D29F3A376}"/>
          </ac:spMkLst>
        </pc:spChg>
        <pc:spChg chg="add del mod">
          <ac:chgData name="Siegbert Rudolph" userId="2af4d44886c067cc" providerId="LiveId" clId="{6B33D7FB-EB52-440B-AD4C-53AA53A38C16}" dt="2023-04-23T08:14:33.197" v="2208" actId="478"/>
          <ac:spMkLst>
            <pc:docMk/>
            <pc:sldMk cId="800099478" sldId="1192"/>
            <ac:spMk id="37" creationId="{2A631C06-A7B8-5333-2121-6FDC90BA20DE}"/>
          </ac:spMkLst>
        </pc:spChg>
        <pc:spChg chg="add del mod">
          <ac:chgData name="Siegbert Rudolph" userId="2af4d44886c067cc" providerId="LiveId" clId="{6B33D7FB-EB52-440B-AD4C-53AA53A38C16}" dt="2023-04-23T08:14:33.197" v="2208" actId="478"/>
          <ac:spMkLst>
            <pc:docMk/>
            <pc:sldMk cId="800099478" sldId="1192"/>
            <ac:spMk id="38" creationId="{9D040A3C-0BD9-1EF3-8390-F5F824098079}"/>
          </ac:spMkLst>
        </pc:spChg>
        <pc:spChg chg="add del mod">
          <ac:chgData name="Siegbert Rudolph" userId="2af4d44886c067cc" providerId="LiveId" clId="{6B33D7FB-EB52-440B-AD4C-53AA53A38C16}" dt="2023-04-23T08:16:10.608" v="2225" actId="478"/>
          <ac:spMkLst>
            <pc:docMk/>
            <pc:sldMk cId="800099478" sldId="1192"/>
            <ac:spMk id="39" creationId="{96C778B1-7AB6-B2FD-A331-78B569A1B1AB}"/>
          </ac:spMkLst>
        </pc:spChg>
        <pc:spChg chg="add del mod">
          <ac:chgData name="Siegbert Rudolph" userId="2af4d44886c067cc" providerId="LiveId" clId="{6B33D7FB-EB52-440B-AD4C-53AA53A38C16}" dt="2023-04-23T08:14:33.197" v="2208" actId="478"/>
          <ac:spMkLst>
            <pc:docMk/>
            <pc:sldMk cId="800099478" sldId="1192"/>
            <ac:spMk id="41" creationId="{9F930F5B-C463-4E03-A33A-7F3A83222ED5}"/>
          </ac:spMkLst>
        </pc:spChg>
        <pc:spChg chg="del">
          <ac:chgData name="Siegbert Rudolph" userId="2af4d44886c067cc" providerId="LiveId" clId="{6B33D7FB-EB52-440B-AD4C-53AA53A38C16}" dt="2023-04-23T08:12:52.949" v="2123" actId="478"/>
          <ac:spMkLst>
            <pc:docMk/>
            <pc:sldMk cId="800099478" sldId="1192"/>
            <ac:spMk id="42" creationId="{7DFC1771-96F7-5A01-0377-027A94FD3921}"/>
          </ac:spMkLst>
        </pc:spChg>
        <pc:spChg chg="del">
          <ac:chgData name="Siegbert Rudolph" userId="2af4d44886c067cc" providerId="LiveId" clId="{6B33D7FB-EB52-440B-AD4C-53AA53A38C16}" dt="2023-04-23T08:12:52.949" v="2123" actId="478"/>
          <ac:spMkLst>
            <pc:docMk/>
            <pc:sldMk cId="800099478" sldId="1192"/>
            <ac:spMk id="43" creationId="{D239A867-FDE1-6FED-2EC3-C9218AEC8C18}"/>
          </ac:spMkLst>
        </pc:spChg>
        <pc:spChg chg="del">
          <ac:chgData name="Siegbert Rudolph" userId="2af4d44886c067cc" providerId="LiveId" clId="{6B33D7FB-EB52-440B-AD4C-53AA53A38C16}" dt="2023-04-23T08:12:52.949" v="2123" actId="478"/>
          <ac:spMkLst>
            <pc:docMk/>
            <pc:sldMk cId="800099478" sldId="1192"/>
            <ac:spMk id="44" creationId="{149148FC-CB52-9C83-AAD5-417D41FA1761}"/>
          </ac:spMkLst>
        </pc:spChg>
        <pc:spChg chg="del">
          <ac:chgData name="Siegbert Rudolph" userId="2af4d44886c067cc" providerId="LiveId" clId="{6B33D7FB-EB52-440B-AD4C-53AA53A38C16}" dt="2023-04-23T08:12:52.949" v="2123" actId="478"/>
          <ac:spMkLst>
            <pc:docMk/>
            <pc:sldMk cId="800099478" sldId="1192"/>
            <ac:spMk id="45" creationId="{45B53518-821F-DEC2-AA93-C0AA23A514CF}"/>
          </ac:spMkLst>
        </pc:spChg>
        <pc:spChg chg="add del mod">
          <ac:chgData name="Siegbert Rudolph" userId="2af4d44886c067cc" providerId="LiveId" clId="{6B33D7FB-EB52-440B-AD4C-53AA53A38C16}" dt="2023-04-23T08:16:10.608" v="2225" actId="478"/>
          <ac:spMkLst>
            <pc:docMk/>
            <pc:sldMk cId="800099478" sldId="1192"/>
            <ac:spMk id="46" creationId="{C815FFA7-EA1D-1C5C-C68E-8E65BE028F8F}"/>
          </ac:spMkLst>
        </pc:spChg>
        <pc:spChg chg="add del mod">
          <ac:chgData name="Siegbert Rudolph" userId="2af4d44886c067cc" providerId="LiveId" clId="{6B33D7FB-EB52-440B-AD4C-53AA53A38C16}" dt="2023-04-23T08:16:10.608" v="2225" actId="478"/>
          <ac:spMkLst>
            <pc:docMk/>
            <pc:sldMk cId="800099478" sldId="1192"/>
            <ac:spMk id="47" creationId="{3DF89FF3-FC11-55A9-9A44-352E80716F81}"/>
          </ac:spMkLst>
        </pc:spChg>
        <pc:spChg chg="add del mod">
          <ac:chgData name="Siegbert Rudolph" userId="2af4d44886c067cc" providerId="LiveId" clId="{6B33D7FB-EB52-440B-AD4C-53AA53A38C16}" dt="2023-04-23T08:14:33.197" v="2208" actId="478"/>
          <ac:spMkLst>
            <pc:docMk/>
            <pc:sldMk cId="800099478" sldId="1192"/>
            <ac:spMk id="48" creationId="{754BE4D9-4C5B-DC2B-D11F-04B01A9AEBDF}"/>
          </ac:spMkLst>
        </pc:spChg>
        <pc:spChg chg="add del mod">
          <ac:chgData name="Siegbert Rudolph" userId="2af4d44886c067cc" providerId="LiveId" clId="{6B33D7FB-EB52-440B-AD4C-53AA53A38C16}" dt="2023-04-23T08:16:10.608" v="2225" actId="478"/>
          <ac:spMkLst>
            <pc:docMk/>
            <pc:sldMk cId="800099478" sldId="1192"/>
            <ac:spMk id="49" creationId="{C4B3E308-465A-7B64-B60B-A048A3B8DC3B}"/>
          </ac:spMkLst>
        </pc:spChg>
        <pc:spChg chg="add del mod">
          <ac:chgData name="Siegbert Rudolph" userId="2af4d44886c067cc" providerId="LiveId" clId="{6B33D7FB-EB52-440B-AD4C-53AA53A38C16}" dt="2023-04-23T08:14:33.197" v="2208" actId="478"/>
          <ac:spMkLst>
            <pc:docMk/>
            <pc:sldMk cId="800099478" sldId="1192"/>
            <ac:spMk id="50" creationId="{F42F3F3B-B341-5DBD-AACB-39085A96A150}"/>
          </ac:spMkLst>
        </pc:spChg>
        <pc:spChg chg="add del mod">
          <ac:chgData name="Siegbert Rudolph" userId="2af4d44886c067cc" providerId="LiveId" clId="{6B33D7FB-EB52-440B-AD4C-53AA53A38C16}" dt="2023-04-23T08:14:47.602" v="2210" actId="478"/>
          <ac:spMkLst>
            <pc:docMk/>
            <pc:sldMk cId="800099478" sldId="1192"/>
            <ac:spMk id="51" creationId="{4C85EE0A-1680-EBE0-9B1D-C552EF9E4128}"/>
          </ac:spMkLst>
        </pc:spChg>
        <pc:spChg chg="add mod">
          <ac:chgData name="Siegbert Rudolph" userId="2af4d44886c067cc" providerId="LiveId" clId="{6B33D7FB-EB52-440B-AD4C-53AA53A38C16}" dt="2023-04-23T10:13:45.678" v="3736" actId="113"/>
          <ac:spMkLst>
            <pc:docMk/>
            <pc:sldMk cId="800099478" sldId="1192"/>
            <ac:spMk id="52" creationId="{31C99012-0FAC-4279-DD71-18D253A24DBB}"/>
          </ac:spMkLst>
        </pc:spChg>
        <pc:spChg chg="add mod">
          <ac:chgData name="Siegbert Rudolph" userId="2af4d44886c067cc" providerId="LiveId" clId="{6B33D7FB-EB52-440B-AD4C-53AA53A38C16}" dt="2023-04-23T10:13:45.678" v="3736" actId="113"/>
          <ac:spMkLst>
            <pc:docMk/>
            <pc:sldMk cId="800099478" sldId="1192"/>
            <ac:spMk id="53" creationId="{84C14CED-2F5E-E38E-A7DC-6354162633FB}"/>
          </ac:spMkLst>
        </pc:spChg>
        <pc:spChg chg="add del mod">
          <ac:chgData name="Siegbert Rudolph" userId="2af4d44886c067cc" providerId="LiveId" clId="{6B33D7FB-EB52-440B-AD4C-53AA53A38C16}" dt="2023-04-23T08:16:17.120" v="2227" actId="478"/>
          <ac:spMkLst>
            <pc:docMk/>
            <pc:sldMk cId="800099478" sldId="1192"/>
            <ac:spMk id="54" creationId="{F698DD39-8CD7-43F4-B6E1-C57CE6FA37B7}"/>
          </ac:spMkLst>
        </pc:spChg>
        <pc:spChg chg="add del mod">
          <ac:chgData name="Siegbert Rudolph" userId="2af4d44886c067cc" providerId="LiveId" clId="{6B33D7FB-EB52-440B-AD4C-53AA53A38C16}" dt="2023-04-23T08:14:47.602" v="2210" actId="478"/>
          <ac:spMkLst>
            <pc:docMk/>
            <pc:sldMk cId="800099478" sldId="1192"/>
            <ac:spMk id="55" creationId="{A97428C0-A8A9-8BEF-5548-9B2DE83E2E3E}"/>
          </ac:spMkLst>
        </pc:spChg>
        <pc:spChg chg="add mod">
          <ac:chgData name="Siegbert Rudolph" userId="2af4d44886c067cc" providerId="LiveId" clId="{6B33D7FB-EB52-440B-AD4C-53AA53A38C16}" dt="2023-04-23T10:13:45.678" v="3736" actId="113"/>
          <ac:spMkLst>
            <pc:docMk/>
            <pc:sldMk cId="800099478" sldId="1192"/>
            <ac:spMk id="56" creationId="{496AF480-74D2-D47C-4996-44737BC4BA0C}"/>
          </ac:spMkLst>
        </pc:spChg>
        <pc:spChg chg="add mod">
          <ac:chgData name="Siegbert Rudolph" userId="2af4d44886c067cc" providerId="LiveId" clId="{6B33D7FB-EB52-440B-AD4C-53AA53A38C16}" dt="2023-04-23T10:13:45.678" v="3736" actId="113"/>
          <ac:spMkLst>
            <pc:docMk/>
            <pc:sldMk cId="800099478" sldId="1192"/>
            <ac:spMk id="57" creationId="{F78BE3F1-5E2E-5991-740E-F9715D60C654}"/>
          </ac:spMkLst>
        </pc:spChg>
        <pc:spChg chg="add del mod">
          <ac:chgData name="Siegbert Rudolph" userId="2af4d44886c067cc" providerId="LiveId" clId="{6B33D7FB-EB52-440B-AD4C-53AA53A38C16}" dt="2023-04-23T08:16:32.620" v="2231" actId="478"/>
          <ac:spMkLst>
            <pc:docMk/>
            <pc:sldMk cId="800099478" sldId="1192"/>
            <ac:spMk id="58" creationId="{EF4F97EE-1CEA-9242-4681-01669430FB82}"/>
          </ac:spMkLst>
        </pc:spChg>
        <pc:spChg chg="add del mod">
          <ac:chgData name="Siegbert Rudolph" userId="2af4d44886c067cc" providerId="LiveId" clId="{6B33D7FB-EB52-440B-AD4C-53AA53A38C16}" dt="2023-04-23T08:14:58.089" v="2213" actId="478"/>
          <ac:spMkLst>
            <pc:docMk/>
            <pc:sldMk cId="800099478" sldId="1192"/>
            <ac:spMk id="59" creationId="{497216F1-0DCD-2D93-AFFE-14C0E48622CA}"/>
          </ac:spMkLst>
        </pc:spChg>
        <pc:spChg chg="add del mod">
          <ac:chgData name="Siegbert Rudolph" userId="2af4d44886c067cc" providerId="LiveId" clId="{6B33D7FB-EB52-440B-AD4C-53AA53A38C16}" dt="2023-04-23T08:16:40.401" v="2232" actId="478"/>
          <ac:spMkLst>
            <pc:docMk/>
            <pc:sldMk cId="800099478" sldId="1192"/>
            <ac:spMk id="60" creationId="{BD1B30D7-F09E-6950-B45F-625F9CB5FFD7}"/>
          </ac:spMkLst>
        </pc:spChg>
        <pc:spChg chg="add del mod">
          <ac:chgData name="Siegbert Rudolph" userId="2af4d44886c067cc" providerId="LiveId" clId="{6B33D7FB-EB52-440B-AD4C-53AA53A38C16}" dt="2023-04-23T08:14:58.089" v="2213" actId="478"/>
          <ac:spMkLst>
            <pc:docMk/>
            <pc:sldMk cId="800099478" sldId="1192"/>
            <ac:spMk id="61" creationId="{68E927F3-C5F3-54F0-B26E-E196363BF370}"/>
          </ac:spMkLst>
        </pc:spChg>
        <pc:spChg chg="add del mod">
          <ac:chgData name="Siegbert Rudolph" userId="2af4d44886c067cc" providerId="LiveId" clId="{6B33D7FB-EB52-440B-AD4C-53AA53A38C16}" dt="2023-04-23T08:15:01.312" v="2214" actId="478"/>
          <ac:spMkLst>
            <pc:docMk/>
            <pc:sldMk cId="800099478" sldId="1192"/>
            <ac:spMk id="62" creationId="{E9C78DF3-53F7-53F2-533A-F0B29CCDF2A6}"/>
          </ac:spMkLst>
        </pc:spChg>
        <pc:spChg chg="add del mod">
          <ac:chgData name="Siegbert Rudolph" userId="2af4d44886c067cc" providerId="LiveId" clId="{6B33D7FB-EB52-440B-AD4C-53AA53A38C16}" dt="2023-04-23T08:15:01.312" v="2214" actId="478"/>
          <ac:spMkLst>
            <pc:docMk/>
            <pc:sldMk cId="800099478" sldId="1192"/>
            <ac:spMk id="63" creationId="{5CA19947-B8DB-1DF8-DABB-FB0759CACBC3}"/>
          </ac:spMkLst>
        </pc:spChg>
        <pc:spChg chg="add del mod">
          <ac:chgData name="Siegbert Rudolph" userId="2af4d44886c067cc" providerId="LiveId" clId="{6B33D7FB-EB52-440B-AD4C-53AA53A38C16}" dt="2023-04-23T08:16:40.401" v="2232" actId="478"/>
          <ac:spMkLst>
            <pc:docMk/>
            <pc:sldMk cId="800099478" sldId="1192"/>
            <ac:spMk id="64" creationId="{7B0D00BD-FE61-7A05-9AF5-019CFF240E20}"/>
          </ac:spMkLst>
        </pc:spChg>
        <pc:spChg chg="add del mod">
          <ac:chgData name="Siegbert Rudolph" userId="2af4d44886c067cc" providerId="LiveId" clId="{6B33D7FB-EB52-440B-AD4C-53AA53A38C16}" dt="2023-04-23T08:14:58.089" v="2213" actId="478"/>
          <ac:spMkLst>
            <pc:docMk/>
            <pc:sldMk cId="800099478" sldId="1192"/>
            <ac:spMk id="65" creationId="{730DAB8A-6989-99A5-B767-E1F36DF3EC07}"/>
          </ac:spMkLst>
        </pc:spChg>
        <pc:spChg chg="del">
          <ac:chgData name="Siegbert Rudolph" userId="2af4d44886c067cc" providerId="LiveId" clId="{6B33D7FB-EB52-440B-AD4C-53AA53A38C16}" dt="2023-04-23T08:12:52.949" v="2123" actId="478"/>
          <ac:spMkLst>
            <pc:docMk/>
            <pc:sldMk cId="800099478" sldId="1192"/>
            <ac:spMk id="67" creationId="{919671B7-60C1-55DA-4E45-0840E1A17E42}"/>
          </ac:spMkLst>
        </pc:spChg>
        <pc:spChg chg="add del mod">
          <ac:chgData name="Siegbert Rudolph" userId="2af4d44886c067cc" providerId="LiveId" clId="{6B33D7FB-EB52-440B-AD4C-53AA53A38C16}" dt="2023-04-23T08:16:40.401" v="2232" actId="478"/>
          <ac:spMkLst>
            <pc:docMk/>
            <pc:sldMk cId="800099478" sldId="1192"/>
            <ac:spMk id="68" creationId="{38389A19-BAA0-51F4-8DF8-AD9B33333709}"/>
          </ac:spMkLst>
        </pc:spChg>
        <pc:spChg chg="add del mod">
          <ac:chgData name="Siegbert Rudolph" userId="2af4d44886c067cc" providerId="LiveId" clId="{6B33D7FB-EB52-440B-AD4C-53AA53A38C16}" dt="2023-04-23T08:16:40.401" v="2232" actId="478"/>
          <ac:spMkLst>
            <pc:docMk/>
            <pc:sldMk cId="800099478" sldId="1192"/>
            <ac:spMk id="69" creationId="{CB39900D-C40B-3A30-4C16-CF54B2846114}"/>
          </ac:spMkLst>
        </pc:spChg>
        <pc:spChg chg="add del mod">
          <ac:chgData name="Siegbert Rudolph" userId="2af4d44886c067cc" providerId="LiveId" clId="{6B33D7FB-EB52-440B-AD4C-53AA53A38C16}" dt="2023-04-23T08:16:40.401" v="2232" actId="478"/>
          <ac:spMkLst>
            <pc:docMk/>
            <pc:sldMk cId="800099478" sldId="1192"/>
            <ac:spMk id="70" creationId="{4829522B-ECD1-4D8F-C6D0-08A5760E7ACF}"/>
          </ac:spMkLst>
        </pc:spChg>
        <pc:spChg chg="del">
          <ac:chgData name="Siegbert Rudolph" userId="2af4d44886c067cc" providerId="LiveId" clId="{6B33D7FB-EB52-440B-AD4C-53AA53A38C16}" dt="2023-04-23T08:12:52.949" v="2123" actId="478"/>
          <ac:spMkLst>
            <pc:docMk/>
            <pc:sldMk cId="800099478" sldId="1192"/>
            <ac:spMk id="71" creationId="{B3ECD282-7527-35EB-EFA5-9125B8812711}"/>
          </ac:spMkLst>
        </pc:spChg>
        <pc:spChg chg="add del mod">
          <ac:chgData name="Siegbert Rudolph" userId="2af4d44886c067cc" providerId="LiveId" clId="{6B33D7FB-EB52-440B-AD4C-53AA53A38C16}" dt="2023-04-23T08:14:58.089" v="2213" actId="478"/>
          <ac:spMkLst>
            <pc:docMk/>
            <pc:sldMk cId="800099478" sldId="1192"/>
            <ac:spMk id="72" creationId="{031D5496-4960-EC90-578D-5A310AA4D850}"/>
          </ac:spMkLst>
        </pc:spChg>
        <pc:spChg chg="add del mod">
          <ac:chgData name="Siegbert Rudolph" userId="2af4d44886c067cc" providerId="LiveId" clId="{6B33D7FB-EB52-440B-AD4C-53AA53A38C16}" dt="2023-04-23T08:15:01.312" v="2214" actId="478"/>
          <ac:spMkLst>
            <pc:docMk/>
            <pc:sldMk cId="800099478" sldId="1192"/>
            <ac:spMk id="73" creationId="{43F6921B-9277-F043-BEE3-956168187BF5}"/>
          </ac:spMkLst>
        </pc:spChg>
        <pc:spChg chg="add del mod">
          <ac:chgData name="Siegbert Rudolph" userId="2af4d44886c067cc" providerId="LiveId" clId="{6B33D7FB-EB52-440B-AD4C-53AA53A38C16}" dt="2023-04-23T08:16:40.401" v="2232" actId="478"/>
          <ac:spMkLst>
            <pc:docMk/>
            <pc:sldMk cId="800099478" sldId="1192"/>
            <ac:spMk id="74" creationId="{AC763130-A44C-081F-EAB8-0AB3BB1AE66A}"/>
          </ac:spMkLst>
        </pc:spChg>
        <pc:spChg chg="add del mod">
          <ac:chgData name="Siegbert Rudolph" userId="2af4d44886c067cc" providerId="LiveId" clId="{6B33D7FB-EB52-440B-AD4C-53AA53A38C16}" dt="2023-04-23T08:14:58.089" v="2213" actId="478"/>
          <ac:spMkLst>
            <pc:docMk/>
            <pc:sldMk cId="800099478" sldId="1192"/>
            <ac:spMk id="75" creationId="{9C7CEDB6-633B-E5EB-3C60-1F9E4A97A978}"/>
          </ac:spMkLst>
        </pc:spChg>
        <pc:spChg chg="add del mod">
          <ac:chgData name="Siegbert Rudolph" userId="2af4d44886c067cc" providerId="LiveId" clId="{6B33D7FB-EB52-440B-AD4C-53AA53A38C16}" dt="2023-04-23T08:16:40.401" v="2232" actId="478"/>
          <ac:spMkLst>
            <pc:docMk/>
            <pc:sldMk cId="800099478" sldId="1192"/>
            <ac:spMk id="77" creationId="{75AB8846-7A6E-D6F2-46AD-8D03691E9F1A}"/>
          </ac:spMkLst>
        </pc:spChg>
        <pc:spChg chg="add del mod">
          <ac:chgData name="Siegbert Rudolph" userId="2af4d44886c067cc" providerId="LiveId" clId="{6B33D7FB-EB52-440B-AD4C-53AA53A38C16}" dt="2023-04-23T08:16:40.401" v="2232" actId="478"/>
          <ac:spMkLst>
            <pc:docMk/>
            <pc:sldMk cId="800099478" sldId="1192"/>
            <ac:spMk id="78" creationId="{8D7DDC1B-A94D-3786-CE19-586ADF1CFCF0}"/>
          </ac:spMkLst>
        </pc:spChg>
        <pc:spChg chg="add del mod">
          <ac:chgData name="Siegbert Rudolph" userId="2af4d44886c067cc" providerId="LiveId" clId="{6B33D7FB-EB52-440B-AD4C-53AA53A38C16}" dt="2023-04-23T08:14:58.089" v="2213" actId="478"/>
          <ac:spMkLst>
            <pc:docMk/>
            <pc:sldMk cId="800099478" sldId="1192"/>
            <ac:spMk id="79" creationId="{CEA7E98A-A82D-01FF-E505-E28EC408658A}"/>
          </ac:spMkLst>
        </pc:spChg>
        <pc:spChg chg="add mod">
          <ac:chgData name="Siegbert Rudolph" userId="2af4d44886c067cc" providerId="LiveId" clId="{6B33D7FB-EB52-440B-AD4C-53AA53A38C16}" dt="2023-04-23T10:13:45.678" v="3736" actId="113"/>
          <ac:spMkLst>
            <pc:docMk/>
            <pc:sldMk cId="800099478" sldId="1192"/>
            <ac:spMk id="80" creationId="{D56484E4-4C80-F346-3F42-BC7F852D4631}"/>
          </ac:spMkLst>
        </pc:spChg>
        <pc:spChg chg="add del mod">
          <ac:chgData name="Siegbert Rudolph" userId="2af4d44886c067cc" providerId="LiveId" clId="{6B33D7FB-EB52-440B-AD4C-53AA53A38C16}" dt="2023-04-23T08:14:58.089" v="2213" actId="478"/>
          <ac:spMkLst>
            <pc:docMk/>
            <pc:sldMk cId="800099478" sldId="1192"/>
            <ac:spMk id="81" creationId="{67D07FF3-7462-283A-8252-FB228195D9D6}"/>
          </ac:spMkLst>
        </pc:spChg>
        <pc:spChg chg="add del mod">
          <ac:chgData name="Siegbert Rudolph" userId="2af4d44886c067cc" providerId="LiveId" clId="{6B33D7FB-EB52-440B-AD4C-53AA53A38C16}" dt="2023-04-23T08:16:45.801" v="2233" actId="478"/>
          <ac:spMkLst>
            <pc:docMk/>
            <pc:sldMk cId="800099478" sldId="1192"/>
            <ac:spMk id="82" creationId="{7889A2DE-A703-9B29-5816-612C2FA44A20}"/>
          </ac:spMkLst>
        </pc:spChg>
        <pc:spChg chg="add del mod">
          <ac:chgData name="Siegbert Rudolph" userId="2af4d44886c067cc" providerId="LiveId" clId="{6B33D7FB-EB52-440B-AD4C-53AA53A38C16}" dt="2023-04-23T08:14:58.089" v="2213" actId="478"/>
          <ac:spMkLst>
            <pc:docMk/>
            <pc:sldMk cId="800099478" sldId="1192"/>
            <ac:spMk id="83" creationId="{2B857BE5-FAA6-5C6A-0AB7-002C343AC9C3}"/>
          </ac:spMkLst>
        </pc:spChg>
        <pc:spChg chg="add del mod">
          <ac:chgData name="Siegbert Rudolph" userId="2af4d44886c067cc" providerId="LiveId" clId="{6B33D7FB-EB52-440B-AD4C-53AA53A38C16}" dt="2023-04-23T08:16:45.801" v="2233" actId="478"/>
          <ac:spMkLst>
            <pc:docMk/>
            <pc:sldMk cId="800099478" sldId="1192"/>
            <ac:spMk id="84" creationId="{AC2E9605-6D48-65D5-C3D4-E99D568B27F6}"/>
          </ac:spMkLst>
        </pc:spChg>
        <pc:spChg chg="add del mod">
          <ac:chgData name="Siegbert Rudolph" userId="2af4d44886c067cc" providerId="LiveId" clId="{6B33D7FB-EB52-440B-AD4C-53AA53A38C16}" dt="2023-04-23T08:14:58.089" v="2213" actId="478"/>
          <ac:spMkLst>
            <pc:docMk/>
            <pc:sldMk cId="800099478" sldId="1192"/>
            <ac:spMk id="85" creationId="{4C819195-525F-AE0F-AA16-691383CDB291}"/>
          </ac:spMkLst>
        </pc:spChg>
        <pc:spChg chg="add mod">
          <ac:chgData name="Siegbert Rudolph" userId="2af4d44886c067cc" providerId="LiveId" clId="{6B33D7FB-EB52-440B-AD4C-53AA53A38C16}" dt="2023-04-23T10:13:45.678" v="3736" actId="113"/>
          <ac:spMkLst>
            <pc:docMk/>
            <pc:sldMk cId="800099478" sldId="1192"/>
            <ac:spMk id="86" creationId="{B5137B45-0488-E91C-7823-EE1BD7FFA8FA}"/>
          </ac:spMkLst>
        </pc:spChg>
        <pc:spChg chg="add mod">
          <ac:chgData name="Siegbert Rudolph" userId="2af4d44886c067cc" providerId="LiveId" clId="{6B33D7FB-EB52-440B-AD4C-53AA53A38C16}" dt="2023-04-23T10:13:45.678" v="3736" actId="113"/>
          <ac:spMkLst>
            <pc:docMk/>
            <pc:sldMk cId="800099478" sldId="1192"/>
            <ac:spMk id="87" creationId="{60C3B54A-6804-C9F6-9BCB-731ADBFB884A}"/>
          </ac:spMkLst>
        </pc:spChg>
        <pc:spChg chg="add del mod">
          <ac:chgData name="Siegbert Rudolph" userId="2af4d44886c067cc" providerId="LiveId" clId="{6B33D7FB-EB52-440B-AD4C-53AA53A38C16}" dt="2023-04-23T08:16:54.764" v="2235" actId="478"/>
          <ac:spMkLst>
            <pc:docMk/>
            <pc:sldMk cId="800099478" sldId="1192"/>
            <ac:spMk id="88" creationId="{F8828336-6574-FE0D-9B9F-639EB1649203}"/>
          </ac:spMkLst>
        </pc:spChg>
        <pc:spChg chg="add del mod">
          <ac:chgData name="Siegbert Rudolph" userId="2af4d44886c067cc" providerId="LiveId" clId="{6B33D7FB-EB52-440B-AD4C-53AA53A38C16}" dt="2023-04-23T08:14:58.089" v="2213" actId="478"/>
          <ac:spMkLst>
            <pc:docMk/>
            <pc:sldMk cId="800099478" sldId="1192"/>
            <ac:spMk id="89" creationId="{D9661962-6669-F2B9-8E0E-395CCB07AFBC}"/>
          </ac:spMkLst>
        </pc:spChg>
        <pc:spChg chg="add mod">
          <ac:chgData name="Siegbert Rudolph" userId="2af4d44886c067cc" providerId="LiveId" clId="{6B33D7FB-EB52-440B-AD4C-53AA53A38C16}" dt="2023-04-23T10:13:45.678" v="3736" actId="113"/>
          <ac:spMkLst>
            <pc:docMk/>
            <pc:sldMk cId="800099478" sldId="1192"/>
            <ac:spMk id="90" creationId="{12572F33-75AE-A16B-68CA-B9CB72881088}"/>
          </ac:spMkLst>
        </pc:spChg>
        <pc:spChg chg="add mod">
          <ac:chgData name="Siegbert Rudolph" userId="2af4d44886c067cc" providerId="LiveId" clId="{6B33D7FB-EB52-440B-AD4C-53AA53A38C16}" dt="2023-04-23T10:13:45.678" v="3736" actId="113"/>
          <ac:spMkLst>
            <pc:docMk/>
            <pc:sldMk cId="800099478" sldId="1192"/>
            <ac:spMk id="91" creationId="{D50F488E-FE05-4BAC-25C2-84638DE3A77D}"/>
          </ac:spMkLst>
        </pc:spChg>
        <pc:spChg chg="add del mod">
          <ac:chgData name="Siegbert Rudolph" userId="2af4d44886c067cc" providerId="LiveId" clId="{6B33D7FB-EB52-440B-AD4C-53AA53A38C16}" dt="2023-04-23T08:16:54.764" v="2235" actId="478"/>
          <ac:spMkLst>
            <pc:docMk/>
            <pc:sldMk cId="800099478" sldId="1192"/>
            <ac:spMk id="92" creationId="{C7DB0235-AE05-6B6F-AFD2-047EC61BEB22}"/>
          </ac:spMkLst>
        </pc:spChg>
        <pc:spChg chg="add del mod">
          <ac:chgData name="Siegbert Rudolph" userId="2af4d44886c067cc" providerId="LiveId" clId="{6B33D7FB-EB52-440B-AD4C-53AA53A38C16}" dt="2023-04-23T08:14:58.089" v="2213" actId="478"/>
          <ac:spMkLst>
            <pc:docMk/>
            <pc:sldMk cId="800099478" sldId="1192"/>
            <ac:spMk id="93" creationId="{E9ADA05B-5480-BFBB-FD4D-09D57BA3AC9D}"/>
          </ac:spMkLst>
        </pc:spChg>
        <pc:spChg chg="add del mod">
          <ac:chgData name="Siegbert Rudolph" userId="2af4d44886c067cc" providerId="LiveId" clId="{6B33D7FB-EB52-440B-AD4C-53AA53A38C16}" dt="2023-04-23T08:16:54.764" v="2235" actId="478"/>
          <ac:spMkLst>
            <pc:docMk/>
            <pc:sldMk cId="800099478" sldId="1192"/>
            <ac:spMk id="94" creationId="{3D7F82A4-AB92-097E-0C06-E0822E828E75}"/>
          </ac:spMkLst>
        </pc:spChg>
        <pc:spChg chg="add del mod">
          <ac:chgData name="Siegbert Rudolph" userId="2af4d44886c067cc" providerId="LiveId" clId="{6B33D7FB-EB52-440B-AD4C-53AA53A38C16}" dt="2023-04-23T08:14:58.089" v="2213" actId="478"/>
          <ac:spMkLst>
            <pc:docMk/>
            <pc:sldMk cId="800099478" sldId="1192"/>
            <ac:spMk id="95" creationId="{1DCCC800-F0CE-C76C-4295-832EFA9AAD65}"/>
          </ac:spMkLst>
        </pc:spChg>
        <pc:spChg chg="add del mod">
          <ac:chgData name="Siegbert Rudolph" userId="2af4d44886c067cc" providerId="LiveId" clId="{6B33D7FB-EB52-440B-AD4C-53AA53A38C16}" dt="2023-04-23T08:16:54.764" v="2235" actId="478"/>
          <ac:spMkLst>
            <pc:docMk/>
            <pc:sldMk cId="800099478" sldId="1192"/>
            <ac:spMk id="96" creationId="{914F9427-1596-2ADF-B94B-8DC251FB7E24}"/>
          </ac:spMkLst>
        </pc:spChg>
        <pc:spChg chg="add del mod">
          <ac:chgData name="Siegbert Rudolph" userId="2af4d44886c067cc" providerId="LiveId" clId="{6B33D7FB-EB52-440B-AD4C-53AA53A38C16}" dt="2023-04-23T08:14:58.089" v="2213" actId="478"/>
          <ac:spMkLst>
            <pc:docMk/>
            <pc:sldMk cId="800099478" sldId="1192"/>
            <ac:spMk id="97" creationId="{069EA090-3935-D6ED-3D81-67845339018B}"/>
          </ac:spMkLst>
        </pc:spChg>
        <pc:spChg chg="add del mod">
          <ac:chgData name="Siegbert Rudolph" userId="2af4d44886c067cc" providerId="LiveId" clId="{6B33D7FB-EB52-440B-AD4C-53AA53A38C16}" dt="2023-04-23T08:16:54.764" v="2235" actId="478"/>
          <ac:spMkLst>
            <pc:docMk/>
            <pc:sldMk cId="800099478" sldId="1192"/>
            <ac:spMk id="98" creationId="{14F054FF-3D1C-66D7-5D5C-28AFCA7F801A}"/>
          </ac:spMkLst>
        </pc:spChg>
        <pc:spChg chg="del">
          <ac:chgData name="Siegbert Rudolph" userId="2af4d44886c067cc" providerId="LiveId" clId="{6B33D7FB-EB52-440B-AD4C-53AA53A38C16}" dt="2023-04-23T08:12:52.949" v="2123" actId="478"/>
          <ac:spMkLst>
            <pc:docMk/>
            <pc:sldMk cId="800099478" sldId="1192"/>
            <ac:spMk id="99" creationId="{E904D983-F784-32FA-32FC-45C57E143F7B}"/>
          </ac:spMkLst>
        </pc:spChg>
        <pc:spChg chg="add del mod">
          <ac:chgData name="Siegbert Rudolph" userId="2af4d44886c067cc" providerId="LiveId" clId="{6B33D7FB-EB52-440B-AD4C-53AA53A38C16}" dt="2023-04-23T08:15:23.714" v="2217" actId="478"/>
          <ac:spMkLst>
            <pc:docMk/>
            <pc:sldMk cId="800099478" sldId="1192"/>
            <ac:spMk id="101" creationId="{73E15206-40EA-B063-B2C0-A2C3DF799F70}"/>
          </ac:spMkLst>
        </pc:spChg>
        <pc:spChg chg="del">
          <ac:chgData name="Siegbert Rudolph" userId="2af4d44886c067cc" providerId="LiveId" clId="{6B33D7FB-EB52-440B-AD4C-53AA53A38C16}" dt="2023-04-23T08:12:52.949" v="2123" actId="478"/>
          <ac:spMkLst>
            <pc:docMk/>
            <pc:sldMk cId="800099478" sldId="1192"/>
            <ac:spMk id="102" creationId="{76EFA294-D394-137D-1A9C-DF96F201ECB3}"/>
          </ac:spMkLst>
        </pc:spChg>
        <pc:spChg chg="add del mod">
          <ac:chgData name="Siegbert Rudolph" userId="2af4d44886c067cc" providerId="LiveId" clId="{6B33D7FB-EB52-440B-AD4C-53AA53A38C16}" dt="2023-04-23T08:15:23.714" v="2217" actId="478"/>
          <ac:spMkLst>
            <pc:docMk/>
            <pc:sldMk cId="800099478" sldId="1192"/>
            <ac:spMk id="103" creationId="{AA1DD87E-3C4D-7963-6D49-B0F401C84F4C}"/>
          </ac:spMkLst>
        </pc:spChg>
        <pc:spChg chg="add del mod">
          <ac:chgData name="Siegbert Rudolph" userId="2af4d44886c067cc" providerId="LiveId" clId="{6B33D7FB-EB52-440B-AD4C-53AA53A38C16}" dt="2023-04-23T08:14:39.491" v="2209" actId="478"/>
          <ac:spMkLst>
            <pc:docMk/>
            <pc:sldMk cId="800099478" sldId="1192"/>
            <ac:spMk id="104" creationId="{70E4519D-5517-E7A6-22A9-342DF66ACB86}"/>
          </ac:spMkLst>
        </pc:spChg>
        <pc:spChg chg="add del mod">
          <ac:chgData name="Siegbert Rudolph" userId="2af4d44886c067cc" providerId="LiveId" clId="{6B33D7FB-EB52-440B-AD4C-53AA53A38C16}" dt="2023-04-23T08:16:21.102" v="2228" actId="478"/>
          <ac:spMkLst>
            <pc:docMk/>
            <pc:sldMk cId="800099478" sldId="1192"/>
            <ac:spMk id="105" creationId="{53B51723-978C-A002-BC0A-2A89F2CDDEFD}"/>
          </ac:spMkLst>
        </pc:spChg>
        <pc:spChg chg="add del mod">
          <ac:chgData name="Siegbert Rudolph" userId="2af4d44886c067cc" providerId="LiveId" clId="{6B33D7FB-EB52-440B-AD4C-53AA53A38C16}" dt="2023-04-23T08:14:39.491" v="2209" actId="478"/>
          <ac:spMkLst>
            <pc:docMk/>
            <pc:sldMk cId="800099478" sldId="1192"/>
            <ac:spMk id="106" creationId="{E4253B7E-7391-66AC-A4A7-1D566CB1A1B1}"/>
          </ac:spMkLst>
        </pc:spChg>
        <pc:spChg chg="add del mod">
          <ac:chgData name="Siegbert Rudolph" userId="2af4d44886c067cc" providerId="LiveId" clId="{6B33D7FB-EB52-440B-AD4C-53AA53A38C16}" dt="2023-04-23T08:14:39.491" v="2209" actId="478"/>
          <ac:spMkLst>
            <pc:docMk/>
            <pc:sldMk cId="800099478" sldId="1192"/>
            <ac:spMk id="107" creationId="{CC0183B7-90BA-9DFA-690A-47A77FFD7814}"/>
          </ac:spMkLst>
        </pc:spChg>
        <pc:spChg chg="del">
          <ac:chgData name="Siegbert Rudolph" userId="2af4d44886c067cc" providerId="LiveId" clId="{6B33D7FB-EB52-440B-AD4C-53AA53A38C16}" dt="2023-04-23T08:12:52.949" v="2123" actId="478"/>
          <ac:spMkLst>
            <pc:docMk/>
            <pc:sldMk cId="800099478" sldId="1192"/>
            <ac:spMk id="108" creationId="{A0CA4EFB-0199-F7AD-AD5D-E79F56187B29}"/>
          </ac:spMkLst>
        </pc:spChg>
        <pc:spChg chg="add del mod">
          <ac:chgData name="Siegbert Rudolph" userId="2af4d44886c067cc" providerId="LiveId" clId="{6B33D7FB-EB52-440B-AD4C-53AA53A38C16}" dt="2023-04-23T08:14:39.491" v="2209" actId="478"/>
          <ac:spMkLst>
            <pc:docMk/>
            <pc:sldMk cId="800099478" sldId="1192"/>
            <ac:spMk id="110" creationId="{6CBAA11D-EA4C-631F-9C0A-0EA1556DDB8C}"/>
          </ac:spMkLst>
        </pc:spChg>
        <pc:spChg chg="del">
          <ac:chgData name="Siegbert Rudolph" userId="2af4d44886c067cc" providerId="LiveId" clId="{6B33D7FB-EB52-440B-AD4C-53AA53A38C16}" dt="2023-04-23T08:12:52.949" v="2123" actId="478"/>
          <ac:spMkLst>
            <pc:docMk/>
            <pc:sldMk cId="800099478" sldId="1192"/>
            <ac:spMk id="111" creationId="{1CC11DD6-6F12-71A6-0760-4137EB27CFEB}"/>
          </ac:spMkLst>
        </pc:spChg>
        <pc:spChg chg="add del mod">
          <ac:chgData name="Siegbert Rudolph" userId="2af4d44886c067cc" providerId="LiveId" clId="{6B33D7FB-EB52-440B-AD4C-53AA53A38C16}" dt="2023-04-23T08:16:21.102" v="2228" actId="478"/>
          <ac:spMkLst>
            <pc:docMk/>
            <pc:sldMk cId="800099478" sldId="1192"/>
            <ac:spMk id="112" creationId="{74205578-EB81-7F0A-B511-B028E696180E}"/>
          </ac:spMkLst>
        </pc:spChg>
        <pc:spChg chg="add del mod">
          <ac:chgData name="Siegbert Rudolph" userId="2af4d44886c067cc" providerId="LiveId" clId="{6B33D7FB-EB52-440B-AD4C-53AA53A38C16}" dt="2023-04-23T08:14:39.491" v="2209" actId="478"/>
          <ac:spMkLst>
            <pc:docMk/>
            <pc:sldMk cId="800099478" sldId="1192"/>
            <ac:spMk id="113" creationId="{DDF393C1-1B28-C1EC-B6B9-13950039B76A}"/>
          </ac:spMkLst>
        </pc:spChg>
        <pc:spChg chg="add del mod">
          <ac:chgData name="Siegbert Rudolph" userId="2af4d44886c067cc" providerId="LiveId" clId="{6B33D7FB-EB52-440B-AD4C-53AA53A38C16}" dt="2023-04-23T08:16:21.102" v="2228" actId="478"/>
          <ac:spMkLst>
            <pc:docMk/>
            <pc:sldMk cId="800099478" sldId="1192"/>
            <ac:spMk id="115" creationId="{DE67C50E-2175-5540-79CD-DF050E0452E0}"/>
          </ac:spMkLst>
        </pc:spChg>
        <pc:spChg chg="add del mod">
          <ac:chgData name="Siegbert Rudolph" userId="2af4d44886c067cc" providerId="LiveId" clId="{6B33D7FB-EB52-440B-AD4C-53AA53A38C16}" dt="2023-04-23T08:16:21.102" v="2228" actId="478"/>
          <ac:spMkLst>
            <pc:docMk/>
            <pc:sldMk cId="800099478" sldId="1192"/>
            <ac:spMk id="116" creationId="{E7ADA62C-9BE3-4CC8-9AD6-B62A53587AA1}"/>
          </ac:spMkLst>
        </pc:spChg>
        <pc:spChg chg="add del mod">
          <ac:chgData name="Siegbert Rudolph" userId="2af4d44886c067cc" providerId="LiveId" clId="{6B33D7FB-EB52-440B-AD4C-53AA53A38C16}" dt="2023-04-23T08:16:21.102" v="2228" actId="478"/>
          <ac:spMkLst>
            <pc:docMk/>
            <pc:sldMk cId="800099478" sldId="1192"/>
            <ac:spMk id="117" creationId="{8A4536C0-5571-0AD1-648E-E2186F88B960}"/>
          </ac:spMkLst>
        </pc:spChg>
        <pc:spChg chg="add del mod">
          <ac:chgData name="Siegbert Rudolph" userId="2af4d44886c067cc" providerId="LiveId" clId="{6B33D7FB-EB52-440B-AD4C-53AA53A38C16}" dt="2023-04-23T08:14:39.491" v="2209" actId="478"/>
          <ac:spMkLst>
            <pc:docMk/>
            <pc:sldMk cId="800099478" sldId="1192"/>
            <ac:spMk id="118" creationId="{3DAA5C5B-A399-94BF-2BD4-AE3D02E92D70}"/>
          </ac:spMkLst>
        </pc:spChg>
        <pc:spChg chg="add del mod">
          <ac:chgData name="Siegbert Rudolph" userId="2af4d44886c067cc" providerId="LiveId" clId="{6B33D7FB-EB52-440B-AD4C-53AA53A38C16}" dt="2023-04-23T08:15:18.919" v="2216" actId="478"/>
          <ac:spMkLst>
            <pc:docMk/>
            <pc:sldMk cId="800099478" sldId="1192"/>
            <ac:spMk id="119" creationId="{EB3F19B3-AE73-0CD0-57B0-4A28C89436AE}"/>
          </ac:spMkLst>
        </pc:spChg>
        <pc:spChg chg="add del mod">
          <ac:chgData name="Siegbert Rudolph" userId="2af4d44886c067cc" providerId="LiveId" clId="{6B33D7FB-EB52-440B-AD4C-53AA53A38C16}" dt="2023-04-23T08:16:59.493" v="2236" actId="478"/>
          <ac:spMkLst>
            <pc:docMk/>
            <pc:sldMk cId="800099478" sldId="1192"/>
            <ac:spMk id="120" creationId="{6696F820-FD27-6A87-D46F-6C1B84521517}"/>
          </ac:spMkLst>
        </pc:spChg>
        <pc:spChg chg="add del mod">
          <ac:chgData name="Siegbert Rudolph" userId="2af4d44886c067cc" providerId="LiveId" clId="{6B33D7FB-EB52-440B-AD4C-53AA53A38C16}" dt="2023-04-23T08:14:58.089" v="2213" actId="478"/>
          <ac:spMkLst>
            <pc:docMk/>
            <pc:sldMk cId="800099478" sldId="1192"/>
            <ac:spMk id="121" creationId="{80666AF6-DB21-ECE1-D645-5F2518055236}"/>
          </ac:spMkLst>
        </pc:spChg>
        <pc:spChg chg="add mod">
          <ac:chgData name="Siegbert Rudolph" userId="2af4d44886c067cc" providerId="LiveId" clId="{6B33D7FB-EB52-440B-AD4C-53AA53A38C16}" dt="2023-04-23T10:13:45.678" v="3736" actId="113"/>
          <ac:spMkLst>
            <pc:docMk/>
            <pc:sldMk cId="800099478" sldId="1192"/>
            <ac:spMk id="122" creationId="{AB41B389-515A-7856-585A-21E960EC11A4}"/>
          </ac:spMkLst>
        </pc:spChg>
        <pc:spChg chg="add del mod">
          <ac:chgData name="Siegbert Rudolph" userId="2af4d44886c067cc" providerId="LiveId" clId="{6B33D7FB-EB52-440B-AD4C-53AA53A38C16}" dt="2023-04-23T08:14:47.602" v="2210" actId="478"/>
          <ac:spMkLst>
            <pc:docMk/>
            <pc:sldMk cId="800099478" sldId="1192"/>
            <ac:spMk id="123" creationId="{0F33EFC0-A8A2-8700-899F-CC208EAF6A99}"/>
          </ac:spMkLst>
        </pc:spChg>
        <pc:spChg chg="add mod">
          <ac:chgData name="Siegbert Rudolph" userId="2af4d44886c067cc" providerId="LiveId" clId="{6B33D7FB-EB52-440B-AD4C-53AA53A38C16}" dt="2023-04-23T10:13:45.678" v="3736" actId="113"/>
          <ac:spMkLst>
            <pc:docMk/>
            <pc:sldMk cId="800099478" sldId="1192"/>
            <ac:spMk id="124" creationId="{3E36FD8B-E43C-C9AD-8F9A-CB94B087E02A}"/>
          </ac:spMkLst>
        </pc:spChg>
        <pc:spChg chg="add del mod">
          <ac:chgData name="Siegbert Rudolph" userId="2af4d44886c067cc" providerId="LiveId" clId="{6B33D7FB-EB52-440B-AD4C-53AA53A38C16}" dt="2023-04-23T08:14:47.602" v="2210" actId="478"/>
          <ac:spMkLst>
            <pc:docMk/>
            <pc:sldMk cId="800099478" sldId="1192"/>
            <ac:spMk id="125" creationId="{63E0B6D1-6E69-5B6F-B4DD-CE9B06775A95}"/>
          </ac:spMkLst>
        </pc:spChg>
        <pc:spChg chg="add mod">
          <ac:chgData name="Siegbert Rudolph" userId="2af4d44886c067cc" providerId="LiveId" clId="{6B33D7FB-EB52-440B-AD4C-53AA53A38C16}" dt="2023-04-23T10:13:45.678" v="3736" actId="113"/>
          <ac:spMkLst>
            <pc:docMk/>
            <pc:sldMk cId="800099478" sldId="1192"/>
            <ac:spMk id="126" creationId="{F840C6B9-5D52-4476-BE78-7C43CD6F3D6F}"/>
          </ac:spMkLst>
        </pc:spChg>
        <pc:spChg chg="add mod">
          <ac:chgData name="Siegbert Rudolph" userId="2af4d44886c067cc" providerId="LiveId" clId="{6B33D7FB-EB52-440B-AD4C-53AA53A38C16}" dt="2023-04-23T10:13:45.678" v="3736" actId="113"/>
          <ac:spMkLst>
            <pc:docMk/>
            <pc:sldMk cId="800099478" sldId="1192"/>
            <ac:spMk id="127" creationId="{FF20AF89-164B-B784-5D16-CC3497E65D28}"/>
          </ac:spMkLst>
        </pc:spChg>
        <pc:spChg chg="add del mod">
          <ac:chgData name="Siegbert Rudolph" userId="2af4d44886c067cc" providerId="LiveId" clId="{6B33D7FB-EB52-440B-AD4C-53AA53A38C16}" dt="2023-04-23T08:16:32.620" v="2231" actId="478"/>
          <ac:spMkLst>
            <pc:docMk/>
            <pc:sldMk cId="800099478" sldId="1192"/>
            <ac:spMk id="128" creationId="{DED4D635-F072-EAAF-DF3E-3AC1267ADC60}"/>
          </ac:spMkLst>
        </pc:spChg>
        <pc:spChg chg="add del mod">
          <ac:chgData name="Siegbert Rudolph" userId="2af4d44886c067cc" providerId="LiveId" clId="{6B33D7FB-EB52-440B-AD4C-53AA53A38C16}" dt="2023-04-23T08:14:47.602" v="2210" actId="478"/>
          <ac:spMkLst>
            <pc:docMk/>
            <pc:sldMk cId="800099478" sldId="1192"/>
            <ac:spMk id="129" creationId="{7D846619-17D0-965B-CCA0-5B17D4B36154}"/>
          </ac:spMkLst>
        </pc:spChg>
        <pc:spChg chg="add mod">
          <ac:chgData name="Siegbert Rudolph" userId="2af4d44886c067cc" providerId="LiveId" clId="{6B33D7FB-EB52-440B-AD4C-53AA53A38C16}" dt="2023-04-23T10:13:45.678" v="3736" actId="113"/>
          <ac:spMkLst>
            <pc:docMk/>
            <pc:sldMk cId="800099478" sldId="1192"/>
            <ac:spMk id="130" creationId="{285DA64E-B54A-6756-6EA6-132DC2CD09B5}"/>
          </ac:spMkLst>
        </pc:spChg>
        <pc:spChg chg="add mod">
          <ac:chgData name="Siegbert Rudolph" userId="2af4d44886c067cc" providerId="LiveId" clId="{6B33D7FB-EB52-440B-AD4C-53AA53A38C16}" dt="2023-04-23T10:13:45.678" v="3736" actId="113"/>
          <ac:spMkLst>
            <pc:docMk/>
            <pc:sldMk cId="800099478" sldId="1192"/>
            <ac:spMk id="131" creationId="{0697940E-DE33-4877-3F09-E5625954E9DE}"/>
          </ac:spMkLst>
        </pc:spChg>
        <pc:spChg chg="add del mod">
          <ac:chgData name="Siegbert Rudolph" userId="2af4d44886c067cc" providerId="LiveId" clId="{6B33D7FB-EB52-440B-AD4C-53AA53A38C16}" dt="2023-04-23T08:16:32.620" v="2231" actId="478"/>
          <ac:spMkLst>
            <pc:docMk/>
            <pc:sldMk cId="800099478" sldId="1192"/>
            <ac:spMk id="132" creationId="{89475B52-2C81-C40D-7EEE-16C7575E8DE8}"/>
          </ac:spMkLst>
        </pc:spChg>
        <pc:spChg chg="add del mod">
          <ac:chgData name="Siegbert Rudolph" userId="2af4d44886c067cc" providerId="LiveId" clId="{6B33D7FB-EB52-440B-AD4C-53AA53A38C16}" dt="2023-04-23T08:14:58.089" v="2213" actId="478"/>
          <ac:spMkLst>
            <pc:docMk/>
            <pc:sldMk cId="800099478" sldId="1192"/>
            <ac:spMk id="133" creationId="{29CFF1D8-5CF2-AD0F-80B3-E91B2D3553F1}"/>
          </ac:spMkLst>
        </pc:spChg>
        <pc:spChg chg="add del mod">
          <ac:chgData name="Siegbert Rudolph" userId="2af4d44886c067cc" providerId="LiveId" clId="{6B33D7FB-EB52-440B-AD4C-53AA53A38C16}" dt="2023-04-23T08:15:30.455" v="2218" actId="478"/>
          <ac:spMkLst>
            <pc:docMk/>
            <pc:sldMk cId="800099478" sldId="1192"/>
            <ac:spMk id="134" creationId="{6B5D02F3-7FEC-CF40-8ED9-74092B5C2D1D}"/>
          </ac:spMkLst>
        </pc:spChg>
        <pc:spChg chg="add del mod">
          <ac:chgData name="Siegbert Rudolph" userId="2af4d44886c067cc" providerId="LiveId" clId="{6B33D7FB-EB52-440B-AD4C-53AA53A38C16}" dt="2023-04-23T08:14:58.089" v="2213" actId="478"/>
          <ac:spMkLst>
            <pc:docMk/>
            <pc:sldMk cId="800099478" sldId="1192"/>
            <ac:spMk id="135" creationId="{66DDE9EF-A4DF-23BC-B3E9-4B5C035621C6}"/>
          </ac:spMkLst>
        </pc:spChg>
        <pc:spChg chg="add del mod">
          <ac:chgData name="Siegbert Rudolph" userId="2af4d44886c067cc" providerId="LiveId" clId="{6B33D7FB-EB52-440B-AD4C-53AA53A38C16}" dt="2023-04-23T08:17:05.044" v="2238" actId="478"/>
          <ac:spMkLst>
            <pc:docMk/>
            <pc:sldMk cId="800099478" sldId="1192"/>
            <ac:spMk id="137" creationId="{18C45501-4B30-D089-F588-AB28C7092C61}"/>
          </ac:spMkLst>
        </pc:spChg>
        <pc:spChg chg="add del mod">
          <ac:chgData name="Siegbert Rudolph" userId="2af4d44886c067cc" providerId="LiveId" clId="{6B33D7FB-EB52-440B-AD4C-53AA53A38C16}" dt="2023-04-23T08:17:12.299" v="2240" actId="478"/>
          <ac:spMkLst>
            <pc:docMk/>
            <pc:sldMk cId="800099478" sldId="1192"/>
            <ac:spMk id="138" creationId="{1EC428D8-C8E6-CEFB-536B-4BFC737024BA}"/>
          </ac:spMkLst>
        </pc:spChg>
        <pc:spChg chg="add del mod">
          <ac:chgData name="Siegbert Rudolph" userId="2af4d44886c067cc" providerId="LiveId" clId="{6B33D7FB-EB52-440B-AD4C-53AA53A38C16}" dt="2023-04-23T08:17:05.044" v="2238" actId="478"/>
          <ac:spMkLst>
            <pc:docMk/>
            <pc:sldMk cId="800099478" sldId="1192"/>
            <ac:spMk id="139" creationId="{7A08FD04-FA35-7273-D4C3-B36A53FBD90D}"/>
          </ac:spMkLst>
        </pc:spChg>
        <pc:spChg chg="add del mod">
          <ac:chgData name="Siegbert Rudolph" userId="2af4d44886c067cc" providerId="LiveId" clId="{6B33D7FB-EB52-440B-AD4C-53AA53A38C16}" dt="2023-04-23T08:14:58.089" v="2213" actId="478"/>
          <ac:spMkLst>
            <pc:docMk/>
            <pc:sldMk cId="800099478" sldId="1192"/>
            <ac:spMk id="140" creationId="{D8BCB076-D309-6A92-E7AF-2B8306FE7193}"/>
          </ac:spMkLst>
        </pc:spChg>
        <pc:spChg chg="add del mod">
          <ac:chgData name="Siegbert Rudolph" userId="2af4d44886c067cc" providerId="LiveId" clId="{6B33D7FB-EB52-440B-AD4C-53AA53A38C16}" dt="2023-04-23T08:15:40.945" v="2221" actId="478"/>
          <ac:spMkLst>
            <pc:docMk/>
            <pc:sldMk cId="800099478" sldId="1192"/>
            <ac:spMk id="141" creationId="{D86D0FAE-DCB0-0F78-ADEC-054BDEAFFC0C}"/>
          </ac:spMkLst>
        </pc:spChg>
        <pc:spChg chg="del">
          <ac:chgData name="Siegbert Rudolph" userId="2af4d44886c067cc" providerId="LiveId" clId="{6B33D7FB-EB52-440B-AD4C-53AA53A38C16}" dt="2023-04-23T08:12:52.949" v="2123" actId="478"/>
          <ac:spMkLst>
            <pc:docMk/>
            <pc:sldMk cId="800099478" sldId="1192"/>
            <ac:spMk id="142" creationId="{ED91E6A1-9CB1-DF0A-8133-A424BA021E30}"/>
          </ac:spMkLst>
        </pc:spChg>
        <pc:spChg chg="add del mod">
          <ac:chgData name="Siegbert Rudolph" userId="2af4d44886c067cc" providerId="LiveId" clId="{6B33D7FB-EB52-440B-AD4C-53AA53A38C16}" dt="2023-04-23T08:14:58.089" v="2213" actId="478"/>
          <ac:spMkLst>
            <pc:docMk/>
            <pc:sldMk cId="800099478" sldId="1192"/>
            <ac:spMk id="144" creationId="{E9843CB5-3569-E446-D294-FAB0B21E64CF}"/>
          </ac:spMkLst>
        </pc:spChg>
        <pc:spChg chg="del">
          <ac:chgData name="Siegbert Rudolph" userId="2af4d44886c067cc" providerId="LiveId" clId="{6B33D7FB-EB52-440B-AD4C-53AA53A38C16}" dt="2023-04-23T08:12:52.949" v="2123" actId="478"/>
          <ac:spMkLst>
            <pc:docMk/>
            <pc:sldMk cId="800099478" sldId="1192"/>
            <ac:spMk id="145" creationId="{3DFF0703-90EC-E07F-BFED-8B944B476B1B}"/>
          </ac:spMkLst>
        </pc:spChg>
        <pc:spChg chg="add del mod">
          <ac:chgData name="Siegbert Rudolph" userId="2af4d44886c067cc" providerId="LiveId" clId="{6B33D7FB-EB52-440B-AD4C-53AA53A38C16}" dt="2023-04-23T08:17:12.299" v="2240" actId="478"/>
          <ac:spMkLst>
            <pc:docMk/>
            <pc:sldMk cId="800099478" sldId="1192"/>
            <ac:spMk id="147" creationId="{911F7953-8908-3970-9E38-963B2DC1A4EC}"/>
          </ac:spMkLst>
        </pc:spChg>
        <pc:spChg chg="add del mod">
          <ac:chgData name="Siegbert Rudolph" userId="2af4d44886c067cc" providerId="LiveId" clId="{6B33D7FB-EB52-440B-AD4C-53AA53A38C16}" dt="2023-04-23T08:17:12.299" v="2240" actId="478"/>
          <ac:spMkLst>
            <pc:docMk/>
            <pc:sldMk cId="800099478" sldId="1192"/>
            <ac:spMk id="148" creationId="{C5D830A9-134E-DAF3-2F56-0CB197D5FEB6}"/>
          </ac:spMkLst>
        </pc:spChg>
        <pc:spChg chg="add del mod">
          <ac:chgData name="Siegbert Rudolph" userId="2af4d44886c067cc" providerId="LiveId" clId="{6B33D7FB-EB52-440B-AD4C-53AA53A38C16}" dt="2023-04-23T08:17:14.343" v="2241" actId="478"/>
          <ac:spMkLst>
            <pc:docMk/>
            <pc:sldMk cId="800099478" sldId="1192"/>
            <ac:spMk id="149" creationId="{335D58AC-F6E8-8504-FA25-30FA618EE258}"/>
          </ac:spMkLst>
        </pc:spChg>
        <pc:spChg chg="add del mod">
          <ac:chgData name="Siegbert Rudolph" userId="2af4d44886c067cc" providerId="LiveId" clId="{6B33D7FB-EB52-440B-AD4C-53AA53A38C16}" dt="2023-04-23T08:14:58.089" v="2213" actId="478"/>
          <ac:spMkLst>
            <pc:docMk/>
            <pc:sldMk cId="800099478" sldId="1192"/>
            <ac:spMk id="150" creationId="{4625074B-6EBA-0296-CD64-9379F0800B67}"/>
          </ac:spMkLst>
        </pc:spChg>
        <pc:spChg chg="add del mod">
          <ac:chgData name="Siegbert Rudolph" userId="2af4d44886c067cc" providerId="LiveId" clId="{6B33D7FB-EB52-440B-AD4C-53AA53A38C16}" dt="2023-04-23T08:15:38.329" v="2220" actId="478"/>
          <ac:spMkLst>
            <pc:docMk/>
            <pc:sldMk cId="800099478" sldId="1192"/>
            <ac:spMk id="151" creationId="{E1D3C316-BCC6-E423-E269-073DF2BB7F9D}"/>
          </ac:spMkLst>
        </pc:spChg>
        <pc:spChg chg="add del mod">
          <ac:chgData name="Siegbert Rudolph" userId="2af4d44886c067cc" providerId="LiveId" clId="{6B33D7FB-EB52-440B-AD4C-53AA53A38C16}" dt="2023-04-23T08:17:12.299" v="2240" actId="478"/>
          <ac:spMkLst>
            <pc:docMk/>
            <pc:sldMk cId="800099478" sldId="1192"/>
            <ac:spMk id="152" creationId="{7BE92DE8-41EF-84F3-17CC-29361FA0B94C}"/>
          </ac:spMkLst>
        </pc:spChg>
        <pc:spChg chg="add del mod">
          <ac:chgData name="Siegbert Rudolph" userId="2af4d44886c067cc" providerId="LiveId" clId="{6B33D7FB-EB52-440B-AD4C-53AA53A38C16}" dt="2023-04-23T08:17:12.299" v="2240" actId="478"/>
          <ac:spMkLst>
            <pc:docMk/>
            <pc:sldMk cId="800099478" sldId="1192"/>
            <ac:spMk id="153" creationId="{1875F87D-D2A9-55B4-5146-A670B14617A6}"/>
          </ac:spMkLst>
        </pc:spChg>
        <pc:spChg chg="add del mod">
          <ac:chgData name="Siegbert Rudolph" userId="2af4d44886c067cc" providerId="LiveId" clId="{6B33D7FB-EB52-440B-AD4C-53AA53A38C16}" dt="2023-04-23T08:14:58.089" v="2213" actId="478"/>
          <ac:spMkLst>
            <pc:docMk/>
            <pc:sldMk cId="800099478" sldId="1192"/>
            <ac:spMk id="154" creationId="{B94D736A-6005-C5BA-38A1-E8699E3EA64F}"/>
          </ac:spMkLst>
        </pc:spChg>
        <pc:spChg chg="add del mod">
          <ac:chgData name="Siegbert Rudolph" userId="2af4d44886c067cc" providerId="LiveId" clId="{6B33D7FB-EB52-440B-AD4C-53AA53A38C16}" dt="2023-04-23T08:17:12.299" v="2240" actId="478"/>
          <ac:spMkLst>
            <pc:docMk/>
            <pc:sldMk cId="800099478" sldId="1192"/>
            <ac:spMk id="155" creationId="{47CF66CD-AEE5-03AB-13EA-943E6926AF57}"/>
          </ac:spMkLst>
        </pc:spChg>
        <pc:spChg chg="add del mod">
          <ac:chgData name="Siegbert Rudolph" userId="2af4d44886c067cc" providerId="LiveId" clId="{6B33D7FB-EB52-440B-AD4C-53AA53A38C16}" dt="2023-04-23T08:14:39.491" v="2209" actId="478"/>
          <ac:spMkLst>
            <pc:docMk/>
            <pc:sldMk cId="800099478" sldId="1192"/>
            <ac:spMk id="156" creationId="{9E038C70-BE55-DEBD-AC18-1F3ADDF62E13}"/>
          </ac:spMkLst>
        </pc:spChg>
        <pc:spChg chg="add del mod">
          <ac:chgData name="Siegbert Rudolph" userId="2af4d44886c067cc" providerId="LiveId" clId="{6B33D7FB-EB52-440B-AD4C-53AA53A38C16}" dt="2023-04-23T08:16:28.272" v="2230" actId="478"/>
          <ac:spMkLst>
            <pc:docMk/>
            <pc:sldMk cId="800099478" sldId="1192"/>
            <ac:spMk id="157" creationId="{83C402F2-CCC1-2333-EE64-2FFDB26D73CB}"/>
          </ac:spMkLst>
        </pc:spChg>
        <pc:spChg chg="del">
          <ac:chgData name="Siegbert Rudolph" userId="2af4d44886c067cc" providerId="LiveId" clId="{6B33D7FB-EB52-440B-AD4C-53AA53A38C16}" dt="2023-04-23T08:12:52.949" v="2123" actId="478"/>
          <ac:spMkLst>
            <pc:docMk/>
            <pc:sldMk cId="800099478" sldId="1192"/>
            <ac:spMk id="158" creationId="{AE0D5365-8318-8713-A73A-A349804F3AE0}"/>
          </ac:spMkLst>
        </pc:spChg>
        <pc:spChg chg="add mod">
          <ac:chgData name="Siegbert Rudolph" userId="2af4d44886c067cc" providerId="LiveId" clId="{6B33D7FB-EB52-440B-AD4C-53AA53A38C16}" dt="2023-04-23T10:13:45.678" v="3736" actId="113"/>
          <ac:spMkLst>
            <pc:docMk/>
            <pc:sldMk cId="800099478" sldId="1192"/>
            <ac:spMk id="160" creationId="{AE2E829E-1CC0-0FE9-3455-29C050F443C3}"/>
          </ac:spMkLst>
        </pc:spChg>
        <pc:spChg chg="del">
          <ac:chgData name="Siegbert Rudolph" userId="2af4d44886c067cc" providerId="LiveId" clId="{6B33D7FB-EB52-440B-AD4C-53AA53A38C16}" dt="2023-04-23T08:12:52.949" v="2123" actId="478"/>
          <ac:spMkLst>
            <pc:docMk/>
            <pc:sldMk cId="800099478" sldId="1192"/>
            <ac:spMk id="161" creationId="{3D471EEF-E5AD-5FBD-4523-D286A790CAD7}"/>
          </ac:spMkLst>
        </pc:spChg>
        <pc:spChg chg="add del mod">
          <ac:chgData name="Siegbert Rudolph" userId="2af4d44886c067cc" providerId="LiveId" clId="{6B33D7FB-EB52-440B-AD4C-53AA53A38C16}" dt="2023-04-23T08:17:12.299" v="2240" actId="478"/>
          <ac:spMkLst>
            <pc:docMk/>
            <pc:sldMk cId="800099478" sldId="1192"/>
            <ac:spMk id="162" creationId="{F30D1962-0D79-D9D7-F495-82827A7C6F2B}"/>
          </ac:spMkLst>
        </pc:spChg>
        <pc:spChg chg="add del mod">
          <ac:chgData name="Siegbert Rudolph" userId="2af4d44886c067cc" providerId="LiveId" clId="{6B33D7FB-EB52-440B-AD4C-53AA53A38C16}" dt="2023-04-23T08:17:12.299" v="2240" actId="478"/>
          <ac:spMkLst>
            <pc:docMk/>
            <pc:sldMk cId="800099478" sldId="1192"/>
            <ac:spMk id="163" creationId="{059C80AD-8C4D-B2CD-EEEB-13F826720362}"/>
          </ac:spMkLst>
        </pc:spChg>
        <pc:spChg chg="add del mod">
          <ac:chgData name="Siegbert Rudolph" userId="2af4d44886c067cc" providerId="LiveId" clId="{6B33D7FB-EB52-440B-AD4C-53AA53A38C16}" dt="2023-04-23T08:15:38.329" v="2220" actId="478"/>
          <ac:spMkLst>
            <pc:docMk/>
            <pc:sldMk cId="800099478" sldId="1192"/>
            <ac:spMk id="164" creationId="{50A8F4D9-B3D6-F4A7-223F-C467B9910B72}"/>
          </ac:spMkLst>
        </pc:spChg>
        <pc:spChg chg="del">
          <ac:chgData name="Siegbert Rudolph" userId="2af4d44886c067cc" providerId="LiveId" clId="{6B33D7FB-EB52-440B-AD4C-53AA53A38C16}" dt="2023-04-23T08:12:52.949" v="2123" actId="478"/>
          <ac:spMkLst>
            <pc:docMk/>
            <pc:sldMk cId="800099478" sldId="1192"/>
            <ac:spMk id="165" creationId="{E524A980-DDBE-8286-784A-0156FA5CD471}"/>
          </ac:spMkLst>
        </pc:spChg>
        <pc:spChg chg="add del mod">
          <ac:chgData name="Siegbert Rudolph" userId="2af4d44886c067cc" providerId="LiveId" clId="{6B33D7FB-EB52-440B-AD4C-53AA53A38C16}" dt="2023-04-23T08:17:12.299" v="2240" actId="478"/>
          <ac:spMkLst>
            <pc:docMk/>
            <pc:sldMk cId="800099478" sldId="1192"/>
            <ac:spMk id="167" creationId="{1F912C44-541E-404C-E277-592EE204AA80}"/>
          </ac:spMkLst>
        </pc:spChg>
        <pc:spChg chg="del">
          <ac:chgData name="Siegbert Rudolph" userId="2af4d44886c067cc" providerId="LiveId" clId="{6B33D7FB-EB52-440B-AD4C-53AA53A38C16}" dt="2023-04-23T08:12:52.949" v="2123" actId="478"/>
          <ac:spMkLst>
            <pc:docMk/>
            <pc:sldMk cId="800099478" sldId="1192"/>
            <ac:spMk id="168" creationId="{72F7A44D-47E5-2B7F-192D-9B23E0298726}"/>
          </ac:spMkLst>
        </pc:spChg>
        <pc:spChg chg="add del mod">
          <ac:chgData name="Siegbert Rudolph" userId="2af4d44886c067cc" providerId="LiveId" clId="{6B33D7FB-EB52-440B-AD4C-53AA53A38C16}" dt="2023-04-23T08:14:53.189" v="2212" actId="478"/>
          <ac:spMkLst>
            <pc:docMk/>
            <pc:sldMk cId="800099478" sldId="1192"/>
            <ac:spMk id="169" creationId="{F12665AF-CFE5-1019-F588-5F027FB61560}"/>
          </ac:spMkLst>
        </pc:spChg>
        <pc:spChg chg="add del mod">
          <ac:chgData name="Siegbert Rudolph" userId="2af4d44886c067cc" providerId="LiveId" clId="{6B33D7FB-EB52-440B-AD4C-53AA53A38C16}" dt="2023-04-23T08:15:33.079" v="2219" actId="478"/>
          <ac:spMkLst>
            <pc:docMk/>
            <pc:sldMk cId="800099478" sldId="1192"/>
            <ac:spMk id="170" creationId="{DDCB3D57-8DD3-D191-F2B0-0A1673749B8F}"/>
          </ac:spMkLst>
        </pc:spChg>
        <pc:spChg chg="add del mod">
          <ac:chgData name="Siegbert Rudolph" userId="2af4d44886c067cc" providerId="LiveId" clId="{6B33D7FB-EB52-440B-AD4C-53AA53A38C16}" dt="2023-04-23T08:15:18.919" v="2216" actId="478"/>
          <ac:spMkLst>
            <pc:docMk/>
            <pc:sldMk cId="800099478" sldId="1192"/>
            <ac:spMk id="171" creationId="{357EE428-0498-DF36-8A72-A3D45DC10ED3}"/>
          </ac:spMkLst>
        </pc:spChg>
        <pc:spChg chg="add del mod">
          <ac:chgData name="Siegbert Rudolph" userId="2af4d44886c067cc" providerId="LiveId" clId="{6B33D7FB-EB52-440B-AD4C-53AA53A38C16}" dt="2023-04-23T08:16:47.501" v="2234" actId="478"/>
          <ac:spMkLst>
            <pc:docMk/>
            <pc:sldMk cId="800099478" sldId="1192"/>
            <ac:spMk id="172" creationId="{E4E0053F-3A0B-C688-D3CF-6ED300481993}"/>
          </ac:spMkLst>
        </pc:spChg>
        <pc:spChg chg="add del mod">
          <ac:chgData name="Siegbert Rudolph" userId="2af4d44886c067cc" providerId="LiveId" clId="{6B33D7FB-EB52-440B-AD4C-53AA53A38C16}" dt="2023-04-23T08:15:23.714" v="2217" actId="478"/>
          <ac:spMkLst>
            <pc:docMk/>
            <pc:sldMk cId="800099478" sldId="1192"/>
            <ac:spMk id="173" creationId="{9EEB17AA-3BE2-37E2-DA53-A6CCF3C522BC}"/>
          </ac:spMkLst>
        </pc:spChg>
        <pc:spChg chg="add del mod">
          <ac:chgData name="Siegbert Rudolph" userId="2af4d44886c067cc" providerId="LiveId" clId="{6B33D7FB-EB52-440B-AD4C-53AA53A38C16}" dt="2023-04-23T08:17:00.855" v="2237" actId="478"/>
          <ac:spMkLst>
            <pc:docMk/>
            <pc:sldMk cId="800099478" sldId="1192"/>
            <ac:spMk id="174" creationId="{24B4A8F0-70B5-F964-8946-5EF82D175F40}"/>
          </ac:spMkLst>
        </pc:spChg>
        <pc:spChg chg="add del mod">
          <ac:chgData name="Siegbert Rudolph" userId="2af4d44886c067cc" providerId="LiveId" clId="{6B33D7FB-EB52-440B-AD4C-53AA53A38C16}" dt="2023-04-23T08:16:10.608" v="2225" actId="478"/>
          <ac:spMkLst>
            <pc:docMk/>
            <pc:sldMk cId="800099478" sldId="1192"/>
            <ac:spMk id="175" creationId="{998CAC54-88A8-01BE-FA94-3E300CF26A05}"/>
          </ac:spMkLst>
        </pc:spChg>
        <pc:spChg chg="add del mod">
          <ac:chgData name="Siegbert Rudolph" userId="2af4d44886c067cc" providerId="LiveId" clId="{6B33D7FB-EB52-440B-AD4C-53AA53A38C16}" dt="2023-04-23T08:14:39.491" v="2209" actId="478"/>
          <ac:spMkLst>
            <pc:docMk/>
            <pc:sldMk cId="800099478" sldId="1192"/>
            <ac:spMk id="176" creationId="{0280395B-F5C0-4849-8E47-DB9ADB614933}"/>
          </ac:spMkLst>
        </pc:spChg>
        <pc:spChg chg="add del mod">
          <ac:chgData name="Siegbert Rudolph" userId="2af4d44886c067cc" providerId="LiveId" clId="{6B33D7FB-EB52-440B-AD4C-53AA53A38C16}" dt="2023-04-23T08:16:21.102" v="2228" actId="478"/>
          <ac:spMkLst>
            <pc:docMk/>
            <pc:sldMk cId="800099478" sldId="1192"/>
            <ac:spMk id="177" creationId="{276C765F-9E1B-F35C-FC42-34A1BBFB513A}"/>
          </ac:spMkLst>
        </pc:spChg>
        <pc:spChg chg="add del mod">
          <ac:chgData name="Siegbert Rudolph" userId="2af4d44886c067cc" providerId="LiveId" clId="{6B33D7FB-EB52-440B-AD4C-53AA53A38C16}" dt="2023-04-23T08:15:02.948" v="2215" actId="478"/>
          <ac:spMkLst>
            <pc:docMk/>
            <pc:sldMk cId="800099478" sldId="1192"/>
            <ac:spMk id="178" creationId="{9BE8A079-E929-D70F-3F8E-4296045EAFD5}"/>
          </ac:spMkLst>
        </pc:spChg>
        <pc:spChg chg="add del mod">
          <ac:chgData name="Siegbert Rudolph" userId="2af4d44886c067cc" providerId="LiveId" clId="{6B33D7FB-EB52-440B-AD4C-53AA53A38C16}" dt="2023-04-23T08:14:53.189" v="2212" actId="478"/>
          <ac:spMkLst>
            <pc:docMk/>
            <pc:sldMk cId="800099478" sldId="1192"/>
            <ac:spMk id="179" creationId="{0F3B3CAB-2D2B-1E00-49F4-977D00EDF04D}"/>
          </ac:spMkLst>
        </pc:spChg>
        <pc:spChg chg="add del mod">
          <ac:chgData name="Siegbert Rudolph" userId="2af4d44886c067cc" providerId="LiveId" clId="{6B33D7FB-EB52-440B-AD4C-53AA53A38C16}" dt="2023-04-23T08:15:30.455" v="2218" actId="478"/>
          <ac:spMkLst>
            <pc:docMk/>
            <pc:sldMk cId="800099478" sldId="1192"/>
            <ac:spMk id="180" creationId="{49232E44-12BB-2529-5CB8-81710693A965}"/>
          </ac:spMkLst>
        </pc:spChg>
        <pc:spChg chg="add del mod">
          <ac:chgData name="Siegbert Rudolph" userId="2af4d44886c067cc" providerId="LiveId" clId="{6B33D7FB-EB52-440B-AD4C-53AA53A38C16}" dt="2023-04-23T08:14:58.089" v="2213" actId="478"/>
          <ac:spMkLst>
            <pc:docMk/>
            <pc:sldMk cId="800099478" sldId="1192"/>
            <ac:spMk id="181" creationId="{232DF8C6-F85F-E067-6284-597C90D7CCC6}"/>
          </ac:spMkLst>
        </pc:spChg>
        <pc:spChg chg="add del mod">
          <ac:chgData name="Siegbert Rudolph" userId="2af4d44886c067cc" providerId="LiveId" clId="{6B33D7FB-EB52-440B-AD4C-53AA53A38C16}" dt="2023-04-23T08:16:40.401" v="2232" actId="478"/>
          <ac:spMkLst>
            <pc:docMk/>
            <pc:sldMk cId="800099478" sldId="1192"/>
            <ac:spMk id="182" creationId="{2BB5D5AE-D3C4-B829-28F5-451870FE7056}"/>
          </ac:spMkLst>
        </pc:spChg>
        <pc:spChg chg="add del mod">
          <ac:chgData name="Siegbert Rudolph" userId="2af4d44886c067cc" providerId="LiveId" clId="{6B33D7FB-EB52-440B-AD4C-53AA53A38C16}" dt="2023-04-23T08:14:58.089" v="2213" actId="478"/>
          <ac:spMkLst>
            <pc:docMk/>
            <pc:sldMk cId="800099478" sldId="1192"/>
            <ac:spMk id="183" creationId="{88593BC4-A089-208A-33FF-4618F6418142}"/>
          </ac:spMkLst>
        </pc:spChg>
        <pc:spChg chg="add mod">
          <ac:chgData name="Siegbert Rudolph" userId="2af4d44886c067cc" providerId="LiveId" clId="{6B33D7FB-EB52-440B-AD4C-53AA53A38C16}" dt="2023-04-23T10:13:45.678" v="3736" actId="113"/>
          <ac:spMkLst>
            <pc:docMk/>
            <pc:sldMk cId="800099478" sldId="1192"/>
            <ac:spMk id="184" creationId="{4EC88F24-B8BD-7198-501A-1A294B99F1AD}"/>
          </ac:spMkLst>
        </pc:spChg>
        <pc:spChg chg="add del mod">
          <ac:chgData name="Siegbert Rudolph" userId="2af4d44886c067cc" providerId="LiveId" clId="{6B33D7FB-EB52-440B-AD4C-53AA53A38C16}" dt="2023-04-23T08:15:38.329" v="2220" actId="478"/>
          <ac:spMkLst>
            <pc:docMk/>
            <pc:sldMk cId="800099478" sldId="1192"/>
            <ac:spMk id="185" creationId="{7C15EE7A-9001-3D23-D882-9BB2099E73A0}"/>
          </ac:spMkLst>
        </pc:spChg>
        <pc:spChg chg="add del mod">
          <ac:chgData name="Siegbert Rudolph" userId="2af4d44886c067cc" providerId="LiveId" clId="{6B33D7FB-EB52-440B-AD4C-53AA53A38C16}" dt="2023-04-23T08:14:47.602" v="2210" actId="478"/>
          <ac:spMkLst>
            <pc:docMk/>
            <pc:sldMk cId="800099478" sldId="1192"/>
            <ac:spMk id="186" creationId="{515BDA4E-FCBD-8296-2245-D7DE0B69E090}"/>
          </ac:spMkLst>
        </pc:spChg>
        <pc:spChg chg="add mod">
          <ac:chgData name="Siegbert Rudolph" userId="2af4d44886c067cc" providerId="LiveId" clId="{6B33D7FB-EB52-440B-AD4C-53AA53A38C16}" dt="2023-04-23T10:13:45.678" v="3736" actId="113"/>
          <ac:spMkLst>
            <pc:docMk/>
            <pc:sldMk cId="800099478" sldId="1192"/>
            <ac:spMk id="187" creationId="{35FE713F-DD0C-8A95-C93C-F26860562CB9}"/>
          </ac:spMkLst>
        </pc:spChg>
        <pc:spChg chg="add del mod">
          <ac:chgData name="Siegbert Rudolph" userId="2af4d44886c067cc" providerId="LiveId" clId="{6B33D7FB-EB52-440B-AD4C-53AA53A38C16}" dt="2023-04-23T08:14:50.293" v="2211" actId="478"/>
          <ac:spMkLst>
            <pc:docMk/>
            <pc:sldMk cId="800099478" sldId="1192"/>
            <ac:spMk id="188" creationId="{F259E172-FE47-A346-B592-E85CB9ABFB65}"/>
          </ac:spMkLst>
        </pc:spChg>
        <pc:spChg chg="add del mod">
          <ac:chgData name="Siegbert Rudolph" userId="2af4d44886c067cc" providerId="LiveId" clId="{6B33D7FB-EB52-440B-AD4C-53AA53A38C16}" dt="2023-04-23T08:14:50.293" v="2211" actId="478"/>
          <ac:spMkLst>
            <pc:docMk/>
            <pc:sldMk cId="800099478" sldId="1192"/>
            <ac:spMk id="189" creationId="{F844A54A-6359-D482-07AA-98B4BDB78C0B}"/>
          </ac:spMkLst>
        </pc:spChg>
        <pc:spChg chg="add mod">
          <ac:chgData name="Siegbert Rudolph" userId="2af4d44886c067cc" providerId="LiveId" clId="{6B33D7FB-EB52-440B-AD4C-53AA53A38C16}" dt="2023-04-23T10:13:45.678" v="3736" actId="113"/>
          <ac:spMkLst>
            <pc:docMk/>
            <pc:sldMk cId="800099478" sldId="1192"/>
            <ac:spMk id="190" creationId="{F236B336-599C-5B2B-6DBA-448140BE383A}"/>
          </ac:spMkLst>
        </pc:spChg>
        <pc:spChg chg="add del mod">
          <ac:chgData name="Siegbert Rudolph" userId="2af4d44886c067cc" providerId="LiveId" clId="{6B33D7FB-EB52-440B-AD4C-53AA53A38C16}" dt="2023-04-23T08:16:14.633" v="2226" actId="478"/>
          <ac:spMkLst>
            <pc:docMk/>
            <pc:sldMk cId="800099478" sldId="1192"/>
            <ac:spMk id="191" creationId="{9BF74496-BF8E-BCE5-CF52-1BB3B6810747}"/>
          </ac:spMkLst>
        </pc:spChg>
        <pc:spChg chg="add del mod">
          <ac:chgData name="Siegbert Rudolph" userId="2af4d44886c067cc" providerId="LiveId" clId="{6B33D7FB-EB52-440B-AD4C-53AA53A38C16}" dt="2023-04-23T08:16:14.633" v="2226" actId="478"/>
          <ac:spMkLst>
            <pc:docMk/>
            <pc:sldMk cId="800099478" sldId="1192"/>
            <ac:spMk id="192" creationId="{B45E145D-BAC3-ACB8-9D4F-B8424AEDC447}"/>
          </ac:spMkLst>
        </pc:spChg>
        <pc:spChg chg="add del mod">
          <ac:chgData name="Siegbert Rudolph" userId="2af4d44886c067cc" providerId="LiveId" clId="{6B33D7FB-EB52-440B-AD4C-53AA53A38C16}" dt="2023-04-23T08:16:14.633" v="2226" actId="478"/>
          <ac:spMkLst>
            <pc:docMk/>
            <pc:sldMk cId="800099478" sldId="1192"/>
            <ac:spMk id="193" creationId="{E76BB79A-32C1-B932-28FB-8DA2AD30D15B}"/>
          </ac:spMkLst>
        </pc:spChg>
        <pc:spChg chg="add del mod">
          <ac:chgData name="Siegbert Rudolph" userId="2af4d44886c067cc" providerId="LiveId" clId="{6B33D7FB-EB52-440B-AD4C-53AA53A38C16}" dt="2023-04-23T08:16:21.102" v="2228" actId="478"/>
          <ac:spMkLst>
            <pc:docMk/>
            <pc:sldMk cId="800099478" sldId="1192"/>
            <ac:spMk id="194" creationId="{F7E1A80E-8A89-780E-34A0-E77B1EBCC2E7}"/>
          </ac:spMkLst>
        </pc:spChg>
        <pc:spChg chg="add mod">
          <ac:chgData name="Siegbert Rudolph" userId="2af4d44886c067cc" providerId="LiveId" clId="{6B33D7FB-EB52-440B-AD4C-53AA53A38C16}" dt="2023-04-23T10:13:45.678" v="3736" actId="113"/>
          <ac:spMkLst>
            <pc:docMk/>
            <pc:sldMk cId="800099478" sldId="1192"/>
            <ac:spMk id="195" creationId="{9EF09144-67CE-AE65-AE1B-BEDC76714D0B}"/>
          </ac:spMkLst>
        </pc:spChg>
        <pc:spChg chg="add del mod">
          <ac:chgData name="Siegbert Rudolph" userId="2af4d44886c067cc" providerId="LiveId" clId="{6B33D7FB-EB52-440B-AD4C-53AA53A38C16}" dt="2023-04-23T08:16:25.722" v="2229" actId="478"/>
          <ac:spMkLst>
            <pc:docMk/>
            <pc:sldMk cId="800099478" sldId="1192"/>
            <ac:spMk id="196" creationId="{2D06B5E8-DDF2-673E-3CF6-E92F7401767F}"/>
          </ac:spMkLst>
        </pc:spChg>
        <pc:spChg chg="add del mod">
          <ac:chgData name="Siegbert Rudolph" userId="2af4d44886c067cc" providerId="LiveId" clId="{6B33D7FB-EB52-440B-AD4C-53AA53A38C16}" dt="2023-04-23T08:16:25.722" v="2229" actId="478"/>
          <ac:spMkLst>
            <pc:docMk/>
            <pc:sldMk cId="800099478" sldId="1192"/>
            <ac:spMk id="197" creationId="{4383B805-4EE7-B56B-0097-764D3CC26898}"/>
          </ac:spMkLst>
        </pc:spChg>
        <pc:spChg chg="add del mod">
          <ac:chgData name="Siegbert Rudolph" userId="2af4d44886c067cc" providerId="LiveId" clId="{6B33D7FB-EB52-440B-AD4C-53AA53A38C16}" dt="2023-04-23T08:16:28.272" v="2230" actId="478"/>
          <ac:spMkLst>
            <pc:docMk/>
            <pc:sldMk cId="800099478" sldId="1192"/>
            <ac:spMk id="198" creationId="{B8F6C386-C8C6-BE8A-3785-52D9A44E5421}"/>
          </ac:spMkLst>
        </pc:spChg>
        <pc:spChg chg="add mod">
          <ac:chgData name="Siegbert Rudolph" userId="2af4d44886c067cc" providerId="LiveId" clId="{6B33D7FB-EB52-440B-AD4C-53AA53A38C16}" dt="2023-04-23T10:13:45.678" v="3736" actId="113"/>
          <ac:spMkLst>
            <pc:docMk/>
            <pc:sldMk cId="800099478" sldId="1192"/>
            <ac:spMk id="199" creationId="{8FECBBE3-408B-467E-B0EE-1AA3ED41C16D}"/>
          </ac:spMkLst>
        </pc:spChg>
        <pc:spChg chg="add del mod">
          <ac:chgData name="Siegbert Rudolph" userId="2af4d44886c067cc" providerId="LiveId" clId="{6B33D7FB-EB52-440B-AD4C-53AA53A38C16}" dt="2023-04-23T08:16:45.801" v="2233" actId="478"/>
          <ac:spMkLst>
            <pc:docMk/>
            <pc:sldMk cId="800099478" sldId="1192"/>
            <ac:spMk id="200" creationId="{D3220501-BD40-9DF9-0844-8680400BA38E}"/>
          </ac:spMkLst>
        </pc:spChg>
        <pc:spChg chg="add del mod">
          <ac:chgData name="Siegbert Rudolph" userId="2af4d44886c067cc" providerId="LiveId" clId="{6B33D7FB-EB52-440B-AD4C-53AA53A38C16}" dt="2023-04-23T08:16:45.801" v="2233" actId="478"/>
          <ac:spMkLst>
            <pc:docMk/>
            <pc:sldMk cId="800099478" sldId="1192"/>
            <ac:spMk id="201" creationId="{235D32DC-09DC-2C18-F90B-71B4BA4AA49F}"/>
          </ac:spMkLst>
        </pc:spChg>
        <pc:spChg chg="add mod">
          <ac:chgData name="Siegbert Rudolph" userId="2af4d44886c067cc" providerId="LiveId" clId="{6B33D7FB-EB52-440B-AD4C-53AA53A38C16}" dt="2023-04-23T10:13:45.678" v="3736" actId="113"/>
          <ac:spMkLst>
            <pc:docMk/>
            <pc:sldMk cId="800099478" sldId="1192"/>
            <ac:spMk id="202" creationId="{775E32B9-23DB-C642-A071-DA95596D6433}"/>
          </ac:spMkLst>
        </pc:spChg>
        <pc:spChg chg="add del mod">
          <ac:chgData name="Siegbert Rudolph" userId="2af4d44886c067cc" providerId="LiveId" clId="{6B33D7FB-EB52-440B-AD4C-53AA53A38C16}" dt="2023-04-23T08:17:05.044" v="2238" actId="478"/>
          <ac:spMkLst>
            <pc:docMk/>
            <pc:sldMk cId="800099478" sldId="1192"/>
            <ac:spMk id="203" creationId="{4A7E84BB-9BD6-6C3E-53A4-F559CF5EBEF4}"/>
          </ac:spMkLst>
        </pc:spChg>
        <pc:spChg chg="add del mod">
          <ac:chgData name="Siegbert Rudolph" userId="2af4d44886c067cc" providerId="LiveId" clId="{6B33D7FB-EB52-440B-AD4C-53AA53A38C16}" dt="2023-04-23T08:17:08.101" v="2239" actId="478"/>
          <ac:spMkLst>
            <pc:docMk/>
            <pc:sldMk cId="800099478" sldId="1192"/>
            <ac:spMk id="204" creationId="{0D7ACF02-F9E9-4B63-65CB-56DCF9604EC5}"/>
          </ac:spMkLst>
        </pc:spChg>
        <pc:spChg chg="add del mod">
          <ac:chgData name="Siegbert Rudolph" userId="2af4d44886c067cc" providerId="LiveId" clId="{6B33D7FB-EB52-440B-AD4C-53AA53A38C16}" dt="2023-04-23T08:17:05.044" v="2238" actId="478"/>
          <ac:spMkLst>
            <pc:docMk/>
            <pc:sldMk cId="800099478" sldId="1192"/>
            <ac:spMk id="205" creationId="{44AA965B-713F-F2E8-B418-096A2C4BDFD9}"/>
          </ac:spMkLst>
        </pc:spChg>
        <pc:spChg chg="add del mod">
          <ac:chgData name="Siegbert Rudolph" userId="2af4d44886c067cc" providerId="LiveId" clId="{6B33D7FB-EB52-440B-AD4C-53AA53A38C16}" dt="2023-04-23T08:14:33.197" v="2208" actId="478"/>
          <ac:spMkLst>
            <pc:docMk/>
            <pc:sldMk cId="800099478" sldId="1192"/>
            <ac:spMk id="206" creationId="{F145D9E2-3DE2-2473-CFFC-F35EEEC93FC1}"/>
          </ac:spMkLst>
        </pc:spChg>
        <pc:spChg chg="add del mod">
          <ac:chgData name="Siegbert Rudolph" userId="2af4d44886c067cc" providerId="LiveId" clId="{6B33D7FB-EB52-440B-AD4C-53AA53A38C16}" dt="2023-04-23T08:14:33.197" v="2208" actId="478"/>
          <ac:spMkLst>
            <pc:docMk/>
            <pc:sldMk cId="800099478" sldId="1192"/>
            <ac:spMk id="207" creationId="{3D0F4871-8414-F5CF-C572-C20F39DDE9AF}"/>
          </ac:spMkLst>
        </pc:spChg>
        <pc:spChg chg="add del mod">
          <ac:chgData name="Siegbert Rudolph" userId="2af4d44886c067cc" providerId="LiveId" clId="{6B33D7FB-EB52-440B-AD4C-53AA53A38C16}" dt="2023-04-23T08:16:10.608" v="2225" actId="478"/>
          <ac:spMkLst>
            <pc:docMk/>
            <pc:sldMk cId="800099478" sldId="1192"/>
            <ac:spMk id="208" creationId="{401EE2B9-5A60-310B-F788-E443A7345771}"/>
          </ac:spMkLst>
        </pc:spChg>
        <pc:spChg chg="add del mod">
          <ac:chgData name="Siegbert Rudolph" userId="2af4d44886c067cc" providerId="LiveId" clId="{6B33D7FB-EB52-440B-AD4C-53AA53A38C16}" dt="2023-04-23T08:16:10.608" v="2225" actId="478"/>
          <ac:spMkLst>
            <pc:docMk/>
            <pc:sldMk cId="800099478" sldId="1192"/>
            <ac:spMk id="209" creationId="{406007F3-BF61-34AB-D8C1-69020865F0D8}"/>
          </ac:spMkLst>
        </pc:spChg>
        <pc:spChg chg="add del mod">
          <ac:chgData name="Siegbert Rudolph" userId="2af4d44886c067cc" providerId="LiveId" clId="{6B33D7FB-EB52-440B-AD4C-53AA53A38C16}" dt="2023-04-23T08:14:33.197" v="2208" actId="478"/>
          <ac:spMkLst>
            <pc:docMk/>
            <pc:sldMk cId="800099478" sldId="1192"/>
            <ac:spMk id="210" creationId="{39D5CD4D-989D-53F9-1444-671065D5FC07}"/>
          </ac:spMkLst>
        </pc:spChg>
        <pc:spChg chg="add del mod">
          <ac:chgData name="Siegbert Rudolph" userId="2af4d44886c067cc" providerId="LiveId" clId="{6B33D7FB-EB52-440B-AD4C-53AA53A38C16}" dt="2023-04-23T08:16:10.608" v="2225" actId="478"/>
          <ac:spMkLst>
            <pc:docMk/>
            <pc:sldMk cId="800099478" sldId="1192"/>
            <ac:spMk id="211" creationId="{10EB70A4-F568-A9BA-D61C-5E96F1A1D79B}"/>
          </ac:spMkLst>
        </pc:spChg>
        <pc:spChg chg="add del mod">
          <ac:chgData name="Siegbert Rudolph" userId="2af4d44886c067cc" providerId="LiveId" clId="{6B33D7FB-EB52-440B-AD4C-53AA53A38C16}" dt="2023-04-23T08:16:10.608" v="2225" actId="478"/>
          <ac:spMkLst>
            <pc:docMk/>
            <pc:sldMk cId="800099478" sldId="1192"/>
            <ac:spMk id="212" creationId="{F7254339-AE58-63F7-E857-0E2C6CC32B5C}"/>
          </ac:spMkLst>
        </pc:spChg>
        <pc:spChg chg="add del mod">
          <ac:chgData name="Siegbert Rudolph" userId="2af4d44886c067cc" providerId="LiveId" clId="{6B33D7FB-EB52-440B-AD4C-53AA53A38C16}" dt="2023-04-23T08:16:10.608" v="2225" actId="478"/>
          <ac:spMkLst>
            <pc:docMk/>
            <pc:sldMk cId="800099478" sldId="1192"/>
            <ac:spMk id="213" creationId="{CE72C9CF-86FE-CC68-9F43-321A4123D156}"/>
          </ac:spMkLst>
        </pc:spChg>
        <pc:spChg chg="add del mod">
          <ac:chgData name="Siegbert Rudolph" userId="2af4d44886c067cc" providerId="LiveId" clId="{6B33D7FB-EB52-440B-AD4C-53AA53A38C16}" dt="2023-04-23T08:15:43.482" v="2222" actId="478"/>
          <ac:spMkLst>
            <pc:docMk/>
            <pc:sldMk cId="800099478" sldId="1192"/>
            <ac:spMk id="214" creationId="{66859B30-26F2-EAF7-6C66-CC25F7E1D82D}"/>
          </ac:spMkLst>
        </pc:spChg>
        <pc:spChg chg="add del mod">
          <ac:chgData name="Siegbert Rudolph" userId="2af4d44886c067cc" providerId="LiveId" clId="{6B33D7FB-EB52-440B-AD4C-53AA53A38C16}" dt="2023-04-23T08:17:17.300" v="2243" actId="478"/>
          <ac:spMkLst>
            <pc:docMk/>
            <pc:sldMk cId="800099478" sldId="1192"/>
            <ac:spMk id="215" creationId="{CD878D08-7621-F1BD-DCF4-4744C4899EF9}"/>
          </ac:spMkLst>
        </pc:spChg>
        <pc:spChg chg="add del mod">
          <ac:chgData name="Siegbert Rudolph" userId="2af4d44886c067cc" providerId="LiveId" clId="{6B33D7FB-EB52-440B-AD4C-53AA53A38C16}" dt="2023-04-23T08:15:38.329" v="2220" actId="478"/>
          <ac:spMkLst>
            <pc:docMk/>
            <pc:sldMk cId="800099478" sldId="1192"/>
            <ac:spMk id="216" creationId="{B8A76245-9F0F-D3B4-BF05-0D38FBC7DAE6}"/>
          </ac:spMkLst>
        </pc:spChg>
        <pc:spChg chg="add del mod">
          <ac:chgData name="Siegbert Rudolph" userId="2af4d44886c067cc" providerId="LiveId" clId="{6B33D7FB-EB52-440B-AD4C-53AA53A38C16}" dt="2023-04-23T08:17:12.299" v="2240" actId="478"/>
          <ac:spMkLst>
            <pc:docMk/>
            <pc:sldMk cId="800099478" sldId="1192"/>
            <ac:spMk id="217" creationId="{ECD26B99-28D9-9C95-14BD-3F72B6BA5EE9}"/>
          </ac:spMkLst>
        </pc:spChg>
        <pc:spChg chg="add del mod">
          <ac:chgData name="Siegbert Rudolph" userId="2af4d44886c067cc" providerId="LiveId" clId="{6B33D7FB-EB52-440B-AD4C-53AA53A38C16}" dt="2023-04-23T08:14:39.491" v="2209" actId="478"/>
          <ac:spMkLst>
            <pc:docMk/>
            <pc:sldMk cId="800099478" sldId="1192"/>
            <ac:spMk id="218" creationId="{5C61B4D2-2F5F-10FF-0D29-2874CCA1C611}"/>
          </ac:spMkLst>
        </pc:spChg>
        <pc:spChg chg="add del mod">
          <ac:chgData name="Siegbert Rudolph" userId="2af4d44886c067cc" providerId="LiveId" clId="{6B33D7FB-EB52-440B-AD4C-53AA53A38C16}" dt="2023-04-23T08:16:21.102" v="2228" actId="478"/>
          <ac:spMkLst>
            <pc:docMk/>
            <pc:sldMk cId="800099478" sldId="1192"/>
            <ac:spMk id="219" creationId="{E908A9EF-F484-719A-2365-0CE7BCBA0CB3}"/>
          </ac:spMkLst>
        </pc:spChg>
        <pc:spChg chg="add del mod">
          <ac:chgData name="Siegbert Rudolph" userId="2af4d44886c067cc" providerId="LiveId" clId="{6B33D7FB-EB52-440B-AD4C-53AA53A38C16}" dt="2023-04-23T08:15:38.329" v="2220" actId="478"/>
          <ac:spMkLst>
            <pc:docMk/>
            <pc:sldMk cId="800099478" sldId="1192"/>
            <ac:spMk id="220" creationId="{AEAED28F-3E98-73DA-BEB4-02EACD138175}"/>
          </ac:spMkLst>
        </pc:spChg>
        <pc:spChg chg="add del mod">
          <ac:chgData name="Siegbert Rudolph" userId="2af4d44886c067cc" providerId="LiveId" clId="{6B33D7FB-EB52-440B-AD4C-53AA53A38C16}" dt="2023-04-23T08:17:14.343" v="2241" actId="478"/>
          <ac:spMkLst>
            <pc:docMk/>
            <pc:sldMk cId="800099478" sldId="1192"/>
            <ac:spMk id="221" creationId="{DBA2C28F-CD74-F9E0-0CCE-F050EBC0EC74}"/>
          </ac:spMkLst>
        </pc:spChg>
        <pc:picChg chg="del">
          <ac:chgData name="Siegbert Rudolph" userId="2af4d44886c067cc" providerId="LiveId" clId="{6B33D7FB-EB52-440B-AD4C-53AA53A38C16}" dt="2023-04-23T08:12:52.949" v="2123" actId="478"/>
          <ac:picMkLst>
            <pc:docMk/>
            <pc:sldMk cId="800099478" sldId="1192"/>
            <ac:picMk id="4" creationId="{41BA3745-1C17-6FA3-4D1D-F8FC9E4A8AF8}"/>
          </ac:picMkLst>
        </pc:picChg>
        <pc:picChg chg="del">
          <ac:chgData name="Siegbert Rudolph" userId="2af4d44886c067cc" providerId="LiveId" clId="{6B33D7FB-EB52-440B-AD4C-53AA53A38C16}" dt="2023-04-23T08:12:52.949" v="2123" actId="478"/>
          <ac:picMkLst>
            <pc:docMk/>
            <pc:sldMk cId="800099478" sldId="1192"/>
            <ac:picMk id="8" creationId="{FDE1C852-FE54-B56E-B7D6-C4A822B25EA3}"/>
          </ac:picMkLst>
        </pc:picChg>
        <pc:picChg chg="del">
          <ac:chgData name="Siegbert Rudolph" userId="2af4d44886c067cc" providerId="LiveId" clId="{6B33D7FB-EB52-440B-AD4C-53AA53A38C16}" dt="2023-04-23T08:12:52.949" v="2123" actId="478"/>
          <ac:picMkLst>
            <pc:docMk/>
            <pc:sldMk cId="800099478" sldId="1192"/>
            <ac:picMk id="10" creationId="{BE9910F9-EC79-0F29-4880-B8FE3DE74B1B}"/>
          </ac:picMkLst>
        </pc:picChg>
        <pc:picChg chg="add del mod">
          <ac:chgData name="Siegbert Rudolph" userId="2af4d44886c067cc" providerId="LiveId" clId="{6B33D7FB-EB52-440B-AD4C-53AA53A38C16}" dt="2023-04-23T08:14:28.504" v="2207" actId="478"/>
          <ac:picMkLst>
            <pc:docMk/>
            <pc:sldMk cId="800099478" sldId="1192"/>
            <ac:picMk id="16" creationId="{FDBC7849-49CE-9797-1696-6897CE28A054}"/>
          </ac:picMkLst>
        </pc:picChg>
        <pc:picChg chg="del">
          <ac:chgData name="Siegbert Rudolph" userId="2af4d44886c067cc" providerId="LiveId" clId="{6B33D7FB-EB52-440B-AD4C-53AA53A38C16}" dt="2023-04-23T08:12:52.949" v="2123" actId="478"/>
          <ac:picMkLst>
            <pc:docMk/>
            <pc:sldMk cId="800099478" sldId="1192"/>
            <ac:picMk id="34" creationId="{A4C72C1B-E316-0711-A0C0-BD563C37CBAD}"/>
          </ac:picMkLst>
        </pc:picChg>
        <pc:picChg chg="add del mod">
          <ac:chgData name="Siegbert Rudolph" userId="2af4d44886c067cc" providerId="LiveId" clId="{6B33D7FB-EB52-440B-AD4C-53AA53A38C16}" dt="2023-04-23T08:14:58.089" v="2213" actId="478"/>
          <ac:picMkLst>
            <pc:docMk/>
            <pc:sldMk cId="800099478" sldId="1192"/>
            <ac:picMk id="66" creationId="{923D8FC4-D34F-5D2D-DF78-80351B67A902}"/>
          </ac:picMkLst>
        </pc:picChg>
        <pc:picChg chg="add del mod">
          <ac:chgData name="Siegbert Rudolph" userId="2af4d44886c067cc" providerId="LiveId" clId="{6B33D7FB-EB52-440B-AD4C-53AA53A38C16}" dt="2023-04-23T08:14:58.089" v="2213" actId="478"/>
          <ac:picMkLst>
            <pc:docMk/>
            <pc:sldMk cId="800099478" sldId="1192"/>
            <ac:picMk id="76" creationId="{0A3C08B2-8B1B-97A9-4892-22BA4B26F5FA}"/>
          </ac:picMkLst>
        </pc:picChg>
        <pc:picChg chg="del">
          <ac:chgData name="Siegbert Rudolph" userId="2af4d44886c067cc" providerId="LiveId" clId="{6B33D7FB-EB52-440B-AD4C-53AA53A38C16}" dt="2023-04-23T08:12:52.949" v="2123" actId="478"/>
          <ac:picMkLst>
            <pc:docMk/>
            <pc:sldMk cId="800099478" sldId="1192"/>
            <ac:picMk id="100" creationId="{D6F2C5CA-CD16-1D8A-7F8E-6B94318E76AB}"/>
          </ac:picMkLst>
        </pc:picChg>
        <pc:picChg chg="del">
          <ac:chgData name="Siegbert Rudolph" userId="2af4d44886c067cc" providerId="LiveId" clId="{6B33D7FB-EB52-440B-AD4C-53AA53A38C16}" dt="2023-04-23T08:12:52.949" v="2123" actId="478"/>
          <ac:picMkLst>
            <pc:docMk/>
            <pc:sldMk cId="800099478" sldId="1192"/>
            <ac:picMk id="109" creationId="{D737EEDD-C2AF-D029-5816-5F424F9DB559}"/>
          </ac:picMkLst>
        </pc:picChg>
        <pc:picChg chg="add del mod">
          <ac:chgData name="Siegbert Rudolph" userId="2af4d44886c067cc" providerId="LiveId" clId="{6B33D7FB-EB52-440B-AD4C-53AA53A38C16}" dt="2023-04-23T08:14:39.491" v="2209" actId="478"/>
          <ac:picMkLst>
            <pc:docMk/>
            <pc:sldMk cId="800099478" sldId="1192"/>
            <ac:picMk id="114" creationId="{8F2DDBB8-51A9-A29E-7DA2-A427EAE7877B}"/>
          </ac:picMkLst>
        </pc:picChg>
        <pc:picChg chg="add del mod">
          <ac:chgData name="Siegbert Rudolph" userId="2af4d44886c067cc" providerId="LiveId" clId="{6B33D7FB-EB52-440B-AD4C-53AA53A38C16}" dt="2023-04-23T08:14:58.089" v="2213" actId="478"/>
          <ac:picMkLst>
            <pc:docMk/>
            <pc:sldMk cId="800099478" sldId="1192"/>
            <ac:picMk id="136" creationId="{CF8BC2FB-A6EE-D159-0594-4F7A69E346AC}"/>
          </ac:picMkLst>
        </pc:picChg>
        <pc:picChg chg="del">
          <ac:chgData name="Siegbert Rudolph" userId="2af4d44886c067cc" providerId="LiveId" clId="{6B33D7FB-EB52-440B-AD4C-53AA53A38C16}" dt="2023-04-23T08:12:52.949" v="2123" actId="478"/>
          <ac:picMkLst>
            <pc:docMk/>
            <pc:sldMk cId="800099478" sldId="1192"/>
            <ac:picMk id="143" creationId="{C7EBDF72-9666-09B2-EB86-3866F3CC8811}"/>
          </ac:picMkLst>
        </pc:picChg>
        <pc:picChg chg="add del mod">
          <ac:chgData name="Siegbert Rudolph" userId="2af4d44886c067cc" providerId="LiveId" clId="{6B33D7FB-EB52-440B-AD4C-53AA53A38C16}" dt="2023-04-23T08:14:58.089" v="2213" actId="478"/>
          <ac:picMkLst>
            <pc:docMk/>
            <pc:sldMk cId="800099478" sldId="1192"/>
            <ac:picMk id="146" creationId="{5AEA6A6B-FEB8-49E6-442C-30C416BEF98A}"/>
          </ac:picMkLst>
        </pc:picChg>
        <pc:picChg chg="del">
          <ac:chgData name="Siegbert Rudolph" userId="2af4d44886c067cc" providerId="LiveId" clId="{6B33D7FB-EB52-440B-AD4C-53AA53A38C16}" dt="2023-04-23T08:12:52.949" v="2123" actId="478"/>
          <ac:picMkLst>
            <pc:docMk/>
            <pc:sldMk cId="800099478" sldId="1192"/>
            <ac:picMk id="159" creationId="{DF016535-0D75-4B05-6DBE-8BC495215540}"/>
          </ac:picMkLst>
        </pc:picChg>
        <pc:picChg chg="del">
          <ac:chgData name="Siegbert Rudolph" userId="2af4d44886c067cc" providerId="LiveId" clId="{6B33D7FB-EB52-440B-AD4C-53AA53A38C16}" dt="2023-04-23T08:12:52.949" v="2123" actId="478"/>
          <ac:picMkLst>
            <pc:docMk/>
            <pc:sldMk cId="800099478" sldId="1192"/>
            <ac:picMk id="166" creationId="{48CCFC3F-1707-ACF6-8B4F-1C47E164307C}"/>
          </ac:picMkLst>
        </pc:picChg>
        <pc:picChg chg="add del mod">
          <ac:chgData name="Siegbert Rudolph" userId="2af4d44886c067cc" providerId="LiveId" clId="{6B33D7FB-EB52-440B-AD4C-53AA53A38C16}" dt="2023-04-23T08:14:33.197" v="2208" actId="478"/>
          <ac:picMkLst>
            <pc:docMk/>
            <pc:sldMk cId="800099478" sldId="1192"/>
            <ac:picMk id="222" creationId="{5C9F2B22-238A-4DF5-3E24-0C62D960ADE8}"/>
          </ac:picMkLst>
        </pc:picChg>
        <pc:picChg chg="add del mod">
          <ac:chgData name="Siegbert Rudolph" userId="2af4d44886c067cc" providerId="LiveId" clId="{6B33D7FB-EB52-440B-AD4C-53AA53A38C16}" dt="2023-04-23T08:14:33.197" v="2208" actId="478"/>
          <ac:picMkLst>
            <pc:docMk/>
            <pc:sldMk cId="800099478" sldId="1192"/>
            <ac:picMk id="223" creationId="{C8544690-89AE-BAA3-8242-D8386721BF8E}"/>
          </ac:picMkLst>
        </pc:picChg>
        <pc:picChg chg="add mod ord">
          <ac:chgData name="Siegbert Rudolph" userId="2af4d44886c067cc" providerId="LiveId" clId="{6B33D7FB-EB52-440B-AD4C-53AA53A38C16}" dt="2023-04-23T08:26:00.992" v="2316" actId="167"/>
          <ac:picMkLst>
            <pc:docMk/>
            <pc:sldMk cId="800099478" sldId="1192"/>
            <ac:picMk id="224" creationId="{23B586EA-FCDD-A55B-BC5D-9784B33B2265}"/>
          </ac:picMkLst>
        </pc:picChg>
      </pc:sldChg>
      <pc:sldChg chg="del">
        <pc:chgData name="Siegbert Rudolph" userId="2af4d44886c067cc" providerId="LiveId" clId="{6B33D7FB-EB52-440B-AD4C-53AA53A38C16}" dt="2023-04-23T06:37:57.951" v="1377" actId="47"/>
        <pc:sldMkLst>
          <pc:docMk/>
          <pc:sldMk cId="2520161331" sldId="1192"/>
        </pc:sldMkLst>
      </pc:sldChg>
      <pc:sldChg chg="modSp add del">
        <pc:chgData name="Siegbert Rudolph" userId="2af4d44886c067cc" providerId="LiveId" clId="{6B33D7FB-EB52-440B-AD4C-53AA53A38C16}" dt="2023-04-23T07:58:24.817" v="2060" actId="47"/>
        <pc:sldMkLst>
          <pc:docMk/>
          <pc:sldMk cId="2851717428" sldId="1192"/>
        </pc:sldMkLst>
        <pc:spChg chg="mod">
          <ac:chgData name="Siegbert Rudolph" userId="2af4d44886c067cc" providerId="LiveId" clId="{6B33D7FB-EB52-440B-AD4C-53AA53A38C16}" dt="2023-04-23T07:57:28.879" v="2057" actId="20577"/>
          <ac:spMkLst>
            <pc:docMk/>
            <pc:sldMk cId="2851717428" sldId="1192"/>
            <ac:spMk id="188" creationId="{151206BA-8CE0-53D1-5F96-11FB5BF1F6AC}"/>
          </ac:spMkLst>
        </pc:spChg>
        <pc:spChg chg="mod">
          <ac:chgData name="Siegbert Rudolph" userId="2af4d44886c067cc" providerId="LiveId" clId="{6B33D7FB-EB52-440B-AD4C-53AA53A38C16}" dt="2023-04-23T07:57:27.268" v="2056" actId="20577"/>
          <ac:spMkLst>
            <pc:docMk/>
            <pc:sldMk cId="2851717428" sldId="1192"/>
            <ac:spMk id="190" creationId="{DADF0ACA-BDBD-87C0-32CA-AA86611128E1}"/>
          </ac:spMkLst>
        </pc:spChg>
        <pc:spChg chg="mod">
          <ac:chgData name="Siegbert Rudolph" userId="2af4d44886c067cc" providerId="LiveId" clId="{6B33D7FB-EB52-440B-AD4C-53AA53A38C16}" dt="2023-04-23T07:57:33.600" v="2058" actId="20577"/>
          <ac:spMkLst>
            <pc:docMk/>
            <pc:sldMk cId="2851717428" sldId="1192"/>
            <ac:spMk id="193" creationId="{037E945B-B2EA-FFD3-8920-83C1CC561DEB}"/>
          </ac:spMkLst>
        </pc:spChg>
      </pc:sldChg>
      <pc:sldChg chg="del">
        <pc:chgData name="Siegbert Rudolph" userId="2af4d44886c067cc" providerId="LiveId" clId="{6B33D7FB-EB52-440B-AD4C-53AA53A38C16}" dt="2023-04-23T06:38:02.992" v="1378" actId="47"/>
        <pc:sldMkLst>
          <pc:docMk/>
          <pc:sldMk cId="846339331" sldId="1193"/>
        </pc:sldMkLst>
      </pc:sldChg>
      <pc:sldChg chg="del">
        <pc:chgData name="Siegbert Rudolph" userId="2af4d44886c067cc" providerId="LiveId" clId="{6B33D7FB-EB52-440B-AD4C-53AA53A38C16}" dt="2023-04-23T06:12:43.207" v="1055" actId="47"/>
        <pc:sldMkLst>
          <pc:docMk/>
          <pc:sldMk cId="642013711" sldId="1194"/>
        </pc:sldMkLst>
      </pc:sldChg>
      <pc:sldChg chg="del">
        <pc:chgData name="Siegbert Rudolph" userId="2af4d44886c067cc" providerId="LiveId" clId="{6B33D7FB-EB52-440B-AD4C-53AA53A38C16}" dt="2023-04-23T06:12:41.454" v="1054" actId="47"/>
        <pc:sldMkLst>
          <pc:docMk/>
          <pc:sldMk cId="3601421952" sldId="1195"/>
        </pc:sldMkLst>
      </pc:sldChg>
      <pc:sldChg chg="del">
        <pc:chgData name="Siegbert Rudolph" userId="2af4d44886c067cc" providerId="LiveId" clId="{6B33D7FB-EB52-440B-AD4C-53AA53A38C16}" dt="2023-04-23T06:12:39.531" v="1053" actId="47"/>
        <pc:sldMkLst>
          <pc:docMk/>
          <pc:sldMk cId="2540489399" sldId="1196"/>
        </pc:sldMkLst>
      </pc:sldChg>
      <pc:sldChg chg="del">
        <pc:chgData name="Siegbert Rudolph" userId="2af4d44886c067cc" providerId="LiveId" clId="{6B33D7FB-EB52-440B-AD4C-53AA53A38C16}" dt="2023-04-24T08:56:38.202" v="3943" actId="47"/>
        <pc:sldMkLst>
          <pc:docMk/>
          <pc:sldMk cId="3669321513" sldId="1196"/>
        </pc:sldMkLst>
      </pc:sldChg>
      <pc:sldChg chg="del">
        <pc:chgData name="Siegbert Rudolph" userId="2af4d44886c067cc" providerId="LiveId" clId="{6B33D7FB-EB52-440B-AD4C-53AA53A38C16}" dt="2023-04-23T06:12:34.677" v="1052" actId="47"/>
        <pc:sldMkLst>
          <pc:docMk/>
          <pc:sldMk cId="4060687564" sldId="1197"/>
        </pc:sldMkLst>
      </pc:sldChg>
      <pc:sldChg chg="del">
        <pc:chgData name="Siegbert Rudolph" userId="2af4d44886c067cc" providerId="LiveId" clId="{6B33D7FB-EB52-440B-AD4C-53AA53A38C16}" dt="2023-04-24T07:58:27.216" v="3762" actId="47"/>
        <pc:sldMkLst>
          <pc:docMk/>
          <pc:sldMk cId="1793969487" sldId="1198"/>
        </pc:sldMkLst>
      </pc:sldChg>
      <pc:sldChg chg="del">
        <pc:chgData name="Siegbert Rudolph" userId="2af4d44886c067cc" providerId="LiveId" clId="{6B33D7FB-EB52-440B-AD4C-53AA53A38C16}" dt="2023-04-24T07:58:28.331" v="3763" actId="47"/>
        <pc:sldMkLst>
          <pc:docMk/>
          <pc:sldMk cId="3149772501" sldId="1199"/>
        </pc:sldMkLst>
      </pc:sldChg>
    </pc:docChg>
  </pc:docChgLst>
  <pc:docChgLst>
    <pc:chgData name="Siegbert Rudolph" userId="2af4d44886c067cc" providerId="LiveId" clId="{C6BCCB6F-3D1A-4410-8055-51E9839771F8}"/>
    <pc:docChg chg="undo custSel addSld delSld modSld sldOrd modNotesMaster">
      <pc:chgData name="Siegbert Rudolph" userId="2af4d44886c067cc" providerId="LiveId" clId="{C6BCCB6F-3D1A-4410-8055-51E9839771F8}" dt="2023-04-24T07:54:33.224" v="9587" actId="167"/>
      <pc:docMkLst>
        <pc:docMk/>
      </pc:docMkLst>
      <pc:sldChg chg="addSp delSp modSp mod">
        <pc:chgData name="Siegbert Rudolph" userId="2af4d44886c067cc" providerId="LiveId" clId="{C6BCCB6F-3D1A-4410-8055-51E9839771F8}" dt="2023-04-23T20:46:20.086" v="8595" actId="1036"/>
        <pc:sldMkLst>
          <pc:docMk/>
          <pc:sldMk cId="0" sldId="444"/>
        </pc:sldMkLst>
        <pc:spChg chg="add mod">
          <ac:chgData name="Siegbert Rudolph" userId="2af4d44886c067cc" providerId="LiveId" clId="{C6BCCB6F-3D1A-4410-8055-51E9839771F8}" dt="2023-04-22T12:24:26.801" v="4136" actId="14100"/>
          <ac:spMkLst>
            <pc:docMk/>
            <pc:sldMk cId="0" sldId="444"/>
            <ac:spMk id="2" creationId="{930F6EF5-2D60-02CC-AA7C-D351D1324841}"/>
          </ac:spMkLst>
        </pc:spChg>
        <pc:spChg chg="add mod">
          <ac:chgData name="Siegbert Rudolph" userId="2af4d44886c067cc" providerId="LiveId" clId="{C6BCCB6F-3D1A-4410-8055-51E9839771F8}" dt="2023-04-22T12:20:13.683" v="4059" actId="1076"/>
          <ac:spMkLst>
            <pc:docMk/>
            <pc:sldMk cId="0" sldId="444"/>
            <ac:spMk id="3" creationId="{2DADED31-AEC0-37FB-C66A-47DCB0CC4B7E}"/>
          </ac:spMkLst>
        </pc:spChg>
        <pc:spChg chg="mod">
          <ac:chgData name="Siegbert Rudolph" userId="2af4d44886c067cc" providerId="LiveId" clId="{C6BCCB6F-3D1A-4410-8055-51E9839771F8}" dt="2023-04-22T17:40:10.042" v="8099" actId="1076"/>
          <ac:spMkLst>
            <pc:docMk/>
            <pc:sldMk cId="0" sldId="444"/>
            <ac:spMk id="4" creationId="{7A4C188D-5429-0FA8-9962-248C31B9FF97}"/>
          </ac:spMkLst>
        </pc:spChg>
        <pc:spChg chg="add del mod">
          <ac:chgData name="Siegbert Rudolph" userId="2af4d44886c067cc" providerId="LiveId" clId="{C6BCCB6F-3D1A-4410-8055-51E9839771F8}" dt="2023-04-23T20:46:04.936" v="8586" actId="478"/>
          <ac:spMkLst>
            <pc:docMk/>
            <pc:sldMk cId="0" sldId="444"/>
            <ac:spMk id="5" creationId="{3C23A8F8-443D-497C-BE93-6FF2E4F91A7B}"/>
          </ac:spMkLst>
        </pc:spChg>
        <pc:spChg chg="add mod">
          <ac:chgData name="Siegbert Rudolph" userId="2af4d44886c067cc" providerId="LiveId" clId="{C6BCCB6F-3D1A-4410-8055-51E9839771F8}" dt="2023-04-23T20:46:20.086" v="8595" actId="1036"/>
          <ac:spMkLst>
            <pc:docMk/>
            <pc:sldMk cId="0" sldId="444"/>
            <ac:spMk id="7" creationId="{3C23A8F8-443D-497C-BE93-6FF2E4F91A7B}"/>
          </ac:spMkLst>
        </pc:spChg>
        <pc:spChg chg="del mod">
          <ac:chgData name="Siegbert Rudolph" userId="2af4d44886c067cc" providerId="LiveId" clId="{C6BCCB6F-3D1A-4410-8055-51E9839771F8}" dt="2023-04-23T20:45:59.456" v="8584" actId="478"/>
          <ac:spMkLst>
            <pc:docMk/>
            <pc:sldMk cId="0" sldId="444"/>
            <ac:spMk id="9" creationId="{3C23A8F8-443D-497C-BE93-6FF2E4F91A7B}"/>
          </ac:spMkLst>
        </pc:spChg>
        <pc:spChg chg="mod">
          <ac:chgData name="Siegbert Rudolph" userId="2af4d44886c067cc" providerId="LiveId" clId="{C6BCCB6F-3D1A-4410-8055-51E9839771F8}" dt="2023-04-22T13:04:04.227" v="4649" actId="20577"/>
          <ac:spMkLst>
            <pc:docMk/>
            <pc:sldMk cId="0" sldId="444"/>
            <ac:spMk id="10" creationId="{F36F18F1-A705-E635-1B5D-5C786DC1DE78}"/>
          </ac:spMkLst>
        </pc:spChg>
        <pc:spChg chg="mod">
          <ac:chgData name="Siegbert Rudolph" userId="2af4d44886c067cc" providerId="LiveId" clId="{C6BCCB6F-3D1A-4410-8055-51E9839771F8}" dt="2023-04-22T13:00:21.126" v="4580" actId="20577"/>
          <ac:spMkLst>
            <pc:docMk/>
            <pc:sldMk cId="0" sldId="444"/>
            <ac:spMk id="21" creationId="{DB66C80E-FFDC-AD1E-01D5-965D408DC069}"/>
          </ac:spMkLst>
        </pc:spChg>
        <pc:picChg chg="add mod">
          <ac:chgData name="Siegbert Rudolph" userId="2af4d44886c067cc" providerId="LiveId" clId="{C6BCCB6F-3D1A-4410-8055-51E9839771F8}" dt="2023-04-22T17:42:34.968" v="8218" actId="14100"/>
          <ac:picMkLst>
            <pc:docMk/>
            <pc:sldMk cId="0" sldId="444"/>
            <ac:picMk id="6" creationId="{34978EB1-B788-6F5E-BF29-97330B2758B4}"/>
          </ac:picMkLst>
        </pc:picChg>
      </pc:sldChg>
      <pc:sldChg chg="modSp del">
        <pc:chgData name="Siegbert Rudolph" userId="2af4d44886c067cc" providerId="LiveId" clId="{C6BCCB6F-3D1A-4410-8055-51E9839771F8}" dt="2023-04-21T17:52:05.734" v="32" actId="47"/>
        <pc:sldMkLst>
          <pc:docMk/>
          <pc:sldMk cId="659840321" sldId="1134"/>
        </pc:sldMkLst>
        <pc:spChg chg="mod">
          <ac:chgData name="Siegbert Rudolph" userId="2af4d44886c067cc" providerId="LiveId" clId="{C6BCCB6F-3D1A-4410-8055-51E9839771F8}" dt="2023-04-21T17:51:04.265" v="19" actId="1037"/>
          <ac:spMkLst>
            <pc:docMk/>
            <pc:sldMk cId="659840321" sldId="1134"/>
            <ac:spMk id="9" creationId="{E40C545E-6935-2B2B-BDBA-BC1A17AC3A5F}"/>
          </ac:spMkLst>
        </pc:spChg>
        <pc:spChg chg="mod">
          <ac:chgData name="Siegbert Rudolph" userId="2af4d44886c067cc" providerId="LiveId" clId="{C6BCCB6F-3D1A-4410-8055-51E9839771F8}" dt="2023-04-21T17:51:11.084" v="20" actId="1076"/>
          <ac:spMkLst>
            <pc:docMk/>
            <pc:sldMk cId="659840321" sldId="1134"/>
            <ac:spMk id="10" creationId="{2B877029-1C37-6680-37F5-E25DA79EFD7C}"/>
          </ac:spMkLst>
        </pc:spChg>
        <pc:spChg chg="mod">
          <ac:chgData name="Siegbert Rudolph" userId="2af4d44886c067cc" providerId="LiveId" clId="{C6BCCB6F-3D1A-4410-8055-51E9839771F8}" dt="2023-04-21T17:51:21.675" v="27" actId="1036"/>
          <ac:spMkLst>
            <pc:docMk/>
            <pc:sldMk cId="659840321" sldId="1134"/>
            <ac:spMk id="63" creationId="{E22A5B01-50CB-5972-3CEC-9BFDBFFBAC27}"/>
          </ac:spMkLst>
        </pc:spChg>
        <pc:spChg chg="mod">
          <ac:chgData name="Siegbert Rudolph" userId="2af4d44886c067cc" providerId="LiveId" clId="{C6BCCB6F-3D1A-4410-8055-51E9839771F8}" dt="2023-04-21T17:51:26.106" v="28" actId="1037"/>
          <ac:spMkLst>
            <pc:docMk/>
            <pc:sldMk cId="659840321" sldId="1134"/>
            <ac:spMk id="112" creationId="{D9C90FEB-6E1F-0924-803F-E0459C3DDBA7}"/>
          </ac:spMkLst>
        </pc:spChg>
        <pc:spChg chg="mod">
          <ac:chgData name="Siegbert Rudolph" userId="2af4d44886c067cc" providerId="LiveId" clId="{C6BCCB6F-3D1A-4410-8055-51E9839771F8}" dt="2023-04-21T17:51:28.778" v="29" actId="1037"/>
          <ac:spMkLst>
            <pc:docMk/>
            <pc:sldMk cId="659840321" sldId="1134"/>
            <ac:spMk id="144" creationId="{54A0AED4-581F-B462-95AA-6CFADDBA2A06}"/>
          </ac:spMkLst>
        </pc:spChg>
        <pc:spChg chg="mod">
          <ac:chgData name="Siegbert Rudolph" userId="2af4d44886c067cc" providerId="LiveId" clId="{C6BCCB6F-3D1A-4410-8055-51E9839771F8}" dt="2023-04-21T17:51:38.052" v="30" actId="1076"/>
          <ac:spMkLst>
            <pc:docMk/>
            <pc:sldMk cId="659840321" sldId="1134"/>
            <ac:spMk id="149" creationId="{D53BBD57-F404-C4DA-D6EE-0F6C82479170}"/>
          </ac:spMkLst>
        </pc:spChg>
      </pc:sldChg>
      <pc:sldChg chg="delSp modSp mod">
        <pc:chgData name="Siegbert Rudolph" userId="2af4d44886c067cc" providerId="LiveId" clId="{C6BCCB6F-3D1A-4410-8055-51E9839771F8}" dt="2023-04-24T07:52:21.247" v="9578" actId="20577"/>
        <pc:sldMkLst>
          <pc:docMk/>
          <pc:sldMk cId="3501810231" sldId="1140"/>
        </pc:sldMkLst>
        <pc:spChg chg="mod">
          <ac:chgData name="Siegbert Rudolph" userId="2af4d44886c067cc" providerId="LiveId" clId="{C6BCCB6F-3D1A-4410-8055-51E9839771F8}" dt="2023-04-22T17:40:10.120" v="8207" actId="1076"/>
          <ac:spMkLst>
            <pc:docMk/>
            <pc:sldMk cId="3501810231" sldId="1140"/>
            <ac:spMk id="2" creationId="{38DCCF89-61AB-DB92-228D-BE460940531E}"/>
          </ac:spMkLst>
        </pc:spChg>
        <pc:spChg chg="del">
          <ac:chgData name="Siegbert Rudolph" userId="2af4d44886c067cc" providerId="LiveId" clId="{C6BCCB6F-3D1A-4410-8055-51E9839771F8}" dt="2023-04-22T17:40:10.105" v="8202" actId="478"/>
          <ac:spMkLst>
            <pc:docMk/>
            <pc:sldMk cId="3501810231" sldId="1140"/>
            <ac:spMk id="3" creationId="{8A8FF477-93A4-375A-3437-DE6E7665081A}"/>
          </ac:spMkLst>
        </pc:spChg>
        <pc:spChg chg="mod">
          <ac:chgData name="Siegbert Rudolph" userId="2af4d44886c067cc" providerId="LiveId" clId="{C6BCCB6F-3D1A-4410-8055-51E9839771F8}" dt="2023-04-24T07:52:21.247" v="9578" actId="20577"/>
          <ac:spMkLst>
            <pc:docMk/>
            <pc:sldMk cId="3501810231" sldId="1140"/>
            <ac:spMk id="7" creationId="{E990CC6E-D00B-4C80-947B-0892B2C148E7}"/>
          </ac:spMkLst>
        </pc:spChg>
        <pc:picChg chg="mod">
          <ac:chgData name="Siegbert Rudolph" userId="2af4d44886c067cc" providerId="LiveId" clId="{C6BCCB6F-3D1A-4410-8055-51E9839771F8}" dt="2023-04-24T07:42:22.878" v="9190" actId="1038"/>
          <ac:picMkLst>
            <pc:docMk/>
            <pc:sldMk cId="3501810231" sldId="1140"/>
            <ac:picMk id="5" creationId="{C3B74816-1DC8-4B66-8267-467236EA9272}"/>
          </ac:picMkLst>
        </pc:picChg>
        <pc:picChg chg="mod">
          <ac:chgData name="Siegbert Rudolph" userId="2af4d44886c067cc" providerId="LiveId" clId="{C6BCCB6F-3D1A-4410-8055-51E9839771F8}" dt="2023-04-24T07:42:26.533" v="9195" actId="1037"/>
          <ac:picMkLst>
            <pc:docMk/>
            <pc:sldMk cId="3501810231" sldId="1140"/>
            <ac:picMk id="6" creationId="{2BCA1452-24A8-4E51-B238-5F3100238240}"/>
          </ac:picMkLst>
        </pc:picChg>
      </pc:sldChg>
      <pc:sldChg chg="addSp delSp modSp del mod modAnim">
        <pc:chgData name="Siegbert Rudolph" userId="2af4d44886c067cc" providerId="LiveId" clId="{C6BCCB6F-3D1A-4410-8055-51E9839771F8}" dt="2023-04-22T09:13:58.631" v="1909" actId="47"/>
        <pc:sldMkLst>
          <pc:docMk/>
          <pc:sldMk cId="3636967134" sldId="1147"/>
        </pc:sldMkLst>
        <pc:spChg chg="mod">
          <ac:chgData name="Siegbert Rudolph" userId="2af4d44886c067cc" providerId="LiveId" clId="{C6BCCB6F-3D1A-4410-8055-51E9839771F8}" dt="2023-04-21T18:01:45.555" v="231" actId="20577"/>
          <ac:spMkLst>
            <pc:docMk/>
            <pc:sldMk cId="3636967134" sldId="1147"/>
            <ac:spMk id="2" creationId="{DE64B889-3D89-4C79-8DA1-331FE21E5F75}"/>
          </ac:spMkLst>
        </pc:spChg>
        <pc:spChg chg="add del mod">
          <ac:chgData name="Siegbert Rudolph" userId="2af4d44886c067cc" providerId="LiveId" clId="{C6BCCB6F-3D1A-4410-8055-51E9839771F8}" dt="2023-04-21T17:56:12.303" v="193" actId="478"/>
          <ac:spMkLst>
            <pc:docMk/>
            <pc:sldMk cId="3636967134" sldId="1147"/>
            <ac:spMk id="4" creationId="{C14E1E94-EFDF-EDE6-2915-DA80762EE3F7}"/>
          </ac:spMkLst>
        </pc:spChg>
        <pc:spChg chg="add mod">
          <ac:chgData name="Siegbert Rudolph" userId="2af4d44886c067cc" providerId="LiveId" clId="{C6BCCB6F-3D1A-4410-8055-51E9839771F8}" dt="2023-04-21T17:58:34.776" v="208" actId="113"/>
          <ac:spMkLst>
            <pc:docMk/>
            <pc:sldMk cId="3636967134" sldId="1147"/>
            <ac:spMk id="6" creationId="{0780ADA3-BEA4-31F3-7358-A50731488D9A}"/>
          </ac:spMkLst>
        </pc:spChg>
        <pc:spChg chg="add del mod">
          <ac:chgData name="Siegbert Rudolph" userId="2af4d44886c067cc" providerId="LiveId" clId="{C6BCCB6F-3D1A-4410-8055-51E9839771F8}" dt="2023-04-21T17:56:19.264" v="195" actId="478"/>
          <ac:spMkLst>
            <pc:docMk/>
            <pc:sldMk cId="3636967134" sldId="1147"/>
            <ac:spMk id="7" creationId="{7A81A083-42B0-4DB8-ED42-EDCEE60EE129}"/>
          </ac:spMkLst>
        </pc:spChg>
        <pc:spChg chg="add mod">
          <ac:chgData name="Siegbert Rudolph" userId="2af4d44886c067cc" providerId="LiveId" clId="{C6BCCB6F-3D1A-4410-8055-51E9839771F8}" dt="2023-04-21T17:58:34.776" v="208" actId="113"/>
          <ac:spMkLst>
            <pc:docMk/>
            <pc:sldMk cId="3636967134" sldId="1147"/>
            <ac:spMk id="8" creationId="{1AA543CC-2EC4-78B3-C82D-F3FDC3BABC02}"/>
          </ac:spMkLst>
        </pc:spChg>
        <pc:spChg chg="add del mod">
          <ac:chgData name="Siegbert Rudolph" userId="2af4d44886c067cc" providerId="LiveId" clId="{C6BCCB6F-3D1A-4410-8055-51E9839771F8}" dt="2023-04-21T17:56:12.303" v="193" actId="478"/>
          <ac:spMkLst>
            <pc:docMk/>
            <pc:sldMk cId="3636967134" sldId="1147"/>
            <ac:spMk id="10" creationId="{F389F350-4C76-F3C0-7AB3-F95C1D9487F9}"/>
          </ac:spMkLst>
        </pc:spChg>
        <pc:spChg chg="add del mod">
          <ac:chgData name="Siegbert Rudolph" userId="2af4d44886c067cc" providerId="LiveId" clId="{C6BCCB6F-3D1A-4410-8055-51E9839771F8}" dt="2023-04-21T17:56:19.264" v="195" actId="478"/>
          <ac:spMkLst>
            <pc:docMk/>
            <pc:sldMk cId="3636967134" sldId="1147"/>
            <ac:spMk id="12" creationId="{DC8D958C-02B0-A94D-04EA-77DEBB9A82E7}"/>
          </ac:spMkLst>
        </pc:spChg>
        <pc:spChg chg="del">
          <ac:chgData name="Siegbert Rudolph" userId="2af4d44886c067cc" providerId="LiveId" clId="{C6BCCB6F-3D1A-4410-8055-51E9839771F8}" dt="2023-04-21T17:55:48.014" v="191" actId="478"/>
          <ac:spMkLst>
            <pc:docMk/>
            <pc:sldMk cId="3636967134" sldId="1147"/>
            <ac:spMk id="13" creationId="{8A3D8E99-5E41-406F-AB67-33B1157A8445}"/>
          </ac:spMkLst>
        </pc:spChg>
        <pc:spChg chg="add del mod">
          <ac:chgData name="Siegbert Rudolph" userId="2af4d44886c067cc" providerId="LiveId" clId="{C6BCCB6F-3D1A-4410-8055-51E9839771F8}" dt="2023-04-21T17:56:23.193" v="196" actId="478"/>
          <ac:spMkLst>
            <pc:docMk/>
            <pc:sldMk cId="3636967134" sldId="1147"/>
            <ac:spMk id="14" creationId="{F4687B9A-A676-19ED-3E45-1B05043D0382}"/>
          </ac:spMkLst>
        </pc:spChg>
        <pc:spChg chg="add del mod">
          <ac:chgData name="Siegbert Rudolph" userId="2af4d44886c067cc" providerId="LiveId" clId="{C6BCCB6F-3D1A-4410-8055-51E9839771F8}" dt="2023-04-21T17:56:40.959" v="198" actId="478"/>
          <ac:spMkLst>
            <pc:docMk/>
            <pc:sldMk cId="3636967134" sldId="1147"/>
            <ac:spMk id="15" creationId="{41C4EAED-71AB-4A7C-8765-969CC00DD22D}"/>
          </ac:spMkLst>
        </pc:spChg>
        <pc:spChg chg="add del mod">
          <ac:chgData name="Siegbert Rudolph" userId="2af4d44886c067cc" providerId="LiveId" clId="{C6BCCB6F-3D1A-4410-8055-51E9839771F8}" dt="2023-04-21T17:56:40.959" v="198" actId="478"/>
          <ac:spMkLst>
            <pc:docMk/>
            <pc:sldMk cId="3636967134" sldId="1147"/>
            <ac:spMk id="16" creationId="{1AA52BFF-D881-3C54-6C2B-D92103C89FEE}"/>
          </ac:spMkLst>
        </pc:spChg>
        <pc:spChg chg="add del mod">
          <ac:chgData name="Siegbert Rudolph" userId="2af4d44886c067cc" providerId="LiveId" clId="{C6BCCB6F-3D1A-4410-8055-51E9839771F8}" dt="2023-04-21T17:56:40.959" v="198" actId="478"/>
          <ac:spMkLst>
            <pc:docMk/>
            <pc:sldMk cId="3636967134" sldId="1147"/>
            <ac:spMk id="17" creationId="{24EB4F5C-09AC-CDEB-AD24-F521CD018D13}"/>
          </ac:spMkLst>
        </pc:spChg>
        <pc:spChg chg="add del mod">
          <ac:chgData name="Siegbert Rudolph" userId="2af4d44886c067cc" providerId="LiveId" clId="{C6BCCB6F-3D1A-4410-8055-51E9839771F8}" dt="2023-04-21T17:56:40.959" v="198" actId="478"/>
          <ac:spMkLst>
            <pc:docMk/>
            <pc:sldMk cId="3636967134" sldId="1147"/>
            <ac:spMk id="18" creationId="{F0B6A8A1-665B-D307-D16E-C983D2678CB6}"/>
          </ac:spMkLst>
        </pc:spChg>
        <pc:spChg chg="add del mod">
          <ac:chgData name="Siegbert Rudolph" userId="2af4d44886c067cc" providerId="LiveId" clId="{C6BCCB6F-3D1A-4410-8055-51E9839771F8}" dt="2023-04-21T17:56:40.959" v="198" actId="478"/>
          <ac:spMkLst>
            <pc:docMk/>
            <pc:sldMk cId="3636967134" sldId="1147"/>
            <ac:spMk id="19" creationId="{644312F1-DB0C-A1C8-2D8B-C8B87B9726B9}"/>
          </ac:spMkLst>
        </pc:spChg>
        <pc:spChg chg="del">
          <ac:chgData name="Siegbert Rudolph" userId="2af4d44886c067cc" providerId="LiveId" clId="{C6BCCB6F-3D1A-4410-8055-51E9839771F8}" dt="2023-04-21T17:55:48.014" v="191" actId="478"/>
          <ac:spMkLst>
            <pc:docMk/>
            <pc:sldMk cId="3636967134" sldId="1147"/>
            <ac:spMk id="20" creationId="{32252380-4857-7CFF-3B89-AB4ABCFBEEF7}"/>
          </ac:spMkLst>
        </pc:spChg>
        <pc:spChg chg="add del mod">
          <ac:chgData name="Siegbert Rudolph" userId="2af4d44886c067cc" providerId="LiveId" clId="{C6BCCB6F-3D1A-4410-8055-51E9839771F8}" dt="2023-04-21T17:56:40.959" v="198" actId="478"/>
          <ac:spMkLst>
            <pc:docMk/>
            <pc:sldMk cId="3636967134" sldId="1147"/>
            <ac:spMk id="21" creationId="{78048588-B70A-F6F9-B509-FB906C56BDFD}"/>
          </ac:spMkLst>
        </pc:spChg>
        <pc:spChg chg="add del mod">
          <ac:chgData name="Siegbert Rudolph" userId="2af4d44886c067cc" providerId="LiveId" clId="{C6BCCB6F-3D1A-4410-8055-51E9839771F8}" dt="2023-04-21T17:56:40.959" v="198" actId="478"/>
          <ac:spMkLst>
            <pc:docMk/>
            <pc:sldMk cId="3636967134" sldId="1147"/>
            <ac:spMk id="22" creationId="{9E828EC3-DB50-C2A8-ACD1-A8B534FCCB2B}"/>
          </ac:spMkLst>
        </pc:spChg>
        <pc:spChg chg="add del mod">
          <ac:chgData name="Siegbert Rudolph" userId="2af4d44886c067cc" providerId="LiveId" clId="{C6BCCB6F-3D1A-4410-8055-51E9839771F8}" dt="2023-04-21T17:56:40.959" v="198" actId="478"/>
          <ac:spMkLst>
            <pc:docMk/>
            <pc:sldMk cId="3636967134" sldId="1147"/>
            <ac:spMk id="23" creationId="{4E857858-4FF0-1BD6-B44B-EF85BA1B8AE7}"/>
          </ac:spMkLst>
        </pc:spChg>
        <pc:spChg chg="add del mod">
          <ac:chgData name="Siegbert Rudolph" userId="2af4d44886c067cc" providerId="LiveId" clId="{C6BCCB6F-3D1A-4410-8055-51E9839771F8}" dt="2023-04-21T17:56:40.959" v="198" actId="478"/>
          <ac:spMkLst>
            <pc:docMk/>
            <pc:sldMk cId="3636967134" sldId="1147"/>
            <ac:spMk id="24" creationId="{FFFA4E39-4744-52A1-3294-61F6E028484B}"/>
          </ac:spMkLst>
        </pc:spChg>
        <pc:spChg chg="add del mod">
          <ac:chgData name="Siegbert Rudolph" userId="2af4d44886c067cc" providerId="LiveId" clId="{C6BCCB6F-3D1A-4410-8055-51E9839771F8}" dt="2023-04-21T17:56:40.959" v="198" actId="478"/>
          <ac:spMkLst>
            <pc:docMk/>
            <pc:sldMk cId="3636967134" sldId="1147"/>
            <ac:spMk id="25" creationId="{9627317F-D555-E780-BA4C-D3B28DA439C9}"/>
          </ac:spMkLst>
        </pc:spChg>
        <pc:spChg chg="add del mod">
          <ac:chgData name="Siegbert Rudolph" userId="2af4d44886c067cc" providerId="LiveId" clId="{C6BCCB6F-3D1A-4410-8055-51E9839771F8}" dt="2023-04-21T17:56:40.959" v="198" actId="478"/>
          <ac:spMkLst>
            <pc:docMk/>
            <pc:sldMk cId="3636967134" sldId="1147"/>
            <ac:spMk id="26" creationId="{6DDB5DF5-1DD8-2CDB-5361-0ECB9F00DE43}"/>
          </ac:spMkLst>
        </pc:spChg>
        <pc:spChg chg="add del mod">
          <ac:chgData name="Siegbert Rudolph" userId="2af4d44886c067cc" providerId="LiveId" clId="{C6BCCB6F-3D1A-4410-8055-51E9839771F8}" dt="2023-04-21T17:56:40.959" v="198" actId="478"/>
          <ac:spMkLst>
            <pc:docMk/>
            <pc:sldMk cId="3636967134" sldId="1147"/>
            <ac:spMk id="27" creationId="{42A9047D-D393-C934-E210-3D17270E0E2D}"/>
          </ac:spMkLst>
        </pc:spChg>
        <pc:spChg chg="add del mod">
          <ac:chgData name="Siegbert Rudolph" userId="2af4d44886c067cc" providerId="LiveId" clId="{C6BCCB6F-3D1A-4410-8055-51E9839771F8}" dt="2023-04-21T17:56:40.959" v="198" actId="478"/>
          <ac:spMkLst>
            <pc:docMk/>
            <pc:sldMk cId="3636967134" sldId="1147"/>
            <ac:spMk id="28" creationId="{EC3186EF-609B-B928-6368-7DF0516EBEA1}"/>
          </ac:spMkLst>
        </pc:spChg>
        <pc:spChg chg="add del mod">
          <ac:chgData name="Siegbert Rudolph" userId="2af4d44886c067cc" providerId="LiveId" clId="{C6BCCB6F-3D1A-4410-8055-51E9839771F8}" dt="2023-04-21T17:56:40.959" v="198" actId="478"/>
          <ac:spMkLst>
            <pc:docMk/>
            <pc:sldMk cId="3636967134" sldId="1147"/>
            <ac:spMk id="29" creationId="{49043706-D8D5-B52A-E9DF-AB62C7B6A1D1}"/>
          </ac:spMkLst>
        </pc:spChg>
        <pc:spChg chg="add del mod">
          <ac:chgData name="Siegbert Rudolph" userId="2af4d44886c067cc" providerId="LiveId" clId="{C6BCCB6F-3D1A-4410-8055-51E9839771F8}" dt="2023-04-21T17:56:40.959" v="198" actId="478"/>
          <ac:spMkLst>
            <pc:docMk/>
            <pc:sldMk cId="3636967134" sldId="1147"/>
            <ac:spMk id="30" creationId="{2A4423F4-8AE5-0A2B-10BF-5428D8516F97}"/>
          </ac:spMkLst>
        </pc:spChg>
        <pc:spChg chg="add del mod">
          <ac:chgData name="Siegbert Rudolph" userId="2af4d44886c067cc" providerId="LiveId" clId="{C6BCCB6F-3D1A-4410-8055-51E9839771F8}" dt="2023-04-21T17:56:40.959" v="198" actId="478"/>
          <ac:spMkLst>
            <pc:docMk/>
            <pc:sldMk cId="3636967134" sldId="1147"/>
            <ac:spMk id="31" creationId="{43DB6E30-5FE3-C024-CE00-4F58B9B5452D}"/>
          </ac:spMkLst>
        </pc:spChg>
        <pc:spChg chg="add del mod">
          <ac:chgData name="Siegbert Rudolph" userId="2af4d44886c067cc" providerId="LiveId" clId="{C6BCCB6F-3D1A-4410-8055-51E9839771F8}" dt="2023-04-21T17:56:40.959" v="198" actId="478"/>
          <ac:spMkLst>
            <pc:docMk/>
            <pc:sldMk cId="3636967134" sldId="1147"/>
            <ac:spMk id="32" creationId="{B749268B-DAAA-F7FC-CA86-8E70B8AA306A}"/>
          </ac:spMkLst>
        </pc:spChg>
        <pc:spChg chg="add del mod">
          <ac:chgData name="Siegbert Rudolph" userId="2af4d44886c067cc" providerId="LiveId" clId="{C6BCCB6F-3D1A-4410-8055-51E9839771F8}" dt="2023-04-21T17:56:40.959" v="198" actId="478"/>
          <ac:spMkLst>
            <pc:docMk/>
            <pc:sldMk cId="3636967134" sldId="1147"/>
            <ac:spMk id="33" creationId="{C8DAAA18-FB88-0104-CDFB-8CDB117532E4}"/>
          </ac:spMkLst>
        </pc:spChg>
        <pc:spChg chg="add del mod">
          <ac:chgData name="Siegbert Rudolph" userId="2af4d44886c067cc" providerId="LiveId" clId="{C6BCCB6F-3D1A-4410-8055-51E9839771F8}" dt="2023-04-21T17:56:40.959" v="198" actId="478"/>
          <ac:spMkLst>
            <pc:docMk/>
            <pc:sldMk cId="3636967134" sldId="1147"/>
            <ac:spMk id="34" creationId="{E8E175B7-AE7B-80B6-CEAB-01790D118BCE}"/>
          </ac:spMkLst>
        </pc:spChg>
        <pc:spChg chg="add del mod">
          <ac:chgData name="Siegbert Rudolph" userId="2af4d44886c067cc" providerId="LiveId" clId="{C6BCCB6F-3D1A-4410-8055-51E9839771F8}" dt="2023-04-21T17:56:40.959" v="198" actId="478"/>
          <ac:spMkLst>
            <pc:docMk/>
            <pc:sldMk cId="3636967134" sldId="1147"/>
            <ac:spMk id="35" creationId="{D365E2E9-54ED-6132-FCAA-1E949F02873E}"/>
          </ac:spMkLst>
        </pc:spChg>
        <pc:spChg chg="add del mod">
          <ac:chgData name="Siegbert Rudolph" userId="2af4d44886c067cc" providerId="LiveId" clId="{C6BCCB6F-3D1A-4410-8055-51E9839771F8}" dt="2023-04-21T17:56:40.959" v="198" actId="478"/>
          <ac:spMkLst>
            <pc:docMk/>
            <pc:sldMk cId="3636967134" sldId="1147"/>
            <ac:spMk id="36" creationId="{FD5E124A-CD57-02C9-EEBC-E4DA6E96944C}"/>
          </ac:spMkLst>
        </pc:spChg>
        <pc:spChg chg="add del mod">
          <ac:chgData name="Siegbert Rudolph" userId="2af4d44886c067cc" providerId="LiveId" clId="{C6BCCB6F-3D1A-4410-8055-51E9839771F8}" dt="2023-04-21T17:56:40.959" v="198" actId="478"/>
          <ac:spMkLst>
            <pc:docMk/>
            <pc:sldMk cId="3636967134" sldId="1147"/>
            <ac:spMk id="37" creationId="{24BBD9E5-E95A-8F4F-FEAE-54FE12ADD3BA}"/>
          </ac:spMkLst>
        </pc:spChg>
        <pc:spChg chg="add del mod">
          <ac:chgData name="Siegbert Rudolph" userId="2af4d44886c067cc" providerId="LiveId" clId="{C6BCCB6F-3D1A-4410-8055-51E9839771F8}" dt="2023-04-21T17:56:40.959" v="198" actId="478"/>
          <ac:spMkLst>
            <pc:docMk/>
            <pc:sldMk cId="3636967134" sldId="1147"/>
            <ac:spMk id="38" creationId="{C0666ACD-43DB-C565-FB64-7DE6EFEAB0AF}"/>
          </ac:spMkLst>
        </pc:spChg>
        <pc:spChg chg="add del mod">
          <ac:chgData name="Siegbert Rudolph" userId="2af4d44886c067cc" providerId="LiveId" clId="{C6BCCB6F-3D1A-4410-8055-51E9839771F8}" dt="2023-04-21T17:56:40.959" v="198" actId="478"/>
          <ac:spMkLst>
            <pc:docMk/>
            <pc:sldMk cId="3636967134" sldId="1147"/>
            <ac:spMk id="39" creationId="{BB5C3E1D-CE05-C1C8-DC43-70D9D3678852}"/>
          </ac:spMkLst>
        </pc:spChg>
        <pc:spChg chg="add del mod">
          <ac:chgData name="Siegbert Rudolph" userId="2af4d44886c067cc" providerId="LiveId" clId="{C6BCCB6F-3D1A-4410-8055-51E9839771F8}" dt="2023-04-21T17:56:40.959" v="198" actId="478"/>
          <ac:spMkLst>
            <pc:docMk/>
            <pc:sldMk cId="3636967134" sldId="1147"/>
            <ac:spMk id="40" creationId="{50857A5E-F2EF-9FF5-1881-F164BCCB4CA2}"/>
          </ac:spMkLst>
        </pc:spChg>
        <pc:spChg chg="add del mod">
          <ac:chgData name="Siegbert Rudolph" userId="2af4d44886c067cc" providerId="LiveId" clId="{C6BCCB6F-3D1A-4410-8055-51E9839771F8}" dt="2023-04-21T17:56:40.959" v="198" actId="478"/>
          <ac:spMkLst>
            <pc:docMk/>
            <pc:sldMk cId="3636967134" sldId="1147"/>
            <ac:spMk id="41" creationId="{C5DCD356-536E-D6A3-9C14-F4679758F78F}"/>
          </ac:spMkLst>
        </pc:spChg>
        <pc:spChg chg="add del mod">
          <ac:chgData name="Siegbert Rudolph" userId="2af4d44886c067cc" providerId="LiveId" clId="{C6BCCB6F-3D1A-4410-8055-51E9839771F8}" dt="2023-04-21T17:56:40.959" v="198" actId="478"/>
          <ac:spMkLst>
            <pc:docMk/>
            <pc:sldMk cId="3636967134" sldId="1147"/>
            <ac:spMk id="42" creationId="{E2C3049B-18DB-4BA5-DD0F-D34525CA96D4}"/>
          </ac:spMkLst>
        </pc:spChg>
        <pc:spChg chg="add del mod">
          <ac:chgData name="Siegbert Rudolph" userId="2af4d44886c067cc" providerId="LiveId" clId="{C6BCCB6F-3D1A-4410-8055-51E9839771F8}" dt="2023-04-21T17:56:40.959" v="198" actId="478"/>
          <ac:spMkLst>
            <pc:docMk/>
            <pc:sldMk cId="3636967134" sldId="1147"/>
            <ac:spMk id="43" creationId="{E764FF42-9CF1-4831-1E2C-25EB4066B386}"/>
          </ac:spMkLst>
        </pc:spChg>
        <pc:spChg chg="add del mod">
          <ac:chgData name="Siegbert Rudolph" userId="2af4d44886c067cc" providerId="LiveId" clId="{C6BCCB6F-3D1A-4410-8055-51E9839771F8}" dt="2023-04-21T17:56:40.959" v="198" actId="478"/>
          <ac:spMkLst>
            <pc:docMk/>
            <pc:sldMk cId="3636967134" sldId="1147"/>
            <ac:spMk id="44" creationId="{1ACACC30-B114-D6FE-9573-A9EDD00422F7}"/>
          </ac:spMkLst>
        </pc:spChg>
        <pc:spChg chg="add del mod">
          <ac:chgData name="Siegbert Rudolph" userId="2af4d44886c067cc" providerId="LiveId" clId="{C6BCCB6F-3D1A-4410-8055-51E9839771F8}" dt="2023-04-21T17:56:40.959" v="198" actId="478"/>
          <ac:spMkLst>
            <pc:docMk/>
            <pc:sldMk cId="3636967134" sldId="1147"/>
            <ac:spMk id="45" creationId="{C2F10DE3-3205-FCDE-6D98-7DE7757C22A2}"/>
          </ac:spMkLst>
        </pc:spChg>
        <pc:spChg chg="add del mod">
          <ac:chgData name="Siegbert Rudolph" userId="2af4d44886c067cc" providerId="LiveId" clId="{C6BCCB6F-3D1A-4410-8055-51E9839771F8}" dt="2023-04-21T17:56:40.959" v="198" actId="478"/>
          <ac:spMkLst>
            <pc:docMk/>
            <pc:sldMk cId="3636967134" sldId="1147"/>
            <ac:spMk id="46" creationId="{BCEB0AB6-0265-D1D5-41E2-7993E2E7E7C2}"/>
          </ac:spMkLst>
        </pc:spChg>
        <pc:spChg chg="add del mod">
          <ac:chgData name="Siegbert Rudolph" userId="2af4d44886c067cc" providerId="LiveId" clId="{C6BCCB6F-3D1A-4410-8055-51E9839771F8}" dt="2023-04-21T17:56:40.959" v="198" actId="478"/>
          <ac:spMkLst>
            <pc:docMk/>
            <pc:sldMk cId="3636967134" sldId="1147"/>
            <ac:spMk id="47" creationId="{52341033-9F43-A92C-8AE9-AB173D74C247}"/>
          </ac:spMkLst>
        </pc:spChg>
        <pc:spChg chg="add del mod">
          <ac:chgData name="Siegbert Rudolph" userId="2af4d44886c067cc" providerId="LiveId" clId="{C6BCCB6F-3D1A-4410-8055-51E9839771F8}" dt="2023-04-21T17:56:40.959" v="198" actId="478"/>
          <ac:spMkLst>
            <pc:docMk/>
            <pc:sldMk cId="3636967134" sldId="1147"/>
            <ac:spMk id="48" creationId="{047B7429-43D2-CA38-7402-7515000FD4DF}"/>
          </ac:spMkLst>
        </pc:spChg>
        <pc:spChg chg="add del mod">
          <ac:chgData name="Siegbert Rudolph" userId="2af4d44886c067cc" providerId="LiveId" clId="{C6BCCB6F-3D1A-4410-8055-51E9839771F8}" dt="2023-04-21T17:56:40.959" v="198" actId="478"/>
          <ac:spMkLst>
            <pc:docMk/>
            <pc:sldMk cId="3636967134" sldId="1147"/>
            <ac:spMk id="49" creationId="{61487E2B-65B7-FD54-3740-D534130DD0DF}"/>
          </ac:spMkLst>
        </pc:spChg>
        <pc:spChg chg="add del mod">
          <ac:chgData name="Siegbert Rudolph" userId="2af4d44886c067cc" providerId="LiveId" clId="{C6BCCB6F-3D1A-4410-8055-51E9839771F8}" dt="2023-04-21T17:56:40.959" v="198" actId="478"/>
          <ac:spMkLst>
            <pc:docMk/>
            <pc:sldMk cId="3636967134" sldId="1147"/>
            <ac:spMk id="50" creationId="{BFBC9133-2FDE-2290-9A84-21E5324C00A8}"/>
          </ac:spMkLst>
        </pc:spChg>
        <pc:spChg chg="add del mod">
          <ac:chgData name="Siegbert Rudolph" userId="2af4d44886c067cc" providerId="LiveId" clId="{C6BCCB6F-3D1A-4410-8055-51E9839771F8}" dt="2023-04-21T17:56:40.959" v="198" actId="478"/>
          <ac:spMkLst>
            <pc:docMk/>
            <pc:sldMk cId="3636967134" sldId="1147"/>
            <ac:spMk id="51" creationId="{B6BB692B-C4AC-AE05-AD54-99D3DF9BAEBC}"/>
          </ac:spMkLst>
        </pc:spChg>
        <pc:spChg chg="add del mod">
          <ac:chgData name="Siegbert Rudolph" userId="2af4d44886c067cc" providerId="LiveId" clId="{C6BCCB6F-3D1A-4410-8055-51E9839771F8}" dt="2023-04-21T17:56:40.959" v="198" actId="478"/>
          <ac:spMkLst>
            <pc:docMk/>
            <pc:sldMk cId="3636967134" sldId="1147"/>
            <ac:spMk id="52" creationId="{B09486EA-82EF-CE5D-353B-F6611FC25D67}"/>
          </ac:spMkLst>
        </pc:spChg>
        <pc:spChg chg="add del mod">
          <ac:chgData name="Siegbert Rudolph" userId="2af4d44886c067cc" providerId="LiveId" clId="{C6BCCB6F-3D1A-4410-8055-51E9839771F8}" dt="2023-04-21T17:56:40.959" v="198" actId="478"/>
          <ac:spMkLst>
            <pc:docMk/>
            <pc:sldMk cId="3636967134" sldId="1147"/>
            <ac:spMk id="53" creationId="{9B3EB5C9-8AD5-4697-6D92-D2635674EC98}"/>
          </ac:spMkLst>
        </pc:spChg>
        <pc:spChg chg="add del mod">
          <ac:chgData name="Siegbert Rudolph" userId="2af4d44886c067cc" providerId="LiveId" clId="{C6BCCB6F-3D1A-4410-8055-51E9839771F8}" dt="2023-04-21T17:56:40.959" v="198" actId="478"/>
          <ac:spMkLst>
            <pc:docMk/>
            <pc:sldMk cId="3636967134" sldId="1147"/>
            <ac:spMk id="54" creationId="{E30F0372-C0CC-7DA7-2E31-D811D6F0FD35}"/>
          </ac:spMkLst>
        </pc:spChg>
        <pc:spChg chg="add del mod">
          <ac:chgData name="Siegbert Rudolph" userId="2af4d44886c067cc" providerId="LiveId" clId="{C6BCCB6F-3D1A-4410-8055-51E9839771F8}" dt="2023-04-21T17:56:40.959" v="198" actId="478"/>
          <ac:spMkLst>
            <pc:docMk/>
            <pc:sldMk cId="3636967134" sldId="1147"/>
            <ac:spMk id="55" creationId="{C0697BEA-C467-CED4-E600-D27EA888A9FC}"/>
          </ac:spMkLst>
        </pc:spChg>
        <pc:spChg chg="add del mod">
          <ac:chgData name="Siegbert Rudolph" userId="2af4d44886c067cc" providerId="LiveId" clId="{C6BCCB6F-3D1A-4410-8055-51E9839771F8}" dt="2023-04-21T17:56:40.959" v="198" actId="478"/>
          <ac:spMkLst>
            <pc:docMk/>
            <pc:sldMk cId="3636967134" sldId="1147"/>
            <ac:spMk id="56" creationId="{32D0F1A3-77D8-C818-8A05-8D60BE8E4522}"/>
          </ac:spMkLst>
        </pc:spChg>
        <pc:spChg chg="add del mod">
          <ac:chgData name="Siegbert Rudolph" userId="2af4d44886c067cc" providerId="LiveId" clId="{C6BCCB6F-3D1A-4410-8055-51E9839771F8}" dt="2023-04-21T17:56:40.959" v="198" actId="478"/>
          <ac:spMkLst>
            <pc:docMk/>
            <pc:sldMk cId="3636967134" sldId="1147"/>
            <ac:spMk id="57" creationId="{626ED8F1-DA22-429E-D5EA-81BA72BBA492}"/>
          </ac:spMkLst>
        </pc:spChg>
        <pc:spChg chg="add del mod">
          <ac:chgData name="Siegbert Rudolph" userId="2af4d44886c067cc" providerId="LiveId" clId="{C6BCCB6F-3D1A-4410-8055-51E9839771F8}" dt="2023-04-21T17:56:40.959" v="198" actId="478"/>
          <ac:spMkLst>
            <pc:docMk/>
            <pc:sldMk cId="3636967134" sldId="1147"/>
            <ac:spMk id="58" creationId="{540A81A3-0670-B788-C84B-5F73BA6039F3}"/>
          </ac:spMkLst>
        </pc:spChg>
        <pc:spChg chg="add del mod">
          <ac:chgData name="Siegbert Rudolph" userId="2af4d44886c067cc" providerId="LiveId" clId="{C6BCCB6F-3D1A-4410-8055-51E9839771F8}" dt="2023-04-21T17:56:40.959" v="198" actId="478"/>
          <ac:spMkLst>
            <pc:docMk/>
            <pc:sldMk cId="3636967134" sldId="1147"/>
            <ac:spMk id="59" creationId="{88B2B994-E473-54B7-E1A6-C2369962FC61}"/>
          </ac:spMkLst>
        </pc:spChg>
        <pc:spChg chg="add del mod">
          <ac:chgData name="Siegbert Rudolph" userId="2af4d44886c067cc" providerId="LiveId" clId="{C6BCCB6F-3D1A-4410-8055-51E9839771F8}" dt="2023-04-21T17:56:40.959" v="198" actId="478"/>
          <ac:spMkLst>
            <pc:docMk/>
            <pc:sldMk cId="3636967134" sldId="1147"/>
            <ac:spMk id="60" creationId="{1ED53B53-CAED-D3B3-71A3-E8E114EF3F11}"/>
          </ac:spMkLst>
        </pc:spChg>
        <pc:spChg chg="add del mod">
          <ac:chgData name="Siegbert Rudolph" userId="2af4d44886c067cc" providerId="LiveId" clId="{C6BCCB6F-3D1A-4410-8055-51E9839771F8}" dt="2023-04-21T17:56:40.959" v="198" actId="478"/>
          <ac:spMkLst>
            <pc:docMk/>
            <pc:sldMk cId="3636967134" sldId="1147"/>
            <ac:spMk id="61" creationId="{A1EF17CB-584D-412E-D30A-E7E1ED83CE98}"/>
          </ac:spMkLst>
        </pc:spChg>
        <pc:spChg chg="add del mod">
          <ac:chgData name="Siegbert Rudolph" userId="2af4d44886c067cc" providerId="LiveId" clId="{C6BCCB6F-3D1A-4410-8055-51E9839771F8}" dt="2023-04-21T17:56:40.959" v="198" actId="478"/>
          <ac:spMkLst>
            <pc:docMk/>
            <pc:sldMk cId="3636967134" sldId="1147"/>
            <ac:spMk id="62" creationId="{C5D56261-DB46-DB91-32EF-A4D7F04CA96D}"/>
          </ac:spMkLst>
        </pc:spChg>
        <pc:spChg chg="add del mod">
          <ac:chgData name="Siegbert Rudolph" userId="2af4d44886c067cc" providerId="LiveId" clId="{C6BCCB6F-3D1A-4410-8055-51E9839771F8}" dt="2023-04-21T17:56:40.959" v="198" actId="478"/>
          <ac:spMkLst>
            <pc:docMk/>
            <pc:sldMk cId="3636967134" sldId="1147"/>
            <ac:spMk id="63" creationId="{50D9F231-14C6-6DCB-0677-1EE5833CF541}"/>
          </ac:spMkLst>
        </pc:spChg>
        <pc:spChg chg="add del mod">
          <ac:chgData name="Siegbert Rudolph" userId="2af4d44886c067cc" providerId="LiveId" clId="{C6BCCB6F-3D1A-4410-8055-51E9839771F8}" dt="2023-04-21T17:56:40.959" v="198" actId="478"/>
          <ac:spMkLst>
            <pc:docMk/>
            <pc:sldMk cId="3636967134" sldId="1147"/>
            <ac:spMk id="64" creationId="{D07C0244-FBED-F2D0-5739-5F8AF43DC666}"/>
          </ac:spMkLst>
        </pc:spChg>
        <pc:spChg chg="add del mod">
          <ac:chgData name="Siegbert Rudolph" userId="2af4d44886c067cc" providerId="LiveId" clId="{C6BCCB6F-3D1A-4410-8055-51E9839771F8}" dt="2023-04-21T17:56:40.959" v="198" actId="478"/>
          <ac:spMkLst>
            <pc:docMk/>
            <pc:sldMk cId="3636967134" sldId="1147"/>
            <ac:spMk id="65" creationId="{8CC4CE6A-DE3E-D3BE-B316-4AF1148955F7}"/>
          </ac:spMkLst>
        </pc:spChg>
        <pc:spChg chg="add del mod">
          <ac:chgData name="Siegbert Rudolph" userId="2af4d44886c067cc" providerId="LiveId" clId="{C6BCCB6F-3D1A-4410-8055-51E9839771F8}" dt="2023-04-21T17:56:40.959" v="198" actId="478"/>
          <ac:spMkLst>
            <pc:docMk/>
            <pc:sldMk cId="3636967134" sldId="1147"/>
            <ac:spMk id="66" creationId="{CAAA888E-4A71-FE83-AC9E-0855E88F0A05}"/>
          </ac:spMkLst>
        </pc:spChg>
        <pc:spChg chg="add del mod">
          <ac:chgData name="Siegbert Rudolph" userId="2af4d44886c067cc" providerId="LiveId" clId="{C6BCCB6F-3D1A-4410-8055-51E9839771F8}" dt="2023-04-21T17:56:40.959" v="198" actId="478"/>
          <ac:spMkLst>
            <pc:docMk/>
            <pc:sldMk cId="3636967134" sldId="1147"/>
            <ac:spMk id="67" creationId="{95BDC86E-7AB0-829B-EE10-D306F90BDF87}"/>
          </ac:spMkLst>
        </pc:spChg>
        <pc:spChg chg="add del mod">
          <ac:chgData name="Siegbert Rudolph" userId="2af4d44886c067cc" providerId="LiveId" clId="{C6BCCB6F-3D1A-4410-8055-51E9839771F8}" dt="2023-04-21T17:56:40.959" v="198" actId="478"/>
          <ac:spMkLst>
            <pc:docMk/>
            <pc:sldMk cId="3636967134" sldId="1147"/>
            <ac:spMk id="68" creationId="{91C8F305-5A75-66B7-AD1A-EF05EE9E2D35}"/>
          </ac:spMkLst>
        </pc:spChg>
        <pc:spChg chg="add del mod">
          <ac:chgData name="Siegbert Rudolph" userId="2af4d44886c067cc" providerId="LiveId" clId="{C6BCCB6F-3D1A-4410-8055-51E9839771F8}" dt="2023-04-21T17:56:40.959" v="198" actId="478"/>
          <ac:spMkLst>
            <pc:docMk/>
            <pc:sldMk cId="3636967134" sldId="1147"/>
            <ac:spMk id="69" creationId="{8FCD0DB1-6F63-E24D-959D-D6E109EE662B}"/>
          </ac:spMkLst>
        </pc:spChg>
        <pc:spChg chg="del">
          <ac:chgData name="Siegbert Rudolph" userId="2af4d44886c067cc" providerId="LiveId" clId="{C6BCCB6F-3D1A-4410-8055-51E9839771F8}" dt="2023-04-21T17:55:48.014" v="191" actId="478"/>
          <ac:spMkLst>
            <pc:docMk/>
            <pc:sldMk cId="3636967134" sldId="1147"/>
            <ac:spMk id="104" creationId="{E231A94D-A2B3-CE61-577F-220DB99C90C9}"/>
          </ac:spMkLst>
        </pc:spChg>
        <pc:spChg chg="del">
          <ac:chgData name="Siegbert Rudolph" userId="2af4d44886c067cc" providerId="LiveId" clId="{C6BCCB6F-3D1A-4410-8055-51E9839771F8}" dt="2023-04-21T17:55:48.014" v="191" actId="478"/>
          <ac:spMkLst>
            <pc:docMk/>
            <pc:sldMk cId="3636967134" sldId="1147"/>
            <ac:spMk id="110" creationId="{B1A0D8FF-0244-9BCC-D334-51CB5290599D}"/>
          </ac:spMkLst>
        </pc:spChg>
        <pc:spChg chg="del">
          <ac:chgData name="Siegbert Rudolph" userId="2af4d44886c067cc" providerId="LiveId" clId="{C6BCCB6F-3D1A-4410-8055-51E9839771F8}" dt="2023-04-21T17:55:48.014" v="191" actId="478"/>
          <ac:spMkLst>
            <pc:docMk/>
            <pc:sldMk cId="3636967134" sldId="1147"/>
            <ac:spMk id="163" creationId="{FE8304F8-1887-5E95-FD71-9C4F4528A69E}"/>
          </ac:spMkLst>
        </pc:spChg>
        <pc:spChg chg="del">
          <ac:chgData name="Siegbert Rudolph" userId="2af4d44886c067cc" providerId="LiveId" clId="{C6BCCB6F-3D1A-4410-8055-51E9839771F8}" dt="2023-04-21T17:55:48.014" v="191" actId="478"/>
          <ac:spMkLst>
            <pc:docMk/>
            <pc:sldMk cId="3636967134" sldId="1147"/>
            <ac:spMk id="167" creationId="{5AFAB21D-C7AD-B690-966E-9EBE61AB6B2A}"/>
          </ac:spMkLst>
        </pc:spChg>
        <pc:picChg chg="add mod ord">
          <ac:chgData name="Siegbert Rudolph" userId="2af4d44886c067cc" providerId="LiveId" clId="{C6BCCB6F-3D1A-4410-8055-51E9839771F8}" dt="2023-04-21T21:17:01.648" v="298" actId="167"/>
          <ac:picMkLst>
            <pc:docMk/>
            <pc:sldMk cId="3636967134" sldId="1147"/>
            <ac:picMk id="4" creationId="{D712B564-9006-422F-A173-BD7326522FD3}"/>
          </ac:picMkLst>
        </pc:picChg>
        <pc:picChg chg="add del mod">
          <ac:chgData name="Siegbert Rudolph" userId="2af4d44886c067cc" providerId="LiveId" clId="{C6BCCB6F-3D1A-4410-8055-51E9839771F8}" dt="2023-04-21T17:55:43.692" v="190" actId="478"/>
          <ac:picMkLst>
            <pc:docMk/>
            <pc:sldMk cId="3636967134" sldId="1147"/>
            <ac:picMk id="9" creationId="{9C4B9A30-834C-2107-233E-CD5F7C3E1906}"/>
          </ac:picMkLst>
        </pc:picChg>
        <pc:picChg chg="add del mod">
          <ac:chgData name="Siegbert Rudolph" userId="2af4d44886c067cc" providerId="LiveId" clId="{C6BCCB6F-3D1A-4410-8055-51E9839771F8}" dt="2023-04-21T17:56:14.535" v="194" actId="478"/>
          <ac:picMkLst>
            <pc:docMk/>
            <pc:sldMk cId="3636967134" sldId="1147"/>
            <ac:picMk id="11" creationId="{E426053E-1161-6E0E-5A1D-A55F41AE7E38}"/>
          </ac:picMkLst>
        </pc:picChg>
        <pc:picChg chg="add del mod">
          <ac:chgData name="Siegbert Rudolph" userId="2af4d44886c067cc" providerId="LiveId" clId="{C6BCCB6F-3D1A-4410-8055-51E9839771F8}" dt="2023-04-21T21:15:54.856" v="292" actId="478"/>
          <ac:picMkLst>
            <pc:docMk/>
            <pc:sldMk cId="3636967134" sldId="1147"/>
            <ac:picMk id="70" creationId="{3AEDF789-9223-270C-B344-D5993A4BC342}"/>
          </ac:picMkLst>
        </pc:picChg>
      </pc:sldChg>
      <pc:sldChg chg="addSp delSp modSp del mod">
        <pc:chgData name="Siegbert Rudolph" userId="2af4d44886c067cc" providerId="LiveId" clId="{C6BCCB6F-3D1A-4410-8055-51E9839771F8}" dt="2023-04-22T09:13:58.631" v="1909" actId="47"/>
        <pc:sldMkLst>
          <pc:docMk/>
          <pc:sldMk cId="1065236380" sldId="1148"/>
        </pc:sldMkLst>
        <pc:spChg chg="mod">
          <ac:chgData name="Siegbert Rudolph" userId="2af4d44886c067cc" providerId="LiveId" clId="{C6BCCB6F-3D1A-4410-8055-51E9839771F8}" dt="2023-04-21T21:20:24.621" v="316" actId="1076"/>
          <ac:spMkLst>
            <pc:docMk/>
            <pc:sldMk cId="1065236380" sldId="1148"/>
            <ac:spMk id="11" creationId="{B55D7328-8990-69E8-F75D-ECAB523572BF}"/>
          </ac:spMkLst>
        </pc:spChg>
        <pc:spChg chg="mod">
          <ac:chgData name="Siegbert Rudolph" userId="2af4d44886c067cc" providerId="LiveId" clId="{C6BCCB6F-3D1A-4410-8055-51E9839771F8}" dt="2023-04-21T21:20:32.544" v="317" actId="1076"/>
          <ac:spMkLst>
            <pc:docMk/>
            <pc:sldMk cId="1065236380" sldId="1148"/>
            <ac:spMk id="45" creationId="{8A2C1574-F58E-155F-5DAC-FF09637FDD50}"/>
          </ac:spMkLst>
        </pc:spChg>
        <pc:spChg chg="mod">
          <ac:chgData name="Siegbert Rudolph" userId="2af4d44886c067cc" providerId="LiveId" clId="{C6BCCB6F-3D1A-4410-8055-51E9839771F8}" dt="2023-04-21T21:14:06.117" v="279" actId="1076"/>
          <ac:spMkLst>
            <pc:docMk/>
            <pc:sldMk cId="1065236380" sldId="1148"/>
            <ac:spMk id="94" creationId="{32807313-6205-B85E-DA8F-DF592FABEC7A}"/>
          </ac:spMkLst>
        </pc:spChg>
        <pc:spChg chg="mod">
          <ac:chgData name="Siegbert Rudolph" userId="2af4d44886c067cc" providerId="LiveId" clId="{C6BCCB6F-3D1A-4410-8055-51E9839771F8}" dt="2023-04-21T21:18:24.937" v="305" actId="1076"/>
          <ac:spMkLst>
            <pc:docMk/>
            <pc:sldMk cId="1065236380" sldId="1148"/>
            <ac:spMk id="118" creationId="{F038F5ED-BB3A-2301-65AE-DA278D8B8900}"/>
          </ac:spMkLst>
        </pc:spChg>
        <pc:spChg chg="mod">
          <ac:chgData name="Siegbert Rudolph" userId="2af4d44886c067cc" providerId="LiveId" clId="{C6BCCB6F-3D1A-4410-8055-51E9839771F8}" dt="2023-04-21T21:12:10.517" v="260" actId="1035"/>
          <ac:spMkLst>
            <pc:docMk/>
            <pc:sldMk cId="1065236380" sldId="1148"/>
            <ac:spMk id="130" creationId="{54A2739B-3CB6-DCFB-6DD1-B2A662B128F7}"/>
          </ac:spMkLst>
        </pc:spChg>
        <pc:spChg chg="mod">
          <ac:chgData name="Siegbert Rudolph" userId="2af4d44886c067cc" providerId="LiveId" clId="{C6BCCB6F-3D1A-4410-8055-51E9839771F8}" dt="2023-04-21T21:12:17.460" v="267" actId="1035"/>
          <ac:spMkLst>
            <pc:docMk/>
            <pc:sldMk cId="1065236380" sldId="1148"/>
            <ac:spMk id="134" creationId="{3181328F-D34B-37DC-9DAF-89EA95E47A3D}"/>
          </ac:spMkLst>
        </pc:spChg>
        <pc:picChg chg="del">
          <ac:chgData name="Siegbert Rudolph" userId="2af4d44886c067cc" providerId="LiveId" clId="{C6BCCB6F-3D1A-4410-8055-51E9839771F8}" dt="2023-04-21T21:08:44.006" v="237" actId="478"/>
          <ac:picMkLst>
            <pc:docMk/>
            <pc:sldMk cId="1065236380" sldId="1148"/>
            <ac:picMk id="4" creationId="{49394825-7805-8E03-ED50-CFAB9E701B8B}"/>
          </ac:picMkLst>
        </pc:picChg>
        <pc:picChg chg="add del mod">
          <ac:chgData name="Siegbert Rudolph" userId="2af4d44886c067cc" providerId="LiveId" clId="{C6BCCB6F-3D1A-4410-8055-51E9839771F8}" dt="2023-04-21T21:16:00.686" v="294" actId="478"/>
          <ac:picMkLst>
            <pc:docMk/>
            <pc:sldMk cId="1065236380" sldId="1148"/>
            <ac:picMk id="6" creationId="{BCA5B835-A15F-7EA9-0C1D-9264DC078AA7}"/>
          </ac:picMkLst>
        </pc:picChg>
        <pc:picChg chg="add mod ord">
          <ac:chgData name="Siegbert Rudolph" userId="2af4d44886c067cc" providerId="LiveId" clId="{C6BCCB6F-3D1A-4410-8055-51E9839771F8}" dt="2023-04-21T21:20:17.580" v="315" actId="167"/>
          <ac:picMkLst>
            <pc:docMk/>
            <pc:sldMk cId="1065236380" sldId="1148"/>
            <ac:picMk id="7" creationId="{EEFC4B73-A6AC-7AC7-5972-B1481767451E}"/>
          </ac:picMkLst>
        </pc:picChg>
      </pc:sldChg>
      <pc:sldChg chg="addSp delSp modSp del mod">
        <pc:chgData name="Siegbert Rudolph" userId="2af4d44886c067cc" providerId="LiveId" clId="{C6BCCB6F-3D1A-4410-8055-51E9839771F8}" dt="2023-04-22T09:13:58.631" v="1909" actId="47"/>
        <pc:sldMkLst>
          <pc:docMk/>
          <pc:sldMk cId="265435232" sldId="1150"/>
        </pc:sldMkLst>
        <pc:picChg chg="del">
          <ac:chgData name="Siegbert Rudolph" userId="2af4d44886c067cc" providerId="LiveId" clId="{C6BCCB6F-3D1A-4410-8055-51E9839771F8}" dt="2023-04-21T21:08:47.518" v="238" actId="478"/>
          <ac:picMkLst>
            <pc:docMk/>
            <pc:sldMk cId="265435232" sldId="1150"/>
            <ac:picMk id="4" creationId="{FF428E36-6B69-4063-E554-9EAB3D932888}"/>
          </ac:picMkLst>
        </pc:picChg>
        <pc:picChg chg="add mod">
          <ac:chgData name="Siegbert Rudolph" userId="2af4d44886c067cc" providerId="LiveId" clId="{C6BCCB6F-3D1A-4410-8055-51E9839771F8}" dt="2023-04-21T21:18:58.200" v="309" actId="1076"/>
          <ac:picMkLst>
            <pc:docMk/>
            <pc:sldMk cId="265435232" sldId="1150"/>
            <ac:picMk id="6" creationId="{33693CF3-67CF-EBF7-D859-378BCBB99A0B}"/>
          </ac:picMkLst>
        </pc:picChg>
      </pc:sldChg>
      <pc:sldChg chg="delSp del mod">
        <pc:chgData name="Siegbert Rudolph" userId="2af4d44886c067cc" providerId="LiveId" clId="{C6BCCB6F-3D1A-4410-8055-51E9839771F8}" dt="2023-04-22T09:13:58.631" v="1909" actId="47"/>
        <pc:sldMkLst>
          <pc:docMk/>
          <pc:sldMk cId="2916245632" sldId="1151"/>
        </pc:sldMkLst>
        <pc:picChg chg="del">
          <ac:chgData name="Siegbert Rudolph" userId="2af4d44886c067cc" providerId="LiveId" clId="{C6BCCB6F-3D1A-4410-8055-51E9839771F8}" dt="2023-04-21T21:09:19.285" v="242" actId="478"/>
          <ac:picMkLst>
            <pc:docMk/>
            <pc:sldMk cId="2916245632" sldId="1151"/>
            <ac:picMk id="6" creationId="{48E0B8BA-4CBE-2B9C-E1A7-B89A600312B3}"/>
          </ac:picMkLst>
        </pc:picChg>
      </pc:sldChg>
      <pc:sldChg chg="delSp del mod">
        <pc:chgData name="Siegbert Rudolph" userId="2af4d44886c067cc" providerId="LiveId" clId="{C6BCCB6F-3D1A-4410-8055-51E9839771F8}" dt="2023-04-22T09:13:58.631" v="1909" actId="47"/>
        <pc:sldMkLst>
          <pc:docMk/>
          <pc:sldMk cId="4251043556" sldId="1152"/>
        </pc:sldMkLst>
        <pc:picChg chg="del">
          <ac:chgData name="Siegbert Rudolph" userId="2af4d44886c067cc" providerId="LiveId" clId="{C6BCCB6F-3D1A-4410-8055-51E9839771F8}" dt="2023-04-21T21:09:23.951" v="243" actId="478"/>
          <ac:picMkLst>
            <pc:docMk/>
            <pc:sldMk cId="4251043556" sldId="1152"/>
            <ac:picMk id="4" creationId="{87750791-E966-0C72-FECB-C1284102D6B9}"/>
          </ac:picMkLst>
        </pc:picChg>
      </pc:sldChg>
      <pc:sldChg chg="delSp add del mod">
        <pc:chgData name="Siegbert Rudolph" userId="2af4d44886c067cc" providerId="LiveId" clId="{C6BCCB6F-3D1A-4410-8055-51E9839771F8}" dt="2023-04-22T09:13:58.631" v="1909" actId="47"/>
        <pc:sldMkLst>
          <pc:docMk/>
          <pc:sldMk cId="2469362954" sldId="1153"/>
        </pc:sldMkLst>
        <pc:picChg chg="del">
          <ac:chgData name="Siegbert Rudolph" userId="2af4d44886c067cc" providerId="LiveId" clId="{C6BCCB6F-3D1A-4410-8055-51E9839771F8}" dt="2023-04-21T21:09:12.622" v="241" actId="478"/>
          <ac:picMkLst>
            <pc:docMk/>
            <pc:sldMk cId="2469362954" sldId="1153"/>
            <ac:picMk id="4" creationId="{CD1AA62A-ED83-1D2C-E727-044B877BC20C}"/>
          </ac:picMkLst>
        </pc:picChg>
      </pc:sldChg>
      <pc:sldChg chg="modSp del mod">
        <pc:chgData name="Siegbert Rudolph" userId="2af4d44886c067cc" providerId="LiveId" clId="{C6BCCB6F-3D1A-4410-8055-51E9839771F8}" dt="2023-04-22T09:13:58.631" v="1909" actId="47"/>
        <pc:sldMkLst>
          <pc:docMk/>
          <pc:sldMk cId="4008052441" sldId="1154"/>
        </pc:sldMkLst>
        <pc:spChg chg="mod">
          <ac:chgData name="Siegbert Rudolph" userId="2af4d44886c067cc" providerId="LiveId" clId="{C6BCCB6F-3D1A-4410-8055-51E9839771F8}" dt="2023-04-21T21:53:09.928" v="701" actId="14100"/>
          <ac:spMkLst>
            <pc:docMk/>
            <pc:sldMk cId="4008052441" sldId="1154"/>
            <ac:spMk id="2" creationId="{DE64B889-3D89-4C79-8DA1-331FE21E5F75}"/>
          </ac:spMkLst>
        </pc:spChg>
      </pc:sldChg>
      <pc:sldChg chg="del">
        <pc:chgData name="Siegbert Rudolph" userId="2af4d44886c067cc" providerId="LiveId" clId="{C6BCCB6F-3D1A-4410-8055-51E9839771F8}" dt="2023-04-21T17:53:32.419" v="57" actId="47"/>
        <pc:sldMkLst>
          <pc:docMk/>
          <pc:sldMk cId="2853636395" sldId="1156"/>
        </pc:sldMkLst>
      </pc:sldChg>
      <pc:sldChg chg="del">
        <pc:chgData name="Siegbert Rudolph" userId="2af4d44886c067cc" providerId="LiveId" clId="{C6BCCB6F-3D1A-4410-8055-51E9839771F8}" dt="2023-04-22T07:21:20.133" v="780" actId="47"/>
        <pc:sldMkLst>
          <pc:docMk/>
          <pc:sldMk cId="3452266076" sldId="1157"/>
        </pc:sldMkLst>
      </pc:sldChg>
      <pc:sldChg chg="del">
        <pc:chgData name="Siegbert Rudolph" userId="2af4d44886c067cc" providerId="LiveId" clId="{C6BCCB6F-3D1A-4410-8055-51E9839771F8}" dt="2023-04-22T07:21:18.984" v="779" actId="47"/>
        <pc:sldMkLst>
          <pc:docMk/>
          <pc:sldMk cId="349993250" sldId="1158"/>
        </pc:sldMkLst>
      </pc:sldChg>
      <pc:sldChg chg="modSp add del">
        <pc:chgData name="Siegbert Rudolph" userId="2af4d44886c067cc" providerId="LiveId" clId="{C6BCCB6F-3D1A-4410-8055-51E9839771F8}" dt="2023-04-22T09:13:58.631" v="1909" actId="47"/>
        <pc:sldMkLst>
          <pc:docMk/>
          <pc:sldMk cId="3846208868" sldId="1159"/>
        </pc:sldMkLst>
        <pc:spChg chg="mod">
          <ac:chgData name="Siegbert Rudolph" userId="2af4d44886c067cc" providerId="LiveId" clId="{C6BCCB6F-3D1A-4410-8055-51E9839771F8}" dt="2023-04-21T17:53:01.047" v="55" actId="554"/>
          <ac:spMkLst>
            <pc:docMk/>
            <pc:sldMk cId="3846208868" sldId="1159"/>
            <ac:spMk id="7" creationId="{E487DEDD-8856-EC85-59E2-F2638CB0DEDA}"/>
          </ac:spMkLst>
        </pc:spChg>
        <pc:spChg chg="mod">
          <ac:chgData name="Siegbert Rudolph" userId="2af4d44886c067cc" providerId="LiveId" clId="{C6BCCB6F-3D1A-4410-8055-51E9839771F8}" dt="2023-04-21T21:20:48.398" v="320" actId="1038"/>
          <ac:spMkLst>
            <pc:docMk/>
            <pc:sldMk cId="3846208868" sldId="1159"/>
            <ac:spMk id="9" creationId="{E40C545E-6935-2B2B-BDBA-BC1A17AC3A5F}"/>
          </ac:spMkLst>
        </pc:spChg>
        <pc:spChg chg="mod">
          <ac:chgData name="Siegbert Rudolph" userId="2af4d44886c067cc" providerId="LiveId" clId="{C6BCCB6F-3D1A-4410-8055-51E9839771F8}" dt="2023-04-21T17:53:01.047" v="55" actId="554"/>
          <ac:spMkLst>
            <pc:docMk/>
            <pc:sldMk cId="3846208868" sldId="1159"/>
            <ac:spMk id="10" creationId="{2B877029-1C37-6680-37F5-E25DA79EFD7C}"/>
          </ac:spMkLst>
        </pc:spChg>
        <pc:spChg chg="mod">
          <ac:chgData name="Siegbert Rudolph" userId="2af4d44886c067cc" providerId="LiveId" clId="{C6BCCB6F-3D1A-4410-8055-51E9839771F8}" dt="2023-04-21T17:53:01.047" v="55" actId="554"/>
          <ac:spMkLst>
            <pc:docMk/>
            <pc:sldMk cId="3846208868" sldId="1159"/>
            <ac:spMk id="28" creationId="{190F638E-0663-A784-C6D7-A69971D0C5BF}"/>
          </ac:spMkLst>
        </pc:spChg>
        <pc:spChg chg="mod">
          <ac:chgData name="Siegbert Rudolph" userId="2af4d44886c067cc" providerId="LiveId" clId="{C6BCCB6F-3D1A-4410-8055-51E9839771F8}" dt="2023-04-21T17:53:01.047" v="55" actId="554"/>
          <ac:spMkLst>
            <pc:docMk/>
            <pc:sldMk cId="3846208868" sldId="1159"/>
            <ac:spMk id="35" creationId="{E60ABCD5-F3F2-CBAC-69C7-983B44D352FA}"/>
          </ac:spMkLst>
        </pc:spChg>
        <pc:spChg chg="mod">
          <ac:chgData name="Siegbert Rudolph" userId="2af4d44886c067cc" providerId="LiveId" clId="{C6BCCB6F-3D1A-4410-8055-51E9839771F8}" dt="2023-04-21T17:53:01.047" v="55" actId="554"/>
          <ac:spMkLst>
            <pc:docMk/>
            <pc:sldMk cId="3846208868" sldId="1159"/>
            <ac:spMk id="57" creationId="{A41D9A42-AC0D-BD04-EE5F-A8A918F3C6CF}"/>
          </ac:spMkLst>
        </pc:spChg>
        <pc:spChg chg="mod">
          <ac:chgData name="Siegbert Rudolph" userId="2af4d44886c067cc" providerId="LiveId" clId="{C6BCCB6F-3D1A-4410-8055-51E9839771F8}" dt="2023-04-21T17:53:01.047" v="55" actId="554"/>
          <ac:spMkLst>
            <pc:docMk/>
            <pc:sldMk cId="3846208868" sldId="1159"/>
            <ac:spMk id="62" creationId="{10796DD8-A727-DD54-0F14-0EAA5F09D77A}"/>
          </ac:spMkLst>
        </pc:spChg>
        <pc:spChg chg="mod">
          <ac:chgData name="Siegbert Rudolph" userId="2af4d44886c067cc" providerId="LiveId" clId="{C6BCCB6F-3D1A-4410-8055-51E9839771F8}" dt="2023-04-21T17:53:10.083" v="56" actId="554"/>
          <ac:spMkLst>
            <pc:docMk/>
            <pc:sldMk cId="3846208868" sldId="1159"/>
            <ac:spMk id="67" creationId="{F5ADDB92-0429-E2B8-4352-B81EC52E7753}"/>
          </ac:spMkLst>
        </pc:spChg>
        <pc:spChg chg="mod">
          <ac:chgData name="Siegbert Rudolph" userId="2af4d44886c067cc" providerId="LiveId" clId="{C6BCCB6F-3D1A-4410-8055-51E9839771F8}" dt="2023-04-21T17:53:01.047" v="55" actId="554"/>
          <ac:spMkLst>
            <pc:docMk/>
            <pc:sldMk cId="3846208868" sldId="1159"/>
            <ac:spMk id="72" creationId="{3BFB2DC7-223F-F907-69D4-A4533132F1CD}"/>
          </ac:spMkLst>
        </pc:spChg>
        <pc:spChg chg="mod">
          <ac:chgData name="Siegbert Rudolph" userId="2af4d44886c067cc" providerId="LiveId" clId="{C6BCCB6F-3D1A-4410-8055-51E9839771F8}" dt="2023-04-21T17:53:01.047" v="55" actId="554"/>
          <ac:spMkLst>
            <pc:docMk/>
            <pc:sldMk cId="3846208868" sldId="1159"/>
            <ac:spMk id="76" creationId="{86912B5F-00DF-72DC-855C-C790DABD709D}"/>
          </ac:spMkLst>
        </pc:spChg>
        <pc:spChg chg="mod">
          <ac:chgData name="Siegbert Rudolph" userId="2af4d44886c067cc" providerId="LiveId" clId="{C6BCCB6F-3D1A-4410-8055-51E9839771F8}" dt="2023-04-21T17:53:10.083" v="56" actId="554"/>
          <ac:spMkLst>
            <pc:docMk/>
            <pc:sldMk cId="3846208868" sldId="1159"/>
            <ac:spMk id="92" creationId="{FDF15930-5482-545F-7AE1-3A90C2579CDE}"/>
          </ac:spMkLst>
        </pc:spChg>
        <pc:spChg chg="mod">
          <ac:chgData name="Siegbert Rudolph" userId="2af4d44886c067cc" providerId="LiveId" clId="{C6BCCB6F-3D1A-4410-8055-51E9839771F8}" dt="2023-04-21T17:53:10.083" v="56" actId="554"/>
          <ac:spMkLst>
            <pc:docMk/>
            <pc:sldMk cId="3846208868" sldId="1159"/>
            <ac:spMk id="101" creationId="{C1507CEF-DAAD-BD31-13FE-BBCCB2183083}"/>
          </ac:spMkLst>
        </pc:spChg>
        <pc:spChg chg="mod">
          <ac:chgData name="Siegbert Rudolph" userId="2af4d44886c067cc" providerId="LiveId" clId="{C6BCCB6F-3D1A-4410-8055-51E9839771F8}" dt="2023-04-21T17:53:01.047" v="55" actId="554"/>
          <ac:spMkLst>
            <pc:docMk/>
            <pc:sldMk cId="3846208868" sldId="1159"/>
            <ac:spMk id="112" creationId="{D9C90FEB-6E1F-0924-803F-E0459C3DDBA7}"/>
          </ac:spMkLst>
        </pc:spChg>
        <pc:spChg chg="mod">
          <ac:chgData name="Siegbert Rudolph" userId="2af4d44886c067cc" providerId="LiveId" clId="{C6BCCB6F-3D1A-4410-8055-51E9839771F8}" dt="2023-04-21T17:53:10.083" v="56" actId="554"/>
          <ac:spMkLst>
            <pc:docMk/>
            <pc:sldMk cId="3846208868" sldId="1159"/>
            <ac:spMk id="116" creationId="{9214FE31-71A2-2569-692B-7FE91B7D8B8F}"/>
          </ac:spMkLst>
        </pc:spChg>
        <pc:spChg chg="mod">
          <ac:chgData name="Siegbert Rudolph" userId="2af4d44886c067cc" providerId="LiveId" clId="{C6BCCB6F-3D1A-4410-8055-51E9839771F8}" dt="2023-04-21T21:15:40.317" v="291" actId="1038"/>
          <ac:spMkLst>
            <pc:docMk/>
            <pc:sldMk cId="3846208868" sldId="1159"/>
            <ac:spMk id="120" creationId="{7FC0CBD6-1CA4-4409-BDA5-401A64CD2A01}"/>
          </ac:spMkLst>
        </pc:spChg>
        <pc:spChg chg="mod">
          <ac:chgData name="Siegbert Rudolph" userId="2af4d44886c067cc" providerId="LiveId" clId="{C6BCCB6F-3D1A-4410-8055-51E9839771F8}" dt="2023-04-21T17:53:10.083" v="56" actId="554"/>
          <ac:spMkLst>
            <pc:docMk/>
            <pc:sldMk cId="3846208868" sldId="1159"/>
            <ac:spMk id="124" creationId="{26F8CB1B-812A-ECA4-A046-B195AEEB8867}"/>
          </ac:spMkLst>
        </pc:spChg>
        <pc:spChg chg="mod">
          <ac:chgData name="Siegbert Rudolph" userId="2af4d44886c067cc" providerId="LiveId" clId="{C6BCCB6F-3D1A-4410-8055-51E9839771F8}" dt="2023-04-21T17:53:10.083" v="56" actId="554"/>
          <ac:spMkLst>
            <pc:docMk/>
            <pc:sldMk cId="3846208868" sldId="1159"/>
            <ac:spMk id="128" creationId="{3CDCB15F-A19C-0120-183E-1D39057F8B71}"/>
          </ac:spMkLst>
        </pc:spChg>
        <pc:spChg chg="mod">
          <ac:chgData name="Siegbert Rudolph" userId="2af4d44886c067cc" providerId="LiveId" clId="{C6BCCB6F-3D1A-4410-8055-51E9839771F8}" dt="2023-04-21T17:53:01.047" v="55" actId="554"/>
          <ac:spMkLst>
            <pc:docMk/>
            <pc:sldMk cId="3846208868" sldId="1159"/>
            <ac:spMk id="144" creationId="{54A0AED4-581F-B462-95AA-6CFADDBA2A06}"/>
          </ac:spMkLst>
        </pc:spChg>
        <pc:spChg chg="mod">
          <ac:chgData name="Siegbert Rudolph" userId="2af4d44886c067cc" providerId="LiveId" clId="{C6BCCB6F-3D1A-4410-8055-51E9839771F8}" dt="2023-04-21T17:53:01.047" v="55" actId="554"/>
          <ac:spMkLst>
            <pc:docMk/>
            <pc:sldMk cId="3846208868" sldId="1159"/>
            <ac:spMk id="149" creationId="{D53BBD57-F404-C4DA-D6EE-0F6C82479170}"/>
          </ac:spMkLst>
        </pc:spChg>
        <pc:spChg chg="mod">
          <ac:chgData name="Siegbert Rudolph" userId="2af4d44886c067cc" providerId="LiveId" clId="{C6BCCB6F-3D1A-4410-8055-51E9839771F8}" dt="2023-04-21T17:53:01.047" v="55" actId="554"/>
          <ac:spMkLst>
            <pc:docMk/>
            <pc:sldMk cId="3846208868" sldId="1159"/>
            <ac:spMk id="155" creationId="{27B83906-4981-EEB7-A41B-9DDCD70B444C}"/>
          </ac:spMkLst>
        </pc:spChg>
        <pc:spChg chg="mod">
          <ac:chgData name="Siegbert Rudolph" userId="2af4d44886c067cc" providerId="LiveId" clId="{C6BCCB6F-3D1A-4410-8055-51E9839771F8}" dt="2023-04-21T17:53:10.083" v="56" actId="554"/>
          <ac:spMkLst>
            <pc:docMk/>
            <pc:sldMk cId="3846208868" sldId="1159"/>
            <ac:spMk id="160" creationId="{B78956ED-01C5-383A-F038-AA8E3813D1EE}"/>
          </ac:spMkLst>
        </pc:spChg>
        <pc:spChg chg="mod">
          <ac:chgData name="Siegbert Rudolph" userId="2af4d44886c067cc" providerId="LiveId" clId="{C6BCCB6F-3D1A-4410-8055-51E9839771F8}" dt="2023-04-21T17:52:45.037" v="54" actId="1036"/>
          <ac:spMkLst>
            <pc:docMk/>
            <pc:sldMk cId="3846208868" sldId="1159"/>
            <ac:spMk id="172" creationId="{D484F53B-68B9-0191-A276-F9BD3133C94F}"/>
          </ac:spMkLst>
        </pc:spChg>
        <pc:spChg chg="mod">
          <ac:chgData name="Siegbert Rudolph" userId="2af4d44886c067cc" providerId="LiveId" clId="{C6BCCB6F-3D1A-4410-8055-51E9839771F8}" dt="2023-04-21T17:53:10.083" v="56" actId="554"/>
          <ac:spMkLst>
            <pc:docMk/>
            <pc:sldMk cId="3846208868" sldId="1159"/>
            <ac:spMk id="173" creationId="{A2E24848-7DB5-5E29-7A18-25A9FE4AD203}"/>
          </ac:spMkLst>
        </pc:spChg>
        <pc:spChg chg="mod">
          <ac:chgData name="Siegbert Rudolph" userId="2af4d44886c067cc" providerId="LiveId" clId="{C6BCCB6F-3D1A-4410-8055-51E9839771F8}" dt="2023-04-21T17:53:10.083" v="56" actId="554"/>
          <ac:spMkLst>
            <pc:docMk/>
            <pc:sldMk cId="3846208868" sldId="1159"/>
            <ac:spMk id="177" creationId="{2B46F5A1-B7FC-59DD-10D5-FC61272DB69C}"/>
          </ac:spMkLst>
        </pc:spChg>
        <pc:spChg chg="mod">
          <ac:chgData name="Siegbert Rudolph" userId="2af4d44886c067cc" providerId="LiveId" clId="{C6BCCB6F-3D1A-4410-8055-51E9839771F8}" dt="2023-04-21T17:53:10.083" v="56" actId="554"/>
          <ac:spMkLst>
            <pc:docMk/>
            <pc:sldMk cId="3846208868" sldId="1159"/>
            <ac:spMk id="181" creationId="{D08D46B9-BBD8-465D-9A94-CAF170C61376}"/>
          </ac:spMkLst>
        </pc:spChg>
        <pc:spChg chg="mod">
          <ac:chgData name="Siegbert Rudolph" userId="2af4d44886c067cc" providerId="LiveId" clId="{C6BCCB6F-3D1A-4410-8055-51E9839771F8}" dt="2023-04-21T17:53:10.083" v="56" actId="554"/>
          <ac:spMkLst>
            <pc:docMk/>
            <pc:sldMk cId="3846208868" sldId="1159"/>
            <ac:spMk id="185" creationId="{B34437BE-B5B4-1258-96A0-8FF388CA6307}"/>
          </ac:spMkLst>
        </pc:spChg>
      </pc:sldChg>
      <pc:sldChg chg="addSp delSp modSp add del mod">
        <pc:chgData name="Siegbert Rudolph" userId="2af4d44886c067cc" providerId="LiveId" clId="{C6BCCB6F-3D1A-4410-8055-51E9839771F8}" dt="2023-04-22T09:13:58.631" v="1909" actId="47"/>
        <pc:sldMkLst>
          <pc:docMk/>
          <pc:sldMk cId="830187401" sldId="1160"/>
        </pc:sldMkLst>
        <pc:spChg chg="mod">
          <ac:chgData name="Siegbert Rudolph" userId="2af4d44886c067cc" providerId="LiveId" clId="{C6BCCB6F-3D1A-4410-8055-51E9839771F8}" dt="2023-04-21T17:55:13.066" v="155" actId="20577"/>
          <ac:spMkLst>
            <pc:docMk/>
            <pc:sldMk cId="830187401" sldId="1160"/>
            <ac:spMk id="2" creationId="{DE64B889-3D89-4C79-8DA1-331FE21E5F75}"/>
          </ac:spMkLst>
        </pc:spChg>
        <pc:picChg chg="add del mod">
          <ac:chgData name="Siegbert Rudolph" userId="2af4d44886c067cc" providerId="LiveId" clId="{C6BCCB6F-3D1A-4410-8055-51E9839771F8}" dt="2023-04-21T21:15:57.963" v="293" actId="478"/>
          <ac:picMkLst>
            <pc:docMk/>
            <pc:sldMk cId="830187401" sldId="1160"/>
            <ac:picMk id="4" creationId="{B16BF92B-EE4D-4B87-8F91-81E499DABF51}"/>
          </ac:picMkLst>
        </pc:picChg>
        <pc:picChg chg="add mod">
          <ac:chgData name="Siegbert Rudolph" userId="2af4d44886c067cc" providerId="LiveId" clId="{C6BCCB6F-3D1A-4410-8055-51E9839771F8}" dt="2023-04-21T21:17:35.449" v="301" actId="1076"/>
          <ac:picMkLst>
            <pc:docMk/>
            <pc:sldMk cId="830187401" sldId="1160"/>
            <ac:picMk id="6" creationId="{1FD95348-48F6-7F7D-A3C8-91B479DA737E}"/>
          </ac:picMkLst>
        </pc:picChg>
        <pc:picChg chg="del">
          <ac:chgData name="Siegbert Rudolph" userId="2af4d44886c067cc" providerId="LiveId" clId="{C6BCCB6F-3D1A-4410-8055-51E9839771F8}" dt="2023-04-21T21:05:57.589" v="232" actId="478"/>
          <ac:picMkLst>
            <pc:docMk/>
            <pc:sldMk cId="830187401" sldId="1160"/>
            <ac:picMk id="9" creationId="{9C4B9A30-834C-2107-233E-CD5F7C3E1906}"/>
          </ac:picMkLst>
        </pc:picChg>
      </pc:sldChg>
      <pc:sldChg chg="addSp delSp add del mod">
        <pc:chgData name="Siegbert Rudolph" userId="2af4d44886c067cc" providerId="LiveId" clId="{C6BCCB6F-3D1A-4410-8055-51E9839771F8}" dt="2023-04-21T21:08:14.361" v="236" actId="47"/>
        <pc:sldMkLst>
          <pc:docMk/>
          <pc:sldMk cId="2786443618" sldId="1161"/>
        </pc:sldMkLst>
        <pc:picChg chg="add del">
          <ac:chgData name="Siegbert Rudolph" userId="2af4d44886c067cc" providerId="LiveId" clId="{C6BCCB6F-3D1A-4410-8055-51E9839771F8}" dt="2023-04-21T21:06:24.384" v="235" actId="478"/>
          <ac:picMkLst>
            <pc:docMk/>
            <pc:sldMk cId="2786443618" sldId="1161"/>
            <ac:picMk id="70" creationId="{3AEDF789-9223-270C-B344-D5993A4BC342}"/>
          </ac:picMkLst>
        </pc:picChg>
      </pc:sldChg>
      <pc:sldChg chg="addSp modSp add del mod ord">
        <pc:chgData name="Siegbert Rudolph" userId="2af4d44886c067cc" providerId="LiveId" clId="{C6BCCB6F-3D1A-4410-8055-51E9839771F8}" dt="2023-04-22T09:02:45.655" v="1888" actId="47"/>
        <pc:sldMkLst>
          <pc:docMk/>
          <pc:sldMk cId="2805779394" sldId="1161"/>
        </pc:sldMkLst>
        <pc:spChg chg="mod">
          <ac:chgData name="Siegbert Rudolph" userId="2af4d44886c067cc" providerId="LiveId" clId="{C6BCCB6F-3D1A-4410-8055-51E9839771F8}" dt="2023-04-21T21:56:27.193" v="770" actId="404"/>
          <ac:spMkLst>
            <pc:docMk/>
            <pc:sldMk cId="2805779394" sldId="1161"/>
            <ac:spMk id="2" creationId="{DE64B889-3D89-4C79-8DA1-331FE21E5F75}"/>
          </ac:spMkLst>
        </pc:spChg>
        <pc:spChg chg="mod">
          <ac:chgData name="Siegbert Rudolph" userId="2af4d44886c067cc" providerId="LiveId" clId="{C6BCCB6F-3D1A-4410-8055-51E9839771F8}" dt="2023-04-21T21:32:30.843" v="395" actId="554"/>
          <ac:spMkLst>
            <pc:docMk/>
            <pc:sldMk cId="2805779394" sldId="1161"/>
            <ac:spMk id="4" creationId="{E95787E5-1C0F-505A-DA4C-41D1F693D204}"/>
          </ac:spMkLst>
        </pc:spChg>
        <pc:spChg chg="mod">
          <ac:chgData name="Siegbert Rudolph" userId="2af4d44886c067cc" providerId="LiveId" clId="{C6BCCB6F-3D1A-4410-8055-51E9839771F8}" dt="2023-04-21T21:37:57.969" v="427" actId="554"/>
          <ac:spMkLst>
            <pc:docMk/>
            <pc:sldMk cId="2805779394" sldId="1161"/>
            <ac:spMk id="7" creationId="{E487DEDD-8856-EC85-59E2-F2638CB0DEDA}"/>
          </ac:spMkLst>
        </pc:spChg>
        <pc:spChg chg="mod">
          <ac:chgData name="Siegbert Rudolph" userId="2af4d44886c067cc" providerId="LiveId" clId="{C6BCCB6F-3D1A-4410-8055-51E9839771F8}" dt="2023-04-21T21:37:57.969" v="427" actId="554"/>
          <ac:spMkLst>
            <pc:docMk/>
            <pc:sldMk cId="2805779394" sldId="1161"/>
            <ac:spMk id="8" creationId="{802A1450-A9F2-06B0-34DD-876274371D0C}"/>
          </ac:spMkLst>
        </pc:spChg>
        <pc:spChg chg="mod">
          <ac:chgData name="Siegbert Rudolph" userId="2af4d44886c067cc" providerId="LiveId" clId="{C6BCCB6F-3D1A-4410-8055-51E9839771F8}" dt="2023-04-21T21:37:57.969" v="427" actId="554"/>
          <ac:spMkLst>
            <pc:docMk/>
            <pc:sldMk cId="2805779394" sldId="1161"/>
            <ac:spMk id="9" creationId="{E40C545E-6935-2B2B-BDBA-BC1A17AC3A5F}"/>
          </ac:spMkLst>
        </pc:spChg>
        <pc:spChg chg="mod">
          <ac:chgData name="Siegbert Rudolph" userId="2af4d44886c067cc" providerId="LiveId" clId="{C6BCCB6F-3D1A-4410-8055-51E9839771F8}" dt="2023-04-21T21:37:57.969" v="427" actId="554"/>
          <ac:spMkLst>
            <pc:docMk/>
            <pc:sldMk cId="2805779394" sldId="1161"/>
            <ac:spMk id="10" creationId="{2B877029-1C37-6680-37F5-E25DA79EFD7C}"/>
          </ac:spMkLst>
        </pc:spChg>
        <pc:spChg chg="mod">
          <ac:chgData name="Siegbert Rudolph" userId="2af4d44886c067cc" providerId="LiveId" clId="{C6BCCB6F-3D1A-4410-8055-51E9839771F8}" dt="2023-04-21T21:37:57.969" v="427" actId="554"/>
          <ac:spMkLst>
            <pc:docMk/>
            <pc:sldMk cId="2805779394" sldId="1161"/>
            <ac:spMk id="11" creationId="{B55D7328-8990-69E8-F75D-ECAB523572BF}"/>
          </ac:spMkLst>
        </pc:spChg>
        <pc:spChg chg="mod">
          <ac:chgData name="Siegbert Rudolph" userId="2af4d44886c067cc" providerId="LiveId" clId="{C6BCCB6F-3D1A-4410-8055-51E9839771F8}" dt="2023-04-21T21:45:36.867" v="522" actId="1036"/>
          <ac:spMkLst>
            <pc:docMk/>
            <pc:sldMk cId="2805779394" sldId="1161"/>
            <ac:spMk id="15" creationId="{D0DAE15C-4B9A-1383-E579-789F2FCEC2C4}"/>
          </ac:spMkLst>
        </pc:spChg>
        <pc:spChg chg="mod">
          <ac:chgData name="Siegbert Rudolph" userId="2af4d44886c067cc" providerId="LiveId" clId="{C6BCCB6F-3D1A-4410-8055-51E9839771F8}" dt="2023-04-21T21:37:57.969" v="427" actId="554"/>
          <ac:spMkLst>
            <pc:docMk/>
            <pc:sldMk cId="2805779394" sldId="1161"/>
            <ac:spMk id="17" creationId="{E9D36142-C6D2-A8A4-67CF-D89AAE3002DC}"/>
          </ac:spMkLst>
        </pc:spChg>
        <pc:spChg chg="mod">
          <ac:chgData name="Siegbert Rudolph" userId="2af4d44886c067cc" providerId="LiveId" clId="{C6BCCB6F-3D1A-4410-8055-51E9839771F8}" dt="2023-04-21T21:37:57.969" v="427" actId="554"/>
          <ac:spMkLst>
            <pc:docMk/>
            <pc:sldMk cId="2805779394" sldId="1161"/>
            <ac:spMk id="20" creationId="{32252380-4857-7CFF-3B89-AB4ABCFBEEF7}"/>
          </ac:spMkLst>
        </pc:spChg>
        <pc:spChg chg="mod">
          <ac:chgData name="Siegbert Rudolph" userId="2af4d44886c067cc" providerId="LiveId" clId="{C6BCCB6F-3D1A-4410-8055-51E9839771F8}" dt="2023-04-21T21:37:57.969" v="427" actId="554"/>
          <ac:spMkLst>
            <pc:docMk/>
            <pc:sldMk cId="2805779394" sldId="1161"/>
            <ac:spMk id="21" creationId="{4C3086EF-C9F2-7548-625C-23BD1CDAA908}"/>
          </ac:spMkLst>
        </pc:spChg>
        <pc:spChg chg="mod">
          <ac:chgData name="Siegbert Rudolph" userId="2af4d44886c067cc" providerId="LiveId" clId="{C6BCCB6F-3D1A-4410-8055-51E9839771F8}" dt="2023-04-21T21:35:56.490" v="413" actId="1076"/>
          <ac:spMkLst>
            <pc:docMk/>
            <pc:sldMk cId="2805779394" sldId="1161"/>
            <ac:spMk id="22" creationId="{6D06A740-7FF6-4337-D0FE-CB55EFF0EFCD}"/>
          </ac:spMkLst>
        </pc:spChg>
        <pc:spChg chg="mod">
          <ac:chgData name="Siegbert Rudolph" userId="2af4d44886c067cc" providerId="LiveId" clId="{C6BCCB6F-3D1A-4410-8055-51E9839771F8}" dt="2023-04-21T21:37:57.969" v="427" actId="554"/>
          <ac:spMkLst>
            <pc:docMk/>
            <pc:sldMk cId="2805779394" sldId="1161"/>
            <ac:spMk id="24" creationId="{7FC79FC4-FBF4-5275-B95B-50884096623A}"/>
          </ac:spMkLst>
        </pc:spChg>
        <pc:spChg chg="mod">
          <ac:chgData name="Siegbert Rudolph" userId="2af4d44886c067cc" providerId="LiveId" clId="{C6BCCB6F-3D1A-4410-8055-51E9839771F8}" dt="2023-04-21T21:45:36.867" v="522" actId="1036"/>
          <ac:spMkLst>
            <pc:docMk/>
            <pc:sldMk cId="2805779394" sldId="1161"/>
            <ac:spMk id="26" creationId="{F0F57EEA-229B-8D72-3EE0-572C77518A18}"/>
          </ac:spMkLst>
        </pc:spChg>
        <pc:spChg chg="mod">
          <ac:chgData name="Siegbert Rudolph" userId="2af4d44886c067cc" providerId="LiveId" clId="{C6BCCB6F-3D1A-4410-8055-51E9839771F8}" dt="2023-04-21T21:32:30.843" v="395" actId="554"/>
          <ac:spMkLst>
            <pc:docMk/>
            <pc:sldMk cId="2805779394" sldId="1161"/>
            <ac:spMk id="27" creationId="{479D598D-107F-E838-5C34-954E23E23205}"/>
          </ac:spMkLst>
        </pc:spChg>
        <pc:spChg chg="mod">
          <ac:chgData name="Siegbert Rudolph" userId="2af4d44886c067cc" providerId="LiveId" clId="{C6BCCB6F-3D1A-4410-8055-51E9839771F8}" dt="2023-04-21T21:37:57.969" v="427" actId="554"/>
          <ac:spMkLst>
            <pc:docMk/>
            <pc:sldMk cId="2805779394" sldId="1161"/>
            <ac:spMk id="28" creationId="{190F638E-0663-A784-C6D7-A69971D0C5BF}"/>
          </ac:spMkLst>
        </pc:spChg>
        <pc:spChg chg="mod">
          <ac:chgData name="Siegbert Rudolph" userId="2af4d44886c067cc" providerId="LiveId" clId="{C6BCCB6F-3D1A-4410-8055-51E9839771F8}" dt="2023-04-21T21:45:36.867" v="522" actId="1036"/>
          <ac:spMkLst>
            <pc:docMk/>
            <pc:sldMk cId="2805779394" sldId="1161"/>
            <ac:spMk id="30" creationId="{81A20F59-3F55-3197-BD68-26D060AEFBC2}"/>
          </ac:spMkLst>
        </pc:spChg>
        <pc:spChg chg="mod">
          <ac:chgData name="Siegbert Rudolph" userId="2af4d44886c067cc" providerId="LiveId" clId="{C6BCCB6F-3D1A-4410-8055-51E9839771F8}" dt="2023-04-21T21:32:30.843" v="395" actId="554"/>
          <ac:spMkLst>
            <pc:docMk/>
            <pc:sldMk cId="2805779394" sldId="1161"/>
            <ac:spMk id="32" creationId="{8879A33D-F513-C4F5-28EC-01D1E6F388DE}"/>
          </ac:spMkLst>
        </pc:spChg>
        <pc:spChg chg="mod">
          <ac:chgData name="Siegbert Rudolph" userId="2af4d44886c067cc" providerId="LiveId" clId="{C6BCCB6F-3D1A-4410-8055-51E9839771F8}" dt="2023-04-21T21:37:57.969" v="427" actId="554"/>
          <ac:spMkLst>
            <pc:docMk/>
            <pc:sldMk cId="2805779394" sldId="1161"/>
            <ac:spMk id="35" creationId="{E60ABCD5-F3F2-CBAC-69C7-983B44D352FA}"/>
          </ac:spMkLst>
        </pc:spChg>
        <pc:spChg chg="mod">
          <ac:chgData name="Siegbert Rudolph" userId="2af4d44886c067cc" providerId="LiveId" clId="{C6BCCB6F-3D1A-4410-8055-51E9839771F8}" dt="2023-04-21T21:37:57.969" v="427" actId="554"/>
          <ac:spMkLst>
            <pc:docMk/>
            <pc:sldMk cId="2805779394" sldId="1161"/>
            <ac:spMk id="36" creationId="{836EBCFD-01E5-7599-1F19-A75EAAE138BE}"/>
          </ac:spMkLst>
        </pc:spChg>
        <pc:spChg chg="mod">
          <ac:chgData name="Siegbert Rudolph" userId="2af4d44886c067cc" providerId="LiveId" clId="{C6BCCB6F-3D1A-4410-8055-51E9839771F8}" dt="2023-04-21T21:37:57.969" v="427" actId="554"/>
          <ac:spMkLst>
            <pc:docMk/>
            <pc:sldMk cId="2805779394" sldId="1161"/>
            <ac:spMk id="39" creationId="{142B6CF4-C6E3-0A50-6D3F-833E7298973E}"/>
          </ac:spMkLst>
        </pc:spChg>
        <pc:spChg chg="mod">
          <ac:chgData name="Siegbert Rudolph" userId="2af4d44886c067cc" providerId="LiveId" clId="{C6BCCB6F-3D1A-4410-8055-51E9839771F8}" dt="2023-04-21T21:45:36.867" v="522" actId="1036"/>
          <ac:spMkLst>
            <pc:docMk/>
            <pc:sldMk cId="2805779394" sldId="1161"/>
            <ac:spMk id="41" creationId="{6182371D-60E5-8570-AF7B-1B16288F94AB}"/>
          </ac:spMkLst>
        </pc:spChg>
        <pc:spChg chg="mod">
          <ac:chgData name="Siegbert Rudolph" userId="2af4d44886c067cc" providerId="LiveId" clId="{C6BCCB6F-3D1A-4410-8055-51E9839771F8}" dt="2023-04-21T21:35:42.346" v="412" actId="1076"/>
          <ac:spMkLst>
            <pc:docMk/>
            <pc:sldMk cId="2805779394" sldId="1161"/>
            <ac:spMk id="42" creationId="{409B565D-8EB9-68FB-D4B4-BA765A6E02CC}"/>
          </ac:spMkLst>
        </pc:spChg>
        <pc:spChg chg="mod">
          <ac:chgData name="Siegbert Rudolph" userId="2af4d44886c067cc" providerId="LiveId" clId="{C6BCCB6F-3D1A-4410-8055-51E9839771F8}" dt="2023-04-21T21:37:57.969" v="427" actId="554"/>
          <ac:spMkLst>
            <pc:docMk/>
            <pc:sldMk cId="2805779394" sldId="1161"/>
            <ac:spMk id="43" creationId="{13BDB38B-FAA7-0098-9D2F-B60893B258FA}"/>
          </ac:spMkLst>
        </pc:spChg>
        <pc:spChg chg="mod">
          <ac:chgData name="Siegbert Rudolph" userId="2af4d44886c067cc" providerId="LiveId" clId="{C6BCCB6F-3D1A-4410-8055-51E9839771F8}" dt="2023-04-21T21:37:57.969" v="427" actId="554"/>
          <ac:spMkLst>
            <pc:docMk/>
            <pc:sldMk cId="2805779394" sldId="1161"/>
            <ac:spMk id="45" creationId="{8A2C1574-F58E-155F-5DAC-FF09637FDD50}"/>
          </ac:spMkLst>
        </pc:spChg>
        <pc:spChg chg="mod">
          <ac:chgData name="Siegbert Rudolph" userId="2af4d44886c067cc" providerId="LiveId" clId="{C6BCCB6F-3D1A-4410-8055-51E9839771F8}" dt="2023-04-21T21:45:36.867" v="522" actId="1036"/>
          <ac:spMkLst>
            <pc:docMk/>
            <pc:sldMk cId="2805779394" sldId="1161"/>
            <ac:spMk id="47" creationId="{C36DA720-AB1F-4FDD-9AC2-07E090E1FB23}"/>
          </ac:spMkLst>
        </pc:spChg>
        <pc:spChg chg="mod">
          <ac:chgData name="Siegbert Rudolph" userId="2af4d44886c067cc" providerId="LiveId" clId="{C6BCCB6F-3D1A-4410-8055-51E9839771F8}" dt="2023-04-21T21:45:36.867" v="522" actId="1036"/>
          <ac:spMkLst>
            <pc:docMk/>
            <pc:sldMk cId="2805779394" sldId="1161"/>
            <ac:spMk id="49" creationId="{0722C5E1-3E90-36EF-E1B6-9B8B354B80F1}"/>
          </ac:spMkLst>
        </pc:spChg>
        <pc:spChg chg="mod">
          <ac:chgData name="Siegbert Rudolph" userId="2af4d44886c067cc" providerId="LiveId" clId="{C6BCCB6F-3D1A-4410-8055-51E9839771F8}" dt="2023-04-21T21:32:30.843" v="395" actId="554"/>
          <ac:spMkLst>
            <pc:docMk/>
            <pc:sldMk cId="2805779394" sldId="1161"/>
            <ac:spMk id="50" creationId="{25DE9968-BFE7-4D6E-996C-8CF03B15054E}"/>
          </ac:spMkLst>
        </pc:spChg>
        <pc:spChg chg="mod">
          <ac:chgData name="Siegbert Rudolph" userId="2af4d44886c067cc" providerId="LiveId" clId="{C6BCCB6F-3D1A-4410-8055-51E9839771F8}" dt="2023-04-21T21:45:36.867" v="522" actId="1036"/>
          <ac:spMkLst>
            <pc:docMk/>
            <pc:sldMk cId="2805779394" sldId="1161"/>
            <ac:spMk id="53" creationId="{F1680C45-9E25-4F25-AE36-C5DE4FF79C8D}"/>
          </ac:spMkLst>
        </pc:spChg>
        <pc:spChg chg="mod">
          <ac:chgData name="Siegbert Rudolph" userId="2af4d44886c067cc" providerId="LiveId" clId="{C6BCCB6F-3D1A-4410-8055-51E9839771F8}" dt="2023-04-21T21:32:30.843" v="395" actId="554"/>
          <ac:spMkLst>
            <pc:docMk/>
            <pc:sldMk cId="2805779394" sldId="1161"/>
            <ac:spMk id="56" creationId="{7B1FED74-3458-D91E-75FF-288FF0BE879D}"/>
          </ac:spMkLst>
        </pc:spChg>
        <pc:spChg chg="mod">
          <ac:chgData name="Siegbert Rudolph" userId="2af4d44886c067cc" providerId="LiveId" clId="{C6BCCB6F-3D1A-4410-8055-51E9839771F8}" dt="2023-04-21T21:37:57.969" v="427" actId="554"/>
          <ac:spMkLst>
            <pc:docMk/>
            <pc:sldMk cId="2805779394" sldId="1161"/>
            <ac:spMk id="57" creationId="{A41D9A42-AC0D-BD04-EE5F-A8A918F3C6CF}"/>
          </ac:spMkLst>
        </pc:spChg>
        <pc:spChg chg="mod">
          <ac:chgData name="Siegbert Rudolph" userId="2af4d44886c067cc" providerId="LiveId" clId="{C6BCCB6F-3D1A-4410-8055-51E9839771F8}" dt="2023-04-21T21:45:36.867" v="522" actId="1036"/>
          <ac:spMkLst>
            <pc:docMk/>
            <pc:sldMk cId="2805779394" sldId="1161"/>
            <ac:spMk id="59" creationId="{702F9499-DC20-5281-4212-7FD119E8E521}"/>
          </ac:spMkLst>
        </pc:spChg>
        <pc:spChg chg="mod">
          <ac:chgData name="Siegbert Rudolph" userId="2af4d44886c067cc" providerId="LiveId" clId="{C6BCCB6F-3D1A-4410-8055-51E9839771F8}" dt="2023-04-21T21:32:30.843" v="395" actId="554"/>
          <ac:spMkLst>
            <pc:docMk/>
            <pc:sldMk cId="2805779394" sldId="1161"/>
            <ac:spMk id="61" creationId="{5DAD6106-3A7B-C698-5B4C-3B1698CE41CE}"/>
          </ac:spMkLst>
        </pc:spChg>
        <pc:spChg chg="mod">
          <ac:chgData name="Siegbert Rudolph" userId="2af4d44886c067cc" providerId="LiveId" clId="{C6BCCB6F-3D1A-4410-8055-51E9839771F8}" dt="2023-04-21T21:37:57.969" v="427" actId="554"/>
          <ac:spMkLst>
            <pc:docMk/>
            <pc:sldMk cId="2805779394" sldId="1161"/>
            <ac:spMk id="62" creationId="{10796DD8-A727-DD54-0F14-0EAA5F09D77A}"/>
          </ac:spMkLst>
        </pc:spChg>
        <pc:spChg chg="mod">
          <ac:chgData name="Siegbert Rudolph" userId="2af4d44886c067cc" providerId="LiveId" clId="{C6BCCB6F-3D1A-4410-8055-51E9839771F8}" dt="2023-04-21T21:33:10.343" v="397" actId="1038"/>
          <ac:spMkLst>
            <pc:docMk/>
            <pc:sldMk cId="2805779394" sldId="1161"/>
            <ac:spMk id="63" creationId="{E22A5B01-50CB-5972-3CEC-9BFDBFFBAC27}"/>
          </ac:spMkLst>
        </pc:spChg>
        <pc:spChg chg="mod">
          <ac:chgData name="Siegbert Rudolph" userId="2af4d44886c067cc" providerId="LiveId" clId="{C6BCCB6F-3D1A-4410-8055-51E9839771F8}" dt="2023-04-21T21:57:09.341" v="771" actId="1038"/>
          <ac:spMkLst>
            <pc:docMk/>
            <pc:sldMk cId="2805779394" sldId="1161"/>
            <ac:spMk id="64" creationId="{3BC65CA1-F428-2A44-4D70-C92C6B1F5495}"/>
          </ac:spMkLst>
        </pc:spChg>
        <pc:spChg chg="mod">
          <ac:chgData name="Siegbert Rudolph" userId="2af4d44886c067cc" providerId="LiveId" clId="{C6BCCB6F-3D1A-4410-8055-51E9839771F8}" dt="2023-04-21T21:57:09.341" v="771" actId="1038"/>
          <ac:spMkLst>
            <pc:docMk/>
            <pc:sldMk cId="2805779394" sldId="1161"/>
            <ac:spMk id="65" creationId="{90311ACE-DBD9-876D-4791-83273EB3434C}"/>
          </ac:spMkLst>
        </pc:spChg>
        <pc:spChg chg="mod">
          <ac:chgData name="Siegbert Rudolph" userId="2af4d44886c067cc" providerId="LiveId" clId="{C6BCCB6F-3D1A-4410-8055-51E9839771F8}" dt="2023-04-21T21:57:09.341" v="771" actId="1038"/>
          <ac:spMkLst>
            <pc:docMk/>
            <pc:sldMk cId="2805779394" sldId="1161"/>
            <ac:spMk id="66" creationId="{B879994D-2672-531E-9866-F47407034624}"/>
          </ac:spMkLst>
        </pc:spChg>
        <pc:spChg chg="mod">
          <ac:chgData name="Siegbert Rudolph" userId="2af4d44886c067cc" providerId="LiveId" clId="{C6BCCB6F-3D1A-4410-8055-51E9839771F8}" dt="2023-04-21T21:57:09.341" v="771" actId="1038"/>
          <ac:spMkLst>
            <pc:docMk/>
            <pc:sldMk cId="2805779394" sldId="1161"/>
            <ac:spMk id="67" creationId="{F5ADDB92-0429-E2B8-4352-B81EC52E7753}"/>
          </ac:spMkLst>
        </pc:spChg>
        <pc:spChg chg="add mod">
          <ac:chgData name="Siegbert Rudolph" userId="2af4d44886c067cc" providerId="LiveId" clId="{C6BCCB6F-3D1A-4410-8055-51E9839771F8}" dt="2023-04-22T07:33:13.213" v="911" actId="20577"/>
          <ac:spMkLst>
            <pc:docMk/>
            <pc:sldMk cId="2805779394" sldId="1161"/>
            <ac:spMk id="68" creationId="{3DB1F4A7-39C7-6770-A4B3-272B6746EA65}"/>
          </ac:spMkLst>
        </pc:spChg>
        <pc:spChg chg="mod">
          <ac:chgData name="Siegbert Rudolph" userId="2af4d44886c067cc" providerId="LiveId" clId="{C6BCCB6F-3D1A-4410-8055-51E9839771F8}" dt="2023-04-21T21:37:03.470" v="417" actId="1038"/>
          <ac:spMkLst>
            <pc:docMk/>
            <pc:sldMk cId="2805779394" sldId="1161"/>
            <ac:spMk id="69" creationId="{9B2ED296-A29A-8895-E76B-B513AAA61054}"/>
          </ac:spMkLst>
        </pc:spChg>
        <pc:spChg chg="mod">
          <ac:chgData name="Siegbert Rudolph" userId="2af4d44886c067cc" providerId="LiveId" clId="{C6BCCB6F-3D1A-4410-8055-51E9839771F8}" dt="2023-04-21T21:45:36.867" v="522" actId="1036"/>
          <ac:spMkLst>
            <pc:docMk/>
            <pc:sldMk cId="2805779394" sldId="1161"/>
            <ac:spMk id="70" creationId="{9DD91EFC-E8DF-9864-D7D5-5174ED52E17C}"/>
          </ac:spMkLst>
        </pc:spChg>
        <pc:spChg chg="mod">
          <ac:chgData name="Siegbert Rudolph" userId="2af4d44886c067cc" providerId="LiveId" clId="{C6BCCB6F-3D1A-4410-8055-51E9839771F8}" dt="2023-04-21T21:37:03.470" v="417" actId="1038"/>
          <ac:spMkLst>
            <pc:docMk/>
            <pc:sldMk cId="2805779394" sldId="1161"/>
            <ac:spMk id="71" creationId="{FC37A4C5-550D-02F5-BE27-917EF695FCA3}"/>
          </ac:spMkLst>
        </pc:spChg>
        <pc:spChg chg="mod">
          <ac:chgData name="Siegbert Rudolph" userId="2af4d44886c067cc" providerId="LiveId" clId="{C6BCCB6F-3D1A-4410-8055-51E9839771F8}" dt="2023-04-21T21:37:57.969" v="427" actId="554"/>
          <ac:spMkLst>
            <pc:docMk/>
            <pc:sldMk cId="2805779394" sldId="1161"/>
            <ac:spMk id="72" creationId="{3BFB2DC7-223F-F907-69D4-A4533132F1CD}"/>
          </ac:spMkLst>
        </pc:spChg>
        <pc:spChg chg="mod">
          <ac:chgData name="Siegbert Rudolph" userId="2af4d44886c067cc" providerId="LiveId" clId="{C6BCCB6F-3D1A-4410-8055-51E9839771F8}" dt="2023-04-21T21:37:03.470" v="417" actId="1038"/>
          <ac:spMkLst>
            <pc:docMk/>
            <pc:sldMk cId="2805779394" sldId="1161"/>
            <ac:spMk id="73" creationId="{AE656F8A-3EDF-9FCA-2727-DB2AC75E73B3}"/>
          </ac:spMkLst>
        </pc:spChg>
        <pc:spChg chg="mod">
          <ac:chgData name="Siegbert Rudolph" userId="2af4d44886c067cc" providerId="LiveId" clId="{C6BCCB6F-3D1A-4410-8055-51E9839771F8}" dt="2023-04-21T21:45:36.867" v="522" actId="1036"/>
          <ac:spMkLst>
            <pc:docMk/>
            <pc:sldMk cId="2805779394" sldId="1161"/>
            <ac:spMk id="74" creationId="{564E088E-1988-7D76-C6CF-32D0CED2DEBD}"/>
          </ac:spMkLst>
        </pc:spChg>
        <pc:spChg chg="mod">
          <ac:chgData name="Siegbert Rudolph" userId="2af4d44886c067cc" providerId="LiveId" clId="{C6BCCB6F-3D1A-4410-8055-51E9839771F8}" dt="2023-04-21T21:37:03.470" v="417" actId="1038"/>
          <ac:spMkLst>
            <pc:docMk/>
            <pc:sldMk cId="2805779394" sldId="1161"/>
            <ac:spMk id="75" creationId="{C22E4C7C-213E-B958-E983-4264AFBAF6FB}"/>
          </ac:spMkLst>
        </pc:spChg>
        <pc:spChg chg="mod">
          <ac:chgData name="Siegbert Rudolph" userId="2af4d44886c067cc" providerId="LiveId" clId="{C6BCCB6F-3D1A-4410-8055-51E9839771F8}" dt="2023-04-21T21:37:57.969" v="427" actId="554"/>
          <ac:spMkLst>
            <pc:docMk/>
            <pc:sldMk cId="2805779394" sldId="1161"/>
            <ac:spMk id="76" creationId="{86912B5F-00DF-72DC-855C-C790DABD709D}"/>
          </ac:spMkLst>
        </pc:spChg>
        <pc:spChg chg="add mod">
          <ac:chgData name="Siegbert Rudolph" userId="2af4d44886c067cc" providerId="LiveId" clId="{C6BCCB6F-3D1A-4410-8055-51E9839771F8}" dt="2023-04-22T07:33:32.296" v="921" actId="20577"/>
          <ac:spMkLst>
            <pc:docMk/>
            <pc:sldMk cId="2805779394" sldId="1161"/>
            <ac:spMk id="77" creationId="{01DE3E5B-DD15-4848-53D8-B083268AFB1F}"/>
          </ac:spMkLst>
        </pc:spChg>
        <pc:spChg chg="mod">
          <ac:chgData name="Siegbert Rudolph" userId="2af4d44886c067cc" providerId="LiveId" clId="{C6BCCB6F-3D1A-4410-8055-51E9839771F8}" dt="2023-04-21T21:45:24.900" v="520" actId="1036"/>
          <ac:spMkLst>
            <pc:docMk/>
            <pc:sldMk cId="2805779394" sldId="1161"/>
            <ac:spMk id="90" creationId="{E979E3A3-DF78-5F38-5577-D80AD21B7EE0}"/>
          </ac:spMkLst>
        </pc:spChg>
        <pc:spChg chg="mod">
          <ac:chgData name="Siegbert Rudolph" userId="2af4d44886c067cc" providerId="LiveId" clId="{C6BCCB6F-3D1A-4410-8055-51E9839771F8}" dt="2023-04-21T21:43:51.657" v="485" actId="1076"/>
          <ac:spMkLst>
            <pc:docMk/>
            <pc:sldMk cId="2805779394" sldId="1161"/>
            <ac:spMk id="91" creationId="{9D0505EF-0E46-7285-29E1-54824C8ECF8C}"/>
          </ac:spMkLst>
        </pc:spChg>
        <pc:spChg chg="mod">
          <ac:chgData name="Siegbert Rudolph" userId="2af4d44886c067cc" providerId="LiveId" clId="{C6BCCB6F-3D1A-4410-8055-51E9839771F8}" dt="2023-04-21T21:43:41.444" v="484" actId="554"/>
          <ac:spMkLst>
            <pc:docMk/>
            <pc:sldMk cId="2805779394" sldId="1161"/>
            <ac:spMk id="92" creationId="{FDF15930-5482-545F-7AE1-3A90C2579CDE}"/>
          </ac:spMkLst>
        </pc:spChg>
        <pc:spChg chg="mod">
          <ac:chgData name="Siegbert Rudolph" userId="2af4d44886c067cc" providerId="LiveId" clId="{C6BCCB6F-3D1A-4410-8055-51E9839771F8}" dt="2023-04-21T21:43:41.444" v="484" actId="554"/>
          <ac:spMkLst>
            <pc:docMk/>
            <pc:sldMk cId="2805779394" sldId="1161"/>
            <ac:spMk id="94" creationId="{32807313-6205-B85E-DA8F-DF592FABEC7A}"/>
          </ac:spMkLst>
        </pc:spChg>
        <pc:spChg chg="mod">
          <ac:chgData name="Siegbert Rudolph" userId="2af4d44886c067cc" providerId="LiveId" clId="{C6BCCB6F-3D1A-4410-8055-51E9839771F8}" dt="2023-04-21T21:45:24.900" v="520" actId="1036"/>
          <ac:spMkLst>
            <pc:docMk/>
            <pc:sldMk cId="2805779394" sldId="1161"/>
            <ac:spMk id="96" creationId="{60D9E847-E31B-9813-4FAB-B13ED87307F5}"/>
          </ac:spMkLst>
        </pc:spChg>
        <pc:spChg chg="mod">
          <ac:chgData name="Siegbert Rudolph" userId="2af4d44886c067cc" providerId="LiveId" clId="{C6BCCB6F-3D1A-4410-8055-51E9839771F8}" dt="2023-04-21T21:43:41.444" v="484" actId="554"/>
          <ac:spMkLst>
            <pc:docMk/>
            <pc:sldMk cId="2805779394" sldId="1161"/>
            <ac:spMk id="101" creationId="{C1507CEF-DAAD-BD31-13FE-BBCCB2183083}"/>
          </ac:spMkLst>
        </pc:spChg>
        <pc:spChg chg="mod">
          <ac:chgData name="Siegbert Rudolph" userId="2af4d44886c067cc" providerId="LiveId" clId="{C6BCCB6F-3D1A-4410-8055-51E9839771F8}" dt="2023-04-21T21:43:41.444" v="484" actId="554"/>
          <ac:spMkLst>
            <pc:docMk/>
            <pc:sldMk cId="2805779394" sldId="1161"/>
            <ac:spMk id="102" creationId="{76EFA294-D394-137D-1A9C-DF96F201ECB3}"/>
          </ac:spMkLst>
        </pc:spChg>
        <pc:spChg chg="mod">
          <ac:chgData name="Siegbert Rudolph" userId="2af4d44886c067cc" providerId="LiveId" clId="{C6BCCB6F-3D1A-4410-8055-51E9839771F8}" dt="2023-04-21T21:49:48.432" v="550" actId="1038"/>
          <ac:spMkLst>
            <pc:docMk/>
            <pc:sldMk cId="2805779394" sldId="1161"/>
            <ac:spMk id="103" creationId="{FB905572-161D-A7B9-720C-EBFB84CC5A32}"/>
          </ac:spMkLst>
        </pc:spChg>
        <pc:spChg chg="mod">
          <ac:chgData name="Siegbert Rudolph" userId="2af4d44886c067cc" providerId="LiveId" clId="{C6BCCB6F-3D1A-4410-8055-51E9839771F8}" dt="2023-04-21T21:45:24.900" v="520" actId="1036"/>
          <ac:spMkLst>
            <pc:docMk/>
            <pc:sldMk cId="2805779394" sldId="1161"/>
            <ac:spMk id="106" creationId="{D77A83DD-7652-E7DF-1538-977AEAA8E86D}"/>
          </ac:spMkLst>
        </pc:spChg>
        <pc:spChg chg="mod">
          <ac:chgData name="Siegbert Rudolph" userId="2af4d44886c067cc" providerId="LiveId" clId="{C6BCCB6F-3D1A-4410-8055-51E9839771F8}" dt="2023-04-21T21:43:41.444" v="484" actId="554"/>
          <ac:spMkLst>
            <pc:docMk/>
            <pc:sldMk cId="2805779394" sldId="1161"/>
            <ac:spMk id="110" creationId="{B1A0D8FF-0244-9BCC-D334-51CB5290599D}"/>
          </ac:spMkLst>
        </pc:spChg>
        <pc:spChg chg="mod">
          <ac:chgData name="Siegbert Rudolph" userId="2af4d44886c067cc" providerId="LiveId" clId="{C6BCCB6F-3D1A-4410-8055-51E9839771F8}" dt="2023-04-21T21:43:41.444" v="484" actId="554"/>
          <ac:spMkLst>
            <pc:docMk/>
            <pc:sldMk cId="2805779394" sldId="1161"/>
            <ac:spMk id="111" creationId="{1CC11DD6-6F12-71A6-0760-4137EB27CFEB}"/>
          </ac:spMkLst>
        </pc:spChg>
        <pc:spChg chg="mod">
          <ac:chgData name="Siegbert Rudolph" userId="2af4d44886c067cc" providerId="LiveId" clId="{C6BCCB6F-3D1A-4410-8055-51E9839771F8}" dt="2023-04-21T21:37:57.969" v="427" actId="554"/>
          <ac:spMkLst>
            <pc:docMk/>
            <pc:sldMk cId="2805779394" sldId="1161"/>
            <ac:spMk id="112" creationId="{D9C90FEB-6E1F-0924-803F-E0459C3DDBA7}"/>
          </ac:spMkLst>
        </pc:spChg>
        <pc:spChg chg="mod">
          <ac:chgData name="Siegbert Rudolph" userId="2af4d44886c067cc" providerId="LiveId" clId="{C6BCCB6F-3D1A-4410-8055-51E9839771F8}" dt="2023-04-21T21:45:24.900" v="520" actId="1036"/>
          <ac:spMkLst>
            <pc:docMk/>
            <pc:sldMk cId="2805779394" sldId="1161"/>
            <ac:spMk id="114" creationId="{658D87D5-90A4-A319-189C-9D821A0616D6}"/>
          </ac:spMkLst>
        </pc:spChg>
        <pc:spChg chg="mod">
          <ac:chgData name="Siegbert Rudolph" userId="2af4d44886c067cc" providerId="LiveId" clId="{C6BCCB6F-3D1A-4410-8055-51E9839771F8}" dt="2023-04-21T21:40:07.822" v="443" actId="1038"/>
          <ac:spMkLst>
            <pc:docMk/>
            <pc:sldMk cId="2805779394" sldId="1161"/>
            <ac:spMk id="115" creationId="{E51D0C28-8EE2-7A4B-1192-A49EABF2AE8A}"/>
          </ac:spMkLst>
        </pc:spChg>
        <pc:spChg chg="mod">
          <ac:chgData name="Siegbert Rudolph" userId="2af4d44886c067cc" providerId="LiveId" clId="{C6BCCB6F-3D1A-4410-8055-51E9839771F8}" dt="2023-04-21T21:43:41.444" v="484" actId="554"/>
          <ac:spMkLst>
            <pc:docMk/>
            <pc:sldMk cId="2805779394" sldId="1161"/>
            <ac:spMk id="116" creationId="{9214FE31-71A2-2569-692B-7FE91B7D8B8F}"/>
          </ac:spMkLst>
        </pc:spChg>
        <pc:spChg chg="mod">
          <ac:chgData name="Siegbert Rudolph" userId="2af4d44886c067cc" providerId="LiveId" clId="{C6BCCB6F-3D1A-4410-8055-51E9839771F8}" dt="2023-04-21T21:43:41.444" v="484" actId="554"/>
          <ac:spMkLst>
            <pc:docMk/>
            <pc:sldMk cId="2805779394" sldId="1161"/>
            <ac:spMk id="118" creationId="{F038F5ED-BB3A-2301-65AE-DA278D8B8900}"/>
          </ac:spMkLst>
        </pc:spChg>
        <pc:spChg chg="mod">
          <ac:chgData name="Siegbert Rudolph" userId="2af4d44886c067cc" providerId="LiveId" clId="{C6BCCB6F-3D1A-4410-8055-51E9839771F8}" dt="2023-04-21T21:57:09.341" v="771" actId="1038"/>
          <ac:spMkLst>
            <pc:docMk/>
            <pc:sldMk cId="2805779394" sldId="1161"/>
            <ac:spMk id="119" creationId="{40BC52F4-ECC1-06E3-2498-9966B2D7CA5B}"/>
          </ac:spMkLst>
        </pc:spChg>
        <pc:spChg chg="mod">
          <ac:chgData name="Siegbert Rudolph" userId="2af4d44886c067cc" providerId="LiveId" clId="{C6BCCB6F-3D1A-4410-8055-51E9839771F8}" dt="2023-04-21T21:57:09.341" v="771" actId="1038"/>
          <ac:spMkLst>
            <pc:docMk/>
            <pc:sldMk cId="2805779394" sldId="1161"/>
            <ac:spMk id="120" creationId="{7FC0CBD6-1CA4-4409-BDA5-401A64CD2A01}"/>
          </ac:spMkLst>
        </pc:spChg>
        <pc:spChg chg="mod">
          <ac:chgData name="Siegbert Rudolph" userId="2af4d44886c067cc" providerId="LiveId" clId="{C6BCCB6F-3D1A-4410-8055-51E9839771F8}" dt="2023-04-21T21:57:09.341" v="771" actId="1038"/>
          <ac:spMkLst>
            <pc:docMk/>
            <pc:sldMk cId="2805779394" sldId="1161"/>
            <ac:spMk id="121" creationId="{E7C7F3FD-466D-9084-85C1-77A4795787A5}"/>
          </ac:spMkLst>
        </pc:spChg>
        <pc:spChg chg="mod">
          <ac:chgData name="Siegbert Rudolph" userId="2af4d44886c067cc" providerId="LiveId" clId="{C6BCCB6F-3D1A-4410-8055-51E9839771F8}" dt="2023-04-21T21:57:09.341" v="771" actId="1038"/>
          <ac:spMkLst>
            <pc:docMk/>
            <pc:sldMk cId="2805779394" sldId="1161"/>
            <ac:spMk id="122" creationId="{A3F90705-4F2C-E36A-DAD8-D992BA89CDC0}"/>
          </ac:spMkLst>
        </pc:spChg>
        <pc:spChg chg="mod">
          <ac:chgData name="Siegbert Rudolph" userId="2af4d44886c067cc" providerId="LiveId" clId="{C6BCCB6F-3D1A-4410-8055-51E9839771F8}" dt="2023-04-21T21:57:09.341" v="771" actId="1038"/>
          <ac:spMkLst>
            <pc:docMk/>
            <pc:sldMk cId="2805779394" sldId="1161"/>
            <ac:spMk id="123" creationId="{B5313EC7-E5EC-BEFC-B126-2B2EC1CED382}"/>
          </ac:spMkLst>
        </pc:spChg>
        <pc:spChg chg="mod">
          <ac:chgData name="Siegbert Rudolph" userId="2af4d44886c067cc" providerId="LiveId" clId="{C6BCCB6F-3D1A-4410-8055-51E9839771F8}" dt="2023-04-21T21:57:09.341" v="771" actId="1038"/>
          <ac:spMkLst>
            <pc:docMk/>
            <pc:sldMk cId="2805779394" sldId="1161"/>
            <ac:spMk id="124" creationId="{26F8CB1B-812A-ECA4-A046-B195AEEB8867}"/>
          </ac:spMkLst>
        </pc:spChg>
        <pc:spChg chg="mod">
          <ac:chgData name="Siegbert Rudolph" userId="2af4d44886c067cc" providerId="LiveId" clId="{C6BCCB6F-3D1A-4410-8055-51E9839771F8}" dt="2023-04-21T21:57:09.341" v="771" actId="1038"/>
          <ac:spMkLst>
            <pc:docMk/>
            <pc:sldMk cId="2805779394" sldId="1161"/>
            <ac:spMk id="125" creationId="{14E2F14C-BA39-B7D1-D107-ABA271E1B0A5}"/>
          </ac:spMkLst>
        </pc:spChg>
        <pc:spChg chg="mod">
          <ac:chgData name="Siegbert Rudolph" userId="2af4d44886c067cc" providerId="LiveId" clId="{C6BCCB6F-3D1A-4410-8055-51E9839771F8}" dt="2023-04-21T21:57:09.341" v="771" actId="1038"/>
          <ac:spMkLst>
            <pc:docMk/>
            <pc:sldMk cId="2805779394" sldId="1161"/>
            <ac:spMk id="126" creationId="{217948FD-057B-9F0E-8933-A748C1E0FDA1}"/>
          </ac:spMkLst>
        </pc:spChg>
        <pc:spChg chg="mod">
          <ac:chgData name="Siegbert Rudolph" userId="2af4d44886c067cc" providerId="LiveId" clId="{C6BCCB6F-3D1A-4410-8055-51E9839771F8}" dt="2023-04-21T21:57:09.341" v="771" actId="1038"/>
          <ac:spMkLst>
            <pc:docMk/>
            <pc:sldMk cId="2805779394" sldId="1161"/>
            <ac:spMk id="127" creationId="{5FF2007D-564B-556C-BFDE-8AC18C2969CE}"/>
          </ac:spMkLst>
        </pc:spChg>
        <pc:spChg chg="mod">
          <ac:chgData name="Siegbert Rudolph" userId="2af4d44886c067cc" providerId="LiveId" clId="{C6BCCB6F-3D1A-4410-8055-51E9839771F8}" dt="2023-04-21T21:57:09.341" v="771" actId="1038"/>
          <ac:spMkLst>
            <pc:docMk/>
            <pc:sldMk cId="2805779394" sldId="1161"/>
            <ac:spMk id="128" creationId="{3CDCB15F-A19C-0120-183E-1D39057F8B71}"/>
          </ac:spMkLst>
        </pc:spChg>
        <pc:spChg chg="mod">
          <ac:chgData name="Siegbert Rudolph" userId="2af4d44886c067cc" providerId="LiveId" clId="{C6BCCB6F-3D1A-4410-8055-51E9839771F8}" dt="2023-04-21T21:57:09.341" v="771" actId="1038"/>
          <ac:spMkLst>
            <pc:docMk/>
            <pc:sldMk cId="2805779394" sldId="1161"/>
            <ac:spMk id="129" creationId="{CE25D30E-A749-8191-0CA3-F6053B58E991}"/>
          </ac:spMkLst>
        </pc:spChg>
        <pc:spChg chg="mod">
          <ac:chgData name="Siegbert Rudolph" userId="2af4d44886c067cc" providerId="LiveId" clId="{C6BCCB6F-3D1A-4410-8055-51E9839771F8}" dt="2023-04-21T21:57:09.341" v="771" actId="1038"/>
          <ac:spMkLst>
            <pc:docMk/>
            <pc:sldMk cId="2805779394" sldId="1161"/>
            <ac:spMk id="130" creationId="{54A2739B-3CB6-DCFB-6DD1-B2A662B128F7}"/>
          </ac:spMkLst>
        </pc:spChg>
        <pc:spChg chg="mod">
          <ac:chgData name="Siegbert Rudolph" userId="2af4d44886c067cc" providerId="LiveId" clId="{C6BCCB6F-3D1A-4410-8055-51E9839771F8}" dt="2023-04-21T21:57:09.341" v="771" actId="1038"/>
          <ac:spMkLst>
            <pc:docMk/>
            <pc:sldMk cId="2805779394" sldId="1161"/>
            <ac:spMk id="131" creationId="{6A67312C-286A-1C0B-845E-FC426CB33E1A}"/>
          </ac:spMkLst>
        </pc:spChg>
        <pc:spChg chg="mod">
          <ac:chgData name="Siegbert Rudolph" userId="2af4d44886c067cc" providerId="LiveId" clId="{C6BCCB6F-3D1A-4410-8055-51E9839771F8}" dt="2023-04-21T21:57:09.341" v="771" actId="1038"/>
          <ac:spMkLst>
            <pc:docMk/>
            <pc:sldMk cId="2805779394" sldId="1161"/>
            <ac:spMk id="132" creationId="{0055C721-CEBF-D1E6-7B9A-E6C3023AA09D}"/>
          </ac:spMkLst>
        </pc:spChg>
        <pc:spChg chg="mod">
          <ac:chgData name="Siegbert Rudolph" userId="2af4d44886c067cc" providerId="LiveId" clId="{C6BCCB6F-3D1A-4410-8055-51E9839771F8}" dt="2023-04-21T21:57:09.341" v="771" actId="1038"/>
          <ac:spMkLst>
            <pc:docMk/>
            <pc:sldMk cId="2805779394" sldId="1161"/>
            <ac:spMk id="133" creationId="{F1E34A2C-1E4E-7253-497B-986E3ADCC59A}"/>
          </ac:spMkLst>
        </pc:spChg>
        <pc:spChg chg="mod">
          <ac:chgData name="Siegbert Rudolph" userId="2af4d44886c067cc" providerId="LiveId" clId="{C6BCCB6F-3D1A-4410-8055-51E9839771F8}" dt="2023-04-21T21:57:09.341" v="771" actId="1038"/>
          <ac:spMkLst>
            <pc:docMk/>
            <pc:sldMk cId="2805779394" sldId="1161"/>
            <ac:spMk id="134" creationId="{3181328F-D34B-37DC-9DAF-89EA95E47A3D}"/>
          </ac:spMkLst>
        </pc:spChg>
        <pc:spChg chg="mod">
          <ac:chgData name="Siegbert Rudolph" userId="2af4d44886c067cc" providerId="LiveId" clId="{C6BCCB6F-3D1A-4410-8055-51E9839771F8}" dt="2023-04-21T21:57:09.341" v="771" actId="1038"/>
          <ac:spMkLst>
            <pc:docMk/>
            <pc:sldMk cId="2805779394" sldId="1161"/>
            <ac:spMk id="135" creationId="{4973B6B2-0F8F-4EFB-87EC-F9A3BA3B984B}"/>
          </ac:spMkLst>
        </pc:spChg>
        <pc:spChg chg="mod">
          <ac:chgData name="Siegbert Rudolph" userId="2af4d44886c067cc" providerId="LiveId" clId="{C6BCCB6F-3D1A-4410-8055-51E9839771F8}" dt="2023-04-21T21:57:09.341" v="771" actId="1038"/>
          <ac:spMkLst>
            <pc:docMk/>
            <pc:sldMk cId="2805779394" sldId="1161"/>
            <ac:spMk id="136" creationId="{52E15064-2ED5-EB03-C637-94CC236F31D8}"/>
          </ac:spMkLst>
        </pc:spChg>
        <pc:spChg chg="mod">
          <ac:chgData name="Siegbert Rudolph" userId="2af4d44886c067cc" providerId="LiveId" clId="{C6BCCB6F-3D1A-4410-8055-51E9839771F8}" dt="2023-04-21T21:36:45.933" v="415" actId="1038"/>
          <ac:spMkLst>
            <pc:docMk/>
            <pc:sldMk cId="2805779394" sldId="1161"/>
            <ac:spMk id="137" creationId="{C4046800-C420-7025-23A9-C577DFDBEC07}"/>
          </ac:spMkLst>
        </pc:spChg>
        <pc:spChg chg="mod">
          <ac:chgData name="Siegbert Rudolph" userId="2af4d44886c067cc" providerId="LiveId" clId="{C6BCCB6F-3D1A-4410-8055-51E9839771F8}" dt="2023-04-21T21:45:36.867" v="522" actId="1036"/>
          <ac:spMkLst>
            <pc:docMk/>
            <pc:sldMk cId="2805779394" sldId="1161"/>
            <ac:spMk id="139" creationId="{D578832E-BCDC-EB58-85A2-C12D94B0919B}"/>
          </ac:spMkLst>
        </pc:spChg>
        <pc:spChg chg="mod">
          <ac:chgData name="Siegbert Rudolph" userId="2af4d44886c067cc" providerId="LiveId" clId="{C6BCCB6F-3D1A-4410-8055-51E9839771F8}" dt="2023-04-21T21:32:30.843" v="395" actId="554"/>
          <ac:spMkLst>
            <pc:docMk/>
            <pc:sldMk cId="2805779394" sldId="1161"/>
            <ac:spMk id="141" creationId="{E83CE5CB-D4C4-2215-A2FD-9E7277E2C781}"/>
          </ac:spMkLst>
        </pc:spChg>
        <pc:spChg chg="mod">
          <ac:chgData name="Siegbert Rudolph" userId="2af4d44886c067cc" providerId="LiveId" clId="{C6BCCB6F-3D1A-4410-8055-51E9839771F8}" dt="2023-04-21T21:37:57.969" v="427" actId="554"/>
          <ac:spMkLst>
            <pc:docMk/>
            <pc:sldMk cId="2805779394" sldId="1161"/>
            <ac:spMk id="144" creationId="{54A0AED4-581F-B462-95AA-6CFADDBA2A06}"/>
          </ac:spMkLst>
        </pc:spChg>
        <pc:spChg chg="mod">
          <ac:chgData name="Siegbert Rudolph" userId="2af4d44886c067cc" providerId="LiveId" clId="{C6BCCB6F-3D1A-4410-8055-51E9839771F8}" dt="2023-04-21T21:37:57.969" v="427" actId="554"/>
          <ac:spMkLst>
            <pc:docMk/>
            <pc:sldMk cId="2805779394" sldId="1161"/>
            <ac:spMk id="145" creationId="{3DFF0703-90EC-E07F-BFED-8B944B476B1B}"/>
          </ac:spMkLst>
        </pc:spChg>
        <pc:spChg chg="mod">
          <ac:chgData name="Siegbert Rudolph" userId="2af4d44886c067cc" providerId="LiveId" clId="{C6BCCB6F-3D1A-4410-8055-51E9839771F8}" dt="2023-04-21T21:37:03.470" v="417" actId="1038"/>
          <ac:spMkLst>
            <pc:docMk/>
            <pc:sldMk cId="2805779394" sldId="1161"/>
            <ac:spMk id="148" creationId="{8E602C1E-010E-7D89-A246-81EDEFABA228}"/>
          </ac:spMkLst>
        </pc:spChg>
        <pc:spChg chg="mod">
          <ac:chgData name="Siegbert Rudolph" userId="2af4d44886c067cc" providerId="LiveId" clId="{C6BCCB6F-3D1A-4410-8055-51E9839771F8}" dt="2023-04-21T21:37:57.969" v="427" actId="554"/>
          <ac:spMkLst>
            <pc:docMk/>
            <pc:sldMk cId="2805779394" sldId="1161"/>
            <ac:spMk id="149" creationId="{D53BBD57-F404-C4DA-D6EE-0F6C82479170}"/>
          </ac:spMkLst>
        </pc:spChg>
        <pc:spChg chg="mod">
          <ac:chgData name="Siegbert Rudolph" userId="2af4d44886c067cc" providerId="LiveId" clId="{C6BCCB6F-3D1A-4410-8055-51E9839771F8}" dt="2023-04-21T21:57:09.341" v="771" actId="1038"/>
          <ac:spMkLst>
            <pc:docMk/>
            <pc:sldMk cId="2805779394" sldId="1161"/>
            <ac:spMk id="151" creationId="{C34B8859-1F4B-32B3-EA47-6EDCA6A02A2F}"/>
          </ac:spMkLst>
        </pc:spChg>
        <pc:spChg chg="mod">
          <ac:chgData name="Siegbert Rudolph" userId="2af4d44886c067cc" providerId="LiveId" clId="{C6BCCB6F-3D1A-4410-8055-51E9839771F8}" dt="2023-04-21T21:57:09.341" v="771" actId="1038"/>
          <ac:spMkLst>
            <pc:docMk/>
            <pc:sldMk cId="2805779394" sldId="1161"/>
            <ac:spMk id="152" creationId="{040D26FC-6A52-2CA0-F81B-11D4F50FC1AD}"/>
          </ac:spMkLst>
        </pc:spChg>
        <pc:spChg chg="mod">
          <ac:chgData name="Siegbert Rudolph" userId="2af4d44886c067cc" providerId="LiveId" clId="{C6BCCB6F-3D1A-4410-8055-51E9839771F8}" dt="2023-04-21T21:45:36.867" v="522" actId="1036"/>
          <ac:spMkLst>
            <pc:docMk/>
            <pc:sldMk cId="2805779394" sldId="1161"/>
            <ac:spMk id="153" creationId="{FD1BC391-852D-9E04-D325-7BFD811E9154}"/>
          </ac:spMkLst>
        </pc:spChg>
        <pc:spChg chg="mod">
          <ac:chgData name="Siegbert Rudolph" userId="2af4d44886c067cc" providerId="LiveId" clId="{C6BCCB6F-3D1A-4410-8055-51E9839771F8}" dt="2023-04-21T21:36:45.933" v="415" actId="1038"/>
          <ac:spMkLst>
            <pc:docMk/>
            <pc:sldMk cId="2805779394" sldId="1161"/>
            <ac:spMk id="154" creationId="{1DEFAB51-B111-F2F7-4EA4-A5C7A0B3C29D}"/>
          </ac:spMkLst>
        </pc:spChg>
        <pc:spChg chg="mod">
          <ac:chgData name="Siegbert Rudolph" userId="2af4d44886c067cc" providerId="LiveId" clId="{C6BCCB6F-3D1A-4410-8055-51E9839771F8}" dt="2023-04-21T21:37:57.969" v="427" actId="554"/>
          <ac:spMkLst>
            <pc:docMk/>
            <pc:sldMk cId="2805779394" sldId="1161"/>
            <ac:spMk id="155" creationId="{27B83906-4981-EEB7-A41B-9DDCD70B444C}"/>
          </ac:spMkLst>
        </pc:spChg>
        <pc:spChg chg="mod">
          <ac:chgData name="Siegbert Rudolph" userId="2af4d44886c067cc" providerId="LiveId" clId="{C6BCCB6F-3D1A-4410-8055-51E9839771F8}" dt="2023-04-21T21:57:09.341" v="771" actId="1038"/>
          <ac:spMkLst>
            <pc:docMk/>
            <pc:sldMk cId="2805779394" sldId="1161"/>
            <ac:spMk id="156" creationId="{9BF11BB9-2542-29F0-18D3-6E10C59321DE}"/>
          </ac:spMkLst>
        </pc:spChg>
        <pc:spChg chg="mod">
          <ac:chgData name="Siegbert Rudolph" userId="2af4d44886c067cc" providerId="LiveId" clId="{C6BCCB6F-3D1A-4410-8055-51E9839771F8}" dt="2023-04-21T21:57:09.341" v="771" actId="1038"/>
          <ac:spMkLst>
            <pc:docMk/>
            <pc:sldMk cId="2805779394" sldId="1161"/>
            <ac:spMk id="157" creationId="{E16EEEC6-E972-133E-A99C-6D0ACB234ECA}"/>
          </ac:spMkLst>
        </pc:spChg>
        <pc:spChg chg="mod">
          <ac:chgData name="Siegbert Rudolph" userId="2af4d44886c067cc" providerId="LiveId" clId="{C6BCCB6F-3D1A-4410-8055-51E9839771F8}" dt="2023-04-21T21:57:09.341" v="771" actId="1038"/>
          <ac:spMkLst>
            <pc:docMk/>
            <pc:sldMk cId="2805779394" sldId="1161"/>
            <ac:spMk id="158" creationId="{AE0D5365-8318-8713-A73A-A349804F3AE0}"/>
          </ac:spMkLst>
        </pc:spChg>
        <pc:spChg chg="mod">
          <ac:chgData name="Siegbert Rudolph" userId="2af4d44886c067cc" providerId="LiveId" clId="{C6BCCB6F-3D1A-4410-8055-51E9839771F8}" dt="2023-04-21T21:57:09.341" v="771" actId="1038"/>
          <ac:spMkLst>
            <pc:docMk/>
            <pc:sldMk cId="2805779394" sldId="1161"/>
            <ac:spMk id="160" creationId="{B78956ED-01C5-383A-F038-AA8E3813D1EE}"/>
          </ac:spMkLst>
        </pc:spChg>
        <pc:spChg chg="mod">
          <ac:chgData name="Siegbert Rudolph" userId="2af4d44886c067cc" providerId="LiveId" clId="{C6BCCB6F-3D1A-4410-8055-51E9839771F8}" dt="2023-04-21T21:57:09.341" v="771" actId="1038"/>
          <ac:spMkLst>
            <pc:docMk/>
            <pc:sldMk cId="2805779394" sldId="1161"/>
            <ac:spMk id="161" creationId="{3D471EEF-E5AD-5FBD-4523-D286A790CAD7}"/>
          </ac:spMkLst>
        </pc:spChg>
        <pc:spChg chg="mod">
          <ac:chgData name="Siegbert Rudolph" userId="2af4d44886c067cc" providerId="LiveId" clId="{C6BCCB6F-3D1A-4410-8055-51E9839771F8}" dt="2023-04-21T21:57:09.341" v="771" actId="1038"/>
          <ac:spMkLst>
            <pc:docMk/>
            <pc:sldMk cId="2805779394" sldId="1161"/>
            <ac:spMk id="162" creationId="{B0695D84-18BB-EE46-F2FC-27CDFD45604B}"/>
          </ac:spMkLst>
        </pc:spChg>
        <pc:spChg chg="mod">
          <ac:chgData name="Siegbert Rudolph" userId="2af4d44886c067cc" providerId="LiveId" clId="{C6BCCB6F-3D1A-4410-8055-51E9839771F8}" dt="2023-04-21T21:57:09.341" v="771" actId="1038"/>
          <ac:spMkLst>
            <pc:docMk/>
            <pc:sldMk cId="2805779394" sldId="1161"/>
            <ac:spMk id="163" creationId="{FE8304F8-1887-5E95-FD71-9C4F4528A69E}"/>
          </ac:spMkLst>
        </pc:spChg>
        <pc:spChg chg="mod">
          <ac:chgData name="Siegbert Rudolph" userId="2af4d44886c067cc" providerId="LiveId" clId="{C6BCCB6F-3D1A-4410-8055-51E9839771F8}" dt="2023-04-21T21:57:09.341" v="771" actId="1038"/>
          <ac:spMkLst>
            <pc:docMk/>
            <pc:sldMk cId="2805779394" sldId="1161"/>
            <ac:spMk id="164" creationId="{B106602C-4371-97A9-CA76-F7EF46E6BC38}"/>
          </ac:spMkLst>
        </pc:spChg>
        <pc:spChg chg="mod">
          <ac:chgData name="Siegbert Rudolph" userId="2af4d44886c067cc" providerId="LiveId" clId="{C6BCCB6F-3D1A-4410-8055-51E9839771F8}" dt="2023-04-21T21:57:09.341" v="771" actId="1038"/>
          <ac:spMkLst>
            <pc:docMk/>
            <pc:sldMk cId="2805779394" sldId="1161"/>
            <ac:spMk id="165" creationId="{E524A980-DDBE-8286-784A-0156FA5CD471}"/>
          </ac:spMkLst>
        </pc:spChg>
        <pc:spChg chg="mod">
          <ac:chgData name="Siegbert Rudolph" userId="2af4d44886c067cc" providerId="LiveId" clId="{C6BCCB6F-3D1A-4410-8055-51E9839771F8}" dt="2023-04-21T21:57:09.341" v="771" actId="1038"/>
          <ac:spMkLst>
            <pc:docMk/>
            <pc:sldMk cId="2805779394" sldId="1161"/>
            <ac:spMk id="167" creationId="{5AFAB21D-C7AD-B690-966E-9EBE61AB6B2A}"/>
          </ac:spMkLst>
        </pc:spChg>
        <pc:spChg chg="mod">
          <ac:chgData name="Siegbert Rudolph" userId="2af4d44886c067cc" providerId="LiveId" clId="{C6BCCB6F-3D1A-4410-8055-51E9839771F8}" dt="2023-04-21T21:57:09.341" v="771" actId="1038"/>
          <ac:spMkLst>
            <pc:docMk/>
            <pc:sldMk cId="2805779394" sldId="1161"/>
            <ac:spMk id="168" creationId="{72F7A44D-47E5-2B7F-192D-9B23E0298726}"/>
          </ac:spMkLst>
        </pc:spChg>
        <pc:spChg chg="mod">
          <ac:chgData name="Siegbert Rudolph" userId="2af4d44886c067cc" providerId="LiveId" clId="{C6BCCB6F-3D1A-4410-8055-51E9839771F8}" dt="2023-04-21T21:57:09.341" v="771" actId="1038"/>
          <ac:spMkLst>
            <pc:docMk/>
            <pc:sldMk cId="2805779394" sldId="1161"/>
            <ac:spMk id="169" creationId="{07E9DF0F-DE91-C35C-1944-65A727DAD9A1}"/>
          </ac:spMkLst>
        </pc:spChg>
        <pc:spChg chg="mod">
          <ac:chgData name="Siegbert Rudolph" userId="2af4d44886c067cc" providerId="LiveId" clId="{C6BCCB6F-3D1A-4410-8055-51E9839771F8}" dt="2023-04-21T21:57:09.341" v="771" actId="1038"/>
          <ac:spMkLst>
            <pc:docMk/>
            <pc:sldMk cId="2805779394" sldId="1161"/>
            <ac:spMk id="170" creationId="{2AC1D673-A9BD-EC00-81D7-48A061A451DA}"/>
          </ac:spMkLst>
        </pc:spChg>
        <pc:spChg chg="mod">
          <ac:chgData name="Siegbert Rudolph" userId="2af4d44886c067cc" providerId="LiveId" clId="{C6BCCB6F-3D1A-4410-8055-51E9839771F8}" dt="2023-04-21T21:57:09.341" v="771" actId="1038"/>
          <ac:spMkLst>
            <pc:docMk/>
            <pc:sldMk cId="2805779394" sldId="1161"/>
            <ac:spMk id="171" creationId="{9D224F4E-B085-0FC5-2E62-0427AA4F33EB}"/>
          </ac:spMkLst>
        </pc:spChg>
        <pc:spChg chg="mod">
          <ac:chgData name="Siegbert Rudolph" userId="2af4d44886c067cc" providerId="LiveId" clId="{C6BCCB6F-3D1A-4410-8055-51E9839771F8}" dt="2023-04-21T21:57:09.341" v="771" actId="1038"/>
          <ac:spMkLst>
            <pc:docMk/>
            <pc:sldMk cId="2805779394" sldId="1161"/>
            <ac:spMk id="172" creationId="{D484F53B-68B9-0191-A276-F9BD3133C94F}"/>
          </ac:spMkLst>
        </pc:spChg>
        <pc:spChg chg="mod">
          <ac:chgData name="Siegbert Rudolph" userId="2af4d44886c067cc" providerId="LiveId" clId="{C6BCCB6F-3D1A-4410-8055-51E9839771F8}" dt="2023-04-21T21:57:09.341" v="771" actId="1038"/>
          <ac:spMkLst>
            <pc:docMk/>
            <pc:sldMk cId="2805779394" sldId="1161"/>
            <ac:spMk id="173" creationId="{A2E24848-7DB5-5E29-7A18-25A9FE4AD203}"/>
          </ac:spMkLst>
        </pc:spChg>
        <pc:spChg chg="mod">
          <ac:chgData name="Siegbert Rudolph" userId="2af4d44886c067cc" providerId="LiveId" clId="{C6BCCB6F-3D1A-4410-8055-51E9839771F8}" dt="2023-04-21T21:57:09.341" v="771" actId="1038"/>
          <ac:spMkLst>
            <pc:docMk/>
            <pc:sldMk cId="2805779394" sldId="1161"/>
            <ac:spMk id="174" creationId="{84E3B9B7-F2D3-5926-EF7C-508813EB987A}"/>
          </ac:spMkLst>
        </pc:spChg>
        <pc:spChg chg="mod">
          <ac:chgData name="Siegbert Rudolph" userId="2af4d44886c067cc" providerId="LiveId" clId="{C6BCCB6F-3D1A-4410-8055-51E9839771F8}" dt="2023-04-21T21:57:09.341" v="771" actId="1038"/>
          <ac:spMkLst>
            <pc:docMk/>
            <pc:sldMk cId="2805779394" sldId="1161"/>
            <ac:spMk id="177" creationId="{2B46F5A1-B7FC-59DD-10D5-FC61272DB69C}"/>
          </ac:spMkLst>
        </pc:spChg>
        <pc:spChg chg="mod">
          <ac:chgData name="Siegbert Rudolph" userId="2af4d44886c067cc" providerId="LiveId" clId="{C6BCCB6F-3D1A-4410-8055-51E9839771F8}" dt="2023-04-21T21:57:09.341" v="771" actId="1038"/>
          <ac:spMkLst>
            <pc:docMk/>
            <pc:sldMk cId="2805779394" sldId="1161"/>
            <ac:spMk id="178" creationId="{07D0632D-1AEE-C602-7B0F-7B840AA8D1FC}"/>
          </ac:spMkLst>
        </pc:spChg>
        <pc:spChg chg="mod">
          <ac:chgData name="Siegbert Rudolph" userId="2af4d44886c067cc" providerId="LiveId" clId="{C6BCCB6F-3D1A-4410-8055-51E9839771F8}" dt="2023-04-21T21:57:09.341" v="771" actId="1038"/>
          <ac:spMkLst>
            <pc:docMk/>
            <pc:sldMk cId="2805779394" sldId="1161"/>
            <ac:spMk id="181" creationId="{D08D46B9-BBD8-465D-9A94-CAF170C61376}"/>
          </ac:spMkLst>
        </pc:spChg>
        <pc:spChg chg="mod">
          <ac:chgData name="Siegbert Rudolph" userId="2af4d44886c067cc" providerId="LiveId" clId="{C6BCCB6F-3D1A-4410-8055-51E9839771F8}" dt="2023-04-21T21:57:09.341" v="771" actId="1038"/>
          <ac:spMkLst>
            <pc:docMk/>
            <pc:sldMk cId="2805779394" sldId="1161"/>
            <ac:spMk id="182" creationId="{8161C103-D43E-39F4-0620-85E1758EAF88}"/>
          </ac:spMkLst>
        </pc:spChg>
        <pc:spChg chg="mod">
          <ac:chgData name="Siegbert Rudolph" userId="2af4d44886c067cc" providerId="LiveId" clId="{C6BCCB6F-3D1A-4410-8055-51E9839771F8}" dt="2023-04-21T21:57:09.341" v="771" actId="1038"/>
          <ac:spMkLst>
            <pc:docMk/>
            <pc:sldMk cId="2805779394" sldId="1161"/>
            <ac:spMk id="183" creationId="{E68681FE-C534-E490-0084-58F392E11A84}"/>
          </ac:spMkLst>
        </pc:spChg>
        <pc:spChg chg="mod">
          <ac:chgData name="Siegbert Rudolph" userId="2af4d44886c067cc" providerId="LiveId" clId="{C6BCCB6F-3D1A-4410-8055-51E9839771F8}" dt="2023-04-21T21:57:09.341" v="771" actId="1038"/>
          <ac:spMkLst>
            <pc:docMk/>
            <pc:sldMk cId="2805779394" sldId="1161"/>
            <ac:spMk id="184" creationId="{C991D133-9CA6-509E-C285-C1AA45258187}"/>
          </ac:spMkLst>
        </pc:spChg>
        <pc:spChg chg="mod">
          <ac:chgData name="Siegbert Rudolph" userId="2af4d44886c067cc" providerId="LiveId" clId="{C6BCCB6F-3D1A-4410-8055-51E9839771F8}" dt="2023-04-21T21:57:09.341" v="771" actId="1038"/>
          <ac:spMkLst>
            <pc:docMk/>
            <pc:sldMk cId="2805779394" sldId="1161"/>
            <ac:spMk id="185" creationId="{B34437BE-B5B4-1258-96A0-8FF388CA6307}"/>
          </ac:spMkLst>
        </pc:spChg>
        <pc:picChg chg="mod">
          <ac:chgData name="Siegbert Rudolph" userId="2af4d44886c067cc" providerId="LiveId" clId="{C6BCCB6F-3D1A-4410-8055-51E9839771F8}" dt="2023-04-21T21:57:09.341" v="771" actId="1038"/>
          <ac:picMkLst>
            <pc:docMk/>
            <pc:sldMk cId="2805779394" sldId="1161"/>
            <ac:picMk id="159" creationId="{DF016535-0D75-4B05-6DBE-8BC495215540}"/>
          </ac:picMkLst>
        </pc:picChg>
        <pc:picChg chg="mod">
          <ac:chgData name="Siegbert Rudolph" userId="2af4d44886c067cc" providerId="LiveId" clId="{C6BCCB6F-3D1A-4410-8055-51E9839771F8}" dt="2023-04-21T21:57:09.341" v="771" actId="1038"/>
          <ac:picMkLst>
            <pc:docMk/>
            <pc:sldMk cId="2805779394" sldId="1161"/>
            <ac:picMk id="166" creationId="{48CCFC3F-1707-ACF6-8B4F-1C47E164307C}"/>
          </ac:picMkLst>
        </pc:picChg>
      </pc:sldChg>
      <pc:sldChg chg="addSp delSp modSp add del mod">
        <pc:chgData name="Siegbert Rudolph" userId="2af4d44886c067cc" providerId="LiveId" clId="{C6BCCB6F-3D1A-4410-8055-51E9839771F8}" dt="2023-04-22T09:02:42.953" v="1887" actId="47"/>
        <pc:sldMkLst>
          <pc:docMk/>
          <pc:sldMk cId="1840396163" sldId="1162"/>
        </pc:sldMkLst>
        <pc:spChg chg="mod">
          <ac:chgData name="Siegbert Rudolph" userId="2af4d44886c067cc" providerId="LiveId" clId="{C6BCCB6F-3D1A-4410-8055-51E9839771F8}" dt="2023-04-22T08:37:46.915" v="1696" actId="14100"/>
          <ac:spMkLst>
            <pc:docMk/>
            <pc:sldMk cId="1840396163" sldId="1162"/>
            <ac:spMk id="2" creationId="{DE64B889-3D89-4C79-8DA1-331FE21E5F75}"/>
          </ac:spMkLst>
        </pc:spChg>
        <pc:spChg chg="mod">
          <ac:chgData name="Siegbert Rudolph" userId="2af4d44886c067cc" providerId="LiveId" clId="{C6BCCB6F-3D1A-4410-8055-51E9839771F8}" dt="2023-04-22T08:50:32.931" v="1844" actId="554"/>
          <ac:spMkLst>
            <pc:docMk/>
            <pc:sldMk cId="1840396163" sldId="1162"/>
            <ac:spMk id="4" creationId="{E95787E5-1C0F-505A-DA4C-41D1F693D204}"/>
          </ac:spMkLst>
        </pc:spChg>
        <pc:spChg chg="mod">
          <ac:chgData name="Siegbert Rudolph" userId="2af4d44886c067cc" providerId="LiveId" clId="{C6BCCB6F-3D1A-4410-8055-51E9839771F8}" dt="2023-04-22T08:50:22.891" v="1843" actId="554"/>
          <ac:spMkLst>
            <pc:docMk/>
            <pc:sldMk cId="1840396163" sldId="1162"/>
            <ac:spMk id="7" creationId="{E487DEDD-8856-EC85-59E2-F2638CB0DEDA}"/>
          </ac:spMkLst>
        </pc:spChg>
        <pc:spChg chg="mod">
          <ac:chgData name="Siegbert Rudolph" userId="2af4d44886c067cc" providerId="LiveId" clId="{C6BCCB6F-3D1A-4410-8055-51E9839771F8}" dt="2023-04-22T08:50:22.891" v="1843" actId="554"/>
          <ac:spMkLst>
            <pc:docMk/>
            <pc:sldMk cId="1840396163" sldId="1162"/>
            <ac:spMk id="8" creationId="{802A1450-A9F2-06B0-34DD-876274371D0C}"/>
          </ac:spMkLst>
        </pc:spChg>
        <pc:spChg chg="mod">
          <ac:chgData name="Siegbert Rudolph" userId="2af4d44886c067cc" providerId="LiveId" clId="{C6BCCB6F-3D1A-4410-8055-51E9839771F8}" dt="2023-04-22T08:50:22.891" v="1843" actId="554"/>
          <ac:spMkLst>
            <pc:docMk/>
            <pc:sldMk cId="1840396163" sldId="1162"/>
            <ac:spMk id="9" creationId="{E40C545E-6935-2B2B-BDBA-BC1A17AC3A5F}"/>
          </ac:spMkLst>
        </pc:spChg>
        <pc:spChg chg="del mod">
          <ac:chgData name="Siegbert Rudolph" userId="2af4d44886c067cc" providerId="LiveId" clId="{C6BCCB6F-3D1A-4410-8055-51E9839771F8}" dt="2023-04-22T08:12:56.317" v="1465" actId="478"/>
          <ac:spMkLst>
            <pc:docMk/>
            <pc:sldMk cId="1840396163" sldId="1162"/>
            <ac:spMk id="10" creationId="{2B877029-1C37-6680-37F5-E25DA79EFD7C}"/>
          </ac:spMkLst>
        </pc:spChg>
        <pc:spChg chg="del mod">
          <ac:chgData name="Siegbert Rudolph" userId="2af4d44886c067cc" providerId="LiveId" clId="{C6BCCB6F-3D1A-4410-8055-51E9839771F8}" dt="2023-04-22T07:47:56.686" v="1059" actId="478"/>
          <ac:spMkLst>
            <pc:docMk/>
            <pc:sldMk cId="1840396163" sldId="1162"/>
            <ac:spMk id="11" creationId="{B55D7328-8990-69E8-F75D-ECAB523572BF}"/>
          </ac:spMkLst>
        </pc:spChg>
        <pc:spChg chg="add mod">
          <ac:chgData name="Siegbert Rudolph" userId="2af4d44886c067cc" providerId="LiveId" clId="{C6BCCB6F-3D1A-4410-8055-51E9839771F8}" dt="2023-04-22T08:52:58.237" v="1869" actId="1037"/>
          <ac:spMkLst>
            <pc:docMk/>
            <pc:sldMk cId="1840396163" sldId="1162"/>
            <ac:spMk id="11" creationId="{F5F21DF5-5DF8-1D52-896A-60E02F2B9271}"/>
          </ac:spMkLst>
        </pc:spChg>
        <pc:spChg chg="mod">
          <ac:chgData name="Siegbert Rudolph" userId="2af4d44886c067cc" providerId="LiveId" clId="{C6BCCB6F-3D1A-4410-8055-51E9839771F8}" dt="2023-04-22T08:50:41.911" v="1845" actId="554"/>
          <ac:spMkLst>
            <pc:docMk/>
            <pc:sldMk cId="1840396163" sldId="1162"/>
            <ac:spMk id="12" creationId="{20D39C7A-FB34-8956-2910-4D974088380F}"/>
          </ac:spMkLst>
        </pc:spChg>
        <pc:spChg chg="mod">
          <ac:chgData name="Siegbert Rudolph" userId="2af4d44886c067cc" providerId="LiveId" clId="{C6BCCB6F-3D1A-4410-8055-51E9839771F8}" dt="2023-04-22T08:41:57.527" v="1739" actId="1037"/>
          <ac:spMkLst>
            <pc:docMk/>
            <pc:sldMk cId="1840396163" sldId="1162"/>
            <ac:spMk id="13" creationId="{8A3D8E99-5E41-406F-AB67-33B1157A8445}"/>
          </ac:spMkLst>
        </pc:spChg>
        <pc:spChg chg="mod">
          <ac:chgData name="Siegbert Rudolph" userId="2af4d44886c067cc" providerId="LiveId" clId="{C6BCCB6F-3D1A-4410-8055-51E9839771F8}" dt="2023-04-22T08:41:57.527" v="1739" actId="1037"/>
          <ac:spMkLst>
            <pc:docMk/>
            <pc:sldMk cId="1840396163" sldId="1162"/>
            <ac:spMk id="14" creationId="{D0B48613-1E5C-DC90-66C7-01CD4AEECE7A}"/>
          </ac:spMkLst>
        </pc:spChg>
        <pc:spChg chg="mod">
          <ac:chgData name="Siegbert Rudolph" userId="2af4d44886c067cc" providerId="LiveId" clId="{C6BCCB6F-3D1A-4410-8055-51E9839771F8}" dt="2023-04-22T08:41:57.527" v="1739" actId="1037"/>
          <ac:spMkLst>
            <pc:docMk/>
            <pc:sldMk cId="1840396163" sldId="1162"/>
            <ac:spMk id="15" creationId="{D0DAE15C-4B9A-1383-E579-789F2FCEC2C4}"/>
          </ac:spMkLst>
        </pc:spChg>
        <pc:spChg chg="mod">
          <ac:chgData name="Siegbert Rudolph" userId="2af4d44886c067cc" providerId="LiveId" clId="{C6BCCB6F-3D1A-4410-8055-51E9839771F8}" dt="2023-04-22T08:41:57.527" v="1739" actId="1037"/>
          <ac:spMkLst>
            <pc:docMk/>
            <pc:sldMk cId="1840396163" sldId="1162"/>
            <ac:spMk id="16" creationId="{ADC9A505-EAA8-444F-8262-6FE7908D34DE}"/>
          </ac:spMkLst>
        </pc:spChg>
        <pc:spChg chg="mod">
          <ac:chgData name="Siegbert Rudolph" userId="2af4d44886c067cc" providerId="LiveId" clId="{C6BCCB6F-3D1A-4410-8055-51E9839771F8}" dt="2023-04-22T08:50:22.891" v="1843" actId="554"/>
          <ac:spMkLst>
            <pc:docMk/>
            <pc:sldMk cId="1840396163" sldId="1162"/>
            <ac:spMk id="17" creationId="{E9D36142-C6D2-A8A4-67CF-D89AAE3002DC}"/>
          </ac:spMkLst>
        </pc:spChg>
        <pc:spChg chg="mod">
          <ac:chgData name="Siegbert Rudolph" userId="2af4d44886c067cc" providerId="LiveId" clId="{C6BCCB6F-3D1A-4410-8055-51E9839771F8}" dt="2023-04-22T08:41:57.527" v="1739" actId="1037"/>
          <ac:spMkLst>
            <pc:docMk/>
            <pc:sldMk cId="1840396163" sldId="1162"/>
            <ac:spMk id="18" creationId="{82AC0D35-E28A-22F2-44D6-A0131A46BF3E}"/>
          </ac:spMkLst>
        </pc:spChg>
        <pc:spChg chg="mod">
          <ac:chgData name="Siegbert Rudolph" userId="2af4d44886c067cc" providerId="LiveId" clId="{C6BCCB6F-3D1A-4410-8055-51E9839771F8}" dt="2023-04-22T08:50:22.891" v="1843" actId="554"/>
          <ac:spMkLst>
            <pc:docMk/>
            <pc:sldMk cId="1840396163" sldId="1162"/>
            <ac:spMk id="20" creationId="{32252380-4857-7CFF-3B89-AB4ABCFBEEF7}"/>
          </ac:spMkLst>
        </pc:spChg>
        <pc:spChg chg="del mod">
          <ac:chgData name="Siegbert Rudolph" userId="2af4d44886c067cc" providerId="LiveId" clId="{C6BCCB6F-3D1A-4410-8055-51E9839771F8}" dt="2023-04-22T08:17:32.846" v="1485" actId="478"/>
          <ac:spMkLst>
            <pc:docMk/>
            <pc:sldMk cId="1840396163" sldId="1162"/>
            <ac:spMk id="21" creationId="{4C3086EF-C9F2-7548-625C-23BD1CDAA908}"/>
          </ac:spMkLst>
        </pc:spChg>
        <pc:spChg chg="mod">
          <ac:chgData name="Siegbert Rudolph" userId="2af4d44886c067cc" providerId="LiveId" clId="{C6BCCB6F-3D1A-4410-8055-51E9839771F8}" dt="2023-04-22T08:50:32.931" v="1844" actId="554"/>
          <ac:spMkLst>
            <pc:docMk/>
            <pc:sldMk cId="1840396163" sldId="1162"/>
            <ac:spMk id="22" creationId="{6D06A740-7FF6-4337-D0FE-CB55EFF0EFCD}"/>
          </ac:spMkLst>
        </pc:spChg>
        <pc:spChg chg="mod">
          <ac:chgData name="Siegbert Rudolph" userId="2af4d44886c067cc" providerId="LiveId" clId="{C6BCCB6F-3D1A-4410-8055-51E9839771F8}" dt="2023-04-22T08:41:57.527" v="1739" actId="1037"/>
          <ac:spMkLst>
            <pc:docMk/>
            <pc:sldMk cId="1840396163" sldId="1162"/>
            <ac:spMk id="23" creationId="{C74CEFDC-CC44-54B6-33EE-77F05214DE7E}"/>
          </ac:spMkLst>
        </pc:spChg>
        <pc:spChg chg="mod">
          <ac:chgData name="Siegbert Rudolph" userId="2af4d44886c067cc" providerId="LiveId" clId="{C6BCCB6F-3D1A-4410-8055-51E9839771F8}" dt="2023-04-22T08:50:22.891" v="1843" actId="554"/>
          <ac:spMkLst>
            <pc:docMk/>
            <pc:sldMk cId="1840396163" sldId="1162"/>
            <ac:spMk id="24" creationId="{7FC79FC4-FBF4-5275-B95B-50884096623A}"/>
          </ac:spMkLst>
        </pc:spChg>
        <pc:spChg chg="mod">
          <ac:chgData name="Siegbert Rudolph" userId="2af4d44886c067cc" providerId="LiveId" clId="{C6BCCB6F-3D1A-4410-8055-51E9839771F8}" dt="2023-04-22T08:41:57.527" v="1739" actId="1037"/>
          <ac:spMkLst>
            <pc:docMk/>
            <pc:sldMk cId="1840396163" sldId="1162"/>
            <ac:spMk id="25" creationId="{70940CD8-AB0B-5EA9-0EFD-83367C06B343}"/>
          </ac:spMkLst>
        </pc:spChg>
        <pc:spChg chg="mod">
          <ac:chgData name="Siegbert Rudolph" userId="2af4d44886c067cc" providerId="LiveId" clId="{C6BCCB6F-3D1A-4410-8055-51E9839771F8}" dt="2023-04-22T08:41:57.527" v="1739" actId="1037"/>
          <ac:spMkLst>
            <pc:docMk/>
            <pc:sldMk cId="1840396163" sldId="1162"/>
            <ac:spMk id="26" creationId="{F0F57EEA-229B-8D72-3EE0-572C77518A18}"/>
          </ac:spMkLst>
        </pc:spChg>
        <pc:spChg chg="mod">
          <ac:chgData name="Siegbert Rudolph" userId="2af4d44886c067cc" providerId="LiveId" clId="{C6BCCB6F-3D1A-4410-8055-51E9839771F8}" dt="2023-04-22T08:50:32.931" v="1844" actId="554"/>
          <ac:spMkLst>
            <pc:docMk/>
            <pc:sldMk cId="1840396163" sldId="1162"/>
            <ac:spMk id="27" creationId="{479D598D-107F-E838-5C34-954E23E23205}"/>
          </ac:spMkLst>
        </pc:spChg>
        <pc:spChg chg="mod">
          <ac:chgData name="Siegbert Rudolph" userId="2af4d44886c067cc" providerId="LiveId" clId="{C6BCCB6F-3D1A-4410-8055-51E9839771F8}" dt="2023-04-22T08:50:22.891" v="1843" actId="554"/>
          <ac:spMkLst>
            <pc:docMk/>
            <pc:sldMk cId="1840396163" sldId="1162"/>
            <ac:spMk id="28" creationId="{190F638E-0663-A784-C6D7-A69971D0C5BF}"/>
          </ac:spMkLst>
        </pc:spChg>
        <pc:spChg chg="mod">
          <ac:chgData name="Siegbert Rudolph" userId="2af4d44886c067cc" providerId="LiveId" clId="{C6BCCB6F-3D1A-4410-8055-51E9839771F8}" dt="2023-04-22T08:41:57.527" v="1739" actId="1037"/>
          <ac:spMkLst>
            <pc:docMk/>
            <pc:sldMk cId="1840396163" sldId="1162"/>
            <ac:spMk id="29" creationId="{7DA91EC6-B837-ED35-3B79-E10B13FF364C}"/>
          </ac:spMkLst>
        </pc:spChg>
        <pc:spChg chg="mod">
          <ac:chgData name="Siegbert Rudolph" userId="2af4d44886c067cc" providerId="LiveId" clId="{C6BCCB6F-3D1A-4410-8055-51E9839771F8}" dt="2023-04-22T08:41:57.527" v="1739" actId="1037"/>
          <ac:spMkLst>
            <pc:docMk/>
            <pc:sldMk cId="1840396163" sldId="1162"/>
            <ac:spMk id="30" creationId="{81A20F59-3F55-3197-BD68-26D060AEFBC2}"/>
          </ac:spMkLst>
        </pc:spChg>
        <pc:spChg chg="mod">
          <ac:chgData name="Siegbert Rudolph" userId="2af4d44886c067cc" providerId="LiveId" clId="{C6BCCB6F-3D1A-4410-8055-51E9839771F8}" dt="2023-04-22T08:41:57.527" v="1739" actId="1037"/>
          <ac:spMkLst>
            <pc:docMk/>
            <pc:sldMk cId="1840396163" sldId="1162"/>
            <ac:spMk id="31" creationId="{A0073306-D1C3-6A23-2758-C119C20CA045}"/>
          </ac:spMkLst>
        </pc:spChg>
        <pc:spChg chg="mod">
          <ac:chgData name="Siegbert Rudolph" userId="2af4d44886c067cc" providerId="LiveId" clId="{C6BCCB6F-3D1A-4410-8055-51E9839771F8}" dt="2023-04-22T08:50:32.931" v="1844" actId="554"/>
          <ac:spMkLst>
            <pc:docMk/>
            <pc:sldMk cId="1840396163" sldId="1162"/>
            <ac:spMk id="32" creationId="{8879A33D-F513-C4F5-28EC-01D1E6F388DE}"/>
          </ac:spMkLst>
        </pc:spChg>
        <pc:spChg chg="mod">
          <ac:chgData name="Siegbert Rudolph" userId="2af4d44886c067cc" providerId="LiveId" clId="{C6BCCB6F-3D1A-4410-8055-51E9839771F8}" dt="2023-04-22T08:41:57.527" v="1739" actId="1037"/>
          <ac:spMkLst>
            <pc:docMk/>
            <pc:sldMk cId="1840396163" sldId="1162"/>
            <ac:spMk id="33" creationId="{79E195BE-D8AA-D7A1-4DC1-59E3AA105DB3}"/>
          </ac:spMkLst>
        </pc:spChg>
        <pc:spChg chg="mod">
          <ac:chgData name="Siegbert Rudolph" userId="2af4d44886c067cc" providerId="LiveId" clId="{C6BCCB6F-3D1A-4410-8055-51E9839771F8}" dt="2023-04-22T08:50:22.891" v="1843" actId="554"/>
          <ac:spMkLst>
            <pc:docMk/>
            <pc:sldMk cId="1840396163" sldId="1162"/>
            <ac:spMk id="35" creationId="{E60ABCD5-F3F2-CBAC-69C7-983B44D352FA}"/>
          </ac:spMkLst>
        </pc:spChg>
        <pc:spChg chg="mod">
          <ac:chgData name="Siegbert Rudolph" userId="2af4d44886c067cc" providerId="LiveId" clId="{C6BCCB6F-3D1A-4410-8055-51E9839771F8}" dt="2023-04-22T08:50:22.891" v="1843" actId="554"/>
          <ac:spMkLst>
            <pc:docMk/>
            <pc:sldMk cId="1840396163" sldId="1162"/>
            <ac:spMk id="36" creationId="{836EBCFD-01E5-7599-1F19-A75EAAE138BE}"/>
          </ac:spMkLst>
        </pc:spChg>
        <pc:spChg chg="mod">
          <ac:chgData name="Siegbert Rudolph" userId="2af4d44886c067cc" providerId="LiveId" clId="{C6BCCB6F-3D1A-4410-8055-51E9839771F8}" dt="2023-04-22T08:50:41.911" v="1845" actId="554"/>
          <ac:spMkLst>
            <pc:docMk/>
            <pc:sldMk cId="1840396163" sldId="1162"/>
            <ac:spMk id="37" creationId="{0CE784FF-5766-A3BD-4619-EEFA6FB62183}"/>
          </ac:spMkLst>
        </pc:spChg>
        <pc:spChg chg="mod">
          <ac:chgData name="Siegbert Rudolph" userId="2af4d44886c067cc" providerId="LiveId" clId="{C6BCCB6F-3D1A-4410-8055-51E9839771F8}" dt="2023-04-22T08:41:57.527" v="1739" actId="1037"/>
          <ac:spMkLst>
            <pc:docMk/>
            <pc:sldMk cId="1840396163" sldId="1162"/>
            <ac:spMk id="38" creationId="{764B5370-72CB-8E9C-2E1E-91CFE21310BE}"/>
          </ac:spMkLst>
        </pc:spChg>
        <pc:spChg chg="del mod">
          <ac:chgData name="Siegbert Rudolph" userId="2af4d44886c067cc" providerId="LiveId" clId="{C6BCCB6F-3D1A-4410-8055-51E9839771F8}" dt="2023-04-22T07:47:04.963" v="1041" actId="478"/>
          <ac:spMkLst>
            <pc:docMk/>
            <pc:sldMk cId="1840396163" sldId="1162"/>
            <ac:spMk id="39" creationId="{142B6CF4-C6E3-0A50-6D3F-833E7298973E}"/>
          </ac:spMkLst>
        </pc:spChg>
        <pc:spChg chg="add mod">
          <ac:chgData name="Siegbert Rudolph" userId="2af4d44886c067cc" providerId="LiveId" clId="{C6BCCB6F-3D1A-4410-8055-51E9839771F8}" dt="2023-04-22T08:50:32.931" v="1844" actId="554"/>
          <ac:spMkLst>
            <pc:docMk/>
            <pc:sldMk cId="1840396163" sldId="1162"/>
            <ac:spMk id="39" creationId="{CCB64D9B-0982-767D-91DD-9C67D0175C51}"/>
          </ac:spMkLst>
        </pc:spChg>
        <pc:spChg chg="mod">
          <ac:chgData name="Siegbert Rudolph" userId="2af4d44886c067cc" providerId="LiveId" clId="{C6BCCB6F-3D1A-4410-8055-51E9839771F8}" dt="2023-04-22T08:41:57.527" v="1739" actId="1037"/>
          <ac:spMkLst>
            <pc:docMk/>
            <pc:sldMk cId="1840396163" sldId="1162"/>
            <ac:spMk id="40" creationId="{DBFEBAAA-996B-A753-B503-E3C79BA0C05A}"/>
          </ac:spMkLst>
        </pc:spChg>
        <pc:spChg chg="mod">
          <ac:chgData name="Siegbert Rudolph" userId="2af4d44886c067cc" providerId="LiveId" clId="{C6BCCB6F-3D1A-4410-8055-51E9839771F8}" dt="2023-04-22T08:41:57.527" v="1739" actId="1037"/>
          <ac:spMkLst>
            <pc:docMk/>
            <pc:sldMk cId="1840396163" sldId="1162"/>
            <ac:spMk id="41" creationId="{6182371D-60E5-8570-AF7B-1B16288F94AB}"/>
          </ac:spMkLst>
        </pc:spChg>
        <pc:spChg chg="mod">
          <ac:chgData name="Siegbert Rudolph" userId="2af4d44886c067cc" providerId="LiveId" clId="{C6BCCB6F-3D1A-4410-8055-51E9839771F8}" dt="2023-04-22T08:50:32.931" v="1844" actId="554"/>
          <ac:spMkLst>
            <pc:docMk/>
            <pc:sldMk cId="1840396163" sldId="1162"/>
            <ac:spMk id="42" creationId="{409B565D-8EB9-68FB-D4B4-BA765A6E02CC}"/>
          </ac:spMkLst>
        </pc:spChg>
        <pc:spChg chg="mod">
          <ac:chgData name="Siegbert Rudolph" userId="2af4d44886c067cc" providerId="LiveId" clId="{C6BCCB6F-3D1A-4410-8055-51E9839771F8}" dt="2023-04-22T08:50:22.891" v="1843" actId="554"/>
          <ac:spMkLst>
            <pc:docMk/>
            <pc:sldMk cId="1840396163" sldId="1162"/>
            <ac:spMk id="43" creationId="{13BDB38B-FAA7-0098-9D2F-B60893B258FA}"/>
          </ac:spMkLst>
        </pc:spChg>
        <pc:spChg chg="mod">
          <ac:chgData name="Siegbert Rudolph" userId="2af4d44886c067cc" providerId="LiveId" clId="{C6BCCB6F-3D1A-4410-8055-51E9839771F8}" dt="2023-04-22T08:41:57.527" v="1739" actId="1037"/>
          <ac:spMkLst>
            <pc:docMk/>
            <pc:sldMk cId="1840396163" sldId="1162"/>
            <ac:spMk id="44" creationId="{78F25977-8218-6BB4-84A7-9F9388CB3B36}"/>
          </ac:spMkLst>
        </pc:spChg>
        <pc:spChg chg="mod">
          <ac:chgData name="Siegbert Rudolph" userId="2af4d44886c067cc" providerId="LiveId" clId="{C6BCCB6F-3D1A-4410-8055-51E9839771F8}" dt="2023-04-22T08:50:41.911" v="1845" actId="554"/>
          <ac:spMkLst>
            <pc:docMk/>
            <pc:sldMk cId="1840396163" sldId="1162"/>
            <ac:spMk id="45" creationId="{8A2C1574-F58E-155F-5DAC-FF09637FDD50}"/>
          </ac:spMkLst>
        </pc:spChg>
        <pc:spChg chg="mod">
          <ac:chgData name="Siegbert Rudolph" userId="2af4d44886c067cc" providerId="LiveId" clId="{C6BCCB6F-3D1A-4410-8055-51E9839771F8}" dt="2023-04-22T08:41:57.527" v="1739" actId="1037"/>
          <ac:spMkLst>
            <pc:docMk/>
            <pc:sldMk cId="1840396163" sldId="1162"/>
            <ac:spMk id="46" creationId="{EA4B55A4-61DE-6A4C-11BB-D62FBE1E730C}"/>
          </ac:spMkLst>
        </pc:spChg>
        <pc:spChg chg="mod">
          <ac:chgData name="Siegbert Rudolph" userId="2af4d44886c067cc" providerId="LiveId" clId="{C6BCCB6F-3D1A-4410-8055-51E9839771F8}" dt="2023-04-22T08:41:57.527" v="1739" actId="1037"/>
          <ac:spMkLst>
            <pc:docMk/>
            <pc:sldMk cId="1840396163" sldId="1162"/>
            <ac:spMk id="47" creationId="{C36DA720-AB1F-4FDD-9AC2-07E090E1FB23}"/>
          </ac:spMkLst>
        </pc:spChg>
        <pc:spChg chg="mod">
          <ac:chgData name="Siegbert Rudolph" userId="2af4d44886c067cc" providerId="LiveId" clId="{C6BCCB6F-3D1A-4410-8055-51E9839771F8}" dt="2023-04-22T08:41:57.527" v="1739" actId="1037"/>
          <ac:spMkLst>
            <pc:docMk/>
            <pc:sldMk cId="1840396163" sldId="1162"/>
            <ac:spMk id="48" creationId="{E1B6787B-91CB-4A2D-8611-216CEA5F6A69}"/>
          </ac:spMkLst>
        </pc:spChg>
        <pc:spChg chg="mod">
          <ac:chgData name="Siegbert Rudolph" userId="2af4d44886c067cc" providerId="LiveId" clId="{C6BCCB6F-3D1A-4410-8055-51E9839771F8}" dt="2023-04-22T08:41:57.527" v="1739" actId="1037"/>
          <ac:spMkLst>
            <pc:docMk/>
            <pc:sldMk cId="1840396163" sldId="1162"/>
            <ac:spMk id="49" creationId="{0722C5E1-3E90-36EF-E1B6-9B8B354B80F1}"/>
          </ac:spMkLst>
        </pc:spChg>
        <pc:spChg chg="mod">
          <ac:chgData name="Siegbert Rudolph" userId="2af4d44886c067cc" providerId="LiveId" clId="{C6BCCB6F-3D1A-4410-8055-51E9839771F8}" dt="2023-04-22T08:50:32.931" v="1844" actId="554"/>
          <ac:spMkLst>
            <pc:docMk/>
            <pc:sldMk cId="1840396163" sldId="1162"/>
            <ac:spMk id="50" creationId="{25DE9968-BFE7-4D6E-996C-8CF03B15054E}"/>
          </ac:spMkLst>
        </pc:spChg>
        <pc:spChg chg="mod">
          <ac:chgData name="Siegbert Rudolph" userId="2af4d44886c067cc" providerId="LiveId" clId="{C6BCCB6F-3D1A-4410-8055-51E9839771F8}" dt="2023-04-22T08:41:57.527" v="1739" actId="1037"/>
          <ac:spMkLst>
            <pc:docMk/>
            <pc:sldMk cId="1840396163" sldId="1162"/>
            <ac:spMk id="51" creationId="{585F88BE-9B43-4516-B271-963E51F9814E}"/>
          </ac:spMkLst>
        </pc:spChg>
        <pc:spChg chg="mod">
          <ac:chgData name="Siegbert Rudolph" userId="2af4d44886c067cc" providerId="LiveId" clId="{C6BCCB6F-3D1A-4410-8055-51E9839771F8}" dt="2023-04-22T08:41:57.527" v="1739" actId="1037"/>
          <ac:spMkLst>
            <pc:docMk/>
            <pc:sldMk cId="1840396163" sldId="1162"/>
            <ac:spMk id="52" creationId="{EBDB8D54-4EF8-4C9E-9B11-B46195961639}"/>
          </ac:spMkLst>
        </pc:spChg>
        <pc:spChg chg="mod">
          <ac:chgData name="Siegbert Rudolph" userId="2af4d44886c067cc" providerId="LiveId" clId="{C6BCCB6F-3D1A-4410-8055-51E9839771F8}" dt="2023-04-22T08:41:57.527" v="1739" actId="1037"/>
          <ac:spMkLst>
            <pc:docMk/>
            <pc:sldMk cId="1840396163" sldId="1162"/>
            <ac:spMk id="53" creationId="{F1680C45-9E25-4F25-AE36-C5DE4FF79C8D}"/>
          </ac:spMkLst>
        </pc:spChg>
        <pc:spChg chg="del mod">
          <ac:chgData name="Siegbert Rudolph" userId="2af4d44886c067cc" providerId="LiveId" clId="{C6BCCB6F-3D1A-4410-8055-51E9839771F8}" dt="2023-04-22T08:13:37.804" v="1466" actId="478"/>
          <ac:spMkLst>
            <pc:docMk/>
            <pc:sldMk cId="1840396163" sldId="1162"/>
            <ac:spMk id="54" creationId="{7AAFAC56-CB1B-4D45-AF2D-F572FFDB4301}"/>
          </ac:spMkLst>
        </pc:spChg>
        <pc:spChg chg="add mod">
          <ac:chgData name="Siegbert Rudolph" userId="2af4d44886c067cc" providerId="LiveId" clId="{C6BCCB6F-3D1A-4410-8055-51E9839771F8}" dt="2023-04-22T08:54:24.685" v="1883" actId="20577"/>
          <ac:spMkLst>
            <pc:docMk/>
            <pc:sldMk cId="1840396163" sldId="1162"/>
            <ac:spMk id="55" creationId="{D9BDB5A4-8A51-9680-5DC0-C2552A734104}"/>
          </ac:spMkLst>
        </pc:spChg>
        <pc:spChg chg="del mod">
          <ac:chgData name="Siegbert Rudolph" userId="2af4d44886c067cc" providerId="LiveId" clId="{C6BCCB6F-3D1A-4410-8055-51E9839771F8}" dt="2023-04-22T07:47:53.367" v="1058" actId="478"/>
          <ac:spMkLst>
            <pc:docMk/>
            <pc:sldMk cId="1840396163" sldId="1162"/>
            <ac:spMk id="55" creationId="{F6110FCB-F616-4004-A6DF-8A2E0E9DBC9E}"/>
          </ac:spMkLst>
        </pc:spChg>
        <pc:spChg chg="mod">
          <ac:chgData name="Siegbert Rudolph" userId="2af4d44886c067cc" providerId="LiveId" clId="{C6BCCB6F-3D1A-4410-8055-51E9839771F8}" dt="2023-04-22T08:50:32.931" v="1844" actId="554"/>
          <ac:spMkLst>
            <pc:docMk/>
            <pc:sldMk cId="1840396163" sldId="1162"/>
            <ac:spMk id="56" creationId="{7B1FED74-3458-D91E-75FF-288FF0BE879D}"/>
          </ac:spMkLst>
        </pc:spChg>
        <pc:spChg chg="mod">
          <ac:chgData name="Siegbert Rudolph" userId="2af4d44886c067cc" providerId="LiveId" clId="{C6BCCB6F-3D1A-4410-8055-51E9839771F8}" dt="2023-04-22T08:50:22.891" v="1843" actId="554"/>
          <ac:spMkLst>
            <pc:docMk/>
            <pc:sldMk cId="1840396163" sldId="1162"/>
            <ac:spMk id="57" creationId="{A41D9A42-AC0D-BD04-EE5F-A8A918F3C6CF}"/>
          </ac:spMkLst>
        </pc:spChg>
        <pc:spChg chg="mod">
          <ac:chgData name="Siegbert Rudolph" userId="2af4d44886c067cc" providerId="LiveId" clId="{C6BCCB6F-3D1A-4410-8055-51E9839771F8}" dt="2023-04-22T08:41:57.527" v="1739" actId="1037"/>
          <ac:spMkLst>
            <pc:docMk/>
            <pc:sldMk cId="1840396163" sldId="1162"/>
            <ac:spMk id="58" creationId="{E48D0DC1-82C3-F5A8-714B-22EA6E0B0BF1}"/>
          </ac:spMkLst>
        </pc:spChg>
        <pc:spChg chg="mod">
          <ac:chgData name="Siegbert Rudolph" userId="2af4d44886c067cc" providerId="LiveId" clId="{C6BCCB6F-3D1A-4410-8055-51E9839771F8}" dt="2023-04-22T08:41:57.527" v="1739" actId="1037"/>
          <ac:spMkLst>
            <pc:docMk/>
            <pc:sldMk cId="1840396163" sldId="1162"/>
            <ac:spMk id="59" creationId="{702F9499-DC20-5281-4212-7FD119E8E521}"/>
          </ac:spMkLst>
        </pc:spChg>
        <pc:spChg chg="mod">
          <ac:chgData name="Siegbert Rudolph" userId="2af4d44886c067cc" providerId="LiveId" clId="{C6BCCB6F-3D1A-4410-8055-51E9839771F8}" dt="2023-04-22T08:41:57.527" v="1739" actId="1037"/>
          <ac:spMkLst>
            <pc:docMk/>
            <pc:sldMk cId="1840396163" sldId="1162"/>
            <ac:spMk id="60" creationId="{AECAB214-04FB-F681-274D-45DF052CEFD6}"/>
          </ac:spMkLst>
        </pc:spChg>
        <pc:spChg chg="mod">
          <ac:chgData name="Siegbert Rudolph" userId="2af4d44886c067cc" providerId="LiveId" clId="{C6BCCB6F-3D1A-4410-8055-51E9839771F8}" dt="2023-04-22T08:50:32.931" v="1844" actId="554"/>
          <ac:spMkLst>
            <pc:docMk/>
            <pc:sldMk cId="1840396163" sldId="1162"/>
            <ac:spMk id="61" creationId="{5DAD6106-3A7B-C698-5B4C-3B1698CE41CE}"/>
          </ac:spMkLst>
        </pc:spChg>
        <pc:spChg chg="mod">
          <ac:chgData name="Siegbert Rudolph" userId="2af4d44886c067cc" providerId="LiveId" clId="{C6BCCB6F-3D1A-4410-8055-51E9839771F8}" dt="2023-04-22T08:50:22.891" v="1843" actId="554"/>
          <ac:spMkLst>
            <pc:docMk/>
            <pc:sldMk cId="1840396163" sldId="1162"/>
            <ac:spMk id="62" creationId="{10796DD8-A727-DD54-0F14-0EAA5F09D77A}"/>
          </ac:spMkLst>
        </pc:spChg>
        <pc:spChg chg="mod">
          <ac:chgData name="Siegbert Rudolph" userId="2af4d44886c067cc" providerId="LiveId" clId="{C6BCCB6F-3D1A-4410-8055-51E9839771F8}" dt="2023-04-22T08:50:41.911" v="1845" actId="554"/>
          <ac:spMkLst>
            <pc:docMk/>
            <pc:sldMk cId="1840396163" sldId="1162"/>
            <ac:spMk id="63" creationId="{E22A5B01-50CB-5972-3CEC-9BFDBFFBAC27}"/>
          </ac:spMkLst>
        </pc:spChg>
        <pc:spChg chg="mod">
          <ac:chgData name="Siegbert Rudolph" userId="2af4d44886c067cc" providerId="LiveId" clId="{C6BCCB6F-3D1A-4410-8055-51E9839771F8}" dt="2023-04-22T08:52:58.237" v="1869" actId="1037"/>
          <ac:spMkLst>
            <pc:docMk/>
            <pc:sldMk cId="1840396163" sldId="1162"/>
            <ac:spMk id="64" creationId="{3BC65CA1-F428-2A44-4D70-C92C6B1F5495}"/>
          </ac:spMkLst>
        </pc:spChg>
        <pc:spChg chg="mod">
          <ac:chgData name="Siegbert Rudolph" userId="2af4d44886c067cc" providerId="LiveId" clId="{C6BCCB6F-3D1A-4410-8055-51E9839771F8}" dt="2023-04-22T08:52:58.237" v="1869" actId="1037"/>
          <ac:spMkLst>
            <pc:docMk/>
            <pc:sldMk cId="1840396163" sldId="1162"/>
            <ac:spMk id="65" creationId="{90311ACE-DBD9-876D-4791-83273EB3434C}"/>
          </ac:spMkLst>
        </pc:spChg>
        <pc:spChg chg="mod">
          <ac:chgData name="Siegbert Rudolph" userId="2af4d44886c067cc" providerId="LiveId" clId="{C6BCCB6F-3D1A-4410-8055-51E9839771F8}" dt="2023-04-22T08:52:58.237" v="1869" actId="1037"/>
          <ac:spMkLst>
            <pc:docMk/>
            <pc:sldMk cId="1840396163" sldId="1162"/>
            <ac:spMk id="66" creationId="{B879994D-2672-531E-9866-F47407034624}"/>
          </ac:spMkLst>
        </pc:spChg>
        <pc:spChg chg="mod">
          <ac:chgData name="Siegbert Rudolph" userId="2af4d44886c067cc" providerId="LiveId" clId="{C6BCCB6F-3D1A-4410-8055-51E9839771F8}" dt="2023-04-22T08:52:58.237" v="1869" actId="1037"/>
          <ac:spMkLst>
            <pc:docMk/>
            <pc:sldMk cId="1840396163" sldId="1162"/>
            <ac:spMk id="67" creationId="{F5ADDB92-0429-E2B8-4352-B81EC52E7753}"/>
          </ac:spMkLst>
        </pc:spChg>
        <pc:spChg chg="add mod">
          <ac:chgData name="Siegbert Rudolph" userId="2af4d44886c067cc" providerId="LiveId" clId="{C6BCCB6F-3D1A-4410-8055-51E9839771F8}" dt="2023-04-22T08:52:58.237" v="1869" actId="1037"/>
          <ac:spMkLst>
            <pc:docMk/>
            <pc:sldMk cId="1840396163" sldId="1162"/>
            <ac:spMk id="68" creationId="{46EE52FC-C7B1-6E15-0B29-AFEFE13A6726}"/>
          </ac:spMkLst>
        </pc:spChg>
        <pc:spChg chg="mod">
          <ac:chgData name="Siegbert Rudolph" userId="2af4d44886c067cc" providerId="LiveId" clId="{C6BCCB6F-3D1A-4410-8055-51E9839771F8}" dt="2023-04-22T08:41:57.527" v="1739" actId="1037"/>
          <ac:spMkLst>
            <pc:docMk/>
            <pc:sldMk cId="1840396163" sldId="1162"/>
            <ac:spMk id="69" creationId="{9B2ED296-A29A-8895-E76B-B513AAA61054}"/>
          </ac:spMkLst>
        </pc:spChg>
        <pc:spChg chg="mod">
          <ac:chgData name="Siegbert Rudolph" userId="2af4d44886c067cc" providerId="LiveId" clId="{C6BCCB6F-3D1A-4410-8055-51E9839771F8}" dt="2023-04-22T08:41:57.527" v="1739" actId="1037"/>
          <ac:spMkLst>
            <pc:docMk/>
            <pc:sldMk cId="1840396163" sldId="1162"/>
            <ac:spMk id="70" creationId="{9DD91EFC-E8DF-9864-D7D5-5174ED52E17C}"/>
          </ac:spMkLst>
        </pc:spChg>
        <pc:spChg chg="mod">
          <ac:chgData name="Siegbert Rudolph" userId="2af4d44886c067cc" providerId="LiveId" clId="{C6BCCB6F-3D1A-4410-8055-51E9839771F8}" dt="2023-04-22T08:50:32.931" v="1844" actId="554"/>
          <ac:spMkLst>
            <pc:docMk/>
            <pc:sldMk cId="1840396163" sldId="1162"/>
            <ac:spMk id="71" creationId="{FC37A4C5-550D-02F5-BE27-917EF695FCA3}"/>
          </ac:spMkLst>
        </pc:spChg>
        <pc:spChg chg="mod">
          <ac:chgData name="Siegbert Rudolph" userId="2af4d44886c067cc" providerId="LiveId" clId="{C6BCCB6F-3D1A-4410-8055-51E9839771F8}" dt="2023-04-22T08:50:22.891" v="1843" actId="554"/>
          <ac:spMkLst>
            <pc:docMk/>
            <pc:sldMk cId="1840396163" sldId="1162"/>
            <ac:spMk id="72" creationId="{3BFB2DC7-223F-F907-69D4-A4533132F1CD}"/>
          </ac:spMkLst>
        </pc:spChg>
        <pc:spChg chg="mod">
          <ac:chgData name="Siegbert Rudolph" userId="2af4d44886c067cc" providerId="LiveId" clId="{C6BCCB6F-3D1A-4410-8055-51E9839771F8}" dt="2023-04-22T08:42:10.098" v="1740" actId="1038"/>
          <ac:spMkLst>
            <pc:docMk/>
            <pc:sldMk cId="1840396163" sldId="1162"/>
            <ac:spMk id="73" creationId="{AE656F8A-3EDF-9FCA-2727-DB2AC75E73B3}"/>
          </ac:spMkLst>
        </pc:spChg>
        <pc:spChg chg="mod">
          <ac:chgData name="Siegbert Rudolph" userId="2af4d44886c067cc" providerId="LiveId" clId="{C6BCCB6F-3D1A-4410-8055-51E9839771F8}" dt="2023-04-22T08:42:10.098" v="1740" actId="1038"/>
          <ac:spMkLst>
            <pc:docMk/>
            <pc:sldMk cId="1840396163" sldId="1162"/>
            <ac:spMk id="74" creationId="{564E088E-1988-7D76-C6CF-32D0CED2DEBD}"/>
          </ac:spMkLst>
        </pc:spChg>
        <pc:spChg chg="mod">
          <ac:chgData name="Siegbert Rudolph" userId="2af4d44886c067cc" providerId="LiveId" clId="{C6BCCB6F-3D1A-4410-8055-51E9839771F8}" dt="2023-04-22T08:50:32.931" v="1844" actId="554"/>
          <ac:spMkLst>
            <pc:docMk/>
            <pc:sldMk cId="1840396163" sldId="1162"/>
            <ac:spMk id="75" creationId="{C22E4C7C-213E-B958-E983-4264AFBAF6FB}"/>
          </ac:spMkLst>
        </pc:spChg>
        <pc:spChg chg="mod">
          <ac:chgData name="Siegbert Rudolph" userId="2af4d44886c067cc" providerId="LiveId" clId="{C6BCCB6F-3D1A-4410-8055-51E9839771F8}" dt="2023-04-22T08:50:22.891" v="1843" actId="554"/>
          <ac:spMkLst>
            <pc:docMk/>
            <pc:sldMk cId="1840396163" sldId="1162"/>
            <ac:spMk id="76" creationId="{86912B5F-00DF-72DC-855C-C790DABD709D}"/>
          </ac:spMkLst>
        </pc:spChg>
        <pc:spChg chg="add mod">
          <ac:chgData name="Siegbert Rudolph" userId="2af4d44886c067cc" providerId="LiveId" clId="{C6BCCB6F-3D1A-4410-8055-51E9839771F8}" dt="2023-04-22T08:52:58.237" v="1869" actId="1037"/>
          <ac:spMkLst>
            <pc:docMk/>
            <pc:sldMk cId="1840396163" sldId="1162"/>
            <ac:spMk id="77" creationId="{44C816C9-3D3F-9D70-B2BC-433E55146863}"/>
          </ac:spMkLst>
        </pc:spChg>
        <pc:spChg chg="add mod">
          <ac:chgData name="Siegbert Rudolph" userId="2af4d44886c067cc" providerId="LiveId" clId="{C6BCCB6F-3D1A-4410-8055-51E9839771F8}" dt="2023-04-22T08:52:58.237" v="1869" actId="1037"/>
          <ac:spMkLst>
            <pc:docMk/>
            <pc:sldMk cId="1840396163" sldId="1162"/>
            <ac:spMk id="78" creationId="{919DE237-64DB-724B-E58B-1982C16B86A7}"/>
          </ac:spMkLst>
        </pc:spChg>
        <pc:spChg chg="add mod">
          <ac:chgData name="Siegbert Rudolph" userId="2af4d44886c067cc" providerId="LiveId" clId="{C6BCCB6F-3D1A-4410-8055-51E9839771F8}" dt="2023-04-22T08:41:57.527" v="1739" actId="1037"/>
          <ac:spMkLst>
            <pc:docMk/>
            <pc:sldMk cId="1840396163" sldId="1162"/>
            <ac:spMk id="79" creationId="{08ABC756-E47D-98E2-A917-A34D76BB5126}"/>
          </ac:spMkLst>
        </pc:spChg>
        <pc:spChg chg="add mod">
          <ac:chgData name="Siegbert Rudolph" userId="2af4d44886c067cc" providerId="LiveId" clId="{C6BCCB6F-3D1A-4410-8055-51E9839771F8}" dt="2023-04-22T08:50:41.911" v="1845" actId="554"/>
          <ac:spMkLst>
            <pc:docMk/>
            <pc:sldMk cId="1840396163" sldId="1162"/>
            <ac:spMk id="80" creationId="{A2947735-343A-5864-79BB-B1F50668D974}"/>
          </ac:spMkLst>
        </pc:spChg>
        <pc:spChg chg="add mod">
          <ac:chgData name="Siegbert Rudolph" userId="2af4d44886c067cc" providerId="LiveId" clId="{C6BCCB6F-3D1A-4410-8055-51E9839771F8}" dt="2023-04-22T08:41:57.527" v="1739" actId="1037"/>
          <ac:spMkLst>
            <pc:docMk/>
            <pc:sldMk cId="1840396163" sldId="1162"/>
            <ac:spMk id="81" creationId="{08A1663F-3F5B-CAE8-8B51-41BB9D009A83}"/>
          </ac:spMkLst>
        </pc:spChg>
        <pc:spChg chg="add mod">
          <ac:chgData name="Siegbert Rudolph" userId="2af4d44886c067cc" providerId="LiveId" clId="{C6BCCB6F-3D1A-4410-8055-51E9839771F8}" dt="2023-04-22T08:50:58.034" v="1852" actId="1035"/>
          <ac:spMkLst>
            <pc:docMk/>
            <pc:sldMk cId="1840396163" sldId="1162"/>
            <ac:spMk id="82" creationId="{5EAC10E3-4EF2-1F49-987B-DE61D20FE79B}"/>
          </ac:spMkLst>
        </pc:spChg>
        <pc:spChg chg="add mod">
          <ac:chgData name="Siegbert Rudolph" userId="2af4d44886c067cc" providerId="LiveId" clId="{C6BCCB6F-3D1A-4410-8055-51E9839771F8}" dt="2023-04-22T08:52:58.237" v="1869" actId="1037"/>
          <ac:spMkLst>
            <pc:docMk/>
            <pc:sldMk cId="1840396163" sldId="1162"/>
            <ac:spMk id="83" creationId="{1710EE97-71D7-6C85-E342-BD3894E8CBF5}"/>
          </ac:spMkLst>
        </pc:spChg>
        <pc:spChg chg="add mod">
          <ac:chgData name="Siegbert Rudolph" userId="2af4d44886c067cc" providerId="LiveId" clId="{C6BCCB6F-3D1A-4410-8055-51E9839771F8}" dt="2023-04-22T08:52:58.237" v="1869" actId="1037"/>
          <ac:spMkLst>
            <pc:docMk/>
            <pc:sldMk cId="1840396163" sldId="1162"/>
            <ac:spMk id="84" creationId="{AF3DBAF5-5087-8A90-B419-3C02E388C31C}"/>
          </ac:spMkLst>
        </pc:spChg>
        <pc:spChg chg="add mod">
          <ac:chgData name="Siegbert Rudolph" userId="2af4d44886c067cc" providerId="LiveId" clId="{C6BCCB6F-3D1A-4410-8055-51E9839771F8}" dt="2023-04-22T08:52:43.633" v="1867" actId="1038"/>
          <ac:spMkLst>
            <pc:docMk/>
            <pc:sldMk cId="1840396163" sldId="1162"/>
            <ac:spMk id="85" creationId="{5DFDF9A2-928C-588D-AAB8-2B334015E311}"/>
          </ac:spMkLst>
        </pc:spChg>
        <pc:spChg chg="add mod">
          <ac:chgData name="Siegbert Rudolph" userId="2af4d44886c067cc" providerId="LiveId" clId="{C6BCCB6F-3D1A-4410-8055-51E9839771F8}" dt="2023-04-22T08:52:43.633" v="1867" actId="1038"/>
          <ac:spMkLst>
            <pc:docMk/>
            <pc:sldMk cId="1840396163" sldId="1162"/>
            <ac:spMk id="86" creationId="{B3E1F5E1-5748-FFAC-497A-92BEA46C5214}"/>
          </ac:spMkLst>
        </pc:spChg>
        <pc:spChg chg="add mod">
          <ac:chgData name="Siegbert Rudolph" userId="2af4d44886c067cc" providerId="LiveId" clId="{C6BCCB6F-3D1A-4410-8055-51E9839771F8}" dt="2023-04-22T08:52:43.633" v="1867" actId="1038"/>
          <ac:spMkLst>
            <pc:docMk/>
            <pc:sldMk cId="1840396163" sldId="1162"/>
            <ac:spMk id="87" creationId="{3A90786E-9450-2A42-8A59-C999DE53ECD4}"/>
          </ac:spMkLst>
        </pc:spChg>
        <pc:spChg chg="add del">
          <ac:chgData name="Siegbert Rudolph" userId="2af4d44886c067cc" providerId="LiveId" clId="{C6BCCB6F-3D1A-4410-8055-51E9839771F8}" dt="2023-04-22T07:35:16.762" v="945" actId="478"/>
          <ac:spMkLst>
            <pc:docMk/>
            <pc:sldMk cId="1840396163" sldId="1162"/>
            <ac:spMk id="88" creationId="{19125061-BF4B-882A-6C3E-2F4C8656CB3D}"/>
          </ac:spMkLst>
        </pc:spChg>
        <pc:spChg chg="mod">
          <ac:chgData name="Siegbert Rudolph" userId="2af4d44886c067cc" providerId="LiveId" clId="{C6BCCB6F-3D1A-4410-8055-51E9839771F8}" dt="2023-04-22T08:42:10.098" v="1740" actId="1038"/>
          <ac:spMkLst>
            <pc:docMk/>
            <pc:sldMk cId="1840396163" sldId="1162"/>
            <ac:spMk id="89" creationId="{D006416F-BBCC-FF57-6117-48EF83C9B99F}"/>
          </ac:spMkLst>
        </pc:spChg>
        <pc:spChg chg="mod">
          <ac:chgData name="Siegbert Rudolph" userId="2af4d44886c067cc" providerId="LiveId" clId="{C6BCCB6F-3D1A-4410-8055-51E9839771F8}" dt="2023-04-22T08:42:10.098" v="1740" actId="1038"/>
          <ac:spMkLst>
            <pc:docMk/>
            <pc:sldMk cId="1840396163" sldId="1162"/>
            <ac:spMk id="90" creationId="{E979E3A3-DF78-5F38-5577-D80AD21B7EE0}"/>
          </ac:spMkLst>
        </pc:spChg>
        <pc:spChg chg="mod">
          <ac:chgData name="Siegbert Rudolph" userId="2af4d44886c067cc" providerId="LiveId" clId="{C6BCCB6F-3D1A-4410-8055-51E9839771F8}" dt="2023-04-22T08:50:32.931" v="1844" actId="554"/>
          <ac:spMkLst>
            <pc:docMk/>
            <pc:sldMk cId="1840396163" sldId="1162"/>
            <ac:spMk id="91" creationId="{9D0505EF-0E46-7285-29E1-54824C8ECF8C}"/>
          </ac:spMkLst>
        </pc:spChg>
        <pc:spChg chg="mod">
          <ac:chgData name="Siegbert Rudolph" userId="2af4d44886c067cc" providerId="LiveId" clId="{C6BCCB6F-3D1A-4410-8055-51E9839771F8}" dt="2023-04-22T08:50:22.891" v="1843" actId="554"/>
          <ac:spMkLst>
            <pc:docMk/>
            <pc:sldMk cId="1840396163" sldId="1162"/>
            <ac:spMk id="92" creationId="{FDF15930-5482-545F-7AE1-3A90C2579CDE}"/>
          </ac:spMkLst>
        </pc:spChg>
        <pc:spChg chg="mod">
          <ac:chgData name="Siegbert Rudolph" userId="2af4d44886c067cc" providerId="LiveId" clId="{C6BCCB6F-3D1A-4410-8055-51E9839771F8}" dt="2023-04-22T08:42:24.618" v="1741" actId="552"/>
          <ac:spMkLst>
            <pc:docMk/>
            <pc:sldMk cId="1840396163" sldId="1162"/>
            <ac:spMk id="93" creationId="{B9847FDF-AA9F-A1EE-D386-C615645CE9B3}"/>
          </ac:spMkLst>
        </pc:spChg>
        <pc:spChg chg="mod">
          <ac:chgData name="Siegbert Rudolph" userId="2af4d44886c067cc" providerId="LiveId" clId="{C6BCCB6F-3D1A-4410-8055-51E9839771F8}" dt="2023-04-22T08:49:42.061" v="1838" actId="554"/>
          <ac:spMkLst>
            <pc:docMk/>
            <pc:sldMk cId="1840396163" sldId="1162"/>
            <ac:spMk id="94" creationId="{32807313-6205-B85E-DA8F-DF592FABEC7A}"/>
          </ac:spMkLst>
        </pc:spChg>
        <pc:spChg chg="mod">
          <ac:chgData name="Siegbert Rudolph" userId="2af4d44886c067cc" providerId="LiveId" clId="{C6BCCB6F-3D1A-4410-8055-51E9839771F8}" dt="2023-04-22T08:52:43.633" v="1867" actId="1038"/>
          <ac:spMkLst>
            <pc:docMk/>
            <pc:sldMk cId="1840396163" sldId="1162"/>
            <ac:spMk id="95" creationId="{C0DF675E-6F40-34AE-2314-9B23C33ED6AF}"/>
          </ac:spMkLst>
        </pc:spChg>
        <pc:spChg chg="mod">
          <ac:chgData name="Siegbert Rudolph" userId="2af4d44886c067cc" providerId="LiveId" clId="{C6BCCB6F-3D1A-4410-8055-51E9839771F8}" dt="2023-04-22T08:52:43.633" v="1867" actId="1038"/>
          <ac:spMkLst>
            <pc:docMk/>
            <pc:sldMk cId="1840396163" sldId="1162"/>
            <ac:spMk id="96" creationId="{60D9E847-E31B-9813-4FAB-B13ED87307F5}"/>
          </ac:spMkLst>
        </pc:spChg>
        <pc:spChg chg="mod">
          <ac:chgData name="Siegbert Rudolph" userId="2af4d44886c067cc" providerId="LiveId" clId="{C6BCCB6F-3D1A-4410-8055-51E9839771F8}" dt="2023-04-22T08:52:43.633" v="1867" actId="1038"/>
          <ac:spMkLst>
            <pc:docMk/>
            <pc:sldMk cId="1840396163" sldId="1162"/>
            <ac:spMk id="97" creationId="{4267940A-DC1F-F872-8873-0629CA24F329}"/>
          </ac:spMkLst>
        </pc:spChg>
        <pc:spChg chg="mod">
          <ac:chgData name="Siegbert Rudolph" userId="2af4d44886c067cc" providerId="LiveId" clId="{C6BCCB6F-3D1A-4410-8055-51E9839771F8}" dt="2023-04-22T08:52:43.633" v="1867" actId="1038"/>
          <ac:spMkLst>
            <pc:docMk/>
            <pc:sldMk cId="1840396163" sldId="1162"/>
            <ac:spMk id="98" creationId="{5DD69291-6199-9B4A-2076-919865B53E39}"/>
          </ac:spMkLst>
        </pc:spChg>
        <pc:spChg chg="mod">
          <ac:chgData name="Siegbert Rudolph" userId="2af4d44886c067cc" providerId="LiveId" clId="{C6BCCB6F-3D1A-4410-8055-51E9839771F8}" dt="2023-04-22T08:52:43.633" v="1867" actId="1038"/>
          <ac:spMkLst>
            <pc:docMk/>
            <pc:sldMk cId="1840396163" sldId="1162"/>
            <ac:spMk id="99" creationId="{E904D983-F784-32FA-32FC-45C57E143F7B}"/>
          </ac:spMkLst>
        </pc:spChg>
        <pc:spChg chg="mod">
          <ac:chgData name="Siegbert Rudolph" userId="2af4d44886c067cc" providerId="LiveId" clId="{C6BCCB6F-3D1A-4410-8055-51E9839771F8}" dt="2023-04-22T08:52:43.633" v="1867" actId="1038"/>
          <ac:spMkLst>
            <pc:docMk/>
            <pc:sldMk cId="1840396163" sldId="1162"/>
            <ac:spMk id="101" creationId="{C1507CEF-DAAD-BD31-13FE-BBCCB2183083}"/>
          </ac:spMkLst>
        </pc:spChg>
        <pc:spChg chg="mod">
          <ac:chgData name="Siegbert Rudolph" userId="2af4d44886c067cc" providerId="LiveId" clId="{C6BCCB6F-3D1A-4410-8055-51E9839771F8}" dt="2023-04-22T08:52:43.633" v="1867" actId="1038"/>
          <ac:spMkLst>
            <pc:docMk/>
            <pc:sldMk cId="1840396163" sldId="1162"/>
            <ac:spMk id="102" creationId="{76EFA294-D394-137D-1A9C-DF96F201ECB3}"/>
          </ac:spMkLst>
        </pc:spChg>
        <pc:spChg chg="mod">
          <ac:chgData name="Siegbert Rudolph" userId="2af4d44886c067cc" providerId="LiveId" clId="{C6BCCB6F-3D1A-4410-8055-51E9839771F8}" dt="2023-04-22T08:52:43.633" v="1867" actId="1038"/>
          <ac:spMkLst>
            <pc:docMk/>
            <pc:sldMk cId="1840396163" sldId="1162"/>
            <ac:spMk id="103" creationId="{FB905572-161D-A7B9-720C-EBFB84CC5A32}"/>
          </ac:spMkLst>
        </pc:spChg>
        <pc:spChg chg="mod">
          <ac:chgData name="Siegbert Rudolph" userId="2af4d44886c067cc" providerId="LiveId" clId="{C6BCCB6F-3D1A-4410-8055-51E9839771F8}" dt="2023-04-22T08:52:43.633" v="1867" actId="1038"/>
          <ac:spMkLst>
            <pc:docMk/>
            <pc:sldMk cId="1840396163" sldId="1162"/>
            <ac:spMk id="104" creationId="{E231A94D-A2B3-CE61-577F-220DB99C90C9}"/>
          </ac:spMkLst>
        </pc:spChg>
        <pc:spChg chg="mod">
          <ac:chgData name="Siegbert Rudolph" userId="2af4d44886c067cc" providerId="LiveId" clId="{C6BCCB6F-3D1A-4410-8055-51E9839771F8}" dt="2023-04-22T08:41:57.527" v="1739" actId="1037"/>
          <ac:spMkLst>
            <pc:docMk/>
            <pc:sldMk cId="1840396163" sldId="1162"/>
            <ac:spMk id="105" creationId="{78260897-BEF9-0CC7-94B4-E48185481C62}"/>
          </ac:spMkLst>
        </pc:spChg>
        <pc:spChg chg="mod">
          <ac:chgData name="Siegbert Rudolph" userId="2af4d44886c067cc" providerId="LiveId" clId="{C6BCCB6F-3D1A-4410-8055-51E9839771F8}" dt="2023-04-22T08:52:43.633" v="1867" actId="1038"/>
          <ac:spMkLst>
            <pc:docMk/>
            <pc:sldMk cId="1840396163" sldId="1162"/>
            <ac:spMk id="106" creationId="{D77A83DD-7652-E7DF-1538-977AEAA8E86D}"/>
          </ac:spMkLst>
        </pc:spChg>
        <pc:spChg chg="mod">
          <ac:chgData name="Siegbert Rudolph" userId="2af4d44886c067cc" providerId="LiveId" clId="{C6BCCB6F-3D1A-4410-8055-51E9839771F8}" dt="2023-04-22T08:52:43.633" v="1867" actId="1038"/>
          <ac:spMkLst>
            <pc:docMk/>
            <pc:sldMk cId="1840396163" sldId="1162"/>
            <ac:spMk id="107" creationId="{D7B4033C-4FAB-0FF0-D01B-12C1CCE8E500}"/>
          </ac:spMkLst>
        </pc:spChg>
        <pc:spChg chg="mod">
          <ac:chgData name="Siegbert Rudolph" userId="2af4d44886c067cc" providerId="LiveId" clId="{C6BCCB6F-3D1A-4410-8055-51E9839771F8}" dt="2023-04-22T08:52:43.633" v="1867" actId="1038"/>
          <ac:spMkLst>
            <pc:docMk/>
            <pc:sldMk cId="1840396163" sldId="1162"/>
            <ac:spMk id="108" creationId="{A0CA4EFB-0199-F7AD-AD5D-E79F56187B29}"/>
          </ac:spMkLst>
        </pc:spChg>
        <pc:spChg chg="mod">
          <ac:chgData name="Siegbert Rudolph" userId="2af4d44886c067cc" providerId="LiveId" clId="{C6BCCB6F-3D1A-4410-8055-51E9839771F8}" dt="2023-04-22T08:52:43.633" v="1867" actId="1038"/>
          <ac:spMkLst>
            <pc:docMk/>
            <pc:sldMk cId="1840396163" sldId="1162"/>
            <ac:spMk id="110" creationId="{B1A0D8FF-0244-9BCC-D334-51CB5290599D}"/>
          </ac:spMkLst>
        </pc:spChg>
        <pc:spChg chg="mod">
          <ac:chgData name="Siegbert Rudolph" userId="2af4d44886c067cc" providerId="LiveId" clId="{C6BCCB6F-3D1A-4410-8055-51E9839771F8}" dt="2023-04-22T08:52:43.633" v="1867" actId="1038"/>
          <ac:spMkLst>
            <pc:docMk/>
            <pc:sldMk cId="1840396163" sldId="1162"/>
            <ac:spMk id="111" creationId="{1CC11DD6-6F12-71A6-0760-4137EB27CFEB}"/>
          </ac:spMkLst>
        </pc:spChg>
        <pc:spChg chg="mod">
          <ac:chgData name="Siegbert Rudolph" userId="2af4d44886c067cc" providerId="LiveId" clId="{C6BCCB6F-3D1A-4410-8055-51E9839771F8}" dt="2023-04-22T08:50:22.891" v="1843" actId="554"/>
          <ac:spMkLst>
            <pc:docMk/>
            <pc:sldMk cId="1840396163" sldId="1162"/>
            <ac:spMk id="112" creationId="{D9C90FEB-6E1F-0924-803F-E0459C3DDBA7}"/>
          </ac:spMkLst>
        </pc:spChg>
        <pc:spChg chg="mod">
          <ac:chgData name="Siegbert Rudolph" userId="2af4d44886c067cc" providerId="LiveId" clId="{C6BCCB6F-3D1A-4410-8055-51E9839771F8}" dt="2023-04-22T08:52:43.633" v="1867" actId="1038"/>
          <ac:spMkLst>
            <pc:docMk/>
            <pc:sldMk cId="1840396163" sldId="1162"/>
            <ac:spMk id="113" creationId="{0B6A13B6-0D51-8373-59D9-179A78AB45DE}"/>
          </ac:spMkLst>
        </pc:spChg>
        <pc:spChg chg="mod">
          <ac:chgData name="Siegbert Rudolph" userId="2af4d44886c067cc" providerId="LiveId" clId="{C6BCCB6F-3D1A-4410-8055-51E9839771F8}" dt="2023-04-22T08:52:43.633" v="1867" actId="1038"/>
          <ac:spMkLst>
            <pc:docMk/>
            <pc:sldMk cId="1840396163" sldId="1162"/>
            <ac:spMk id="114" creationId="{658D87D5-90A4-A319-189C-9D821A0616D6}"/>
          </ac:spMkLst>
        </pc:spChg>
        <pc:spChg chg="mod">
          <ac:chgData name="Siegbert Rudolph" userId="2af4d44886c067cc" providerId="LiveId" clId="{C6BCCB6F-3D1A-4410-8055-51E9839771F8}" dt="2023-04-22T08:52:43.633" v="1867" actId="1038"/>
          <ac:spMkLst>
            <pc:docMk/>
            <pc:sldMk cId="1840396163" sldId="1162"/>
            <ac:spMk id="115" creationId="{E51D0C28-8EE2-7A4B-1192-A49EABF2AE8A}"/>
          </ac:spMkLst>
        </pc:spChg>
        <pc:spChg chg="mod">
          <ac:chgData name="Siegbert Rudolph" userId="2af4d44886c067cc" providerId="LiveId" clId="{C6BCCB6F-3D1A-4410-8055-51E9839771F8}" dt="2023-04-22T08:52:43.633" v="1867" actId="1038"/>
          <ac:spMkLst>
            <pc:docMk/>
            <pc:sldMk cId="1840396163" sldId="1162"/>
            <ac:spMk id="116" creationId="{9214FE31-71A2-2569-692B-7FE91B7D8B8F}"/>
          </ac:spMkLst>
        </pc:spChg>
        <pc:spChg chg="mod">
          <ac:chgData name="Siegbert Rudolph" userId="2af4d44886c067cc" providerId="LiveId" clId="{C6BCCB6F-3D1A-4410-8055-51E9839771F8}" dt="2023-04-22T08:52:43.633" v="1867" actId="1038"/>
          <ac:spMkLst>
            <pc:docMk/>
            <pc:sldMk cId="1840396163" sldId="1162"/>
            <ac:spMk id="117" creationId="{E9214B32-E6C4-52E5-9922-9EA79AF185C8}"/>
          </ac:spMkLst>
        </pc:spChg>
        <pc:spChg chg="mod">
          <ac:chgData name="Siegbert Rudolph" userId="2af4d44886c067cc" providerId="LiveId" clId="{C6BCCB6F-3D1A-4410-8055-51E9839771F8}" dt="2023-04-22T08:52:43.633" v="1867" actId="1038"/>
          <ac:spMkLst>
            <pc:docMk/>
            <pc:sldMk cId="1840396163" sldId="1162"/>
            <ac:spMk id="118" creationId="{F038F5ED-BB3A-2301-65AE-DA278D8B8900}"/>
          </ac:spMkLst>
        </pc:spChg>
        <pc:spChg chg="mod">
          <ac:chgData name="Siegbert Rudolph" userId="2af4d44886c067cc" providerId="LiveId" clId="{C6BCCB6F-3D1A-4410-8055-51E9839771F8}" dt="2023-04-22T08:52:43.633" v="1867" actId="1038"/>
          <ac:spMkLst>
            <pc:docMk/>
            <pc:sldMk cId="1840396163" sldId="1162"/>
            <ac:spMk id="119" creationId="{40BC52F4-ECC1-06E3-2498-9966B2D7CA5B}"/>
          </ac:spMkLst>
        </pc:spChg>
        <pc:spChg chg="mod">
          <ac:chgData name="Siegbert Rudolph" userId="2af4d44886c067cc" providerId="LiveId" clId="{C6BCCB6F-3D1A-4410-8055-51E9839771F8}" dt="2023-04-22T08:52:43.633" v="1867" actId="1038"/>
          <ac:spMkLst>
            <pc:docMk/>
            <pc:sldMk cId="1840396163" sldId="1162"/>
            <ac:spMk id="120" creationId="{7FC0CBD6-1CA4-4409-BDA5-401A64CD2A01}"/>
          </ac:spMkLst>
        </pc:spChg>
        <pc:spChg chg="mod">
          <ac:chgData name="Siegbert Rudolph" userId="2af4d44886c067cc" providerId="LiveId" clId="{C6BCCB6F-3D1A-4410-8055-51E9839771F8}" dt="2023-04-22T08:52:43.633" v="1867" actId="1038"/>
          <ac:spMkLst>
            <pc:docMk/>
            <pc:sldMk cId="1840396163" sldId="1162"/>
            <ac:spMk id="121" creationId="{E7C7F3FD-466D-9084-85C1-77A4795787A5}"/>
          </ac:spMkLst>
        </pc:spChg>
        <pc:spChg chg="mod">
          <ac:chgData name="Siegbert Rudolph" userId="2af4d44886c067cc" providerId="LiveId" clId="{C6BCCB6F-3D1A-4410-8055-51E9839771F8}" dt="2023-04-22T08:52:43.633" v="1867" actId="1038"/>
          <ac:spMkLst>
            <pc:docMk/>
            <pc:sldMk cId="1840396163" sldId="1162"/>
            <ac:spMk id="122" creationId="{A3F90705-4F2C-E36A-DAD8-D992BA89CDC0}"/>
          </ac:spMkLst>
        </pc:spChg>
        <pc:spChg chg="mod">
          <ac:chgData name="Siegbert Rudolph" userId="2af4d44886c067cc" providerId="LiveId" clId="{C6BCCB6F-3D1A-4410-8055-51E9839771F8}" dt="2023-04-22T08:52:43.633" v="1867" actId="1038"/>
          <ac:spMkLst>
            <pc:docMk/>
            <pc:sldMk cId="1840396163" sldId="1162"/>
            <ac:spMk id="123" creationId="{B5313EC7-E5EC-BEFC-B126-2B2EC1CED382}"/>
          </ac:spMkLst>
        </pc:spChg>
        <pc:spChg chg="mod">
          <ac:chgData name="Siegbert Rudolph" userId="2af4d44886c067cc" providerId="LiveId" clId="{C6BCCB6F-3D1A-4410-8055-51E9839771F8}" dt="2023-04-22T08:52:43.633" v="1867" actId="1038"/>
          <ac:spMkLst>
            <pc:docMk/>
            <pc:sldMk cId="1840396163" sldId="1162"/>
            <ac:spMk id="124" creationId="{26F8CB1B-812A-ECA4-A046-B195AEEB8867}"/>
          </ac:spMkLst>
        </pc:spChg>
        <pc:spChg chg="mod">
          <ac:chgData name="Siegbert Rudolph" userId="2af4d44886c067cc" providerId="LiveId" clId="{C6BCCB6F-3D1A-4410-8055-51E9839771F8}" dt="2023-04-22T08:52:43.633" v="1867" actId="1038"/>
          <ac:spMkLst>
            <pc:docMk/>
            <pc:sldMk cId="1840396163" sldId="1162"/>
            <ac:spMk id="125" creationId="{14E2F14C-BA39-B7D1-D107-ABA271E1B0A5}"/>
          </ac:spMkLst>
        </pc:spChg>
        <pc:spChg chg="mod">
          <ac:chgData name="Siegbert Rudolph" userId="2af4d44886c067cc" providerId="LiveId" clId="{C6BCCB6F-3D1A-4410-8055-51E9839771F8}" dt="2023-04-22T08:52:43.633" v="1867" actId="1038"/>
          <ac:spMkLst>
            <pc:docMk/>
            <pc:sldMk cId="1840396163" sldId="1162"/>
            <ac:spMk id="126" creationId="{217948FD-057B-9F0E-8933-A748C1E0FDA1}"/>
          </ac:spMkLst>
        </pc:spChg>
        <pc:spChg chg="mod">
          <ac:chgData name="Siegbert Rudolph" userId="2af4d44886c067cc" providerId="LiveId" clId="{C6BCCB6F-3D1A-4410-8055-51E9839771F8}" dt="2023-04-22T08:52:43.633" v="1867" actId="1038"/>
          <ac:spMkLst>
            <pc:docMk/>
            <pc:sldMk cId="1840396163" sldId="1162"/>
            <ac:spMk id="127" creationId="{5FF2007D-564B-556C-BFDE-8AC18C2969CE}"/>
          </ac:spMkLst>
        </pc:spChg>
        <pc:spChg chg="mod">
          <ac:chgData name="Siegbert Rudolph" userId="2af4d44886c067cc" providerId="LiveId" clId="{C6BCCB6F-3D1A-4410-8055-51E9839771F8}" dt="2023-04-22T08:52:43.633" v="1867" actId="1038"/>
          <ac:spMkLst>
            <pc:docMk/>
            <pc:sldMk cId="1840396163" sldId="1162"/>
            <ac:spMk id="128" creationId="{3CDCB15F-A19C-0120-183E-1D39057F8B71}"/>
          </ac:spMkLst>
        </pc:spChg>
        <pc:spChg chg="mod">
          <ac:chgData name="Siegbert Rudolph" userId="2af4d44886c067cc" providerId="LiveId" clId="{C6BCCB6F-3D1A-4410-8055-51E9839771F8}" dt="2023-04-22T08:52:43.633" v="1867" actId="1038"/>
          <ac:spMkLst>
            <pc:docMk/>
            <pc:sldMk cId="1840396163" sldId="1162"/>
            <ac:spMk id="129" creationId="{CE25D30E-A749-8191-0CA3-F6053B58E991}"/>
          </ac:spMkLst>
        </pc:spChg>
        <pc:spChg chg="mod">
          <ac:chgData name="Siegbert Rudolph" userId="2af4d44886c067cc" providerId="LiveId" clId="{C6BCCB6F-3D1A-4410-8055-51E9839771F8}" dt="2023-04-22T08:52:43.633" v="1867" actId="1038"/>
          <ac:spMkLst>
            <pc:docMk/>
            <pc:sldMk cId="1840396163" sldId="1162"/>
            <ac:spMk id="130" creationId="{54A2739B-3CB6-DCFB-6DD1-B2A662B128F7}"/>
          </ac:spMkLst>
        </pc:spChg>
        <pc:spChg chg="mod">
          <ac:chgData name="Siegbert Rudolph" userId="2af4d44886c067cc" providerId="LiveId" clId="{C6BCCB6F-3D1A-4410-8055-51E9839771F8}" dt="2023-04-22T08:52:43.633" v="1867" actId="1038"/>
          <ac:spMkLst>
            <pc:docMk/>
            <pc:sldMk cId="1840396163" sldId="1162"/>
            <ac:spMk id="131" creationId="{6A67312C-286A-1C0B-845E-FC426CB33E1A}"/>
          </ac:spMkLst>
        </pc:spChg>
        <pc:spChg chg="mod">
          <ac:chgData name="Siegbert Rudolph" userId="2af4d44886c067cc" providerId="LiveId" clId="{C6BCCB6F-3D1A-4410-8055-51E9839771F8}" dt="2023-04-22T08:52:43.633" v="1867" actId="1038"/>
          <ac:spMkLst>
            <pc:docMk/>
            <pc:sldMk cId="1840396163" sldId="1162"/>
            <ac:spMk id="132" creationId="{0055C721-CEBF-D1E6-7B9A-E6C3023AA09D}"/>
          </ac:spMkLst>
        </pc:spChg>
        <pc:spChg chg="mod">
          <ac:chgData name="Siegbert Rudolph" userId="2af4d44886c067cc" providerId="LiveId" clId="{C6BCCB6F-3D1A-4410-8055-51E9839771F8}" dt="2023-04-22T08:52:58.237" v="1869" actId="1037"/>
          <ac:spMkLst>
            <pc:docMk/>
            <pc:sldMk cId="1840396163" sldId="1162"/>
            <ac:spMk id="133" creationId="{F1E34A2C-1E4E-7253-497B-986E3ADCC59A}"/>
          </ac:spMkLst>
        </pc:spChg>
        <pc:spChg chg="mod">
          <ac:chgData name="Siegbert Rudolph" userId="2af4d44886c067cc" providerId="LiveId" clId="{C6BCCB6F-3D1A-4410-8055-51E9839771F8}" dt="2023-04-22T08:52:58.237" v="1869" actId="1037"/>
          <ac:spMkLst>
            <pc:docMk/>
            <pc:sldMk cId="1840396163" sldId="1162"/>
            <ac:spMk id="134" creationId="{3181328F-D34B-37DC-9DAF-89EA95E47A3D}"/>
          </ac:spMkLst>
        </pc:spChg>
        <pc:spChg chg="mod">
          <ac:chgData name="Siegbert Rudolph" userId="2af4d44886c067cc" providerId="LiveId" clId="{C6BCCB6F-3D1A-4410-8055-51E9839771F8}" dt="2023-04-22T08:53:35.099" v="1878" actId="554"/>
          <ac:spMkLst>
            <pc:docMk/>
            <pc:sldMk cId="1840396163" sldId="1162"/>
            <ac:spMk id="135" creationId="{4973B6B2-0F8F-4EFB-87EC-F9A3BA3B984B}"/>
          </ac:spMkLst>
        </pc:spChg>
        <pc:spChg chg="mod">
          <ac:chgData name="Siegbert Rudolph" userId="2af4d44886c067cc" providerId="LiveId" clId="{C6BCCB6F-3D1A-4410-8055-51E9839771F8}" dt="2023-04-22T08:53:35.099" v="1878" actId="554"/>
          <ac:spMkLst>
            <pc:docMk/>
            <pc:sldMk cId="1840396163" sldId="1162"/>
            <ac:spMk id="136" creationId="{52E15064-2ED5-EB03-C637-94CC236F31D8}"/>
          </ac:spMkLst>
        </pc:spChg>
        <pc:spChg chg="mod">
          <ac:chgData name="Siegbert Rudolph" userId="2af4d44886c067cc" providerId="LiveId" clId="{C6BCCB6F-3D1A-4410-8055-51E9839771F8}" dt="2023-04-22T08:42:10.098" v="1740" actId="1038"/>
          <ac:spMkLst>
            <pc:docMk/>
            <pc:sldMk cId="1840396163" sldId="1162"/>
            <ac:spMk id="137" creationId="{C4046800-C420-7025-23A9-C577DFDBEC07}"/>
          </ac:spMkLst>
        </pc:spChg>
        <pc:spChg chg="mod">
          <ac:chgData name="Siegbert Rudolph" userId="2af4d44886c067cc" providerId="LiveId" clId="{C6BCCB6F-3D1A-4410-8055-51E9839771F8}" dt="2023-04-22T08:41:57.527" v="1739" actId="1037"/>
          <ac:spMkLst>
            <pc:docMk/>
            <pc:sldMk cId="1840396163" sldId="1162"/>
            <ac:spMk id="138" creationId="{AFF301B5-ED24-9EF3-CDEC-F96FA11B77FB}"/>
          </ac:spMkLst>
        </pc:spChg>
        <pc:spChg chg="mod">
          <ac:chgData name="Siegbert Rudolph" userId="2af4d44886c067cc" providerId="LiveId" clId="{C6BCCB6F-3D1A-4410-8055-51E9839771F8}" dt="2023-04-22T08:41:57.527" v="1739" actId="1037"/>
          <ac:spMkLst>
            <pc:docMk/>
            <pc:sldMk cId="1840396163" sldId="1162"/>
            <ac:spMk id="139" creationId="{D578832E-BCDC-EB58-85A2-C12D94B0919B}"/>
          </ac:spMkLst>
        </pc:spChg>
        <pc:spChg chg="mod">
          <ac:chgData name="Siegbert Rudolph" userId="2af4d44886c067cc" providerId="LiveId" clId="{C6BCCB6F-3D1A-4410-8055-51E9839771F8}" dt="2023-04-22T08:41:57.527" v="1739" actId="1037"/>
          <ac:spMkLst>
            <pc:docMk/>
            <pc:sldMk cId="1840396163" sldId="1162"/>
            <ac:spMk id="140" creationId="{A5730C6D-C0D4-21FF-B894-1874808BE76C}"/>
          </ac:spMkLst>
        </pc:spChg>
        <pc:spChg chg="mod">
          <ac:chgData name="Siegbert Rudolph" userId="2af4d44886c067cc" providerId="LiveId" clId="{C6BCCB6F-3D1A-4410-8055-51E9839771F8}" dt="2023-04-22T08:50:32.931" v="1844" actId="554"/>
          <ac:spMkLst>
            <pc:docMk/>
            <pc:sldMk cId="1840396163" sldId="1162"/>
            <ac:spMk id="141" creationId="{E83CE5CB-D4C4-2215-A2FD-9E7277E2C781}"/>
          </ac:spMkLst>
        </pc:spChg>
        <pc:spChg chg="mod">
          <ac:chgData name="Siegbert Rudolph" userId="2af4d44886c067cc" providerId="LiveId" clId="{C6BCCB6F-3D1A-4410-8055-51E9839771F8}" dt="2023-04-22T08:41:57.527" v="1739" actId="1037"/>
          <ac:spMkLst>
            <pc:docMk/>
            <pc:sldMk cId="1840396163" sldId="1162"/>
            <ac:spMk id="142" creationId="{ED91E6A1-9CB1-DF0A-8133-A424BA021E30}"/>
          </ac:spMkLst>
        </pc:spChg>
        <pc:spChg chg="mod">
          <ac:chgData name="Siegbert Rudolph" userId="2af4d44886c067cc" providerId="LiveId" clId="{C6BCCB6F-3D1A-4410-8055-51E9839771F8}" dt="2023-04-22T08:50:22.891" v="1843" actId="554"/>
          <ac:spMkLst>
            <pc:docMk/>
            <pc:sldMk cId="1840396163" sldId="1162"/>
            <ac:spMk id="144" creationId="{54A0AED4-581F-B462-95AA-6CFADDBA2A06}"/>
          </ac:spMkLst>
        </pc:spChg>
        <pc:spChg chg="mod">
          <ac:chgData name="Siegbert Rudolph" userId="2af4d44886c067cc" providerId="LiveId" clId="{C6BCCB6F-3D1A-4410-8055-51E9839771F8}" dt="2023-04-22T08:50:22.891" v="1843" actId="554"/>
          <ac:spMkLst>
            <pc:docMk/>
            <pc:sldMk cId="1840396163" sldId="1162"/>
            <ac:spMk id="145" creationId="{3DFF0703-90EC-E07F-BFED-8B944B476B1B}"/>
          </ac:spMkLst>
        </pc:spChg>
        <pc:spChg chg="mod">
          <ac:chgData name="Siegbert Rudolph" userId="2af4d44886c067cc" providerId="LiveId" clId="{C6BCCB6F-3D1A-4410-8055-51E9839771F8}" dt="2023-04-22T08:50:41.911" v="1845" actId="554"/>
          <ac:spMkLst>
            <pc:docMk/>
            <pc:sldMk cId="1840396163" sldId="1162"/>
            <ac:spMk id="146" creationId="{4179C103-4F27-00F8-DB8F-22FA37893F0B}"/>
          </ac:spMkLst>
        </pc:spChg>
        <pc:spChg chg="add del mod">
          <ac:chgData name="Siegbert Rudolph" userId="2af4d44886c067cc" providerId="LiveId" clId="{C6BCCB6F-3D1A-4410-8055-51E9839771F8}" dt="2023-04-22T08:02:56.259" v="1293" actId="478"/>
          <ac:spMkLst>
            <pc:docMk/>
            <pc:sldMk cId="1840396163" sldId="1162"/>
            <ac:spMk id="147" creationId="{1735F40D-F698-1425-0490-1122C0A98A0A}"/>
          </ac:spMkLst>
        </pc:spChg>
        <pc:spChg chg="mod">
          <ac:chgData name="Siegbert Rudolph" userId="2af4d44886c067cc" providerId="LiveId" clId="{C6BCCB6F-3D1A-4410-8055-51E9839771F8}" dt="2023-04-22T08:41:57.527" v="1739" actId="1037"/>
          <ac:spMkLst>
            <pc:docMk/>
            <pc:sldMk cId="1840396163" sldId="1162"/>
            <ac:spMk id="148" creationId="{8E602C1E-010E-7D89-A246-81EDEFABA228}"/>
          </ac:spMkLst>
        </pc:spChg>
        <pc:spChg chg="mod">
          <ac:chgData name="Siegbert Rudolph" userId="2af4d44886c067cc" providerId="LiveId" clId="{C6BCCB6F-3D1A-4410-8055-51E9839771F8}" dt="2023-04-22T08:50:22.891" v="1843" actId="554"/>
          <ac:spMkLst>
            <pc:docMk/>
            <pc:sldMk cId="1840396163" sldId="1162"/>
            <ac:spMk id="149" creationId="{D53BBD57-F404-C4DA-D6EE-0F6C82479170}"/>
          </ac:spMkLst>
        </pc:spChg>
        <pc:spChg chg="add del mod">
          <ac:chgData name="Siegbert Rudolph" userId="2af4d44886c067cc" providerId="LiveId" clId="{C6BCCB6F-3D1A-4410-8055-51E9839771F8}" dt="2023-04-22T08:02:41.835" v="1288" actId="478"/>
          <ac:spMkLst>
            <pc:docMk/>
            <pc:sldMk cId="1840396163" sldId="1162"/>
            <ac:spMk id="150" creationId="{FF37B4D1-AF4C-E203-943A-B3B57DEF5FD2}"/>
          </ac:spMkLst>
        </pc:spChg>
        <pc:spChg chg="mod">
          <ac:chgData name="Siegbert Rudolph" userId="2af4d44886c067cc" providerId="LiveId" clId="{C6BCCB6F-3D1A-4410-8055-51E9839771F8}" dt="2023-04-22T08:52:43.633" v="1867" actId="1038"/>
          <ac:spMkLst>
            <pc:docMk/>
            <pc:sldMk cId="1840396163" sldId="1162"/>
            <ac:spMk id="151" creationId="{C34B8859-1F4B-32B3-EA47-6EDCA6A02A2F}"/>
          </ac:spMkLst>
        </pc:spChg>
        <pc:spChg chg="mod">
          <ac:chgData name="Siegbert Rudolph" userId="2af4d44886c067cc" providerId="LiveId" clId="{C6BCCB6F-3D1A-4410-8055-51E9839771F8}" dt="2023-04-22T08:52:43.633" v="1867" actId="1038"/>
          <ac:spMkLst>
            <pc:docMk/>
            <pc:sldMk cId="1840396163" sldId="1162"/>
            <ac:spMk id="152" creationId="{040D26FC-6A52-2CA0-F81B-11D4F50FC1AD}"/>
          </ac:spMkLst>
        </pc:spChg>
        <pc:spChg chg="mod">
          <ac:chgData name="Siegbert Rudolph" userId="2af4d44886c067cc" providerId="LiveId" clId="{C6BCCB6F-3D1A-4410-8055-51E9839771F8}" dt="2023-04-22T08:42:10.098" v="1740" actId="1038"/>
          <ac:spMkLst>
            <pc:docMk/>
            <pc:sldMk cId="1840396163" sldId="1162"/>
            <ac:spMk id="153" creationId="{FD1BC391-852D-9E04-D325-7BFD811E9154}"/>
          </ac:spMkLst>
        </pc:spChg>
        <pc:spChg chg="mod">
          <ac:chgData name="Siegbert Rudolph" userId="2af4d44886c067cc" providerId="LiveId" clId="{C6BCCB6F-3D1A-4410-8055-51E9839771F8}" dt="2023-04-22T08:50:32.931" v="1844" actId="554"/>
          <ac:spMkLst>
            <pc:docMk/>
            <pc:sldMk cId="1840396163" sldId="1162"/>
            <ac:spMk id="154" creationId="{1DEFAB51-B111-F2F7-4EA4-A5C7A0B3C29D}"/>
          </ac:spMkLst>
        </pc:spChg>
        <pc:spChg chg="mod">
          <ac:chgData name="Siegbert Rudolph" userId="2af4d44886c067cc" providerId="LiveId" clId="{C6BCCB6F-3D1A-4410-8055-51E9839771F8}" dt="2023-04-22T08:50:22.891" v="1843" actId="554"/>
          <ac:spMkLst>
            <pc:docMk/>
            <pc:sldMk cId="1840396163" sldId="1162"/>
            <ac:spMk id="155" creationId="{27B83906-4981-EEB7-A41B-9DDCD70B444C}"/>
          </ac:spMkLst>
        </pc:spChg>
        <pc:spChg chg="mod">
          <ac:chgData name="Siegbert Rudolph" userId="2af4d44886c067cc" providerId="LiveId" clId="{C6BCCB6F-3D1A-4410-8055-51E9839771F8}" dt="2023-04-22T08:52:58.237" v="1869" actId="1037"/>
          <ac:spMkLst>
            <pc:docMk/>
            <pc:sldMk cId="1840396163" sldId="1162"/>
            <ac:spMk id="156" creationId="{9BF11BB9-2542-29F0-18D3-6E10C59321DE}"/>
          </ac:spMkLst>
        </pc:spChg>
        <pc:spChg chg="mod">
          <ac:chgData name="Siegbert Rudolph" userId="2af4d44886c067cc" providerId="LiveId" clId="{C6BCCB6F-3D1A-4410-8055-51E9839771F8}" dt="2023-04-22T08:52:58.237" v="1869" actId="1037"/>
          <ac:spMkLst>
            <pc:docMk/>
            <pc:sldMk cId="1840396163" sldId="1162"/>
            <ac:spMk id="157" creationId="{E16EEEC6-E972-133E-A99C-6D0ACB234ECA}"/>
          </ac:spMkLst>
        </pc:spChg>
        <pc:spChg chg="mod">
          <ac:chgData name="Siegbert Rudolph" userId="2af4d44886c067cc" providerId="LiveId" clId="{C6BCCB6F-3D1A-4410-8055-51E9839771F8}" dt="2023-04-22T08:52:58.237" v="1869" actId="1037"/>
          <ac:spMkLst>
            <pc:docMk/>
            <pc:sldMk cId="1840396163" sldId="1162"/>
            <ac:spMk id="158" creationId="{AE0D5365-8318-8713-A73A-A349804F3AE0}"/>
          </ac:spMkLst>
        </pc:spChg>
        <pc:spChg chg="mod">
          <ac:chgData name="Siegbert Rudolph" userId="2af4d44886c067cc" providerId="LiveId" clId="{C6BCCB6F-3D1A-4410-8055-51E9839771F8}" dt="2023-04-22T08:52:58.237" v="1869" actId="1037"/>
          <ac:spMkLst>
            <pc:docMk/>
            <pc:sldMk cId="1840396163" sldId="1162"/>
            <ac:spMk id="160" creationId="{B78956ED-01C5-383A-F038-AA8E3813D1EE}"/>
          </ac:spMkLst>
        </pc:spChg>
        <pc:spChg chg="mod">
          <ac:chgData name="Siegbert Rudolph" userId="2af4d44886c067cc" providerId="LiveId" clId="{C6BCCB6F-3D1A-4410-8055-51E9839771F8}" dt="2023-04-22T08:52:58.237" v="1869" actId="1037"/>
          <ac:spMkLst>
            <pc:docMk/>
            <pc:sldMk cId="1840396163" sldId="1162"/>
            <ac:spMk id="161" creationId="{3D471EEF-E5AD-5FBD-4523-D286A790CAD7}"/>
          </ac:spMkLst>
        </pc:spChg>
        <pc:spChg chg="mod">
          <ac:chgData name="Siegbert Rudolph" userId="2af4d44886c067cc" providerId="LiveId" clId="{C6BCCB6F-3D1A-4410-8055-51E9839771F8}" dt="2023-04-22T08:52:58.237" v="1869" actId="1037"/>
          <ac:spMkLst>
            <pc:docMk/>
            <pc:sldMk cId="1840396163" sldId="1162"/>
            <ac:spMk id="162" creationId="{B0695D84-18BB-EE46-F2FC-27CDFD45604B}"/>
          </ac:spMkLst>
        </pc:spChg>
        <pc:spChg chg="mod">
          <ac:chgData name="Siegbert Rudolph" userId="2af4d44886c067cc" providerId="LiveId" clId="{C6BCCB6F-3D1A-4410-8055-51E9839771F8}" dt="2023-04-22T08:52:58.237" v="1869" actId="1037"/>
          <ac:spMkLst>
            <pc:docMk/>
            <pc:sldMk cId="1840396163" sldId="1162"/>
            <ac:spMk id="163" creationId="{FE8304F8-1887-5E95-FD71-9C4F4528A69E}"/>
          </ac:spMkLst>
        </pc:spChg>
        <pc:spChg chg="mod">
          <ac:chgData name="Siegbert Rudolph" userId="2af4d44886c067cc" providerId="LiveId" clId="{C6BCCB6F-3D1A-4410-8055-51E9839771F8}" dt="2023-04-22T08:52:58.237" v="1869" actId="1037"/>
          <ac:spMkLst>
            <pc:docMk/>
            <pc:sldMk cId="1840396163" sldId="1162"/>
            <ac:spMk id="164" creationId="{B106602C-4371-97A9-CA76-F7EF46E6BC38}"/>
          </ac:spMkLst>
        </pc:spChg>
        <pc:spChg chg="mod">
          <ac:chgData name="Siegbert Rudolph" userId="2af4d44886c067cc" providerId="LiveId" clId="{C6BCCB6F-3D1A-4410-8055-51E9839771F8}" dt="2023-04-22T08:52:58.237" v="1869" actId="1037"/>
          <ac:spMkLst>
            <pc:docMk/>
            <pc:sldMk cId="1840396163" sldId="1162"/>
            <ac:spMk id="165" creationId="{E524A980-DDBE-8286-784A-0156FA5CD471}"/>
          </ac:spMkLst>
        </pc:spChg>
        <pc:spChg chg="mod">
          <ac:chgData name="Siegbert Rudolph" userId="2af4d44886c067cc" providerId="LiveId" clId="{C6BCCB6F-3D1A-4410-8055-51E9839771F8}" dt="2023-04-22T08:52:58.237" v="1869" actId="1037"/>
          <ac:spMkLst>
            <pc:docMk/>
            <pc:sldMk cId="1840396163" sldId="1162"/>
            <ac:spMk id="167" creationId="{5AFAB21D-C7AD-B690-966E-9EBE61AB6B2A}"/>
          </ac:spMkLst>
        </pc:spChg>
        <pc:spChg chg="mod">
          <ac:chgData name="Siegbert Rudolph" userId="2af4d44886c067cc" providerId="LiveId" clId="{C6BCCB6F-3D1A-4410-8055-51E9839771F8}" dt="2023-04-22T08:52:58.237" v="1869" actId="1037"/>
          <ac:spMkLst>
            <pc:docMk/>
            <pc:sldMk cId="1840396163" sldId="1162"/>
            <ac:spMk id="168" creationId="{72F7A44D-47E5-2B7F-192D-9B23E0298726}"/>
          </ac:spMkLst>
        </pc:spChg>
        <pc:spChg chg="mod">
          <ac:chgData name="Siegbert Rudolph" userId="2af4d44886c067cc" providerId="LiveId" clId="{C6BCCB6F-3D1A-4410-8055-51E9839771F8}" dt="2023-04-22T08:52:58.237" v="1869" actId="1037"/>
          <ac:spMkLst>
            <pc:docMk/>
            <pc:sldMk cId="1840396163" sldId="1162"/>
            <ac:spMk id="169" creationId="{07E9DF0F-DE91-C35C-1944-65A727DAD9A1}"/>
          </ac:spMkLst>
        </pc:spChg>
        <pc:spChg chg="mod">
          <ac:chgData name="Siegbert Rudolph" userId="2af4d44886c067cc" providerId="LiveId" clId="{C6BCCB6F-3D1A-4410-8055-51E9839771F8}" dt="2023-04-22T08:52:58.237" v="1869" actId="1037"/>
          <ac:spMkLst>
            <pc:docMk/>
            <pc:sldMk cId="1840396163" sldId="1162"/>
            <ac:spMk id="170" creationId="{2AC1D673-A9BD-EC00-81D7-48A061A451DA}"/>
          </ac:spMkLst>
        </pc:spChg>
        <pc:spChg chg="mod">
          <ac:chgData name="Siegbert Rudolph" userId="2af4d44886c067cc" providerId="LiveId" clId="{C6BCCB6F-3D1A-4410-8055-51E9839771F8}" dt="2023-04-22T08:52:58.237" v="1869" actId="1037"/>
          <ac:spMkLst>
            <pc:docMk/>
            <pc:sldMk cId="1840396163" sldId="1162"/>
            <ac:spMk id="171" creationId="{9D224F4E-B085-0FC5-2E62-0427AA4F33EB}"/>
          </ac:spMkLst>
        </pc:spChg>
        <pc:spChg chg="mod">
          <ac:chgData name="Siegbert Rudolph" userId="2af4d44886c067cc" providerId="LiveId" clId="{C6BCCB6F-3D1A-4410-8055-51E9839771F8}" dt="2023-04-22T08:52:58.237" v="1869" actId="1037"/>
          <ac:spMkLst>
            <pc:docMk/>
            <pc:sldMk cId="1840396163" sldId="1162"/>
            <ac:spMk id="172" creationId="{D484F53B-68B9-0191-A276-F9BD3133C94F}"/>
          </ac:spMkLst>
        </pc:spChg>
        <pc:spChg chg="mod">
          <ac:chgData name="Siegbert Rudolph" userId="2af4d44886c067cc" providerId="LiveId" clId="{C6BCCB6F-3D1A-4410-8055-51E9839771F8}" dt="2023-04-22T08:52:58.237" v="1869" actId="1037"/>
          <ac:spMkLst>
            <pc:docMk/>
            <pc:sldMk cId="1840396163" sldId="1162"/>
            <ac:spMk id="173" creationId="{A2E24848-7DB5-5E29-7A18-25A9FE4AD203}"/>
          </ac:spMkLst>
        </pc:spChg>
        <pc:spChg chg="mod">
          <ac:chgData name="Siegbert Rudolph" userId="2af4d44886c067cc" providerId="LiveId" clId="{C6BCCB6F-3D1A-4410-8055-51E9839771F8}" dt="2023-04-22T08:52:58.237" v="1869" actId="1037"/>
          <ac:spMkLst>
            <pc:docMk/>
            <pc:sldMk cId="1840396163" sldId="1162"/>
            <ac:spMk id="174" creationId="{84E3B9B7-F2D3-5926-EF7C-508813EB987A}"/>
          </ac:spMkLst>
        </pc:spChg>
        <pc:spChg chg="add mod">
          <ac:chgData name="Siegbert Rudolph" userId="2af4d44886c067cc" providerId="LiveId" clId="{C6BCCB6F-3D1A-4410-8055-51E9839771F8}" dt="2023-04-22T08:52:43.633" v="1867" actId="1038"/>
          <ac:spMkLst>
            <pc:docMk/>
            <pc:sldMk cId="1840396163" sldId="1162"/>
            <ac:spMk id="175" creationId="{723000F2-E1C8-2E83-0DB0-E706EFACD440}"/>
          </ac:spMkLst>
        </pc:spChg>
        <pc:spChg chg="add mod">
          <ac:chgData name="Siegbert Rudolph" userId="2af4d44886c067cc" providerId="LiveId" clId="{C6BCCB6F-3D1A-4410-8055-51E9839771F8}" dt="2023-04-22T08:52:43.633" v="1867" actId="1038"/>
          <ac:spMkLst>
            <pc:docMk/>
            <pc:sldMk cId="1840396163" sldId="1162"/>
            <ac:spMk id="176" creationId="{43E762DE-96B2-3124-4873-F1E95E835FF9}"/>
          </ac:spMkLst>
        </pc:spChg>
        <pc:spChg chg="mod">
          <ac:chgData name="Siegbert Rudolph" userId="2af4d44886c067cc" providerId="LiveId" clId="{C6BCCB6F-3D1A-4410-8055-51E9839771F8}" dt="2023-04-22T08:52:58.237" v="1869" actId="1037"/>
          <ac:spMkLst>
            <pc:docMk/>
            <pc:sldMk cId="1840396163" sldId="1162"/>
            <ac:spMk id="177" creationId="{2B46F5A1-B7FC-59DD-10D5-FC61272DB69C}"/>
          </ac:spMkLst>
        </pc:spChg>
        <pc:spChg chg="mod">
          <ac:chgData name="Siegbert Rudolph" userId="2af4d44886c067cc" providerId="LiveId" clId="{C6BCCB6F-3D1A-4410-8055-51E9839771F8}" dt="2023-04-22T08:52:58.237" v="1869" actId="1037"/>
          <ac:spMkLst>
            <pc:docMk/>
            <pc:sldMk cId="1840396163" sldId="1162"/>
            <ac:spMk id="178" creationId="{07D0632D-1AEE-C602-7B0F-7B840AA8D1FC}"/>
          </ac:spMkLst>
        </pc:spChg>
        <pc:spChg chg="add mod">
          <ac:chgData name="Siegbert Rudolph" userId="2af4d44886c067cc" providerId="LiveId" clId="{C6BCCB6F-3D1A-4410-8055-51E9839771F8}" dt="2023-04-22T08:50:32.931" v="1844" actId="554"/>
          <ac:spMkLst>
            <pc:docMk/>
            <pc:sldMk cId="1840396163" sldId="1162"/>
            <ac:spMk id="179" creationId="{066D8FFD-5ABF-1A01-4160-8D266989F961}"/>
          </ac:spMkLst>
        </pc:spChg>
        <pc:spChg chg="add del mod">
          <ac:chgData name="Siegbert Rudolph" userId="2af4d44886c067cc" providerId="LiveId" clId="{C6BCCB6F-3D1A-4410-8055-51E9839771F8}" dt="2023-04-22T07:46:11.295" v="1032" actId="478"/>
          <ac:spMkLst>
            <pc:docMk/>
            <pc:sldMk cId="1840396163" sldId="1162"/>
            <ac:spMk id="180" creationId="{30B95CF0-AF50-9635-3C4D-45FD4F8238A3}"/>
          </ac:spMkLst>
        </pc:spChg>
        <pc:spChg chg="mod">
          <ac:chgData name="Siegbert Rudolph" userId="2af4d44886c067cc" providerId="LiveId" clId="{C6BCCB6F-3D1A-4410-8055-51E9839771F8}" dt="2023-04-22T08:52:58.237" v="1869" actId="1037"/>
          <ac:spMkLst>
            <pc:docMk/>
            <pc:sldMk cId="1840396163" sldId="1162"/>
            <ac:spMk id="181" creationId="{D08D46B9-BBD8-465D-9A94-CAF170C61376}"/>
          </ac:spMkLst>
        </pc:spChg>
        <pc:spChg chg="mod">
          <ac:chgData name="Siegbert Rudolph" userId="2af4d44886c067cc" providerId="LiveId" clId="{C6BCCB6F-3D1A-4410-8055-51E9839771F8}" dt="2023-04-22T08:52:58.237" v="1869" actId="1037"/>
          <ac:spMkLst>
            <pc:docMk/>
            <pc:sldMk cId="1840396163" sldId="1162"/>
            <ac:spMk id="182" creationId="{8161C103-D43E-39F4-0620-85E1758EAF88}"/>
          </ac:spMkLst>
        </pc:spChg>
        <pc:spChg chg="mod">
          <ac:chgData name="Siegbert Rudolph" userId="2af4d44886c067cc" providerId="LiveId" clId="{C6BCCB6F-3D1A-4410-8055-51E9839771F8}" dt="2023-04-22T08:52:58.237" v="1869" actId="1037"/>
          <ac:spMkLst>
            <pc:docMk/>
            <pc:sldMk cId="1840396163" sldId="1162"/>
            <ac:spMk id="183" creationId="{E68681FE-C534-E490-0084-58F392E11A84}"/>
          </ac:spMkLst>
        </pc:spChg>
        <pc:spChg chg="mod">
          <ac:chgData name="Siegbert Rudolph" userId="2af4d44886c067cc" providerId="LiveId" clId="{C6BCCB6F-3D1A-4410-8055-51E9839771F8}" dt="2023-04-22T08:52:58.237" v="1869" actId="1037"/>
          <ac:spMkLst>
            <pc:docMk/>
            <pc:sldMk cId="1840396163" sldId="1162"/>
            <ac:spMk id="184" creationId="{C991D133-9CA6-509E-C285-C1AA45258187}"/>
          </ac:spMkLst>
        </pc:spChg>
        <pc:spChg chg="mod">
          <ac:chgData name="Siegbert Rudolph" userId="2af4d44886c067cc" providerId="LiveId" clId="{C6BCCB6F-3D1A-4410-8055-51E9839771F8}" dt="2023-04-22T08:52:58.237" v="1869" actId="1037"/>
          <ac:spMkLst>
            <pc:docMk/>
            <pc:sldMk cId="1840396163" sldId="1162"/>
            <ac:spMk id="185" creationId="{B34437BE-B5B4-1258-96A0-8FF388CA6307}"/>
          </ac:spMkLst>
        </pc:spChg>
        <pc:spChg chg="add mod">
          <ac:chgData name="Siegbert Rudolph" userId="2af4d44886c067cc" providerId="LiveId" clId="{C6BCCB6F-3D1A-4410-8055-51E9839771F8}" dt="2023-04-22T08:41:57.527" v="1739" actId="1037"/>
          <ac:spMkLst>
            <pc:docMk/>
            <pc:sldMk cId="1840396163" sldId="1162"/>
            <ac:spMk id="186" creationId="{CFF58D08-CCE0-57A8-FA07-F0CB078DF4B9}"/>
          </ac:spMkLst>
        </pc:spChg>
        <pc:spChg chg="add mod">
          <ac:chgData name="Siegbert Rudolph" userId="2af4d44886c067cc" providerId="LiveId" clId="{C6BCCB6F-3D1A-4410-8055-51E9839771F8}" dt="2023-04-22T08:50:58.034" v="1852" actId="1035"/>
          <ac:spMkLst>
            <pc:docMk/>
            <pc:sldMk cId="1840396163" sldId="1162"/>
            <ac:spMk id="187" creationId="{97D569FC-C603-9790-8EBF-111BC0DCF99B}"/>
          </ac:spMkLst>
        </pc:spChg>
        <pc:spChg chg="add mod">
          <ac:chgData name="Siegbert Rudolph" userId="2af4d44886c067cc" providerId="LiveId" clId="{C6BCCB6F-3D1A-4410-8055-51E9839771F8}" dt="2023-04-22T08:52:43.633" v="1867" actId="1038"/>
          <ac:spMkLst>
            <pc:docMk/>
            <pc:sldMk cId="1840396163" sldId="1162"/>
            <ac:spMk id="188" creationId="{151206BA-8CE0-53D1-5F96-11FB5BF1F6AC}"/>
          </ac:spMkLst>
        </pc:spChg>
        <pc:spChg chg="add mod">
          <ac:chgData name="Siegbert Rudolph" userId="2af4d44886c067cc" providerId="LiveId" clId="{C6BCCB6F-3D1A-4410-8055-51E9839771F8}" dt="2023-04-22T08:52:43.633" v="1867" actId="1038"/>
          <ac:spMkLst>
            <pc:docMk/>
            <pc:sldMk cId="1840396163" sldId="1162"/>
            <ac:spMk id="189" creationId="{0AA548DC-4507-F461-B460-14C3EF77B230}"/>
          </ac:spMkLst>
        </pc:spChg>
        <pc:spChg chg="add mod">
          <ac:chgData name="Siegbert Rudolph" userId="2af4d44886c067cc" providerId="LiveId" clId="{C6BCCB6F-3D1A-4410-8055-51E9839771F8}" dt="2023-04-22T08:41:57.527" v="1739" actId="1037"/>
          <ac:spMkLst>
            <pc:docMk/>
            <pc:sldMk cId="1840396163" sldId="1162"/>
            <ac:spMk id="190" creationId="{DADF0ACA-BDBD-87C0-32CA-AA86611128E1}"/>
          </ac:spMkLst>
        </pc:spChg>
        <pc:spChg chg="add mod">
          <ac:chgData name="Siegbert Rudolph" userId="2af4d44886c067cc" providerId="LiveId" clId="{C6BCCB6F-3D1A-4410-8055-51E9839771F8}" dt="2023-04-22T08:50:58.034" v="1852" actId="1035"/>
          <ac:spMkLst>
            <pc:docMk/>
            <pc:sldMk cId="1840396163" sldId="1162"/>
            <ac:spMk id="191" creationId="{3F077FCF-AA02-A235-CFA5-4087BF43AD6F}"/>
          </ac:spMkLst>
        </pc:spChg>
        <pc:spChg chg="add mod">
          <ac:chgData name="Siegbert Rudolph" userId="2af4d44886c067cc" providerId="LiveId" clId="{C6BCCB6F-3D1A-4410-8055-51E9839771F8}" dt="2023-04-22T08:52:58.237" v="1869" actId="1037"/>
          <ac:spMkLst>
            <pc:docMk/>
            <pc:sldMk cId="1840396163" sldId="1162"/>
            <ac:spMk id="192" creationId="{CEF924BF-6622-4D47-9A0A-3611B666BCED}"/>
          </ac:spMkLst>
        </pc:spChg>
        <pc:spChg chg="add mod">
          <ac:chgData name="Siegbert Rudolph" userId="2af4d44886c067cc" providerId="LiveId" clId="{C6BCCB6F-3D1A-4410-8055-51E9839771F8}" dt="2023-04-22T08:52:58.237" v="1869" actId="1037"/>
          <ac:spMkLst>
            <pc:docMk/>
            <pc:sldMk cId="1840396163" sldId="1162"/>
            <ac:spMk id="193" creationId="{037E945B-B2EA-FFD3-8920-83C1CC561DEB}"/>
          </ac:spMkLst>
        </pc:spChg>
        <pc:picChg chg="mod">
          <ac:chgData name="Siegbert Rudolph" userId="2af4d44886c067cc" providerId="LiveId" clId="{C6BCCB6F-3D1A-4410-8055-51E9839771F8}" dt="2023-04-22T08:41:57.527" v="1739" actId="1037"/>
          <ac:picMkLst>
            <pc:docMk/>
            <pc:sldMk cId="1840396163" sldId="1162"/>
            <ac:picMk id="6" creationId="{8C056BAA-2626-8361-DAF6-A633434C5BE2}"/>
          </ac:picMkLst>
        </pc:picChg>
        <pc:picChg chg="mod">
          <ac:chgData name="Siegbert Rudolph" userId="2af4d44886c067cc" providerId="LiveId" clId="{C6BCCB6F-3D1A-4410-8055-51E9839771F8}" dt="2023-04-22T08:41:57.527" v="1739" actId="1037"/>
          <ac:picMkLst>
            <pc:docMk/>
            <pc:sldMk cId="1840396163" sldId="1162"/>
            <ac:picMk id="19" creationId="{5490CEFD-6778-E968-16DF-56BAAF461F05}"/>
          </ac:picMkLst>
        </pc:picChg>
        <pc:picChg chg="mod">
          <ac:chgData name="Siegbert Rudolph" userId="2af4d44886c067cc" providerId="LiveId" clId="{C6BCCB6F-3D1A-4410-8055-51E9839771F8}" dt="2023-04-22T08:41:57.527" v="1739" actId="1037"/>
          <ac:picMkLst>
            <pc:docMk/>
            <pc:sldMk cId="1840396163" sldId="1162"/>
            <ac:picMk id="34" creationId="{A4C72C1B-E316-0711-A0C0-BD563C37CBAD}"/>
          </ac:picMkLst>
        </pc:picChg>
        <pc:picChg chg="mod">
          <ac:chgData name="Siegbert Rudolph" userId="2af4d44886c067cc" providerId="LiveId" clId="{C6BCCB6F-3D1A-4410-8055-51E9839771F8}" dt="2023-04-22T08:52:43.633" v="1867" actId="1038"/>
          <ac:picMkLst>
            <pc:docMk/>
            <pc:sldMk cId="1840396163" sldId="1162"/>
            <ac:picMk id="100" creationId="{D6F2C5CA-CD16-1D8A-7F8E-6B94318E76AB}"/>
          </ac:picMkLst>
        </pc:picChg>
        <pc:picChg chg="mod">
          <ac:chgData name="Siegbert Rudolph" userId="2af4d44886c067cc" providerId="LiveId" clId="{C6BCCB6F-3D1A-4410-8055-51E9839771F8}" dt="2023-04-22T08:52:43.633" v="1867" actId="1038"/>
          <ac:picMkLst>
            <pc:docMk/>
            <pc:sldMk cId="1840396163" sldId="1162"/>
            <ac:picMk id="109" creationId="{D737EEDD-C2AF-D029-5816-5F424F9DB559}"/>
          </ac:picMkLst>
        </pc:picChg>
        <pc:picChg chg="mod">
          <ac:chgData name="Siegbert Rudolph" userId="2af4d44886c067cc" providerId="LiveId" clId="{C6BCCB6F-3D1A-4410-8055-51E9839771F8}" dt="2023-04-22T08:41:57.527" v="1739" actId="1037"/>
          <ac:picMkLst>
            <pc:docMk/>
            <pc:sldMk cId="1840396163" sldId="1162"/>
            <ac:picMk id="143" creationId="{C7EBDF72-9666-09B2-EB86-3866F3CC8811}"/>
          </ac:picMkLst>
        </pc:picChg>
        <pc:picChg chg="mod">
          <ac:chgData name="Siegbert Rudolph" userId="2af4d44886c067cc" providerId="LiveId" clId="{C6BCCB6F-3D1A-4410-8055-51E9839771F8}" dt="2023-04-22T08:52:58.237" v="1869" actId="1037"/>
          <ac:picMkLst>
            <pc:docMk/>
            <pc:sldMk cId="1840396163" sldId="1162"/>
            <ac:picMk id="159" creationId="{DF016535-0D75-4B05-6DBE-8BC495215540}"/>
          </ac:picMkLst>
        </pc:picChg>
        <pc:picChg chg="mod">
          <ac:chgData name="Siegbert Rudolph" userId="2af4d44886c067cc" providerId="LiveId" clId="{C6BCCB6F-3D1A-4410-8055-51E9839771F8}" dt="2023-04-22T08:52:58.237" v="1869" actId="1037"/>
          <ac:picMkLst>
            <pc:docMk/>
            <pc:sldMk cId="1840396163" sldId="1162"/>
            <ac:picMk id="166" creationId="{48CCFC3F-1707-ACF6-8B4F-1C47E164307C}"/>
          </ac:picMkLst>
        </pc:picChg>
      </pc:sldChg>
      <pc:sldChg chg="addSp delSp modSp add del mod ord">
        <pc:chgData name="Siegbert Rudolph" userId="2af4d44886c067cc" providerId="LiveId" clId="{C6BCCB6F-3D1A-4410-8055-51E9839771F8}" dt="2023-04-22T07:20:44.282" v="774" actId="47"/>
        <pc:sldMkLst>
          <pc:docMk/>
          <pc:sldMk cId="1912656761" sldId="1162"/>
        </pc:sldMkLst>
        <pc:spChg chg="mod">
          <ac:chgData name="Siegbert Rudolph" userId="2af4d44886c067cc" providerId="LiveId" clId="{C6BCCB6F-3D1A-4410-8055-51E9839771F8}" dt="2023-04-21T21:54:10.014" v="702" actId="1038"/>
          <ac:spMkLst>
            <pc:docMk/>
            <pc:sldMk cId="1912656761" sldId="1162"/>
            <ac:spMk id="37" creationId="{0CE784FF-5766-A3BD-4619-EEFA6FB62183}"/>
          </ac:spMkLst>
        </pc:spChg>
        <pc:spChg chg="mod">
          <ac:chgData name="Siegbert Rudolph" userId="2af4d44886c067cc" providerId="LiveId" clId="{C6BCCB6F-3D1A-4410-8055-51E9839771F8}" dt="2023-04-21T21:54:10.014" v="702" actId="1038"/>
          <ac:spMkLst>
            <pc:docMk/>
            <pc:sldMk cId="1912656761" sldId="1162"/>
            <ac:spMk id="63" creationId="{E22A5B01-50CB-5972-3CEC-9BFDBFFBAC27}"/>
          </ac:spMkLst>
        </pc:spChg>
        <pc:spChg chg="mod">
          <ac:chgData name="Siegbert Rudolph" userId="2af4d44886c067cc" providerId="LiveId" clId="{C6BCCB6F-3D1A-4410-8055-51E9839771F8}" dt="2023-04-21T21:54:10.014" v="702" actId="1038"/>
          <ac:spMkLst>
            <pc:docMk/>
            <pc:sldMk cId="1912656761" sldId="1162"/>
            <ac:spMk id="64" creationId="{3BC65CA1-F428-2A44-4D70-C92C6B1F5495}"/>
          </ac:spMkLst>
        </pc:spChg>
        <pc:spChg chg="mod">
          <ac:chgData name="Siegbert Rudolph" userId="2af4d44886c067cc" providerId="LiveId" clId="{C6BCCB6F-3D1A-4410-8055-51E9839771F8}" dt="2023-04-21T21:54:10.014" v="702" actId="1038"/>
          <ac:spMkLst>
            <pc:docMk/>
            <pc:sldMk cId="1912656761" sldId="1162"/>
            <ac:spMk id="65" creationId="{90311ACE-DBD9-876D-4791-83273EB3434C}"/>
          </ac:spMkLst>
        </pc:spChg>
        <pc:spChg chg="mod">
          <ac:chgData name="Siegbert Rudolph" userId="2af4d44886c067cc" providerId="LiveId" clId="{C6BCCB6F-3D1A-4410-8055-51E9839771F8}" dt="2023-04-21T21:54:10.014" v="702" actId="1038"/>
          <ac:spMkLst>
            <pc:docMk/>
            <pc:sldMk cId="1912656761" sldId="1162"/>
            <ac:spMk id="66" creationId="{B879994D-2672-531E-9866-F47407034624}"/>
          </ac:spMkLst>
        </pc:spChg>
        <pc:spChg chg="mod">
          <ac:chgData name="Siegbert Rudolph" userId="2af4d44886c067cc" providerId="LiveId" clId="{C6BCCB6F-3D1A-4410-8055-51E9839771F8}" dt="2023-04-21T21:54:10.014" v="702" actId="1038"/>
          <ac:spMkLst>
            <pc:docMk/>
            <pc:sldMk cId="1912656761" sldId="1162"/>
            <ac:spMk id="67" creationId="{F5ADDB92-0429-E2B8-4352-B81EC52E7753}"/>
          </ac:spMkLst>
        </pc:spChg>
        <pc:spChg chg="add del mod">
          <ac:chgData name="Siegbert Rudolph" userId="2af4d44886c067cc" providerId="LiveId" clId="{C6BCCB6F-3D1A-4410-8055-51E9839771F8}" dt="2023-04-21T21:55:49.209" v="728"/>
          <ac:spMkLst>
            <pc:docMk/>
            <pc:sldMk cId="1912656761" sldId="1162"/>
            <ac:spMk id="68" creationId="{BB6AAB2D-34CB-A5E9-D157-15A5CA95CBE6}"/>
          </ac:spMkLst>
        </pc:spChg>
        <pc:spChg chg="add del mod">
          <ac:chgData name="Siegbert Rudolph" userId="2af4d44886c067cc" providerId="LiveId" clId="{C6BCCB6F-3D1A-4410-8055-51E9839771F8}" dt="2023-04-21T21:55:49.209" v="728"/>
          <ac:spMkLst>
            <pc:docMk/>
            <pc:sldMk cId="1912656761" sldId="1162"/>
            <ac:spMk id="77" creationId="{B72C8D3B-BA27-565F-33D3-396887978C8A}"/>
          </ac:spMkLst>
        </pc:spChg>
        <pc:spChg chg="mod">
          <ac:chgData name="Siegbert Rudolph" userId="2af4d44886c067cc" providerId="LiveId" clId="{C6BCCB6F-3D1A-4410-8055-51E9839771F8}" dt="2023-04-21T21:55:46.567" v="725" actId="1037"/>
          <ac:spMkLst>
            <pc:docMk/>
            <pc:sldMk cId="1912656761" sldId="1162"/>
            <ac:spMk id="117" creationId="{E9214B32-E6C4-52E5-9922-9EA79AF185C8}"/>
          </ac:spMkLst>
        </pc:spChg>
        <pc:spChg chg="mod">
          <ac:chgData name="Siegbert Rudolph" userId="2af4d44886c067cc" providerId="LiveId" clId="{C6BCCB6F-3D1A-4410-8055-51E9839771F8}" dt="2023-04-21T21:55:45.923" v="724" actId="1038"/>
          <ac:spMkLst>
            <pc:docMk/>
            <pc:sldMk cId="1912656761" sldId="1162"/>
            <ac:spMk id="119" creationId="{40BC52F4-ECC1-06E3-2498-9966B2D7CA5B}"/>
          </ac:spMkLst>
        </pc:spChg>
        <pc:spChg chg="mod">
          <ac:chgData name="Siegbert Rudolph" userId="2af4d44886c067cc" providerId="LiveId" clId="{C6BCCB6F-3D1A-4410-8055-51E9839771F8}" dt="2023-04-21T21:55:41.556" v="718" actId="1076"/>
          <ac:spMkLst>
            <pc:docMk/>
            <pc:sldMk cId="1912656761" sldId="1162"/>
            <ac:spMk id="120" creationId="{7FC0CBD6-1CA4-4409-BDA5-401A64CD2A01}"/>
          </ac:spMkLst>
        </pc:spChg>
        <pc:spChg chg="mod">
          <ac:chgData name="Siegbert Rudolph" userId="2af4d44886c067cc" providerId="LiveId" clId="{C6BCCB6F-3D1A-4410-8055-51E9839771F8}" dt="2023-04-21T21:55:45.373" v="723" actId="1038"/>
          <ac:spMkLst>
            <pc:docMk/>
            <pc:sldMk cId="1912656761" sldId="1162"/>
            <ac:spMk id="121" creationId="{E7C7F3FD-466D-9084-85C1-77A4795787A5}"/>
          </ac:spMkLst>
        </pc:spChg>
        <pc:spChg chg="mod">
          <ac:chgData name="Siegbert Rudolph" userId="2af4d44886c067cc" providerId="LiveId" clId="{C6BCCB6F-3D1A-4410-8055-51E9839771F8}" dt="2023-04-21T21:55:44.287" v="722" actId="1038"/>
          <ac:spMkLst>
            <pc:docMk/>
            <pc:sldMk cId="1912656761" sldId="1162"/>
            <ac:spMk id="122" creationId="{A3F90705-4F2C-E36A-DAD8-D992BA89CDC0}"/>
          </ac:spMkLst>
        </pc:spChg>
        <pc:spChg chg="mod">
          <ac:chgData name="Siegbert Rudolph" userId="2af4d44886c067cc" providerId="LiveId" clId="{C6BCCB6F-3D1A-4410-8055-51E9839771F8}" dt="2023-04-21T21:55:43.554" v="721" actId="1038"/>
          <ac:spMkLst>
            <pc:docMk/>
            <pc:sldMk cId="1912656761" sldId="1162"/>
            <ac:spMk id="123" creationId="{B5313EC7-E5EC-BEFC-B126-2B2EC1CED382}"/>
          </ac:spMkLst>
        </pc:spChg>
        <pc:spChg chg="mod">
          <ac:chgData name="Siegbert Rudolph" userId="2af4d44886c067cc" providerId="LiveId" clId="{C6BCCB6F-3D1A-4410-8055-51E9839771F8}" dt="2023-04-21T21:55:43.554" v="721" actId="1038"/>
          <ac:spMkLst>
            <pc:docMk/>
            <pc:sldMk cId="1912656761" sldId="1162"/>
            <ac:spMk id="124" creationId="{26F8CB1B-812A-ECA4-A046-B195AEEB8867}"/>
          </ac:spMkLst>
        </pc:spChg>
        <pc:spChg chg="mod">
          <ac:chgData name="Siegbert Rudolph" userId="2af4d44886c067cc" providerId="LiveId" clId="{C6BCCB6F-3D1A-4410-8055-51E9839771F8}" dt="2023-04-21T21:55:43.554" v="721" actId="1038"/>
          <ac:spMkLst>
            <pc:docMk/>
            <pc:sldMk cId="1912656761" sldId="1162"/>
            <ac:spMk id="125" creationId="{14E2F14C-BA39-B7D1-D107-ABA271E1B0A5}"/>
          </ac:spMkLst>
        </pc:spChg>
        <pc:spChg chg="mod">
          <ac:chgData name="Siegbert Rudolph" userId="2af4d44886c067cc" providerId="LiveId" clId="{C6BCCB6F-3D1A-4410-8055-51E9839771F8}" dt="2023-04-21T21:55:43.554" v="721" actId="1038"/>
          <ac:spMkLst>
            <pc:docMk/>
            <pc:sldMk cId="1912656761" sldId="1162"/>
            <ac:spMk id="126" creationId="{217948FD-057B-9F0E-8933-A748C1E0FDA1}"/>
          </ac:spMkLst>
        </pc:spChg>
        <pc:spChg chg="mod">
          <ac:chgData name="Siegbert Rudolph" userId="2af4d44886c067cc" providerId="LiveId" clId="{C6BCCB6F-3D1A-4410-8055-51E9839771F8}" dt="2023-04-21T21:55:43.554" v="721" actId="1038"/>
          <ac:spMkLst>
            <pc:docMk/>
            <pc:sldMk cId="1912656761" sldId="1162"/>
            <ac:spMk id="127" creationId="{5FF2007D-564B-556C-BFDE-8AC18C2969CE}"/>
          </ac:spMkLst>
        </pc:spChg>
        <pc:spChg chg="mod">
          <ac:chgData name="Siegbert Rudolph" userId="2af4d44886c067cc" providerId="LiveId" clId="{C6BCCB6F-3D1A-4410-8055-51E9839771F8}" dt="2023-04-21T21:55:43.554" v="721" actId="1038"/>
          <ac:spMkLst>
            <pc:docMk/>
            <pc:sldMk cId="1912656761" sldId="1162"/>
            <ac:spMk id="128" creationId="{3CDCB15F-A19C-0120-183E-1D39057F8B71}"/>
          </ac:spMkLst>
        </pc:spChg>
        <pc:spChg chg="mod">
          <ac:chgData name="Siegbert Rudolph" userId="2af4d44886c067cc" providerId="LiveId" clId="{C6BCCB6F-3D1A-4410-8055-51E9839771F8}" dt="2023-04-21T21:54:10.014" v="702" actId="1038"/>
          <ac:spMkLst>
            <pc:docMk/>
            <pc:sldMk cId="1912656761" sldId="1162"/>
            <ac:spMk id="129" creationId="{CE25D30E-A749-8191-0CA3-F6053B58E991}"/>
          </ac:spMkLst>
        </pc:spChg>
        <pc:spChg chg="mod">
          <ac:chgData name="Siegbert Rudolph" userId="2af4d44886c067cc" providerId="LiveId" clId="{C6BCCB6F-3D1A-4410-8055-51E9839771F8}" dt="2023-04-21T21:55:42.874" v="720" actId="1038"/>
          <ac:spMkLst>
            <pc:docMk/>
            <pc:sldMk cId="1912656761" sldId="1162"/>
            <ac:spMk id="130" creationId="{54A2739B-3CB6-DCFB-6DD1-B2A662B128F7}"/>
          </ac:spMkLst>
        </pc:spChg>
        <pc:spChg chg="mod">
          <ac:chgData name="Siegbert Rudolph" userId="2af4d44886c067cc" providerId="LiveId" clId="{C6BCCB6F-3D1A-4410-8055-51E9839771F8}" dt="2023-04-21T21:54:10.014" v="702" actId="1038"/>
          <ac:spMkLst>
            <pc:docMk/>
            <pc:sldMk cId="1912656761" sldId="1162"/>
            <ac:spMk id="131" creationId="{6A67312C-286A-1C0B-845E-FC426CB33E1A}"/>
          </ac:spMkLst>
        </pc:spChg>
        <pc:spChg chg="mod">
          <ac:chgData name="Siegbert Rudolph" userId="2af4d44886c067cc" providerId="LiveId" clId="{C6BCCB6F-3D1A-4410-8055-51E9839771F8}" dt="2023-04-21T21:54:10.014" v="702" actId="1038"/>
          <ac:spMkLst>
            <pc:docMk/>
            <pc:sldMk cId="1912656761" sldId="1162"/>
            <ac:spMk id="132" creationId="{0055C721-CEBF-D1E6-7B9A-E6C3023AA09D}"/>
          </ac:spMkLst>
        </pc:spChg>
        <pc:spChg chg="mod">
          <ac:chgData name="Siegbert Rudolph" userId="2af4d44886c067cc" providerId="LiveId" clId="{C6BCCB6F-3D1A-4410-8055-51E9839771F8}" dt="2023-04-21T21:54:10.014" v="702" actId="1038"/>
          <ac:spMkLst>
            <pc:docMk/>
            <pc:sldMk cId="1912656761" sldId="1162"/>
            <ac:spMk id="133" creationId="{F1E34A2C-1E4E-7253-497B-986E3ADCC59A}"/>
          </ac:spMkLst>
        </pc:spChg>
        <pc:spChg chg="mod">
          <ac:chgData name="Siegbert Rudolph" userId="2af4d44886c067cc" providerId="LiveId" clId="{C6BCCB6F-3D1A-4410-8055-51E9839771F8}" dt="2023-04-21T21:54:10.014" v="702" actId="1038"/>
          <ac:spMkLst>
            <pc:docMk/>
            <pc:sldMk cId="1912656761" sldId="1162"/>
            <ac:spMk id="134" creationId="{3181328F-D34B-37DC-9DAF-89EA95E47A3D}"/>
          </ac:spMkLst>
        </pc:spChg>
        <pc:spChg chg="mod">
          <ac:chgData name="Siegbert Rudolph" userId="2af4d44886c067cc" providerId="LiveId" clId="{C6BCCB6F-3D1A-4410-8055-51E9839771F8}" dt="2023-04-21T21:54:10.014" v="702" actId="1038"/>
          <ac:spMkLst>
            <pc:docMk/>
            <pc:sldMk cId="1912656761" sldId="1162"/>
            <ac:spMk id="135" creationId="{4973B6B2-0F8F-4EFB-87EC-F9A3BA3B984B}"/>
          </ac:spMkLst>
        </pc:spChg>
        <pc:spChg chg="mod">
          <ac:chgData name="Siegbert Rudolph" userId="2af4d44886c067cc" providerId="LiveId" clId="{C6BCCB6F-3D1A-4410-8055-51E9839771F8}" dt="2023-04-21T21:54:10.014" v="702" actId="1038"/>
          <ac:spMkLst>
            <pc:docMk/>
            <pc:sldMk cId="1912656761" sldId="1162"/>
            <ac:spMk id="136" creationId="{52E15064-2ED5-EB03-C637-94CC236F31D8}"/>
          </ac:spMkLst>
        </pc:spChg>
        <pc:spChg chg="mod">
          <ac:chgData name="Siegbert Rudolph" userId="2af4d44886c067cc" providerId="LiveId" clId="{C6BCCB6F-3D1A-4410-8055-51E9839771F8}" dt="2023-04-21T21:54:10.014" v="702" actId="1038"/>
          <ac:spMkLst>
            <pc:docMk/>
            <pc:sldMk cId="1912656761" sldId="1162"/>
            <ac:spMk id="146" creationId="{4179C103-4F27-00F8-DB8F-22FA37893F0B}"/>
          </ac:spMkLst>
        </pc:spChg>
        <pc:spChg chg="mod">
          <ac:chgData name="Siegbert Rudolph" userId="2af4d44886c067cc" providerId="LiveId" clId="{C6BCCB6F-3D1A-4410-8055-51E9839771F8}" dt="2023-04-21T21:54:10.014" v="702" actId="1038"/>
          <ac:spMkLst>
            <pc:docMk/>
            <pc:sldMk cId="1912656761" sldId="1162"/>
            <ac:spMk id="151" creationId="{C34B8859-1F4B-32B3-EA47-6EDCA6A02A2F}"/>
          </ac:spMkLst>
        </pc:spChg>
        <pc:spChg chg="mod">
          <ac:chgData name="Siegbert Rudolph" userId="2af4d44886c067cc" providerId="LiveId" clId="{C6BCCB6F-3D1A-4410-8055-51E9839771F8}" dt="2023-04-21T21:54:10.014" v="702" actId="1038"/>
          <ac:spMkLst>
            <pc:docMk/>
            <pc:sldMk cId="1912656761" sldId="1162"/>
            <ac:spMk id="152" creationId="{040D26FC-6A52-2CA0-F81B-11D4F50FC1AD}"/>
          </ac:spMkLst>
        </pc:spChg>
        <pc:spChg chg="mod">
          <ac:chgData name="Siegbert Rudolph" userId="2af4d44886c067cc" providerId="LiveId" clId="{C6BCCB6F-3D1A-4410-8055-51E9839771F8}" dt="2023-04-21T21:54:10.014" v="702" actId="1038"/>
          <ac:spMkLst>
            <pc:docMk/>
            <pc:sldMk cId="1912656761" sldId="1162"/>
            <ac:spMk id="156" creationId="{9BF11BB9-2542-29F0-18D3-6E10C59321DE}"/>
          </ac:spMkLst>
        </pc:spChg>
        <pc:spChg chg="mod">
          <ac:chgData name="Siegbert Rudolph" userId="2af4d44886c067cc" providerId="LiveId" clId="{C6BCCB6F-3D1A-4410-8055-51E9839771F8}" dt="2023-04-21T21:54:10.014" v="702" actId="1038"/>
          <ac:spMkLst>
            <pc:docMk/>
            <pc:sldMk cId="1912656761" sldId="1162"/>
            <ac:spMk id="157" creationId="{E16EEEC6-E972-133E-A99C-6D0ACB234ECA}"/>
          </ac:spMkLst>
        </pc:spChg>
        <pc:spChg chg="mod">
          <ac:chgData name="Siegbert Rudolph" userId="2af4d44886c067cc" providerId="LiveId" clId="{C6BCCB6F-3D1A-4410-8055-51E9839771F8}" dt="2023-04-21T21:54:10.014" v="702" actId="1038"/>
          <ac:spMkLst>
            <pc:docMk/>
            <pc:sldMk cId="1912656761" sldId="1162"/>
            <ac:spMk id="158" creationId="{AE0D5365-8318-8713-A73A-A349804F3AE0}"/>
          </ac:spMkLst>
        </pc:spChg>
        <pc:spChg chg="mod">
          <ac:chgData name="Siegbert Rudolph" userId="2af4d44886c067cc" providerId="LiveId" clId="{C6BCCB6F-3D1A-4410-8055-51E9839771F8}" dt="2023-04-21T21:54:10.014" v="702" actId="1038"/>
          <ac:spMkLst>
            <pc:docMk/>
            <pc:sldMk cId="1912656761" sldId="1162"/>
            <ac:spMk id="160" creationId="{B78956ED-01C5-383A-F038-AA8E3813D1EE}"/>
          </ac:spMkLst>
        </pc:spChg>
        <pc:spChg chg="mod">
          <ac:chgData name="Siegbert Rudolph" userId="2af4d44886c067cc" providerId="LiveId" clId="{C6BCCB6F-3D1A-4410-8055-51E9839771F8}" dt="2023-04-21T21:54:10.014" v="702" actId="1038"/>
          <ac:spMkLst>
            <pc:docMk/>
            <pc:sldMk cId="1912656761" sldId="1162"/>
            <ac:spMk id="161" creationId="{3D471EEF-E5AD-5FBD-4523-D286A790CAD7}"/>
          </ac:spMkLst>
        </pc:spChg>
        <pc:spChg chg="mod">
          <ac:chgData name="Siegbert Rudolph" userId="2af4d44886c067cc" providerId="LiveId" clId="{C6BCCB6F-3D1A-4410-8055-51E9839771F8}" dt="2023-04-21T21:54:10.014" v="702" actId="1038"/>
          <ac:spMkLst>
            <pc:docMk/>
            <pc:sldMk cId="1912656761" sldId="1162"/>
            <ac:spMk id="162" creationId="{B0695D84-18BB-EE46-F2FC-27CDFD45604B}"/>
          </ac:spMkLst>
        </pc:spChg>
        <pc:spChg chg="mod">
          <ac:chgData name="Siegbert Rudolph" userId="2af4d44886c067cc" providerId="LiveId" clId="{C6BCCB6F-3D1A-4410-8055-51E9839771F8}" dt="2023-04-21T21:54:10.014" v="702" actId="1038"/>
          <ac:spMkLst>
            <pc:docMk/>
            <pc:sldMk cId="1912656761" sldId="1162"/>
            <ac:spMk id="163" creationId="{FE8304F8-1887-5E95-FD71-9C4F4528A69E}"/>
          </ac:spMkLst>
        </pc:spChg>
        <pc:spChg chg="mod">
          <ac:chgData name="Siegbert Rudolph" userId="2af4d44886c067cc" providerId="LiveId" clId="{C6BCCB6F-3D1A-4410-8055-51E9839771F8}" dt="2023-04-21T21:54:10.014" v="702" actId="1038"/>
          <ac:spMkLst>
            <pc:docMk/>
            <pc:sldMk cId="1912656761" sldId="1162"/>
            <ac:spMk id="164" creationId="{B106602C-4371-97A9-CA76-F7EF46E6BC38}"/>
          </ac:spMkLst>
        </pc:spChg>
        <pc:spChg chg="mod">
          <ac:chgData name="Siegbert Rudolph" userId="2af4d44886c067cc" providerId="LiveId" clId="{C6BCCB6F-3D1A-4410-8055-51E9839771F8}" dt="2023-04-21T21:54:10.014" v="702" actId="1038"/>
          <ac:spMkLst>
            <pc:docMk/>
            <pc:sldMk cId="1912656761" sldId="1162"/>
            <ac:spMk id="165" creationId="{E524A980-DDBE-8286-784A-0156FA5CD471}"/>
          </ac:spMkLst>
        </pc:spChg>
        <pc:spChg chg="mod">
          <ac:chgData name="Siegbert Rudolph" userId="2af4d44886c067cc" providerId="LiveId" clId="{C6BCCB6F-3D1A-4410-8055-51E9839771F8}" dt="2023-04-21T21:54:10.014" v="702" actId="1038"/>
          <ac:spMkLst>
            <pc:docMk/>
            <pc:sldMk cId="1912656761" sldId="1162"/>
            <ac:spMk id="167" creationId="{5AFAB21D-C7AD-B690-966E-9EBE61AB6B2A}"/>
          </ac:spMkLst>
        </pc:spChg>
        <pc:spChg chg="mod">
          <ac:chgData name="Siegbert Rudolph" userId="2af4d44886c067cc" providerId="LiveId" clId="{C6BCCB6F-3D1A-4410-8055-51E9839771F8}" dt="2023-04-21T21:54:10.014" v="702" actId="1038"/>
          <ac:spMkLst>
            <pc:docMk/>
            <pc:sldMk cId="1912656761" sldId="1162"/>
            <ac:spMk id="168" creationId="{72F7A44D-47E5-2B7F-192D-9B23E0298726}"/>
          </ac:spMkLst>
        </pc:spChg>
        <pc:spChg chg="mod">
          <ac:chgData name="Siegbert Rudolph" userId="2af4d44886c067cc" providerId="LiveId" clId="{C6BCCB6F-3D1A-4410-8055-51E9839771F8}" dt="2023-04-21T21:54:10.014" v="702" actId="1038"/>
          <ac:spMkLst>
            <pc:docMk/>
            <pc:sldMk cId="1912656761" sldId="1162"/>
            <ac:spMk id="169" creationId="{07E9DF0F-DE91-C35C-1944-65A727DAD9A1}"/>
          </ac:spMkLst>
        </pc:spChg>
        <pc:spChg chg="mod">
          <ac:chgData name="Siegbert Rudolph" userId="2af4d44886c067cc" providerId="LiveId" clId="{C6BCCB6F-3D1A-4410-8055-51E9839771F8}" dt="2023-04-21T21:54:10.014" v="702" actId="1038"/>
          <ac:spMkLst>
            <pc:docMk/>
            <pc:sldMk cId="1912656761" sldId="1162"/>
            <ac:spMk id="170" creationId="{2AC1D673-A9BD-EC00-81D7-48A061A451DA}"/>
          </ac:spMkLst>
        </pc:spChg>
        <pc:spChg chg="mod">
          <ac:chgData name="Siegbert Rudolph" userId="2af4d44886c067cc" providerId="LiveId" clId="{C6BCCB6F-3D1A-4410-8055-51E9839771F8}" dt="2023-04-21T21:54:10.014" v="702" actId="1038"/>
          <ac:spMkLst>
            <pc:docMk/>
            <pc:sldMk cId="1912656761" sldId="1162"/>
            <ac:spMk id="171" creationId="{9D224F4E-B085-0FC5-2E62-0427AA4F33EB}"/>
          </ac:spMkLst>
        </pc:spChg>
        <pc:spChg chg="mod">
          <ac:chgData name="Siegbert Rudolph" userId="2af4d44886c067cc" providerId="LiveId" clId="{C6BCCB6F-3D1A-4410-8055-51E9839771F8}" dt="2023-04-21T21:54:10.014" v="702" actId="1038"/>
          <ac:spMkLst>
            <pc:docMk/>
            <pc:sldMk cId="1912656761" sldId="1162"/>
            <ac:spMk id="172" creationId="{D484F53B-68B9-0191-A276-F9BD3133C94F}"/>
          </ac:spMkLst>
        </pc:spChg>
        <pc:spChg chg="mod">
          <ac:chgData name="Siegbert Rudolph" userId="2af4d44886c067cc" providerId="LiveId" clId="{C6BCCB6F-3D1A-4410-8055-51E9839771F8}" dt="2023-04-21T21:54:10.014" v="702" actId="1038"/>
          <ac:spMkLst>
            <pc:docMk/>
            <pc:sldMk cId="1912656761" sldId="1162"/>
            <ac:spMk id="173" creationId="{A2E24848-7DB5-5E29-7A18-25A9FE4AD203}"/>
          </ac:spMkLst>
        </pc:spChg>
        <pc:spChg chg="mod">
          <ac:chgData name="Siegbert Rudolph" userId="2af4d44886c067cc" providerId="LiveId" clId="{C6BCCB6F-3D1A-4410-8055-51E9839771F8}" dt="2023-04-21T21:54:10.014" v="702" actId="1038"/>
          <ac:spMkLst>
            <pc:docMk/>
            <pc:sldMk cId="1912656761" sldId="1162"/>
            <ac:spMk id="174" creationId="{84E3B9B7-F2D3-5926-EF7C-508813EB987A}"/>
          </ac:spMkLst>
        </pc:spChg>
        <pc:spChg chg="mod">
          <ac:chgData name="Siegbert Rudolph" userId="2af4d44886c067cc" providerId="LiveId" clId="{C6BCCB6F-3D1A-4410-8055-51E9839771F8}" dt="2023-04-21T21:54:10.014" v="702" actId="1038"/>
          <ac:spMkLst>
            <pc:docMk/>
            <pc:sldMk cId="1912656761" sldId="1162"/>
            <ac:spMk id="177" creationId="{2B46F5A1-B7FC-59DD-10D5-FC61272DB69C}"/>
          </ac:spMkLst>
        </pc:spChg>
        <pc:spChg chg="mod">
          <ac:chgData name="Siegbert Rudolph" userId="2af4d44886c067cc" providerId="LiveId" clId="{C6BCCB6F-3D1A-4410-8055-51E9839771F8}" dt="2023-04-21T21:54:10.014" v="702" actId="1038"/>
          <ac:spMkLst>
            <pc:docMk/>
            <pc:sldMk cId="1912656761" sldId="1162"/>
            <ac:spMk id="178" creationId="{07D0632D-1AEE-C602-7B0F-7B840AA8D1FC}"/>
          </ac:spMkLst>
        </pc:spChg>
        <pc:spChg chg="mod">
          <ac:chgData name="Siegbert Rudolph" userId="2af4d44886c067cc" providerId="LiveId" clId="{C6BCCB6F-3D1A-4410-8055-51E9839771F8}" dt="2023-04-21T21:54:10.014" v="702" actId="1038"/>
          <ac:spMkLst>
            <pc:docMk/>
            <pc:sldMk cId="1912656761" sldId="1162"/>
            <ac:spMk id="181" creationId="{D08D46B9-BBD8-465D-9A94-CAF170C61376}"/>
          </ac:spMkLst>
        </pc:spChg>
        <pc:spChg chg="mod">
          <ac:chgData name="Siegbert Rudolph" userId="2af4d44886c067cc" providerId="LiveId" clId="{C6BCCB6F-3D1A-4410-8055-51E9839771F8}" dt="2023-04-21T21:54:10.014" v="702" actId="1038"/>
          <ac:spMkLst>
            <pc:docMk/>
            <pc:sldMk cId="1912656761" sldId="1162"/>
            <ac:spMk id="182" creationId="{8161C103-D43E-39F4-0620-85E1758EAF88}"/>
          </ac:spMkLst>
        </pc:spChg>
        <pc:spChg chg="mod">
          <ac:chgData name="Siegbert Rudolph" userId="2af4d44886c067cc" providerId="LiveId" clId="{C6BCCB6F-3D1A-4410-8055-51E9839771F8}" dt="2023-04-21T21:54:10.014" v="702" actId="1038"/>
          <ac:spMkLst>
            <pc:docMk/>
            <pc:sldMk cId="1912656761" sldId="1162"/>
            <ac:spMk id="183" creationId="{E68681FE-C534-E490-0084-58F392E11A84}"/>
          </ac:spMkLst>
        </pc:spChg>
        <pc:spChg chg="mod">
          <ac:chgData name="Siegbert Rudolph" userId="2af4d44886c067cc" providerId="LiveId" clId="{C6BCCB6F-3D1A-4410-8055-51E9839771F8}" dt="2023-04-21T21:54:10.014" v="702" actId="1038"/>
          <ac:spMkLst>
            <pc:docMk/>
            <pc:sldMk cId="1912656761" sldId="1162"/>
            <ac:spMk id="184" creationId="{C991D133-9CA6-509E-C285-C1AA45258187}"/>
          </ac:spMkLst>
        </pc:spChg>
        <pc:spChg chg="mod">
          <ac:chgData name="Siegbert Rudolph" userId="2af4d44886c067cc" providerId="LiveId" clId="{C6BCCB6F-3D1A-4410-8055-51E9839771F8}" dt="2023-04-21T21:54:10.014" v="702" actId="1038"/>
          <ac:spMkLst>
            <pc:docMk/>
            <pc:sldMk cId="1912656761" sldId="1162"/>
            <ac:spMk id="185" creationId="{B34437BE-B5B4-1258-96A0-8FF388CA6307}"/>
          </ac:spMkLst>
        </pc:spChg>
        <pc:picChg chg="mod">
          <ac:chgData name="Siegbert Rudolph" userId="2af4d44886c067cc" providerId="LiveId" clId="{C6BCCB6F-3D1A-4410-8055-51E9839771F8}" dt="2023-04-21T21:54:10.014" v="702" actId="1038"/>
          <ac:picMkLst>
            <pc:docMk/>
            <pc:sldMk cId="1912656761" sldId="1162"/>
            <ac:picMk id="159" creationId="{DF016535-0D75-4B05-6DBE-8BC495215540}"/>
          </ac:picMkLst>
        </pc:picChg>
        <pc:picChg chg="mod">
          <ac:chgData name="Siegbert Rudolph" userId="2af4d44886c067cc" providerId="LiveId" clId="{C6BCCB6F-3D1A-4410-8055-51E9839771F8}" dt="2023-04-21T21:54:10.014" v="702" actId="1038"/>
          <ac:picMkLst>
            <pc:docMk/>
            <pc:sldMk cId="1912656761" sldId="1162"/>
            <ac:picMk id="166" creationId="{48CCFC3F-1707-ACF6-8B4F-1C47E164307C}"/>
          </ac:picMkLst>
        </pc:picChg>
      </pc:sldChg>
      <pc:sldChg chg="add del ord">
        <pc:chgData name="Siegbert Rudolph" userId="2af4d44886c067cc" providerId="LiveId" clId="{C6BCCB6F-3D1A-4410-8055-51E9839771F8}" dt="2023-04-22T08:54:02.818" v="1879" actId="47"/>
        <pc:sldMkLst>
          <pc:docMk/>
          <pc:sldMk cId="484958917" sldId="1163"/>
        </pc:sldMkLst>
      </pc:sldChg>
      <pc:sldChg chg="modSp add del ord">
        <pc:chgData name="Siegbert Rudolph" userId="2af4d44886c067cc" providerId="LiveId" clId="{C6BCCB6F-3D1A-4410-8055-51E9839771F8}" dt="2023-04-22T09:04:19.502" v="1901" actId="47"/>
        <pc:sldMkLst>
          <pc:docMk/>
          <pc:sldMk cId="3253819997" sldId="1163"/>
        </pc:sldMkLst>
        <pc:spChg chg="mod">
          <ac:chgData name="Siegbert Rudolph" userId="2af4d44886c067cc" providerId="LiveId" clId="{C6BCCB6F-3D1A-4410-8055-51E9839771F8}" dt="2023-04-22T09:02:15.921" v="1886" actId="554"/>
          <ac:spMkLst>
            <pc:docMk/>
            <pc:sldMk cId="3253819997" sldId="1163"/>
            <ac:spMk id="11" creationId="{F5F21DF5-5DF8-1D52-896A-60E02F2B9271}"/>
          </ac:spMkLst>
        </pc:spChg>
        <pc:spChg chg="mod">
          <ac:chgData name="Siegbert Rudolph" userId="2af4d44886c067cc" providerId="LiveId" clId="{C6BCCB6F-3D1A-4410-8055-51E9839771F8}" dt="2023-04-22T09:02:15.921" v="1886" actId="554"/>
          <ac:spMkLst>
            <pc:docMk/>
            <pc:sldMk cId="3253819997" sldId="1163"/>
            <ac:spMk id="83" creationId="{1710EE97-71D7-6C85-E342-BD3894E8CBF5}"/>
          </ac:spMkLst>
        </pc:spChg>
        <pc:spChg chg="mod">
          <ac:chgData name="Siegbert Rudolph" userId="2af4d44886c067cc" providerId="LiveId" clId="{C6BCCB6F-3D1A-4410-8055-51E9839771F8}" dt="2023-04-22T09:02:15.921" v="1886" actId="554"/>
          <ac:spMkLst>
            <pc:docMk/>
            <pc:sldMk cId="3253819997" sldId="1163"/>
            <ac:spMk id="85" creationId="{5DFDF9A2-928C-588D-AAB8-2B334015E311}"/>
          </ac:spMkLst>
        </pc:spChg>
        <pc:spChg chg="mod">
          <ac:chgData name="Siegbert Rudolph" userId="2af4d44886c067cc" providerId="LiveId" clId="{C6BCCB6F-3D1A-4410-8055-51E9839771F8}" dt="2023-04-22T09:02:15.921" v="1886" actId="554"/>
          <ac:spMkLst>
            <pc:docMk/>
            <pc:sldMk cId="3253819997" sldId="1163"/>
            <ac:spMk id="97" creationId="{4267940A-DC1F-F872-8873-0629CA24F329}"/>
          </ac:spMkLst>
        </pc:spChg>
        <pc:spChg chg="mod">
          <ac:chgData name="Siegbert Rudolph" userId="2af4d44886c067cc" providerId="LiveId" clId="{C6BCCB6F-3D1A-4410-8055-51E9839771F8}" dt="2023-04-22T09:02:15.921" v="1886" actId="554"/>
          <ac:spMkLst>
            <pc:docMk/>
            <pc:sldMk cId="3253819997" sldId="1163"/>
            <ac:spMk id="151" creationId="{C34B8859-1F4B-32B3-EA47-6EDCA6A02A2F}"/>
          </ac:spMkLst>
        </pc:spChg>
        <pc:spChg chg="mod">
          <ac:chgData name="Siegbert Rudolph" userId="2af4d44886c067cc" providerId="LiveId" clId="{C6BCCB6F-3D1A-4410-8055-51E9839771F8}" dt="2023-04-22T09:02:15.921" v="1886" actId="554"/>
          <ac:spMkLst>
            <pc:docMk/>
            <pc:sldMk cId="3253819997" sldId="1163"/>
            <ac:spMk id="188" creationId="{151206BA-8CE0-53D1-5F96-11FB5BF1F6AC}"/>
          </ac:spMkLst>
        </pc:spChg>
      </pc:sldChg>
      <pc:sldChg chg="addSp delSp modSp add mod ord modAnim">
        <pc:chgData name="Siegbert Rudolph" userId="2af4d44886c067cc" providerId="LiveId" clId="{C6BCCB6F-3D1A-4410-8055-51E9839771F8}" dt="2023-04-22T17:40:10.042" v="8105" actId="1076"/>
        <pc:sldMkLst>
          <pc:docMk/>
          <pc:sldMk cId="2128013909" sldId="1164"/>
        </pc:sldMkLst>
        <pc:spChg chg="mod">
          <ac:chgData name="Siegbert Rudolph" userId="2af4d44886c067cc" providerId="LiveId" clId="{C6BCCB6F-3D1A-4410-8055-51E9839771F8}" dt="2023-04-22T12:26:10.581" v="4234" actId="20577"/>
          <ac:spMkLst>
            <pc:docMk/>
            <pc:sldMk cId="2128013909" sldId="1164"/>
            <ac:spMk id="2" creationId="{DE64B889-3D89-4C79-8DA1-331FE21E5F75}"/>
          </ac:spMkLst>
        </pc:spChg>
        <pc:spChg chg="mod">
          <ac:chgData name="Siegbert Rudolph" userId="2af4d44886c067cc" providerId="LiveId" clId="{C6BCCB6F-3D1A-4410-8055-51E9839771F8}" dt="2023-04-22T17:40:10.042" v="8105" actId="1076"/>
          <ac:spMkLst>
            <pc:docMk/>
            <pc:sldMk cId="2128013909" sldId="1164"/>
            <ac:spMk id="4" creationId="{652E28EF-3187-2E26-80F6-10395B04FA83}"/>
          </ac:spMkLst>
        </pc:spChg>
        <pc:spChg chg="add del mod">
          <ac:chgData name="Siegbert Rudolph" userId="2af4d44886c067cc" providerId="LiveId" clId="{C6BCCB6F-3D1A-4410-8055-51E9839771F8}" dt="2023-04-22T10:19:43.440" v="2665" actId="478"/>
          <ac:spMkLst>
            <pc:docMk/>
            <pc:sldMk cId="2128013909" sldId="1164"/>
            <ac:spMk id="4" creationId="{B7F1406B-FC00-C5AB-EDB6-727096B3BF00}"/>
          </ac:spMkLst>
        </pc:spChg>
        <pc:spChg chg="del mod">
          <ac:chgData name="Siegbert Rudolph" userId="2af4d44886c067cc" providerId="LiveId" clId="{C6BCCB6F-3D1A-4410-8055-51E9839771F8}" dt="2023-04-22T09:32:50.870" v="2224" actId="478"/>
          <ac:spMkLst>
            <pc:docMk/>
            <pc:sldMk cId="2128013909" sldId="1164"/>
            <ac:spMk id="4" creationId="{E95787E5-1C0F-505A-DA4C-41D1F693D204}"/>
          </ac:spMkLst>
        </pc:spChg>
        <pc:spChg chg="del">
          <ac:chgData name="Siegbert Rudolph" userId="2af4d44886c067cc" providerId="LiveId" clId="{C6BCCB6F-3D1A-4410-8055-51E9839771F8}" dt="2023-04-22T17:40:10.042" v="8100" actId="478"/>
          <ac:spMkLst>
            <pc:docMk/>
            <pc:sldMk cId="2128013909" sldId="1164"/>
            <ac:spMk id="5" creationId="{65D2F377-8805-C6B5-7115-255FF3321CEC}"/>
          </ac:spMkLst>
        </pc:spChg>
        <pc:spChg chg="add del mod">
          <ac:chgData name="Siegbert Rudolph" userId="2af4d44886c067cc" providerId="LiveId" clId="{C6BCCB6F-3D1A-4410-8055-51E9839771F8}" dt="2023-04-22T10:19:50.003" v="2666" actId="478"/>
          <ac:spMkLst>
            <pc:docMk/>
            <pc:sldMk cId="2128013909" sldId="1164"/>
            <ac:spMk id="6" creationId="{402309CE-EC23-0DE5-4FA6-9B3C2A2E5142}"/>
          </ac:spMkLst>
        </pc:spChg>
        <pc:spChg chg="del mod">
          <ac:chgData name="Siegbert Rudolph" userId="2af4d44886c067cc" providerId="LiveId" clId="{C6BCCB6F-3D1A-4410-8055-51E9839771F8}" dt="2023-04-22T10:18:08.144" v="2623" actId="478"/>
          <ac:spMkLst>
            <pc:docMk/>
            <pc:sldMk cId="2128013909" sldId="1164"/>
            <ac:spMk id="7" creationId="{E487DEDD-8856-EC85-59E2-F2638CB0DEDA}"/>
          </ac:spMkLst>
        </pc:spChg>
        <pc:spChg chg="add del mod">
          <ac:chgData name="Siegbert Rudolph" userId="2af4d44886c067cc" providerId="LiveId" clId="{C6BCCB6F-3D1A-4410-8055-51E9839771F8}" dt="2023-04-22T10:19:52.298" v="2667" actId="478"/>
          <ac:spMkLst>
            <pc:docMk/>
            <pc:sldMk cId="2128013909" sldId="1164"/>
            <ac:spMk id="8" creationId="{7BB29E59-39FF-9435-DB89-37E86B89654B}"/>
          </ac:spMkLst>
        </pc:spChg>
        <pc:spChg chg="del mod">
          <ac:chgData name="Siegbert Rudolph" userId="2af4d44886c067cc" providerId="LiveId" clId="{C6BCCB6F-3D1A-4410-8055-51E9839771F8}" dt="2023-04-22T09:32:39.239" v="2223" actId="478"/>
          <ac:spMkLst>
            <pc:docMk/>
            <pc:sldMk cId="2128013909" sldId="1164"/>
            <ac:spMk id="8" creationId="{802A1450-A9F2-06B0-34DD-876274371D0C}"/>
          </ac:spMkLst>
        </pc:spChg>
        <pc:spChg chg="del mod">
          <ac:chgData name="Siegbert Rudolph" userId="2af4d44886c067cc" providerId="LiveId" clId="{C6BCCB6F-3D1A-4410-8055-51E9839771F8}" dt="2023-04-22T10:18:08.144" v="2623" actId="478"/>
          <ac:spMkLst>
            <pc:docMk/>
            <pc:sldMk cId="2128013909" sldId="1164"/>
            <ac:spMk id="9" creationId="{E40C545E-6935-2B2B-BDBA-BC1A17AC3A5F}"/>
          </ac:spMkLst>
        </pc:spChg>
        <pc:spChg chg="add mod">
          <ac:chgData name="Siegbert Rudolph" userId="2af4d44886c067cc" providerId="LiveId" clId="{C6BCCB6F-3D1A-4410-8055-51E9839771F8}" dt="2023-04-22T09:32:21.505" v="2221"/>
          <ac:spMkLst>
            <pc:docMk/>
            <pc:sldMk cId="2128013909" sldId="1164"/>
            <ac:spMk id="10" creationId="{E1555A82-2E09-D3D5-389C-122C13742B90}"/>
          </ac:spMkLst>
        </pc:spChg>
        <pc:spChg chg="del mod">
          <ac:chgData name="Siegbert Rudolph" userId="2af4d44886c067cc" providerId="LiveId" clId="{C6BCCB6F-3D1A-4410-8055-51E9839771F8}" dt="2023-04-22T10:18:17.638" v="2625" actId="478"/>
          <ac:spMkLst>
            <pc:docMk/>
            <pc:sldMk cId="2128013909" sldId="1164"/>
            <ac:spMk id="11" creationId="{F5F21DF5-5DF8-1D52-896A-60E02F2B9271}"/>
          </ac:spMkLst>
        </pc:spChg>
        <pc:spChg chg="del mod">
          <ac:chgData name="Siegbert Rudolph" userId="2af4d44886c067cc" providerId="LiveId" clId="{C6BCCB6F-3D1A-4410-8055-51E9839771F8}" dt="2023-04-22T09:32:34.471" v="2222" actId="478"/>
          <ac:spMkLst>
            <pc:docMk/>
            <pc:sldMk cId="2128013909" sldId="1164"/>
            <ac:spMk id="12" creationId="{20D39C7A-FB34-8956-2910-4D974088380F}"/>
          </ac:spMkLst>
        </pc:spChg>
        <pc:spChg chg="add mod">
          <ac:chgData name="Siegbert Rudolph" userId="2af4d44886c067cc" providerId="LiveId" clId="{C6BCCB6F-3D1A-4410-8055-51E9839771F8}" dt="2023-04-22T10:22:11.846" v="2778" actId="20577"/>
          <ac:spMkLst>
            <pc:docMk/>
            <pc:sldMk cId="2128013909" sldId="1164"/>
            <ac:spMk id="12" creationId="{317326DB-30E2-1F2F-D434-4D9417294786}"/>
          </ac:spMkLst>
        </pc:spChg>
        <pc:spChg chg="del">
          <ac:chgData name="Siegbert Rudolph" userId="2af4d44886c067cc" providerId="LiveId" clId="{C6BCCB6F-3D1A-4410-8055-51E9839771F8}" dt="2023-04-22T09:25:06.630" v="2116" actId="478"/>
          <ac:spMkLst>
            <pc:docMk/>
            <pc:sldMk cId="2128013909" sldId="1164"/>
            <ac:spMk id="13" creationId="{8A3D8E99-5E41-406F-AB67-33B1157A8445}"/>
          </ac:spMkLst>
        </pc:spChg>
        <pc:spChg chg="add mod">
          <ac:chgData name="Siegbert Rudolph" userId="2af4d44886c067cc" providerId="LiveId" clId="{C6BCCB6F-3D1A-4410-8055-51E9839771F8}" dt="2023-04-22T10:22:31.617" v="2781" actId="20577"/>
          <ac:spMkLst>
            <pc:docMk/>
            <pc:sldMk cId="2128013909" sldId="1164"/>
            <ac:spMk id="13" creationId="{DE8938D6-5292-9FF8-918B-1C5414D49439}"/>
          </ac:spMkLst>
        </pc:spChg>
        <pc:spChg chg="add mod">
          <ac:chgData name="Siegbert Rudolph" userId="2af4d44886c067cc" providerId="LiveId" clId="{C6BCCB6F-3D1A-4410-8055-51E9839771F8}" dt="2023-04-22T11:32:29.093" v="3442" actId="115"/>
          <ac:spMkLst>
            <pc:docMk/>
            <pc:sldMk cId="2128013909" sldId="1164"/>
            <ac:spMk id="14" creationId="{ADF08618-2C56-B6FF-6ACC-74277A12FBE0}"/>
          </ac:spMkLst>
        </pc:spChg>
        <pc:spChg chg="del">
          <ac:chgData name="Siegbert Rudolph" userId="2af4d44886c067cc" providerId="LiveId" clId="{C6BCCB6F-3D1A-4410-8055-51E9839771F8}" dt="2023-04-22T09:25:12.288" v="2117" actId="478"/>
          <ac:spMkLst>
            <pc:docMk/>
            <pc:sldMk cId="2128013909" sldId="1164"/>
            <ac:spMk id="14" creationId="{D0B48613-1E5C-DC90-66C7-01CD4AEECE7A}"/>
          </ac:spMkLst>
        </pc:spChg>
        <pc:spChg chg="del mod">
          <ac:chgData name="Siegbert Rudolph" userId="2af4d44886c067cc" providerId="LiveId" clId="{C6BCCB6F-3D1A-4410-8055-51E9839771F8}" dt="2023-04-22T09:24:38.180" v="2109" actId="478"/>
          <ac:spMkLst>
            <pc:docMk/>
            <pc:sldMk cId="2128013909" sldId="1164"/>
            <ac:spMk id="15" creationId="{D0DAE15C-4B9A-1383-E579-789F2FCEC2C4}"/>
          </ac:spMkLst>
        </pc:spChg>
        <pc:spChg chg="del mod">
          <ac:chgData name="Siegbert Rudolph" userId="2af4d44886c067cc" providerId="LiveId" clId="{C6BCCB6F-3D1A-4410-8055-51E9839771F8}" dt="2023-04-22T09:32:55.004" v="2225" actId="478"/>
          <ac:spMkLst>
            <pc:docMk/>
            <pc:sldMk cId="2128013909" sldId="1164"/>
            <ac:spMk id="17" creationId="{E9D36142-C6D2-A8A4-67CF-D89AAE3002DC}"/>
          </ac:spMkLst>
        </pc:spChg>
        <pc:spChg chg="del mod">
          <ac:chgData name="Siegbert Rudolph" userId="2af4d44886c067cc" providerId="LiveId" clId="{C6BCCB6F-3D1A-4410-8055-51E9839771F8}" dt="2023-04-22T09:24:38.180" v="2109" actId="478"/>
          <ac:spMkLst>
            <pc:docMk/>
            <pc:sldMk cId="2128013909" sldId="1164"/>
            <ac:spMk id="18" creationId="{82AC0D35-E28A-22F2-44D6-A0131A46BF3E}"/>
          </ac:spMkLst>
        </pc:spChg>
        <pc:spChg chg="del mod">
          <ac:chgData name="Siegbert Rudolph" userId="2af4d44886c067cc" providerId="LiveId" clId="{C6BCCB6F-3D1A-4410-8055-51E9839771F8}" dt="2023-04-22T09:32:39.239" v="2223" actId="478"/>
          <ac:spMkLst>
            <pc:docMk/>
            <pc:sldMk cId="2128013909" sldId="1164"/>
            <ac:spMk id="20" creationId="{32252380-4857-7CFF-3B89-AB4ABCFBEEF7}"/>
          </ac:spMkLst>
        </pc:spChg>
        <pc:spChg chg="add del mod">
          <ac:chgData name="Siegbert Rudolph" userId="2af4d44886c067cc" providerId="LiveId" clId="{C6BCCB6F-3D1A-4410-8055-51E9839771F8}" dt="2023-04-22T10:18:20.170" v="2626" actId="478"/>
          <ac:spMkLst>
            <pc:docMk/>
            <pc:sldMk cId="2128013909" sldId="1164"/>
            <ac:spMk id="21" creationId="{5E7E88A9-3E27-F2C1-30E6-E9751ED92332}"/>
          </ac:spMkLst>
        </pc:spChg>
        <pc:spChg chg="del mod">
          <ac:chgData name="Siegbert Rudolph" userId="2af4d44886c067cc" providerId="LiveId" clId="{C6BCCB6F-3D1A-4410-8055-51E9839771F8}" dt="2023-04-22T09:32:39.239" v="2223" actId="478"/>
          <ac:spMkLst>
            <pc:docMk/>
            <pc:sldMk cId="2128013909" sldId="1164"/>
            <ac:spMk id="22" creationId="{6D06A740-7FF6-4337-D0FE-CB55EFF0EFCD}"/>
          </ac:spMkLst>
        </pc:spChg>
        <pc:spChg chg="del">
          <ac:chgData name="Siegbert Rudolph" userId="2af4d44886c067cc" providerId="LiveId" clId="{C6BCCB6F-3D1A-4410-8055-51E9839771F8}" dt="2023-04-22T09:25:06.630" v="2116" actId="478"/>
          <ac:spMkLst>
            <pc:docMk/>
            <pc:sldMk cId="2128013909" sldId="1164"/>
            <ac:spMk id="23" creationId="{C74CEFDC-CC44-54B6-33EE-77F05214DE7E}"/>
          </ac:spMkLst>
        </pc:spChg>
        <pc:spChg chg="del mod">
          <ac:chgData name="Siegbert Rudolph" userId="2af4d44886c067cc" providerId="LiveId" clId="{C6BCCB6F-3D1A-4410-8055-51E9839771F8}" dt="2023-04-22T09:32:39.239" v="2223" actId="478"/>
          <ac:spMkLst>
            <pc:docMk/>
            <pc:sldMk cId="2128013909" sldId="1164"/>
            <ac:spMk id="24" creationId="{7FC79FC4-FBF4-5275-B95B-50884096623A}"/>
          </ac:spMkLst>
        </pc:spChg>
        <pc:spChg chg="del mod">
          <ac:chgData name="Siegbert Rudolph" userId="2af4d44886c067cc" providerId="LiveId" clId="{C6BCCB6F-3D1A-4410-8055-51E9839771F8}" dt="2023-04-22T09:24:38.180" v="2109" actId="478"/>
          <ac:spMkLst>
            <pc:docMk/>
            <pc:sldMk cId="2128013909" sldId="1164"/>
            <ac:spMk id="26" creationId="{F0F57EEA-229B-8D72-3EE0-572C77518A18}"/>
          </ac:spMkLst>
        </pc:spChg>
        <pc:spChg chg="del mod">
          <ac:chgData name="Siegbert Rudolph" userId="2af4d44886c067cc" providerId="LiveId" clId="{C6BCCB6F-3D1A-4410-8055-51E9839771F8}" dt="2023-04-22T09:32:50.870" v="2224" actId="478"/>
          <ac:spMkLst>
            <pc:docMk/>
            <pc:sldMk cId="2128013909" sldId="1164"/>
            <ac:spMk id="27" creationId="{479D598D-107F-E838-5C34-954E23E23205}"/>
          </ac:spMkLst>
        </pc:spChg>
        <pc:spChg chg="del mod">
          <ac:chgData name="Siegbert Rudolph" userId="2af4d44886c067cc" providerId="LiveId" clId="{C6BCCB6F-3D1A-4410-8055-51E9839771F8}" dt="2023-04-22T10:18:08.144" v="2623" actId="478"/>
          <ac:spMkLst>
            <pc:docMk/>
            <pc:sldMk cId="2128013909" sldId="1164"/>
            <ac:spMk id="28" creationId="{190F638E-0663-A784-C6D7-A69971D0C5BF}"/>
          </ac:spMkLst>
        </pc:spChg>
        <pc:spChg chg="del mod">
          <ac:chgData name="Siegbert Rudolph" userId="2af4d44886c067cc" providerId="LiveId" clId="{C6BCCB6F-3D1A-4410-8055-51E9839771F8}" dt="2023-04-22T09:24:38.180" v="2109" actId="478"/>
          <ac:spMkLst>
            <pc:docMk/>
            <pc:sldMk cId="2128013909" sldId="1164"/>
            <ac:spMk id="30" creationId="{81A20F59-3F55-3197-BD68-26D060AEFBC2}"/>
          </ac:spMkLst>
        </pc:spChg>
        <pc:spChg chg="del mod">
          <ac:chgData name="Siegbert Rudolph" userId="2af4d44886c067cc" providerId="LiveId" clId="{C6BCCB6F-3D1A-4410-8055-51E9839771F8}" dt="2023-04-22T09:24:38.180" v="2109" actId="478"/>
          <ac:spMkLst>
            <pc:docMk/>
            <pc:sldMk cId="2128013909" sldId="1164"/>
            <ac:spMk id="31" creationId="{A0073306-D1C3-6A23-2758-C119C20CA045}"/>
          </ac:spMkLst>
        </pc:spChg>
        <pc:spChg chg="del mod">
          <ac:chgData name="Siegbert Rudolph" userId="2af4d44886c067cc" providerId="LiveId" clId="{C6BCCB6F-3D1A-4410-8055-51E9839771F8}" dt="2023-04-22T09:32:50.870" v="2224" actId="478"/>
          <ac:spMkLst>
            <pc:docMk/>
            <pc:sldMk cId="2128013909" sldId="1164"/>
            <ac:spMk id="32" creationId="{8879A33D-F513-C4F5-28EC-01D1E6F388DE}"/>
          </ac:spMkLst>
        </pc:spChg>
        <pc:spChg chg="del">
          <ac:chgData name="Siegbert Rudolph" userId="2af4d44886c067cc" providerId="LiveId" clId="{C6BCCB6F-3D1A-4410-8055-51E9839771F8}" dt="2023-04-22T09:25:12.288" v="2117" actId="478"/>
          <ac:spMkLst>
            <pc:docMk/>
            <pc:sldMk cId="2128013909" sldId="1164"/>
            <ac:spMk id="33" creationId="{79E195BE-D8AA-D7A1-4DC1-59E3AA105DB3}"/>
          </ac:spMkLst>
        </pc:spChg>
        <pc:spChg chg="del mod">
          <ac:chgData name="Siegbert Rudolph" userId="2af4d44886c067cc" providerId="LiveId" clId="{C6BCCB6F-3D1A-4410-8055-51E9839771F8}" dt="2023-04-22T10:18:08.144" v="2623" actId="478"/>
          <ac:spMkLst>
            <pc:docMk/>
            <pc:sldMk cId="2128013909" sldId="1164"/>
            <ac:spMk id="35" creationId="{E60ABCD5-F3F2-CBAC-69C7-983B44D352FA}"/>
          </ac:spMkLst>
        </pc:spChg>
        <pc:spChg chg="del mod">
          <ac:chgData name="Siegbert Rudolph" userId="2af4d44886c067cc" providerId="LiveId" clId="{C6BCCB6F-3D1A-4410-8055-51E9839771F8}" dt="2023-04-22T09:32:55.004" v="2225" actId="478"/>
          <ac:spMkLst>
            <pc:docMk/>
            <pc:sldMk cId="2128013909" sldId="1164"/>
            <ac:spMk id="36" creationId="{836EBCFD-01E5-7599-1F19-A75EAAE138BE}"/>
          </ac:spMkLst>
        </pc:spChg>
        <pc:spChg chg="del mod">
          <ac:chgData name="Siegbert Rudolph" userId="2af4d44886c067cc" providerId="LiveId" clId="{C6BCCB6F-3D1A-4410-8055-51E9839771F8}" dt="2023-04-22T09:32:50.870" v="2224" actId="478"/>
          <ac:spMkLst>
            <pc:docMk/>
            <pc:sldMk cId="2128013909" sldId="1164"/>
            <ac:spMk id="37" creationId="{0CE784FF-5766-A3BD-4619-EEFA6FB62183}"/>
          </ac:spMkLst>
        </pc:spChg>
        <pc:spChg chg="del mod">
          <ac:chgData name="Siegbert Rudolph" userId="2af4d44886c067cc" providerId="LiveId" clId="{C6BCCB6F-3D1A-4410-8055-51E9839771F8}" dt="2023-04-22T09:24:38.180" v="2109" actId="478"/>
          <ac:spMkLst>
            <pc:docMk/>
            <pc:sldMk cId="2128013909" sldId="1164"/>
            <ac:spMk id="38" creationId="{764B5370-72CB-8E9C-2E1E-91CFE21310BE}"/>
          </ac:spMkLst>
        </pc:spChg>
        <pc:spChg chg="del mod">
          <ac:chgData name="Siegbert Rudolph" userId="2af4d44886c067cc" providerId="LiveId" clId="{C6BCCB6F-3D1A-4410-8055-51E9839771F8}" dt="2023-04-22T09:32:50.870" v="2224" actId="478"/>
          <ac:spMkLst>
            <pc:docMk/>
            <pc:sldMk cId="2128013909" sldId="1164"/>
            <ac:spMk id="39" creationId="{CCB64D9B-0982-767D-91DD-9C67D0175C51}"/>
          </ac:spMkLst>
        </pc:spChg>
        <pc:spChg chg="del">
          <ac:chgData name="Siegbert Rudolph" userId="2af4d44886c067cc" providerId="LiveId" clId="{C6BCCB6F-3D1A-4410-8055-51E9839771F8}" dt="2023-04-22T09:25:12.288" v="2117" actId="478"/>
          <ac:spMkLst>
            <pc:docMk/>
            <pc:sldMk cId="2128013909" sldId="1164"/>
            <ac:spMk id="40" creationId="{DBFEBAAA-996B-A753-B503-E3C79BA0C05A}"/>
          </ac:spMkLst>
        </pc:spChg>
        <pc:spChg chg="del mod">
          <ac:chgData name="Siegbert Rudolph" userId="2af4d44886c067cc" providerId="LiveId" clId="{C6BCCB6F-3D1A-4410-8055-51E9839771F8}" dt="2023-04-22T09:24:38.180" v="2109" actId="478"/>
          <ac:spMkLst>
            <pc:docMk/>
            <pc:sldMk cId="2128013909" sldId="1164"/>
            <ac:spMk id="41" creationId="{6182371D-60E5-8570-AF7B-1B16288F94AB}"/>
          </ac:spMkLst>
        </pc:spChg>
        <pc:spChg chg="del mod">
          <ac:chgData name="Siegbert Rudolph" userId="2af4d44886c067cc" providerId="LiveId" clId="{C6BCCB6F-3D1A-4410-8055-51E9839771F8}" dt="2023-04-22T09:32:50.870" v="2224" actId="478"/>
          <ac:spMkLst>
            <pc:docMk/>
            <pc:sldMk cId="2128013909" sldId="1164"/>
            <ac:spMk id="42" creationId="{409B565D-8EB9-68FB-D4B4-BA765A6E02CC}"/>
          </ac:spMkLst>
        </pc:spChg>
        <pc:spChg chg="del mod">
          <ac:chgData name="Siegbert Rudolph" userId="2af4d44886c067cc" providerId="LiveId" clId="{C6BCCB6F-3D1A-4410-8055-51E9839771F8}" dt="2023-04-22T09:32:55.004" v="2225" actId="478"/>
          <ac:spMkLst>
            <pc:docMk/>
            <pc:sldMk cId="2128013909" sldId="1164"/>
            <ac:spMk id="43" creationId="{13BDB38B-FAA7-0098-9D2F-B60893B258FA}"/>
          </ac:spMkLst>
        </pc:spChg>
        <pc:spChg chg="del mod">
          <ac:chgData name="Siegbert Rudolph" userId="2af4d44886c067cc" providerId="LiveId" clId="{C6BCCB6F-3D1A-4410-8055-51E9839771F8}" dt="2023-04-22T09:24:38.180" v="2109" actId="478"/>
          <ac:spMkLst>
            <pc:docMk/>
            <pc:sldMk cId="2128013909" sldId="1164"/>
            <ac:spMk id="44" creationId="{78F25977-8218-6BB4-84A7-9F9388CB3B36}"/>
          </ac:spMkLst>
        </pc:spChg>
        <pc:spChg chg="del mod">
          <ac:chgData name="Siegbert Rudolph" userId="2af4d44886c067cc" providerId="LiveId" clId="{C6BCCB6F-3D1A-4410-8055-51E9839771F8}" dt="2023-04-22T09:32:50.870" v="2224" actId="478"/>
          <ac:spMkLst>
            <pc:docMk/>
            <pc:sldMk cId="2128013909" sldId="1164"/>
            <ac:spMk id="45" creationId="{8A2C1574-F58E-155F-5DAC-FF09637FDD50}"/>
          </ac:spMkLst>
        </pc:spChg>
        <pc:spChg chg="del mod">
          <ac:chgData name="Siegbert Rudolph" userId="2af4d44886c067cc" providerId="LiveId" clId="{C6BCCB6F-3D1A-4410-8055-51E9839771F8}" dt="2023-04-22T09:24:38.180" v="2109" actId="478"/>
          <ac:spMkLst>
            <pc:docMk/>
            <pc:sldMk cId="2128013909" sldId="1164"/>
            <ac:spMk id="47" creationId="{C36DA720-AB1F-4FDD-9AC2-07E090E1FB23}"/>
          </ac:spMkLst>
        </pc:spChg>
        <pc:spChg chg="del mod">
          <ac:chgData name="Siegbert Rudolph" userId="2af4d44886c067cc" providerId="LiveId" clId="{C6BCCB6F-3D1A-4410-8055-51E9839771F8}" dt="2023-04-22T09:24:38.180" v="2109" actId="478"/>
          <ac:spMkLst>
            <pc:docMk/>
            <pc:sldMk cId="2128013909" sldId="1164"/>
            <ac:spMk id="48" creationId="{E1B6787B-91CB-4A2D-8611-216CEA5F6A69}"/>
          </ac:spMkLst>
        </pc:spChg>
        <pc:spChg chg="del mod">
          <ac:chgData name="Siegbert Rudolph" userId="2af4d44886c067cc" providerId="LiveId" clId="{C6BCCB6F-3D1A-4410-8055-51E9839771F8}" dt="2023-04-22T09:24:38.180" v="2109" actId="478"/>
          <ac:spMkLst>
            <pc:docMk/>
            <pc:sldMk cId="2128013909" sldId="1164"/>
            <ac:spMk id="49" creationId="{0722C5E1-3E90-36EF-E1B6-9B8B354B80F1}"/>
          </ac:spMkLst>
        </pc:spChg>
        <pc:spChg chg="del mod">
          <ac:chgData name="Siegbert Rudolph" userId="2af4d44886c067cc" providerId="LiveId" clId="{C6BCCB6F-3D1A-4410-8055-51E9839771F8}" dt="2023-04-22T09:32:34.471" v="2222" actId="478"/>
          <ac:spMkLst>
            <pc:docMk/>
            <pc:sldMk cId="2128013909" sldId="1164"/>
            <ac:spMk id="50" creationId="{25DE9968-BFE7-4D6E-996C-8CF03B15054E}"/>
          </ac:spMkLst>
        </pc:spChg>
        <pc:spChg chg="del">
          <ac:chgData name="Siegbert Rudolph" userId="2af4d44886c067cc" providerId="LiveId" clId="{C6BCCB6F-3D1A-4410-8055-51E9839771F8}" dt="2023-04-22T09:25:00.708" v="2115" actId="478"/>
          <ac:spMkLst>
            <pc:docMk/>
            <pc:sldMk cId="2128013909" sldId="1164"/>
            <ac:spMk id="51" creationId="{585F88BE-9B43-4516-B271-963E51F9814E}"/>
          </ac:spMkLst>
        </pc:spChg>
        <pc:spChg chg="del mod">
          <ac:chgData name="Siegbert Rudolph" userId="2af4d44886c067cc" providerId="LiveId" clId="{C6BCCB6F-3D1A-4410-8055-51E9839771F8}" dt="2023-04-22T09:24:38.180" v="2109" actId="478"/>
          <ac:spMkLst>
            <pc:docMk/>
            <pc:sldMk cId="2128013909" sldId="1164"/>
            <ac:spMk id="53" creationId="{F1680C45-9E25-4F25-AE36-C5DE4FF79C8D}"/>
          </ac:spMkLst>
        </pc:spChg>
        <pc:spChg chg="add del mod">
          <ac:chgData name="Siegbert Rudolph" userId="2af4d44886c067cc" providerId="LiveId" clId="{C6BCCB6F-3D1A-4410-8055-51E9839771F8}" dt="2023-04-22T10:18:20.170" v="2626" actId="478"/>
          <ac:spMkLst>
            <pc:docMk/>
            <pc:sldMk cId="2128013909" sldId="1164"/>
            <ac:spMk id="54" creationId="{F4530C03-C22E-1250-21F8-9D8B363D5A70}"/>
          </ac:spMkLst>
        </pc:spChg>
        <pc:spChg chg="del mod">
          <ac:chgData name="Siegbert Rudolph" userId="2af4d44886c067cc" providerId="LiveId" clId="{C6BCCB6F-3D1A-4410-8055-51E9839771F8}" dt="2023-04-22T09:24:55.010" v="2114" actId="478"/>
          <ac:spMkLst>
            <pc:docMk/>
            <pc:sldMk cId="2128013909" sldId="1164"/>
            <ac:spMk id="55" creationId="{D9BDB5A4-8A51-9680-5DC0-C2552A734104}"/>
          </ac:spMkLst>
        </pc:spChg>
        <pc:spChg chg="del mod">
          <ac:chgData name="Siegbert Rudolph" userId="2af4d44886c067cc" providerId="LiveId" clId="{C6BCCB6F-3D1A-4410-8055-51E9839771F8}" dt="2023-04-22T09:34:12.415" v="2256" actId="478"/>
          <ac:spMkLst>
            <pc:docMk/>
            <pc:sldMk cId="2128013909" sldId="1164"/>
            <ac:spMk id="56" creationId="{7B1FED74-3458-D91E-75FF-288FF0BE879D}"/>
          </ac:spMkLst>
        </pc:spChg>
        <pc:spChg chg="del mod">
          <ac:chgData name="Siegbert Rudolph" userId="2af4d44886c067cc" providerId="LiveId" clId="{C6BCCB6F-3D1A-4410-8055-51E9839771F8}" dt="2023-04-22T10:18:08.144" v="2623" actId="478"/>
          <ac:spMkLst>
            <pc:docMk/>
            <pc:sldMk cId="2128013909" sldId="1164"/>
            <ac:spMk id="57" creationId="{A41D9A42-AC0D-BD04-EE5F-A8A918F3C6CF}"/>
          </ac:spMkLst>
        </pc:spChg>
        <pc:spChg chg="del">
          <ac:chgData name="Siegbert Rudolph" userId="2af4d44886c067cc" providerId="LiveId" clId="{C6BCCB6F-3D1A-4410-8055-51E9839771F8}" dt="2023-04-22T09:32:00.437" v="2220" actId="478"/>
          <ac:spMkLst>
            <pc:docMk/>
            <pc:sldMk cId="2128013909" sldId="1164"/>
            <ac:spMk id="58" creationId="{E48D0DC1-82C3-F5A8-714B-22EA6E0B0BF1}"/>
          </ac:spMkLst>
        </pc:spChg>
        <pc:spChg chg="del mod">
          <ac:chgData name="Siegbert Rudolph" userId="2af4d44886c067cc" providerId="LiveId" clId="{C6BCCB6F-3D1A-4410-8055-51E9839771F8}" dt="2023-04-22T09:24:38.180" v="2109" actId="478"/>
          <ac:spMkLst>
            <pc:docMk/>
            <pc:sldMk cId="2128013909" sldId="1164"/>
            <ac:spMk id="59" creationId="{702F9499-DC20-5281-4212-7FD119E8E521}"/>
          </ac:spMkLst>
        </pc:spChg>
        <pc:spChg chg="del mod">
          <ac:chgData name="Siegbert Rudolph" userId="2af4d44886c067cc" providerId="LiveId" clId="{C6BCCB6F-3D1A-4410-8055-51E9839771F8}" dt="2023-04-22T09:24:38.180" v="2109" actId="478"/>
          <ac:spMkLst>
            <pc:docMk/>
            <pc:sldMk cId="2128013909" sldId="1164"/>
            <ac:spMk id="60" creationId="{AECAB214-04FB-F681-274D-45DF052CEFD6}"/>
          </ac:spMkLst>
        </pc:spChg>
        <pc:spChg chg="del mod">
          <ac:chgData name="Siegbert Rudolph" userId="2af4d44886c067cc" providerId="LiveId" clId="{C6BCCB6F-3D1A-4410-8055-51E9839771F8}" dt="2023-04-22T09:34:09.697" v="2255" actId="478"/>
          <ac:spMkLst>
            <pc:docMk/>
            <pc:sldMk cId="2128013909" sldId="1164"/>
            <ac:spMk id="61" creationId="{5DAD6106-3A7B-C698-5B4C-3B1698CE41CE}"/>
          </ac:spMkLst>
        </pc:spChg>
        <pc:spChg chg="del mod">
          <ac:chgData name="Siegbert Rudolph" userId="2af4d44886c067cc" providerId="LiveId" clId="{C6BCCB6F-3D1A-4410-8055-51E9839771F8}" dt="2023-04-22T10:18:08.144" v="2623" actId="478"/>
          <ac:spMkLst>
            <pc:docMk/>
            <pc:sldMk cId="2128013909" sldId="1164"/>
            <ac:spMk id="62" creationId="{10796DD8-A727-DD54-0F14-0EAA5F09D77A}"/>
          </ac:spMkLst>
        </pc:spChg>
        <pc:spChg chg="del mod">
          <ac:chgData name="Siegbert Rudolph" userId="2af4d44886c067cc" providerId="LiveId" clId="{C6BCCB6F-3D1A-4410-8055-51E9839771F8}" dt="2023-04-22T10:18:08.144" v="2623" actId="478"/>
          <ac:spMkLst>
            <pc:docMk/>
            <pc:sldMk cId="2128013909" sldId="1164"/>
            <ac:spMk id="63" creationId="{E22A5B01-50CB-5972-3CEC-9BFDBFFBAC27}"/>
          </ac:spMkLst>
        </pc:spChg>
        <pc:spChg chg="del mod">
          <ac:chgData name="Siegbert Rudolph" userId="2af4d44886c067cc" providerId="LiveId" clId="{C6BCCB6F-3D1A-4410-8055-51E9839771F8}" dt="2023-04-22T09:28:26.547" v="2156" actId="478"/>
          <ac:spMkLst>
            <pc:docMk/>
            <pc:sldMk cId="2128013909" sldId="1164"/>
            <ac:spMk id="65" creationId="{90311ACE-DBD9-876D-4791-83273EB3434C}"/>
          </ac:spMkLst>
        </pc:spChg>
        <pc:spChg chg="del mod">
          <ac:chgData name="Siegbert Rudolph" userId="2af4d44886c067cc" providerId="LiveId" clId="{C6BCCB6F-3D1A-4410-8055-51E9839771F8}" dt="2023-04-22T09:39:23.276" v="2370" actId="478"/>
          <ac:spMkLst>
            <pc:docMk/>
            <pc:sldMk cId="2128013909" sldId="1164"/>
            <ac:spMk id="66" creationId="{B879994D-2672-531E-9866-F47407034624}"/>
          </ac:spMkLst>
        </pc:spChg>
        <pc:spChg chg="del">
          <ac:chgData name="Siegbert Rudolph" userId="2af4d44886c067cc" providerId="LiveId" clId="{C6BCCB6F-3D1A-4410-8055-51E9839771F8}" dt="2023-04-22T10:18:15.178" v="2624" actId="478"/>
          <ac:spMkLst>
            <pc:docMk/>
            <pc:sldMk cId="2128013909" sldId="1164"/>
            <ac:spMk id="67" creationId="{F5ADDB92-0429-E2B8-4352-B81EC52E7753}"/>
          </ac:spMkLst>
        </pc:spChg>
        <pc:spChg chg="del mod">
          <ac:chgData name="Siegbert Rudolph" userId="2af4d44886c067cc" providerId="LiveId" clId="{C6BCCB6F-3D1A-4410-8055-51E9839771F8}" dt="2023-04-22T09:42:58.162" v="2397" actId="478"/>
          <ac:spMkLst>
            <pc:docMk/>
            <pc:sldMk cId="2128013909" sldId="1164"/>
            <ac:spMk id="68" creationId="{46EE52FC-C7B1-6E15-0B29-AFEFE13A6726}"/>
          </ac:spMkLst>
        </pc:spChg>
        <pc:spChg chg="del mod">
          <ac:chgData name="Siegbert Rudolph" userId="2af4d44886c067cc" providerId="LiveId" clId="{C6BCCB6F-3D1A-4410-8055-51E9839771F8}" dt="2023-04-22T09:24:40.886" v="2110" actId="478"/>
          <ac:spMkLst>
            <pc:docMk/>
            <pc:sldMk cId="2128013909" sldId="1164"/>
            <ac:spMk id="70" creationId="{9DD91EFC-E8DF-9864-D7D5-5174ED52E17C}"/>
          </ac:spMkLst>
        </pc:spChg>
        <pc:spChg chg="del mod">
          <ac:chgData name="Siegbert Rudolph" userId="2af4d44886c067cc" providerId="LiveId" clId="{C6BCCB6F-3D1A-4410-8055-51E9839771F8}" dt="2023-04-22T09:35:45.124" v="2296" actId="478"/>
          <ac:spMkLst>
            <pc:docMk/>
            <pc:sldMk cId="2128013909" sldId="1164"/>
            <ac:spMk id="71" creationId="{FC37A4C5-550D-02F5-BE27-917EF695FCA3}"/>
          </ac:spMkLst>
        </pc:spChg>
        <pc:spChg chg="del mod">
          <ac:chgData name="Siegbert Rudolph" userId="2af4d44886c067cc" providerId="LiveId" clId="{C6BCCB6F-3D1A-4410-8055-51E9839771F8}" dt="2023-04-22T10:18:08.144" v="2623" actId="478"/>
          <ac:spMkLst>
            <pc:docMk/>
            <pc:sldMk cId="2128013909" sldId="1164"/>
            <ac:spMk id="72" creationId="{3BFB2DC7-223F-F907-69D4-A4533132F1CD}"/>
          </ac:spMkLst>
        </pc:spChg>
        <pc:spChg chg="del mod">
          <ac:chgData name="Siegbert Rudolph" userId="2af4d44886c067cc" providerId="LiveId" clId="{C6BCCB6F-3D1A-4410-8055-51E9839771F8}" dt="2023-04-22T09:24:46.253" v="2111" actId="478"/>
          <ac:spMkLst>
            <pc:docMk/>
            <pc:sldMk cId="2128013909" sldId="1164"/>
            <ac:spMk id="74" creationId="{564E088E-1988-7D76-C6CF-32D0CED2DEBD}"/>
          </ac:spMkLst>
        </pc:spChg>
        <pc:spChg chg="del mod">
          <ac:chgData name="Siegbert Rudolph" userId="2af4d44886c067cc" providerId="LiveId" clId="{C6BCCB6F-3D1A-4410-8055-51E9839771F8}" dt="2023-04-22T09:35:48.904" v="2297" actId="478"/>
          <ac:spMkLst>
            <pc:docMk/>
            <pc:sldMk cId="2128013909" sldId="1164"/>
            <ac:spMk id="75" creationId="{C22E4C7C-213E-B958-E983-4264AFBAF6FB}"/>
          </ac:spMkLst>
        </pc:spChg>
        <pc:spChg chg="del mod">
          <ac:chgData name="Siegbert Rudolph" userId="2af4d44886c067cc" providerId="LiveId" clId="{C6BCCB6F-3D1A-4410-8055-51E9839771F8}" dt="2023-04-22T10:18:08.144" v="2623" actId="478"/>
          <ac:spMkLst>
            <pc:docMk/>
            <pc:sldMk cId="2128013909" sldId="1164"/>
            <ac:spMk id="76" creationId="{86912B5F-00DF-72DC-855C-C790DABD709D}"/>
          </ac:spMkLst>
        </pc:spChg>
        <pc:spChg chg="del mod">
          <ac:chgData name="Siegbert Rudolph" userId="2af4d44886c067cc" providerId="LiveId" clId="{C6BCCB6F-3D1A-4410-8055-51E9839771F8}" dt="2023-04-22T10:18:17.638" v="2625" actId="478"/>
          <ac:spMkLst>
            <pc:docMk/>
            <pc:sldMk cId="2128013909" sldId="1164"/>
            <ac:spMk id="77" creationId="{44C816C9-3D3F-9D70-B2BC-433E55146863}"/>
          </ac:spMkLst>
        </pc:spChg>
        <pc:spChg chg="del mod">
          <ac:chgData name="Siegbert Rudolph" userId="2af4d44886c067cc" providerId="LiveId" clId="{C6BCCB6F-3D1A-4410-8055-51E9839771F8}" dt="2023-04-22T10:18:15.178" v="2624" actId="478"/>
          <ac:spMkLst>
            <pc:docMk/>
            <pc:sldMk cId="2128013909" sldId="1164"/>
            <ac:spMk id="78" creationId="{919DE237-64DB-724B-E58B-1982C16B86A7}"/>
          </ac:spMkLst>
        </pc:spChg>
        <pc:spChg chg="del mod">
          <ac:chgData name="Siegbert Rudolph" userId="2af4d44886c067cc" providerId="LiveId" clId="{C6BCCB6F-3D1A-4410-8055-51E9839771F8}" dt="2023-04-22T10:18:20.170" v="2626" actId="478"/>
          <ac:spMkLst>
            <pc:docMk/>
            <pc:sldMk cId="2128013909" sldId="1164"/>
            <ac:spMk id="79" creationId="{08ABC756-E47D-98E2-A917-A34D76BB5126}"/>
          </ac:spMkLst>
        </pc:spChg>
        <pc:spChg chg="del mod">
          <ac:chgData name="Siegbert Rudolph" userId="2af4d44886c067cc" providerId="LiveId" clId="{C6BCCB6F-3D1A-4410-8055-51E9839771F8}" dt="2023-04-22T10:18:08.144" v="2623" actId="478"/>
          <ac:spMkLst>
            <pc:docMk/>
            <pc:sldMk cId="2128013909" sldId="1164"/>
            <ac:spMk id="80" creationId="{A2947735-343A-5864-79BB-B1F50668D974}"/>
          </ac:spMkLst>
        </pc:spChg>
        <pc:spChg chg="del mod">
          <ac:chgData name="Siegbert Rudolph" userId="2af4d44886c067cc" providerId="LiveId" clId="{C6BCCB6F-3D1A-4410-8055-51E9839771F8}" dt="2023-04-22T09:24:38.180" v="2109" actId="478"/>
          <ac:spMkLst>
            <pc:docMk/>
            <pc:sldMk cId="2128013909" sldId="1164"/>
            <ac:spMk id="81" creationId="{08A1663F-3F5B-CAE8-8B51-41BB9D009A83}"/>
          </ac:spMkLst>
        </pc:spChg>
        <pc:spChg chg="del mod">
          <ac:chgData name="Siegbert Rudolph" userId="2af4d44886c067cc" providerId="LiveId" clId="{C6BCCB6F-3D1A-4410-8055-51E9839771F8}" dt="2023-04-22T10:18:08.144" v="2623" actId="478"/>
          <ac:spMkLst>
            <pc:docMk/>
            <pc:sldMk cId="2128013909" sldId="1164"/>
            <ac:spMk id="82" creationId="{5EAC10E3-4EF2-1F49-987B-DE61D20FE79B}"/>
          </ac:spMkLst>
        </pc:spChg>
        <pc:spChg chg="del mod">
          <ac:chgData name="Siegbert Rudolph" userId="2af4d44886c067cc" providerId="LiveId" clId="{C6BCCB6F-3D1A-4410-8055-51E9839771F8}" dt="2023-04-22T09:28:26.547" v="2156" actId="478"/>
          <ac:spMkLst>
            <pc:docMk/>
            <pc:sldMk cId="2128013909" sldId="1164"/>
            <ac:spMk id="83" creationId="{1710EE97-71D7-6C85-E342-BD3894E8CBF5}"/>
          </ac:spMkLst>
        </pc:spChg>
        <pc:spChg chg="del mod">
          <ac:chgData name="Siegbert Rudolph" userId="2af4d44886c067cc" providerId="LiveId" clId="{C6BCCB6F-3D1A-4410-8055-51E9839771F8}" dt="2023-04-22T09:39:23.276" v="2370" actId="478"/>
          <ac:spMkLst>
            <pc:docMk/>
            <pc:sldMk cId="2128013909" sldId="1164"/>
            <ac:spMk id="84" creationId="{AF3DBAF5-5087-8A90-B419-3C02E388C31C}"/>
          </ac:spMkLst>
        </pc:spChg>
        <pc:spChg chg="del mod">
          <ac:chgData name="Siegbert Rudolph" userId="2af4d44886c067cc" providerId="LiveId" clId="{C6BCCB6F-3D1A-4410-8055-51E9839771F8}" dt="2023-04-22T09:28:19.054" v="2154" actId="478"/>
          <ac:spMkLst>
            <pc:docMk/>
            <pc:sldMk cId="2128013909" sldId="1164"/>
            <ac:spMk id="85" creationId="{5DFDF9A2-928C-588D-AAB8-2B334015E311}"/>
          </ac:spMkLst>
        </pc:spChg>
        <pc:spChg chg="del mod">
          <ac:chgData name="Siegbert Rudolph" userId="2af4d44886c067cc" providerId="LiveId" clId="{C6BCCB6F-3D1A-4410-8055-51E9839771F8}" dt="2023-04-22T09:37:25.776" v="2327" actId="478"/>
          <ac:spMkLst>
            <pc:docMk/>
            <pc:sldMk cId="2128013909" sldId="1164"/>
            <ac:spMk id="86" creationId="{B3E1F5E1-5748-FFAC-497A-92BEA46C5214}"/>
          </ac:spMkLst>
        </pc:spChg>
        <pc:spChg chg="del">
          <ac:chgData name="Siegbert Rudolph" userId="2af4d44886c067cc" providerId="LiveId" clId="{C6BCCB6F-3D1A-4410-8055-51E9839771F8}" dt="2023-04-22T09:35:56.477" v="2298" actId="478"/>
          <ac:spMkLst>
            <pc:docMk/>
            <pc:sldMk cId="2128013909" sldId="1164"/>
            <ac:spMk id="87" creationId="{3A90786E-9450-2A42-8A59-C999DE53ECD4}"/>
          </ac:spMkLst>
        </pc:spChg>
        <pc:spChg chg="add mod">
          <ac:chgData name="Siegbert Rudolph" userId="2af4d44886c067cc" providerId="LiveId" clId="{C6BCCB6F-3D1A-4410-8055-51E9839771F8}" dt="2023-04-22T09:42:29.519" v="2392"/>
          <ac:spMkLst>
            <pc:docMk/>
            <pc:sldMk cId="2128013909" sldId="1164"/>
            <ac:spMk id="88" creationId="{BC4D923B-0A56-2516-567F-8D226D4474D8}"/>
          </ac:spMkLst>
        </pc:spChg>
        <pc:spChg chg="mod">
          <ac:chgData name="Siegbert Rudolph" userId="2af4d44886c067cc" providerId="LiveId" clId="{C6BCCB6F-3D1A-4410-8055-51E9839771F8}" dt="2023-04-22T09:56:16.521" v="2469" actId="554"/>
          <ac:spMkLst>
            <pc:docMk/>
            <pc:sldMk cId="2128013909" sldId="1164"/>
            <ac:spMk id="89" creationId="{D006416F-BBCC-FF57-6117-48EF83C9B99F}"/>
          </ac:spMkLst>
        </pc:spChg>
        <pc:spChg chg="del mod">
          <ac:chgData name="Siegbert Rudolph" userId="2af4d44886c067cc" providerId="LiveId" clId="{C6BCCB6F-3D1A-4410-8055-51E9839771F8}" dt="2023-04-22T09:24:46.253" v="2111" actId="478"/>
          <ac:spMkLst>
            <pc:docMk/>
            <pc:sldMk cId="2128013909" sldId="1164"/>
            <ac:spMk id="90" creationId="{E979E3A3-DF78-5F38-5577-D80AD21B7EE0}"/>
          </ac:spMkLst>
        </pc:spChg>
        <pc:spChg chg="del mod">
          <ac:chgData name="Siegbert Rudolph" userId="2af4d44886c067cc" providerId="LiveId" clId="{C6BCCB6F-3D1A-4410-8055-51E9839771F8}" dt="2023-04-22T09:35:48.904" v="2297" actId="478"/>
          <ac:spMkLst>
            <pc:docMk/>
            <pc:sldMk cId="2128013909" sldId="1164"/>
            <ac:spMk id="91" creationId="{9D0505EF-0E46-7285-29E1-54824C8ECF8C}"/>
          </ac:spMkLst>
        </pc:spChg>
        <pc:spChg chg="del mod">
          <ac:chgData name="Siegbert Rudolph" userId="2af4d44886c067cc" providerId="LiveId" clId="{C6BCCB6F-3D1A-4410-8055-51E9839771F8}" dt="2023-04-22T10:18:08.144" v="2623" actId="478"/>
          <ac:spMkLst>
            <pc:docMk/>
            <pc:sldMk cId="2128013909" sldId="1164"/>
            <ac:spMk id="92" creationId="{FDF15930-5482-545F-7AE1-3A90C2579CDE}"/>
          </ac:spMkLst>
        </pc:spChg>
        <pc:spChg chg="del mod">
          <ac:chgData name="Siegbert Rudolph" userId="2af4d44886c067cc" providerId="LiveId" clId="{C6BCCB6F-3D1A-4410-8055-51E9839771F8}" dt="2023-04-22T09:24:51.911" v="2113" actId="478"/>
          <ac:spMkLst>
            <pc:docMk/>
            <pc:sldMk cId="2128013909" sldId="1164"/>
            <ac:spMk id="93" creationId="{B9847FDF-AA9F-A1EE-D386-C615645CE9B3}"/>
          </ac:spMkLst>
        </pc:spChg>
        <pc:spChg chg="del">
          <ac:chgData name="Siegbert Rudolph" userId="2af4d44886c067cc" providerId="LiveId" clId="{C6BCCB6F-3D1A-4410-8055-51E9839771F8}" dt="2023-04-22T09:35:56.477" v="2298" actId="478"/>
          <ac:spMkLst>
            <pc:docMk/>
            <pc:sldMk cId="2128013909" sldId="1164"/>
            <ac:spMk id="94" creationId="{32807313-6205-B85E-DA8F-DF592FABEC7A}"/>
          </ac:spMkLst>
        </pc:spChg>
        <pc:spChg chg="del mod">
          <ac:chgData name="Siegbert Rudolph" userId="2af4d44886c067cc" providerId="LiveId" clId="{C6BCCB6F-3D1A-4410-8055-51E9839771F8}" dt="2023-04-22T09:25:36.197" v="2121" actId="478"/>
          <ac:spMkLst>
            <pc:docMk/>
            <pc:sldMk cId="2128013909" sldId="1164"/>
            <ac:spMk id="96" creationId="{60D9E847-E31B-9813-4FAB-B13ED87307F5}"/>
          </ac:spMkLst>
        </pc:spChg>
        <pc:spChg chg="del mod">
          <ac:chgData name="Siegbert Rudolph" userId="2af4d44886c067cc" providerId="LiveId" clId="{C6BCCB6F-3D1A-4410-8055-51E9839771F8}" dt="2023-04-22T09:25:36.197" v="2121" actId="478"/>
          <ac:spMkLst>
            <pc:docMk/>
            <pc:sldMk cId="2128013909" sldId="1164"/>
            <ac:spMk id="97" creationId="{4267940A-DC1F-F872-8873-0629CA24F329}"/>
          </ac:spMkLst>
        </pc:spChg>
        <pc:spChg chg="del">
          <ac:chgData name="Siegbert Rudolph" userId="2af4d44886c067cc" providerId="LiveId" clId="{C6BCCB6F-3D1A-4410-8055-51E9839771F8}" dt="2023-04-22T09:36:00.828" v="2299" actId="478"/>
          <ac:spMkLst>
            <pc:docMk/>
            <pc:sldMk cId="2128013909" sldId="1164"/>
            <ac:spMk id="98" creationId="{5DD69291-6199-9B4A-2076-919865B53E39}"/>
          </ac:spMkLst>
        </pc:spChg>
        <pc:spChg chg="del">
          <ac:chgData name="Siegbert Rudolph" userId="2af4d44886c067cc" providerId="LiveId" clId="{C6BCCB6F-3D1A-4410-8055-51E9839771F8}" dt="2023-04-22T09:25:30.409" v="2119" actId="478"/>
          <ac:spMkLst>
            <pc:docMk/>
            <pc:sldMk cId="2128013909" sldId="1164"/>
            <ac:spMk id="99" creationId="{E904D983-F784-32FA-32FC-45C57E143F7B}"/>
          </ac:spMkLst>
        </pc:spChg>
        <pc:spChg chg="del">
          <ac:chgData name="Siegbert Rudolph" userId="2af4d44886c067cc" providerId="LiveId" clId="{C6BCCB6F-3D1A-4410-8055-51E9839771F8}" dt="2023-04-22T10:18:15.178" v="2624" actId="478"/>
          <ac:spMkLst>
            <pc:docMk/>
            <pc:sldMk cId="2128013909" sldId="1164"/>
            <ac:spMk id="101" creationId="{C1507CEF-DAAD-BD31-13FE-BBCCB2183083}"/>
          </ac:spMkLst>
        </pc:spChg>
        <pc:spChg chg="del">
          <ac:chgData name="Siegbert Rudolph" userId="2af4d44886c067cc" providerId="LiveId" clId="{C6BCCB6F-3D1A-4410-8055-51E9839771F8}" dt="2023-04-22T09:36:06.414" v="2300" actId="478"/>
          <ac:spMkLst>
            <pc:docMk/>
            <pc:sldMk cId="2128013909" sldId="1164"/>
            <ac:spMk id="102" creationId="{76EFA294-D394-137D-1A9C-DF96F201ECB3}"/>
          </ac:spMkLst>
        </pc:spChg>
        <pc:spChg chg="del">
          <ac:chgData name="Siegbert Rudolph" userId="2af4d44886c067cc" providerId="LiveId" clId="{C6BCCB6F-3D1A-4410-8055-51E9839771F8}" dt="2023-04-22T09:36:00.828" v="2299" actId="478"/>
          <ac:spMkLst>
            <pc:docMk/>
            <pc:sldMk cId="2128013909" sldId="1164"/>
            <ac:spMk id="103" creationId="{FB905572-161D-A7B9-720C-EBFB84CC5A32}"/>
          </ac:spMkLst>
        </pc:spChg>
        <pc:spChg chg="del">
          <ac:chgData name="Siegbert Rudolph" userId="2af4d44886c067cc" providerId="LiveId" clId="{C6BCCB6F-3D1A-4410-8055-51E9839771F8}" dt="2023-04-22T09:25:30.409" v="2119" actId="478"/>
          <ac:spMkLst>
            <pc:docMk/>
            <pc:sldMk cId="2128013909" sldId="1164"/>
            <ac:spMk id="104" creationId="{E231A94D-A2B3-CE61-577F-220DB99C90C9}"/>
          </ac:spMkLst>
        </pc:spChg>
        <pc:spChg chg="del mod">
          <ac:chgData name="Siegbert Rudolph" userId="2af4d44886c067cc" providerId="LiveId" clId="{C6BCCB6F-3D1A-4410-8055-51E9839771F8}" dt="2023-04-22T09:25:30.409" v="2119" actId="478"/>
          <ac:spMkLst>
            <pc:docMk/>
            <pc:sldMk cId="2128013909" sldId="1164"/>
            <ac:spMk id="106" creationId="{D77A83DD-7652-E7DF-1538-977AEAA8E86D}"/>
          </ac:spMkLst>
        </pc:spChg>
        <pc:spChg chg="del">
          <ac:chgData name="Siegbert Rudolph" userId="2af4d44886c067cc" providerId="LiveId" clId="{C6BCCB6F-3D1A-4410-8055-51E9839771F8}" dt="2023-04-22T09:36:06.414" v="2300" actId="478"/>
          <ac:spMkLst>
            <pc:docMk/>
            <pc:sldMk cId="2128013909" sldId="1164"/>
            <ac:spMk id="107" creationId="{D7B4033C-4FAB-0FF0-D01B-12C1CCE8E500}"/>
          </ac:spMkLst>
        </pc:spChg>
        <pc:spChg chg="del">
          <ac:chgData name="Siegbert Rudolph" userId="2af4d44886c067cc" providerId="LiveId" clId="{C6BCCB6F-3D1A-4410-8055-51E9839771F8}" dt="2023-04-22T09:25:30.409" v="2119" actId="478"/>
          <ac:spMkLst>
            <pc:docMk/>
            <pc:sldMk cId="2128013909" sldId="1164"/>
            <ac:spMk id="108" creationId="{A0CA4EFB-0199-F7AD-AD5D-E79F56187B29}"/>
          </ac:spMkLst>
        </pc:spChg>
        <pc:spChg chg="del">
          <ac:chgData name="Siegbert Rudolph" userId="2af4d44886c067cc" providerId="LiveId" clId="{C6BCCB6F-3D1A-4410-8055-51E9839771F8}" dt="2023-04-22T09:36:06.414" v="2300" actId="478"/>
          <ac:spMkLst>
            <pc:docMk/>
            <pc:sldMk cId="2128013909" sldId="1164"/>
            <ac:spMk id="110" creationId="{B1A0D8FF-0244-9BCC-D334-51CB5290599D}"/>
          </ac:spMkLst>
        </pc:spChg>
        <pc:spChg chg="del">
          <ac:chgData name="Siegbert Rudolph" userId="2af4d44886c067cc" providerId="LiveId" clId="{C6BCCB6F-3D1A-4410-8055-51E9839771F8}" dt="2023-04-22T09:36:06.414" v="2300" actId="478"/>
          <ac:spMkLst>
            <pc:docMk/>
            <pc:sldMk cId="2128013909" sldId="1164"/>
            <ac:spMk id="111" creationId="{1CC11DD6-6F12-71A6-0760-4137EB27CFEB}"/>
          </ac:spMkLst>
        </pc:spChg>
        <pc:spChg chg="del mod">
          <ac:chgData name="Siegbert Rudolph" userId="2af4d44886c067cc" providerId="LiveId" clId="{C6BCCB6F-3D1A-4410-8055-51E9839771F8}" dt="2023-04-22T10:18:08.144" v="2623" actId="478"/>
          <ac:spMkLst>
            <pc:docMk/>
            <pc:sldMk cId="2128013909" sldId="1164"/>
            <ac:spMk id="112" creationId="{D9C90FEB-6E1F-0924-803F-E0459C3DDBA7}"/>
          </ac:spMkLst>
        </pc:spChg>
        <pc:spChg chg="mod">
          <ac:chgData name="Siegbert Rudolph" userId="2af4d44886c067cc" providerId="LiveId" clId="{C6BCCB6F-3D1A-4410-8055-51E9839771F8}" dt="2023-04-22T09:26:11.789" v="2123" actId="552"/>
          <ac:spMkLst>
            <pc:docMk/>
            <pc:sldMk cId="2128013909" sldId="1164"/>
            <ac:spMk id="113" creationId="{0B6A13B6-0D51-8373-59D9-179A78AB45DE}"/>
          </ac:spMkLst>
        </pc:spChg>
        <pc:spChg chg="del mod">
          <ac:chgData name="Siegbert Rudolph" userId="2af4d44886c067cc" providerId="LiveId" clId="{C6BCCB6F-3D1A-4410-8055-51E9839771F8}" dt="2023-04-22T09:25:32.706" v="2120" actId="478"/>
          <ac:spMkLst>
            <pc:docMk/>
            <pc:sldMk cId="2128013909" sldId="1164"/>
            <ac:spMk id="114" creationId="{658D87D5-90A4-A319-189C-9D821A0616D6}"/>
          </ac:spMkLst>
        </pc:spChg>
        <pc:spChg chg="del mod">
          <ac:chgData name="Siegbert Rudolph" userId="2af4d44886c067cc" providerId="LiveId" clId="{C6BCCB6F-3D1A-4410-8055-51E9839771F8}" dt="2023-04-22T09:37:17.077" v="2324" actId="478"/>
          <ac:spMkLst>
            <pc:docMk/>
            <pc:sldMk cId="2128013909" sldId="1164"/>
            <ac:spMk id="115" creationId="{E51D0C28-8EE2-7A4B-1192-A49EABF2AE8A}"/>
          </ac:spMkLst>
        </pc:spChg>
        <pc:spChg chg="del">
          <ac:chgData name="Siegbert Rudolph" userId="2af4d44886c067cc" providerId="LiveId" clId="{C6BCCB6F-3D1A-4410-8055-51E9839771F8}" dt="2023-04-22T10:18:15.178" v="2624" actId="478"/>
          <ac:spMkLst>
            <pc:docMk/>
            <pc:sldMk cId="2128013909" sldId="1164"/>
            <ac:spMk id="116" creationId="{9214FE31-71A2-2569-692B-7FE91B7D8B8F}"/>
          </ac:spMkLst>
        </pc:spChg>
        <pc:spChg chg="del">
          <ac:chgData name="Siegbert Rudolph" userId="2af4d44886c067cc" providerId="LiveId" clId="{C6BCCB6F-3D1A-4410-8055-51E9839771F8}" dt="2023-04-22T09:26:31.539" v="2125" actId="478"/>
          <ac:spMkLst>
            <pc:docMk/>
            <pc:sldMk cId="2128013909" sldId="1164"/>
            <ac:spMk id="117" creationId="{E9214B32-E6C4-52E5-9922-9EA79AF185C8}"/>
          </ac:spMkLst>
        </pc:spChg>
        <pc:spChg chg="del">
          <ac:chgData name="Siegbert Rudolph" userId="2af4d44886c067cc" providerId="LiveId" clId="{C6BCCB6F-3D1A-4410-8055-51E9839771F8}" dt="2023-04-22T09:37:20.655" v="2325" actId="478"/>
          <ac:spMkLst>
            <pc:docMk/>
            <pc:sldMk cId="2128013909" sldId="1164"/>
            <ac:spMk id="118" creationId="{F038F5ED-BB3A-2301-65AE-DA278D8B8900}"/>
          </ac:spMkLst>
        </pc:spChg>
        <pc:spChg chg="del mod">
          <ac:chgData name="Siegbert Rudolph" userId="2af4d44886c067cc" providerId="LiveId" clId="{C6BCCB6F-3D1A-4410-8055-51E9839771F8}" dt="2023-04-22T09:28:08.213" v="2153" actId="478"/>
          <ac:spMkLst>
            <pc:docMk/>
            <pc:sldMk cId="2128013909" sldId="1164"/>
            <ac:spMk id="119" creationId="{40BC52F4-ECC1-06E3-2498-9966B2D7CA5B}"/>
          </ac:spMkLst>
        </pc:spChg>
        <pc:spChg chg="del">
          <ac:chgData name="Siegbert Rudolph" userId="2af4d44886c067cc" providerId="LiveId" clId="{C6BCCB6F-3D1A-4410-8055-51E9839771F8}" dt="2023-04-22T09:37:22.896" v="2326" actId="478"/>
          <ac:spMkLst>
            <pc:docMk/>
            <pc:sldMk cId="2128013909" sldId="1164"/>
            <ac:spMk id="120" creationId="{7FC0CBD6-1CA4-4409-BDA5-401A64CD2A01}"/>
          </ac:spMkLst>
        </pc:spChg>
        <pc:spChg chg="del mod">
          <ac:chgData name="Siegbert Rudolph" userId="2af4d44886c067cc" providerId="LiveId" clId="{C6BCCB6F-3D1A-4410-8055-51E9839771F8}" dt="2023-04-22T09:38:00.510" v="2329" actId="478"/>
          <ac:spMkLst>
            <pc:docMk/>
            <pc:sldMk cId="2128013909" sldId="1164"/>
            <ac:spMk id="122" creationId="{A3F90705-4F2C-E36A-DAD8-D992BA89CDC0}"/>
          </ac:spMkLst>
        </pc:spChg>
        <pc:spChg chg="del mod">
          <ac:chgData name="Siegbert Rudolph" userId="2af4d44886c067cc" providerId="LiveId" clId="{C6BCCB6F-3D1A-4410-8055-51E9839771F8}" dt="2023-04-22T09:37:58.183" v="2328" actId="478"/>
          <ac:spMkLst>
            <pc:docMk/>
            <pc:sldMk cId="2128013909" sldId="1164"/>
            <ac:spMk id="123" creationId="{B5313EC7-E5EC-BEFC-B126-2B2EC1CED382}"/>
          </ac:spMkLst>
        </pc:spChg>
        <pc:spChg chg="del">
          <ac:chgData name="Siegbert Rudolph" userId="2af4d44886c067cc" providerId="LiveId" clId="{C6BCCB6F-3D1A-4410-8055-51E9839771F8}" dt="2023-04-22T10:18:15.178" v="2624" actId="478"/>
          <ac:spMkLst>
            <pc:docMk/>
            <pc:sldMk cId="2128013909" sldId="1164"/>
            <ac:spMk id="124" creationId="{26F8CB1B-812A-ECA4-A046-B195AEEB8867}"/>
          </ac:spMkLst>
        </pc:spChg>
        <pc:spChg chg="del mod">
          <ac:chgData name="Siegbert Rudolph" userId="2af4d44886c067cc" providerId="LiveId" clId="{C6BCCB6F-3D1A-4410-8055-51E9839771F8}" dt="2023-04-22T09:38:00.510" v="2329" actId="478"/>
          <ac:spMkLst>
            <pc:docMk/>
            <pc:sldMk cId="2128013909" sldId="1164"/>
            <ac:spMk id="126" creationId="{217948FD-057B-9F0E-8933-A748C1E0FDA1}"/>
          </ac:spMkLst>
        </pc:spChg>
        <pc:spChg chg="del mod">
          <ac:chgData name="Siegbert Rudolph" userId="2af4d44886c067cc" providerId="LiveId" clId="{C6BCCB6F-3D1A-4410-8055-51E9839771F8}" dt="2023-04-22T09:37:58.183" v="2328" actId="478"/>
          <ac:spMkLst>
            <pc:docMk/>
            <pc:sldMk cId="2128013909" sldId="1164"/>
            <ac:spMk id="127" creationId="{5FF2007D-564B-556C-BFDE-8AC18C2969CE}"/>
          </ac:spMkLst>
        </pc:spChg>
        <pc:spChg chg="del">
          <ac:chgData name="Siegbert Rudolph" userId="2af4d44886c067cc" providerId="LiveId" clId="{C6BCCB6F-3D1A-4410-8055-51E9839771F8}" dt="2023-04-22T10:18:15.178" v="2624" actId="478"/>
          <ac:spMkLst>
            <pc:docMk/>
            <pc:sldMk cId="2128013909" sldId="1164"/>
            <ac:spMk id="128" creationId="{3CDCB15F-A19C-0120-183E-1D39057F8B71}"/>
          </ac:spMkLst>
        </pc:spChg>
        <pc:spChg chg="del">
          <ac:chgData name="Siegbert Rudolph" userId="2af4d44886c067cc" providerId="LiveId" clId="{C6BCCB6F-3D1A-4410-8055-51E9839771F8}" dt="2023-04-22T09:28:23.721" v="2155" actId="478"/>
          <ac:spMkLst>
            <pc:docMk/>
            <pc:sldMk cId="2128013909" sldId="1164"/>
            <ac:spMk id="129" creationId="{CE25D30E-A749-8191-0CA3-F6053B58E991}"/>
          </ac:spMkLst>
        </pc:spChg>
        <pc:spChg chg="del">
          <ac:chgData name="Siegbert Rudolph" userId="2af4d44886c067cc" providerId="LiveId" clId="{C6BCCB6F-3D1A-4410-8055-51E9839771F8}" dt="2023-04-22T09:38:09.908" v="2330" actId="478"/>
          <ac:spMkLst>
            <pc:docMk/>
            <pc:sldMk cId="2128013909" sldId="1164"/>
            <ac:spMk id="130" creationId="{54A2739B-3CB6-DCFB-6DD1-B2A662B128F7}"/>
          </ac:spMkLst>
        </pc:spChg>
        <pc:spChg chg="del">
          <ac:chgData name="Siegbert Rudolph" userId="2af4d44886c067cc" providerId="LiveId" clId="{C6BCCB6F-3D1A-4410-8055-51E9839771F8}" dt="2023-04-22T09:28:23.721" v="2155" actId="478"/>
          <ac:spMkLst>
            <pc:docMk/>
            <pc:sldMk cId="2128013909" sldId="1164"/>
            <ac:spMk id="131" creationId="{6A67312C-286A-1C0B-845E-FC426CB33E1A}"/>
          </ac:spMkLst>
        </pc:spChg>
        <pc:spChg chg="del">
          <ac:chgData name="Siegbert Rudolph" userId="2af4d44886c067cc" providerId="LiveId" clId="{C6BCCB6F-3D1A-4410-8055-51E9839771F8}" dt="2023-04-22T09:38:09.908" v="2330" actId="478"/>
          <ac:spMkLst>
            <pc:docMk/>
            <pc:sldMk cId="2128013909" sldId="1164"/>
            <ac:spMk id="132" creationId="{0055C721-CEBF-D1E6-7B9A-E6C3023AA09D}"/>
          </ac:spMkLst>
        </pc:spChg>
        <pc:spChg chg="del">
          <ac:chgData name="Siegbert Rudolph" userId="2af4d44886c067cc" providerId="LiveId" clId="{C6BCCB6F-3D1A-4410-8055-51E9839771F8}" dt="2023-04-22T09:28:23.721" v="2155" actId="478"/>
          <ac:spMkLst>
            <pc:docMk/>
            <pc:sldMk cId="2128013909" sldId="1164"/>
            <ac:spMk id="133" creationId="{F1E34A2C-1E4E-7253-497B-986E3ADCC59A}"/>
          </ac:spMkLst>
        </pc:spChg>
        <pc:spChg chg="del">
          <ac:chgData name="Siegbert Rudolph" userId="2af4d44886c067cc" providerId="LiveId" clId="{C6BCCB6F-3D1A-4410-8055-51E9839771F8}" dt="2023-04-22T09:38:09.908" v="2330" actId="478"/>
          <ac:spMkLst>
            <pc:docMk/>
            <pc:sldMk cId="2128013909" sldId="1164"/>
            <ac:spMk id="134" creationId="{3181328F-D34B-37DC-9DAF-89EA95E47A3D}"/>
          </ac:spMkLst>
        </pc:spChg>
        <pc:spChg chg="del">
          <ac:chgData name="Siegbert Rudolph" userId="2af4d44886c067cc" providerId="LiveId" clId="{C6BCCB6F-3D1A-4410-8055-51E9839771F8}" dt="2023-04-22T09:28:23.721" v="2155" actId="478"/>
          <ac:spMkLst>
            <pc:docMk/>
            <pc:sldMk cId="2128013909" sldId="1164"/>
            <ac:spMk id="135" creationId="{4973B6B2-0F8F-4EFB-87EC-F9A3BA3B984B}"/>
          </ac:spMkLst>
        </pc:spChg>
        <pc:spChg chg="del">
          <ac:chgData name="Siegbert Rudolph" userId="2af4d44886c067cc" providerId="LiveId" clId="{C6BCCB6F-3D1A-4410-8055-51E9839771F8}" dt="2023-04-22T09:28:23.721" v="2155" actId="478"/>
          <ac:spMkLst>
            <pc:docMk/>
            <pc:sldMk cId="2128013909" sldId="1164"/>
            <ac:spMk id="136" creationId="{52E15064-2ED5-EB03-C637-94CC236F31D8}"/>
          </ac:spMkLst>
        </pc:spChg>
        <pc:spChg chg="mod">
          <ac:chgData name="Siegbert Rudolph" userId="2af4d44886c067cc" providerId="LiveId" clId="{C6BCCB6F-3D1A-4410-8055-51E9839771F8}" dt="2023-04-22T09:56:16.521" v="2469" actId="554"/>
          <ac:spMkLst>
            <pc:docMk/>
            <pc:sldMk cId="2128013909" sldId="1164"/>
            <ac:spMk id="137" creationId="{C4046800-C420-7025-23A9-C577DFDBEC07}"/>
          </ac:spMkLst>
        </pc:spChg>
        <pc:spChg chg="del mod">
          <ac:chgData name="Siegbert Rudolph" userId="2af4d44886c067cc" providerId="LiveId" clId="{C6BCCB6F-3D1A-4410-8055-51E9839771F8}" dt="2023-04-22T09:24:38.180" v="2109" actId="478"/>
          <ac:spMkLst>
            <pc:docMk/>
            <pc:sldMk cId="2128013909" sldId="1164"/>
            <ac:spMk id="139" creationId="{D578832E-BCDC-EB58-85A2-C12D94B0919B}"/>
          </ac:spMkLst>
        </pc:spChg>
        <pc:spChg chg="del mod">
          <ac:chgData name="Siegbert Rudolph" userId="2af4d44886c067cc" providerId="LiveId" clId="{C6BCCB6F-3D1A-4410-8055-51E9839771F8}" dt="2023-04-22T09:24:38.180" v="2109" actId="478"/>
          <ac:spMkLst>
            <pc:docMk/>
            <pc:sldMk cId="2128013909" sldId="1164"/>
            <ac:spMk id="140" creationId="{A5730C6D-C0D4-21FF-B894-1874808BE76C}"/>
          </ac:spMkLst>
        </pc:spChg>
        <pc:spChg chg="del mod">
          <ac:chgData name="Siegbert Rudolph" userId="2af4d44886c067cc" providerId="LiveId" clId="{C6BCCB6F-3D1A-4410-8055-51E9839771F8}" dt="2023-04-22T09:34:18.274" v="2257" actId="478"/>
          <ac:spMkLst>
            <pc:docMk/>
            <pc:sldMk cId="2128013909" sldId="1164"/>
            <ac:spMk id="141" creationId="{E83CE5CB-D4C4-2215-A2FD-9E7277E2C781}"/>
          </ac:spMkLst>
        </pc:spChg>
        <pc:spChg chg="del">
          <ac:chgData name="Siegbert Rudolph" userId="2af4d44886c067cc" providerId="LiveId" clId="{C6BCCB6F-3D1A-4410-8055-51E9839771F8}" dt="2023-04-22T09:25:19.866" v="2118" actId="478"/>
          <ac:spMkLst>
            <pc:docMk/>
            <pc:sldMk cId="2128013909" sldId="1164"/>
            <ac:spMk id="142" creationId="{ED91E6A1-9CB1-DF0A-8133-A424BA021E30}"/>
          </ac:spMkLst>
        </pc:spChg>
        <pc:spChg chg="del mod">
          <ac:chgData name="Siegbert Rudolph" userId="2af4d44886c067cc" providerId="LiveId" clId="{C6BCCB6F-3D1A-4410-8055-51E9839771F8}" dt="2023-04-22T10:18:08.144" v="2623" actId="478"/>
          <ac:spMkLst>
            <pc:docMk/>
            <pc:sldMk cId="2128013909" sldId="1164"/>
            <ac:spMk id="144" creationId="{54A0AED4-581F-B462-95AA-6CFADDBA2A06}"/>
          </ac:spMkLst>
        </pc:spChg>
        <pc:spChg chg="del mod">
          <ac:chgData name="Siegbert Rudolph" userId="2af4d44886c067cc" providerId="LiveId" clId="{C6BCCB6F-3D1A-4410-8055-51E9839771F8}" dt="2023-04-22T09:34:20.167" v="2258" actId="478"/>
          <ac:spMkLst>
            <pc:docMk/>
            <pc:sldMk cId="2128013909" sldId="1164"/>
            <ac:spMk id="145" creationId="{3DFF0703-90EC-E07F-BFED-8B944B476B1B}"/>
          </ac:spMkLst>
        </pc:spChg>
        <pc:spChg chg="del mod">
          <ac:chgData name="Siegbert Rudolph" userId="2af4d44886c067cc" providerId="LiveId" clId="{C6BCCB6F-3D1A-4410-8055-51E9839771F8}" dt="2023-04-22T09:34:18.274" v="2257" actId="478"/>
          <ac:spMkLst>
            <pc:docMk/>
            <pc:sldMk cId="2128013909" sldId="1164"/>
            <ac:spMk id="146" creationId="{4179C103-4F27-00F8-DB8F-22FA37893F0B}"/>
          </ac:spMkLst>
        </pc:spChg>
        <pc:spChg chg="add del mod">
          <ac:chgData name="Siegbert Rudolph" userId="2af4d44886c067cc" providerId="LiveId" clId="{C6BCCB6F-3D1A-4410-8055-51E9839771F8}" dt="2023-04-22T09:42:36.365" v="2393" actId="478"/>
          <ac:spMkLst>
            <pc:docMk/>
            <pc:sldMk cId="2128013909" sldId="1164"/>
            <ac:spMk id="147" creationId="{E4214282-5405-9ABB-6A82-A97A4616A9C9}"/>
          </ac:spMkLst>
        </pc:spChg>
        <pc:spChg chg="del mod">
          <ac:chgData name="Siegbert Rudolph" userId="2af4d44886c067cc" providerId="LiveId" clId="{C6BCCB6F-3D1A-4410-8055-51E9839771F8}" dt="2023-04-22T10:18:08.144" v="2623" actId="478"/>
          <ac:spMkLst>
            <pc:docMk/>
            <pc:sldMk cId="2128013909" sldId="1164"/>
            <ac:spMk id="149" creationId="{D53BBD57-F404-C4DA-D6EE-0F6C82479170}"/>
          </ac:spMkLst>
        </pc:spChg>
        <pc:spChg chg="add del mod">
          <ac:chgData name="Siegbert Rudolph" userId="2af4d44886c067cc" providerId="LiveId" clId="{C6BCCB6F-3D1A-4410-8055-51E9839771F8}" dt="2023-04-22T09:42:38.925" v="2394" actId="478"/>
          <ac:spMkLst>
            <pc:docMk/>
            <pc:sldMk cId="2128013909" sldId="1164"/>
            <ac:spMk id="150" creationId="{D251D000-E0C3-1495-F175-63BBAE7A08C0}"/>
          </ac:spMkLst>
        </pc:spChg>
        <pc:spChg chg="del mod">
          <ac:chgData name="Siegbert Rudolph" userId="2af4d44886c067cc" providerId="LiveId" clId="{C6BCCB6F-3D1A-4410-8055-51E9839771F8}" dt="2023-04-22T09:28:19.054" v="2154" actId="478"/>
          <ac:spMkLst>
            <pc:docMk/>
            <pc:sldMk cId="2128013909" sldId="1164"/>
            <ac:spMk id="151" creationId="{C34B8859-1F4B-32B3-EA47-6EDCA6A02A2F}"/>
          </ac:spMkLst>
        </pc:spChg>
        <pc:spChg chg="del mod">
          <ac:chgData name="Siegbert Rudolph" userId="2af4d44886c067cc" providerId="LiveId" clId="{C6BCCB6F-3D1A-4410-8055-51E9839771F8}" dt="2023-04-22T09:37:58.183" v="2328" actId="478"/>
          <ac:spMkLst>
            <pc:docMk/>
            <pc:sldMk cId="2128013909" sldId="1164"/>
            <ac:spMk id="152" creationId="{040D26FC-6A52-2CA0-F81B-11D4F50FC1AD}"/>
          </ac:spMkLst>
        </pc:spChg>
        <pc:spChg chg="del mod">
          <ac:chgData name="Siegbert Rudolph" userId="2af4d44886c067cc" providerId="LiveId" clId="{C6BCCB6F-3D1A-4410-8055-51E9839771F8}" dt="2023-04-22T09:24:46.253" v="2111" actId="478"/>
          <ac:spMkLst>
            <pc:docMk/>
            <pc:sldMk cId="2128013909" sldId="1164"/>
            <ac:spMk id="153" creationId="{FD1BC391-852D-9E04-D325-7BFD811E9154}"/>
          </ac:spMkLst>
        </pc:spChg>
        <pc:spChg chg="del mod">
          <ac:chgData name="Siegbert Rudolph" userId="2af4d44886c067cc" providerId="LiveId" clId="{C6BCCB6F-3D1A-4410-8055-51E9839771F8}" dt="2023-04-22T09:35:48.904" v="2297" actId="478"/>
          <ac:spMkLst>
            <pc:docMk/>
            <pc:sldMk cId="2128013909" sldId="1164"/>
            <ac:spMk id="154" creationId="{1DEFAB51-B111-F2F7-4EA4-A5C7A0B3C29D}"/>
          </ac:spMkLst>
        </pc:spChg>
        <pc:spChg chg="del mod">
          <ac:chgData name="Siegbert Rudolph" userId="2af4d44886c067cc" providerId="LiveId" clId="{C6BCCB6F-3D1A-4410-8055-51E9839771F8}" dt="2023-04-22T10:18:08.144" v="2623" actId="478"/>
          <ac:spMkLst>
            <pc:docMk/>
            <pc:sldMk cId="2128013909" sldId="1164"/>
            <ac:spMk id="155" creationId="{27B83906-4981-EEB7-A41B-9DDCD70B444C}"/>
          </ac:spMkLst>
        </pc:spChg>
        <pc:spChg chg="del">
          <ac:chgData name="Siegbert Rudolph" userId="2af4d44886c067cc" providerId="LiveId" clId="{C6BCCB6F-3D1A-4410-8055-51E9839771F8}" dt="2023-04-22T09:42:27.141" v="2391" actId="478"/>
          <ac:spMkLst>
            <pc:docMk/>
            <pc:sldMk cId="2128013909" sldId="1164"/>
            <ac:spMk id="156" creationId="{9BF11BB9-2542-29F0-18D3-6E10C59321DE}"/>
          </ac:spMkLst>
        </pc:spChg>
        <pc:spChg chg="del mod">
          <ac:chgData name="Siegbert Rudolph" userId="2af4d44886c067cc" providerId="LiveId" clId="{C6BCCB6F-3D1A-4410-8055-51E9839771F8}" dt="2023-04-22T09:28:35.549" v="2157" actId="478"/>
          <ac:spMkLst>
            <pc:docMk/>
            <pc:sldMk cId="2128013909" sldId="1164"/>
            <ac:spMk id="157" creationId="{E16EEEC6-E972-133E-A99C-6D0ACB234ECA}"/>
          </ac:spMkLst>
        </pc:spChg>
        <pc:spChg chg="del">
          <ac:chgData name="Siegbert Rudolph" userId="2af4d44886c067cc" providerId="LiveId" clId="{C6BCCB6F-3D1A-4410-8055-51E9839771F8}" dt="2023-04-22T09:28:48.192" v="2158" actId="478"/>
          <ac:spMkLst>
            <pc:docMk/>
            <pc:sldMk cId="2128013909" sldId="1164"/>
            <ac:spMk id="158" creationId="{AE0D5365-8318-8713-A73A-A349804F3AE0}"/>
          </ac:spMkLst>
        </pc:spChg>
        <pc:spChg chg="del">
          <ac:chgData name="Siegbert Rudolph" userId="2af4d44886c067cc" providerId="LiveId" clId="{C6BCCB6F-3D1A-4410-8055-51E9839771F8}" dt="2023-04-22T09:42:27.141" v="2391" actId="478"/>
          <ac:spMkLst>
            <pc:docMk/>
            <pc:sldMk cId="2128013909" sldId="1164"/>
            <ac:spMk id="160" creationId="{B78956ED-01C5-383A-F038-AA8E3813D1EE}"/>
          </ac:spMkLst>
        </pc:spChg>
        <pc:spChg chg="add del">
          <ac:chgData name="Siegbert Rudolph" userId="2af4d44886c067cc" providerId="LiveId" clId="{C6BCCB6F-3D1A-4410-8055-51E9839771F8}" dt="2023-04-22T09:39:45.251" v="2374" actId="478"/>
          <ac:spMkLst>
            <pc:docMk/>
            <pc:sldMk cId="2128013909" sldId="1164"/>
            <ac:spMk id="161" creationId="{3D471EEF-E5AD-5FBD-4523-D286A790CAD7}"/>
          </ac:spMkLst>
        </pc:spChg>
        <pc:spChg chg="del mod">
          <ac:chgData name="Siegbert Rudolph" userId="2af4d44886c067cc" providerId="LiveId" clId="{C6BCCB6F-3D1A-4410-8055-51E9839771F8}" dt="2023-04-22T09:39:28.476" v="2371" actId="478"/>
          <ac:spMkLst>
            <pc:docMk/>
            <pc:sldMk cId="2128013909" sldId="1164"/>
            <ac:spMk id="162" creationId="{B0695D84-18BB-EE46-F2FC-27CDFD45604B}"/>
          </ac:spMkLst>
        </pc:spChg>
        <pc:spChg chg="del">
          <ac:chgData name="Siegbert Rudolph" userId="2af4d44886c067cc" providerId="LiveId" clId="{C6BCCB6F-3D1A-4410-8055-51E9839771F8}" dt="2023-04-22T09:28:48.192" v="2158" actId="478"/>
          <ac:spMkLst>
            <pc:docMk/>
            <pc:sldMk cId="2128013909" sldId="1164"/>
            <ac:spMk id="163" creationId="{FE8304F8-1887-5E95-FD71-9C4F4528A69E}"/>
          </ac:spMkLst>
        </pc:spChg>
        <pc:spChg chg="del mod">
          <ac:chgData name="Siegbert Rudolph" userId="2af4d44886c067cc" providerId="LiveId" clId="{C6BCCB6F-3D1A-4410-8055-51E9839771F8}" dt="2023-04-22T09:28:35.549" v="2157" actId="478"/>
          <ac:spMkLst>
            <pc:docMk/>
            <pc:sldMk cId="2128013909" sldId="1164"/>
            <ac:spMk id="164" creationId="{B106602C-4371-97A9-CA76-F7EF46E6BC38}"/>
          </ac:spMkLst>
        </pc:spChg>
        <pc:spChg chg="del">
          <ac:chgData name="Siegbert Rudolph" userId="2af4d44886c067cc" providerId="LiveId" clId="{C6BCCB6F-3D1A-4410-8055-51E9839771F8}" dt="2023-04-22T09:28:48.192" v="2158" actId="478"/>
          <ac:spMkLst>
            <pc:docMk/>
            <pc:sldMk cId="2128013909" sldId="1164"/>
            <ac:spMk id="165" creationId="{E524A980-DDBE-8286-784A-0156FA5CD471}"/>
          </ac:spMkLst>
        </pc:spChg>
        <pc:spChg chg="add del">
          <ac:chgData name="Siegbert Rudolph" userId="2af4d44886c067cc" providerId="LiveId" clId="{C6BCCB6F-3D1A-4410-8055-51E9839771F8}" dt="2023-04-22T09:39:45.251" v="2374" actId="478"/>
          <ac:spMkLst>
            <pc:docMk/>
            <pc:sldMk cId="2128013909" sldId="1164"/>
            <ac:spMk id="167" creationId="{5AFAB21D-C7AD-B690-966E-9EBE61AB6B2A}"/>
          </ac:spMkLst>
        </pc:spChg>
        <pc:spChg chg="add del">
          <ac:chgData name="Siegbert Rudolph" userId="2af4d44886c067cc" providerId="LiveId" clId="{C6BCCB6F-3D1A-4410-8055-51E9839771F8}" dt="2023-04-22T09:39:45.251" v="2374" actId="478"/>
          <ac:spMkLst>
            <pc:docMk/>
            <pc:sldMk cId="2128013909" sldId="1164"/>
            <ac:spMk id="168" creationId="{72F7A44D-47E5-2B7F-192D-9B23E0298726}"/>
          </ac:spMkLst>
        </pc:spChg>
        <pc:spChg chg="add del mod">
          <ac:chgData name="Siegbert Rudolph" userId="2af4d44886c067cc" providerId="LiveId" clId="{C6BCCB6F-3D1A-4410-8055-51E9839771F8}" dt="2023-04-22T09:39:45.251" v="2374" actId="478"/>
          <ac:spMkLst>
            <pc:docMk/>
            <pc:sldMk cId="2128013909" sldId="1164"/>
            <ac:spMk id="169" creationId="{07E9DF0F-DE91-C35C-1944-65A727DAD9A1}"/>
          </ac:spMkLst>
        </pc:spChg>
        <pc:spChg chg="del mod">
          <ac:chgData name="Siegbert Rudolph" userId="2af4d44886c067cc" providerId="LiveId" clId="{C6BCCB6F-3D1A-4410-8055-51E9839771F8}" dt="2023-04-22T10:18:17.638" v="2625" actId="478"/>
          <ac:spMkLst>
            <pc:docMk/>
            <pc:sldMk cId="2128013909" sldId="1164"/>
            <ac:spMk id="171" creationId="{9D224F4E-B085-0FC5-2E62-0427AA4F33EB}"/>
          </ac:spMkLst>
        </pc:spChg>
        <pc:spChg chg="del mod">
          <ac:chgData name="Siegbert Rudolph" userId="2af4d44886c067cc" providerId="LiveId" clId="{C6BCCB6F-3D1A-4410-8055-51E9839771F8}" dt="2023-04-22T10:18:15.178" v="2624" actId="478"/>
          <ac:spMkLst>
            <pc:docMk/>
            <pc:sldMk cId="2128013909" sldId="1164"/>
            <ac:spMk id="172" creationId="{D484F53B-68B9-0191-A276-F9BD3133C94F}"/>
          </ac:spMkLst>
        </pc:spChg>
        <pc:spChg chg="add del">
          <ac:chgData name="Siegbert Rudolph" userId="2af4d44886c067cc" providerId="LiveId" clId="{C6BCCB6F-3D1A-4410-8055-51E9839771F8}" dt="2023-04-22T10:18:15.178" v="2624" actId="478"/>
          <ac:spMkLst>
            <pc:docMk/>
            <pc:sldMk cId="2128013909" sldId="1164"/>
            <ac:spMk id="173" creationId="{A2E24848-7DB5-5E29-7A18-25A9FE4AD203}"/>
          </ac:spMkLst>
        </pc:spChg>
        <pc:spChg chg="del mod">
          <ac:chgData name="Siegbert Rudolph" userId="2af4d44886c067cc" providerId="LiveId" clId="{C6BCCB6F-3D1A-4410-8055-51E9839771F8}" dt="2023-04-22T09:28:23.721" v="2155" actId="478"/>
          <ac:spMkLst>
            <pc:docMk/>
            <pc:sldMk cId="2128013909" sldId="1164"/>
            <ac:spMk id="175" creationId="{723000F2-E1C8-2E83-0DB0-E706EFACD440}"/>
          </ac:spMkLst>
        </pc:spChg>
        <pc:spChg chg="del mod">
          <ac:chgData name="Siegbert Rudolph" userId="2af4d44886c067cc" providerId="LiveId" clId="{C6BCCB6F-3D1A-4410-8055-51E9839771F8}" dt="2023-04-22T09:38:09.908" v="2330" actId="478"/>
          <ac:spMkLst>
            <pc:docMk/>
            <pc:sldMk cId="2128013909" sldId="1164"/>
            <ac:spMk id="176" creationId="{43E762DE-96B2-3124-4873-F1E95E835FF9}"/>
          </ac:spMkLst>
        </pc:spChg>
        <pc:spChg chg="del">
          <ac:chgData name="Siegbert Rudolph" userId="2af4d44886c067cc" providerId="LiveId" clId="{C6BCCB6F-3D1A-4410-8055-51E9839771F8}" dt="2023-04-22T10:18:15.178" v="2624" actId="478"/>
          <ac:spMkLst>
            <pc:docMk/>
            <pc:sldMk cId="2128013909" sldId="1164"/>
            <ac:spMk id="177" creationId="{2B46F5A1-B7FC-59DD-10D5-FC61272DB69C}"/>
          </ac:spMkLst>
        </pc:spChg>
        <pc:spChg chg="del mod">
          <ac:chgData name="Siegbert Rudolph" userId="2af4d44886c067cc" providerId="LiveId" clId="{C6BCCB6F-3D1A-4410-8055-51E9839771F8}" dt="2023-04-22T09:32:50.870" v="2224" actId="478"/>
          <ac:spMkLst>
            <pc:docMk/>
            <pc:sldMk cId="2128013909" sldId="1164"/>
            <ac:spMk id="179" creationId="{066D8FFD-5ABF-1A01-4160-8D266989F961}"/>
          </ac:spMkLst>
        </pc:spChg>
        <pc:spChg chg="del">
          <ac:chgData name="Siegbert Rudolph" userId="2af4d44886c067cc" providerId="LiveId" clId="{C6BCCB6F-3D1A-4410-8055-51E9839771F8}" dt="2023-04-22T10:18:15.178" v="2624" actId="478"/>
          <ac:spMkLst>
            <pc:docMk/>
            <pc:sldMk cId="2128013909" sldId="1164"/>
            <ac:spMk id="181" creationId="{D08D46B9-BBD8-465D-9A94-CAF170C61376}"/>
          </ac:spMkLst>
        </pc:spChg>
        <pc:spChg chg="del mod">
          <ac:chgData name="Siegbert Rudolph" userId="2af4d44886c067cc" providerId="LiveId" clId="{C6BCCB6F-3D1A-4410-8055-51E9839771F8}" dt="2023-04-22T09:28:59.986" v="2159" actId="478"/>
          <ac:spMkLst>
            <pc:docMk/>
            <pc:sldMk cId="2128013909" sldId="1164"/>
            <ac:spMk id="183" creationId="{E68681FE-C534-E490-0084-58F392E11A84}"/>
          </ac:spMkLst>
        </pc:spChg>
        <pc:spChg chg="del mod">
          <ac:chgData name="Siegbert Rudolph" userId="2af4d44886c067cc" providerId="LiveId" clId="{C6BCCB6F-3D1A-4410-8055-51E9839771F8}" dt="2023-04-22T09:42:55.885" v="2396" actId="478"/>
          <ac:spMkLst>
            <pc:docMk/>
            <pc:sldMk cId="2128013909" sldId="1164"/>
            <ac:spMk id="184" creationId="{C991D133-9CA6-509E-C285-C1AA45258187}"/>
          </ac:spMkLst>
        </pc:spChg>
        <pc:spChg chg="del">
          <ac:chgData name="Siegbert Rudolph" userId="2af4d44886c067cc" providerId="LiveId" clId="{C6BCCB6F-3D1A-4410-8055-51E9839771F8}" dt="2023-04-22T09:44:31.168" v="2419" actId="478"/>
          <ac:spMkLst>
            <pc:docMk/>
            <pc:sldMk cId="2128013909" sldId="1164"/>
            <ac:spMk id="185" creationId="{B34437BE-B5B4-1258-96A0-8FF388CA6307}"/>
          </ac:spMkLst>
        </pc:spChg>
        <pc:spChg chg="del mod">
          <ac:chgData name="Siegbert Rudolph" userId="2af4d44886c067cc" providerId="LiveId" clId="{C6BCCB6F-3D1A-4410-8055-51E9839771F8}" dt="2023-04-22T09:24:38.180" v="2109" actId="478"/>
          <ac:spMkLst>
            <pc:docMk/>
            <pc:sldMk cId="2128013909" sldId="1164"/>
            <ac:spMk id="186" creationId="{CFF58D08-CCE0-57A8-FA07-F0CB078DF4B9}"/>
          </ac:spMkLst>
        </pc:spChg>
        <pc:spChg chg="del mod">
          <ac:chgData name="Siegbert Rudolph" userId="2af4d44886c067cc" providerId="LiveId" clId="{C6BCCB6F-3D1A-4410-8055-51E9839771F8}" dt="2023-04-22T09:34:18.274" v="2257" actId="478"/>
          <ac:spMkLst>
            <pc:docMk/>
            <pc:sldMk cId="2128013909" sldId="1164"/>
            <ac:spMk id="187" creationId="{97D569FC-C603-9790-8EBF-111BC0DCF99B}"/>
          </ac:spMkLst>
        </pc:spChg>
        <pc:spChg chg="del mod">
          <ac:chgData name="Siegbert Rudolph" userId="2af4d44886c067cc" providerId="LiveId" clId="{C6BCCB6F-3D1A-4410-8055-51E9839771F8}" dt="2023-04-22T10:18:17.638" v="2625" actId="478"/>
          <ac:spMkLst>
            <pc:docMk/>
            <pc:sldMk cId="2128013909" sldId="1164"/>
            <ac:spMk id="188" creationId="{151206BA-8CE0-53D1-5F96-11FB5BF1F6AC}"/>
          </ac:spMkLst>
        </pc:spChg>
        <pc:spChg chg="del mod">
          <ac:chgData name="Siegbert Rudolph" userId="2af4d44886c067cc" providerId="LiveId" clId="{C6BCCB6F-3D1A-4410-8055-51E9839771F8}" dt="2023-04-22T10:18:15.178" v="2624" actId="478"/>
          <ac:spMkLst>
            <pc:docMk/>
            <pc:sldMk cId="2128013909" sldId="1164"/>
            <ac:spMk id="189" creationId="{0AA548DC-4507-F461-B460-14C3EF77B230}"/>
          </ac:spMkLst>
        </pc:spChg>
        <pc:spChg chg="del mod">
          <ac:chgData name="Siegbert Rudolph" userId="2af4d44886c067cc" providerId="LiveId" clId="{C6BCCB6F-3D1A-4410-8055-51E9839771F8}" dt="2023-04-22T10:18:20.170" v="2626" actId="478"/>
          <ac:spMkLst>
            <pc:docMk/>
            <pc:sldMk cId="2128013909" sldId="1164"/>
            <ac:spMk id="190" creationId="{DADF0ACA-BDBD-87C0-32CA-AA86611128E1}"/>
          </ac:spMkLst>
        </pc:spChg>
        <pc:spChg chg="del mod">
          <ac:chgData name="Siegbert Rudolph" userId="2af4d44886c067cc" providerId="LiveId" clId="{C6BCCB6F-3D1A-4410-8055-51E9839771F8}" dt="2023-04-22T10:18:08.144" v="2623" actId="478"/>
          <ac:spMkLst>
            <pc:docMk/>
            <pc:sldMk cId="2128013909" sldId="1164"/>
            <ac:spMk id="191" creationId="{3F077FCF-AA02-A235-CFA5-4087BF43AD6F}"/>
          </ac:spMkLst>
        </pc:spChg>
        <pc:spChg chg="del mod">
          <ac:chgData name="Siegbert Rudolph" userId="2af4d44886c067cc" providerId="LiveId" clId="{C6BCCB6F-3D1A-4410-8055-51E9839771F8}" dt="2023-04-22T10:18:15.178" v="2624" actId="478"/>
          <ac:spMkLst>
            <pc:docMk/>
            <pc:sldMk cId="2128013909" sldId="1164"/>
            <ac:spMk id="192" creationId="{CEF924BF-6622-4D47-9A0A-3611B666BCED}"/>
          </ac:spMkLst>
        </pc:spChg>
        <pc:spChg chg="del mod">
          <ac:chgData name="Siegbert Rudolph" userId="2af4d44886c067cc" providerId="LiveId" clId="{C6BCCB6F-3D1A-4410-8055-51E9839771F8}" dt="2023-04-22T10:18:17.638" v="2625" actId="478"/>
          <ac:spMkLst>
            <pc:docMk/>
            <pc:sldMk cId="2128013909" sldId="1164"/>
            <ac:spMk id="193" creationId="{037E945B-B2EA-FFD3-8920-83C1CC561DEB}"/>
          </ac:spMkLst>
        </pc:spChg>
        <pc:spChg chg="add del mod">
          <ac:chgData name="Siegbert Rudolph" userId="2af4d44886c067cc" providerId="LiveId" clId="{C6BCCB6F-3D1A-4410-8055-51E9839771F8}" dt="2023-04-22T10:18:15.178" v="2624" actId="478"/>
          <ac:spMkLst>
            <pc:docMk/>
            <pc:sldMk cId="2128013909" sldId="1164"/>
            <ac:spMk id="194" creationId="{99602258-607D-121F-022E-C1F436E76DB7}"/>
          </ac:spMkLst>
        </pc:spChg>
        <pc:spChg chg="add del mod">
          <ac:chgData name="Siegbert Rudolph" userId="2af4d44886c067cc" providerId="LiveId" clId="{C6BCCB6F-3D1A-4410-8055-51E9839771F8}" dt="2023-04-22T09:42:38.925" v="2394" actId="478"/>
          <ac:spMkLst>
            <pc:docMk/>
            <pc:sldMk cId="2128013909" sldId="1164"/>
            <ac:spMk id="195" creationId="{3C63B0A9-EDD1-B5C6-6BEB-894843936305}"/>
          </ac:spMkLst>
        </pc:spChg>
        <pc:spChg chg="add del mod">
          <ac:chgData name="Siegbert Rudolph" userId="2af4d44886c067cc" providerId="LiveId" clId="{C6BCCB6F-3D1A-4410-8055-51E9839771F8}" dt="2023-04-22T09:42:42.672" v="2395" actId="478"/>
          <ac:spMkLst>
            <pc:docMk/>
            <pc:sldMk cId="2128013909" sldId="1164"/>
            <ac:spMk id="196" creationId="{5205829E-AA18-A053-F5D0-BC549EF3CBB3}"/>
          </ac:spMkLst>
        </pc:spChg>
        <pc:spChg chg="add del mod">
          <ac:chgData name="Siegbert Rudolph" userId="2af4d44886c067cc" providerId="LiveId" clId="{C6BCCB6F-3D1A-4410-8055-51E9839771F8}" dt="2023-04-22T09:44:44.769" v="2421" actId="478"/>
          <ac:spMkLst>
            <pc:docMk/>
            <pc:sldMk cId="2128013909" sldId="1164"/>
            <ac:spMk id="197" creationId="{06484EF4-FD91-A80E-A139-F87660365413}"/>
          </ac:spMkLst>
        </pc:spChg>
        <pc:spChg chg="add del mod">
          <ac:chgData name="Siegbert Rudolph" userId="2af4d44886c067cc" providerId="LiveId" clId="{C6BCCB6F-3D1A-4410-8055-51E9839771F8}" dt="2023-04-22T10:18:15.178" v="2624" actId="478"/>
          <ac:spMkLst>
            <pc:docMk/>
            <pc:sldMk cId="2128013909" sldId="1164"/>
            <ac:spMk id="198" creationId="{6B716CFC-7CAF-D10B-CE5C-B7492CE1B29F}"/>
          </ac:spMkLst>
        </pc:spChg>
        <pc:spChg chg="add del mod">
          <ac:chgData name="Siegbert Rudolph" userId="2af4d44886c067cc" providerId="LiveId" clId="{C6BCCB6F-3D1A-4410-8055-51E9839771F8}" dt="2023-04-22T10:18:15.178" v="2624" actId="478"/>
          <ac:spMkLst>
            <pc:docMk/>
            <pc:sldMk cId="2128013909" sldId="1164"/>
            <ac:spMk id="199" creationId="{71A7DCD0-3927-0258-31C3-7568F809EAD2}"/>
          </ac:spMkLst>
        </pc:spChg>
        <pc:picChg chg="del">
          <ac:chgData name="Siegbert Rudolph" userId="2af4d44886c067cc" providerId="LiveId" clId="{C6BCCB6F-3D1A-4410-8055-51E9839771F8}" dt="2023-04-22T09:25:00.708" v="2115" actId="478"/>
          <ac:picMkLst>
            <pc:docMk/>
            <pc:sldMk cId="2128013909" sldId="1164"/>
            <ac:picMk id="6" creationId="{8C056BAA-2626-8361-DAF6-A633434C5BE2}"/>
          </ac:picMkLst>
        </pc:picChg>
        <pc:picChg chg="del mod">
          <ac:chgData name="Siegbert Rudolph" userId="2af4d44886c067cc" providerId="LiveId" clId="{C6BCCB6F-3D1A-4410-8055-51E9839771F8}" dt="2023-04-22T09:24:38.180" v="2109" actId="478"/>
          <ac:picMkLst>
            <pc:docMk/>
            <pc:sldMk cId="2128013909" sldId="1164"/>
            <ac:picMk id="19" creationId="{5490CEFD-6778-E968-16DF-56BAAF461F05}"/>
          </ac:picMkLst>
        </pc:picChg>
        <pc:picChg chg="del">
          <ac:chgData name="Siegbert Rudolph" userId="2af4d44886c067cc" providerId="LiveId" clId="{C6BCCB6F-3D1A-4410-8055-51E9839771F8}" dt="2023-04-22T09:25:12.288" v="2117" actId="478"/>
          <ac:picMkLst>
            <pc:docMk/>
            <pc:sldMk cId="2128013909" sldId="1164"/>
            <ac:picMk id="34" creationId="{A4C72C1B-E316-0711-A0C0-BD563C37CBAD}"/>
          </ac:picMkLst>
        </pc:picChg>
        <pc:picChg chg="del">
          <ac:chgData name="Siegbert Rudolph" userId="2af4d44886c067cc" providerId="LiveId" clId="{C6BCCB6F-3D1A-4410-8055-51E9839771F8}" dt="2023-04-22T09:25:30.409" v="2119" actId="478"/>
          <ac:picMkLst>
            <pc:docMk/>
            <pc:sldMk cId="2128013909" sldId="1164"/>
            <ac:picMk id="100" creationId="{D6F2C5CA-CD16-1D8A-7F8E-6B94318E76AB}"/>
          </ac:picMkLst>
        </pc:picChg>
        <pc:picChg chg="del">
          <ac:chgData name="Siegbert Rudolph" userId="2af4d44886c067cc" providerId="LiveId" clId="{C6BCCB6F-3D1A-4410-8055-51E9839771F8}" dt="2023-04-22T09:25:30.409" v="2119" actId="478"/>
          <ac:picMkLst>
            <pc:docMk/>
            <pc:sldMk cId="2128013909" sldId="1164"/>
            <ac:picMk id="109" creationId="{D737EEDD-C2AF-D029-5816-5F424F9DB559}"/>
          </ac:picMkLst>
        </pc:picChg>
        <pc:picChg chg="del">
          <ac:chgData name="Siegbert Rudolph" userId="2af4d44886c067cc" providerId="LiveId" clId="{C6BCCB6F-3D1A-4410-8055-51E9839771F8}" dt="2023-04-22T09:25:19.866" v="2118" actId="478"/>
          <ac:picMkLst>
            <pc:docMk/>
            <pc:sldMk cId="2128013909" sldId="1164"/>
            <ac:picMk id="143" creationId="{C7EBDF72-9666-09B2-EB86-3866F3CC8811}"/>
          </ac:picMkLst>
        </pc:picChg>
        <pc:picChg chg="del">
          <ac:chgData name="Siegbert Rudolph" userId="2af4d44886c067cc" providerId="LiveId" clId="{C6BCCB6F-3D1A-4410-8055-51E9839771F8}" dt="2023-04-22T09:28:48.192" v="2158" actId="478"/>
          <ac:picMkLst>
            <pc:docMk/>
            <pc:sldMk cId="2128013909" sldId="1164"/>
            <ac:picMk id="159" creationId="{DF016535-0D75-4B05-6DBE-8BC495215540}"/>
          </ac:picMkLst>
        </pc:picChg>
        <pc:picChg chg="del">
          <ac:chgData name="Siegbert Rudolph" userId="2af4d44886c067cc" providerId="LiveId" clId="{C6BCCB6F-3D1A-4410-8055-51E9839771F8}" dt="2023-04-22T09:28:48.192" v="2158" actId="478"/>
          <ac:picMkLst>
            <pc:docMk/>
            <pc:sldMk cId="2128013909" sldId="1164"/>
            <ac:picMk id="166" creationId="{48CCFC3F-1707-ACF6-8B4F-1C47E164307C}"/>
          </ac:picMkLst>
        </pc:picChg>
        <pc:picChg chg="add del mod">
          <ac:chgData name="Siegbert Rudolph" userId="2af4d44886c067cc" providerId="LiveId" clId="{C6BCCB6F-3D1A-4410-8055-51E9839771F8}" dt="2023-04-22T09:42:38.925" v="2394" actId="478"/>
          <ac:picMkLst>
            <pc:docMk/>
            <pc:sldMk cId="2128013909" sldId="1164"/>
            <ac:picMk id="180" creationId="{3D8BDFCC-3D14-416E-3BA7-67BDB4D9A631}"/>
          </ac:picMkLst>
        </pc:picChg>
      </pc:sldChg>
      <pc:sldChg chg="modSp add del mod">
        <pc:chgData name="Siegbert Rudolph" userId="2af4d44886c067cc" providerId="LiveId" clId="{C6BCCB6F-3D1A-4410-8055-51E9839771F8}" dt="2023-04-22T09:24:15.423" v="2104" actId="47"/>
        <pc:sldMkLst>
          <pc:docMk/>
          <pc:sldMk cId="2978463152" sldId="1165"/>
        </pc:sldMkLst>
        <pc:spChg chg="mod">
          <ac:chgData name="Siegbert Rudolph" userId="2af4d44886c067cc" providerId="LiveId" clId="{C6BCCB6F-3D1A-4410-8055-51E9839771F8}" dt="2023-04-22T09:11:08.061" v="1908" actId="6549"/>
          <ac:spMkLst>
            <pc:docMk/>
            <pc:sldMk cId="2978463152" sldId="1165"/>
            <ac:spMk id="55" creationId="{D9BDB5A4-8A51-9680-5DC0-C2552A734104}"/>
          </ac:spMkLst>
        </pc:spChg>
      </pc:sldChg>
      <pc:sldChg chg="addSp delSp modSp add mod modAnim">
        <pc:chgData name="Siegbert Rudolph" userId="2af4d44886c067cc" providerId="LiveId" clId="{C6BCCB6F-3D1A-4410-8055-51E9839771F8}" dt="2023-04-22T17:40:10.058" v="8123" actId="1076"/>
        <pc:sldMkLst>
          <pc:docMk/>
          <pc:sldMk cId="3576506084" sldId="1165"/>
        </pc:sldMkLst>
        <pc:spChg chg="mod">
          <ac:chgData name="Siegbert Rudolph" userId="2af4d44886c067cc" providerId="LiveId" clId="{C6BCCB6F-3D1A-4410-8055-51E9839771F8}" dt="2023-04-22T12:13:44.215" v="3990" actId="20577"/>
          <ac:spMkLst>
            <pc:docMk/>
            <pc:sldMk cId="3576506084" sldId="1165"/>
            <ac:spMk id="2" creationId="{DE64B889-3D89-4C79-8DA1-331FE21E5F75}"/>
          </ac:spMkLst>
        </pc:spChg>
        <pc:spChg chg="add del mod">
          <ac:chgData name="Siegbert Rudolph" userId="2af4d44886c067cc" providerId="LiveId" clId="{C6BCCB6F-3D1A-4410-8055-51E9839771F8}" dt="2023-04-22T10:31:02.731" v="3015" actId="478"/>
          <ac:spMkLst>
            <pc:docMk/>
            <pc:sldMk cId="3576506084" sldId="1165"/>
            <ac:spMk id="4" creationId="{D96E103E-28EC-4866-B040-8D507811EEB8}"/>
          </ac:spMkLst>
        </pc:spChg>
        <pc:spChg chg="del">
          <ac:chgData name="Siegbert Rudolph" userId="2af4d44886c067cc" providerId="LiveId" clId="{C6BCCB6F-3D1A-4410-8055-51E9839771F8}" dt="2023-04-22T10:00:41.193" v="2481" actId="478"/>
          <ac:spMkLst>
            <pc:docMk/>
            <pc:sldMk cId="3576506084" sldId="1165"/>
            <ac:spMk id="4" creationId="{E95787E5-1C0F-505A-DA4C-41D1F693D204}"/>
          </ac:spMkLst>
        </pc:spChg>
        <pc:spChg chg="mod">
          <ac:chgData name="Siegbert Rudolph" userId="2af4d44886c067cc" providerId="LiveId" clId="{C6BCCB6F-3D1A-4410-8055-51E9839771F8}" dt="2023-04-22T17:40:10.058" v="8123" actId="1076"/>
          <ac:spMkLst>
            <pc:docMk/>
            <pc:sldMk cId="3576506084" sldId="1165"/>
            <ac:spMk id="4" creationId="{FAA72020-7427-3ADE-054B-1867DDF7E031}"/>
          </ac:spMkLst>
        </pc:spChg>
        <pc:spChg chg="del">
          <ac:chgData name="Siegbert Rudolph" userId="2af4d44886c067cc" providerId="LiveId" clId="{C6BCCB6F-3D1A-4410-8055-51E9839771F8}" dt="2023-04-22T17:40:10.058" v="8118" actId="478"/>
          <ac:spMkLst>
            <pc:docMk/>
            <pc:sldMk cId="3576506084" sldId="1165"/>
            <ac:spMk id="5" creationId="{65D2F377-8805-C6B5-7115-255FF3321CEC}"/>
          </ac:spMkLst>
        </pc:spChg>
        <pc:spChg chg="add del mod">
          <ac:chgData name="Siegbert Rudolph" userId="2af4d44886c067cc" providerId="LiveId" clId="{C6BCCB6F-3D1A-4410-8055-51E9839771F8}" dt="2023-04-22T10:31:02.731" v="3015" actId="478"/>
          <ac:spMkLst>
            <pc:docMk/>
            <pc:sldMk cId="3576506084" sldId="1165"/>
            <ac:spMk id="6" creationId="{3E9181A6-175E-9011-B232-592337FF23FF}"/>
          </ac:spMkLst>
        </pc:spChg>
        <pc:spChg chg="add del mod">
          <ac:chgData name="Siegbert Rudolph" userId="2af4d44886c067cc" providerId="LiveId" clId="{C6BCCB6F-3D1A-4410-8055-51E9839771F8}" dt="2023-04-22T10:31:02.731" v="3015" actId="478"/>
          <ac:spMkLst>
            <pc:docMk/>
            <pc:sldMk cId="3576506084" sldId="1165"/>
            <ac:spMk id="7" creationId="{391486EE-149D-772F-370F-6F1E51CD0486}"/>
          </ac:spMkLst>
        </pc:spChg>
        <pc:spChg chg="del">
          <ac:chgData name="Siegbert Rudolph" userId="2af4d44886c067cc" providerId="LiveId" clId="{C6BCCB6F-3D1A-4410-8055-51E9839771F8}" dt="2023-04-22T10:00:41.193" v="2481" actId="478"/>
          <ac:spMkLst>
            <pc:docMk/>
            <pc:sldMk cId="3576506084" sldId="1165"/>
            <ac:spMk id="7" creationId="{E487DEDD-8856-EC85-59E2-F2638CB0DEDA}"/>
          </ac:spMkLst>
        </pc:spChg>
        <pc:spChg chg="del">
          <ac:chgData name="Siegbert Rudolph" userId="2af4d44886c067cc" providerId="LiveId" clId="{C6BCCB6F-3D1A-4410-8055-51E9839771F8}" dt="2023-04-22T10:00:41.193" v="2481" actId="478"/>
          <ac:spMkLst>
            <pc:docMk/>
            <pc:sldMk cId="3576506084" sldId="1165"/>
            <ac:spMk id="8" creationId="{802A1450-A9F2-06B0-34DD-876274371D0C}"/>
          </ac:spMkLst>
        </pc:spChg>
        <pc:spChg chg="add del mod">
          <ac:chgData name="Siegbert Rudolph" userId="2af4d44886c067cc" providerId="LiveId" clId="{C6BCCB6F-3D1A-4410-8055-51E9839771F8}" dt="2023-04-22T10:31:02.731" v="3015" actId="478"/>
          <ac:spMkLst>
            <pc:docMk/>
            <pc:sldMk cId="3576506084" sldId="1165"/>
            <ac:spMk id="8" creationId="{8871391C-0B63-B5CB-4236-3A48911A79E8}"/>
          </ac:spMkLst>
        </pc:spChg>
        <pc:spChg chg="add del mod">
          <ac:chgData name="Siegbert Rudolph" userId="2af4d44886c067cc" providerId="LiveId" clId="{C6BCCB6F-3D1A-4410-8055-51E9839771F8}" dt="2023-04-22T10:31:02.731" v="3015" actId="478"/>
          <ac:spMkLst>
            <pc:docMk/>
            <pc:sldMk cId="3576506084" sldId="1165"/>
            <ac:spMk id="9" creationId="{6EC0773A-A7C8-B21E-9CC0-4E840F5143F3}"/>
          </ac:spMkLst>
        </pc:spChg>
        <pc:spChg chg="del">
          <ac:chgData name="Siegbert Rudolph" userId="2af4d44886c067cc" providerId="LiveId" clId="{C6BCCB6F-3D1A-4410-8055-51E9839771F8}" dt="2023-04-22T10:00:41.193" v="2481" actId="478"/>
          <ac:spMkLst>
            <pc:docMk/>
            <pc:sldMk cId="3576506084" sldId="1165"/>
            <ac:spMk id="9" creationId="{E40C545E-6935-2B2B-BDBA-BC1A17AC3A5F}"/>
          </ac:spMkLst>
        </pc:spChg>
        <pc:spChg chg="add del mod">
          <ac:chgData name="Siegbert Rudolph" userId="2af4d44886c067cc" providerId="LiveId" clId="{C6BCCB6F-3D1A-4410-8055-51E9839771F8}" dt="2023-04-22T10:00:41.193" v="2481" actId="478"/>
          <ac:spMkLst>
            <pc:docMk/>
            <pc:sldMk cId="3576506084" sldId="1165"/>
            <ac:spMk id="10" creationId="{0C125F23-96A6-967B-35EE-970E9CD56DF6}"/>
          </ac:spMkLst>
        </pc:spChg>
        <pc:spChg chg="add del mod">
          <ac:chgData name="Siegbert Rudolph" userId="2af4d44886c067cc" providerId="LiveId" clId="{C6BCCB6F-3D1A-4410-8055-51E9839771F8}" dt="2023-04-22T10:31:02.731" v="3015" actId="478"/>
          <ac:spMkLst>
            <pc:docMk/>
            <pc:sldMk cId="3576506084" sldId="1165"/>
            <ac:spMk id="10" creationId="{B7E5CEC2-5989-5E7C-1F8E-3AC8A59DBA33}"/>
          </ac:spMkLst>
        </pc:spChg>
        <pc:spChg chg="add del mod">
          <ac:chgData name="Siegbert Rudolph" userId="2af4d44886c067cc" providerId="LiveId" clId="{C6BCCB6F-3D1A-4410-8055-51E9839771F8}" dt="2023-04-22T10:31:02.731" v="3015" actId="478"/>
          <ac:spMkLst>
            <pc:docMk/>
            <pc:sldMk cId="3576506084" sldId="1165"/>
            <ac:spMk id="11" creationId="{DAE5B2C2-18CA-C521-6FFD-98A05007BC7B}"/>
          </ac:spMkLst>
        </pc:spChg>
        <pc:spChg chg="del mod">
          <ac:chgData name="Siegbert Rudolph" userId="2af4d44886c067cc" providerId="LiveId" clId="{C6BCCB6F-3D1A-4410-8055-51E9839771F8}" dt="2023-04-22T10:00:46.149" v="2482" actId="478"/>
          <ac:spMkLst>
            <pc:docMk/>
            <pc:sldMk cId="3576506084" sldId="1165"/>
            <ac:spMk id="11" creationId="{F5F21DF5-5DF8-1D52-896A-60E02F2B9271}"/>
          </ac:spMkLst>
        </pc:spChg>
        <pc:spChg chg="del">
          <ac:chgData name="Siegbert Rudolph" userId="2af4d44886c067cc" providerId="LiveId" clId="{C6BCCB6F-3D1A-4410-8055-51E9839771F8}" dt="2023-04-22T10:00:41.193" v="2481" actId="478"/>
          <ac:spMkLst>
            <pc:docMk/>
            <pc:sldMk cId="3576506084" sldId="1165"/>
            <ac:spMk id="12" creationId="{20D39C7A-FB34-8956-2910-4D974088380F}"/>
          </ac:spMkLst>
        </pc:spChg>
        <pc:spChg chg="add del mod">
          <ac:chgData name="Siegbert Rudolph" userId="2af4d44886c067cc" providerId="LiveId" clId="{C6BCCB6F-3D1A-4410-8055-51E9839771F8}" dt="2023-04-22T10:31:02.731" v="3015" actId="478"/>
          <ac:spMkLst>
            <pc:docMk/>
            <pc:sldMk cId="3576506084" sldId="1165"/>
            <ac:spMk id="12" creationId="{79556D2E-76D4-9C47-E647-B5E2851AAE15}"/>
          </ac:spMkLst>
        </pc:spChg>
        <pc:spChg chg="del">
          <ac:chgData name="Siegbert Rudolph" userId="2af4d44886c067cc" providerId="LiveId" clId="{C6BCCB6F-3D1A-4410-8055-51E9839771F8}" dt="2023-04-22T10:00:41.193" v="2481" actId="478"/>
          <ac:spMkLst>
            <pc:docMk/>
            <pc:sldMk cId="3576506084" sldId="1165"/>
            <ac:spMk id="13" creationId="{8A3D8E99-5E41-406F-AB67-33B1157A8445}"/>
          </ac:spMkLst>
        </pc:spChg>
        <pc:spChg chg="add del mod">
          <ac:chgData name="Siegbert Rudolph" userId="2af4d44886c067cc" providerId="LiveId" clId="{C6BCCB6F-3D1A-4410-8055-51E9839771F8}" dt="2023-04-22T10:31:02.731" v="3015" actId="478"/>
          <ac:spMkLst>
            <pc:docMk/>
            <pc:sldMk cId="3576506084" sldId="1165"/>
            <ac:spMk id="13" creationId="{B7901C94-6C1C-8189-F6BB-2F4C77976912}"/>
          </ac:spMkLst>
        </pc:spChg>
        <pc:spChg chg="del">
          <ac:chgData name="Siegbert Rudolph" userId="2af4d44886c067cc" providerId="LiveId" clId="{C6BCCB6F-3D1A-4410-8055-51E9839771F8}" dt="2023-04-22T10:00:41.193" v="2481" actId="478"/>
          <ac:spMkLst>
            <pc:docMk/>
            <pc:sldMk cId="3576506084" sldId="1165"/>
            <ac:spMk id="14" creationId="{D0B48613-1E5C-DC90-66C7-01CD4AEECE7A}"/>
          </ac:spMkLst>
        </pc:spChg>
        <pc:spChg chg="add del mod">
          <ac:chgData name="Siegbert Rudolph" userId="2af4d44886c067cc" providerId="LiveId" clId="{C6BCCB6F-3D1A-4410-8055-51E9839771F8}" dt="2023-04-22T10:31:02.731" v="3015" actId="478"/>
          <ac:spMkLst>
            <pc:docMk/>
            <pc:sldMk cId="3576506084" sldId="1165"/>
            <ac:spMk id="14" creationId="{DB5BA040-09C5-A858-E833-0BC5482C6AF3}"/>
          </ac:spMkLst>
        </pc:spChg>
        <pc:spChg chg="add del mod">
          <ac:chgData name="Siegbert Rudolph" userId="2af4d44886c067cc" providerId="LiveId" clId="{C6BCCB6F-3D1A-4410-8055-51E9839771F8}" dt="2023-04-22T10:31:02.731" v="3015" actId="478"/>
          <ac:spMkLst>
            <pc:docMk/>
            <pc:sldMk cId="3576506084" sldId="1165"/>
            <ac:spMk id="15" creationId="{A477266B-531C-6035-F1C6-FF287D931631}"/>
          </ac:spMkLst>
        </pc:spChg>
        <pc:spChg chg="del mod">
          <ac:chgData name="Siegbert Rudolph" userId="2af4d44886c067cc" providerId="LiveId" clId="{C6BCCB6F-3D1A-4410-8055-51E9839771F8}" dt="2023-04-22T10:00:41.193" v="2481" actId="478"/>
          <ac:spMkLst>
            <pc:docMk/>
            <pc:sldMk cId="3576506084" sldId="1165"/>
            <ac:spMk id="15" creationId="{D0DAE15C-4B9A-1383-E579-789F2FCEC2C4}"/>
          </ac:spMkLst>
        </pc:spChg>
        <pc:spChg chg="add del mod">
          <ac:chgData name="Siegbert Rudolph" userId="2af4d44886c067cc" providerId="LiveId" clId="{C6BCCB6F-3D1A-4410-8055-51E9839771F8}" dt="2023-04-22T10:31:02.731" v="3015" actId="478"/>
          <ac:spMkLst>
            <pc:docMk/>
            <pc:sldMk cId="3576506084" sldId="1165"/>
            <ac:spMk id="16" creationId="{4E6E6A91-A227-9861-DE03-9A7FFA7D06B5}"/>
          </ac:spMkLst>
        </pc:spChg>
        <pc:spChg chg="del">
          <ac:chgData name="Siegbert Rudolph" userId="2af4d44886c067cc" providerId="LiveId" clId="{C6BCCB6F-3D1A-4410-8055-51E9839771F8}" dt="2023-04-22T10:00:41.193" v="2481" actId="478"/>
          <ac:spMkLst>
            <pc:docMk/>
            <pc:sldMk cId="3576506084" sldId="1165"/>
            <ac:spMk id="16" creationId="{ADC9A505-EAA8-444F-8262-6FE7908D34DE}"/>
          </ac:spMkLst>
        </pc:spChg>
        <pc:spChg chg="del">
          <ac:chgData name="Siegbert Rudolph" userId="2af4d44886c067cc" providerId="LiveId" clId="{C6BCCB6F-3D1A-4410-8055-51E9839771F8}" dt="2023-04-22T10:00:41.193" v="2481" actId="478"/>
          <ac:spMkLst>
            <pc:docMk/>
            <pc:sldMk cId="3576506084" sldId="1165"/>
            <ac:spMk id="17" creationId="{E9D36142-C6D2-A8A4-67CF-D89AAE3002DC}"/>
          </ac:spMkLst>
        </pc:spChg>
        <pc:spChg chg="add del mod">
          <ac:chgData name="Siegbert Rudolph" userId="2af4d44886c067cc" providerId="LiveId" clId="{C6BCCB6F-3D1A-4410-8055-51E9839771F8}" dt="2023-04-22T10:31:02.731" v="3015" actId="478"/>
          <ac:spMkLst>
            <pc:docMk/>
            <pc:sldMk cId="3576506084" sldId="1165"/>
            <ac:spMk id="17" creationId="{F712DE3F-D5B4-1709-E4CC-0818C8BC0E31}"/>
          </ac:spMkLst>
        </pc:spChg>
        <pc:spChg chg="add del mod">
          <ac:chgData name="Siegbert Rudolph" userId="2af4d44886c067cc" providerId="LiveId" clId="{C6BCCB6F-3D1A-4410-8055-51E9839771F8}" dt="2023-04-22T10:31:02.731" v="3015" actId="478"/>
          <ac:spMkLst>
            <pc:docMk/>
            <pc:sldMk cId="3576506084" sldId="1165"/>
            <ac:spMk id="18" creationId="{4C5A1A10-C466-B8AB-BE2A-1810E127771E}"/>
          </ac:spMkLst>
        </pc:spChg>
        <pc:spChg chg="del mod">
          <ac:chgData name="Siegbert Rudolph" userId="2af4d44886c067cc" providerId="LiveId" clId="{C6BCCB6F-3D1A-4410-8055-51E9839771F8}" dt="2023-04-22T10:00:41.193" v="2481" actId="478"/>
          <ac:spMkLst>
            <pc:docMk/>
            <pc:sldMk cId="3576506084" sldId="1165"/>
            <ac:spMk id="18" creationId="{82AC0D35-E28A-22F2-44D6-A0131A46BF3E}"/>
          </ac:spMkLst>
        </pc:spChg>
        <pc:spChg chg="add del mod">
          <ac:chgData name="Siegbert Rudolph" userId="2af4d44886c067cc" providerId="LiveId" clId="{C6BCCB6F-3D1A-4410-8055-51E9839771F8}" dt="2023-04-22T10:31:02.731" v="3015" actId="478"/>
          <ac:spMkLst>
            <pc:docMk/>
            <pc:sldMk cId="3576506084" sldId="1165"/>
            <ac:spMk id="19" creationId="{2B9E14AB-E235-91DB-A2E7-6A424E3E55CD}"/>
          </ac:spMkLst>
        </pc:spChg>
        <pc:spChg chg="del">
          <ac:chgData name="Siegbert Rudolph" userId="2af4d44886c067cc" providerId="LiveId" clId="{C6BCCB6F-3D1A-4410-8055-51E9839771F8}" dt="2023-04-22T10:00:41.193" v="2481" actId="478"/>
          <ac:spMkLst>
            <pc:docMk/>
            <pc:sldMk cId="3576506084" sldId="1165"/>
            <ac:spMk id="20" creationId="{32252380-4857-7CFF-3B89-AB4ABCFBEEF7}"/>
          </ac:spMkLst>
        </pc:spChg>
        <pc:spChg chg="add del mod">
          <ac:chgData name="Siegbert Rudolph" userId="2af4d44886c067cc" providerId="LiveId" clId="{C6BCCB6F-3D1A-4410-8055-51E9839771F8}" dt="2023-04-22T10:31:02.731" v="3015" actId="478"/>
          <ac:spMkLst>
            <pc:docMk/>
            <pc:sldMk cId="3576506084" sldId="1165"/>
            <ac:spMk id="20" creationId="{EE1022DD-8CA4-A75D-3174-32FC6870123F}"/>
          </ac:spMkLst>
        </pc:spChg>
        <pc:spChg chg="add del mod">
          <ac:chgData name="Siegbert Rudolph" userId="2af4d44886c067cc" providerId="LiveId" clId="{C6BCCB6F-3D1A-4410-8055-51E9839771F8}" dt="2023-04-22T10:00:41.193" v="2481" actId="478"/>
          <ac:spMkLst>
            <pc:docMk/>
            <pc:sldMk cId="3576506084" sldId="1165"/>
            <ac:spMk id="21" creationId="{E8ABEB17-B930-21B9-68CB-AF26B65389F8}"/>
          </ac:spMkLst>
        </pc:spChg>
        <pc:spChg chg="add del mod">
          <ac:chgData name="Siegbert Rudolph" userId="2af4d44886c067cc" providerId="LiveId" clId="{C6BCCB6F-3D1A-4410-8055-51E9839771F8}" dt="2023-04-22T10:31:02.731" v="3015" actId="478"/>
          <ac:spMkLst>
            <pc:docMk/>
            <pc:sldMk cId="3576506084" sldId="1165"/>
            <ac:spMk id="21" creationId="{FCB1743D-F532-538C-2955-26AB9AC15260}"/>
          </ac:spMkLst>
        </pc:spChg>
        <pc:spChg chg="add del mod">
          <ac:chgData name="Siegbert Rudolph" userId="2af4d44886c067cc" providerId="LiveId" clId="{C6BCCB6F-3D1A-4410-8055-51E9839771F8}" dt="2023-04-22T10:31:02.731" v="3015" actId="478"/>
          <ac:spMkLst>
            <pc:docMk/>
            <pc:sldMk cId="3576506084" sldId="1165"/>
            <ac:spMk id="22" creationId="{1B3F57A2-F405-AB21-9FEF-16AF49DA1738}"/>
          </ac:spMkLst>
        </pc:spChg>
        <pc:spChg chg="del">
          <ac:chgData name="Siegbert Rudolph" userId="2af4d44886c067cc" providerId="LiveId" clId="{C6BCCB6F-3D1A-4410-8055-51E9839771F8}" dt="2023-04-22T10:00:41.193" v="2481" actId="478"/>
          <ac:spMkLst>
            <pc:docMk/>
            <pc:sldMk cId="3576506084" sldId="1165"/>
            <ac:spMk id="22" creationId="{6D06A740-7FF6-4337-D0FE-CB55EFF0EFCD}"/>
          </ac:spMkLst>
        </pc:spChg>
        <pc:spChg chg="add del mod">
          <ac:chgData name="Siegbert Rudolph" userId="2af4d44886c067cc" providerId="LiveId" clId="{C6BCCB6F-3D1A-4410-8055-51E9839771F8}" dt="2023-04-22T10:31:02.731" v="3015" actId="478"/>
          <ac:spMkLst>
            <pc:docMk/>
            <pc:sldMk cId="3576506084" sldId="1165"/>
            <ac:spMk id="23" creationId="{3309F4CC-57EC-59CE-F8A4-51DAFB16CB39}"/>
          </ac:spMkLst>
        </pc:spChg>
        <pc:spChg chg="del">
          <ac:chgData name="Siegbert Rudolph" userId="2af4d44886c067cc" providerId="LiveId" clId="{C6BCCB6F-3D1A-4410-8055-51E9839771F8}" dt="2023-04-22T10:00:41.193" v="2481" actId="478"/>
          <ac:spMkLst>
            <pc:docMk/>
            <pc:sldMk cId="3576506084" sldId="1165"/>
            <ac:spMk id="23" creationId="{C74CEFDC-CC44-54B6-33EE-77F05214DE7E}"/>
          </ac:spMkLst>
        </pc:spChg>
        <pc:spChg chg="add del mod">
          <ac:chgData name="Siegbert Rudolph" userId="2af4d44886c067cc" providerId="LiveId" clId="{C6BCCB6F-3D1A-4410-8055-51E9839771F8}" dt="2023-04-22T10:31:02.731" v="3015" actId="478"/>
          <ac:spMkLst>
            <pc:docMk/>
            <pc:sldMk cId="3576506084" sldId="1165"/>
            <ac:spMk id="24" creationId="{68B47767-386D-1870-E1E3-CA967C838B22}"/>
          </ac:spMkLst>
        </pc:spChg>
        <pc:spChg chg="del">
          <ac:chgData name="Siegbert Rudolph" userId="2af4d44886c067cc" providerId="LiveId" clId="{C6BCCB6F-3D1A-4410-8055-51E9839771F8}" dt="2023-04-22T10:00:41.193" v="2481" actId="478"/>
          <ac:spMkLst>
            <pc:docMk/>
            <pc:sldMk cId="3576506084" sldId="1165"/>
            <ac:spMk id="24" creationId="{7FC79FC4-FBF4-5275-B95B-50884096623A}"/>
          </ac:spMkLst>
        </pc:spChg>
        <pc:spChg chg="del">
          <ac:chgData name="Siegbert Rudolph" userId="2af4d44886c067cc" providerId="LiveId" clId="{C6BCCB6F-3D1A-4410-8055-51E9839771F8}" dt="2023-04-22T10:00:41.193" v="2481" actId="478"/>
          <ac:spMkLst>
            <pc:docMk/>
            <pc:sldMk cId="3576506084" sldId="1165"/>
            <ac:spMk id="25" creationId="{70940CD8-AB0B-5EA9-0EFD-83367C06B343}"/>
          </ac:spMkLst>
        </pc:spChg>
        <pc:spChg chg="add del mod">
          <ac:chgData name="Siegbert Rudolph" userId="2af4d44886c067cc" providerId="LiveId" clId="{C6BCCB6F-3D1A-4410-8055-51E9839771F8}" dt="2023-04-22T10:31:02.731" v="3015" actId="478"/>
          <ac:spMkLst>
            <pc:docMk/>
            <pc:sldMk cId="3576506084" sldId="1165"/>
            <ac:spMk id="25" creationId="{E2C142A5-C821-A444-C416-10C18339955B}"/>
          </ac:spMkLst>
        </pc:spChg>
        <pc:spChg chg="add del mod">
          <ac:chgData name="Siegbert Rudolph" userId="2af4d44886c067cc" providerId="LiveId" clId="{C6BCCB6F-3D1A-4410-8055-51E9839771F8}" dt="2023-04-22T10:31:02.731" v="3015" actId="478"/>
          <ac:spMkLst>
            <pc:docMk/>
            <pc:sldMk cId="3576506084" sldId="1165"/>
            <ac:spMk id="26" creationId="{1A9DD432-D2B2-9D5A-7137-53A3399C43E4}"/>
          </ac:spMkLst>
        </pc:spChg>
        <pc:spChg chg="del mod">
          <ac:chgData name="Siegbert Rudolph" userId="2af4d44886c067cc" providerId="LiveId" clId="{C6BCCB6F-3D1A-4410-8055-51E9839771F8}" dt="2023-04-22T10:00:41.193" v="2481" actId="478"/>
          <ac:spMkLst>
            <pc:docMk/>
            <pc:sldMk cId="3576506084" sldId="1165"/>
            <ac:spMk id="26" creationId="{F0F57EEA-229B-8D72-3EE0-572C77518A18}"/>
          </ac:spMkLst>
        </pc:spChg>
        <pc:spChg chg="del">
          <ac:chgData name="Siegbert Rudolph" userId="2af4d44886c067cc" providerId="LiveId" clId="{C6BCCB6F-3D1A-4410-8055-51E9839771F8}" dt="2023-04-22T10:00:41.193" v="2481" actId="478"/>
          <ac:spMkLst>
            <pc:docMk/>
            <pc:sldMk cId="3576506084" sldId="1165"/>
            <ac:spMk id="27" creationId="{479D598D-107F-E838-5C34-954E23E23205}"/>
          </ac:spMkLst>
        </pc:spChg>
        <pc:spChg chg="add del mod">
          <ac:chgData name="Siegbert Rudolph" userId="2af4d44886c067cc" providerId="LiveId" clId="{C6BCCB6F-3D1A-4410-8055-51E9839771F8}" dt="2023-04-22T10:31:02.731" v="3015" actId="478"/>
          <ac:spMkLst>
            <pc:docMk/>
            <pc:sldMk cId="3576506084" sldId="1165"/>
            <ac:spMk id="27" creationId="{551D6E37-1E1D-DE35-253A-69D1BFA31589}"/>
          </ac:spMkLst>
        </pc:spChg>
        <pc:spChg chg="del">
          <ac:chgData name="Siegbert Rudolph" userId="2af4d44886c067cc" providerId="LiveId" clId="{C6BCCB6F-3D1A-4410-8055-51E9839771F8}" dt="2023-04-22T10:00:41.193" v="2481" actId="478"/>
          <ac:spMkLst>
            <pc:docMk/>
            <pc:sldMk cId="3576506084" sldId="1165"/>
            <ac:spMk id="28" creationId="{190F638E-0663-A784-C6D7-A69971D0C5BF}"/>
          </ac:spMkLst>
        </pc:spChg>
        <pc:spChg chg="add del mod">
          <ac:chgData name="Siegbert Rudolph" userId="2af4d44886c067cc" providerId="LiveId" clId="{C6BCCB6F-3D1A-4410-8055-51E9839771F8}" dt="2023-04-22T10:31:02.731" v="3015" actId="478"/>
          <ac:spMkLst>
            <pc:docMk/>
            <pc:sldMk cId="3576506084" sldId="1165"/>
            <ac:spMk id="28" creationId="{A74CC300-CC34-EE04-0130-724B3D9BDBDB}"/>
          </ac:spMkLst>
        </pc:spChg>
        <pc:spChg chg="del">
          <ac:chgData name="Siegbert Rudolph" userId="2af4d44886c067cc" providerId="LiveId" clId="{C6BCCB6F-3D1A-4410-8055-51E9839771F8}" dt="2023-04-22T10:00:41.193" v="2481" actId="478"/>
          <ac:spMkLst>
            <pc:docMk/>
            <pc:sldMk cId="3576506084" sldId="1165"/>
            <ac:spMk id="29" creationId="{7DA91EC6-B837-ED35-3B79-E10B13FF364C}"/>
          </ac:spMkLst>
        </pc:spChg>
        <pc:spChg chg="add del mod">
          <ac:chgData name="Siegbert Rudolph" userId="2af4d44886c067cc" providerId="LiveId" clId="{C6BCCB6F-3D1A-4410-8055-51E9839771F8}" dt="2023-04-22T10:31:02.731" v="3015" actId="478"/>
          <ac:spMkLst>
            <pc:docMk/>
            <pc:sldMk cId="3576506084" sldId="1165"/>
            <ac:spMk id="29" creationId="{B4FEC69A-8D4D-78DE-5131-E15FF5FF835B}"/>
          </ac:spMkLst>
        </pc:spChg>
        <pc:spChg chg="del mod">
          <ac:chgData name="Siegbert Rudolph" userId="2af4d44886c067cc" providerId="LiveId" clId="{C6BCCB6F-3D1A-4410-8055-51E9839771F8}" dt="2023-04-22T10:00:41.193" v="2481" actId="478"/>
          <ac:spMkLst>
            <pc:docMk/>
            <pc:sldMk cId="3576506084" sldId="1165"/>
            <ac:spMk id="30" creationId="{81A20F59-3F55-3197-BD68-26D060AEFBC2}"/>
          </ac:spMkLst>
        </pc:spChg>
        <pc:spChg chg="add del mod">
          <ac:chgData name="Siegbert Rudolph" userId="2af4d44886c067cc" providerId="LiveId" clId="{C6BCCB6F-3D1A-4410-8055-51E9839771F8}" dt="2023-04-22T10:31:02.731" v="3015" actId="478"/>
          <ac:spMkLst>
            <pc:docMk/>
            <pc:sldMk cId="3576506084" sldId="1165"/>
            <ac:spMk id="30" creationId="{DF614D47-04FF-0C90-B149-9C27955BF3E8}"/>
          </ac:spMkLst>
        </pc:spChg>
        <pc:spChg chg="add del mod">
          <ac:chgData name="Siegbert Rudolph" userId="2af4d44886c067cc" providerId="LiveId" clId="{C6BCCB6F-3D1A-4410-8055-51E9839771F8}" dt="2023-04-22T10:31:02.731" v="3015" actId="478"/>
          <ac:spMkLst>
            <pc:docMk/>
            <pc:sldMk cId="3576506084" sldId="1165"/>
            <ac:spMk id="31" creationId="{1715CA4B-B3D1-5B5B-21A7-90802D4089C4}"/>
          </ac:spMkLst>
        </pc:spChg>
        <pc:spChg chg="del mod">
          <ac:chgData name="Siegbert Rudolph" userId="2af4d44886c067cc" providerId="LiveId" clId="{C6BCCB6F-3D1A-4410-8055-51E9839771F8}" dt="2023-04-22T10:00:41.193" v="2481" actId="478"/>
          <ac:spMkLst>
            <pc:docMk/>
            <pc:sldMk cId="3576506084" sldId="1165"/>
            <ac:spMk id="31" creationId="{A0073306-D1C3-6A23-2758-C119C20CA045}"/>
          </ac:spMkLst>
        </pc:spChg>
        <pc:spChg chg="add del mod">
          <ac:chgData name="Siegbert Rudolph" userId="2af4d44886c067cc" providerId="LiveId" clId="{C6BCCB6F-3D1A-4410-8055-51E9839771F8}" dt="2023-04-22T10:31:02.731" v="3015" actId="478"/>
          <ac:spMkLst>
            <pc:docMk/>
            <pc:sldMk cId="3576506084" sldId="1165"/>
            <ac:spMk id="32" creationId="{25EC4345-679D-3C5F-384B-4AC57344C9A8}"/>
          </ac:spMkLst>
        </pc:spChg>
        <pc:spChg chg="del">
          <ac:chgData name="Siegbert Rudolph" userId="2af4d44886c067cc" providerId="LiveId" clId="{C6BCCB6F-3D1A-4410-8055-51E9839771F8}" dt="2023-04-22T10:00:41.193" v="2481" actId="478"/>
          <ac:spMkLst>
            <pc:docMk/>
            <pc:sldMk cId="3576506084" sldId="1165"/>
            <ac:spMk id="32" creationId="{8879A33D-F513-C4F5-28EC-01D1E6F388DE}"/>
          </ac:spMkLst>
        </pc:spChg>
        <pc:spChg chg="add del mod">
          <ac:chgData name="Siegbert Rudolph" userId="2af4d44886c067cc" providerId="LiveId" clId="{C6BCCB6F-3D1A-4410-8055-51E9839771F8}" dt="2023-04-22T10:31:02.731" v="3015" actId="478"/>
          <ac:spMkLst>
            <pc:docMk/>
            <pc:sldMk cId="3576506084" sldId="1165"/>
            <ac:spMk id="33" creationId="{3D5411A2-EEF8-A41E-10C7-0142454FE631}"/>
          </ac:spMkLst>
        </pc:spChg>
        <pc:spChg chg="del">
          <ac:chgData name="Siegbert Rudolph" userId="2af4d44886c067cc" providerId="LiveId" clId="{C6BCCB6F-3D1A-4410-8055-51E9839771F8}" dt="2023-04-22T10:00:41.193" v="2481" actId="478"/>
          <ac:spMkLst>
            <pc:docMk/>
            <pc:sldMk cId="3576506084" sldId="1165"/>
            <ac:spMk id="33" creationId="{79E195BE-D8AA-D7A1-4DC1-59E3AA105DB3}"/>
          </ac:spMkLst>
        </pc:spChg>
        <pc:spChg chg="add del mod">
          <ac:chgData name="Siegbert Rudolph" userId="2af4d44886c067cc" providerId="LiveId" clId="{C6BCCB6F-3D1A-4410-8055-51E9839771F8}" dt="2023-04-22T10:31:02.731" v="3015" actId="478"/>
          <ac:spMkLst>
            <pc:docMk/>
            <pc:sldMk cId="3576506084" sldId="1165"/>
            <ac:spMk id="34" creationId="{B935A8E4-D1ED-ACA5-DA42-76A8FB546F34}"/>
          </ac:spMkLst>
        </pc:spChg>
        <pc:spChg chg="add del mod">
          <ac:chgData name="Siegbert Rudolph" userId="2af4d44886c067cc" providerId="LiveId" clId="{C6BCCB6F-3D1A-4410-8055-51E9839771F8}" dt="2023-04-22T10:31:02.731" v="3015" actId="478"/>
          <ac:spMkLst>
            <pc:docMk/>
            <pc:sldMk cId="3576506084" sldId="1165"/>
            <ac:spMk id="35" creationId="{7297FBE1-2B48-AC59-AA72-09A4819D1C47}"/>
          </ac:spMkLst>
        </pc:spChg>
        <pc:spChg chg="del">
          <ac:chgData name="Siegbert Rudolph" userId="2af4d44886c067cc" providerId="LiveId" clId="{C6BCCB6F-3D1A-4410-8055-51E9839771F8}" dt="2023-04-22T10:00:41.193" v="2481" actId="478"/>
          <ac:spMkLst>
            <pc:docMk/>
            <pc:sldMk cId="3576506084" sldId="1165"/>
            <ac:spMk id="35" creationId="{E60ABCD5-F3F2-CBAC-69C7-983B44D352FA}"/>
          </ac:spMkLst>
        </pc:spChg>
        <pc:spChg chg="add del mod">
          <ac:chgData name="Siegbert Rudolph" userId="2af4d44886c067cc" providerId="LiveId" clId="{C6BCCB6F-3D1A-4410-8055-51E9839771F8}" dt="2023-04-22T10:31:02.731" v="3015" actId="478"/>
          <ac:spMkLst>
            <pc:docMk/>
            <pc:sldMk cId="3576506084" sldId="1165"/>
            <ac:spMk id="36" creationId="{420755BF-4FD2-6C27-084B-FCDB304CA419}"/>
          </ac:spMkLst>
        </pc:spChg>
        <pc:spChg chg="del">
          <ac:chgData name="Siegbert Rudolph" userId="2af4d44886c067cc" providerId="LiveId" clId="{C6BCCB6F-3D1A-4410-8055-51E9839771F8}" dt="2023-04-22T10:00:41.193" v="2481" actId="478"/>
          <ac:spMkLst>
            <pc:docMk/>
            <pc:sldMk cId="3576506084" sldId="1165"/>
            <ac:spMk id="36" creationId="{836EBCFD-01E5-7599-1F19-A75EAAE138BE}"/>
          </ac:spMkLst>
        </pc:spChg>
        <pc:spChg chg="del">
          <ac:chgData name="Siegbert Rudolph" userId="2af4d44886c067cc" providerId="LiveId" clId="{C6BCCB6F-3D1A-4410-8055-51E9839771F8}" dt="2023-04-22T10:00:41.193" v="2481" actId="478"/>
          <ac:spMkLst>
            <pc:docMk/>
            <pc:sldMk cId="3576506084" sldId="1165"/>
            <ac:spMk id="37" creationId="{0CE784FF-5766-A3BD-4619-EEFA6FB62183}"/>
          </ac:spMkLst>
        </pc:spChg>
        <pc:spChg chg="add del mod">
          <ac:chgData name="Siegbert Rudolph" userId="2af4d44886c067cc" providerId="LiveId" clId="{C6BCCB6F-3D1A-4410-8055-51E9839771F8}" dt="2023-04-22T10:31:02.731" v="3015" actId="478"/>
          <ac:spMkLst>
            <pc:docMk/>
            <pc:sldMk cId="3576506084" sldId="1165"/>
            <ac:spMk id="37" creationId="{53986EC1-0DAC-6E65-F53D-58AD348FA551}"/>
          </ac:spMkLst>
        </pc:spChg>
        <pc:spChg chg="del mod">
          <ac:chgData name="Siegbert Rudolph" userId="2af4d44886c067cc" providerId="LiveId" clId="{C6BCCB6F-3D1A-4410-8055-51E9839771F8}" dt="2023-04-22T10:00:41.193" v="2481" actId="478"/>
          <ac:spMkLst>
            <pc:docMk/>
            <pc:sldMk cId="3576506084" sldId="1165"/>
            <ac:spMk id="38" creationId="{764B5370-72CB-8E9C-2E1E-91CFE21310BE}"/>
          </ac:spMkLst>
        </pc:spChg>
        <pc:spChg chg="add del mod">
          <ac:chgData name="Siegbert Rudolph" userId="2af4d44886c067cc" providerId="LiveId" clId="{C6BCCB6F-3D1A-4410-8055-51E9839771F8}" dt="2023-04-22T10:31:02.731" v="3015" actId="478"/>
          <ac:spMkLst>
            <pc:docMk/>
            <pc:sldMk cId="3576506084" sldId="1165"/>
            <ac:spMk id="38" creationId="{B7B89972-4219-3F98-BF12-23AAACBD2230}"/>
          </ac:spMkLst>
        </pc:spChg>
        <pc:spChg chg="add del mod">
          <ac:chgData name="Siegbert Rudolph" userId="2af4d44886c067cc" providerId="LiveId" clId="{C6BCCB6F-3D1A-4410-8055-51E9839771F8}" dt="2023-04-22T10:31:02.731" v="3015" actId="478"/>
          <ac:spMkLst>
            <pc:docMk/>
            <pc:sldMk cId="3576506084" sldId="1165"/>
            <ac:spMk id="39" creationId="{6AE5FBF3-010A-EDA6-F559-37FE930A78ED}"/>
          </ac:spMkLst>
        </pc:spChg>
        <pc:spChg chg="del">
          <ac:chgData name="Siegbert Rudolph" userId="2af4d44886c067cc" providerId="LiveId" clId="{C6BCCB6F-3D1A-4410-8055-51E9839771F8}" dt="2023-04-22T10:00:41.193" v="2481" actId="478"/>
          <ac:spMkLst>
            <pc:docMk/>
            <pc:sldMk cId="3576506084" sldId="1165"/>
            <ac:spMk id="39" creationId="{CCB64D9B-0982-767D-91DD-9C67D0175C51}"/>
          </ac:spMkLst>
        </pc:spChg>
        <pc:spChg chg="add del mod">
          <ac:chgData name="Siegbert Rudolph" userId="2af4d44886c067cc" providerId="LiveId" clId="{C6BCCB6F-3D1A-4410-8055-51E9839771F8}" dt="2023-04-22T10:31:02.731" v="3015" actId="478"/>
          <ac:spMkLst>
            <pc:docMk/>
            <pc:sldMk cId="3576506084" sldId="1165"/>
            <ac:spMk id="40" creationId="{0720192B-CA4C-134B-6D13-763F98F6B016}"/>
          </ac:spMkLst>
        </pc:spChg>
        <pc:spChg chg="del">
          <ac:chgData name="Siegbert Rudolph" userId="2af4d44886c067cc" providerId="LiveId" clId="{C6BCCB6F-3D1A-4410-8055-51E9839771F8}" dt="2023-04-22T10:00:41.193" v="2481" actId="478"/>
          <ac:spMkLst>
            <pc:docMk/>
            <pc:sldMk cId="3576506084" sldId="1165"/>
            <ac:spMk id="40" creationId="{DBFEBAAA-996B-A753-B503-E3C79BA0C05A}"/>
          </ac:spMkLst>
        </pc:spChg>
        <pc:spChg chg="del mod">
          <ac:chgData name="Siegbert Rudolph" userId="2af4d44886c067cc" providerId="LiveId" clId="{C6BCCB6F-3D1A-4410-8055-51E9839771F8}" dt="2023-04-22T10:00:41.193" v="2481" actId="478"/>
          <ac:spMkLst>
            <pc:docMk/>
            <pc:sldMk cId="3576506084" sldId="1165"/>
            <ac:spMk id="41" creationId="{6182371D-60E5-8570-AF7B-1B16288F94AB}"/>
          </ac:spMkLst>
        </pc:spChg>
        <pc:spChg chg="add del mod">
          <ac:chgData name="Siegbert Rudolph" userId="2af4d44886c067cc" providerId="LiveId" clId="{C6BCCB6F-3D1A-4410-8055-51E9839771F8}" dt="2023-04-22T10:31:02.731" v="3015" actId="478"/>
          <ac:spMkLst>
            <pc:docMk/>
            <pc:sldMk cId="3576506084" sldId="1165"/>
            <ac:spMk id="41" creationId="{AFDAB139-49C1-70DF-D96B-EEA4F55F0A0C}"/>
          </ac:spMkLst>
        </pc:spChg>
        <pc:spChg chg="del">
          <ac:chgData name="Siegbert Rudolph" userId="2af4d44886c067cc" providerId="LiveId" clId="{C6BCCB6F-3D1A-4410-8055-51E9839771F8}" dt="2023-04-22T10:00:41.193" v="2481" actId="478"/>
          <ac:spMkLst>
            <pc:docMk/>
            <pc:sldMk cId="3576506084" sldId="1165"/>
            <ac:spMk id="42" creationId="{409B565D-8EB9-68FB-D4B4-BA765A6E02CC}"/>
          </ac:spMkLst>
        </pc:spChg>
        <pc:spChg chg="add del mod">
          <ac:chgData name="Siegbert Rudolph" userId="2af4d44886c067cc" providerId="LiveId" clId="{C6BCCB6F-3D1A-4410-8055-51E9839771F8}" dt="2023-04-22T10:31:02.731" v="3015" actId="478"/>
          <ac:spMkLst>
            <pc:docMk/>
            <pc:sldMk cId="3576506084" sldId="1165"/>
            <ac:spMk id="42" creationId="{CF330E51-CB4B-E245-EFD2-34082FA6086D}"/>
          </ac:spMkLst>
        </pc:spChg>
        <pc:spChg chg="del">
          <ac:chgData name="Siegbert Rudolph" userId="2af4d44886c067cc" providerId="LiveId" clId="{C6BCCB6F-3D1A-4410-8055-51E9839771F8}" dt="2023-04-22T10:00:41.193" v="2481" actId="478"/>
          <ac:spMkLst>
            <pc:docMk/>
            <pc:sldMk cId="3576506084" sldId="1165"/>
            <ac:spMk id="43" creationId="{13BDB38B-FAA7-0098-9D2F-B60893B258FA}"/>
          </ac:spMkLst>
        </pc:spChg>
        <pc:spChg chg="add del mod">
          <ac:chgData name="Siegbert Rudolph" userId="2af4d44886c067cc" providerId="LiveId" clId="{C6BCCB6F-3D1A-4410-8055-51E9839771F8}" dt="2023-04-22T10:31:02.731" v="3015" actId="478"/>
          <ac:spMkLst>
            <pc:docMk/>
            <pc:sldMk cId="3576506084" sldId="1165"/>
            <ac:spMk id="43" creationId="{C000C3FA-8083-8BB2-685F-3606E3AB5E23}"/>
          </ac:spMkLst>
        </pc:spChg>
        <pc:spChg chg="del mod">
          <ac:chgData name="Siegbert Rudolph" userId="2af4d44886c067cc" providerId="LiveId" clId="{C6BCCB6F-3D1A-4410-8055-51E9839771F8}" dt="2023-04-22T10:00:41.193" v="2481" actId="478"/>
          <ac:spMkLst>
            <pc:docMk/>
            <pc:sldMk cId="3576506084" sldId="1165"/>
            <ac:spMk id="44" creationId="{78F25977-8218-6BB4-84A7-9F9388CB3B36}"/>
          </ac:spMkLst>
        </pc:spChg>
        <pc:spChg chg="add del mod">
          <ac:chgData name="Siegbert Rudolph" userId="2af4d44886c067cc" providerId="LiveId" clId="{C6BCCB6F-3D1A-4410-8055-51E9839771F8}" dt="2023-04-22T10:31:02.731" v="3015" actId="478"/>
          <ac:spMkLst>
            <pc:docMk/>
            <pc:sldMk cId="3576506084" sldId="1165"/>
            <ac:spMk id="44" creationId="{BDE70292-A550-A3CA-0683-C94DEF6C59E3}"/>
          </ac:spMkLst>
        </pc:spChg>
        <pc:spChg chg="del">
          <ac:chgData name="Siegbert Rudolph" userId="2af4d44886c067cc" providerId="LiveId" clId="{C6BCCB6F-3D1A-4410-8055-51E9839771F8}" dt="2023-04-22T10:00:41.193" v="2481" actId="478"/>
          <ac:spMkLst>
            <pc:docMk/>
            <pc:sldMk cId="3576506084" sldId="1165"/>
            <ac:spMk id="45" creationId="{8A2C1574-F58E-155F-5DAC-FF09637FDD50}"/>
          </ac:spMkLst>
        </pc:spChg>
        <pc:spChg chg="add del mod">
          <ac:chgData name="Siegbert Rudolph" userId="2af4d44886c067cc" providerId="LiveId" clId="{C6BCCB6F-3D1A-4410-8055-51E9839771F8}" dt="2023-04-22T10:31:02.731" v="3015" actId="478"/>
          <ac:spMkLst>
            <pc:docMk/>
            <pc:sldMk cId="3576506084" sldId="1165"/>
            <ac:spMk id="45" creationId="{B9F0F05E-7517-E810-AC60-044FD9F66127}"/>
          </ac:spMkLst>
        </pc:spChg>
        <pc:spChg chg="add del mod">
          <ac:chgData name="Siegbert Rudolph" userId="2af4d44886c067cc" providerId="LiveId" clId="{C6BCCB6F-3D1A-4410-8055-51E9839771F8}" dt="2023-04-22T10:31:02.731" v="3015" actId="478"/>
          <ac:spMkLst>
            <pc:docMk/>
            <pc:sldMk cId="3576506084" sldId="1165"/>
            <ac:spMk id="46" creationId="{B91C4217-79F4-989F-D4C1-5D77429F9360}"/>
          </ac:spMkLst>
        </pc:spChg>
        <pc:spChg chg="del">
          <ac:chgData name="Siegbert Rudolph" userId="2af4d44886c067cc" providerId="LiveId" clId="{C6BCCB6F-3D1A-4410-8055-51E9839771F8}" dt="2023-04-22T10:00:41.193" v="2481" actId="478"/>
          <ac:spMkLst>
            <pc:docMk/>
            <pc:sldMk cId="3576506084" sldId="1165"/>
            <ac:spMk id="46" creationId="{EA4B55A4-61DE-6A4C-11BB-D62FBE1E730C}"/>
          </ac:spMkLst>
        </pc:spChg>
        <pc:spChg chg="add del mod">
          <ac:chgData name="Siegbert Rudolph" userId="2af4d44886c067cc" providerId="LiveId" clId="{C6BCCB6F-3D1A-4410-8055-51E9839771F8}" dt="2023-04-22T10:31:02.731" v="3015" actId="478"/>
          <ac:spMkLst>
            <pc:docMk/>
            <pc:sldMk cId="3576506084" sldId="1165"/>
            <ac:spMk id="47" creationId="{24C65046-7E66-A0A0-0CF6-E40B8F7E5165}"/>
          </ac:spMkLst>
        </pc:spChg>
        <pc:spChg chg="del mod">
          <ac:chgData name="Siegbert Rudolph" userId="2af4d44886c067cc" providerId="LiveId" clId="{C6BCCB6F-3D1A-4410-8055-51E9839771F8}" dt="2023-04-22T10:00:41.193" v="2481" actId="478"/>
          <ac:spMkLst>
            <pc:docMk/>
            <pc:sldMk cId="3576506084" sldId="1165"/>
            <ac:spMk id="47" creationId="{C36DA720-AB1F-4FDD-9AC2-07E090E1FB23}"/>
          </ac:spMkLst>
        </pc:spChg>
        <pc:spChg chg="del mod">
          <ac:chgData name="Siegbert Rudolph" userId="2af4d44886c067cc" providerId="LiveId" clId="{C6BCCB6F-3D1A-4410-8055-51E9839771F8}" dt="2023-04-22T10:00:41.193" v="2481" actId="478"/>
          <ac:spMkLst>
            <pc:docMk/>
            <pc:sldMk cId="3576506084" sldId="1165"/>
            <ac:spMk id="48" creationId="{E1B6787B-91CB-4A2D-8611-216CEA5F6A69}"/>
          </ac:spMkLst>
        </pc:spChg>
        <pc:spChg chg="add del mod">
          <ac:chgData name="Siegbert Rudolph" userId="2af4d44886c067cc" providerId="LiveId" clId="{C6BCCB6F-3D1A-4410-8055-51E9839771F8}" dt="2023-04-22T10:31:02.731" v="3015" actId="478"/>
          <ac:spMkLst>
            <pc:docMk/>
            <pc:sldMk cId="3576506084" sldId="1165"/>
            <ac:spMk id="48" creationId="{FB88097A-2A8F-1DDB-9AA7-515D1CBC7254}"/>
          </ac:spMkLst>
        </pc:spChg>
        <pc:spChg chg="del mod">
          <ac:chgData name="Siegbert Rudolph" userId="2af4d44886c067cc" providerId="LiveId" clId="{C6BCCB6F-3D1A-4410-8055-51E9839771F8}" dt="2023-04-22T10:00:41.193" v="2481" actId="478"/>
          <ac:spMkLst>
            <pc:docMk/>
            <pc:sldMk cId="3576506084" sldId="1165"/>
            <ac:spMk id="49" creationId="{0722C5E1-3E90-36EF-E1B6-9B8B354B80F1}"/>
          </ac:spMkLst>
        </pc:spChg>
        <pc:spChg chg="add del mod">
          <ac:chgData name="Siegbert Rudolph" userId="2af4d44886c067cc" providerId="LiveId" clId="{C6BCCB6F-3D1A-4410-8055-51E9839771F8}" dt="2023-04-22T10:31:02.731" v="3015" actId="478"/>
          <ac:spMkLst>
            <pc:docMk/>
            <pc:sldMk cId="3576506084" sldId="1165"/>
            <ac:spMk id="49" creationId="{222B2C0C-24E8-7DB0-9B0D-EFDF392EC0B9}"/>
          </ac:spMkLst>
        </pc:spChg>
        <pc:spChg chg="del">
          <ac:chgData name="Siegbert Rudolph" userId="2af4d44886c067cc" providerId="LiveId" clId="{C6BCCB6F-3D1A-4410-8055-51E9839771F8}" dt="2023-04-22T10:00:41.193" v="2481" actId="478"/>
          <ac:spMkLst>
            <pc:docMk/>
            <pc:sldMk cId="3576506084" sldId="1165"/>
            <ac:spMk id="50" creationId="{25DE9968-BFE7-4D6E-996C-8CF03B15054E}"/>
          </ac:spMkLst>
        </pc:spChg>
        <pc:spChg chg="add del mod">
          <ac:chgData name="Siegbert Rudolph" userId="2af4d44886c067cc" providerId="LiveId" clId="{C6BCCB6F-3D1A-4410-8055-51E9839771F8}" dt="2023-04-22T10:31:02.731" v="3015" actId="478"/>
          <ac:spMkLst>
            <pc:docMk/>
            <pc:sldMk cId="3576506084" sldId="1165"/>
            <ac:spMk id="50" creationId="{A83DB8D5-B45B-C5F9-17FD-5DED0DA5ACC5}"/>
          </ac:spMkLst>
        </pc:spChg>
        <pc:spChg chg="add del mod">
          <ac:chgData name="Siegbert Rudolph" userId="2af4d44886c067cc" providerId="LiveId" clId="{C6BCCB6F-3D1A-4410-8055-51E9839771F8}" dt="2023-04-22T10:31:02.731" v="3015" actId="478"/>
          <ac:spMkLst>
            <pc:docMk/>
            <pc:sldMk cId="3576506084" sldId="1165"/>
            <ac:spMk id="51" creationId="{0287875C-3A76-3262-9BC1-A5960F96FBD1}"/>
          </ac:spMkLst>
        </pc:spChg>
        <pc:spChg chg="del">
          <ac:chgData name="Siegbert Rudolph" userId="2af4d44886c067cc" providerId="LiveId" clId="{C6BCCB6F-3D1A-4410-8055-51E9839771F8}" dt="2023-04-22T10:00:41.193" v="2481" actId="478"/>
          <ac:spMkLst>
            <pc:docMk/>
            <pc:sldMk cId="3576506084" sldId="1165"/>
            <ac:spMk id="51" creationId="{585F88BE-9B43-4516-B271-963E51F9814E}"/>
          </ac:spMkLst>
        </pc:spChg>
        <pc:spChg chg="add del mod">
          <ac:chgData name="Siegbert Rudolph" userId="2af4d44886c067cc" providerId="LiveId" clId="{C6BCCB6F-3D1A-4410-8055-51E9839771F8}" dt="2023-04-22T10:31:02.731" v="3015" actId="478"/>
          <ac:spMkLst>
            <pc:docMk/>
            <pc:sldMk cId="3576506084" sldId="1165"/>
            <ac:spMk id="52" creationId="{4A9EC203-694F-EF35-3C46-F660320FE7E0}"/>
          </ac:spMkLst>
        </pc:spChg>
        <pc:spChg chg="del">
          <ac:chgData name="Siegbert Rudolph" userId="2af4d44886c067cc" providerId="LiveId" clId="{C6BCCB6F-3D1A-4410-8055-51E9839771F8}" dt="2023-04-22T10:00:41.193" v="2481" actId="478"/>
          <ac:spMkLst>
            <pc:docMk/>
            <pc:sldMk cId="3576506084" sldId="1165"/>
            <ac:spMk id="52" creationId="{EBDB8D54-4EF8-4C9E-9B11-B46195961639}"/>
          </ac:spMkLst>
        </pc:spChg>
        <pc:spChg chg="add del mod">
          <ac:chgData name="Siegbert Rudolph" userId="2af4d44886c067cc" providerId="LiveId" clId="{C6BCCB6F-3D1A-4410-8055-51E9839771F8}" dt="2023-04-22T10:31:02.731" v="3015" actId="478"/>
          <ac:spMkLst>
            <pc:docMk/>
            <pc:sldMk cId="3576506084" sldId="1165"/>
            <ac:spMk id="53" creationId="{D6F86F79-0372-87E7-9D00-E183BABBFEC4}"/>
          </ac:spMkLst>
        </pc:spChg>
        <pc:spChg chg="del mod">
          <ac:chgData name="Siegbert Rudolph" userId="2af4d44886c067cc" providerId="LiveId" clId="{C6BCCB6F-3D1A-4410-8055-51E9839771F8}" dt="2023-04-22T10:00:41.193" v="2481" actId="478"/>
          <ac:spMkLst>
            <pc:docMk/>
            <pc:sldMk cId="3576506084" sldId="1165"/>
            <ac:spMk id="53" creationId="{F1680C45-9E25-4F25-AE36-C5DE4FF79C8D}"/>
          </ac:spMkLst>
        </pc:spChg>
        <pc:spChg chg="add del mod">
          <ac:chgData name="Siegbert Rudolph" userId="2af4d44886c067cc" providerId="LiveId" clId="{C6BCCB6F-3D1A-4410-8055-51E9839771F8}" dt="2023-04-22T10:00:41.193" v="2481" actId="478"/>
          <ac:spMkLst>
            <pc:docMk/>
            <pc:sldMk cId="3576506084" sldId="1165"/>
            <ac:spMk id="54" creationId="{3B867DE1-3279-C264-30AC-1A8FF34D9DF8}"/>
          </ac:spMkLst>
        </pc:spChg>
        <pc:spChg chg="add del mod">
          <ac:chgData name="Siegbert Rudolph" userId="2af4d44886c067cc" providerId="LiveId" clId="{C6BCCB6F-3D1A-4410-8055-51E9839771F8}" dt="2023-04-22T10:31:02.731" v="3015" actId="478"/>
          <ac:spMkLst>
            <pc:docMk/>
            <pc:sldMk cId="3576506084" sldId="1165"/>
            <ac:spMk id="54" creationId="{E49383D9-742E-E4A9-73B7-39CD8DCC35E0}"/>
          </ac:spMkLst>
        </pc:spChg>
        <pc:spChg chg="add del mod">
          <ac:chgData name="Siegbert Rudolph" userId="2af4d44886c067cc" providerId="LiveId" clId="{C6BCCB6F-3D1A-4410-8055-51E9839771F8}" dt="2023-04-22T10:31:02.731" v="3015" actId="478"/>
          <ac:spMkLst>
            <pc:docMk/>
            <pc:sldMk cId="3576506084" sldId="1165"/>
            <ac:spMk id="55" creationId="{690AEB87-BA41-6D00-C354-88D233B68020}"/>
          </ac:spMkLst>
        </pc:spChg>
        <pc:spChg chg="del">
          <ac:chgData name="Siegbert Rudolph" userId="2af4d44886c067cc" providerId="LiveId" clId="{C6BCCB6F-3D1A-4410-8055-51E9839771F8}" dt="2023-04-22T10:00:41.193" v="2481" actId="478"/>
          <ac:spMkLst>
            <pc:docMk/>
            <pc:sldMk cId="3576506084" sldId="1165"/>
            <ac:spMk id="55" creationId="{D9BDB5A4-8A51-9680-5DC0-C2552A734104}"/>
          </ac:spMkLst>
        </pc:spChg>
        <pc:spChg chg="add del mod">
          <ac:chgData name="Siegbert Rudolph" userId="2af4d44886c067cc" providerId="LiveId" clId="{C6BCCB6F-3D1A-4410-8055-51E9839771F8}" dt="2023-04-22T10:31:02.731" v="3015" actId="478"/>
          <ac:spMkLst>
            <pc:docMk/>
            <pc:sldMk cId="3576506084" sldId="1165"/>
            <ac:spMk id="56" creationId="{550245EA-E210-98FE-E273-8473D1FB7904}"/>
          </ac:spMkLst>
        </pc:spChg>
        <pc:spChg chg="del">
          <ac:chgData name="Siegbert Rudolph" userId="2af4d44886c067cc" providerId="LiveId" clId="{C6BCCB6F-3D1A-4410-8055-51E9839771F8}" dt="2023-04-22T10:00:41.193" v="2481" actId="478"/>
          <ac:spMkLst>
            <pc:docMk/>
            <pc:sldMk cId="3576506084" sldId="1165"/>
            <ac:spMk id="56" creationId="{7B1FED74-3458-D91E-75FF-288FF0BE879D}"/>
          </ac:spMkLst>
        </pc:spChg>
        <pc:spChg chg="add del mod">
          <ac:chgData name="Siegbert Rudolph" userId="2af4d44886c067cc" providerId="LiveId" clId="{C6BCCB6F-3D1A-4410-8055-51E9839771F8}" dt="2023-04-22T10:31:02.731" v="3015" actId="478"/>
          <ac:spMkLst>
            <pc:docMk/>
            <pc:sldMk cId="3576506084" sldId="1165"/>
            <ac:spMk id="57" creationId="{7D2DE23A-3DA8-696E-EA6A-532352D0CD96}"/>
          </ac:spMkLst>
        </pc:spChg>
        <pc:spChg chg="del">
          <ac:chgData name="Siegbert Rudolph" userId="2af4d44886c067cc" providerId="LiveId" clId="{C6BCCB6F-3D1A-4410-8055-51E9839771F8}" dt="2023-04-22T10:00:41.193" v="2481" actId="478"/>
          <ac:spMkLst>
            <pc:docMk/>
            <pc:sldMk cId="3576506084" sldId="1165"/>
            <ac:spMk id="57" creationId="{A41D9A42-AC0D-BD04-EE5F-A8A918F3C6CF}"/>
          </ac:spMkLst>
        </pc:spChg>
        <pc:spChg chg="del">
          <ac:chgData name="Siegbert Rudolph" userId="2af4d44886c067cc" providerId="LiveId" clId="{C6BCCB6F-3D1A-4410-8055-51E9839771F8}" dt="2023-04-22T10:00:41.193" v="2481" actId="478"/>
          <ac:spMkLst>
            <pc:docMk/>
            <pc:sldMk cId="3576506084" sldId="1165"/>
            <ac:spMk id="58" creationId="{E48D0DC1-82C3-F5A8-714B-22EA6E0B0BF1}"/>
          </ac:spMkLst>
        </pc:spChg>
        <pc:spChg chg="add del mod">
          <ac:chgData name="Siegbert Rudolph" userId="2af4d44886c067cc" providerId="LiveId" clId="{C6BCCB6F-3D1A-4410-8055-51E9839771F8}" dt="2023-04-22T10:31:02.731" v="3015" actId="478"/>
          <ac:spMkLst>
            <pc:docMk/>
            <pc:sldMk cId="3576506084" sldId="1165"/>
            <ac:spMk id="58" creationId="{E7E1870C-7984-50D4-B6A3-E87650C24E1D}"/>
          </ac:spMkLst>
        </pc:spChg>
        <pc:spChg chg="add del mod">
          <ac:chgData name="Siegbert Rudolph" userId="2af4d44886c067cc" providerId="LiveId" clId="{C6BCCB6F-3D1A-4410-8055-51E9839771F8}" dt="2023-04-22T10:31:02.731" v="3015" actId="478"/>
          <ac:spMkLst>
            <pc:docMk/>
            <pc:sldMk cId="3576506084" sldId="1165"/>
            <ac:spMk id="59" creationId="{3D7F3E11-8700-00FA-6FCF-3A6E131F7252}"/>
          </ac:spMkLst>
        </pc:spChg>
        <pc:spChg chg="del mod">
          <ac:chgData name="Siegbert Rudolph" userId="2af4d44886c067cc" providerId="LiveId" clId="{C6BCCB6F-3D1A-4410-8055-51E9839771F8}" dt="2023-04-22T10:00:41.193" v="2481" actId="478"/>
          <ac:spMkLst>
            <pc:docMk/>
            <pc:sldMk cId="3576506084" sldId="1165"/>
            <ac:spMk id="59" creationId="{702F9499-DC20-5281-4212-7FD119E8E521}"/>
          </ac:spMkLst>
        </pc:spChg>
        <pc:spChg chg="add del mod">
          <ac:chgData name="Siegbert Rudolph" userId="2af4d44886c067cc" providerId="LiveId" clId="{C6BCCB6F-3D1A-4410-8055-51E9839771F8}" dt="2023-04-22T10:31:02.731" v="3015" actId="478"/>
          <ac:spMkLst>
            <pc:docMk/>
            <pc:sldMk cId="3576506084" sldId="1165"/>
            <ac:spMk id="60" creationId="{0F73BA19-27CD-A44B-E4BC-3B3333F7CD59}"/>
          </ac:spMkLst>
        </pc:spChg>
        <pc:spChg chg="del mod">
          <ac:chgData name="Siegbert Rudolph" userId="2af4d44886c067cc" providerId="LiveId" clId="{C6BCCB6F-3D1A-4410-8055-51E9839771F8}" dt="2023-04-22T10:00:41.193" v="2481" actId="478"/>
          <ac:spMkLst>
            <pc:docMk/>
            <pc:sldMk cId="3576506084" sldId="1165"/>
            <ac:spMk id="60" creationId="{AECAB214-04FB-F681-274D-45DF052CEFD6}"/>
          </ac:spMkLst>
        </pc:spChg>
        <pc:spChg chg="add mod">
          <ac:chgData name="Siegbert Rudolph" userId="2af4d44886c067cc" providerId="LiveId" clId="{C6BCCB6F-3D1A-4410-8055-51E9839771F8}" dt="2023-04-22T10:50:49.358" v="3184" actId="113"/>
          <ac:spMkLst>
            <pc:docMk/>
            <pc:sldMk cId="3576506084" sldId="1165"/>
            <ac:spMk id="61" creationId="{0D041509-86E4-B424-3587-1F0E83FA3192}"/>
          </ac:spMkLst>
        </pc:spChg>
        <pc:spChg chg="del">
          <ac:chgData name="Siegbert Rudolph" userId="2af4d44886c067cc" providerId="LiveId" clId="{C6BCCB6F-3D1A-4410-8055-51E9839771F8}" dt="2023-04-22T09:33:41.695" v="2251" actId="478"/>
          <ac:spMkLst>
            <pc:docMk/>
            <pc:sldMk cId="3576506084" sldId="1165"/>
            <ac:spMk id="61" creationId="{5DAD6106-3A7B-C698-5B4C-3B1698CE41CE}"/>
          </ac:spMkLst>
        </pc:spChg>
        <pc:spChg chg="del">
          <ac:chgData name="Siegbert Rudolph" userId="2af4d44886c067cc" providerId="LiveId" clId="{C6BCCB6F-3D1A-4410-8055-51E9839771F8}" dt="2023-04-22T09:33:41.695" v="2251" actId="478"/>
          <ac:spMkLst>
            <pc:docMk/>
            <pc:sldMk cId="3576506084" sldId="1165"/>
            <ac:spMk id="62" creationId="{10796DD8-A727-DD54-0F14-0EAA5F09D77A}"/>
          </ac:spMkLst>
        </pc:spChg>
        <pc:spChg chg="add del mod">
          <ac:chgData name="Siegbert Rudolph" userId="2af4d44886c067cc" providerId="LiveId" clId="{C6BCCB6F-3D1A-4410-8055-51E9839771F8}" dt="2023-04-22T10:31:02.731" v="3015" actId="478"/>
          <ac:spMkLst>
            <pc:docMk/>
            <pc:sldMk cId="3576506084" sldId="1165"/>
            <ac:spMk id="62" creationId="{F9FF4069-EBC6-4A06-4FBD-542C041F3B29}"/>
          </ac:spMkLst>
        </pc:spChg>
        <pc:spChg chg="add del mod">
          <ac:chgData name="Siegbert Rudolph" userId="2af4d44886c067cc" providerId="LiveId" clId="{C6BCCB6F-3D1A-4410-8055-51E9839771F8}" dt="2023-04-22T10:31:02.731" v="3015" actId="478"/>
          <ac:spMkLst>
            <pc:docMk/>
            <pc:sldMk cId="3576506084" sldId="1165"/>
            <ac:spMk id="63" creationId="{10EA98DD-020D-3B77-0D08-8ED97A0F7535}"/>
          </ac:spMkLst>
        </pc:spChg>
        <pc:spChg chg="del">
          <ac:chgData name="Siegbert Rudolph" userId="2af4d44886c067cc" providerId="LiveId" clId="{C6BCCB6F-3D1A-4410-8055-51E9839771F8}" dt="2023-04-22T09:33:41.695" v="2251" actId="478"/>
          <ac:spMkLst>
            <pc:docMk/>
            <pc:sldMk cId="3576506084" sldId="1165"/>
            <ac:spMk id="63" creationId="{E22A5B01-50CB-5972-3CEC-9BFDBFFBAC27}"/>
          </ac:spMkLst>
        </pc:spChg>
        <pc:spChg chg="del">
          <ac:chgData name="Siegbert Rudolph" userId="2af4d44886c067cc" providerId="LiveId" clId="{C6BCCB6F-3D1A-4410-8055-51E9839771F8}" dt="2023-04-22T10:00:41.193" v="2481" actId="478"/>
          <ac:spMkLst>
            <pc:docMk/>
            <pc:sldMk cId="3576506084" sldId="1165"/>
            <ac:spMk id="64" creationId="{3BC65CA1-F428-2A44-4D70-C92C6B1F5495}"/>
          </ac:spMkLst>
        </pc:spChg>
        <pc:spChg chg="del mod">
          <ac:chgData name="Siegbert Rudolph" userId="2af4d44886c067cc" providerId="LiveId" clId="{C6BCCB6F-3D1A-4410-8055-51E9839771F8}" dt="2023-04-22T10:00:41.193" v="2481" actId="478"/>
          <ac:spMkLst>
            <pc:docMk/>
            <pc:sldMk cId="3576506084" sldId="1165"/>
            <ac:spMk id="65" creationId="{90311ACE-DBD9-876D-4791-83273EB3434C}"/>
          </ac:spMkLst>
        </pc:spChg>
        <pc:spChg chg="del">
          <ac:chgData name="Siegbert Rudolph" userId="2af4d44886c067cc" providerId="LiveId" clId="{C6BCCB6F-3D1A-4410-8055-51E9839771F8}" dt="2023-04-22T09:38:55.791" v="2365" actId="478"/>
          <ac:spMkLst>
            <pc:docMk/>
            <pc:sldMk cId="3576506084" sldId="1165"/>
            <ac:spMk id="66" creationId="{B879994D-2672-531E-9866-F47407034624}"/>
          </ac:spMkLst>
        </pc:spChg>
        <pc:spChg chg="del">
          <ac:chgData name="Siegbert Rudolph" userId="2af4d44886c067cc" providerId="LiveId" clId="{C6BCCB6F-3D1A-4410-8055-51E9839771F8}" dt="2023-04-22T09:38:55.791" v="2365" actId="478"/>
          <ac:spMkLst>
            <pc:docMk/>
            <pc:sldMk cId="3576506084" sldId="1165"/>
            <ac:spMk id="67" creationId="{F5ADDB92-0429-E2B8-4352-B81EC52E7753}"/>
          </ac:spMkLst>
        </pc:spChg>
        <pc:spChg chg="del">
          <ac:chgData name="Siegbert Rudolph" userId="2af4d44886c067cc" providerId="LiveId" clId="{C6BCCB6F-3D1A-4410-8055-51E9839771F8}" dt="2023-04-22T09:44:17.760" v="2417" actId="478"/>
          <ac:spMkLst>
            <pc:docMk/>
            <pc:sldMk cId="3576506084" sldId="1165"/>
            <ac:spMk id="68" creationId="{46EE52FC-C7B1-6E15-0B29-AFEFE13A6726}"/>
          </ac:spMkLst>
        </pc:spChg>
        <pc:spChg chg="del">
          <ac:chgData name="Siegbert Rudolph" userId="2af4d44886c067cc" providerId="LiveId" clId="{C6BCCB6F-3D1A-4410-8055-51E9839771F8}" dt="2023-04-22T10:00:53.893" v="2485" actId="478"/>
          <ac:spMkLst>
            <pc:docMk/>
            <pc:sldMk cId="3576506084" sldId="1165"/>
            <ac:spMk id="69" creationId="{9B2ED296-A29A-8895-E76B-B513AAA61054}"/>
          </ac:spMkLst>
        </pc:spChg>
        <pc:spChg chg="del mod">
          <ac:chgData name="Siegbert Rudolph" userId="2af4d44886c067cc" providerId="LiveId" clId="{C6BCCB6F-3D1A-4410-8055-51E9839771F8}" dt="2023-04-22T10:00:57.333" v="2486" actId="478"/>
          <ac:spMkLst>
            <pc:docMk/>
            <pc:sldMk cId="3576506084" sldId="1165"/>
            <ac:spMk id="70" creationId="{9DD91EFC-E8DF-9864-D7D5-5174ED52E17C}"/>
          </ac:spMkLst>
        </pc:spChg>
        <pc:spChg chg="del">
          <ac:chgData name="Siegbert Rudolph" userId="2af4d44886c067cc" providerId="LiveId" clId="{C6BCCB6F-3D1A-4410-8055-51E9839771F8}" dt="2023-04-22T09:35:10.499" v="2290" actId="478"/>
          <ac:spMkLst>
            <pc:docMk/>
            <pc:sldMk cId="3576506084" sldId="1165"/>
            <ac:spMk id="71" creationId="{FC37A4C5-550D-02F5-BE27-917EF695FCA3}"/>
          </ac:spMkLst>
        </pc:spChg>
        <pc:spChg chg="del">
          <ac:chgData name="Siegbert Rudolph" userId="2af4d44886c067cc" providerId="LiveId" clId="{C6BCCB6F-3D1A-4410-8055-51E9839771F8}" dt="2023-04-22T09:35:10.499" v="2290" actId="478"/>
          <ac:spMkLst>
            <pc:docMk/>
            <pc:sldMk cId="3576506084" sldId="1165"/>
            <ac:spMk id="72" creationId="{3BFB2DC7-223F-F907-69D4-A4533132F1CD}"/>
          </ac:spMkLst>
        </pc:spChg>
        <pc:spChg chg="del">
          <ac:chgData name="Siegbert Rudolph" userId="2af4d44886c067cc" providerId="LiveId" clId="{C6BCCB6F-3D1A-4410-8055-51E9839771F8}" dt="2023-04-22T10:00:53.893" v="2485" actId="478"/>
          <ac:spMkLst>
            <pc:docMk/>
            <pc:sldMk cId="3576506084" sldId="1165"/>
            <ac:spMk id="73" creationId="{AE656F8A-3EDF-9FCA-2727-DB2AC75E73B3}"/>
          </ac:spMkLst>
        </pc:spChg>
        <pc:spChg chg="del mod">
          <ac:chgData name="Siegbert Rudolph" userId="2af4d44886c067cc" providerId="LiveId" clId="{C6BCCB6F-3D1A-4410-8055-51E9839771F8}" dt="2023-04-22T10:01:01.442" v="2487" actId="478"/>
          <ac:spMkLst>
            <pc:docMk/>
            <pc:sldMk cId="3576506084" sldId="1165"/>
            <ac:spMk id="74" creationId="{564E088E-1988-7D76-C6CF-32D0CED2DEBD}"/>
          </ac:spMkLst>
        </pc:spChg>
        <pc:spChg chg="del">
          <ac:chgData name="Siegbert Rudolph" userId="2af4d44886c067cc" providerId="LiveId" clId="{C6BCCB6F-3D1A-4410-8055-51E9839771F8}" dt="2023-04-22T10:00:46.149" v="2482" actId="478"/>
          <ac:spMkLst>
            <pc:docMk/>
            <pc:sldMk cId="3576506084" sldId="1165"/>
            <ac:spMk id="75" creationId="{C22E4C7C-213E-B958-E983-4264AFBAF6FB}"/>
          </ac:spMkLst>
        </pc:spChg>
        <pc:spChg chg="del">
          <ac:chgData name="Siegbert Rudolph" userId="2af4d44886c067cc" providerId="LiveId" clId="{C6BCCB6F-3D1A-4410-8055-51E9839771F8}" dt="2023-04-22T10:00:46.149" v="2482" actId="478"/>
          <ac:spMkLst>
            <pc:docMk/>
            <pc:sldMk cId="3576506084" sldId="1165"/>
            <ac:spMk id="76" creationId="{86912B5F-00DF-72DC-855C-C790DABD709D}"/>
          </ac:spMkLst>
        </pc:spChg>
        <pc:spChg chg="del mod">
          <ac:chgData name="Siegbert Rudolph" userId="2af4d44886c067cc" providerId="LiveId" clId="{C6BCCB6F-3D1A-4410-8055-51E9839771F8}" dt="2023-04-22T10:00:46.149" v="2482" actId="478"/>
          <ac:spMkLst>
            <pc:docMk/>
            <pc:sldMk cId="3576506084" sldId="1165"/>
            <ac:spMk id="77" creationId="{44C816C9-3D3F-9D70-B2BC-433E55146863}"/>
          </ac:spMkLst>
        </pc:spChg>
        <pc:spChg chg="del">
          <ac:chgData name="Siegbert Rudolph" userId="2af4d44886c067cc" providerId="LiveId" clId="{C6BCCB6F-3D1A-4410-8055-51E9839771F8}" dt="2023-04-22T10:00:46.149" v="2482" actId="478"/>
          <ac:spMkLst>
            <pc:docMk/>
            <pc:sldMk cId="3576506084" sldId="1165"/>
            <ac:spMk id="78" creationId="{919DE237-64DB-724B-E58B-1982C16B86A7}"/>
          </ac:spMkLst>
        </pc:spChg>
        <pc:spChg chg="del mod">
          <ac:chgData name="Siegbert Rudolph" userId="2af4d44886c067cc" providerId="LiveId" clId="{C6BCCB6F-3D1A-4410-8055-51E9839771F8}" dt="2023-04-22T10:01:01.442" v="2487" actId="478"/>
          <ac:spMkLst>
            <pc:docMk/>
            <pc:sldMk cId="3576506084" sldId="1165"/>
            <ac:spMk id="79" creationId="{08ABC756-E47D-98E2-A917-A34D76BB5126}"/>
          </ac:spMkLst>
        </pc:spChg>
        <pc:spChg chg="del">
          <ac:chgData name="Siegbert Rudolph" userId="2af4d44886c067cc" providerId="LiveId" clId="{C6BCCB6F-3D1A-4410-8055-51E9839771F8}" dt="2023-04-22T09:35:12.377" v="2291" actId="478"/>
          <ac:spMkLst>
            <pc:docMk/>
            <pc:sldMk cId="3576506084" sldId="1165"/>
            <ac:spMk id="80" creationId="{A2947735-343A-5864-79BB-B1F50668D974}"/>
          </ac:spMkLst>
        </pc:spChg>
        <pc:spChg chg="del mod">
          <ac:chgData name="Siegbert Rudolph" userId="2af4d44886c067cc" providerId="LiveId" clId="{C6BCCB6F-3D1A-4410-8055-51E9839771F8}" dt="2023-04-22T10:00:41.193" v="2481" actId="478"/>
          <ac:spMkLst>
            <pc:docMk/>
            <pc:sldMk cId="3576506084" sldId="1165"/>
            <ac:spMk id="81" creationId="{08A1663F-3F5B-CAE8-8B51-41BB9D009A83}"/>
          </ac:spMkLst>
        </pc:spChg>
        <pc:spChg chg="del">
          <ac:chgData name="Siegbert Rudolph" userId="2af4d44886c067cc" providerId="LiveId" clId="{C6BCCB6F-3D1A-4410-8055-51E9839771F8}" dt="2023-04-22T09:33:41.695" v="2251" actId="478"/>
          <ac:spMkLst>
            <pc:docMk/>
            <pc:sldMk cId="3576506084" sldId="1165"/>
            <ac:spMk id="82" creationId="{5EAC10E3-4EF2-1F49-987B-DE61D20FE79B}"/>
          </ac:spMkLst>
        </pc:spChg>
        <pc:spChg chg="del">
          <ac:chgData name="Siegbert Rudolph" userId="2af4d44886c067cc" providerId="LiveId" clId="{C6BCCB6F-3D1A-4410-8055-51E9839771F8}" dt="2023-04-22T10:00:41.193" v="2481" actId="478"/>
          <ac:spMkLst>
            <pc:docMk/>
            <pc:sldMk cId="3576506084" sldId="1165"/>
            <ac:spMk id="83" creationId="{1710EE97-71D7-6C85-E342-BD3894E8CBF5}"/>
          </ac:spMkLst>
        </pc:spChg>
        <pc:spChg chg="del">
          <ac:chgData name="Siegbert Rudolph" userId="2af4d44886c067cc" providerId="LiveId" clId="{C6BCCB6F-3D1A-4410-8055-51E9839771F8}" dt="2023-04-22T09:38:55.791" v="2365" actId="478"/>
          <ac:spMkLst>
            <pc:docMk/>
            <pc:sldMk cId="3576506084" sldId="1165"/>
            <ac:spMk id="84" creationId="{AF3DBAF5-5087-8A90-B419-3C02E388C31C}"/>
          </ac:spMkLst>
        </pc:spChg>
        <pc:spChg chg="del mod">
          <ac:chgData name="Siegbert Rudolph" userId="2af4d44886c067cc" providerId="LiveId" clId="{C6BCCB6F-3D1A-4410-8055-51E9839771F8}" dt="2023-04-22T10:00:41.193" v="2481" actId="478"/>
          <ac:spMkLst>
            <pc:docMk/>
            <pc:sldMk cId="3576506084" sldId="1165"/>
            <ac:spMk id="85" creationId="{5DFDF9A2-928C-588D-AAB8-2B334015E311}"/>
          </ac:spMkLst>
        </pc:spChg>
        <pc:spChg chg="del">
          <ac:chgData name="Siegbert Rudolph" userId="2af4d44886c067cc" providerId="LiveId" clId="{C6BCCB6F-3D1A-4410-8055-51E9839771F8}" dt="2023-04-22T10:00:41.193" v="2481" actId="478"/>
          <ac:spMkLst>
            <pc:docMk/>
            <pc:sldMk cId="3576506084" sldId="1165"/>
            <ac:spMk id="86" creationId="{B3E1F5E1-5748-FFAC-497A-92BEA46C5214}"/>
          </ac:spMkLst>
        </pc:spChg>
        <pc:spChg chg="del">
          <ac:chgData name="Siegbert Rudolph" userId="2af4d44886c067cc" providerId="LiveId" clId="{C6BCCB6F-3D1A-4410-8055-51E9839771F8}" dt="2023-04-22T10:00:41.193" v="2481" actId="478"/>
          <ac:spMkLst>
            <pc:docMk/>
            <pc:sldMk cId="3576506084" sldId="1165"/>
            <ac:spMk id="87" creationId="{3A90786E-9450-2A42-8A59-C999DE53ECD4}"/>
          </ac:spMkLst>
        </pc:spChg>
        <pc:spChg chg="add del mod">
          <ac:chgData name="Siegbert Rudolph" userId="2af4d44886c067cc" providerId="LiveId" clId="{C6BCCB6F-3D1A-4410-8055-51E9839771F8}" dt="2023-04-22T10:00:41.193" v="2481" actId="478"/>
          <ac:spMkLst>
            <pc:docMk/>
            <pc:sldMk cId="3576506084" sldId="1165"/>
            <ac:spMk id="88" creationId="{3B4FE9FB-9776-8BD8-C8A6-CB82DB90D606}"/>
          </ac:spMkLst>
        </pc:spChg>
        <pc:spChg chg="del">
          <ac:chgData name="Siegbert Rudolph" userId="2af4d44886c067cc" providerId="LiveId" clId="{C6BCCB6F-3D1A-4410-8055-51E9839771F8}" dt="2023-04-22T10:00:53.893" v="2485" actId="478"/>
          <ac:spMkLst>
            <pc:docMk/>
            <pc:sldMk cId="3576506084" sldId="1165"/>
            <ac:spMk id="89" creationId="{D006416F-BBCC-FF57-6117-48EF83C9B99F}"/>
          </ac:spMkLst>
        </pc:spChg>
        <pc:spChg chg="del mod">
          <ac:chgData name="Siegbert Rudolph" userId="2af4d44886c067cc" providerId="LiveId" clId="{C6BCCB6F-3D1A-4410-8055-51E9839771F8}" dt="2023-04-22T10:01:01.442" v="2487" actId="478"/>
          <ac:spMkLst>
            <pc:docMk/>
            <pc:sldMk cId="3576506084" sldId="1165"/>
            <ac:spMk id="90" creationId="{E979E3A3-DF78-5F38-5577-D80AD21B7EE0}"/>
          </ac:spMkLst>
        </pc:spChg>
        <pc:spChg chg="del">
          <ac:chgData name="Siegbert Rudolph" userId="2af4d44886c067cc" providerId="LiveId" clId="{C6BCCB6F-3D1A-4410-8055-51E9839771F8}" dt="2023-04-22T10:00:46.149" v="2482" actId="478"/>
          <ac:spMkLst>
            <pc:docMk/>
            <pc:sldMk cId="3576506084" sldId="1165"/>
            <ac:spMk id="91" creationId="{9D0505EF-0E46-7285-29E1-54824C8ECF8C}"/>
          </ac:spMkLst>
        </pc:spChg>
        <pc:spChg chg="del">
          <ac:chgData name="Siegbert Rudolph" userId="2af4d44886c067cc" providerId="LiveId" clId="{C6BCCB6F-3D1A-4410-8055-51E9839771F8}" dt="2023-04-22T10:00:46.149" v="2482" actId="478"/>
          <ac:spMkLst>
            <pc:docMk/>
            <pc:sldMk cId="3576506084" sldId="1165"/>
            <ac:spMk id="92" creationId="{FDF15930-5482-545F-7AE1-3A90C2579CDE}"/>
          </ac:spMkLst>
        </pc:spChg>
        <pc:spChg chg="del">
          <ac:chgData name="Siegbert Rudolph" userId="2af4d44886c067cc" providerId="LiveId" clId="{C6BCCB6F-3D1A-4410-8055-51E9839771F8}" dt="2023-04-22T10:00:41.193" v="2481" actId="478"/>
          <ac:spMkLst>
            <pc:docMk/>
            <pc:sldMk cId="3576506084" sldId="1165"/>
            <ac:spMk id="93" creationId="{B9847FDF-AA9F-A1EE-D386-C615645CE9B3}"/>
          </ac:spMkLst>
        </pc:spChg>
        <pc:spChg chg="del">
          <ac:chgData name="Siegbert Rudolph" userId="2af4d44886c067cc" providerId="LiveId" clId="{C6BCCB6F-3D1A-4410-8055-51E9839771F8}" dt="2023-04-22T10:00:41.193" v="2481" actId="478"/>
          <ac:spMkLst>
            <pc:docMk/>
            <pc:sldMk cId="3576506084" sldId="1165"/>
            <ac:spMk id="94" creationId="{32807313-6205-B85E-DA8F-DF592FABEC7A}"/>
          </ac:spMkLst>
        </pc:spChg>
        <pc:spChg chg="del">
          <ac:chgData name="Siegbert Rudolph" userId="2af4d44886c067cc" providerId="LiveId" clId="{C6BCCB6F-3D1A-4410-8055-51E9839771F8}" dt="2023-04-22T10:00:41.193" v="2481" actId="478"/>
          <ac:spMkLst>
            <pc:docMk/>
            <pc:sldMk cId="3576506084" sldId="1165"/>
            <ac:spMk id="95" creationId="{C0DF675E-6F40-34AE-2314-9B23C33ED6AF}"/>
          </ac:spMkLst>
        </pc:spChg>
        <pc:spChg chg="del mod">
          <ac:chgData name="Siegbert Rudolph" userId="2af4d44886c067cc" providerId="LiveId" clId="{C6BCCB6F-3D1A-4410-8055-51E9839771F8}" dt="2023-04-22T10:00:41.193" v="2481" actId="478"/>
          <ac:spMkLst>
            <pc:docMk/>
            <pc:sldMk cId="3576506084" sldId="1165"/>
            <ac:spMk id="96" creationId="{60D9E847-E31B-9813-4FAB-B13ED87307F5}"/>
          </ac:spMkLst>
        </pc:spChg>
        <pc:spChg chg="del mod">
          <ac:chgData name="Siegbert Rudolph" userId="2af4d44886c067cc" providerId="LiveId" clId="{C6BCCB6F-3D1A-4410-8055-51E9839771F8}" dt="2023-04-22T10:00:41.193" v="2481" actId="478"/>
          <ac:spMkLst>
            <pc:docMk/>
            <pc:sldMk cId="3576506084" sldId="1165"/>
            <ac:spMk id="97" creationId="{4267940A-DC1F-F872-8873-0629CA24F329}"/>
          </ac:spMkLst>
        </pc:spChg>
        <pc:spChg chg="del">
          <ac:chgData name="Siegbert Rudolph" userId="2af4d44886c067cc" providerId="LiveId" clId="{C6BCCB6F-3D1A-4410-8055-51E9839771F8}" dt="2023-04-22T10:00:41.193" v="2481" actId="478"/>
          <ac:spMkLst>
            <pc:docMk/>
            <pc:sldMk cId="3576506084" sldId="1165"/>
            <ac:spMk id="98" creationId="{5DD69291-6199-9B4A-2076-919865B53E39}"/>
          </ac:spMkLst>
        </pc:spChg>
        <pc:spChg chg="del">
          <ac:chgData name="Siegbert Rudolph" userId="2af4d44886c067cc" providerId="LiveId" clId="{C6BCCB6F-3D1A-4410-8055-51E9839771F8}" dt="2023-04-22T10:00:41.193" v="2481" actId="478"/>
          <ac:spMkLst>
            <pc:docMk/>
            <pc:sldMk cId="3576506084" sldId="1165"/>
            <ac:spMk id="99" creationId="{E904D983-F784-32FA-32FC-45C57E143F7B}"/>
          </ac:spMkLst>
        </pc:spChg>
        <pc:spChg chg="del">
          <ac:chgData name="Siegbert Rudolph" userId="2af4d44886c067cc" providerId="LiveId" clId="{C6BCCB6F-3D1A-4410-8055-51E9839771F8}" dt="2023-04-22T10:00:41.193" v="2481" actId="478"/>
          <ac:spMkLst>
            <pc:docMk/>
            <pc:sldMk cId="3576506084" sldId="1165"/>
            <ac:spMk id="101" creationId="{C1507CEF-DAAD-BD31-13FE-BBCCB2183083}"/>
          </ac:spMkLst>
        </pc:spChg>
        <pc:spChg chg="del">
          <ac:chgData name="Siegbert Rudolph" userId="2af4d44886c067cc" providerId="LiveId" clId="{C6BCCB6F-3D1A-4410-8055-51E9839771F8}" dt="2023-04-22T10:00:41.193" v="2481" actId="478"/>
          <ac:spMkLst>
            <pc:docMk/>
            <pc:sldMk cId="3576506084" sldId="1165"/>
            <ac:spMk id="102" creationId="{76EFA294-D394-137D-1A9C-DF96F201ECB3}"/>
          </ac:spMkLst>
        </pc:spChg>
        <pc:spChg chg="del">
          <ac:chgData name="Siegbert Rudolph" userId="2af4d44886c067cc" providerId="LiveId" clId="{C6BCCB6F-3D1A-4410-8055-51E9839771F8}" dt="2023-04-22T10:00:41.193" v="2481" actId="478"/>
          <ac:spMkLst>
            <pc:docMk/>
            <pc:sldMk cId="3576506084" sldId="1165"/>
            <ac:spMk id="103" creationId="{FB905572-161D-A7B9-720C-EBFB84CC5A32}"/>
          </ac:spMkLst>
        </pc:spChg>
        <pc:spChg chg="del">
          <ac:chgData name="Siegbert Rudolph" userId="2af4d44886c067cc" providerId="LiveId" clId="{C6BCCB6F-3D1A-4410-8055-51E9839771F8}" dt="2023-04-22T10:00:41.193" v="2481" actId="478"/>
          <ac:spMkLst>
            <pc:docMk/>
            <pc:sldMk cId="3576506084" sldId="1165"/>
            <ac:spMk id="104" creationId="{E231A94D-A2B3-CE61-577F-220DB99C90C9}"/>
          </ac:spMkLst>
        </pc:spChg>
        <pc:spChg chg="del">
          <ac:chgData name="Siegbert Rudolph" userId="2af4d44886c067cc" providerId="LiveId" clId="{C6BCCB6F-3D1A-4410-8055-51E9839771F8}" dt="2023-04-22T10:00:50.302" v="2484" actId="478"/>
          <ac:spMkLst>
            <pc:docMk/>
            <pc:sldMk cId="3576506084" sldId="1165"/>
            <ac:spMk id="105" creationId="{78260897-BEF9-0CC7-94B4-E48185481C62}"/>
          </ac:spMkLst>
        </pc:spChg>
        <pc:spChg chg="del mod">
          <ac:chgData name="Siegbert Rudolph" userId="2af4d44886c067cc" providerId="LiveId" clId="{C6BCCB6F-3D1A-4410-8055-51E9839771F8}" dt="2023-04-22T10:00:41.193" v="2481" actId="478"/>
          <ac:spMkLst>
            <pc:docMk/>
            <pc:sldMk cId="3576506084" sldId="1165"/>
            <ac:spMk id="106" creationId="{D77A83DD-7652-E7DF-1538-977AEAA8E86D}"/>
          </ac:spMkLst>
        </pc:spChg>
        <pc:spChg chg="del">
          <ac:chgData name="Siegbert Rudolph" userId="2af4d44886c067cc" providerId="LiveId" clId="{C6BCCB6F-3D1A-4410-8055-51E9839771F8}" dt="2023-04-22T10:00:41.193" v="2481" actId="478"/>
          <ac:spMkLst>
            <pc:docMk/>
            <pc:sldMk cId="3576506084" sldId="1165"/>
            <ac:spMk id="107" creationId="{D7B4033C-4FAB-0FF0-D01B-12C1CCE8E500}"/>
          </ac:spMkLst>
        </pc:spChg>
        <pc:spChg chg="del">
          <ac:chgData name="Siegbert Rudolph" userId="2af4d44886c067cc" providerId="LiveId" clId="{C6BCCB6F-3D1A-4410-8055-51E9839771F8}" dt="2023-04-22T10:00:41.193" v="2481" actId="478"/>
          <ac:spMkLst>
            <pc:docMk/>
            <pc:sldMk cId="3576506084" sldId="1165"/>
            <ac:spMk id="108" creationId="{A0CA4EFB-0199-F7AD-AD5D-E79F56187B29}"/>
          </ac:spMkLst>
        </pc:spChg>
        <pc:spChg chg="del">
          <ac:chgData name="Siegbert Rudolph" userId="2af4d44886c067cc" providerId="LiveId" clId="{C6BCCB6F-3D1A-4410-8055-51E9839771F8}" dt="2023-04-22T10:00:41.193" v="2481" actId="478"/>
          <ac:spMkLst>
            <pc:docMk/>
            <pc:sldMk cId="3576506084" sldId="1165"/>
            <ac:spMk id="110" creationId="{B1A0D8FF-0244-9BCC-D334-51CB5290599D}"/>
          </ac:spMkLst>
        </pc:spChg>
        <pc:spChg chg="del">
          <ac:chgData name="Siegbert Rudolph" userId="2af4d44886c067cc" providerId="LiveId" clId="{C6BCCB6F-3D1A-4410-8055-51E9839771F8}" dt="2023-04-22T10:00:41.193" v="2481" actId="478"/>
          <ac:spMkLst>
            <pc:docMk/>
            <pc:sldMk cId="3576506084" sldId="1165"/>
            <ac:spMk id="111" creationId="{1CC11DD6-6F12-71A6-0760-4137EB27CFEB}"/>
          </ac:spMkLst>
        </pc:spChg>
        <pc:spChg chg="del">
          <ac:chgData name="Siegbert Rudolph" userId="2af4d44886c067cc" providerId="LiveId" clId="{C6BCCB6F-3D1A-4410-8055-51E9839771F8}" dt="2023-04-22T10:00:46.149" v="2482" actId="478"/>
          <ac:spMkLst>
            <pc:docMk/>
            <pc:sldMk cId="3576506084" sldId="1165"/>
            <ac:spMk id="112" creationId="{D9C90FEB-6E1F-0924-803F-E0459C3DDBA7}"/>
          </ac:spMkLst>
        </pc:spChg>
        <pc:spChg chg="del mod">
          <ac:chgData name="Siegbert Rudolph" userId="2af4d44886c067cc" providerId="LiveId" clId="{C6BCCB6F-3D1A-4410-8055-51E9839771F8}" dt="2023-04-22T10:00:41.193" v="2481" actId="478"/>
          <ac:spMkLst>
            <pc:docMk/>
            <pc:sldMk cId="3576506084" sldId="1165"/>
            <ac:spMk id="113" creationId="{0B6A13B6-0D51-8373-59D9-179A78AB45DE}"/>
          </ac:spMkLst>
        </pc:spChg>
        <pc:spChg chg="del mod">
          <ac:chgData name="Siegbert Rudolph" userId="2af4d44886c067cc" providerId="LiveId" clId="{C6BCCB6F-3D1A-4410-8055-51E9839771F8}" dt="2023-04-22T10:00:41.193" v="2481" actId="478"/>
          <ac:spMkLst>
            <pc:docMk/>
            <pc:sldMk cId="3576506084" sldId="1165"/>
            <ac:spMk id="114" creationId="{658D87D5-90A4-A319-189C-9D821A0616D6}"/>
          </ac:spMkLst>
        </pc:spChg>
        <pc:spChg chg="del mod">
          <ac:chgData name="Siegbert Rudolph" userId="2af4d44886c067cc" providerId="LiveId" clId="{C6BCCB6F-3D1A-4410-8055-51E9839771F8}" dt="2023-04-22T09:36:51.495" v="2320" actId="478"/>
          <ac:spMkLst>
            <pc:docMk/>
            <pc:sldMk cId="3576506084" sldId="1165"/>
            <ac:spMk id="115" creationId="{E51D0C28-8EE2-7A4B-1192-A49EABF2AE8A}"/>
          </ac:spMkLst>
        </pc:spChg>
        <pc:spChg chg="del mod">
          <ac:chgData name="Siegbert Rudolph" userId="2af4d44886c067cc" providerId="LiveId" clId="{C6BCCB6F-3D1A-4410-8055-51E9839771F8}" dt="2023-04-22T09:36:51.495" v="2320" actId="478"/>
          <ac:spMkLst>
            <pc:docMk/>
            <pc:sldMk cId="3576506084" sldId="1165"/>
            <ac:spMk id="116" creationId="{9214FE31-71A2-2569-692B-7FE91B7D8B8F}"/>
          </ac:spMkLst>
        </pc:spChg>
        <pc:spChg chg="del">
          <ac:chgData name="Siegbert Rudolph" userId="2af4d44886c067cc" providerId="LiveId" clId="{C6BCCB6F-3D1A-4410-8055-51E9839771F8}" dt="2023-04-22T10:00:41.193" v="2481" actId="478"/>
          <ac:spMkLst>
            <pc:docMk/>
            <pc:sldMk cId="3576506084" sldId="1165"/>
            <ac:spMk id="117" creationId="{E9214B32-E6C4-52E5-9922-9EA79AF185C8}"/>
          </ac:spMkLst>
        </pc:spChg>
        <pc:spChg chg="del">
          <ac:chgData name="Siegbert Rudolph" userId="2af4d44886c067cc" providerId="LiveId" clId="{C6BCCB6F-3D1A-4410-8055-51E9839771F8}" dt="2023-04-22T10:00:41.193" v="2481" actId="478"/>
          <ac:spMkLst>
            <pc:docMk/>
            <pc:sldMk cId="3576506084" sldId="1165"/>
            <ac:spMk id="118" creationId="{F038F5ED-BB3A-2301-65AE-DA278D8B8900}"/>
          </ac:spMkLst>
        </pc:spChg>
        <pc:spChg chg="del mod">
          <ac:chgData name="Siegbert Rudolph" userId="2af4d44886c067cc" providerId="LiveId" clId="{C6BCCB6F-3D1A-4410-8055-51E9839771F8}" dt="2023-04-22T10:00:41.193" v="2481" actId="478"/>
          <ac:spMkLst>
            <pc:docMk/>
            <pc:sldMk cId="3576506084" sldId="1165"/>
            <ac:spMk id="119" creationId="{40BC52F4-ECC1-06E3-2498-9966B2D7CA5B}"/>
          </ac:spMkLst>
        </pc:spChg>
        <pc:spChg chg="del">
          <ac:chgData name="Siegbert Rudolph" userId="2af4d44886c067cc" providerId="LiveId" clId="{C6BCCB6F-3D1A-4410-8055-51E9839771F8}" dt="2023-04-22T10:00:41.193" v="2481" actId="478"/>
          <ac:spMkLst>
            <pc:docMk/>
            <pc:sldMk cId="3576506084" sldId="1165"/>
            <ac:spMk id="120" creationId="{7FC0CBD6-1CA4-4409-BDA5-401A64CD2A01}"/>
          </ac:spMkLst>
        </pc:spChg>
        <pc:spChg chg="del">
          <ac:chgData name="Siegbert Rudolph" userId="2af4d44886c067cc" providerId="LiveId" clId="{C6BCCB6F-3D1A-4410-8055-51E9839771F8}" dt="2023-04-22T10:00:41.193" v="2481" actId="478"/>
          <ac:spMkLst>
            <pc:docMk/>
            <pc:sldMk cId="3576506084" sldId="1165"/>
            <ac:spMk id="121" creationId="{E7C7F3FD-466D-9084-85C1-77A4795787A5}"/>
          </ac:spMkLst>
        </pc:spChg>
        <pc:spChg chg="del mod">
          <ac:chgData name="Siegbert Rudolph" userId="2af4d44886c067cc" providerId="LiveId" clId="{C6BCCB6F-3D1A-4410-8055-51E9839771F8}" dt="2023-04-22T10:00:41.193" v="2481" actId="478"/>
          <ac:spMkLst>
            <pc:docMk/>
            <pc:sldMk cId="3576506084" sldId="1165"/>
            <ac:spMk id="122" creationId="{A3F90705-4F2C-E36A-DAD8-D992BA89CDC0}"/>
          </ac:spMkLst>
        </pc:spChg>
        <pc:spChg chg="del">
          <ac:chgData name="Siegbert Rudolph" userId="2af4d44886c067cc" providerId="LiveId" clId="{C6BCCB6F-3D1A-4410-8055-51E9839771F8}" dt="2023-04-22T10:00:41.193" v="2481" actId="478"/>
          <ac:spMkLst>
            <pc:docMk/>
            <pc:sldMk cId="3576506084" sldId="1165"/>
            <ac:spMk id="123" creationId="{B5313EC7-E5EC-BEFC-B126-2B2EC1CED382}"/>
          </ac:spMkLst>
        </pc:spChg>
        <pc:spChg chg="del">
          <ac:chgData name="Siegbert Rudolph" userId="2af4d44886c067cc" providerId="LiveId" clId="{C6BCCB6F-3D1A-4410-8055-51E9839771F8}" dt="2023-04-22T10:00:41.193" v="2481" actId="478"/>
          <ac:spMkLst>
            <pc:docMk/>
            <pc:sldMk cId="3576506084" sldId="1165"/>
            <ac:spMk id="124" creationId="{26F8CB1B-812A-ECA4-A046-B195AEEB8867}"/>
          </ac:spMkLst>
        </pc:spChg>
        <pc:spChg chg="del">
          <ac:chgData name="Siegbert Rudolph" userId="2af4d44886c067cc" providerId="LiveId" clId="{C6BCCB6F-3D1A-4410-8055-51E9839771F8}" dt="2023-04-22T10:00:41.193" v="2481" actId="478"/>
          <ac:spMkLst>
            <pc:docMk/>
            <pc:sldMk cId="3576506084" sldId="1165"/>
            <ac:spMk id="125" creationId="{14E2F14C-BA39-B7D1-D107-ABA271E1B0A5}"/>
          </ac:spMkLst>
        </pc:spChg>
        <pc:spChg chg="del mod">
          <ac:chgData name="Siegbert Rudolph" userId="2af4d44886c067cc" providerId="LiveId" clId="{C6BCCB6F-3D1A-4410-8055-51E9839771F8}" dt="2023-04-22T10:00:41.193" v="2481" actId="478"/>
          <ac:spMkLst>
            <pc:docMk/>
            <pc:sldMk cId="3576506084" sldId="1165"/>
            <ac:spMk id="126" creationId="{217948FD-057B-9F0E-8933-A748C1E0FDA1}"/>
          </ac:spMkLst>
        </pc:spChg>
        <pc:spChg chg="del">
          <ac:chgData name="Siegbert Rudolph" userId="2af4d44886c067cc" providerId="LiveId" clId="{C6BCCB6F-3D1A-4410-8055-51E9839771F8}" dt="2023-04-22T10:00:41.193" v="2481" actId="478"/>
          <ac:spMkLst>
            <pc:docMk/>
            <pc:sldMk cId="3576506084" sldId="1165"/>
            <ac:spMk id="127" creationId="{5FF2007D-564B-556C-BFDE-8AC18C2969CE}"/>
          </ac:spMkLst>
        </pc:spChg>
        <pc:spChg chg="del">
          <ac:chgData name="Siegbert Rudolph" userId="2af4d44886c067cc" providerId="LiveId" clId="{C6BCCB6F-3D1A-4410-8055-51E9839771F8}" dt="2023-04-22T10:00:41.193" v="2481" actId="478"/>
          <ac:spMkLst>
            <pc:docMk/>
            <pc:sldMk cId="3576506084" sldId="1165"/>
            <ac:spMk id="128" creationId="{3CDCB15F-A19C-0120-183E-1D39057F8B71}"/>
          </ac:spMkLst>
        </pc:spChg>
        <pc:spChg chg="add del mod">
          <ac:chgData name="Siegbert Rudolph" userId="2af4d44886c067cc" providerId="LiveId" clId="{C6BCCB6F-3D1A-4410-8055-51E9839771F8}" dt="2023-04-22T10:31:02.731" v="3015" actId="478"/>
          <ac:spMkLst>
            <pc:docMk/>
            <pc:sldMk cId="3576506084" sldId="1165"/>
            <ac:spMk id="128" creationId="{9D4180E1-37FB-DC39-11E7-C3476EC3EBEE}"/>
          </ac:spMkLst>
        </pc:spChg>
        <pc:spChg chg="add del mod">
          <ac:chgData name="Siegbert Rudolph" userId="2af4d44886c067cc" providerId="LiveId" clId="{C6BCCB6F-3D1A-4410-8055-51E9839771F8}" dt="2023-04-22T10:31:02.731" v="3015" actId="478"/>
          <ac:spMkLst>
            <pc:docMk/>
            <pc:sldMk cId="3576506084" sldId="1165"/>
            <ac:spMk id="129" creationId="{7069363A-D8EC-9C8A-E7A2-8DEFDA3EA0CE}"/>
          </ac:spMkLst>
        </pc:spChg>
        <pc:spChg chg="del">
          <ac:chgData name="Siegbert Rudolph" userId="2af4d44886c067cc" providerId="LiveId" clId="{C6BCCB6F-3D1A-4410-8055-51E9839771F8}" dt="2023-04-22T10:00:41.193" v="2481" actId="478"/>
          <ac:spMkLst>
            <pc:docMk/>
            <pc:sldMk cId="3576506084" sldId="1165"/>
            <ac:spMk id="129" creationId="{CE25D30E-A749-8191-0CA3-F6053B58E991}"/>
          </ac:spMkLst>
        </pc:spChg>
        <pc:spChg chg="del">
          <ac:chgData name="Siegbert Rudolph" userId="2af4d44886c067cc" providerId="LiveId" clId="{C6BCCB6F-3D1A-4410-8055-51E9839771F8}" dt="2023-04-22T10:00:41.193" v="2481" actId="478"/>
          <ac:spMkLst>
            <pc:docMk/>
            <pc:sldMk cId="3576506084" sldId="1165"/>
            <ac:spMk id="130" creationId="{54A2739B-3CB6-DCFB-6DD1-B2A662B128F7}"/>
          </ac:spMkLst>
        </pc:spChg>
        <pc:spChg chg="add del mod">
          <ac:chgData name="Siegbert Rudolph" userId="2af4d44886c067cc" providerId="LiveId" clId="{C6BCCB6F-3D1A-4410-8055-51E9839771F8}" dt="2023-04-22T10:31:02.731" v="3015" actId="478"/>
          <ac:spMkLst>
            <pc:docMk/>
            <pc:sldMk cId="3576506084" sldId="1165"/>
            <ac:spMk id="130" creationId="{CF07352E-0C95-7399-2E27-4CDC630D8D3F}"/>
          </ac:spMkLst>
        </pc:spChg>
        <pc:spChg chg="del">
          <ac:chgData name="Siegbert Rudolph" userId="2af4d44886c067cc" providerId="LiveId" clId="{C6BCCB6F-3D1A-4410-8055-51E9839771F8}" dt="2023-04-22T10:00:41.193" v="2481" actId="478"/>
          <ac:spMkLst>
            <pc:docMk/>
            <pc:sldMk cId="3576506084" sldId="1165"/>
            <ac:spMk id="131" creationId="{6A67312C-286A-1C0B-845E-FC426CB33E1A}"/>
          </ac:spMkLst>
        </pc:spChg>
        <pc:spChg chg="add del mod">
          <ac:chgData name="Siegbert Rudolph" userId="2af4d44886c067cc" providerId="LiveId" clId="{C6BCCB6F-3D1A-4410-8055-51E9839771F8}" dt="2023-04-22T10:31:02.731" v="3015" actId="478"/>
          <ac:spMkLst>
            <pc:docMk/>
            <pc:sldMk cId="3576506084" sldId="1165"/>
            <ac:spMk id="131" creationId="{949F89D9-2FD2-2BEA-EF31-918A589B463F}"/>
          </ac:spMkLst>
        </pc:spChg>
        <pc:spChg chg="del">
          <ac:chgData name="Siegbert Rudolph" userId="2af4d44886c067cc" providerId="LiveId" clId="{C6BCCB6F-3D1A-4410-8055-51E9839771F8}" dt="2023-04-22T10:00:41.193" v="2481" actId="478"/>
          <ac:spMkLst>
            <pc:docMk/>
            <pc:sldMk cId="3576506084" sldId="1165"/>
            <ac:spMk id="132" creationId="{0055C721-CEBF-D1E6-7B9A-E6C3023AA09D}"/>
          </ac:spMkLst>
        </pc:spChg>
        <pc:spChg chg="add del mod">
          <ac:chgData name="Siegbert Rudolph" userId="2af4d44886c067cc" providerId="LiveId" clId="{C6BCCB6F-3D1A-4410-8055-51E9839771F8}" dt="2023-04-22T10:31:02.731" v="3015" actId="478"/>
          <ac:spMkLst>
            <pc:docMk/>
            <pc:sldMk cId="3576506084" sldId="1165"/>
            <ac:spMk id="132" creationId="{E6831052-8001-4AC8-8B9F-8AA6B552D8D7}"/>
          </ac:spMkLst>
        </pc:spChg>
        <pc:spChg chg="add del mod">
          <ac:chgData name="Siegbert Rudolph" userId="2af4d44886c067cc" providerId="LiveId" clId="{C6BCCB6F-3D1A-4410-8055-51E9839771F8}" dt="2023-04-22T10:31:02.731" v="3015" actId="478"/>
          <ac:spMkLst>
            <pc:docMk/>
            <pc:sldMk cId="3576506084" sldId="1165"/>
            <ac:spMk id="133" creationId="{922A03DA-692C-3756-957B-77EAC383E6EB}"/>
          </ac:spMkLst>
        </pc:spChg>
        <pc:spChg chg="del">
          <ac:chgData name="Siegbert Rudolph" userId="2af4d44886c067cc" providerId="LiveId" clId="{C6BCCB6F-3D1A-4410-8055-51E9839771F8}" dt="2023-04-22T10:00:41.193" v="2481" actId="478"/>
          <ac:spMkLst>
            <pc:docMk/>
            <pc:sldMk cId="3576506084" sldId="1165"/>
            <ac:spMk id="133" creationId="{F1E34A2C-1E4E-7253-497B-986E3ADCC59A}"/>
          </ac:spMkLst>
        </pc:spChg>
        <pc:spChg chg="del">
          <ac:chgData name="Siegbert Rudolph" userId="2af4d44886c067cc" providerId="LiveId" clId="{C6BCCB6F-3D1A-4410-8055-51E9839771F8}" dt="2023-04-22T10:00:41.193" v="2481" actId="478"/>
          <ac:spMkLst>
            <pc:docMk/>
            <pc:sldMk cId="3576506084" sldId="1165"/>
            <ac:spMk id="134" creationId="{3181328F-D34B-37DC-9DAF-89EA95E47A3D}"/>
          </ac:spMkLst>
        </pc:spChg>
        <pc:spChg chg="del">
          <ac:chgData name="Siegbert Rudolph" userId="2af4d44886c067cc" providerId="LiveId" clId="{C6BCCB6F-3D1A-4410-8055-51E9839771F8}" dt="2023-04-22T10:00:41.193" v="2481" actId="478"/>
          <ac:spMkLst>
            <pc:docMk/>
            <pc:sldMk cId="3576506084" sldId="1165"/>
            <ac:spMk id="135" creationId="{4973B6B2-0F8F-4EFB-87EC-F9A3BA3B984B}"/>
          </ac:spMkLst>
        </pc:spChg>
        <pc:spChg chg="del">
          <ac:chgData name="Siegbert Rudolph" userId="2af4d44886c067cc" providerId="LiveId" clId="{C6BCCB6F-3D1A-4410-8055-51E9839771F8}" dt="2023-04-22T10:00:41.193" v="2481" actId="478"/>
          <ac:spMkLst>
            <pc:docMk/>
            <pc:sldMk cId="3576506084" sldId="1165"/>
            <ac:spMk id="136" creationId="{52E15064-2ED5-EB03-C637-94CC236F31D8}"/>
          </ac:spMkLst>
        </pc:spChg>
        <pc:spChg chg="del">
          <ac:chgData name="Siegbert Rudolph" userId="2af4d44886c067cc" providerId="LiveId" clId="{C6BCCB6F-3D1A-4410-8055-51E9839771F8}" dt="2023-04-22T10:00:53.893" v="2485" actId="478"/>
          <ac:spMkLst>
            <pc:docMk/>
            <pc:sldMk cId="3576506084" sldId="1165"/>
            <ac:spMk id="137" creationId="{C4046800-C420-7025-23A9-C577DFDBEC07}"/>
          </ac:spMkLst>
        </pc:spChg>
        <pc:spChg chg="del">
          <ac:chgData name="Siegbert Rudolph" userId="2af4d44886c067cc" providerId="LiveId" clId="{C6BCCB6F-3D1A-4410-8055-51E9839771F8}" dt="2023-04-22T10:00:53.893" v="2485" actId="478"/>
          <ac:spMkLst>
            <pc:docMk/>
            <pc:sldMk cId="3576506084" sldId="1165"/>
            <ac:spMk id="138" creationId="{AFF301B5-ED24-9EF3-CDEC-F96FA11B77FB}"/>
          </ac:spMkLst>
        </pc:spChg>
        <pc:spChg chg="mod">
          <ac:chgData name="Siegbert Rudolph" userId="2af4d44886c067cc" providerId="LiveId" clId="{C6BCCB6F-3D1A-4410-8055-51E9839771F8}" dt="2023-04-22T10:50:49.358" v="3184" actId="113"/>
          <ac:spMkLst>
            <pc:docMk/>
            <pc:sldMk cId="3576506084" sldId="1165"/>
            <ac:spMk id="139" creationId="{D578832E-BCDC-EB58-85A2-C12D94B0919B}"/>
          </ac:spMkLst>
        </pc:spChg>
        <pc:spChg chg="del mod">
          <ac:chgData name="Siegbert Rudolph" userId="2af4d44886c067cc" providerId="LiveId" clId="{C6BCCB6F-3D1A-4410-8055-51E9839771F8}" dt="2023-04-22T10:00:57.333" v="2486" actId="478"/>
          <ac:spMkLst>
            <pc:docMk/>
            <pc:sldMk cId="3576506084" sldId="1165"/>
            <ac:spMk id="140" creationId="{A5730C6D-C0D4-21FF-B894-1874808BE76C}"/>
          </ac:spMkLst>
        </pc:spChg>
        <pc:spChg chg="del">
          <ac:chgData name="Siegbert Rudolph" userId="2af4d44886c067cc" providerId="LiveId" clId="{C6BCCB6F-3D1A-4410-8055-51E9839771F8}" dt="2023-04-22T10:00:46.149" v="2482" actId="478"/>
          <ac:spMkLst>
            <pc:docMk/>
            <pc:sldMk cId="3576506084" sldId="1165"/>
            <ac:spMk id="141" creationId="{E83CE5CB-D4C4-2215-A2FD-9E7277E2C781}"/>
          </ac:spMkLst>
        </pc:spChg>
        <pc:spChg chg="del">
          <ac:chgData name="Siegbert Rudolph" userId="2af4d44886c067cc" providerId="LiveId" clId="{C6BCCB6F-3D1A-4410-8055-51E9839771F8}" dt="2023-04-22T10:00:53.893" v="2485" actId="478"/>
          <ac:spMkLst>
            <pc:docMk/>
            <pc:sldMk cId="3576506084" sldId="1165"/>
            <ac:spMk id="142" creationId="{ED91E6A1-9CB1-DF0A-8133-A424BA021E30}"/>
          </ac:spMkLst>
        </pc:spChg>
        <pc:spChg chg="del">
          <ac:chgData name="Siegbert Rudolph" userId="2af4d44886c067cc" providerId="LiveId" clId="{C6BCCB6F-3D1A-4410-8055-51E9839771F8}" dt="2023-04-22T10:00:46.149" v="2482" actId="478"/>
          <ac:spMkLst>
            <pc:docMk/>
            <pc:sldMk cId="3576506084" sldId="1165"/>
            <ac:spMk id="144" creationId="{54A0AED4-581F-B462-95AA-6CFADDBA2A06}"/>
          </ac:spMkLst>
        </pc:spChg>
        <pc:spChg chg="del">
          <ac:chgData name="Siegbert Rudolph" userId="2af4d44886c067cc" providerId="LiveId" clId="{C6BCCB6F-3D1A-4410-8055-51E9839771F8}" dt="2023-04-22T10:00:46.149" v="2482" actId="478"/>
          <ac:spMkLst>
            <pc:docMk/>
            <pc:sldMk cId="3576506084" sldId="1165"/>
            <ac:spMk id="145" creationId="{3DFF0703-90EC-E07F-BFED-8B944B476B1B}"/>
          </ac:spMkLst>
        </pc:spChg>
        <pc:spChg chg="del">
          <ac:chgData name="Siegbert Rudolph" userId="2af4d44886c067cc" providerId="LiveId" clId="{C6BCCB6F-3D1A-4410-8055-51E9839771F8}" dt="2023-04-22T10:00:46.149" v="2482" actId="478"/>
          <ac:spMkLst>
            <pc:docMk/>
            <pc:sldMk cId="3576506084" sldId="1165"/>
            <ac:spMk id="146" creationId="{4179C103-4F27-00F8-DB8F-22FA37893F0B}"/>
          </ac:spMkLst>
        </pc:spChg>
        <pc:spChg chg="add del mod">
          <ac:chgData name="Siegbert Rudolph" userId="2af4d44886c067cc" providerId="LiveId" clId="{C6BCCB6F-3D1A-4410-8055-51E9839771F8}" dt="2023-04-22T10:00:46.149" v="2482" actId="478"/>
          <ac:spMkLst>
            <pc:docMk/>
            <pc:sldMk cId="3576506084" sldId="1165"/>
            <ac:spMk id="147" creationId="{B37E2D04-7AB2-96C7-0B4E-91D77412E7DF}"/>
          </ac:spMkLst>
        </pc:spChg>
        <pc:spChg chg="del">
          <ac:chgData name="Siegbert Rudolph" userId="2af4d44886c067cc" providerId="LiveId" clId="{C6BCCB6F-3D1A-4410-8055-51E9839771F8}" dt="2023-04-22T10:00:53.893" v="2485" actId="478"/>
          <ac:spMkLst>
            <pc:docMk/>
            <pc:sldMk cId="3576506084" sldId="1165"/>
            <ac:spMk id="148" creationId="{8E602C1E-010E-7D89-A246-81EDEFABA228}"/>
          </ac:spMkLst>
        </pc:spChg>
        <pc:spChg chg="del">
          <ac:chgData name="Siegbert Rudolph" userId="2af4d44886c067cc" providerId="LiveId" clId="{C6BCCB6F-3D1A-4410-8055-51E9839771F8}" dt="2023-04-22T09:35:10.499" v="2290" actId="478"/>
          <ac:spMkLst>
            <pc:docMk/>
            <pc:sldMk cId="3576506084" sldId="1165"/>
            <ac:spMk id="149" creationId="{D53BBD57-F404-C4DA-D6EE-0F6C82479170}"/>
          </ac:spMkLst>
        </pc:spChg>
        <pc:spChg chg="add del mod">
          <ac:chgData name="Siegbert Rudolph" userId="2af4d44886c067cc" providerId="LiveId" clId="{C6BCCB6F-3D1A-4410-8055-51E9839771F8}" dt="2023-04-22T10:00:46.149" v="2482" actId="478"/>
          <ac:spMkLst>
            <pc:docMk/>
            <pc:sldMk cId="3576506084" sldId="1165"/>
            <ac:spMk id="150" creationId="{CF514471-3673-91B7-BAAF-ABD00326F0E3}"/>
          </ac:spMkLst>
        </pc:spChg>
        <pc:spChg chg="del mod">
          <ac:chgData name="Siegbert Rudolph" userId="2af4d44886c067cc" providerId="LiveId" clId="{C6BCCB6F-3D1A-4410-8055-51E9839771F8}" dt="2023-04-22T10:00:41.193" v="2481" actId="478"/>
          <ac:spMkLst>
            <pc:docMk/>
            <pc:sldMk cId="3576506084" sldId="1165"/>
            <ac:spMk id="151" creationId="{C34B8859-1F4B-32B3-EA47-6EDCA6A02A2F}"/>
          </ac:spMkLst>
        </pc:spChg>
        <pc:spChg chg="del">
          <ac:chgData name="Siegbert Rudolph" userId="2af4d44886c067cc" providerId="LiveId" clId="{C6BCCB6F-3D1A-4410-8055-51E9839771F8}" dt="2023-04-22T10:00:41.193" v="2481" actId="478"/>
          <ac:spMkLst>
            <pc:docMk/>
            <pc:sldMk cId="3576506084" sldId="1165"/>
            <ac:spMk id="152" creationId="{040D26FC-6A52-2CA0-F81B-11D4F50FC1AD}"/>
          </ac:spMkLst>
        </pc:spChg>
        <pc:spChg chg="del mod">
          <ac:chgData name="Siegbert Rudolph" userId="2af4d44886c067cc" providerId="LiveId" clId="{C6BCCB6F-3D1A-4410-8055-51E9839771F8}" dt="2023-04-22T10:01:01.442" v="2487" actId="478"/>
          <ac:spMkLst>
            <pc:docMk/>
            <pc:sldMk cId="3576506084" sldId="1165"/>
            <ac:spMk id="153" creationId="{FD1BC391-852D-9E04-D325-7BFD811E9154}"/>
          </ac:spMkLst>
        </pc:spChg>
        <pc:spChg chg="del">
          <ac:chgData name="Siegbert Rudolph" userId="2af4d44886c067cc" providerId="LiveId" clId="{C6BCCB6F-3D1A-4410-8055-51E9839771F8}" dt="2023-04-22T10:00:46.149" v="2482" actId="478"/>
          <ac:spMkLst>
            <pc:docMk/>
            <pc:sldMk cId="3576506084" sldId="1165"/>
            <ac:spMk id="154" creationId="{1DEFAB51-B111-F2F7-4EA4-A5C7A0B3C29D}"/>
          </ac:spMkLst>
        </pc:spChg>
        <pc:spChg chg="del">
          <ac:chgData name="Siegbert Rudolph" userId="2af4d44886c067cc" providerId="LiveId" clId="{C6BCCB6F-3D1A-4410-8055-51E9839771F8}" dt="2023-04-22T10:00:46.149" v="2482" actId="478"/>
          <ac:spMkLst>
            <pc:docMk/>
            <pc:sldMk cId="3576506084" sldId="1165"/>
            <ac:spMk id="155" creationId="{27B83906-4981-EEB7-A41B-9DDCD70B444C}"/>
          </ac:spMkLst>
        </pc:spChg>
        <pc:spChg chg="del">
          <ac:chgData name="Siegbert Rudolph" userId="2af4d44886c067cc" providerId="LiveId" clId="{C6BCCB6F-3D1A-4410-8055-51E9839771F8}" dt="2023-04-22T09:42:17.979" v="2389" actId="478"/>
          <ac:spMkLst>
            <pc:docMk/>
            <pc:sldMk cId="3576506084" sldId="1165"/>
            <ac:spMk id="156" creationId="{9BF11BB9-2542-29F0-18D3-6E10C59321DE}"/>
          </ac:spMkLst>
        </pc:spChg>
        <pc:spChg chg="del mod">
          <ac:chgData name="Siegbert Rudolph" userId="2af4d44886c067cc" providerId="LiveId" clId="{C6BCCB6F-3D1A-4410-8055-51E9839771F8}" dt="2023-04-22T09:42:17.979" v="2389" actId="478"/>
          <ac:spMkLst>
            <pc:docMk/>
            <pc:sldMk cId="3576506084" sldId="1165"/>
            <ac:spMk id="157" creationId="{E16EEEC6-E972-133E-A99C-6D0ACB234ECA}"/>
          </ac:spMkLst>
        </pc:spChg>
        <pc:spChg chg="del">
          <ac:chgData name="Siegbert Rudolph" userId="2af4d44886c067cc" providerId="LiveId" clId="{C6BCCB6F-3D1A-4410-8055-51E9839771F8}" dt="2023-04-22T09:42:17.979" v="2389" actId="478"/>
          <ac:spMkLst>
            <pc:docMk/>
            <pc:sldMk cId="3576506084" sldId="1165"/>
            <ac:spMk id="158" creationId="{AE0D5365-8318-8713-A73A-A349804F3AE0}"/>
          </ac:spMkLst>
        </pc:spChg>
        <pc:spChg chg="del">
          <ac:chgData name="Siegbert Rudolph" userId="2af4d44886c067cc" providerId="LiveId" clId="{C6BCCB6F-3D1A-4410-8055-51E9839771F8}" dt="2023-04-22T09:42:17.979" v="2389" actId="478"/>
          <ac:spMkLst>
            <pc:docMk/>
            <pc:sldMk cId="3576506084" sldId="1165"/>
            <ac:spMk id="160" creationId="{B78956ED-01C5-383A-F038-AA8E3813D1EE}"/>
          </ac:spMkLst>
        </pc:spChg>
        <pc:spChg chg="del">
          <ac:chgData name="Siegbert Rudolph" userId="2af4d44886c067cc" providerId="LiveId" clId="{C6BCCB6F-3D1A-4410-8055-51E9839771F8}" dt="2023-04-22T09:42:17.979" v="2389" actId="478"/>
          <ac:spMkLst>
            <pc:docMk/>
            <pc:sldMk cId="3576506084" sldId="1165"/>
            <ac:spMk id="161" creationId="{3D471EEF-E5AD-5FBD-4523-D286A790CAD7}"/>
          </ac:spMkLst>
        </pc:spChg>
        <pc:spChg chg="del">
          <ac:chgData name="Siegbert Rudolph" userId="2af4d44886c067cc" providerId="LiveId" clId="{C6BCCB6F-3D1A-4410-8055-51E9839771F8}" dt="2023-04-22T09:42:17.979" v="2389" actId="478"/>
          <ac:spMkLst>
            <pc:docMk/>
            <pc:sldMk cId="3576506084" sldId="1165"/>
            <ac:spMk id="162" creationId="{B0695D84-18BB-EE46-F2FC-27CDFD45604B}"/>
          </ac:spMkLst>
        </pc:spChg>
        <pc:spChg chg="del">
          <ac:chgData name="Siegbert Rudolph" userId="2af4d44886c067cc" providerId="LiveId" clId="{C6BCCB6F-3D1A-4410-8055-51E9839771F8}" dt="2023-04-22T10:00:46.149" v="2482" actId="478"/>
          <ac:spMkLst>
            <pc:docMk/>
            <pc:sldMk cId="3576506084" sldId="1165"/>
            <ac:spMk id="163" creationId="{FE8304F8-1887-5E95-FD71-9C4F4528A69E}"/>
          </ac:spMkLst>
        </pc:spChg>
        <pc:spChg chg="del mod">
          <ac:chgData name="Siegbert Rudolph" userId="2af4d44886c067cc" providerId="LiveId" clId="{C6BCCB6F-3D1A-4410-8055-51E9839771F8}" dt="2023-04-22T10:00:46.149" v="2482" actId="478"/>
          <ac:spMkLst>
            <pc:docMk/>
            <pc:sldMk cId="3576506084" sldId="1165"/>
            <ac:spMk id="164" creationId="{B106602C-4371-97A9-CA76-F7EF46E6BC38}"/>
          </ac:spMkLst>
        </pc:spChg>
        <pc:spChg chg="del">
          <ac:chgData name="Siegbert Rudolph" userId="2af4d44886c067cc" providerId="LiveId" clId="{C6BCCB6F-3D1A-4410-8055-51E9839771F8}" dt="2023-04-22T10:00:46.149" v="2482" actId="478"/>
          <ac:spMkLst>
            <pc:docMk/>
            <pc:sldMk cId="3576506084" sldId="1165"/>
            <ac:spMk id="165" creationId="{E524A980-DDBE-8286-784A-0156FA5CD471}"/>
          </ac:spMkLst>
        </pc:spChg>
        <pc:spChg chg="del">
          <ac:chgData name="Siegbert Rudolph" userId="2af4d44886c067cc" providerId="LiveId" clId="{C6BCCB6F-3D1A-4410-8055-51E9839771F8}" dt="2023-04-22T10:00:46.149" v="2482" actId="478"/>
          <ac:spMkLst>
            <pc:docMk/>
            <pc:sldMk cId="3576506084" sldId="1165"/>
            <ac:spMk id="167" creationId="{5AFAB21D-C7AD-B690-966E-9EBE61AB6B2A}"/>
          </ac:spMkLst>
        </pc:spChg>
        <pc:spChg chg="del">
          <ac:chgData name="Siegbert Rudolph" userId="2af4d44886c067cc" providerId="LiveId" clId="{C6BCCB6F-3D1A-4410-8055-51E9839771F8}" dt="2023-04-22T10:00:46.149" v="2482" actId="478"/>
          <ac:spMkLst>
            <pc:docMk/>
            <pc:sldMk cId="3576506084" sldId="1165"/>
            <ac:spMk id="168" creationId="{72F7A44D-47E5-2B7F-192D-9B23E0298726}"/>
          </ac:spMkLst>
        </pc:spChg>
        <pc:spChg chg="del">
          <ac:chgData name="Siegbert Rudolph" userId="2af4d44886c067cc" providerId="LiveId" clId="{C6BCCB6F-3D1A-4410-8055-51E9839771F8}" dt="2023-04-22T10:00:46.149" v="2482" actId="478"/>
          <ac:spMkLst>
            <pc:docMk/>
            <pc:sldMk cId="3576506084" sldId="1165"/>
            <ac:spMk id="169" creationId="{07E9DF0F-DE91-C35C-1944-65A727DAD9A1}"/>
          </ac:spMkLst>
        </pc:spChg>
        <pc:spChg chg="del">
          <ac:chgData name="Siegbert Rudolph" userId="2af4d44886c067cc" providerId="LiveId" clId="{C6BCCB6F-3D1A-4410-8055-51E9839771F8}" dt="2023-04-22T10:00:46.149" v="2482" actId="478"/>
          <ac:spMkLst>
            <pc:docMk/>
            <pc:sldMk cId="3576506084" sldId="1165"/>
            <ac:spMk id="170" creationId="{2AC1D673-A9BD-EC00-81D7-48A061A451DA}"/>
          </ac:spMkLst>
        </pc:spChg>
        <pc:spChg chg="del mod">
          <ac:chgData name="Siegbert Rudolph" userId="2af4d44886c067cc" providerId="LiveId" clId="{C6BCCB6F-3D1A-4410-8055-51E9839771F8}" dt="2023-04-22T10:00:46.149" v="2482" actId="478"/>
          <ac:spMkLst>
            <pc:docMk/>
            <pc:sldMk cId="3576506084" sldId="1165"/>
            <ac:spMk id="171" creationId="{9D224F4E-B085-0FC5-2E62-0427AA4F33EB}"/>
          </ac:spMkLst>
        </pc:spChg>
        <pc:spChg chg="del">
          <ac:chgData name="Siegbert Rudolph" userId="2af4d44886c067cc" providerId="LiveId" clId="{C6BCCB6F-3D1A-4410-8055-51E9839771F8}" dt="2023-04-22T10:00:46.149" v="2482" actId="478"/>
          <ac:spMkLst>
            <pc:docMk/>
            <pc:sldMk cId="3576506084" sldId="1165"/>
            <ac:spMk id="172" creationId="{D484F53B-68B9-0191-A276-F9BD3133C94F}"/>
          </ac:spMkLst>
        </pc:spChg>
        <pc:spChg chg="del">
          <ac:chgData name="Siegbert Rudolph" userId="2af4d44886c067cc" providerId="LiveId" clId="{C6BCCB6F-3D1A-4410-8055-51E9839771F8}" dt="2023-04-22T10:00:46.149" v="2482" actId="478"/>
          <ac:spMkLst>
            <pc:docMk/>
            <pc:sldMk cId="3576506084" sldId="1165"/>
            <ac:spMk id="173" creationId="{A2E24848-7DB5-5E29-7A18-25A9FE4AD203}"/>
          </ac:spMkLst>
        </pc:spChg>
        <pc:spChg chg="del">
          <ac:chgData name="Siegbert Rudolph" userId="2af4d44886c067cc" providerId="LiveId" clId="{C6BCCB6F-3D1A-4410-8055-51E9839771F8}" dt="2023-04-22T10:00:46.149" v="2482" actId="478"/>
          <ac:spMkLst>
            <pc:docMk/>
            <pc:sldMk cId="3576506084" sldId="1165"/>
            <ac:spMk id="174" creationId="{84E3B9B7-F2D3-5926-EF7C-508813EB987A}"/>
          </ac:spMkLst>
        </pc:spChg>
        <pc:spChg chg="del mod">
          <ac:chgData name="Siegbert Rudolph" userId="2af4d44886c067cc" providerId="LiveId" clId="{C6BCCB6F-3D1A-4410-8055-51E9839771F8}" dt="2023-04-22T10:00:41.193" v="2481" actId="478"/>
          <ac:spMkLst>
            <pc:docMk/>
            <pc:sldMk cId="3576506084" sldId="1165"/>
            <ac:spMk id="175" creationId="{723000F2-E1C8-2E83-0DB0-E706EFACD440}"/>
          </ac:spMkLst>
        </pc:spChg>
        <pc:spChg chg="del">
          <ac:chgData name="Siegbert Rudolph" userId="2af4d44886c067cc" providerId="LiveId" clId="{C6BCCB6F-3D1A-4410-8055-51E9839771F8}" dt="2023-04-22T10:00:41.193" v="2481" actId="478"/>
          <ac:spMkLst>
            <pc:docMk/>
            <pc:sldMk cId="3576506084" sldId="1165"/>
            <ac:spMk id="176" creationId="{43E762DE-96B2-3124-4873-F1E95E835FF9}"/>
          </ac:spMkLst>
        </pc:spChg>
        <pc:spChg chg="del">
          <ac:chgData name="Siegbert Rudolph" userId="2af4d44886c067cc" providerId="LiveId" clId="{C6BCCB6F-3D1A-4410-8055-51E9839771F8}" dt="2023-04-22T10:00:46.149" v="2482" actId="478"/>
          <ac:spMkLst>
            <pc:docMk/>
            <pc:sldMk cId="3576506084" sldId="1165"/>
            <ac:spMk id="177" creationId="{2B46F5A1-B7FC-59DD-10D5-FC61272DB69C}"/>
          </ac:spMkLst>
        </pc:spChg>
        <pc:spChg chg="del">
          <ac:chgData name="Siegbert Rudolph" userId="2af4d44886c067cc" providerId="LiveId" clId="{C6BCCB6F-3D1A-4410-8055-51E9839771F8}" dt="2023-04-22T10:00:46.149" v="2482" actId="478"/>
          <ac:spMkLst>
            <pc:docMk/>
            <pc:sldMk cId="3576506084" sldId="1165"/>
            <ac:spMk id="178" creationId="{07D0632D-1AEE-C602-7B0F-7B840AA8D1FC}"/>
          </ac:spMkLst>
        </pc:spChg>
        <pc:spChg chg="del">
          <ac:chgData name="Siegbert Rudolph" userId="2af4d44886c067cc" providerId="LiveId" clId="{C6BCCB6F-3D1A-4410-8055-51E9839771F8}" dt="2023-04-22T10:00:41.193" v="2481" actId="478"/>
          <ac:spMkLst>
            <pc:docMk/>
            <pc:sldMk cId="3576506084" sldId="1165"/>
            <ac:spMk id="179" creationId="{066D8FFD-5ABF-1A01-4160-8D266989F961}"/>
          </ac:spMkLst>
        </pc:spChg>
        <pc:spChg chg="add del mod">
          <ac:chgData name="Siegbert Rudolph" userId="2af4d44886c067cc" providerId="LiveId" clId="{C6BCCB6F-3D1A-4410-8055-51E9839771F8}" dt="2023-04-22T10:00:46.149" v="2482" actId="478"/>
          <ac:spMkLst>
            <pc:docMk/>
            <pc:sldMk cId="3576506084" sldId="1165"/>
            <ac:spMk id="180" creationId="{7F86FD38-7879-1DD8-C5FF-D58F19B0D8D7}"/>
          </ac:spMkLst>
        </pc:spChg>
        <pc:spChg chg="del">
          <ac:chgData name="Siegbert Rudolph" userId="2af4d44886c067cc" providerId="LiveId" clId="{C6BCCB6F-3D1A-4410-8055-51E9839771F8}" dt="2023-04-22T10:00:46.149" v="2482" actId="478"/>
          <ac:spMkLst>
            <pc:docMk/>
            <pc:sldMk cId="3576506084" sldId="1165"/>
            <ac:spMk id="181" creationId="{D08D46B9-BBD8-465D-9A94-CAF170C61376}"/>
          </ac:spMkLst>
        </pc:spChg>
        <pc:spChg chg="del mod">
          <ac:chgData name="Siegbert Rudolph" userId="2af4d44886c067cc" providerId="LiveId" clId="{C6BCCB6F-3D1A-4410-8055-51E9839771F8}" dt="2023-04-22T10:00:46.149" v="2482" actId="478"/>
          <ac:spMkLst>
            <pc:docMk/>
            <pc:sldMk cId="3576506084" sldId="1165"/>
            <ac:spMk id="182" creationId="{8161C103-D43E-39F4-0620-85E1758EAF88}"/>
          </ac:spMkLst>
        </pc:spChg>
        <pc:spChg chg="del mod">
          <ac:chgData name="Siegbert Rudolph" userId="2af4d44886c067cc" providerId="LiveId" clId="{C6BCCB6F-3D1A-4410-8055-51E9839771F8}" dt="2023-04-22T10:00:46.149" v="2482" actId="478"/>
          <ac:spMkLst>
            <pc:docMk/>
            <pc:sldMk cId="3576506084" sldId="1165"/>
            <ac:spMk id="183" creationId="{E68681FE-C534-E490-0084-58F392E11A84}"/>
          </ac:spMkLst>
        </pc:spChg>
        <pc:spChg chg="del">
          <ac:chgData name="Siegbert Rudolph" userId="2af4d44886c067cc" providerId="LiveId" clId="{C6BCCB6F-3D1A-4410-8055-51E9839771F8}" dt="2023-04-22T09:44:17.760" v="2417" actId="478"/>
          <ac:spMkLst>
            <pc:docMk/>
            <pc:sldMk cId="3576506084" sldId="1165"/>
            <ac:spMk id="184" creationId="{C991D133-9CA6-509E-C285-C1AA45258187}"/>
          </ac:spMkLst>
        </pc:spChg>
        <pc:spChg chg="del">
          <ac:chgData name="Siegbert Rudolph" userId="2af4d44886c067cc" providerId="LiveId" clId="{C6BCCB6F-3D1A-4410-8055-51E9839771F8}" dt="2023-04-22T09:44:17.760" v="2417" actId="478"/>
          <ac:spMkLst>
            <pc:docMk/>
            <pc:sldMk cId="3576506084" sldId="1165"/>
            <ac:spMk id="185" creationId="{B34437BE-B5B4-1258-96A0-8FF388CA6307}"/>
          </ac:spMkLst>
        </pc:spChg>
        <pc:spChg chg="del mod">
          <ac:chgData name="Siegbert Rudolph" userId="2af4d44886c067cc" providerId="LiveId" clId="{C6BCCB6F-3D1A-4410-8055-51E9839771F8}" dt="2023-04-22T10:00:57.333" v="2486" actId="478"/>
          <ac:spMkLst>
            <pc:docMk/>
            <pc:sldMk cId="3576506084" sldId="1165"/>
            <ac:spMk id="186" creationId="{CFF58D08-CCE0-57A8-FA07-F0CB078DF4B9}"/>
          </ac:spMkLst>
        </pc:spChg>
        <pc:spChg chg="del">
          <ac:chgData name="Siegbert Rudolph" userId="2af4d44886c067cc" providerId="LiveId" clId="{C6BCCB6F-3D1A-4410-8055-51E9839771F8}" dt="2023-04-22T10:00:46.149" v="2482" actId="478"/>
          <ac:spMkLst>
            <pc:docMk/>
            <pc:sldMk cId="3576506084" sldId="1165"/>
            <ac:spMk id="187" creationId="{97D569FC-C603-9790-8EBF-111BC0DCF99B}"/>
          </ac:spMkLst>
        </pc:spChg>
        <pc:spChg chg="del mod">
          <ac:chgData name="Siegbert Rudolph" userId="2af4d44886c067cc" providerId="LiveId" clId="{C6BCCB6F-3D1A-4410-8055-51E9839771F8}" dt="2023-04-22T10:00:41.193" v="2481" actId="478"/>
          <ac:spMkLst>
            <pc:docMk/>
            <pc:sldMk cId="3576506084" sldId="1165"/>
            <ac:spMk id="188" creationId="{151206BA-8CE0-53D1-5F96-11FB5BF1F6AC}"/>
          </ac:spMkLst>
        </pc:spChg>
        <pc:spChg chg="del mod">
          <ac:chgData name="Siegbert Rudolph" userId="2af4d44886c067cc" providerId="LiveId" clId="{C6BCCB6F-3D1A-4410-8055-51E9839771F8}" dt="2023-04-22T09:36:51.495" v="2320" actId="478"/>
          <ac:spMkLst>
            <pc:docMk/>
            <pc:sldMk cId="3576506084" sldId="1165"/>
            <ac:spMk id="189" creationId="{0AA548DC-4507-F461-B460-14C3EF77B230}"/>
          </ac:spMkLst>
        </pc:spChg>
        <pc:spChg chg="del mod">
          <ac:chgData name="Siegbert Rudolph" userId="2af4d44886c067cc" providerId="LiveId" clId="{C6BCCB6F-3D1A-4410-8055-51E9839771F8}" dt="2023-04-22T10:00:57.333" v="2486" actId="478"/>
          <ac:spMkLst>
            <pc:docMk/>
            <pc:sldMk cId="3576506084" sldId="1165"/>
            <ac:spMk id="190" creationId="{DADF0ACA-BDBD-87C0-32CA-AA86611128E1}"/>
          </ac:spMkLst>
        </pc:spChg>
        <pc:spChg chg="del">
          <ac:chgData name="Siegbert Rudolph" userId="2af4d44886c067cc" providerId="LiveId" clId="{C6BCCB6F-3D1A-4410-8055-51E9839771F8}" dt="2023-04-22T09:35:10.499" v="2290" actId="478"/>
          <ac:spMkLst>
            <pc:docMk/>
            <pc:sldMk cId="3576506084" sldId="1165"/>
            <ac:spMk id="191" creationId="{3F077FCF-AA02-A235-CFA5-4087BF43AD6F}"/>
          </ac:spMkLst>
        </pc:spChg>
        <pc:spChg chg="del">
          <ac:chgData name="Siegbert Rudolph" userId="2af4d44886c067cc" providerId="LiveId" clId="{C6BCCB6F-3D1A-4410-8055-51E9839771F8}" dt="2023-04-22T09:38:55.791" v="2365" actId="478"/>
          <ac:spMkLst>
            <pc:docMk/>
            <pc:sldMk cId="3576506084" sldId="1165"/>
            <ac:spMk id="192" creationId="{CEF924BF-6622-4D47-9A0A-3611B666BCED}"/>
          </ac:spMkLst>
        </pc:spChg>
        <pc:spChg chg="del mod">
          <ac:chgData name="Siegbert Rudolph" userId="2af4d44886c067cc" providerId="LiveId" clId="{C6BCCB6F-3D1A-4410-8055-51E9839771F8}" dt="2023-04-22T10:00:41.193" v="2481" actId="478"/>
          <ac:spMkLst>
            <pc:docMk/>
            <pc:sldMk cId="3576506084" sldId="1165"/>
            <ac:spMk id="193" creationId="{037E945B-B2EA-FFD3-8920-83C1CC561DEB}"/>
          </ac:spMkLst>
        </pc:spChg>
        <pc:spChg chg="add del mod">
          <ac:chgData name="Siegbert Rudolph" userId="2af4d44886c067cc" providerId="LiveId" clId="{C6BCCB6F-3D1A-4410-8055-51E9839771F8}" dt="2023-04-22T10:00:46.149" v="2482" actId="478"/>
          <ac:spMkLst>
            <pc:docMk/>
            <pc:sldMk cId="3576506084" sldId="1165"/>
            <ac:spMk id="194" creationId="{B0995EF5-4749-2C7C-3EE6-35A535769386}"/>
          </ac:spMkLst>
        </pc:spChg>
        <pc:spChg chg="add del mod">
          <ac:chgData name="Siegbert Rudolph" userId="2af4d44886c067cc" providerId="LiveId" clId="{C6BCCB6F-3D1A-4410-8055-51E9839771F8}" dt="2023-04-22T10:00:46.149" v="2482" actId="478"/>
          <ac:spMkLst>
            <pc:docMk/>
            <pc:sldMk cId="3576506084" sldId="1165"/>
            <ac:spMk id="195" creationId="{6107F283-52DB-0254-8EA4-D36AE5E28078}"/>
          </ac:spMkLst>
        </pc:spChg>
        <pc:spChg chg="add del mod">
          <ac:chgData name="Siegbert Rudolph" userId="2af4d44886c067cc" providerId="LiveId" clId="{C6BCCB6F-3D1A-4410-8055-51E9839771F8}" dt="2023-04-22T10:00:41.193" v="2481" actId="478"/>
          <ac:spMkLst>
            <pc:docMk/>
            <pc:sldMk cId="3576506084" sldId="1165"/>
            <ac:spMk id="196" creationId="{99148FAD-C715-D250-D5C4-FE9BA2451B15}"/>
          </ac:spMkLst>
        </pc:spChg>
        <pc:spChg chg="add del mod">
          <ac:chgData name="Siegbert Rudolph" userId="2af4d44886c067cc" providerId="LiveId" clId="{C6BCCB6F-3D1A-4410-8055-51E9839771F8}" dt="2023-04-22T10:00:41.193" v="2481" actId="478"/>
          <ac:spMkLst>
            <pc:docMk/>
            <pc:sldMk cId="3576506084" sldId="1165"/>
            <ac:spMk id="197" creationId="{84CD3B91-E7A8-1C49-B958-0FED5FADB894}"/>
          </ac:spMkLst>
        </pc:spChg>
        <pc:spChg chg="add del mod">
          <ac:chgData name="Siegbert Rudolph" userId="2af4d44886c067cc" providerId="LiveId" clId="{C6BCCB6F-3D1A-4410-8055-51E9839771F8}" dt="2023-04-22T10:00:41.193" v="2481" actId="478"/>
          <ac:spMkLst>
            <pc:docMk/>
            <pc:sldMk cId="3576506084" sldId="1165"/>
            <ac:spMk id="198" creationId="{762FF316-4346-5750-9400-56AFD48C65E6}"/>
          </ac:spMkLst>
        </pc:spChg>
        <pc:spChg chg="add del mod">
          <ac:chgData name="Siegbert Rudolph" userId="2af4d44886c067cc" providerId="LiveId" clId="{C6BCCB6F-3D1A-4410-8055-51E9839771F8}" dt="2023-04-22T10:00:46.149" v="2482" actId="478"/>
          <ac:spMkLst>
            <pc:docMk/>
            <pc:sldMk cId="3576506084" sldId="1165"/>
            <ac:spMk id="199" creationId="{CA609D1F-80F7-7634-5508-6730D54F8799}"/>
          </ac:spMkLst>
        </pc:spChg>
        <pc:spChg chg="add del mod">
          <ac:chgData name="Siegbert Rudolph" userId="2af4d44886c067cc" providerId="LiveId" clId="{C6BCCB6F-3D1A-4410-8055-51E9839771F8}" dt="2023-04-22T10:00:41.193" v="2481" actId="478"/>
          <ac:spMkLst>
            <pc:docMk/>
            <pc:sldMk cId="3576506084" sldId="1165"/>
            <ac:spMk id="200" creationId="{B2FF76BC-AEC7-F6EE-161A-B87C31979B88}"/>
          </ac:spMkLst>
        </pc:spChg>
        <pc:spChg chg="add del mod">
          <ac:chgData name="Siegbert Rudolph" userId="2af4d44886c067cc" providerId="LiveId" clId="{C6BCCB6F-3D1A-4410-8055-51E9839771F8}" dt="2023-04-22T10:00:48.067" v="2483" actId="478"/>
          <ac:spMkLst>
            <pc:docMk/>
            <pc:sldMk cId="3576506084" sldId="1165"/>
            <ac:spMk id="201" creationId="{6A93B20A-6E5B-200E-77F0-E33C2290EDD6}"/>
          </ac:spMkLst>
        </pc:spChg>
        <pc:spChg chg="add del mod">
          <ac:chgData name="Siegbert Rudolph" userId="2af4d44886c067cc" providerId="LiveId" clId="{C6BCCB6F-3D1A-4410-8055-51E9839771F8}" dt="2023-04-22T10:00:41.193" v="2481" actId="478"/>
          <ac:spMkLst>
            <pc:docMk/>
            <pc:sldMk cId="3576506084" sldId="1165"/>
            <ac:spMk id="202" creationId="{A82A2742-884D-242D-D2BB-1DF87D275B42}"/>
          </ac:spMkLst>
        </pc:spChg>
        <pc:spChg chg="add del mod">
          <ac:chgData name="Siegbert Rudolph" userId="2af4d44886c067cc" providerId="LiveId" clId="{C6BCCB6F-3D1A-4410-8055-51E9839771F8}" dt="2023-04-22T10:00:46.149" v="2482" actId="478"/>
          <ac:spMkLst>
            <pc:docMk/>
            <pc:sldMk cId="3576506084" sldId="1165"/>
            <ac:spMk id="203" creationId="{BB053096-0E45-9EF8-B55A-8873CC50057C}"/>
          </ac:spMkLst>
        </pc:spChg>
        <pc:spChg chg="add del mod">
          <ac:chgData name="Siegbert Rudolph" userId="2af4d44886c067cc" providerId="LiveId" clId="{C6BCCB6F-3D1A-4410-8055-51E9839771F8}" dt="2023-04-22T10:00:46.149" v="2482" actId="478"/>
          <ac:spMkLst>
            <pc:docMk/>
            <pc:sldMk cId="3576506084" sldId="1165"/>
            <ac:spMk id="204" creationId="{6ACBEB3A-D566-500B-A1AB-0BFCADCCC1E2}"/>
          </ac:spMkLst>
        </pc:spChg>
        <pc:spChg chg="add del mod">
          <ac:chgData name="Siegbert Rudolph" userId="2af4d44886c067cc" providerId="LiveId" clId="{C6BCCB6F-3D1A-4410-8055-51E9839771F8}" dt="2023-04-22T10:00:46.149" v="2482" actId="478"/>
          <ac:spMkLst>
            <pc:docMk/>
            <pc:sldMk cId="3576506084" sldId="1165"/>
            <ac:spMk id="205" creationId="{3F235F19-64AD-F66C-69EE-DDEC49088DB7}"/>
          </ac:spMkLst>
        </pc:spChg>
        <pc:spChg chg="add del mod">
          <ac:chgData name="Siegbert Rudolph" userId="2af4d44886c067cc" providerId="LiveId" clId="{C6BCCB6F-3D1A-4410-8055-51E9839771F8}" dt="2023-04-22T10:00:46.149" v="2482" actId="478"/>
          <ac:spMkLst>
            <pc:docMk/>
            <pc:sldMk cId="3576506084" sldId="1165"/>
            <ac:spMk id="207" creationId="{1BBA875A-9682-A656-F733-D0A51EBB742E}"/>
          </ac:spMkLst>
        </pc:spChg>
        <pc:spChg chg="add del mod">
          <ac:chgData name="Siegbert Rudolph" userId="2af4d44886c067cc" providerId="LiveId" clId="{C6BCCB6F-3D1A-4410-8055-51E9839771F8}" dt="2023-04-22T10:00:46.149" v="2482" actId="478"/>
          <ac:spMkLst>
            <pc:docMk/>
            <pc:sldMk cId="3576506084" sldId="1165"/>
            <ac:spMk id="208" creationId="{B353E848-EC0F-7749-B746-B1866F8574B5}"/>
          </ac:spMkLst>
        </pc:spChg>
        <pc:spChg chg="add del mod">
          <ac:chgData name="Siegbert Rudolph" userId="2af4d44886c067cc" providerId="LiveId" clId="{C6BCCB6F-3D1A-4410-8055-51E9839771F8}" dt="2023-04-22T10:00:46.149" v="2482" actId="478"/>
          <ac:spMkLst>
            <pc:docMk/>
            <pc:sldMk cId="3576506084" sldId="1165"/>
            <ac:spMk id="209" creationId="{94CDB936-7FBC-073C-355F-ADA33E820F1D}"/>
          </ac:spMkLst>
        </pc:spChg>
        <pc:spChg chg="add del mod">
          <ac:chgData name="Siegbert Rudolph" userId="2af4d44886c067cc" providerId="LiveId" clId="{C6BCCB6F-3D1A-4410-8055-51E9839771F8}" dt="2023-04-22T10:00:46.149" v="2482" actId="478"/>
          <ac:spMkLst>
            <pc:docMk/>
            <pc:sldMk cId="3576506084" sldId="1165"/>
            <ac:spMk id="210" creationId="{52A33030-8684-C41F-50A8-5718512DD606}"/>
          </ac:spMkLst>
        </pc:spChg>
        <pc:spChg chg="add del mod">
          <ac:chgData name="Siegbert Rudolph" userId="2af4d44886c067cc" providerId="LiveId" clId="{C6BCCB6F-3D1A-4410-8055-51E9839771F8}" dt="2023-04-22T10:00:46.149" v="2482" actId="478"/>
          <ac:spMkLst>
            <pc:docMk/>
            <pc:sldMk cId="3576506084" sldId="1165"/>
            <ac:spMk id="211" creationId="{2073BB3C-A028-A465-06CF-EA9A8ED94A36}"/>
          </ac:spMkLst>
        </pc:spChg>
        <pc:spChg chg="add del mod">
          <ac:chgData name="Siegbert Rudolph" userId="2af4d44886c067cc" providerId="LiveId" clId="{C6BCCB6F-3D1A-4410-8055-51E9839771F8}" dt="2023-04-22T10:00:46.149" v="2482" actId="478"/>
          <ac:spMkLst>
            <pc:docMk/>
            <pc:sldMk cId="3576506084" sldId="1165"/>
            <ac:spMk id="212" creationId="{4C27917F-5B2E-6D3C-6B81-C97BE716F7E3}"/>
          </ac:spMkLst>
        </pc:spChg>
        <pc:picChg chg="del">
          <ac:chgData name="Siegbert Rudolph" userId="2af4d44886c067cc" providerId="LiveId" clId="{C6BCCB6F-3D1A-4410-8055-51E9839771F8}" dt="2023-04-22T10:00:41.193" v="2481" actId="478"/>
          <ac:picMkLst>
            <pc:docMk/>
            <pc:sldMk cId="3576506084" sldId="1165"/>
            <ac:picMk id="6" creationId="{8C056BAA-2626-8361-DAF6-A633434C5BE2}"/>
          </ac:picMkLst>
        </pc:picChg>
        <pc:picChg chg="del mod">
          <ac:chgData name="Siegbert Rudolph" userId="2af4d44886c067cc" providerId="LiveId" clId="{C6BCCB6F-3D1A-4410-8055-51E9839771F8}" dt="2023-04-22T10:00:41.193" v="2481" actId="478"/>
          <ac:picMkLst>
            <pc:docMk/>
            <pc:sldMk cId="3576506084" sldId="1165"/>
            <ac:picMk id="19" creationId="{5490CEFD-6778-E968-16DF-56BAAF461F05}"/>
          </ac:picMkLst>
        </pc:picChg>
        <pc:picChg chg="del">
          <ac:chgData name="Siegbert Rudolph" userId="2af4d44886c067cc" providerId="LiveId" clId="{C6BCCB6F-3D1A-4410-8055-51E9839771F8}" dt="2023-04-22T10:00:41.193" v="2481" actId="478"/>
          <ac:picMkLst>
            <pc:docMk/>
            <pc:sldMk cId="3576506084" sldId="1165"/>
            <ac:picMk id="34" creationId="{A4C72C1B-E316-0711-A0C0-BD563C37CBAD}"/>
          </ac:picMkLst>
        </pc:picChg>
        <pc:picChg chg="del">
          <ac:chgData name="Siegbert Rudolph" userId="2af4d44886c067cc" providerId="LiveId" clId="{C6BCCB6F-3D1A-4410-8055-51E9839771F8}" dt="2023-04-22T10:00:41.193" v="2481" actId="478"/>
          <ac:picMkLst>
            <pc:docMk/>
            <pc:sldMk cId="3576506084" sldId="1165"/>
            <ac:picMk id="100" creationId="{D6F2C5CA-CD16-1D8A-7F8E-6B94318E76AB}"/>
          </ac:picMkLst>
        </pc:picChg>
        <pc:picChg chg="del">
          <ac:chgData name="Siegbert Rudolph" userId="2af4d44886c067cc" providerId="LiveId" clId="{C6BCCB6F-3D1A-4410-8055-51E9839771F8}" dt="2023-04-22T10:00:41.193" v="2481" actId="478"/>
          <ac:picMkLst>
            <pc:docMk/>
            <pc:sldMk cId="3576506084" sldId="1165"/>
            <ac:picMk id="109" creationId="{D737EEDD-C2AF-D029-5816-5F424F9DB559}"/>
          </ac:picMkLst>
        </pc:picChg>
        <pc:picChg chg="add del mod ord">
          <ac:chgData name="Siegbert Rudolph" userId="2af4d44886c067cc" providerId="LiveId" clId="{C6BCCB6F-3D1A-4410-8055-51E9839771F8}" dt="2023-04-22T10:45:00.596" v="3099" actId="478"/>
          <ac:picMkLst>
            <pc:docMk/>
            <pc:sldMk cId="3576506084" sldId="1165"/>
            <ac:picMk id="134" creationId="{6CA4D8E7-5D95-E704-9FEE-51230E41DB4B}"/>
          </ac:picMkLst>
        </pc:picChg>
        <pc:picChg chg="add del">
          <ac:chgData name="Siegbert Rudolph" userId="2af4d44886c067cc" providerId="LiveId" clId="{C6BCCB6F-3D1A-4410-8055-51E9839771F8}" dt="2023-04-22T10:45:48.366" v="3104" actId="478"/>
          <ac:picMkLst>
            <pc:docMk/>
            <pc:sldMk cId="3576506084" sldId="1165"/>
            <ac:picMk id="135" creationId="{AE60432E-0F43-6700-9A91-7132911AF4BE}"/>
          </ac:picMkLst>
        </pc:picChg>
        <pc:picChg chg="add mod">
          <ac:chgData name="Siegbert Rudolph" userId="2af4d44886c067cc" providerId="LiveId" clId="{C6BCCB6F-3D1A-4410-8055-51E9839771F8}" dt="2023-04-22T10:46:44.551" v="3110" actId="1076"/>
          <ac:picMkLst>
            <pc:docMk/>
            <pc:sldMk cId="3576506084" sldId="1165"/>
            <ac:picMk id="136" creationId="{B2265304-5E6B-0732-E258-68177F746D13}"/>
          </ac:picMkLst>
        </pc:picChg>
        <pc:picChg chg="del">
          <ac:chgData name="Siegbert Rudolph" userId="2af4d44886c067cc" providerId="LiveId" clId="{C6BCCB6F-3D1A-4410-8055-51E9839771F8}" dt="2023-04-22T10:00:53.893" v="2485" actId="478"/>
          <ac:picMkLst>
            <pc:docMk/>
            <pc:sldMk cId="3576506084" sldId="1165"/>
            <ac:picMk id="143" creationId="{C7EBDF72-9666-09B2-EB86-3866F3CC8811}"/>
          </ac:picMkLst>
        </pc:picChg>
        <pc:picChg chg="del">
          <ac:chgData name="Siegbert Rudolph" userId="2af4d44886c067cc" providerId="LiveId" clId="{C6BCCB6F-3D1A-4410-8055-51E9839771F8}" dt="2023-04-22T09:42:17.979" v="2389" actId="478"/>
          <ac:picMkLst>
            <pc:docMk/>
            <pc:sldMk cId="3576506084" sldId="1165"/>
            <ac:picMk id="159" creationId="{DF016535-0D75-4B05-6DBE-8BC495215540}"/>
          </ac:picMkLst>
        </pc:picChg>
        <pc:picChg chg="del">
          <ac:chgData name="Siegbert Rudolph" userId="2af4d44886c067cc" providerId="LiveId" clId="{C6BCCB6F-3D1A-4410-8055-51E9839771F8}" dt="2023-04-22T10:00:46.149" v="2482" actId="478"/>
          <ac:picMkLst>
            <pc:docMk/>
            <pc:sldMk cId="3576506084" sldId="1165"/>
            <ac:picMk id="166" creationId="{48CCFC3F-1707-ACF6-8B4F-1C47E164307C}"/>
          </ac:picMkLst>
        </pc:picChg>
        <pc:picChg chg="add del mod">
          <ac:chgData name="Siegbert Rudolph" userId="2af4d44886c067cc" providerId="LiveId" clId="{C6BCCB6F-3D1A-4410-8055-51E9839771F8}" dt="2023-04-22T10:00:46.149" v="2482" actId="478"/>
          <ac:picMkLst>
            <pc:docMk/>
            <pc:sldMk cId="3576506084" sldId="1165"/>
            <ac:picMk id="206" creationId="{2789B938-E5E5-B044-6D87-EA74AE8E89C6}"/>
          </ac:picMkLst>
        </pc:picChg>
      </pc:sldChg>
      <pc:sldChg chg="add del">
        <pc:chgData name="Siegbert Rudolph" userId="2af4d44886c067cc" providerId="LiveId" clId="{C6BCCB6F-3D1A-4410-8055-51E9839771F8}" dt="2023-04-22T09:24:13.752" v="2103" actId="47"/>
        <pc:sldMkLst>
          <pc:docMk/>
          <pc:sldMk cId="324923515" sldId="1166"/>
        </pc:sldMkLst>
      </pc:sldChg>
      <pc:sldChg chg="addSp delSp modSp add del mod ord modAnim">
        <pc:chgData name="Siegbert Rudolph" userId="2af4d44886c067cc" providerId="LiveId" clId="{C6BCCB6F-3D1A-4410-8055-51E9839771F8}" dt="2023-04-24T06:37:20.617" v="9062" actId="47"/>
        <pc:sldMkLst>
          <pc:docMk/>
          <pc:sldMk cId="4126739606" sldId="1166"/>
        </pc:sldMkLst>
        <pc:spChg chg="del">
          <ac:chgData name="Siegbert Rudolph" userId="2af4d44886c067cc" providerId="LiveId" clId="{C6BCCB6F-3D1A-4410-8055-51E9839771F8}" dt="2023-04-22T17:40:10.120" v="8208" actId="478"/>
          <ac:spMkLst>
            <pc:docMk/>
            <pc:sldMk cId="4126739606" sldId="1166"/>
            <ac:spMk id="5" creationId="{65D2F377-8805-C6B5-7115-255FF3321CEC}"/>
          </ac:spMkLst>
        </pc:spChg>
        <pc:spChg chg="add mod">
          <ac:chgData name="Siegbert Rudolph" userId="2af4d44886c067cc" providerId="LiveId" clId="{C6BCCB6F-3D1A-4410-8055-51E9839771F8}" dt="2023-04-22T09:30:18.153" v="2189"/>
          <ac:spMkLst>
            <pc:docMk/>
            <pc:sldMk cId="4126739606" sldId="1166"/>
            <ac:spMk id="10" creationId="{5AFF7E1B-D29A-5702-0E47-F8E8C320435B}"/>
          </ac:spMkLst>
        </pc:spChg>
        <pc:spChg chg="add del mod">
          <ac:chgData name="Siegbert Rudolph" userId="2af4d44886c067cc" providerId="LiveId" clId="{C6BCCB6F-3D1A-4410-8055-51E9839771F8}" dt="2023-04-22T11:39:54.965" v="3507" actId="478"/>
          <ac:spMkLst>
            <pc:docMk/>
            <pc:sldMk cId="4126739606" sldId="1166"/>
            <ac:spMk id="11" creationId="{ADD84461-1A2F-B7C1-A891-C8A4ABB6EC19}"/>
          </ac:spMkLst>
        </pc:spChg>
        <pc:spChg chg="add mod">
          <ac:chgData name="Siegbert Rudolph" userId="2af4d44886c067cc" providerId="LiveId" clId="{C6BCCB6F-3D1A-4410-8055-51E9839771F8}" dt="2023-04-22T13:37:27.698" v="4729" actId="20577"/>
          <ac:spMkLst>
            <pc:docMk/>
            <pc:sldMk cId="4126739606" sldId="1166"/>
            <ac:spMk id="11" creationId="{B73A0CBB-083D-CC50-3DE6-CD6287A9E5FB}"/>
          </ac:spMkLst>
        </pc:spChg>
        <pc:spChg chg="del">
          <ac:chgData name="Siegbert Rudolph" userId="2af4d44886c067cc" providerId="LiveId" clId="{C6BCCB6F-3D1A-4410-8055-51E9839771F8}" dt="2023-04-22T09:30:14.443" v="2188" actId="478"/>
          <ac:spMkLst>
            <pc:docMk/>
            <pc:sldMk cId="4126739606" sldId="1166"/>
            <ac:spMk id="11" creationId="{F5F21DF5-5DF8-1D52-896A-60E02F2B9271}"/>
          </ac:spMkLst>
        </pc:spChg>
        <pc:spChg chg="add mod">
          <ac:chgData name="Siegbert Rudolph" userId="2af4d44886c067cc" providerId="LiveId" clId="{C6BCCB6F-3D1A-4410-8055-51E9839771F8}" dt="2023-04-22T09:30:18.153" v="2189"/>
          <ac:spMkLst>
            <pc:docMk/>
            <pc:sldMk cId="4126739606" sldId="1166"/>
            <ac:spMk id="21" creationId="{36D85322-FCE1-1C93-CCD5-E9EADFC46906}"/>
          </ac:spMkLst>
        </pc:spChg>
        <pc:spChg chg="del">
          <ac:chgData name="Siegbert Rudolph" userId="2af4d44886c067cc" providerId="LiveId" clId="{C6BCCB6F-3D1A-4410-8055-51E9839771F8}" dt="2023-04-22T10:40:21.373" v="3079" actId="478"/>
          <ac:spMkLst>
            <pc:docMk/>
            <pc:sldMk cId="4126739606" sldId="1166"/>
            <ac:spMk id="36" creationId="{836EBCFD-01E5-7599-1F19-A75EAAE138BE}"/>
          </ac:spMkLst>
        </pc:spChg>
        <pc:spChg chg="add mod">
          <ac:chgData name="Siegbert Rudolph" userId="2af4d44886c067cc" providerId="LiveId" clId="{C6BCCB6F-3D1A-4410-8055-51E9839771F8}" dt="2023-04-22T15:18:11.359" v="5922" actId="20577"/>
          <ac:spMkLst>
            <pc:docMk/>
            <pc:sldMk cId="4126739606" sldId="1166"/>
            <ac:spMk id="36" creationId="{A5549487-1F02-31D9-C69B-64546086AB9D}"/>
          </ac:spMkLst>
        </pc:spChg>
        <pc:spChg chg="add mod">
          <ac:chgData name="Siegbert Rudolph" userId="2af4d44886c067cc" providerId="LiveId" clId="{C6BCCB6F-3D1A-4410-8055-51E9839771F8}" dt="2023-04-22T15:18:34.215" v="5929" actId="20577"/>
          <ac:spMkLst>
            <pc:docMk/>
            <pc:sldMk cId="4126739606" sldId="1166"/>
            <ac:spMk id="39" creationId="{C3901554-0E33-A1D4-9B3B-2C61414251E6}"/>
          </ac:spMkLst>
        </pc:spChg>
        <pc:spChg chg="del">
          <ac:chgData name="Siegbert Rudolph" userId="2af4d44886c067cc" providerId="LiveId" clId="{C6BCCB6F-3D1A-4410-8055-51E9839771F8}" dt="2023-04-22T10:40:19.598" v="3078" actId="478"/>
          <ac:spMkLst>
            <pc:docMk/>
            <pc:sldMk cId="4126739606" sldId="1166"/>
            <ac:spMk id="39" creationId="{CCB64D9B-0982-767D-91DD-9C67D0175C51}"/>
          </ac:spMkLst>
        </pc:spChg>
        <pc:spChg chg="mod">
          <ac:chgData name="Siegbert Rudolph" userId="2af4d44886c067cc" providerId="LiveId" clId="{C6BCCB6F-3D1A-4410-8055-51E9839771F8}" dt="2023-04-22T17:40:10.120" v="8213" actId="1076"/>
          <ac:spMkLst>
            <pc:docMk/>
            <pc:sldMk cId="4126739606" sldId="1166"/>
            <ac:spMk id="40" creationId="{BCF5787F-834F-93C5-77CC-2DEE4C365B0B}"/>
          </ac:spMkLst>
        </pc:spChg>
        <pc:spChg chg="del">
          <ac:chgData name="Siegbert Rudolph" userId="2af4d44886c067cc" providerId="LiveId" clId="{C6BCCB6F-3D1A-4410-8055-51E9839771F8}" dt="2023-04-22T10:55:30.313" v="3296" actId="478"/>
          <ac:spMkLst>
            <pc:docMk/>
            <pc:sldMk cId="4126739606" sldId="1166"/>
            <ac:spMk id="40" creationId="{DBFEBAAA-996B-A753-B503-E3C79BA0C05A}"/>
          </ac:spMkLst>
        </pc:spChg>
        <pc:spChg chg="del">
          <ac:chgData name="Siegbert Rudolph" userId="2af4d44886c067cc" providerId="LiveId" clId="{C6BCCB6F-3D1A-4410-8055-51E9839771F8}" dt="2023-04-22T10:55:30.313" v="3296" actId="478"/>
          <ac:spMkLst>
            <pc:docMk/>
            <pc:sldMk cId="4126739606" sldId="1166"/>
            <ac:spMk id="41" creationId="{6182371D-60E5-8570-AF7B-1B16288F94AB}"/>
          </ac:spMkLst>
        </pc:spChg>
        <pc:spChg chg="del">
          <ac:chgData name="Siegbert Rudolph" userId="2af4d44886c067cc" providerId="LiveId" clId="{C6BCCB6F-3D1A-4410-8055-51E9839771F8}" dt="2023-04-22T10:55:30.313" v="3296" actId="478"/>
          <ac:spMkLst>
            <pc:docMk/>
            <pc:sldMk cId="4126739606" sldId="1166"/>
            <ac:spMk id="42" creationId="{409B565D-8EB9-68FB-D4B4-BA765A6E02CC}"/>
          </ac:spMkLst>
        </pc:spChg>
        <pc:spChg chg="del">
          <ac:chgData name="Siegbert Rudolph" userId="2af4d44886c067cc" providerId="LiveId" clId="{C6BCCB6F-3D1A-4410-8055-51E9839771F8}" dt="2023-04-22T10:55:30.313" v="3296" actId="478"/>
          <ac:spMkLst>
            <pc:docMk/>
            <pc:sldMk cId="4126739606" sldId="1166"/>
            <ac:spMk id="43" creationId="{13BDB38B-FAA7-0098-9D2F-B60893B258FA}"/>
          </ac:spMkLst>
        </pc:spChg>
        <pc:spChg chg="del">
          <ac:chgData name="Siegbert Rudolph" userId="2af4d44886c067cc" providerId="LiveId" clId="{C6BCCB6F-3D1A-4410-8055-51E9839771F8}" dt="2023-04-22T10:55:30.313" v="3296" actId="478"/>
          <ac:spMkLst>
            <pc:docMk/>
            <pc:sldMk cId="4126739606" sldId="1166"/>
            <ac:spMk id="44" creationId="{78F25977-8218-6BB4-84A7-9F9388CB3B36}"/>
          </ac:spMkLst>
        </pc:spChg>
        <pc:spChg chg="del">
          <ac:chgData name="Siegbert Rudolph" userId="2af4d44886c067cc" providerId="LiveId" clId="{C6BCCB6F-3D1A-4410-8055-51E9839771F8}" dt="2023-04-22T10:55:30.313" v="3296" actId="478"/>
          <ac:spMkLst>
            <pc:docMk/>
            <pc:sldMk cId="4126739606" sldId="1166"/>
            <ac:spMk id="45" creationId="{8A2C1574-F58E-155F-5DAC-FF09637FDD50}"/>
          </ac:spMkLst>
        </pc:spChg>
        <pc:spChg chg="add mod">
          <ac:chgData name="Siegbert Rudolph" userId="2af4d44886c067cc" providerId="LiveId" clId="{C6BCCB6F-3D1A-4410-8055-51E9839771F8}" dt="2023-04-22T09:30:18.153" v="2189"/>
          <ac:spMkLst>
            <pc:docMk/>
            <pc:sldMk cId="4126739606" sldId="1166"/>
            <ac:spMk id="54" creationId="{30860DC9-5A74-8B3C-CEEA-73FBEE6EF545}"/>
          </ac:spMkLst>
        </pc:spChg>
        <pc:spChg chg="add del mod">
          <ac:chgData name="Siegbert Rudolph" userId="2af4d44886c067cc" providerId="LiveId" clId="{C6BCCB6F-3D1A-4410-8055-51E9839771F8}" dt="2023-04-22T11:39:54.965" v="3507" actId="478"/>
          <ac:spMkLst>
            <pc:docMk/>
            <pc:sldMk cId="4126739606" sldId="1166"/>
            <ac:spMk id="58" creationId="{B98B1A46-75F6-B514-27F7-26533605734B}"/>
          </ac:spMkLst>
        </pc:spChg>
        <pc:spChg chg="del">
          <ac:chgData name="Siegbert Rudolph" userId="2af4d44886c067cc" providerId="LiveId" clId="{C6BCCB6F-3D1A-4410-8055-51E9839771F8}" dt="2023-04-22T09:31:39.553" v="2218" actId="478"/>
          <ac:spMkLst>
            <pc:docMk/>
            <pc:sldMk cId="4126739606" sldId="1166"/>
            <ac:spMk id="58" creationId="{E48D0DC1-82C3-F5A8-714B-22EA6E0B0BF1}"/>
          </ac:spMkLst>
        </pc:spChg>
        <pc:spChg chg="add mod">
          <ac:chgData name="Siegbert Rudolph" userId="2af4d44886c067cc" providerId="LiveId" clId="{C6BCCB6F-3D1A-4410-8055-51E9839771F8}" dt="2023-04-22T10:55:33.525" v="3297"/>
          <ac:spMkLst>
            <pc:docMk/>
            <pc:sldMk cId="4126739606" sldId="1166"/>
            <ac:spMk id="59" creationId="{20CA2217-7BAA-546A-C49C-044284BA0FD6}"/>
          </ac:spMkLst>
        </pc:spChg>
        <pc:spChg chg="del">
          <ac:chgData name="Siegbert Rudolph" userId="2af4d44886c067cc" providerId="LiveId" clId="{C6BCCB6F-3D1A-4410-8055-51E9839771F8}" dt="2023-04-22T09:31:39.553" v="2218" actId="478"/>
          <ac:spMkLst>
            <pc:docMk/>
            <pc:sldMk cId="4126739606" sldId="1166"/>
            <ac:spMk id="59" creationId="{702F9499-DC20-5281-4212-7FD119E8E521}"/>
          </ac:spMkLst>
        </pc:spChg>
        <pc:spChg chg="add mod">
          <ac:chgData name="Siegbert Rudolph" userId="2af4d44886c067cc" providerId="LiveId" clId="{C6BCCB6F-3D1A-4410-8055-51E9839771F8}" dt="2023-04-22T10:55:33.525" v="3297"/>
          <ac:spMkLst>
            <pc:docMk/>
            <pc:sldMk cId="4126739606" sldId="1166"/>
            <ac:spMk id="60" creationId="{38F72FEF-255D-4D13-FA19-FD7AB97B80FD}"/>
          </ac:spMkLst>
        </pc:spChg>
        <pc:spChg chg="del">
          <ac:chgData name="Siegbert Rudolph" userId="2af4d44886c067cc" providerId="LiveId" clId="{C6BCCB6F-3D1A-4410-8055-51E9839771F8}" dt="2023-04-22T09:31:39.553" v="2218" actId="478"/>
          <ac:spMkLst>
            <pc:docMk/>
            <pc:sldMk cId="4126739606" sldId="1166"/>
            <ac:spMk id="60" creationId="{AECAB214-04FB-F681-274D-45DF052CEFD6}"/>
          </ac:spMkLst>
        </pc:spChg>
        <pc:spChg chg="add mod">
          <ac:chgData name="Siegbert Rudolph" userId="2af4d44886c067cc" providerId="LiveId" clId="{C6BCCB6F-3D1A-4410-8055-51E9839771F8}" dt="2023-04-22T10:55:33.525" v="3297"/>
          <ac:spMkLst>
            <pc:docMk/>
            <pc:sldMk cId="4126739606" sldId="1166"/>
            <ac:spMk id="61" creationId="{1271A12B-EE90-4CD2-5178-027AB931BF49}"/>
          </ac:spMkLst>
        </pc:spChg>
        <pc:spChg chg="del">
          <ac:chgData name="Siegbert Rudolph" userId="2af4d44886c067cc" providerId="LiveId" clId="{C6BCCB6F-3D1A-4410-8055-51E9839771F8}" dt="2023-04-22T09:33:53.368" v="2253" actId="478"/>
          <ac:spMkLst>
            <pc:docMk/>
            <pc:sldMk cId="4126739606" sldId="1166"/>
            <ac:spMk id="61" creationId="{5DAD6106-3A7B-C698-5B4C-3B1698CE41CE}"/>
          </ac:spMkLst>
        </pc:spChg>
        <pc:spChg chg="del">
          <ac:chgData name="Siegbert Rudolph" userId="2af4d44886c067cc" providerId="LiveId" clId="{C6BCCB6F-3D1A-4410-8055-51E9839771F8}" dt="2023-04-22T09:33:53.368" v="2253" actId="478"/>
          <ac:spMkLst>
            <pc:docMk/>
            <pc:sldMk cId="4126739606" sldId="1166"/>
            <ac:spMk id="62" creationId="{10796DD8-A727-DD54-0F14-0EAA5F09D77A}"/>
          </ac:spMkLst>
        </pc:spChg>
        <pc:spChg chg="add mod">
          <ac:chgData name="Siegbert Rudolph" userId="2af4d44886c067cc" providerId="LiveId" clId="{C6BCCB6F-3D1A-4410-8055-51E9839771F8}" dt="2023-04-22T10:55:33.525" v="3297"/>
          <ac:spMkLst>
            <pc:docMk/>
            <pc:sldMk cId="4126739606" sldId="1166"/>
            <ac:spMk id="62" creationId="{72A8F70D-FE67-32EE-2725-4CDB7946C1EA}"/>
          </ac:spMkLst>
        </pc:spChg>
        <pc:spChg chg="add mod">
          <ac:chgData name="Siegbert Rudolph" userId="2af4d44886c067cc" providerId="LiveId" clId="{C6BCCB6F-3D1A-4410-8055-51E9839771F8}" dt="2023-04-22T10:55:33.525" v="3297"/>
          <ac:spMkLst>
            <pc:docMk/>
            <pc:sldMk cId="4126739606" sldId="1166"/>
            <ac:spMk id="63" creationId="{A7169DDD-F199-B448-C8A8-4D2992869700}"/>
          </ac:spMkLst>
        </pc:spChg>
        <pc:spChg chg="del">
          <ac:chgData name="Siegbert Rudolph" userId="2af4d44886c067cc" providerId="LiveId" clId="{C6BCCB6F-3D1A-4410-8055-51E9839771F8}" dt="2023-04-22T09:33:53.368" v="2253" actId="478"/>
          <ac:spMkLst>
            <pc:docMk/>
            <pc:sldMk cId="4126739606" sldId="1166"/>
            <ac:spMk id="63" creationId="{E22A5B01-50CB-5972-3CEC-9BFDBFFBAC27}"/>
          </ac:spMkLst>
        </pc:spChg>
        <pc:spChg chg="del">
          <ac:chgData name="Siegbert Rudolph" userId="2af4d44886c067cc" providerId="LiveId" clId="{C6BCCB6F-3D1A-4410-8055-51E9839771F8}" dt="2023-04-22T09:39:03.885" v="2367" actId="478"/>
          <ac:spMkLst>
            <pc:docMk/>
            <pc:sldMk cId="4126739606" sldId="1166"/>
            <ac:spMk id="66" creationId="{B879994D-2672-531E-9866-F47407034624}"/>
          </ac:spMkLst>
        </pc:spChg>
        <pc:spChg chg="add mod">
          <ac:chgData name="Siegbert Rudolph" userId="2af4d44886c067cc" providerId="LiveId" clId="{C6BCCB6F-3D1A-4410-8055-51E9839771F8}" dt="2023-04-22T10:55:33.525" v="3297"/>
          <ac:spMkLst>
            <pc:docMk/>
            <pc:sldMk cId="4126739606" sldId="1166"/>
            <ac:spMk id="66" creationId="{F300CAC6-B1D7-6642-757C-C0D816B62161}"/>
          </ac:spMkLst>
        </pc:spChg>
        <pc:spChg chg="add mod">
          <ac:chgData name="Siegbert Rudolph" userId="2af4d44886c067cc" providerId="LiveId" clId="{C6BCCB6F-3D1A-4410-8055-51E9839771F8}" dt="2023-04-22T11:39:57.094" v="3508"/>
          <ac:spMkLst>
            <pc:docMk/>
            <pc:sldMk cId="4126739606" sldId="1166"/>
            <ac:spMk id="67" creationId="{919671B7-60C1-55DA-4E45-0840E1A17E42}"/>
          </ac:spMkLst>
        </pc:spChg>
        <pc:spChg chg="del">
          <ac:chgData name="Siegbert Rudolph" userId="2af4d44886c067cc" providerId="LiveId" clId="{C6BCCB6F-3D1A-4410-8055-51E9839771F8}" dt="2023-04-22T09:39:03.885" v="2367" actId="478"/>
          <ac:spMkLst>
            <pc:docMk/>
            <pc:sldMk cId="4126739606" sldId="1166"/>
            <ac:spMk id="67" creationId="{F5ADDB92-0429-E2B8-4352-B81EC52E7753}"/>
          </ac:spMkLst>
        </pc:spChg>
        <pc:spChg chg="mod">
          <ac:chgData name="Siegbert Rudolph" userId="2af4d44886c067cc" providerId="LiveId" clId="{C6BCCB6F-3D1A-4410-8055-51E9839771F8}" dt="2023-04-22T09:43:24.800" v="2411" actId="554"/>
          <ac:spMkLst>
            <pc:docMk/>
            <pc:sldMk cId="4126739606" sldId="1166"/>
            <ac:spMk id="68" creationId="{46EE52FC-C7B1-6E15-0B29-AFEFE13A6726}"/>
          </ac:spMkLst>
        </pc:spChg>
        <pc:spChg chg="add mod">
          <ac:chgData name="Siegbert Rudolph" userId="2af4d44886c067cc" providerId="LiveId" clId="{C6BCCB6F-3D1A-4410-8055-51E9839771F8}" dt="2023-04-22T11:39:57.094" v="3508"/>
          <ac:spMkLst>
            <pc:docMk/>
            <pc:sldMk cId="4126739606" sldId="1166"/>
            <ac:spMk id="71" creationId="{B3ECD282-7527-35EB-EFA5-9125B8812711}"/>
          </ac:spMkLst>
        </pc:spChg>
        <pc:spChg chg="del">
          <ac:chgData name="Siegbert Rudolph" userId="2af4d44886c067cc" providerId="LiveId" clId="{C6BCCB6F-3D1A-4410-8055-51E9839771F8}" dt="2023-04-22T09:35:28.158" v="2293" actId="478"/>
          <ac:spMkLst>
            <pc:docMk/>
            <pc:sldMk cId="4126739606" sldId="1166"/>
            <ac:spMk id="71" creationId="{FC37A4C5-550D-02F5-BE27-917EF695FCA3}"/>
          </ac:spMkLst>
        </pc:spChg>
        <pc:spChg chg="del">
          <ac:chgData name="Siegbert Rudolph" userId="2af4d44886c067cc" providerId="LiveId" clId="{C6BCCB6F-3D1A-4410-8055-51E9839771F8}" dt="2023-04-22T09:35:28.158" v="2293" actId="478"/>
          <ac:spMkLst>
            <pc:docMk/>
            <pc:sldMk cId="4126739606" sldId="1166"/>
            <ac:spMk id="72" creationId="{3BFB2DC7-223F-F907-69D4-A4533132F1CD}"/>
          </ac:spMkLst>
        </pc:spChg>
        <pc:spChg chg="mod">
          <ac:chgData name="Siegbert Rudolph" userId="2af4d44886c067cc" providerId="LiveId" clId="{C6BCCB6F-3D1A-4410-8055-51E9839771F8}" dt="2023-04-22T09:43:24.800" v="2411" actId="554"/>
          <ac:spMkLst>
            <pc:docMk/>
            <pc:sldMk cId="4126739606" sldId="1166"/>
            <ac:spMk id="78" creationId="{919DE237-64DB-724B-E58B-1982C16B86A7}"/>
          </ac:spMkLst>
        </pc:spChg>
        <pc:spChg chg="del">
          <ac:chgData name="Siegbert Rudolph" userId="2af4d44886c067cc" providerId="LiveId" clId="{C6BCCB6F-3D1A-4410-8055-51E9839771F8}" dt="2023-04-22T09:35:29.797" v="2294" actId="478"/>
          <ac:spMkLst>
            <pc:docMk/>
            <pc:sldMk cId="4126739606" sldId="1166"/>
            <ac:spMk id="80" creationId="{A2947735-343A-5864-79BB-B1F50668D974}"/>
          </ac:spMkLst>
        </pc:spChg>
        <pc:spChg chg="del">
          <ac:chgData name="Siegbert Rudolph" userId="2af4d44886c067cc" providerId="LiveId" clId="{C6BCCB6F-3D1A-4410-8055-51E9839771F8}" dt="2023-04-22T09:31:39.553" v="2218" actId="478"/>
          <ac:spMkLst>
            <pc:docMk/>
            <pc:sldMk cId="4126739606" sldId="1166"/>
            <ac:spMk id="81" creationId="{08A1663F-3F5B-CAE8-8B51-41BB9D009A83}"/>
          </ac:spMkLst>
        </pc:spChg>
        <pc:spChg chg="del">
          <ac:chgData name="Siegbert Rudolph" userId="2af4d44886c067cc" providerId="LiveId" clId="{C6BCCB6F-3D1A-4410-8055-51E9839771F8}" dt="2023-04-22T09:33:53.368" v="2253" actId="478"/>
          <ac:spMkLst>
            <pc:docMk/>
            <pc:sldMk cId="4126739606" sldId="1166"/>
            <ac:spMk id="82" creationId="{5EAC10E3-4EF2-1F49-987B-DE61D20FE79B}"/>
          </ac:spMkLst>
        </pc:spChg>
        <pc:spChg chg="del">
          <ac:chgData name="Siegbert Rudolph" userId="2af4d44886c067cc" providerId="LiveId" clId="{C6BCCB6F-3D1A-4410-8055-51E9839771F8}" dt="2023-04-22T09:39:03.885" v="2367" actId="478"/>
          <ac:spMkLst>
            <pc:docMk/>
            <pc:sldMk cId="4126739606" sldId="1166"/>
            <ac:spMk id="84" creationId="{AF3DBAF5-5087-8A90-B419-3C02E388C31C}"/>
          </ac:spMkLst>
        </pc:spChg>
        <pc:spChg chg="mod">
          <ac:chgData name="Siegbert Rudolph" userId="2af4d44886c067cc" providerId="LiveId" clId="{C6BCCB6F-3D1A-4410-8055-51E9839771F8}" dt="2023-04-22T09:43:57.165" v="2416" actId="555"/>
          <ac:spMkLst>
            <pc:docMk/>
            <pc:sldMk cId="4126739606" sldId="1166"/>
            <ac:spMk id="86" creationId="{B3E1F5E1-5748-FFAC-497A-92BEA46C5214}"/>
          </ac:spMkLst>
        </pc:spChg>
        <pc:spChg chg="add mod">
          <ac:chgData name="Siegbert Rudolph" userId="2af4d44886c067cc" providerId="LiveId" clId="{C6BCCB6F-3D1A-4410-8055-51E9839771F8}" dt="2023-04-22T09:31:42.040" v="2219"/>
          <ac:spMkLst>
            <pc:docMk/>
            <pc:sldMk cId="4126739606" sldId="1166"/>
            <ac:spMk id="88" creationId="{934AC1C1-C1E1-E2C9-0BFA-01DFE3CB3DCB}"/>
          </ac:spMkLst>
        </pc:spChg>
        <pc:spChg chg="mod">
          <ac:chgData name="Siegbert Rudolph" userId="2af4d44886c067cc" providerId="LiveId" clId="{C6BCCB6F-3D1A-4410-8055-51E9839771F8}" dt="2023-04-22T09:26:22.982" v="2124" actId="552"/>
          <ac:spMkLst>
            <pc:docMk/>
            <pc:sldMk cId="4126739606" sldId="1166"/>
            <ac:spMk id="113" creationId="{0B6A13B6-0D51-8373-59D9-179A78AB45DE}"/>
          </ac:spMkLst>
        </pc:spChg>
        <pc:spChg chg="mod">
          <ac:chgData name="Siegbert Rudolph" userId="2af4d44886c067cc" providerId="LiveId" clId="{C6BCCB6F-3D1A-4410-8055-51E9839771F8}" dt="2023-04-22T09:26:22.982" v="2124" actId="552"/>
          <ac:spMkLst>
            <pc:docMk/>
            <pc:sldMk cId="4126739606" sldId="1166"/>
            <ac:spMk id="114" creationId="{658D87D5-90A4-A319-189C-9D821A0616D6}"/>
          </ac:spMkLst>
        </pc:spChg>
        <pc:spChg chg="del mod">
          <ac:chgData name="Siegbert Rudolph" userId="2af4d44886c067cc" providerId="LiveId" clId="{C6BCCB6F-3D1A-4410-8055-51E9839771F8}" dt="2023-04-22T09:36:59.891" v="2322" actId="478"/>
          <ac:spMkLst>
            <pc:docMk/>
            <pc:sldMk cId="4126739606" sldId="1166"/>
            <ac:spMk id="115" creationId="{E51D0C28-8EE2-7A4B-1192-A49EABF2AE8A}"/>
          </ac:spMkLst>
        </pc:spChg>
        <pc:spChg chg="del mod">
          <ac:chgData name="Siegbert Rudolph" userId="2af4d44886c067cc" providerId="LiveId" clId="{C6BCCB6F-3D1A-4410-8055-51E9839771F8}" dt="2023-04-22T09:36:59.891" v="2322" actId="478"/>
          <ac:spMkLst>
            <pc:docMk/>
            <pc:sldMk cId="4126739606" sldId="1166"/>
            <ac:spMk id="116" creationId="{9214FE31-71A2-2569-692B-7FE91B7D8B8F}"/>
          </ac:spMkLst>
        </pc:spChg>
        <pc:spChg chg="mod">
          <ac:chgData name="Siegbert Rudolph" userId="2af4d44886c067cc" providerId="LiveId" clId="{C6BCCB6F-3D1A-4410-8055-51E9839771F8}" dt="2023-04-22T09:27:59.324" v="2152" actId="6549"/>
          <ac:spMkLst>
            <pc:docMk/>
            <pc:sldMk cId="4126739606" sldId="1166"/>
            <ac:spMk id="119" creationId="{40BC52F4-ECC1-06E3-2498-9966B2D7CA5B}"/>
          </ac:spMkLst>
        </pc:spChg>
        <pc:spChg chg="add mod">
          <ac:chgData name="Siegbert Rudolph" userId="2af4d44886c067cc" providerId="LiveId" clId="{C6BCCB6F-3D1A-4410-8055-51E9839771F8}" dt="2023-04-22T09:31:42.040" v="2219"/>
          <ac:spMkLst>
            <pc:docMk/>
            <pc:sldMk cId="4126739606" sldId="1166"/>
            <ac:spMk id="147" creationId="{1ADD35D4-92C0-1E09-AEBC-DEE466F6C80B}"/>
          </ac:spMkLst>
        </pc:spChg>
        <pc:spChg chg="del">
          <ac:chgData name="Siegbert Rudolph" userId="2af4d44886c067cc" providerId="LiveId" clId="{C6BCCB6F-3D1A-4410-8055-51E9839771F8}" dt="2023-04-22T09:35:28.158" v="2293" actId="478"/>
          <ac:spMkLst>
            <pc:docMk/>
            <pc:sldMk cId="4126739606" sldId="1166"/>
            <ac:spMk id="149" creationId="{D53BBD57-F404-C4DA-D6EE-0F6C82479170}"/>
          </ac:spMkLst>
        </pc:spChg>
        <pc:spChg chg="add mod">
          <ac:chgData name="Siegbert Rudolph" userId="2af4d44886c067cc" providerId="LiveId" clId="{C6BCCB6F-3D1A-4410-8055-51E9839771F8}" dt="2023-04-22T09:31:42.040" v="2219"/>
          <ac:spMkLst>
            <pc:docMk/>
            <pc:sldMk cId="4126739606" sldId="1166"/>
            <ac:spMk id="150" creationId="{0ACAF204-E4A8-EAAE-6DB8-D774EA3FB9DF}"/>
          </ac:spMkLst>
        </pc:spChg>
        <pc:spChg chg="mod">
          <ac:chgData name="Siegbert Rudolph" userId="2af4d44886c067cc" providerId="LiveId" clId="{C6BCCB6F-3D1A-4410-8055-51E9839771F8}" dt="2023-04-22T09:43:57.165" v="2416" actId="555"/>
          <ac:spMkLst>
            <pc:docMk/>
            <pc:sldMk cId="4126739606" sldId="1166"/>
            <ac:spMk id="152" creationId="{040D26FC-6A52-2CA0-F81B-11D4F50FC1AD}"/>
          </ac:spMkLst>
        </pc:spChg>
        <pc:spChg chg="mod">
          <ac:chgData name="Siegbert Rudolph" userId="2af4d44886c067cc" providerId="LiveId" clId="{C6BCCB6F-3D1A-4410-8055-51E9839771F8}" dt="2023-04-22T09:41:43.578" v="2385" actId="552"/>
          <ac:spMkLst>
            <pc:docMk/>
            <pc:sldMk cId="4126739606" sldId="1166"/>
            <ac:spMk id="156" creationId="{9BF11BB9-2542-29F0-18D3-6E10C59321DE}"/>
          </ac:spMkLst>
        </pc:spChg>
        <pc:spChg chg="mod">
          <ac:chgData name="Siegbert Rudolph" userId="2af4d44886c067cc" providerId="LiveId" clId="{C6BCCB6F-3D1A-4410-8055-51E9839771F8}" dt="2023-04-22T09:41:43.578" v="2385" actId="552"/>
          <ac:spMkLst>
            <pc:docMk/>
            <pc:sldMk cId="4126739606" sldId="1166"/>
            <ac:spMk id="157" creationId="{E16EEEC6-E972-133E-A99C-6D0ACB234ECA}"/>
          </ac:spMkLst>
        </pc:spChg>
        <pc:spChg chg="mod">
          <ac:chgData name="Siegbert Rudolph" userId="2af4d44886c067cc" providerId="LiveId" clId="{C6BCCB6F-3D1A-4410-8055-51E9839771F8}" dt="2023-04-22T09:41:55.439" v="2388" actId="1038"/>
          <ac:spMkLst>
            <pc:docMk/>
            <pc:sldMk cId="4126739606" sldId="1166"/>
            <ac:spMk id="158" creationId="{AE0D5365-8318-8713-A73A-A349804F3AE0}"/>
          </ac:spMkLst>
        </pc:spChg>
        <pc:spChg chg="mod">
          <ac:chgData name="Siegbert Rudolph" userId="2af4d44886c067cc" providerId="LiveId" clId="{C6BCCB6F-3D1A-4410-8055-51E9839771F8}" dt="2023-04-22T09:41:43.578" v="2385" actId="552"/>
          <ac:spMkLst>
            <pc:docMk/>
            <pc:sldMk cId="4126739606" sldId="1166"/>
            <ac:spMk id="160" creationId="{B78956ED-01C5-383A-F038-AA8E3813D1EE}"/>
          </ac:spMkLst>
        </pc:spChg>
        <pc:spChg chg="mod">
          <ac:chgData name="Siegbert Rudolph" userId="2af4d44886c067cc" providerId="LiveId" clId="{C6BCCB6F-3D1A-4410-8055-51E9839771F8}" dt="2023-04-22T09:41:55.439" v="2388" actId="1038"/>
          <ac:spMkLst>
            <pc:docMk/>
            <pc:sldMk cId="4126739606" sldId="1166"/>
            <ac:spMk id="161" creationId="{3D471EEF-E5AD-5FBD-4523-D286A790CAD7}"/>
          </ac:spMkLst>
        </pc:spChg>
        <pc:spChg chg="mod">
          <ac:chgData name="Siegbert Rudolph" userId="2af4d44886c067cc" providerId="LiveId" clId="{C6BCCB6F-3D1A-4410-8055-51E9839771F8}" dt="2023-04-22T09:41:43.578" v="2385" actId="552"/>
          <ac:spMkLst>
            <pc:docMk/>
            <pc:sldMk cId="4126739606" sldId="1166"/>
            <ac:spMk id="162" creationId="{B0695D84-18BB-EE46-F2FC-27CDFD45604B}"/>
          </ac:spMkLst>
        </pc:spChg>
        <pc:spChg chg="mod">
          <ac:chgData name="Siegbert Rudolph" userId="2af4d44886c067cc" providerId="LiveId" clId="{C6BCCB6F-3D1A-4410-8055-51E9839771F8}" dt="2023-04-22T09:43:24.800" v="2411" actId="554"/>
          <ac:spMkLst>
            <pc:docMk/>
            <pc:sldMk cId="4126739606" sldId="1166"/>
            <ac:spMk id="172" creationId="{D484F53B-68B9-0191-A276-F9BD3133C94F}"/>
          </ac:spMkLst>
        </pc:spChg>
        <pc:spChg chg="add mod">
          <ac:chgData name="Siegbert Rudolph" userId="2af4d44886c067cc" providerId="LiveId" clId="{C6BCCB6F-3D1A-4410-8055-51E9839771F8}" dt="2023-04-22T09:31:42.040" v="2219"/>
          <ac:spMkLst>
            <pc:docMk/>
            <pc:sldMk cId="4126739606" sldId="1166"/>
            <ac:spMk id="180" creationId="{4A249988-89AB-52EF-0EC9-EB0D2C5C2085}"/>
          </ac:spMkLst>
        </pc:spChg>
        <pc:spChg chg="del">
          <ac:chgData name="Siegbert Rudolph" userId="2af4d44886c067cc" providerId="LiveId" clId="{C6BCCB6F-3D1A-4410-8055-51E9839771F8}" dt="2023-04-22T09:30:14.443" v="2188" actId="478"/>
          <ac:spMkLst>
            <pc:docMk/>
            <pc:sldMk cId="4126739606" sldId="1166"/>
            <ac:spMk id="182" creationId="{8161C103-D43E-39F4-0620-85E1758EAF88}"/>
          </ac:spMkLst>
        </pc:spChg>
        <pc:spChg chg="del">
          <ac:chgData name="Siegbert Rudolph" userId="2af4d44886c067cc" providerId="LiveId" clId="{C6BCCB6F-3D1A-4410-8055-51E9839771F8}" dt="2023-04-22T09:30:14.443" v="2188" actId="478"/>
          <ac:spMkLst>
            <pc:docMk/>
            <pc:sldMk cId="4126739606" sldId="1166"/>
            <ac:spMk id="183" creationId="{E68681FE-C534-E490-0084-58F392E11A84}"/>
          </ac:spMkLst>
        </pc:spChg>
        <pc:spChg chg="mod">
          <ac:chgData name="Siegbert Rudolph" userId="2af4d44886c067cc" providerId="LiveId" clId="{C6BCCB6F-3D1A-4410-8055-51E9839771F8}" dt="2023-04-22T09:43:57.165" v="2416" actId="555"/>
          <ac:spMkLst>
            <pc:docMk/>
            <pc:sldMk cId="4126739606" sldId="1166"/>
            <ac:spMk id="184" creationId="{C991D133-9CA6-509E-C285-C1AA45258187}"/>
          </ac:spMkLst>
        </pc:spChg>
        <pc:spChg chg="mod">
          <ac:chgData name="Siegbert Rudolph" userId="2af4d44886c067cc" providerId="LiveId" clId="{C6BCCB6F-3D1A-4410-8055-51E9839771F8}" dt="2023-04-22T09:26:22.982" v="2124" actId="552"/>
          <ac:spMkLst>
            <pc:docMk/>
            <pc:sldMk cId="4126739606" sldId="1166"/>
            <ac:spMk id="188" creationId="{151206BA-8CE0-53D1-5F96-11FB5BF1F6AC}"/>
          </ac:spMkLst>
        </pc:spChg>
        <pc:spChg chg="del mod">
          <ac:chgData name="Siegbert Rudolph" userId="2af4d44886c067cc" providerId="LiveId" clId="{C6BCCB6F-3D1A-4410-8055-51E9839771F8}" dt="2023-04-22T09:36:59.891" v="2322" actId="478"/>
          <ac:spMkLst>
            <pc:docMk/>
            <pc:sldMk cId="4126739606" sldId="1166"/>
            <ac:spMk id="189" creationId="{0AA548DC-4507-F461-B460-14C3EF77B230}"/>
          </ac:spMkLst>
        </pc:spChg>
        <pc:spChg chg="del">
          <ac:chgData name="Siegbert Rudolph" userId="2af4d44886c067cc" providerId="LiveId" clId="{C6BCCB6F-3D1A-4410-8055-51E9839771F8}" dt="2023-04-22T09:35:28.158" v="2293" actId="478"/>
          <ac:spMkLst>
            <pc:docMk/>
            <pc:sldMk cId="4126739606" sldId="1166"/>
            <ac:spMk id="191" creationId="{3F077FCF-AA02-A235-CFA5-4087BF43AD6F}"/>
          </ac:spMkLst>
        </pc:spChg>
        <pc:spChg chg="del">
          <ac:chgData name="Siegbert Rudolph" userId="2af4d44886c067cc" providerId="LiveId" clId="{C6BCCB6F-3D1A-4410-8055-51E9839771F8}" dt="2023-04-22T09:39:07.690" v="2368" actId="478"/>
          <ac:spMkLst>
            <pc:docMk/>
            <pc:sldMk cId="4126739606" sldId="1166"/>
            <ac:spMk id="192" creationId="{CEF924BF-6622-4D47-9A0A-3611B666BCED}"/>
          </ac:spMkLst>
        </pc:spChg>
        <pc:spChg chg="add mod">
          <ac:chgData name="Siegbert Rudolph" userId="2af4d44886c067cc" providerId="LiveId" clId="{C6BCCB6F-3D1A-4410-8055-51E9839771F8}" dt="2023-04-22T09:33:55.628" v="2254"/>
          <ac:spMkLst>
            <pc:docMk/>
            <pc:sldMk cId="4126739606" sldId="1166"/>
            <ac:spMk id="194" creationId="{C2C39366-599A-DD32-E097-FB8748807F2B}"/>
          </ac:spMkLst>
        </pc:spChg>
        <pc:spChg chg="add mod">
          <ac:chgData name="Siegbert Rudolph" userId="2af4d44886c067cc" providerId="LiveId" clId="{C6BCCB6F-3D1A-4410-8055-51E9839771F8}" dt="2023-04-22T09:33:55.628" v="2254"/>
          <ac:spMkLst>
            <pc:docMk/>
            <pc:sldMk cId="4126739606" sldId="1166"/>
            <ac:spMk id="195" creationId="{00265A69-8F23-4D57-7B6A-089CD2FD00C3}"/>
          </ac:spMkLst>
        </pc:spChg>
        <pc:spChg chg="add mod">
          <ac:chgData name="Siegbert Rudolph" userId="2af4d44886c067cc" providerId="LiveId" clId="{C6BCCB6F-3D1A-4410-8055-51E9839771F8}" dt="2023-04-22T09:33:55.628" v="2254"/>
          <ac:spMkLst>
            <pc:docMk/>
            <pc:sldMk cId="4126739606" sldId="1166"/>
            <ac:spMk id="196" creationId="{08E11270-FC48-F40B-D45D-58F33A366362}"/>
          </ac:spMkLst>
        </pc:spChg>
        <pc:spChg chg="add mod">
          <ac:chgData name="Siegbert Rudolph" userId="2af4d44886c067cc" providerId="LiveId" clId="{C6BCCB6F-3D1A-4410-8055-51E9839771F8}" dt="2023-04-22T09:33:55.628" v="2254"/>
          <ac:spMkLst>
            <pc:docMk/>
            <pc:sldMk cId="4126739606" sldId="1166"/>
            <ac:spMk id="197" creationId="{5CF16346-BBD5-A890-F8BB-C1F69CC88849}"/>
          </ac:spMkLst>
        </pc:spChg>
        <pc:spChg chg="add mod">
          <ac:chgData name="Siegbert Rudolph" userId="2af4d44886c067cc" providerId="LiveId" clId="{C6BCCB6F-3D1A-4410-8055-51E9839771F8}" dt="2023-04-22T09:35:31.809" v="2295"/>
          <ac:spMkLst>
            <pc:docMk/>
            <pc:sldMk cId="4126739606" sldId="1166"/>
            <ac:spMk id="198" creationId="{7F26F6AF-45A9-0D51-5D18-2503A926F54F}"/>
          </ac:spMkLst>
        </pc:spChg>
        <pc:spChg chg="add mod">
          <ac:chgData name="Siegbert Rudolph" userId="2af4d44886c067cc" providerId="LiveId" clId="{C6BCCB6F-3D1A-4410-8055-51E9839771F8}" dt="2023-04-22T09:35:31.809" v="2295"/>
          <ac:spMkLst>
            <pc:docMk/>
            <pc:sldMk cId="4126739606" sldId="1166"/>
            <ac:spMk id="199" creationId="{AF8EE9FC-80DE-DEE2-CA4D-BDC3B909D972}"/>
          </ac:spMkLst>
        </pc:spChg>
        <pc:spChg chg="add mod">
          <ac:chgData name="Siegbert Rudolph" userId="2af4d44886c067cc" providerId="LiveId" clId="{C6BCCB6F-3D1A-4410-8055-51E9839771F8}" dt="2023-04-22T09:35:31.809" v="2295"/>
          <ac:spMkLst>
            <pc:docMk/>
            <pc:sldMk cId="4126739606" sldId="1166"/>
            <ac:spMk id="200" creationId="{4C05B768-5B99-0AE7-7E31-C0D5161AFBEC}"/>
          </ac:spMkLst>
        </pc:spChg>
        <pc:spChg chg="add mod">
          <ac:chgData name="Siegbert Rudolph" userId="2af4d44886c067cc" providerId="LiveId" clId="{C6BCCB6F-3D1A-4410-8055-51E9839771F8}" dt="2023-04-22T09:35:31.809" v="2295"/>
          <ac:spMkLst>
            <pc:docMk/>
            <pc:sldMk cId="4126739606" sldId="1166"/>
            <ac:spMk id="201" creationId="{21BD03E3-1194-0AF9-A7E4-903E8D6730EA}"/>
          </ac:spMkLst>
        </pc:spChg>
        <pc:spChg chg="add mod">
          <ac:chgData name="Siegbert Rudolph" userId="2af4d44886c067cc" providerId="LiveId" clId="{C6BCCB6F-3D1A-4410-8055-51E9839771F8}" dt="2023-04-22T09:35:31.809" v="2295"/>
          <ac:spMkLst>
            <pc:docMk/>
            <pc:sldMk cId="4126739606" sldId="1166"/>
            <ac:spMk id="202" creationId="{2119630D-634C-64DF-649A-B2E9F93D73B9}"/>
          </ac:spMkLst>
        </pc:spChg>
        <pc:spChg chg="add mod">
          <ac:chgData name="Siegbert Rudolph" userId="2af4d44886c067cc" providerId="LiveId" clId="{C6BCCB6F-3D1A-4410-8055-51E9839771F8}" dt="2023-04-22T09:37:02.061" v="2323"/>
          <ac:spMkLst>
            <pc:docMk/>
            <pc:sldMk cId="4126739606" sldId="1166"/>
            <ac:spMk id="203" creationId="{89C3FC7A-074A-3F75-F2C0-FCCEC1E670B7}"/>
          </ac:spMkLst>
        </pc:spChg>
        <pc:spChg chg="add mod">
          <ac:chgData name="Siegbert Rudolph" userId="2af4d44886c067cc" providerId="LiveId" clId="{C6BCCB6F-3D1A-4410-8055-51E9839771F8}" dt="2023-04-22T09:37:02.061" v="2323"/>
          <ac:spMkLst>
            <pc:docMk/>
            <pc:sldMk cId="4126739606" sldId="1166"/>
            <ac:spMk id="204" creationId="{A1D3D29F-69F3-2D34-7BE6-3ED3398CA7D5}"/>
          </ac:spMkLst>
        </pc:spChg>
        <pc:spChg chg="add mod">
          <ac:chgData name="Siegbert Rudolph" userId="2af4d44886c067cc" providerId="LiveId" clId="{C6BCCB6F-3D1A-4410-8055-51E9839771F8}" dt="2023-04-22T09:37:02.061" v="2323"/>
          <ac:spMkLst>
            <pc:docMk/>
            <pc:sldMk cId="4126739606" sldId="1166"/>
            <ac:spMk id="205" creationId="{123C4C29-2624-1891-7023-37ACE09FBEE3}"/>
          </ac:spMkLst>
        </pc:spChg>
        <pc:spChg chg="add mod">
          <ac:chgData name="Siegbert Rudolph" userId="2af4d44886c067cc" providerId="LiveId" clId="{C6BCCB6F-3D1A-4410-8055-51E9839771F8}" dt="2023-04-22T09:43:57.165" v="2416" actId="555"/>
          <ac:spMkLst>
            <pc:docMk/>
            <pc:sldMk cId="4126739606" sldId="1166"/>
            <ac:spMk id="206" creationId="{042B1FA8-9D11-592A-F948-A18BD2A5B695}"/>
          </ac:spMkLst>
        </pc:spChg>
        <pc:spChg chg="add mod">
          <ac:chgData name="Siegbert Rudolph" userId="2af4d44886c067cc" providerId="LiveId" clId="{C6BCCB6F-3D1A-4410-8055-51E9839771F8}" dt="2023-04-22T09:39:09.859" v="2369"/>
          <ac:spMkLst>
            <pc:docMk/>
            <pc:sldMk cId="4126739606" sldId="1166"/>
            <ac:spMk id="207" creationId="{BF5C45B5-E2B8-11CB-3801-665A25398873}"/>
          </ac:spMkLst>
        </pc:spChg>
        <pc:spChg chg="add mod">
          <ac:chgData name="Siegbert Rudolph" userId="2af4d44886c067cc" providerId="LiveId" clId="{C6BCCB6F-3D1A-4410-8055-51E9839771F8}" dt="2023-04-22T09:39:09.859" v="2369"/>
          <ac:spMkLst>
            <pc:docMk/>
            <pc:sldMk cId="4126739606" sldId="1166"/>
            <ac:spMk id="208" creationId="{7A02F6A1-5237-3818-4CC0-62A54DAE0E8D}"/>
          </ac:spMkLst>
        </pc:spChg>
        <pc:spChg chg="add mod">
          <ac:chgData name="Siegbert Rudolph" userId="2af4d44886c067cc" providerId="LiveId" clId="{C6BCCB6F-3D1A-4410-8055-51E9839771F8}" dt="2023-04-22T09:39:09.859" v="2369"/>
          <ac:spMkLst>
            <pc:docMk/>
            <pc:sldMk cId="4126739606" sldId="1166"/>
            <ac:spMk id="209" creationId="{10D92B6A-83EB-EA1C-3071-283CC1C8F89C}"/>
          </ac:spMkLst>
        </pc:spChg>
        <pc:picChg chg="mod">
          <ac:chgData name="Siegbert Rudolph" userId="2af4d44886c067cc" providerId="LiveId" clId="{C6BCCB6F-3D1A-4410-8055-51E9839771F8}" dt="2023-04-22T09:41:55.439" v="2388" actId="1038"/>
          <ac:picMkLst>
            <pc:docMk/>
            <pc:sldMk cId="4126739606" sldId="1166"/>
            <ac:picMk id="159" creationId="{DF016535-0D75-4B05-6DBE-8BC495215540}"/>
          </ac:picMkLst>
        </pc:picChg>
      </pc:sldChg>
      <pc:sldChg chg="addSp delSp modSp add mod modAnim">
        <pc:chgData name="Siegbert Rudolph" userId="2af4d44886c067cc" providerId="LiveId" clId="{C6BCCB6F-3D1A-4410-8055-51E9839771F8}" dt="2023-04-22T17:40:10.058" v="8129" actId="1076"/>
        <pc:sldMkLst>
          <pc:docMk/>
          <pc:sldMk cId="1550893298" sldId="1167"/>
        </pc:sldMkLst>
        <pc:spChg chg="mod">
          <ac:chgData name="Siegbert Rudolph" userId="2af4d44886c067cc" providerId="LiveId" clId="{C6BCCB6F-3D1A-4410-8055-51E9839771F8}" dt="2023-04-22T10:51:36.656" v="3218" actId="403"/>
          <ac:spMkLst>
            <pc:docMk/>
            <pc:sldMk cId="1550893298" sldId="1167"/>
            <ac:spMk id="2" creationId="{DE64B889-3D89-4C79-8DA1-331FE21E5F75}"/>
          </ac:spMkLst>
        </pc:spChg>
        <pc:spChg chg="mod">
          <ac:chgData name="Siegbert Rudolph" userId="2af4d44886c067cc" providerId="LiveId" clId="{C6BCCB6F-3D1A-4410-8055-51E9839771F8}" dt="2023-04-22T17:40:10.058" v="8129" actId="1076"/>
          <ac:spMkLst>
            <pc:docMk/>
            <pc:sldMk cId="1550893298" sldId="1167"/>
            <ac:spMk id="4" creationId="{58E22CF4-44B5-67F8-54B0-0FD613098576}"/>
          </ac:spMkLst>
        </pc:spChg>
        <pc:spChg chg="del">
          <ac:chgData name="Siegbert Rudolph" userId="2af4d44886c067cc" providerId="LiveId" clId="{C6BCCB6F-3D1A-4410-8055-51E9839771F8}" dt="2023-04-22T10:40:37.738" v="3081" actId="478"/>
          <ac:spMkLst>
            <pc:docMk/>
            <pc:sldMk cId="1550893298" sldId="1167"/>
            <ac:spMk id="4" creationId="{E95787E5-1C0F-505A-DA4C-41D1F693D204}"/>
          </ac:spMkLst>
        </pc:spChg>
        <pc:spChg chg="del">
          <ac:chgData name="Siegbert Rudolph" userId="2af4d44886c067cc" providerId="LiveId" clId="{C6BCCB6F-3D1A-4410-8055-51E9839771F8}" dt="2023-04-22T17:40:10.058" v="8124" actId="478"/>
          <ac:spMkLst>
            <pc:docMk/>
            <pc:sldMk cId="1550893298" sldId="1167"/>
            <ac:spMk id="5" creationId="{65D2F377-8805-C6B5-7115-255FF3321CEC}"/>
          </ac:spMkLst>
        </pc:spChg>
        <pc:spChg chg="del">
          <ac:chgData name="Siegbert Rudolph" userId="2af4d44886c067cc" providerId="LiveId" clId="{C6BCCB6F-3D1A-4410-8055-51E9839771F8}" dt="2023-04-22T10:39:27.008" v="3058" actId="478"/>
          <ac:spMkLst>
            <pc:docMk/>
            <pc:sldMk cId="1550893298" sldId="1167"/>
            <ac:spMk id="7" creationId="{E487DEDD-8856-EC85-59E2-F2638CB0DEDA}"/>
          </ac:spMkLst>
        </pc:spChg>
        <pc:spChg chg="del">
          <ac:chgData name="Siegbert Rudolph" userId="2af4d44886c067cc" providerId="LiveId" clId="{C6BCCB6F-3D1A-4410-8055-51E9839771F8}" dt="2023-04-22T10:39:27.008" v="3058" actId="478"/>
          <ac:spMkLst>
            <pc:docMk/>
            <pc:sldMk cId="1550893298" sldId="1167"/>
            <ac:spMk id="8" creationId="{802A1450-A9F2-06B0-34DD-876274371D0C}"/>
          </ac:spMkLst>
        </pc:spChg>
        <pc:spChg chg="del">
          <ac:chgData name="Siegbert Rudolph" userId="2af4d44886c067cc" providerId="LiveId" clId="{C6BCCB6F-3D1A-4410-8055-51E9839771F8}" dt="2023-04-22T10:40:40.032" v="3082" actId="478"/>
          <ac:spMkLst>
            <pc:docMk/>
            <pc:sldMk cId="1550893298" sldId="1167"/>
            <ac:spMk id="9" creationId="{E40C545E-6935-2B2B-BDBA-BC1A17AC3A5F}"/>
          </ac:spMkLst>
        </pc:spChg>
        <pc:spChg chg="del">
          <ac:chgData name="Siegbert Rudolph" userId="2af4d44886c067cc" providerId="LiveId" clId="{C6BCCB6F-3D1A-4410-8055-51E9839771F8}" dt="2023-04-22T10:39:03.501" v="3054" actId="478"/>
          <ac:spMkLst>
            <pc:docMk/>
            <pc:sldMk cId="1550893298" sldId="1167"/>
            <ac:spMk id="10" creationId="{0C125F23-96A6-967B-35EE-970E9CD56DF6}"/>
          </ac:spMkLst>
        </pc:spChg>
        <pc:spChg chg="del">
          <ac:chgData name="Siegbert Rudolph" userId="2af4d44886c067cc" providerId="LiveId" clId="{C6BCCB6F-3D1A-4410-8055-51E9839771F8}" dt="2023-04-22T10:41:42.971" v="3093" actId="478"/>
          <ac:spMkLst>
            <pc:docMk/>
            <pc:sldMk cId="1550893298" sldId="1167"/>
            <ac:spMk id="11" creationId="{F5F21DF5-5DF8-1D52-896A-60E02F2B9271}"/>
          </ac:spMkLst>
        </pc:spChg>
        <pc:spChg chg="del">
          <ac:chgData name="Siegbert Rudolph" userId="2af4d44886c067cc" providerId="LiveId" clId="{C6BCCB6F-3D1A-4410-8055-51E9839771F8}" dt="2023-04-22T10:39:27.008" v="3058" actId="478"/>
          <ac:spMkLst>
            <pc:docMk/>
            <pc:sldMk cId="1550893298" sldId="1167"/>
            <ac:spMk id="12" creationId="{20D39C7A-FB34-8956-2910-4D974088380F}"/>
          </ac:spMkLst>
        </pc:spChg>
        <pc:spChg chg="mod">
          <ac:chgData name="Siegbert Rudolph" userId="2af4d44886c067cc" providerId="LiveId" clId="{C6BCCB6F-3D1A-4410-8055-51E9839771F8}" dt="2023-04-22T11:00:51.326" v="3327" actId="113"/>
          <ac:spMkLst>
            <pc:docMk/>
            <pc:sldMk cId="1550893298" sldId="1167"/>
            <ac:spMk id="13" creationId="{8A3D8E99-5E41-406F-AB67-33B1157A8445}"/>
          </ac:spMkLst>
        </pc:spChg>
        <pc:spChg chg="del">
          <ac:chgData name="Siegbert Rudolph" userId="2af4d44886c067cc" providerId="LiveId" clId="{C6BCCB6F-3D1A-4410-8055-51E9839771F8}" dt="2023-04-22T10:39:03.501" v="3054" actId="478"/>
          <ac:spMkLst>
            <pc:docMk/>
            <pc:sldMk cId="1550893298" sldId="1167"/>
            <ac:spMk id="14" creationId="{D0B48613-1E5C-DC90-66C7-01CD4AEECE7A}"/>
          </ac:spMkLst>
        </pc:spChg>
        <pc:spChg chg="del">
          <ac:chgData name="Siegbert Rudolph" userId="2af4d44886c067cc" providerId="LiveId" clId="{C6BCCB6F-3D1A-4410-8055-51E9839771F8}" dt="2023-04-22T10:38:37.915" v="3053" actId="478"/>
          <ac:spMkLst>
            <pc:docMk/>
            <pc:sldMk cId="1550893298" sldId="1167"/>
            <ac:spMk id="15" creationId="{D0DAE15C-4B9A-1383-E579-789F2FCEC2C4}"/>
          </ac:spMkLst>
        </pc:spChg>
        <pc:spChg chg="del">
          <ac:chgData name="Siegbert Rudolph" userId="2af4d44886c067cc" providerId="LiveId" clId="{C6BCCB6F-3D1A-4410-8055-51E9839771F8}" dt="2023-04-22T10:39:22.333" v="3057" actId="478"/>
          <ac:spMkLst>
            <pc:docMk/>
            <pc:sldMk cId="1550893298" sldId="1167"/>
            <ac:spMk id="16" creationId="{ADC9A505-EAA8-444F-8262-6FE7908D34DE}"/>
          </ac:spMkLst>
        </pc:spChg>
        <pc:spChg chg="del">
          <ac:chgData name="Siegbert Rudolph" userId="2af4d44886c067cc" providerId="LiveId" clId="{C6BCCB6F-3D1A-4410-8055-51E9839771F8}" dt="2023-04-22T10:39:03.501" v="3054" actId="478"/>
          <ac:spMkLst>
            <pc:docMk/>
            <pc:sldMk cId="1550893298" sldId="1167"/>
            <ac:spMk id="17" creationId="{E9D36142-C6D2-A8A4-67CF-D89AAE3002DC}"/>
          </ac:spMkLst>
        </pc:spChg>
        <pc:spChg chg="del">
          <ac:chgData name="Siegbert Rudolph" userId="2af4d44886c067cc" providerId="LiveId" clId="{C6BCCB6F-3D1A-4410-8055-51E9839771F8}" dt="2023-04-22T10:43:34.650" v="3098" actId="478"/>
          <ac:spMkLst>
            <pc:docMk/>
            <pc:sldMk cId="1550893298" sldId="1167"/>
            <ac:spMk id="18" creationId="{82AC0D35-E28A-22F2-44D6-A0131A46BF3E}"/>
          </ac:spMkLst>
        </pc:spChg>
        <pc:spChg chg="mod">
          <ac:chgData name="Siegbert Rudolph" userId="2af4d44886c067cc" providerId="LiveId" clId="{C6BCCB6F-3D1A-4410-8055-51E9839771F8}" dt="2023-04-22T11:00:51.326" v="3327" actId="113"/>
          <ac:spMkLst>
            <pc:docMk/>
            <pc:sldMk cId="1550893298" sldId="1167"/>
            <ac:spMk id="20" creationId="{32252380-4857-7CFF-3B89-AB4ABCFBEEF7}"/>
          </ac:spMkLst>
        </pc:spChg>
        <pc:spChg chg="del">
          <ac:chgData name="Siegbert Rudolph" userId="2af4d44886c067cc" providerId="LiveId" clId="{C6BCCB6F-3D1A-4410-8055-51E9839771F8}" dt="2023-04-22T10:39:03.501" v="3054" actId="478"/>
          <ac:spMkLst>
            <pc:docMk/>
            <pc:sldMk cId="1550893298" sldId="1167"/>
            <ac:spMk id="21" creationId="{E8ABEB17-B930-21B9-68CB-AF26B65389F8}"/>
          </ac:spMkLst>
        </pc:spChg>
        <pc:spChg chg="del">
          <ac:chgData name="Siegbert Rudolph" userId="2af4d44886c067cc" providerId="LiveId" clId="{C6BCCB6F-3D1A-4410-8055-51E9839771F8}" dt="2023-04-22T10:40:37.738" v="3081" actId="478"/>
          <ac:spMkLst>
            <pc:docMk/>
            <pc:sldMk cId="1550893298" sldId="1167"/>
            <ac:spMk id="22" creationId="{6D06A740-7FF6-4337-D0FE-CB55EFF0EFCD}"/>
          </ac:spMkLst>
        </pc:spChg>
        <pc:spChg chg="del">
          <ac:chgData name="Siegbert Rudolph" userId="2af4d44886c067cc" providerId="LiveId" clId="{C6BCCB6F-3D1A-4410-8055-51E9839771F8}" dt="2023-04-22T10:39:20.122" v="3056" actId="478"/>
          <ac:spMkLst>
            <pc:docMk/>
            <pc:sldMk cId="1550893298" sldId="1167"/>
            <ac:spMk id="23" creationId="{C74CEFDC-CC44-54B6-33EE-77F05214DE7E}"/>
          </ac:spMkLst>
        </pc:spChg>
        <pc:spChg chg="del">
          <ac:chgData name="Siegbert Rudolph" userId="2af4d44886c067cc" providerId="LiveId" clId="{C6BCCB6F-3D1A-4410-8055-51E9839771F8}" dt="2023-04-22T10:40:40.032" v="3082" actId="478"/>
          <ac:spMkLst>
            <pc:docMk/>
            <pc:sldMk cId="1550893298" sldId="1167"/>
            <ac:spMk id="24" creationId="{7FC79FC4-FBF4-5275-B95B-50884096623A}"/>
          </ac:spMkLst>
        </pc:spChg>
        <pc:spChg chg="del">
          <ac:chgData name="Siegbert Rudolph" userId="2af4d44886c067cc" providerId="LiveId" clId="{C6BCCB6F-3D1A-4410-8055-51E9839771F8}" dt="2023-04-22T10:39:20.122" v="3056" actId="478"/>
          <ac:spMkLst>
            <pc:docMk/>
            <pc:sldMk cId="1550893298" sldId="1167"/>
            <ac:spMk id="25" creationId="{70940CD8-AB0B-5EA9-0EFD-83367C06B343}"/>
          </ac:spMkLst>
        </pc:spChg>
        <pc:spChg chg="del">
          <ac:chgData name="Siegbert Rudolph" userId="2af4d44886c067cc" providerId="LiveId" clId="{C6BCCB6F-3D1A-4410-8055-51E9839771F8}" dt="2023-04-22T10:38:37.915" v="3053" actId="478"/>
          <ac:spMkLst>
            <pc:docMk/>
            <pc:sldMk cId="1550893298" sldId="1167"/>
            <ac:spMk id="26" creationId="{F0F57EEA-229B-8D72-3EE0-572C77518A18}"/>
          </ac:spMkLst>
        </pc:spChg>
        <pc:spChg chg="del">
          <ac:chgData name="Siegbert Rudolph" userId="2af4d44886c067cc" providerId="LiveId" clId="{C6BCCB6F-3D1A-4410-8055-51E9839771F8}" dt="2023-04-22T10:40:37.738" v="3081" actId="478"/>
          <ac:spMkLst>
            <pc:docMk/>
            <pc:sldMk cId="1550893298" sldId="1167"/>
            <ac:spMk id="27" creationId="{479D598D-107F-E838-5C34-954E23E23205}"/>
          </ac:spMkLst>
        </pc:spChg>
        <pc:spChg chg="del">
          <ac:chgData name="Siegbert Rudolph" userId="2af4d44886c067cc" providerId="LiveId" clId="{C6BCCB6F-3D1A-4410-8055-51E9839771F8}" dt="2023-04-22T10:40:40.032" v="3082" actId="478"/>
          <ac:spMkLst>
            <pc:docMk/>
            <pc:sldMk cId="1550893298" sldId="1167"/>
            <ac:spMk id="28" creationId="{190F638E-0663-A784-C6D7-A69971D0C5BF}"/>
          </ac:spMkLst>
        </pc:spChg>
        <pc:spChg chg="del">
          <ac:chgData name="Siegbert Rudolph" userId="2af4d44886c067cc" providerId="LiveId" clId="{C6BCCB6F-3D1A-4410-8055-51E9839771F8}" dt="2023-04-22T10:39:20.122" v="3056" actId="478"/>
          <ac:spMkLst>
            <pc:docMk/>
            <pc:sldMk cId="1550893298" sldId="1167"/>
            <ac:spMk id="29" creationId="{7DA91EC6-B837-ED35-3B79-E10B13FF364C}"/>
          </ac:spMkLst>
        </pc:spChg>
        <pc:spChg chg="del">
          <ac:chgData name="Siegbert Rudolph" userId="2af4d44886c067cc" providerId="LiveId" clId="{C6BCCB6F-3D1A-4410-8055-51E9839771F8}" dt="2023-04-22T10:38:37.915" v="3053" actId="478"/>
          <ac:spMkLst>
            <pc:docMk/>
            <pc:sldMk cId="1550893298" sldId="1167"/>
            <ac:spMk id="30" creationId="{81A20F59-3F55-3197-BD68-26D060AEFBC2}"/>
          </ac:spMkLst>
        </pc:spChg>
        <pc:spChg chg="del">
          <ac:chgData name="Siegbert Rudolph" userId="2af4d44886c067cc" providerId="LiveId" clId="{C6BCCB6F-3D1A-4410-8055-51E9839771F8}" dt="2023-04-22T10:38:37.915" v="3053" actId="478"/>
          <ac:spMkLst>
            <pc:docMk/>
            <pc:sldMk cId="1550893298" sldId="1167"/>
            <ac:spMk id="31" creationId="{A0073306-D1C3-6A23-2758-C119C20CA045}"/>
          </ac:spMkLst>
        </pc:spChg>
        <pc:spChg chg="del">
          <ac:chgData name="Siegbert Rudolph" userId="2af4d44886c067cc" providerId="LiveId" clId="{C6BCCB6F-3D1A-4410-8055-51E9839771F8}" dt="2023-04-22T10:40:37.738" v="3081" actId="478"/>
          <ac:spMkLst>
            <pc:docMk/>
            <pc:sldMk cId="1550893298" sldId="1167"/>
            <ac:spMk id="32" creationId="{8879A33D-F513-C4F5-28EC-01D1E6F388DE}"/>
          </ac:spMkLst>
        </pc:spChg>
        <pc:spChg chg="del">
          <ac:chgData name="Siegbert Rudolph" userId="2af4d44886c067cc" providerId="LiveId" clId="{C6BCCB6F-3D1A-4410-8055-51E9839771F8}" dt="2023-04-22T10:39:20.122" v="3056" actId="478"/>
          <ac:spMkLst>
            <pc:docMk/>
            <pc:sldMk cId="1550893298" sldId="1167"/>
            <ac:spMk id="33" creationId="{79E195BE-D8AA-D7A1-4DC1-59E3AA105DB3}"/>
          </ac:spMkLst>
        </pc:spChg>
        <pc:spChg chg="del">
          <ac:chgData name="Siegbert Rudolph" userId="2af4d44886c067cc" providerId="LiveId" clId="{C6BCCB6F-3D1A-4410-8055-51E9839771F8}" dt="2023-04-22T10:40:40.032" v="3082" actId="478"/>
          <ac:spMkLst>
            <pc:docMk/>
            <pc:sldMk cId="1550893298" sldId="1167"/>
            <ac:spMk id="35" creationId="{E60ABCD5-F3F2-CBAC-69C7-983B44D352FA}"/>
          </ac:spMkLst>
        </pc:spChg>
        <pc:spChg chg="del mod">
          <ac:chgData name="Siegbert Rudolph" userId="2af4d44886c067cc" providerId="LiveId" clId="{C6BCCB6F-3D1A-4410-8055-51E9839771F8}" dt="2023-04-22T10:40:37.738" v="3081" actId="478"/>
          <ac:spMkLst>
            <pc:docMk/>
            <pc:sldMk cId="1550893298" sldId="1167"/>
            <ac:spMk id="36" creationId="{836EBCFD-01E5-7599-1F19-A75EAAE138BE}"/>
          </ac:spMkLst>
        </pc:spChg>
        <pc:spChg chg="del">
          <ac:chgData name="Siegbert Rudolph" userId="2af4d44886c067cc" providerId="LiveId" clId="{C6BCCB6F-3D1A-4410-8055-51E9839771F8}" dt="2023-04-22T10:40:37.738" v="3081" actId="478"/>
          <ac:spMkLst>
            <pc:docMk/>
            <pc:sldMk cId="1550893298" sldId="1167"/>
            <ac:spMk id="37" creationId="{0CE784FF-5766-A3BD-4619-EEFA6FB62183}"/>
          </ac:spMkLst>
        </pc:spChg>
        <pc:spChg chg="del">
          <ac:chgData name="Siegbert Rudolph" userId="2af4d44886c067cc" providerId="LiveId" clId="{C6BCCB6F-3D1A-4410-8055-51E9839771F8}" dt="2023-04-22T10:39:03.501" v="3054" actId="478"/>
          <ac:spMkLst>
            <pc:docMk/>
            <pc:sldMk cId="1550893298" sldId="1167"/>
            <ac:spMk id="38" creationId="{764B5370-72CB-8E9C-2E1E-91CFE21310BE}"/>
          </ac:spMkLst>
        </pc:spChg>
        <pc:spChg chg="del mod">
          <ac:chgData name="Siegbert Rudolph" userId="2af4d44886c067cc" providerId="LiveId" clId="{C6BCCB6F-3D1A-4410-8055-51E9839771F8}" dt="2023-04-22T10:43:34.650" v="3098" actId="478"/>
          <ac:spMkLst>
            <pc:docMk/>
            <pc:sldMk cId="1550893298" sldId="1167"/>
            <ac:spMk id="39" creationId="{CCB64D9B-0982-767D-91DD-9C67D0175C51}"/>
          </ac:spMkLst>
        </pc:spChg>
        <pc:spChg chg="del">
          <ac:chgData name="Siegbert Rudolph" userId="2af4d44886c067cc" providerId="LiveId" clId="{C6BCCB6F-3D1A-4410-8055-51E9839771F8}" dt="2023-04-22T10:39:03.501" v="3054" actId="478"/>
          <ac:spMkLst>
            <pc:docMk/>
            <pc:sldMk cId="1550893298" sldId="1167"/>
            <ac:spMk id="40" creationId="{DBFEBAAA-996B-A753-B503-E3C79BA0C05A}"/>
          </ac:spMkLst>
        </pc:spChg>
        <pc:spChg chg="del">
          <ac:chgData name="Siegbert Rudolph" userId="2af4d44886c067cc" providerId="LiveId" clId="{C6BCCB6F-3D1A-4410-8055-51E9839771F8}" dt="2023-04-22T10:39:03.501" v="3054" actId="478"/>
          <ac:spMkLst>
            <pc:docMk/>
            <pc:sldMk cId="1550893298" sldId="1167"/>
            <ac:spMk id="41" creationId="{6182371D-60E5-8570-AF7B-1B16288F94AB}"/>
          </ac:spMkLst>
        </pc:spChg>
        <pc:spChg chg="del">
          <ac:chgData name="Siegbert Rudolph" userId="2af4d44886c067cc" providerId="LiveId" clId="{C6BCCB6F-3D1A-4410-8055-51E9839771F8}" dt="2023-04-22T10:39:03.501" v="3054" actId="478"/>
          <ac:spMkLst>
            <pc:docMk/>
            <pc:sldMk cId="1550893298" sldId="1167"/>
            <ac:spMk id="42" creationId="{409B565D-8EB9-68FB-D4B4-BA765A6E02CC}"/>
          </ac:spMkLst>
        </pc:spChg>
        <pc:spChg chg="del">
          <ac:chgData name="Siegbert Rudolph" userId="2af4d44886c067cc" providerId="LiveId" clId="{C6BCCB6F-3D1A-4410-8055-51E9839771F8}" dt="2023-04-22T10:39:03.501" v="3054" actId="478"/>
          <ac:spMkLst>
            <pc:docMk/>
            <pc:sldMk cId="1550893298" sldId="1167"/>
            <ac:spMk id="43" creationId="{13BDB38B-FAA7-0098-9D2F-B60893B258FA}"/>
          </ac:spMkLst>
        </pc:spChg>
        <pc:spChg chg="del">
          <ac:chgData name="Siegbert Rudolph" userId="2af4d44886c067cc" providerId="LiveId" clId="{C6BCCB6F-3D1A-4410-8055-51E9839771F8}" dt="2023-04-22T10:39:03.501" v="3054" actId="478"/>
          <ac:spMkLst>
            <pc:docMk/>
            <pc:sldMk cId="1550893298" sldId="1167"/>
            <ac:spMk id="44" creationId="{78F25977-8218-6BB4-84A7-9F9388CB3B36}"/>
          </ac:spMkLst>
        </pc:spChg>
        <pc:spChg chg="del">
          <ac:chgData name="Siegbert Rudolph" userId="2af4d44886c067cc" providerId="LiveId" clId="{C6BCCB6F-3D1A-4410-8055-51E9839771F8}" dt="2023-04-22T10:39:03.501" v="3054" actId="478"/>
          <ac:spMkLst>
            <pc:docMk/>
            <pc:sldMk cId="1550893298" sldId="1167"/>
            <ac:spMk id="45" creationId="{8A2C1574-F58E-155F-5DAC-FF09637FDD50}"/>
          </ac:spMkLst>
        </pc:spChg>
        <pc:spChg chg="del">
          <ac:chgData name="Siegbert Rudolph" userId="2af4d44886c067cc" providerId="LiveId" clId="{C6BCCB6F-3D1A-4410-8055-51E9839771F8}" dt="2023-04-22T10:39:03.501" v="3054" actId="478"/>
          <ac:spMkLst>
            <pc:docMk/>
            <pc:sldMk cId="1550893298" sldId="1167"/>
            <ac:spMk id="46" creationId="{EA4B55A4-61DE-6A4C-11BB-D62FBE1E730C}"/>
          </ac:spMkLst>
        </pc:spChg>
        <pc:spChg chg="del">
          <ac:chgData name="Siegbert Rudolph" userId="2af4d44886c067cc" providerId="LiveId" clId="{C6BCCB6F-3D1A-4410-8055-51E9839771F8}" dt="2023-04-22T10:38:37.915" v="3053" actId="478"/>
          <ac:spMkLst>
            <pc:docMk/>
            <pc:sldMk cId="1550893298" sldId="1167"/>
            <ac:spMk id="47" creationId="{C36DA720-AB1F-4FDD-9AC2-07E090E1FB23}"/>
          </ac:spMkLst>
        </pc:spChg>
        <pc:spChg chg="del">
          <ac:chgData name="Siegbert Rudolph" userId="2af4d44886c067cc" providerId="LiveId" clId="{C6BCCB6F-3D1A-4410-8055-51E9839771F8}" dt="2023-04-22T10:38:37.915" v="3053" actId="478"/>
          <ac:spMkLst>
            <pc:docMk/>
            <pc:sldMk cId="1550893298" sldId="1167"/>
            <ac:spMk id="48" creationId="{E1B6787B-91CB-4A2D-8611-216CEA5F6A69}"/>
          </ac:spMkLst>
        </pc:spChg>
        <pc:spChg chg="del">
          <ac:chgData name="Siegbert Rudolph" userId="2af4d44886c067cc" providerId="LiveId" clId="{C6BCCB6F-3D1A-4410-8055-51E9839771F8}" dt="2023-04-22T10:39:03.501" v="3054" actId="478"/>
          <ac:spMkLst>
            <pc:docMk/>
            <pc:sldMk cId="1550893298" sldId="1167"/>
            <ac:spMk id="49" creationId="{0722C5E1-3E90-36EF-E1B6-9B8B354B80F1}"/>
          </ac:spMkLst>
        </pc:spChg>
        <pc:spChg chg="del">
          <ac:chgData name="Siegbert Rudolph" userId="2af4d44886c067cc" providerId="LiveId" clId="{C6BCCB6F-3D1A-4410-8055-51E9839771F8}" dt="2023-04-22T10:39:27.008" v="3058" actId="478"/>
          <ac:spMkLst>
            <pc:docMk/>
            <pc:sldMk cId="1550893298" sldId="1167"/>
            <ac:spMk id="50" creationId="{25DE9968-BFE7-4D6E-996C-8CF03B15054E}"/>
          </ac:spMkLst>
        </pc:spChg>
        <pc:spChg chg="del">
          <ac:chgData name="Siegbert Rudolph" userId="2af4d44886c067cc" providerId="LiveId" clId="{C6BCCB6F-3D1A-4410-8055-51E9839771F8}" dt="2023-04-22T10:39:22.333" v="3057" actId="478"/>
          <ac:spMkLst>
            <pc:docMk/>
            <pc:sldMk cId="1550893298" sldId="1167"/>
            <ac:spMk id="51" creationId="{585F88BE-9B43-4516-B271-963E51F9814E}"/>
          </ac:spMkLst>
        </pc:spChg>
        <pc:spChg chg="del">
          <ac:chgData name="Siegbert Rudolph" userId="2af4d44886c067cc" providerId="LiveId" clId="{C6BCCB6F-3D1A-4410-8055-51E9839771F8}" dt="2023-04-22T10:39:20.122" v="3056" actId="478"/>
          <ac:spMkLst>
            <pc:docMk/>
            <pc:sldMk cId="1550893298" sldId="1167"/>
            <ac:spMk id="52" creationId="{EBDB8D54-4EF8-4C9E-9B11-B46195961639}"/>
          </ac:spMkLst>
        </pc:spChg>
        <pc:spChg chg="del">
          <ac:chgData name="Siegbert Rudolph" userId="2af4d44886c067cc" providerId="LiveId" clId="{C6BCCB6F-3D1A-4410-8055-51E9839771F8}" dt="2023-04-22T10:38:37.915" v="3053" actId="478"/>
          <ac:spMkLst>
            <pc:docMk/>
            <pc:sldMk cId="1550893298" sldId="1167"/>
            <ac:spMk id="53" creationId="{F1680C45-9E25-4F25-AE36-C5DE4FF79C8D}"/>
          </ac:spMkLst>
        </pc:spChg>
        <pc:spChg chg="del">
          <ac:chgData name="Siegbert Rudolph" userId="2af4d44886c067cc" providerId="LiveId" clId="{C6BCCB6F-3D1A-4410-8055-51E9839771F8}" dt="2023-04-22T10:39:03.501" v="3054" actId="478"/>
          <ac:spMkLst>
            <pc:docMk/>
            <pc:sldMk cId="1550893298" sldId="1167"/>
            <ac:spMk id="54" creationId="{3B867DE1-3279-C264-30AC-1A8FF34D9DF8}"/>
          </ac:spMkLst>
        </pc:spChg>
        <pc:spChg chg="del">
          <ac:chgData name="Siegbert Rudolph" userId="2af4d44886c067cc" providerId="LiveId" clId="{C6BCCB6F-3D1A-4410-8055-51E9839771F8}" dt="2023-04-22T10:40:46.247" v="3083" actId="478"/>
          <ac:spMkLst>
            <pc:docMk/>
            <pc:sldMk cId="1550893298" sldId="1167"/>
            <ac:spMk id="55" creationId="{D9BDB5A4-8A51-9680-5DC0-C2552A734104}"/>
          </ac:spMkLst>
        </pc:spChg>
        <pc:spChg chg="del">
          <ac:chgData name="Siegbert Rudolph" userId="2af4d44886c067cc" providerId="LiveId" clId="{C6BCCB6F-3D1A-4410-8055-51E9839771F8}" dt="2023-04-22T10:39:03.501" v="3054" actId="478"/>
          <ac:spMkLst>
            <pc:docMk/>
            <pc:sldMk cId="1550893298" sldId="1167"/>
            <ac:spMk id="56" creationId="{7B1FED74-3458-D91E-75FF-288FF0BE879D}"/>
          </ac:spMkLst>
        </pc:spChg>
        <pc:spChg chg="del">
          <ac:chgData name="Siegbert Rudolph" userId="2af4d44886c067cc" providerId="LiveId" clId="{C6BCCB6F-3D1A-4410-8055-51E9839771F8}" dt="2023-04-22T10:39:03.501" v="3054" actId="478"/>
          <ac:spMkLst>
            <pc:docMk/>
            <pc:sldMk cId="1550893298" sldId="1167"/>
            <ac:spMk id="57" creationId="{A41D9A42-AC0D-BD04-EE5F-A8A918F3C6CF}"/>
          </ac:spMkLst>
        </pc:spChg>
        <pc:spChg chg="del">
          <ac:chgData name="Siegbert Rudolph" userId="2af4d44886c067cc" providerId="LiveId" clId="{C6BCCB6F-3D1A-4410-8055-51E9839771F8}" dt="2023-04-22T10:39:03.501" v="3054" actId="478"/>
          <ac:spMkLst>
            <pc:docMk/>
            <pc:sldMk cId="1550893298" sldId="1167"/>
            <ac:spMk id="58" creationId="{E48D0DC1-82C3-F5A8-714B-22EA6E0B0BF1}"/>
          </ac:spMkLst>
        </pc:spChg>
        <pc:spChg chg="del">
          <ac:chgData name="Siegbert Rudolph" userId="2af4d44886c067cc" providerId="LiveId" clId="{C6BCCB6F-3D1A-4410-8055-51E9839771F8}" dt="2023-04-22T10:39:03.501" v="3054" actId="478"/>
          <ac:spMkLst>
            <pc:docMk/>
            <pc:sldMk cId="1550893298" sldId="1167"/>
            <ac:spMk id="59" creationId="{702F9499-DC20-5281-4212-7FD119E8E521}"/>
          </ac:spMkLst>
        </pc:spChg>
        <pc:spChg chg="del">
          <ac:chgData name="Siegbert Rudolph" userId="2af4d44886c067cc" providerId="LiveId" clId="{C6BCCB6F-3D1A-4410-8055-51E9839771F8}" dt="2023-04-22T10:39:03.501" v="3054" actId="478"/>
          <ac:spMkLst>
            <pc:docMk/>
            <pc:sldMk cId="1550893298" sldId="1167"/>
            <ac:spMk id="60" creationId="{AECAB214-04FB-F681-274D-45DF052CEFD6}"/>
          </ac:spMkLst>
        </pc:spChg>
        <pc:spChg chg="del">
          <ac:chgData name="Siegbert Rudolph" userId="2af4d44886c067cc" providerId="LiveId" clId="{C6BCCB6F-3D1A-4410-8055-51E9839771F8}" dt="2023-04-22T10:41:23.435" v="3088" actId="478"/>
          <ac:spMkLst>
            <pc:docMk/>
            <pc:sldMk cId="1550893298" sldId="1167"/>
            <ac:spMk id="64" creationId="{3BC65CA1-F428-2A44-4D70-C92C6B1F5495}"/>
          </ac:spMkLst>
        </pc:spChg>
        <pc:spChg chg="del">
          <ac:chgData name="Siegbert Rudolph" userId="2af4d44886c067cc" providerId="LiveId" clId="{C6BCCB6F-3D1A-4410-8055-51E9839771F8}" dt="2023-04-22T10:41:23.435" v="3088" actId="478"/>
          <ac:spMkLst>
            <pc:docMk/>
            <pc:sldMk cId="1550893298" sldId="1167"/>
            <ac:spMk id="65" creationId="{90311ACE-DBD9-876D-4791-83273EB3434C}"/>
          </ac:spMkLst>
        </pc:spChg>
        <pc:spChg chg="del">
          <ac:chgData name="Siegbert Rudolph" userId="2af4d44886c067cc" providerId="LiveId" clId="{C6BCCB6F-3D1A-4410-8055-51E9839771F8}" dt="2023-04-22T10:39:03.501" v="3054" actId="478"/>
          <ac:spMkLst>
            <pc:docMk/>
            <pc:sldMk cId="1550893298" sldId="1167"/>
            <ac:spMk id="69" creationId="{9B2ED296-A29A-8895-E76B-B513AAA61054}"/>
          </ac:spMkLst>
        </pc:spChg>
        <pc:spChg chg="del">
          <ac:chgData name="Siegbert Rudolph" userId="2af4d44886c067cc" providerId="LiveId" clId="{C6BCCB6F-3D1A-4410-8055-51E9839771F8}" dt="2023-04-22T10:39:03.501" v="3054" actId="478"/>
          <ac:spMkLst>
            <pc:docMk/>
            <pc:sldMk cId="1550893298" sldId="1167"/>
            <ac:spMk id="70" creationId="{9DD91EFC-E8DF-9864-D7D5-5174ED52E17C}"/>
          </ac:spMkLst>
        </pc:spChg>
        <pc:spChg chg="del">
          <ac:chgData name="Siegbert Rudolph" userId="2af4d44886c067cc" providerId="LiveId" clId="{C6BCCB6F-3D1A-4410-8055-51E9839771F8}" dt="2023-04-22T10:39:03.501" v="3054" actId="478"/>
          <ac:spMkLst>
            <pc:docMk/>
            <pc:sldMk cId="1550893298" sldId="1167"/>
            <ac:spMk id="73" creationId="{AE656F8A-3EDF-9FCA-2727-DB2AC75E73B3}"/>
          </ac:spMkLst>
        </pc:spChg>
        <pc:spChg chg="del">
          <ac:chgData name="Siegbert Rudolph" userId="2af4d44886c067cc" providerId="LiveId" clId="{C6BCCB6F-3D1A-4410-8055-51E9839771F8}" dt="2023-04-22T10:39:03.501" v="3054" actId="478"/>
          <ac:spMkLst>
            <pc:docMk/>
            <pc:sldMk cId="1550893298" sldId="1167"/>
            <ac:spMk id="74" creationId="{564E088E-1988-7D76-C6CF-32D0CED2DEBD}"/>
          </ac:spMkLst>
        </pc:spChg>
        <pc:spChg chg="del">
          <ac:chgData name="Siegbert Rudolph" userId="2af4d44886c067cc" providerId="LiveId" clId="{C6BCCB6F-3D1A-4410-8055-51E9839771F8}" dt="2023-04-22T10:39:03.501" v="3054" actId="478"/>
          <ac:spMkLst>
            <pc:docMk/>
            <pc:sldMk cId="1550893298" sldId="1167"/>
            <ac:spMk id="75" creationId="{C22E4C7C-213E-B958-E983-4264AFBAF6FB}"/>
          </ac:spMkLst>
        </pc:spChg>
        <pc:spChg chg="del">
          <ac:chgData name="Siegbert Rudolph" userId="2af4d44886c067cc" providerId="LiveId" clId="{C6BCCB6F-3D1A-4410-8055-51E9839771F8}" dt="2023-04-22T10:39:03.501" v="3054" actId="478"/>
          <ac:spMkLst>
            <pc:docMk/>
            <pc:sldMk cId="1550893298" sldId="1167"/>
            <ac:spMk id="76" creationId="{86912B5F-00DF-72DC-855C-C790DABD709D}"/>
          </ac:spMkLst>
        </pc:spChg>
        <pc:spChg chg="del">
          <ac:chgData name="Siegbert Rudolph" userId="2af4d44886c067cc" providerId="LiveId" clId="{C6BCCB6F-3D1A-4410-8055-51E9839771F8}" dt="2023-04-22T10:41:42.971" v="3093" actId="478"/>
          <ac:spMkLst>
            <pc:docMk/>
            <pc:sldMk cId="1550893298" sldId="1167"/>
            <ac:spMk id="77" creationId="{44C816C9-3D3F-9D70-B2BC-433E55146863}"/>
          </ac:spMkLst>
        </pc:spChg>
        <pc:spChg chg="del">
          <ac:chgData name="Siegbert Rudolph" userId="2af4d44886c067cc" providerId="LiveId" clId="{C6BCCB6F-3D1A-4410-8055-51E9839771F8}" dt="2023-04-22T10:41:42.971" v="3093" actId="478"/>
          <ac:spMkLst>
            <pc:docMk/>
            <pc:sldMk cId="1550893298" sldId="1167"/>
            <ac:spMk id="78" creationId="{919DE237-64DB-724B-E58B-1982C16B86A7}"/>
          </ac:spMkLst>
        </pc:spChg>
        <pc:spChg chg="del">
          <ac:chgData name="Siegbert Rudolph" userId="2af4d44886c067cc" providerId="LiveId" clId="{C6BCCB6F-3D1A-4410-8055-51E9839771F8}" dt="2023-04-22T10:39:03.501" v="3054" actId="478"/>
          <ac:spMkLst>
            <pc:docMk/>
            <pc:sldMk cId="1550893298" sldId="1167"/>
            <ac:spMk id="79" creationId="{08ABC756-E47D-98E2-A917-A34D76BB5126}"/>
          </ac:spMkLst>
        </pc:spChg>
        <pc:spChg chg="del">
          <ac:chgData name="Siegbert Rudolph" userId="2af4d44886c067cc" providerId="LiveId" clId="{C6BCCB6F-3D1A-4410-8055-51E9839771F8}" dt="2023-04-22T10:39:03.501" v="3054" actId="478"/>
          <ac:spMkLst>
            <pc:docMk/>
            <pc:sldMk cId="1550893298" sldId="1167"/>
            <ac:spMk id="81" creationId="{08A1663F-3F5B-CAE8-8B51-41BB9D009A83}"/>
          </ac:spMkLst>
        </pc:spChg>
        <pc:spChg chg="del">
          <ac:chgData name="Siegbert Rudolph" userId="2af4d44886c067cc" providerId="LiveId" clId="{C6BCCB6F-3D1A-4410-8055-51E9839771F8}" dt="2023-04-22T10:41:23.435" v="3088" actId="478"/>
          <ac:spMkLst>
            <pc:docMk/>
            <pc:sldMk cId="1550893298" sldId="1167"/>
            <ac:spMk id="83" creationId="{1710EE97-71D7-6C85-E342-BD3894E8CBF5}"/>
          </ac:spMkLst>
        </pc:spChg>
        <pc:spChg chg="del">
          <ac:chgData name="Siegbert Rudolph" userId="2af4d44886c067cc" providerId="LiveId" clId="{C6BCCB6F-3D1A-4410-8055-51E9839771F8}" dt="2023-04-22T10:41:23.435" v="3088" actId="478"/>
          <ac:spMkLst>
            <pc:docMk/>
            <pc:sldMk cId="1550893298" sldId="1167"/>
            <ac:spMk id="85" creationId="{5DFDF9A2-928C-588D-AAB8-2B334015E311}"/>
          </ac:spMkLst>
        </pc:spChg>
        <pc:spChg chg="del">
          <ac:chgData name="Siegbert Rudolph" userId="2af4d44886c067cc" providerId="LiveId" clId="{C6BCCB6F-3D1A-4410-8055-51E9839771F8}" dt="2023-04-22T10:41:23.435" v="3088" actId="478"/>
          <ac:spMkLst>
            <pc:docMk/>
            <pc:sldMk cId="1550893298" sldId="1167"/>
            <ac:spMk id="86" creationId="{B3E1F5E1-5748-FFAC-497A-92BEA46C5214}"/>
          </ac:spMkLst>
        </pc:spChg>
        <pc:spChg chg="del">
          <ac:chgData name="Siegbert Rudolph" userId="2af4d44886c067cc" providerId="LiveId" clId="{C6BCCB6F-3D1A-4410-8055-51E9839771F8}" dt="2023-04-22T10:40:46.247" v="3083" actId="478"/>
          <ac:spMkLst>
            <pc:docMk/>
            <pc:sldMk cId="1550893298" sldId="1167"/>
            <ac:spMk id="87" creationId="{3A90786E-9450-2A42-8A59-C999DE53ECD4}"/>
          </ac:spMkLst>
        </pc:spChg>
        <pc:spChg chg="del">
          <ac:chgData name="Siegbert Rudolph" userId="2af4d44886c067cc" providerId="LiveId" clId="{C6BCCB6F-3D1A-4410-8055-51E9839771F8}" dt="2023-04-22T10:39:03.501" v="3054" actId="478"/>
          <ac:spMkLst>
            <pc:docMk/>
            <pc:sldMk cId="1550893298" sldId="1167"/>
            <ac:spMk id="88" creationId="{3B4FE9FB-9776-8BD8-C8A6-CB82DB90D606}"/>
          </ac:spMkLst>
        </pc:spChg>
        <pc:spChg chg="del">
          <ac:chgData name="Siegbert Rudolph" userId="2af4d44886c067cc" providerId="LiveId" clId="{C6BCCB6F-3D1A-4410-8055-51E9839771F8}" dt="2023-04-22T10:39:03.501" v="3054" actId="478"/>
          <ac:spMkLst>
            <pc:docMk/>
            <pc:sldMk cId="1550893298" sldId="1167"/>
            <ac:spMk id="89" creationId="{D006416F-BBCC-FF57-6117-48EF83C9B99F}"/>
          </ac:spMkLst>
        </pc:spChg>
        <pc:spChg chg="del">
          <ac:chgData name="Siegbert Rudolph" userId="2af4d44886c067cc" providerId="LiveId" clId="{C6BCCB6F-3D1A-4410-8055-51E9839771F8}" dt="2023-04-22T10:39:03.501" v="3054" actId="478"/>
          <ac:spMkLst>
            <pc:docMk/>
            <pc:sldMk cId="1550893298" sldId="1167"/>
            <ac:spMk id="90" creationId="{E979E3A3-DF78-5F38-5577-D80AD21B7EE0}"/>
          </ac:spMkLst>
        </pc:spChg>
        <pc:spChg chg="del">
          <ac:chgData name="Siegbert Rudolph" userId="2af4d44886c067cc" providerId="LiveId" clId="{C6BCCB6F-3D1A-4410-8055-51E9839771F8}" dt="2023-04-22T10:39:07.941" v="3055" actId="478"/>
          <ac:spMkLst>
            <pc:docMk/>
            <pc:sldMk cId="1550893298" sldId="1167"/>
            <ac:spMk id="91" creationId="{9D0505EF-0E46-7285-29E1-54824C8ECF8C}"/>
          </ac:spMkLst>
        </pc:spChg>
        <pc:spChg chg="del">
          <ac:chgData name="Siegbert Rudolph" userId="2af4d44886c067cc" providerId="LiveId" clId="{C6BCCB6F-3D1A-4410-8055-51E9839771F8}" dt="2023-04-22T10:39:07.941" v="3055" actId="478"/>
          <ac:spMkLst>
            <pc:docMk/>
            <pc:sldMk cId="1550893298" sldId="1167"/>
            <ac:spMk id="92" creationId="{FDF15930-5482-545F-7AE1-3A90C2579CDE}"/>
          </ac:spMkLst>
        </pc:spChg>
        <pc:spChg chg="del">
          <ac:chgData name="Siegbert Rudolph" userId="2af4d44886c067cc" providerId="LiveId" clId="{C6BCCB6F-3D1A-4410-8055-51E9839771F8}" dt="2023-04-22T10:40:46.247" v="3083" actId="478"/>
          <ac:spMkLst>
            <pc:docMk/>
            <pc:sldMk cId="1550893298" sldId="1167"/>
            <ac:spMk id="93" creationId="{B9847FDF-AA9F-A1EE-D386-C615645CE9B3}"/>
          </ac:spMkLst>
        </pc:spChg>
        <pc:spChg chg="del">
          <ac:chgData name="Siegbert Rudolph" userId="2af4d44886c067cc" providerId="LiveId" clId="{C6BCCB6F-3D1A-4410-8055-51E9839771F8}" dt="2023-04-22T10:40:46.247" v="3083" actId="478"/>
          <ac:spMkLst>
            <pc:docMk/>
            <pc:sldMk cId="1550893298" sldId="1167"/>
            <ac:spMk id="94" creationId="{32807313-6205-B85E-DA8F-DF592FABEC7A}"/>
          </ac:spMkLst>
        </pc:spChg>
        <pc:spChg chg="del">
          <ac:chgData name="Siegbert Rudolph" userId="2af4d44886c067cc" providerId="LiveId" clId="{C6BCCB6F-3D1A-4410-8055-51E9839771F8}" dt="2023-04-22T10:40:46.247" v="3083" actId="478"/>
          <ac:spMkLst>
            <pc:docMk/>
            <pc:sldMk cId="1550893298" sldId="1167"/>
            <ac:spMk id="95" creationId="{C0DF675E-6F40-34AE-2314-9B23C33ED6AF}"/>
          </ac:spMkLst>
        </pc:spChg>
        <pc:spChg chg="del">
          <ac:chgData name="Siegbert Rudolph" userId="2af4d44886c067cc" providerId="LiveId" clId="{C6BCCB6F-3D1A-4410-8055-51E9839771F8}" dt="2023-04-22T10:40:46.247" v="3083" actId="478"/>
          <ac:spMkLst>
            <pc:docMk/>
            <pc:sldMk cId="1550893298" sldId="1167"/>
            <ac:spMk id="96" creationId="{60D9E847-E31B-9813-4FAB-B13ED87307F5}"/>
          </ac:spMkLst>
        </pc:spChg>
        <pc:spChg chg="del">
          <ac:chgData name="Siegbert Rudolph" userId="2af4d44886c067cc" providerId="LiveId" clId="{C6BCCB6F-3D1A-4410-8055-51E9839771F8}" dt="2023-04-22T10:40:46.247" v="3083" actId="478"/>
          <ac:spMkLst>
            <pc:docMk/>
            <pc:sldMk cId="1550893298" sldId="1167"/>
            <ac:spMk id="97" creationId="{4267940A-DC1F-F872-8873-0629CA24F329}"/>
          </ac:spMkLst>
        </pc:spChg>
        <pc:spChg chg="del">
          <ac:chgData name="Siegbert Rudolph" userId="2af4d44886c067cc" providerId="LiveId" clId="{C6BCCB6F-3D1A-4410-8055-51E9839771F8}" dt="2023-04-22T10:40:46.247" v="3083" actId="478"/>
          <ac:spMkLst>
            <pc:docMk/>
            <pc:sldMk cId="1550893298" sldId="1167"/>
            <ac:spMk id="98" creationId="{5DD69291-6199-9B4A-2076-919865B53E39}"/>
          </ac:spMkLst>
        </pc:spChg>
        <pc:spChg chg="del">
          <ac:chgData name="Siegbert Rudolph" userId="2af4d44886c067cc" providerId="LiveId" clId="{C6BCCB6F-3D1A-4410-8055-51E9839771F8}" dt="2023-04-22T10:40:46.247" v="3083" actId="478"/>
          <ac:spMkLst>
            <pc:docMk/>
            <pc:sldMk cId="1550893298" sldId="1167"/>
            <ac:spMk id="99" creationId="{E904D983-F784-32FA-32FC-45C57E143F7B}"/>
          </ac:spMkLst>
        </pc:spChg>
        <pc:spChg chg="del">
          <ac:chgData name="Siegbert Rudolph" userId="2af4d44886c067cc" providerId="LiveId" clId="{C6BCCB6F-3D1A-4410-8055-51E9839771F8}" dt="2023-04-22T10:40:46.247" v="3083" actId="478"/>
          <ac:spMkLst>
            <pc:docMk/>
            <pc:sldMk cId="1550893298" sldId="1167"/>
            <ac:spMk id="101" creationId="{C1507CEF-DAAD-BD31-13FE-BBCCB2183083}"/>
          </ac:spMkLst>
        </pc:spChg>
        <pc:spChg chg="del">
          <ac:chgData name="Siegbert Rudolph" userId="2af4d44886c067cc" providerId="LiveId" clId="{C6BCCB6F-3D1A-4410-8055-51E9839771F8}" dt="2023-04-22T10:40:48.200" v="3084" actId="478"/>
          <ac:spMkLst>
            <pc:docMk/>
            <pc:sldMk cId="1550893298" sldId="1167"/>
            <ac:spMk id="102" creationId="{76EFA294-D394-137D-1A9C-DF96F201ECB3}"/>
          </ac:spMkLst>
        </pc:spChg>
        <pc:spChg chg="del">
          <ac:chgData name="Siegbert Rudolph" userId="2af4d44886c067cc" providerId="LiveId" clId="{C6BCCB6F-3D1A-4410-8055-51E9839771F8}" dt="2023-04-22T10:40:46.247" v="3083" actId="478"/>
          <ac:spMkLst>
            <pc:docMk/>
            <pc:sldMk cId="1550893298" sldId="1167"/>
            <ac:spMk id="103" creationId="{FB905572-161D-A7B9-720C-EBFB84CC5A32}"/>
          </ac:spMkLst>
        </pc:spChg>
        <pc:spChg chg="mod">
          <ac:chgData name="Siegbert Rudolph" userId="2af4d44886c067cc" providerId="LiveId" clId="{C6BCCB6F-3D1A-4410-8055-51E9839771F8}" dt="2023-04-22T11:00:51.326" v="3327" actId="113"/>
          <ac:spMkLst>
            <pc:docMk/>
            <pc:sldMk cId="1550893298" sldId="1167"/>
            <ac:spMk id="104" creationId="{E231A94D-A2B3-CE61-577F-220DB99C90C9}"/>
          </ac:spMkLst>
        </pc:spChg>
        <pc:spChg chg="del">
          <ac:chgData name="Siegbert Rudolph" userId="2af4d44886c067cc" providerId="LiveId" clId="{C6BCCB6F-3D1A-4410-8055-51E9839771F8}" dt="2023-04-22T10:39:03.501" v="3054" actId="478"/>
          <ac:spMkLst>
            <pc:docMk/>
            <pc:sldMk cId="1550893298" sldId="1167"/>
            <ac:spMk id="105" creationId="{78260897-BEF9-0CC7-94B4-E48185481C62}"/>
          </ac:spMkLst>
        </pc:spChg>
        <pc:spChg chg="del">
          <ac:chgData name="Siegbert Rudolph" userId="2af4d44886c067cc" providerId="LiveId" clId="{C6BCCB6F-3D1A-4410-8055-51E9839771F8}" dt="2023-04-22T10:41:01.096" v="3085" actId="478"/>
          <ac:spMkLst>
            <pc:docMk/>
            <pc:sldMk cId="1550893298" sldId="1167"/>
            <ac:spMk id="106" creationId="{D77A83DD-7652-E7DF-1538-977AEAA8E86D}"/>
          </ac:spMkLst>
        </pc:spChg>
        <pc:spChg chg="del">
          <ac:chgData name="Siegbert Rudolph" userId="2af4d44886c067cc" providerId="LiveId" clId="{C6BCCB6F-3D1A-4410-8055-51E9839771F8}" dt="2023-04-22T10:41:09.299" v="3087" actId="478"/>
          <ac:spMkLst>
            <pc:docMk/>
            <pc:sldMk cId="1550893298" sldId="1167"/>
            <ac:spMk id="107" creationId="{D7B4033C-4FAB-0FF0-D01B-12C1CCE8E500}"/>
          </ac:spMkLst>
        </pc:spChg>
        <pc:spChg chg="del">
          <ac:chgData name="Siegbert Rudolph" userId="2af4d44886c067cc" providerId="LiveId" clId="{C6BCCB6F-3D1A-4410-8055-51E9839771F8}" dt="2023-04-22T10:41:04.770" v="3086" actId="478"/>
          <ac:spMkLst>
            <pc:docMk/>
            <pc:sldMk cId="1550893298" sldId="1167"/>
            <ac:spMk id="108" creationId="{A0CA4EFB-0199-F7AD-AD5D-E79F56187B29}"/>
          </ac:spMkLst>
        </pc:spChg>
        <pc:spChg chg="mod">
          <ac:chgData name="Siegbert Rudolph" userId="2af4d44886c067cc" providerId="LiveId" clId="{C6BCCB6F-3D1A-4410-8055-51E9839771F8}" dt="2023-04-22T11:00:51.326" v="3327" actId="113"/>
          <ac:spMkLst>
            <pc:docMk/>
            <pc:sldMk cId="1550893298" sldId="1167"/>
            <ac:spMk id="110" creationId="{B1A0D8FF-0244-9BCC-D334-51CB5290599D}"/>
          </ac:spMkLst>
        </pc:spChg>
        <pc:spChg chg="del">
          <ac:chgData name="Siegbert Rudolph" userId="2af4d44886c067cc" providerId="LiveId" clId="{C6BCCB6F-3D1A-4410-8055-51E9839771F8}" dt="2023-04-22T10:41:25.904" v="3089" actId="478"/>
          <ac:spMkLst>
            <pc:docMk/>
            <pc:sldMk cId="1550893298" sldId="1167"/>
            <ac:spMk id="111" creationId="{1CC11DD6-6F12-71A6-0760-4137EB27CFEB}"/>
          </ac:spMkLst>
        </pc:spChg>
        <pc:spChg chg="del">
          <ac:chgData name="Siegbert Rudolph" userId="2af4d44886c067cc" providerId="LiveId" clId="{C6BCCB6F-3D1A-4410-8055-51E9839771F8}" dt="2023-04-22T10:39:03.501" v="3054" actId="478"/>
          <ac:spMkLst>
            <pc:docMk/>
            <pc:sldMk cId="1550893298" sldId="1167"/>
            <ac:spMk id="112" creationId="{D9C90FEB-6E1F-0924-803F-E0459C3DDBA7}"/>
          </ac:spMkLst>
        </pc:spChg>
        <pc:spChg chg="del">
          <ac:chgData name="Siegbert Rudolph" userId="2af4d44886c067cc" providerId="LiveId" clId="{C6BCCB6F-3D1A-4410-8055-51E9839771F8}" dt="2023-04-22T10:41:04.770" v="3086" actId="478"/>
          <ac:spMkLst>
            <pc:docMk/>
            <pc:sldMk cId="1550893298" sldId="1167"/>
            <ac:spMk id="113" creationId="{0B6A13B6-0D51-8373-59D9-179A78AB45DE}"/>
          </ac:spMkLst>
        </pc:spChg>
        <pc:spChg chg="del">
          <ac:chgData name="Siegbert Rudolph" userId="2af4d44886c067cc" providerId="LiveId" clId="{C6BCCB6F-3D1A-4410-8055-51E9839771F8}" dt="2023-04-22T10:41:23.435" v="3088" actId="478"/>
          <ac:spMkLst>
            <pc:docMk/>
            <pc:sldMk cId="1550893298" sldId="1167"/>
            <ac:spMk id="114" creationId="{658D87D5-90A4-A319-189C-9D821A0616D6}"/>
          </ac:spMkLst>
        </pc:spChg>
        <pc:spChg chg="del">
          <ac:chgData name="Siegbert Rudolph" userId="2af4d44886c067cc" providerId="LiveId" clId="{C6BCCB6F-3D1A-4410-8055-51E9839771F8}" dt="2023-04-22T10:41:23.435" v="3088" actId="478"/>
          <ac:spMkLst>
            <pc:docMk/>
            <pc:sldMk cId="1550893298" sldId="1167"/>
            <ac:spMk id="117" creationId="{E9214B32-E6C4-52E5-9922-9EA79AF185C8}"/>
          </ac:spMkLst>
        </pc:spChg>
        <pc:spChg chg="del">
          <ac:chgData name="Siegbert Rudolph" userId="2af4d44886c067cc" providerId="LiveId" clId="{C6BCCB6F-3D1A-4410-8055-51E9839771F8}" dt="2023-04-22T10:41:23.435" v="3088" actId="478"/>
          <ac:spMkLst>
            <pc:docMk/>
            <pc:sldMk cId="1550893298" sldId="1167"/>
            <ac:spMk id="118" creationId="{F038F5ED-BB3A-2301-65AE-DA278D8B8900}"/>
          </ac:spMkLst>
        </pc:spChg>
        <pc:spChg chg="del">
          <ac:chgData name="Siegbert Rudolph" userId="2af4d44886c067cc" providerId="LiveId" clId="{C6BCCB6F-3D1A-4410-8055-51E9839771F8}" dt="2023-04-22T10:41:23.435" v="3088" actId="478"/>
          <ac:spMkLst>
            <pc:docMk/>
            <pc:sldMk cId="1550893298" sldId="1167"/>
            <ac:spMk id="119" creationId="{40BC52F4-ECC1-06E3-2498-9966B2D7CA5B}"/>
          </ac:spMkLst>
        </pc:spChg>
        <pc:spChg chg="del">
          <ac:chgData name="Siegbert Rudolph" userId="2af4d44886c067cc" providerId="LiveId" clId="{C6BCCB6F-3D1A-4410-8055-51E9839771F8}" dt="2023-04-22T10:41:23.435" v="3088" actId="478"/>
          <ac:spMkLst>
            <pc:docMk/>
            <pc:sldMk cId="1550893298" sldId="1167"/>
            <ac:spMk id="120" creationId="{7FC0CBD6-1CA4-4409-BDA5-401A64CD2A01}"/>
          </ac:spMkLst>
        </pc:spChg>
        <pc:spChg chg="del">
          <ac:chgData name="Siegbert Rudolph" userId="2af4d44886c067cc" providerId="LiveId" clId="{C6BCCB6F-3D1A-4410-8055-51E9839771F8}" dt="2023-04-22T10:41:23.435" v="3088" actId="478"/>
          <ac:spMkLst>
            <pc:docMk/>
            <pc:sldMk cId="1550893298" sldId="1167"/>
            <ac:spMk id="121" creationId="{E7C7F3FD-466D-9084-85C1-77A4795787A5}"/>
          </ac:spMkLst>
        </pc:spChg>
        <pc:spChg chg="del">
          <ac:chgData name="Siegbert Rudolph" userId="2af4d44886c067cc" providerId="LiveId" clId="{C6BCCB6F-3D1A-4410-8055-51E9839771F8}" dt="2023-04-22T10:41:23.435" v="3088" actId="478"/>
          <ac:spMkLst>
            <pc:docMk/>
            <pc:sldMk cId="1550893298" sldId="1167"/>
            <ac:spMk id="122" creationId="{A3F90705-4F2C-E36A-DAD8-D992BA89CDC0}"/>
          </ac:spMkLst>
        </pc:spChg>
        <pc:spChg chg="del">
          <ac:chgData name="Siegbert Rudolph" userId="2af4d44886c067cc" providerId="LiveId" clId="{C6BCCB6F-3D1A-4410-8055-51E9839771F8}" dt="2023-04-22T10:41:23.435" v="3088" actId="478"/>
          <ac:spMkLst>
            <pc:docMk/>
            <pc:sldMk cId="1550893298" sldId="1167"/>
            <ac:spMk id="123" creationId="{B5313EC7-E5EC-BEFC-B126-2B2EC1CED382}"/>
          </ac:spMkLst>
        </pc:spChg>
        <pc:spChg chg="del">
          <ac:chgData name="Siegbert Rudolph" userId="2af4d44886c067cc" providerId="LiveId" clId="{C6BCCB6F-3D1A-4410-8055-51E9839771F8}" dt="2023-04-22T10:41:23.435" v="3088" actId="478"/>
          <ac:spMkLst>
            <pc:docMk/>
            <pc:sldMk cId="1550893298" sldId="1167"/>
            <ac:spMk id="124" creationId="{26F8CB1B-812A-ECA4-A046-B195AEEB8867}"/>
          </ac:spMkLst>
        </pc:spChg>
        <pc:spChg chg="del">
          <ac:chgData name="Siegbert Rudolph" userId="2af4d44886c067cc" providerId="LiveId" clId="{C6BCCB6F-3D1A-4410-8055-51E9839771F8}" dt="2023-04-22T10:41:23.435" v="3088" actId="478"/>
          <ac:spMkLst>
            <pc:docMk/>
            <pc:sldMk cId="1550893298" sldId="1167"/>
            <ac:spMk id="125" creationId="{14E2F14C-BA39-B7D1-D107-ABA271E1B0A5}"/>
          </ac:spMkLst>
        </pc:spChg>
        <pc:spChg chg="del">
          <ac:chgData name="Siegbert Rudolph" userId="2af4d44886c067cc" providerId="LiveId" clId="{C6BCCB6F-3D1A-4410-8055-51E9839771F8}" dt="2023-04-22T10:41:23.435" v="3088" actId="478"/>
          <ac:spMkLst>
            <pc:docMk/>
            <pc:sldMk cId="1550893298" sldId="1167"/>
            <ac:spMk id="126" creationId="{217948FD-057B-9F0E-8933-A748C1E0FDA1}"/>
          </ac:spMkLst>
        </pc:spChg>
        <pc:spChg chg="del">
          <ac:chgData name="Siegbert Rudolph" userId="2af4d44886c067cc" providerId="LiveId" clId="{C6BCCB6F-3D1A-4410-8055-51E9839771F8}" dt="2023-04-22T10:41:23.435" v="3088" actId="478"/>
          <ac:spMkLst>
            <pc:docMk/>
            <pc:sldMk cId="1550893298" sldId="1167"/>
            <ac:spMk id="127" creationId="{5FF2007D-564B-556C-BFDE-8AC18C2969CE}"/>
          </ac:spMkLst>
        </pc:spChg>
        <pc:spChg chg="del">
          <ac:chgData name="Siegbert Rudolph" userId="2af4d44886c067cc" providerId="LiveId" clId="{C6BCCB6F-3D1A-4410-8055-51E9839771F8}" dt="2023-04-22T10:41:23.435" v="3088" actId="478"/>
          <ac:spMkLst>
            <pc:docMk/>
            <pc:sldMk cId="1550893298" sldId="1167"/>
            <ac:spMk id="128" creationId="{3CDCB15F-A19C-0120-183E-1D39057F8B71}"/>
          </ac:spMkLst>
        </pc:spChg>
        <pc:spChg chg="del">
          <ac:chgData name="Siegbert Rudolph" userId="2af4d44886c067cc" providerId="LiveId" clId="{C6BCCB6F-3D1A-4410-8055-51E9839771F8}" dt="2023-04-22T10:41:23.435" v="3088" actId="478"/>
          <ac:spMkLst>
            <pc:docMk/>
            <pc:sldMk cId="1550893298" sldId="1167"/>
            <ac:spMk id="129" creationId="{CE25D30E-A749-8191-0CA3-F6053B58E991}"/>
          </ac:spMkLst>
        </pc:spChg>
        <pc:spChg chg="del">
          <ac:chgData name="Siegbert Rudolph" userId="2af4d44886c067cc" providerId="LiveId" clId="{C6BCCB6F-3D1A-4410-8055-51E9839771F8}" dt="2023-04-22T10:41:23.435" v="3088" actId="478"/>
          <ac:spMkLst>
            <pc:docMk/>
            <pc:sldMk cId="1550893298" sldId="1167"/>
            <ac:spMk id="130" creationId="{54A2739B-3CB6-DCFB-6DD1-B2A662B128F7}"/>
          </ac:spMkLst>
        </pc:spChg>
        <pc:spChg chg="del">
          <ac:chgData name="Siegbert Rudolph" userId="2af4d44886c067cc" providerId="LiveId" clId="{C6BCCB6F-3D1A-4410-8055-51E9839771F8}" dt="2023-04-22T10:41:23.435" v="3088" actId="478"/>
          <ac:spMkLst>
            <pc:docMk/>
            <pc:sldMk cId="1550893298" sldId="1167"/>
            <ac:spMk id="131" creationId="{6A67312C-286A-1C0B-845E-FC426CB33E1A}"/>
          </ac:spMkLst>
        </pc:spChg>
        <pc:spChg chg="del">
          <ac:chgData name="Siegbert Rudolph" userId="2af4d44886c067cc" providerId="LiveId" clId="{C6BCCB6F-3D1A-4410-8055-51E9839771F8}" dt="2023-04-22T10:41:23.435" v="3088" actId="478"/>
          <ac:spMkLst>
            <pc:docMk/>
            <pc:sldMk cId="1550893298" sldId="1167"/>
            <ac:spMk id="132" creationId="{0055C721-CEBF-D1E6-7B9A-E6C3023AA09D}"/>
          </ac:spMkLst>
        </pc:spChg>
        <pc:spChg chg="del">
          <ac:chgData name="Siegbert Rudolph" userId="2af4d44886c067cc" providerId="LiveId" clId="{C6BCCB6F-3D1A-4410-8055-51E9839771F8}" dt="2023-04-22T10:41:23.435" v="3088" actId="478"/>
          <ac:spMkLst>
            <pc:docMk/>
            <pc:sldMk cId="1550893298" sldId="1167"/>
            <ac:spMk id="133" creationId="{F1E34A2C-1E4E-7253-497B-986E3ADCC59A}"/>
          </ac:spMkLst>
        </pc:spChg>
        <pc:spChg chg="del">
          <ac:chgData name="Siegbert Rudolph" userId="2af4d44886c067cc" providerId="LiveId" clId="{C6BCCB6F-3D1A-4410-8055-51E9839771F8}" dt="2023-04-22T10:41:23.435" v="3088" actId="478"/>
          <ac:spMkLst>
            <pc:docMk/>
            <pc:sldMk cId="1550893298" sldId="1167"/>
            <ac:spMk id="134" creationId="{3181328F-D34B-37DC-9DAF-89EA95E47A3D}"/>
          </ac:spMkLst>
        </pc:spChg>
        <pc:spChg chg="del">
          <ac:chgData name="Siegbert Rudolph" userId="2af4d44886c067cc" providerId="LiveId" clId="{C6BCCB6F-3D1A-4410-8055-51E9839771F8}" dt="2023-04-22T10:41:23.435" v="3088" actId="478"/>
          <ac:spMkLst>
            <pc:docMk/>
            <pc:sldMk cId="1550893298" sldId="1167"/>
            <ac:spMk id="135" creationId="{4973B6B2-0F8F-4EFB-87EC-F9A3BA3B984B}"/>
          </ac:spMkLst>
        </pc:spChg>
        <pc:spChg chg="del">
          <ac:chgData name="Siegbert Rudolph" userId="2af4d44886c067cc" providerId="LiveId" clId="{C6BCCB6F-3D1A-4410-8055-51E9839771F8}" dt="2023-04-22T10:41:23.435" v="3088" actId="478"/>
          <ac:spMkLst>
            <pc:docMk/>
            <pc:sldMk cId="1550893298" sldId="1167"/>
            <ac:spMk id="136" creationId="{52E15064-2ED5-EB03-C637-94CC236F31D8}"/>
          </ac:spMkLst>
        </pc:spChg>
        <pc:spChg chg="del">
          <ac:chgData name="Siegbert Rudolph" userId="2af4d44886c067cc" providerId="LiveId" clId="{C6BCCB6F-3D1A-4410-8055-51E9839771F8}" dt="2023-04-22T10:39:03.501" v="3054" actId="478"/>
          <ac:spMkLst>
            <pc:docMk/>
            <pc:sldMk cId="1550893298" sldId="1167"/>
            <ac:spMk id="137" creationId="{C4046800-C420-7025-23A9-C577DFDBEC07}"/>
          </ac:spMkLst>
        </pc:spChg>
        <pc:spChg chg="del">
          <ac:chgData name="Siegbert Rudolph" userId="2af4d44886c067cc" providerId="LiveId" clId="{C6BCCB6F-3D1A-4410-8055-51E9839771F8}" dt="2023-04-22T10:39:03.501" v="3054" actId="478"/>
          <ac:spMkLst>
            <pc:docMk/>
            <pc:sldMk cId="1550893298" sldId="1167"/>
            <ac:spMk id="138" creationId="{AFF301B5-ED24-9EF3-CDEC-F96FA11B77FB}"/>
          </ac:spMkLst>
        </pc:spChg>
        <pc:spChg chg="del">
          <ac:chgData name="Siegbert Rudolph" userId="2af4d44886c067cc" providerId="LiveId" clId="{C6BCCB6F-3D1A-4410-8055-51E9839771F8}" dt="2023-04-22T10:39:03.501" v="3054" actId="478"/>
          <ac:spMkLst>
            <pc:docMk/>
            <pc:sldMk cId="1550893298" sldId="1167"/>
            <ac:spMk id="139" creationId="{D578832E-BCDC-EB58-85A2-C12D94B0919B}"/>
          </ac:spMkLst>
        </pc:spChg>
        <pc:spChg chg="del">
          <ac:chgData name="Siegbert Rudolph" userId="2af4d44886c067cc" providerId="LiveId" clId="{C6BCCB6F-3D1A-4410-8055-51E9839771F8}" dt="2023-04-22T10:39:03.501" v="3054" actId="478"/>
          <ac:spMkLst>
            <pc:docMk/>
            <pc:sldMk cId="1550893298" sldId="1167"/>
            <ac:spMk id="140" creationId="{A5730C6D-C0D4-21FF-B894-1874808BE76C}"/>
          </ac:spMkLst>
        </pc:spChg>
        <pc:spChg chg="del">
          <ac:chgData name="Siegbert Rudolph" userId="2af4d44886c067cc" providerId="LiveId" clId="{C6BCCB6F-3D1A-4410-8055-51E9839771F8}" dt="2023-04-22T10:39:03.501" v="3054" actId="478"/>
          <ac:spMkLst>
            <pc:docMk/>
            <pc:sldMk cId="1550893298" sldId="1167"/>
            <ac:spMk id="141" creationId="{E83CE5CB-D4C4-2215-A2FD-9E7277E2C781}"/>
          </ac:spMkLst>
        </pc:spChg>
        <pc:spChg chg="del">
          <ac:chgData name="Siegbert Rudolph" userId="2af4d44886c067cc" providerId="LiveId" clId="{C6BCCB6F-3D1A-4410-8055-51E9839771F8}" dt="2023-04-22T10:39:03.501" v="3054" actId="478"/>
          <ac:spMkLst>
            <pc:docMk/>
            <pc:sldMk cId="1550893298" sldId="1167"/>
            <ac:spMk id="142" creationId="{ED91E6A1-9CB1-DF0A-8133-A424BA021E30}"/>
          </ac:spMkLst>
        </pc:spChg>
        <pc:spChg chg="del">
          <ac:chgData name="Siegbert Rudolph" userId="2af4d44886c067cc" providerId="LiveId" clId="{C6BCCB6F-3D1A-4410-8055-51E9839771F8}" dt="2023-04-22T10:39:03.501" v="3054" actId="478"/>
          <ac:spMkLst>
            <pc:docMk/>
            <pc:sldMk cId="1550893298" sldId="1167"/>
            <ac:spMk id="144" creationId="{54A0AED4-581F-B462-95AA-6CFADDBA2A06}"/>
          </ac:spMkLst>
        </pc:spChg>
        <pc:spChg chg="del">
          <ac:chgData name="Siegbert Rudolph" userId="2af4d44886c067cc" providerId="LiveId" clId="{C6BCCB6F-3D1A-4410-8055-51E9839771F8}" dt="2023-04-22T10:39:03.501" v="3054" actId="478"/>
          <ac:spMkLst>
            <pc:docMk/>
            <pc:sldMk cId="1550893298" sldId="1167"/>
            <ac:spMk id="145" creationId="{3DFF0703-90EC-E07F-BFED-8B944B476B1B}"/>
          </ac:spMkLst>
        </pc:spChg>
        <pc:spChg chg="del">
          <ac:chgData name="Siegbert Rudolph" userId="2af4d44886c067cc" providerId="LiveId" clId="{C6BCCB6F-3D1A-4410-8055-51E9839771F8}" dt="2023-04-22T10:39:03.501" v="3054" actId="478"/>
          <ac:spMkLst>
            <pc:docMk/>
            <pc:sldMk cId="1550893298" sldId="1167"/>
            <ac:spMk id="146" creationId="{4179C103-4F27-00F8-DB8F-22FA37893F0B}"/>
          </ac:spMkLst>
        </pc:spChg>
        <pc:spChg chg="del">
          <ac:chgData name="Siegbert Rudolph" userId="2af4d44886c067cc" providerId="LiveId" clId="{C6BCCB6F-3D1A-4410-8055-51E9839771F8}" dt="2023-04-22T10:39:03.501" v="3054" actId="478"/>
          <ac:spMkLst>
            <pc:docMk/>
            <pc:sldMk cId="1550893298" sldId="1167"/>
            <ac:spMk id="147" creationId="{B37E2D04-7AB2-96C7-0B4E-91D77412E7DF}"/>
          </ac:spMkLst>
        </pc:spChg>
        <pc:spChg chg="del">
          <ac:chgData name="Siegbert Rudolph" userId="2af4d44886c067cc" providerId="LiveId" clId="{C6BCCB6F-3D1A-4410-8055-51E9839771F8}" dt="2023-04-22T10:39:03.501" v="3054" actId="478"/>
          <ac:spMkLst>
            <pc:docMk/>
            <pc:sldMk cId="1550893298" sldId="1167"/>
            <ac:spMk id="148" creationId="{8E602C1E-010E-7D89-A246-81EDEFABA228}"/>
          </ac:spMkLst>
        </pc:spChg>
        <pc:spChg chg="del">
          <ac:chgData name="Siegbert Rudolph" userId="2af4d44886c067cc" providerId="LiveId" clId="{C6BCCB6F-3D1A-4410-8055-51E9839771F8}" dt="2023-04-22T10:39:07.941" v="3055" actId="478"/>
          <ac:spMkLst>
            <pc:docMk/>
            <pc:sldMk cId="1550893298" sldId="1167"/>
            <ac:spMk id="150" creationId="{CF514471-3673-91B7-BAAF-ABD00326F0E3}"/>
          </ac:spMkLst>
        </pc:spChg>
        <pc:spChg chg="del">
          <ac:chgData name="Siegbert Rudolph" userId="2af4d44886c067cc" providerId="LiveId" clId="{C6BCCB6F-3D1A-4410-8055-51E9839771F8}" dt="2023-04-22T10:41:23.435" v="3088" actId="478"/>
          <ac:spMkLst>
            <pc:docMk/>
            <pc:sldMk cId="1550893298" sldId="1167"/>
            <ac:spMk id="151" creationId="{C34B8859-1F4B-32B3-EA47-6EDCA6A02A2F}"/>
          </ac:spMkLst>
        </pc:spChg>
        <pc:spChg chg="del">
          <ac:chgData name="Siegbert Rudolph" userId="2af4d44886c067cc" providerId="LiveId" clId="{C6BCCB6F-3D1A-4410-8055-51E9839771F8}" dt="2023-04-22T10:41:23.435" v="3088" actId="478"/>
          <ac:spMkLst>
            <pc:docMk/>
            <pc:sldMk cId="1550893298" sldId="1167"/>
            <ac:spMk id="152" creationId="{040D26FC-6A52-2CA0-F81B-11D4F50FC1AD}"/>
          </ac:spMkLst>
        </pc:spChg>
        <pc:spChg chg="del">
          <ac:chgData name="Siegbert Rudolph" userId="2af4d44886c067cc" providerId="LiveId" clId="{C6BCCB6F-3D1A-4410-8055-51E9839771F8}" dt="2023-04-22T10:39:03.501" v="3054" actId="478"/>
          <ac:spMkLst>
            <pc:docMk/>
            <pc:sldMk cId="1550893298" sldId="1167"/>
            <ac:spMk id="153" creationId="{FD1BC391-852D-9E04-D325-7BFD811E9154}"/>
          </ac:spMkLst>
        </pc:spChg>
        <pc:spChg chg="del">
          <ac:chgData name="Siegbert Rudolph" userId="2af4d44886c067cc" providerId="LiveId" clId="{C6BCCB6F-3D1A-4410-8055-51E9839771F8}" dt="2023-04-22T10:39:03.501" v="3054" actId="478"/>
          <ac:spMkLst>
            <pc:docMk/>
            <pc:sldMk cId="1550893298" sldId="1167"/>
            <ac:spMk id="154" creationId="{1DEFAB51-B111-F2F7-4EA4-A5C7A0B3C29D}"/>
          </ac:spMkLst>
        </pc:spChg>
        <pc:spChg chg="del">
          <ac:chgData name="Siegbert Rudolph" userId="2af4d44886c067cc" providerId="LiveId" clId="{C6BCCB6F-3D1A-4410-8055-51E9839771F8}" dt="2023-04-22T10:39:03.501" v="3054" actId="478"/>
          <ac:spMkLst>
            <pc:docMk/>
            <pc:sldMk cId="1550893298" sldId="1167"/>
            <ac:spMk id="155" creationId="{27B83906-4981-EEB7-A41B-9DDCD70B444C}"/>
          </ac:spMkLst>
        </pc:spChg>
        <pc:spChg chg="mod">
          <ac:chgData name="Siegbert Rudolph" userId="2af4d44886c067cc" providerId="LiveId" clId="{C6BCCB6F-3D1A-4410-8055-51E9839771F8}" dt="2023-04-22T11:00:51.326" v="3327" actId="113"/>
          <ac:spMkLst>
            <pc:docMk/>
            <pc:sldMk cId="1550893298" sldId="1167"/>
            <ac:spMk id="163" creationId="{FE8304F8-1887-5E95-FD71-9C4F4528A69E}"/>
          </ac:spMkLst>
        </pc:spChg>
        <pc:spChg chg="del">
          <ac:chgData name="Siegbert Rudolph" userId="2af4d44886c067cc" providerId="LiveId" clId="{C6BCCB6F-3D1A-4410-8055-51E9839771F8}" dt="2023-04-22T10:41:35.305" v="3090" actId="478"/>
          <ac:spMkLst>
            <pc:docMk/>
            <pc:sldMk cId="1550893298" sldId="1167"/>
            <ac:spMk id="164" creationId="{B106602C-4371-97A9-CA76-F7EF46E6BC38}"/>
          </ac:spMkLst>
        </pc:spChg>
        <pc:spChg chg="del">
          <ac:chgData name="Siegbert Rudolph" userId="2af4d44886c067cc" providerId="LiveId" clId="{C6BCCB6F-3D1A-4410-8055-51E9839771F8}" dt="2023-04-22T10:41:42.971" v="3093" actId="478"/>
          <ac:spMkLst>
            <pc:docMk/>
            <pc:sldMk cId="1550893298" sldId="1167"/>
            <ac:spMk id="165" creationId="{E524A980-DDBE-8286-784A-0156FA5CD471}"/>
          </ac:spMkLst>
        </pc:spChg>
        <pc:spChg chg="mod">
          <ac:chgData name="Siegbert Rudolph" userId="2af4d44886c067cc" providerId="LiveId" clId="{C6BCCB6F-3D1A-4410-8055-51E9839771F8}" dt="2023-04-22T11:00:51.326" v="3327" actId="113"/>
          <ac:spMkLst>
            <pc:docMk/>
            <pc:sldMk cId="1550893298" sldId="1167"/>
            <ac:spMk id="167" creationId="{5AFAB21D-C7AD-B690-966E-9EBE61AB6B2A}"/>
          </ac:spMkLst>
        </pc:spChg>
        <pc:spChg chg="del">
          <ac:chgData name="Siegbert Rudolph" userId="2af4d44886c067cc" providerId="LiveId" clId="{C6BCCB6F-3D1A-4410-8055-51E9839771F8}" dt="2023-04-22T10:41:42.971" v="3093" actId="478"/>
          <ac:spMkLst>
            <pc:docMk/>
            <pc:sldMk cId="1550893298" sldId="1167"/>
            <ac:spMk id="168" creationId="{72F7A44D-47E5-2B7F-192D-9B23E0298726}"/>
          </ac:spMkLst>
        </pc:spChg>
        <pc:spChg chg="del">
          <ac:chgData name="Siegbert Rudolph" userId="2af4d44886c067cc" providerId="LiveId" clId="{C6BCCB6F-3D1A-4410-8055-51E9839771F8}" dt="2023-04-22T10:41:39.860" v="3092" actId="478"/>
          <ac:spMkLst>
            <pc:docMk/>
            <pc:sldMk cId="1550893298" sldId="1167"/>
            <ac:spMk id="169" creationId="{07E9DF0F-DE91-C35C-1944-65A727DAD9A1}"/>
          </ac:spMkLst>
        </pc:spChg>
        <pc:spChg chg="del">
          <ac:chgData name="Siegbert Rudolph" userId="2af4d44886c067cc" providerId="LiveId" clId="{C6BCCB6F-3D1A-4410-8055-51E9839771F8}" dt="2023-04-22T10:41:42.971" v="3093" actId="478"/>
          <ac:spMkLst>
            <pc:docMk/>
            <pc:sldMk cId="1550893298" sldId="1167"/>
            <ac:spMk id="170" creationId="{2AC1D673-A9BD-EC00-81D7-48A061A451DA}"/>
          </ac:spMkLst>
        </pc:spChg>
        <pc:spChg chg="del">
          <ac:chgData name="Siegbert Rudolph" userId="2af4d44886c067cc" providerId="LiveId" clId="{C6BCCB6F-3D1A-4410-8055-51E9839771F8}" dt="2023-04-22T10:41:42.971" v="3093" actId="478"/>
          <ac:spMkLst>
            <pc:docMk/>
            <pc:sldMk cId="1550893298" sldId="1167"/>
            <ac:spMk id="171" creationId="{9D224F4E-B085-0FC5-2E62-0427AA4F33EB}"/>
          </ac:spMkLst>
        </pc:spChg>
        <pc:spChg chg="del">
          <ac:chgData name="Siegbert Rudolph" userId="2af4d44886c067cc" providerId="LiveId" clId="{C6BCCB6F-3D1A-4410-8055-51E9839771F8}" dt="2023-04-22T10:41:42.971" v="3093" actId="478"/>
          <ac:spMkLst>
            <pc:docMk/>
            <pc:sldMk cId="1550893298" sldId="1167"/>
            <ac:spMk id="172" creationId="{D484F53B-68B9-0191-A276-F9BD3133C94F}"/>
          </ac:spMkLst>
        </pc:spChg>
        <pc:spChg chg="del">
          <ac:chgData name="Siegbert Rudolph" userId="2af4d44886c067cc" providerId="LiveId" clId="{C6BCCB6F-3D1A-4410-8055-51E9839771F8}" dt="2023-04-22T10:41:42.971" v="3093" actId="478"/>
          <ac:spMkLst>
            <pc:docMk/>
            <pc:sldMk cId="1550893298" sldId="1167"/>
            <ac:spMk id="173" creationId="{A2E24848-7DB5-5E29-7A18-25A9FE4AD203}"/>
          </ac:spMkLst>
        </pc:spChg>
        <pc:spChg chg="del">
          <ac:chgData name="Siegbert Rudolph" userId="2af4d44886c067cc" providerId="LiveId" clId="{C6BCCB6F-3D1A-4410-8055-51E9839771F8}" dt="2023-04-22T10:41:42.971" v="3093" actId="478"/>
          <ac:spMkLst>
            <pc:docMk/>
            <pc:sldMk cId="1550893298" sldId="1167"/>
            <ac:spMk id="174" creationId="{84E3B9B7-F2D3-5926-EF7C-508813EB987A}"/>
          </ac:spMkLst>
        </pc:spChg>
        <pc:spChg chg="del">
          <ac:chgData name="Siegbert Rudolph" userId="2af4d44886c067cc" providerId="LiveId" clId="{C6BCCB6F-3D1A-4410-8055-51E9839771F8}" dt="2023-04-22T10:41:23.435" v="3088" actId="478"/>
          <ac:spMkLst>
            <pc:docMk/>
            <pc:sldMk cId="1550893298" sldId="1167"/>
            <ac:spMk id="175" creationId="{723000F2-E1C8-2E83-0DB0-E706EFACD440}"/>
          </ac:spMkLst>
        </pc:spChg>
        <pc:spChg chg="del">
          <ac:chgData name="Siegbert Rudolph" userId="2af4d44886c067cc" providerId="LiveId" clId="{C6BCCB6F-3D1A-4410-8055-51E9839771F8}" dt="2023-04-22T10:41:23.435" v="3088" actId="478"/>
          <ac:spMkLst>
            <pc:docMk/>
            <pc:sldMk cId="1550893298" sldId="1167"/>
            <ac:spMk id="176" creationId="{43E762DE-96B2-3124-4873-F1E95E835FF9}"/>
          </ac:spMkLst>
        </pc:spChg>
        <pc:spChg chg="del">
          <ac:chgData name="Siegbert Rudolph" userId="2af4d44886c067cc" providerId="LiveId" clId="{C6BCCB6F-3D1A-4410-8055-51E9839771F8}" dt="2023-04-22T10:41:42.971" v="3093" actId="478"/>
          <ac:spMkLst>
            <pc:docMk/>
            <pc:sldMk cId="1550893298" sldId="1167"/>
            <ac:spMk id="177" creationId="{2B46F5A1-B7FC-59DD-10D5-FC61272DB69C}"/>
          </ac:spMkLst>
        </pc:spChg>
        <pc:spChg chg="del">
          <ac:chgData name="Siegbert Rudolph" userId="2af4d44886c067cc" providerId="LiveId" clId="{C6BCCB6F-3D1A-4410-8055-51E9839771F8}" dt="2023-04-22T10:41:42.971" v="3093" actId="478"/>
          <ac:spMkLst>
            <pc:docMk/>
            <pc:sldMk cId="1550893298" sldId="1167"/>
            <ac:spMk id="178" creationId="{07D0632D-1AEE-C602-7B0F-7B840AA8D1FC}"/>
          </ac:spMkLst>
        </pc:spChg>
        <pc:spChg chg="del">
          <ac:chgData name="Siegbert Rudolph" userId="2af4d44886c067cc" providerId="LiveId" clId="{C6BCCB6F-3D1A-4410-8055-51E9839771F8}" dt="2023-04-22T10:39:03.501" v="3054" actId="478"/>
          <ac:spMkLst>
            <pc:docMk/>
            <pc:sldMk cId="1550893298" sldId="1167"/>
            <ac:spMk id="179" creationId="{066D8FFD-5ABF-1A01-4160-8D266989F961}"/>
          </ac:spMkLst>
        </pc:spChg>
        <pc:spChg chg="del">
          <ac:chgData name="Siegbert Rudolph" userId="2af4d44886c067cc" providerId="LiveId" clId="{C6BCCB6F-3D1A-4410-8055-51E9839771F8}" dt="2023-04-22T10:39:03.501" v="3054" actId="478"/>
          <ac:spMkLst>
            <pc:docMk/>
            <pc:sldMk cId="1550893298" sldId="1167"/>
            <ac:spMk id="180" creationId="{7F86FD38-7879-1DD8-C5FF-D58F19B0D8D7}"/>
          </ac:spMkLst>
        </pc:spChg>
        <pc:spChg chg="del">
          <ac:chgData name="Siegbert Rudolph" userId="2af4d44886c067cc" providerId="LiveId" clId="{C6BCCB6F-3D1A-4410-8055-51E9839771F8}" dt="2023-04-22T10:41:42.971" v="3093" actId="478"/>
          <ac:spMkLst>
            <pc:docMk/>
            <pc:sldMk cId="1550893298" sldId="1167"/>
            <ac:spMk id="181" creationId="{D08D46B9-BBD8-465D-9A94-CAF170C61376}"/>
          </ac:spMkLst>
        </pc:spChg>
        <pc:spChg chg="del">
          <ac:chgData name="Siegbert Rudolph" userId="2af4d44886c067cc" providerId="LiveId" clId="{C6BCCB6F-3D1A-4410-8055-51E9839771F8}" dt="2023-04-22T10:41:42.971" v="3093" actId="478"/>
          <ac:spMkLst>
            <pc:docMk/>
            <pc:sldMk cId="1550893298" sldId="1167"/>
            <ac:spMk id="182" creationId="{8161C103-D43E-39F4-0620-85E1758EAF88}"/>
          </ac:spMkLst>
        </pc:spChg>
        <pc:spChg chg="del">
          <ac:chgData name="Siegbert Rudolph" userId="2af4d44886c067cc" providerId="LiveId" clId="{C6BCCB6F-3D1A-4410-8055-51E9839771F8}" dt="2023-04-22T10:41:42.971" v="3093" actId="478"/>
          <ac:spMkLst>
            <pc:docMk/>
            <pc:sldMk cId="1550893298" sldId="1167"/>
            <ac:spMk id="183" creationId="{E68681FE-C534-E490-0084-58F392E11A84}"/>
          </ac:spMkLst>
        </pc:spChg>
        <pc:spChg chg="del">
          <ac:chgData name="Siegbert Rudolph" userId="2af4d44886c067cc" providerId="LiveId" clId="{C6BCCB6F-3D1A-4410-8055-51E9839771F8}" dt="2023-04-22T10:39:03.501" v="3054" actId="478"/>
          <ac:spMkLst>
            <pc:docMk/>
            <pc:sldMk cId="1550893298" sldId="1167"/>
            <ac:spMk id="186" creationId="{CFF58D08-CCE0-57A8-FA07-F0CB078DF4B9}"/>
          </ac:spMkLst>
        </pc:spChg>
        <pc:spChg chg="del">
          <ac:chgData name="Siegbert Rudolph" userId="2af4d44886c067cc" providerId="LiveId" clId="{C6BCCB6F-3D1A-4410-8055-51E9839771F8}" dt="2023-04-22T10:39:03.501" v="3054" actId="478"/>
          <ac:spMkLst>
            <pc:docMk/>
            <pc:sldMk cId="1550893298" sldId="1167"/>
            <ac:spMk id="187" creationId="{97D569FC-C603-9790-8EBF-111BC0DCF99B}"/>
          </ac:spMkLst>
        </pc:spChg>
        <pc:spChg chg="del">
          <ac:chgData name="Siegbert Rudolph" userId="2af4d44886c067cc" providerId="LiveId" clId="{C6BCCB6F-3D1A-4410-8055-51E9839771F8}" dt="2023-04-22T10:41:04.770" v="3086" actId="478"/>
          <ac:spMkLst>
            <pc:docMk/>
            <pc:sldMk cId="1550893298" sldId="1167"/>
            <ac:spMk id="188" creationId="{151206BA-8CE0-53D1-5F96-11FB5BF1F6AC}"/>
          </ac:spMkLst>
        </pc:spChg>
        <pc:spChg chg="del">
          <ac:chgData name="Siegbert Rudolph" userId="2af4d44886c067cc" providerId="LiveId" clId="{C6BCCB6F-3D1A-4410-8055-51E9839771F8}" dt="2023-04-22T10:39:03.501" v="3054" actId="478"/>
          <ac:spMkLst>
            <pc:docMk/>
            <pc:sldMk cId="1550893298" sldId="1167"/>
            <ac:spMk id="190" creationId="{DADF0ACA-BDBD-87C0-32CA-AA86611128E1}"/>
          </ac:spMkLst>
        </pc:spChg>
        <pc:spChg chg="del">
          <ac:chgData name="Siegbert Rudolph" userId="2af4d44886c067cc" providerId="LiveId" clId="{C6BCCB6F-3D1A-4410-8055-51E9839771F8}" dt="2023-04-22T10:41:23.435" v="3088" actId="478"/>
          <ac:spMkLst>
            <pc:docMk/>
            <pc:sldMk cId="1550893298" sldId="1167"/>
            <ac:spMk id="193" creationId="{037E945B-B2EA-FFD3-8920-83C1CC561DEB}"/>
          </ac:spMkLst>
        </pc:spChg>
        <pc:spChg chg="del">
          <ac:chgData name="Siegbert Rudolph" userId="2af4d44886c067cc" providerId="LiveId" clId="{C6BCCB6F-3D1A-4410-8055-51E9839771F8}" dt="2023-04-22T10:39:03.501" v="3054" actId="478"/>
          <ac:spMkLst>
            <pc:docMk/>
            <pc:sldMk cId="1550893298" sldId="1167"/>
            <ac:spMk id="194" creationId="{B0995EF5-4749-2C7C-3EE6-35A535769386}"/>
          </ac:spMkLst>
        </pc:spChg>
        <pc:spChg chg="del">
          <ac:chgData name="Siegbert Rudolph" userId="2af4d44886c067cc" providerId="LiveId" clId="{C6BCCB6F-3D1A-4410-8055-51E9839771F8}" dt="2023-04-22T10:39:03.501" v="3054" actId="478"/>
          <ac:spMkLst>
            <pc:docMk/>
            <pc:sldMk cId="1550893298" sldId="1167"/>
            <ac:spMk id="195" creationId="{6107F283-52DB-0254-8EA4-D36AE5E28078}"/>
          </ac:spMkLst>
        </pc:spChg>
        <pc:spChg chg="del">
          <ac:chgData name="Siegbert Rudolph" userId="2af4d44886c067cc" providerId="LiveId" clId="{C6BCCB6F-3D1A-4410-8055-51E9839771F8}" dt="2023-04-22T10:41:23.435" v="3088" actId="478"/>
          <ac:spMkLst>
            <pc:docMk/>
            <pc:sldMk cId="1550893298" sldId="1167"/>
            <ac:spMk id="196" creationId="{99148FAD-C715-D250-D5C4-FE9BA2451B15}"/>
          </ac:spMkLst>
        </pc:spChg>
        <pc:spChg chg="del">
          <ac:chgData name="Siegbert Rudolph" userId="2af4d44886c067cc" providerId="LiveId" clId="{C6BCCB6F-3D1A-4410-8055-51E9839771F8}" dt="2023-04-22T10:41:23.435" v="3088" actId="478"/>
          <ac:spMkLst>
            <pc:docMk/>
            <pc:sldMk cId="1550893298" sldId="1167"/>
            <ac:spMk id="197" creationId="{84CD3B91-E7A8-1C49-B958-0FED5FADB894}"/>
          </ac:spMkLst>
        </pc:spChg>
        <pc:spChg chg="del">
          <ac:chgData name="Siegbert Rudolph" userId="2af4d44886c067cc" providerId="LiveId" clId="{C6BCCB6F-3D1A-4410-8055-51E9839771F8}" dt="2023-04-22T10:41:23.435" v="3088" actId="478"/>
          <ac:spMkLst>
            <pc:docMk/>
            <pc:sldMk cId="1550893298" sldId="1167"/>
            <ac:spMk id="198" creationId="{762FF316-4346-5750-9400-56AFD48C65E6}"/>
          </ac:spMkLst>
        </pc:spChg>
        <pc:spChg chg="del">
          <ac:chgData name="Siegbert Rudolph" userId="2af4d44886c067cc" providerId="LiveId" clId="{C6BCCB6F-3D1A-4410-8055-51E9839771F8}" dt="2023-04-22T10:41:23.435" v="3088" actId="478"/>
          <ac:spMkLst>
            <pc:docMk/>
            <pc:sldMk cId="1550893298" sldId="1167"/>
            <ac:spMk id="199" creationId="{CA609D1F-80F7-7634-5508-6730D54F8799}"/>
          </ac:spMkLst>
        </pc:spChg>
        <pc:spChg chg="del">
          <ac:chgData name="Siegbert Rudolph" userId="2af4d44886c067cc" providerId="LiveId" clId="{C6BCCB6F-3D1A-4410-8055-51E9839771F8}" dt="2023-04-22T10:41:23.435" v="3088" actId="478"/>
          <ac:spMkLst>
            <pc:docMk/>
            <pc:sldMk cId="1550893298" sldId="1167"/>
            <ac:spMk id="200" creationId="{B2FF76BC-AEC7-F6EE-161A-B87C31979B88}"/>
          </ac:spMkLst>
        </pc:spChg>
        <pc:spChg chg="del">
          <ac:chgData name="Siegbert Rudolph" userId="2af4d44886c067cc" providerId="LiveId" clId="{C6BCCB6F-3D1A-4410-8055-51E9839771F8}" dt="2023-04-22T10:41:23.435" v="3088" actId="478"/>
          <ac:spMkLst>
            <pc:docMk/>
            <pc:sldMk cId="1550893298" sldId="1167"/>
            <ac:spMk id="201" creationId="{6A93B20A-6E5B-200E-77F0-E33C2290EDD6}"/>
          </ac:spMkLst>
        </pc:spChg>
        <pc:spChg chg="del">
          <ac:chgData name="Siegbert Rudolph" userId="2af4d44886c067cc" providerId="LiveId" clId="{C6BCCB6F-3D1A-4410-8055-51E9839771F8}" dt="2023-04-22T10:41:23.435" v="3088" actId="478"/>
          <ac:spMkLst>
            <pc:docMk/>
            <pc:sldMk cId="1550893298" sldId="1167"/>
            <ac:spMk id="202" creationId="{A82A2742-884D-242D-D2BB-1DF87D275B42}"/>
          </ac:spMkLst>
        </pc:spChg>
        <pc:spChg chg="del">
          <ac:chgData name="Siegbert Rudolph" userId="2af4d44886c067cc" providerId="LiveId" clId="{C6BCCB6F-3D1A-4410-8055-51E9839771F8}" dt="2023-04-22T10:41:23.435" v="3088" actId="478"/>
          <ac:spMkLst>
            <pc:docMk/>
            <pc:sldMk cId="1550893298" sldId="1167"/>
            <ac:spMk id="203" creationId="{BB053096-0E45-9EF8-B55A-8873CC50057C}"/>
          </ac:spMkLst>
        </pc:spChg>
        <pc:spChg chg="del">
          <ac:chgData name="Siegbert Rudolph" userId="2af4d44886c067cc" providerId="LiveId" clId="{C6BCCB6F-3D1A-4410-8055-51E9839771F8}" dt="2023-04-22T10:41:23.435" v="3088" actId="478"/>
          <ac:spMkLst>
            <pc:docMk/>
            <pc:sldMk cId="1550893298" sldId="1167"/>
            <ac:spMk id="204" creationId="{6ACBEB3A-D566-500B-A1AB-0BFCADCCC1E2}"/>
          </ac:spMkLst>
        </pc:spChg>
        <pc:spChg chg="del">
          <ac:chgData name="Siegbert Rudolph" userId="2af4d44886c067cc" providerId="LiveId" clId="{C6BCCB6F-3D1A-4410-8055-51E9839771F8}" dt="2023-04-22T10:41:23.435" v="3088" actId="478"/>
          <ac:spMkLst>
            <pc:docMk/>
            <pc:sldMk cId="1550893298" sldId="1167"/>
            <ac:spMk id="205" creationId="{3F235F19-64AD-F66C-69EE-DDEC49088DB7}"/>
          </ac:spMkLst>
        </pc:spChg>
        <pc:spChg chg="del">
          <ac:chgData name="Siegbert Rudolph" userId="2af4d44886c067cc" providerId="LiveId" clId="{C6BCCB6F-3D1A-4410-8055-51E9839771F8}" dt="2023-04-22T10:41:23.435" v="3088" actId="478"/>
          <ac:spMkLst>
            <pc:docMk/>
            <pc:sldMk cId="1550893298" sldId="1167"/>
            <ac:spMk id="207" creationId="{1BBA875A-9682-A656-F733-D0A51EBB742E}"/>
          </ac:spMkLst>
        </pc:spChg>
        <pc:spChg chg="del">
          <ac:chgData name="Siegbert Rudolph" userId="2af4d44886c067cc" providerId="LiveId" clId="{C6BCCB6F-3D1A-4410-8055-51E9839771F8}" dt="2023-04-22T10:41:37.361" v="3091" actId="478"/>
          <ac:spMkLst>
            <pc:docMk/>
            <pc:sldMk cId="1550893298" sldId="1167"/>
            <ac:spMk id="208" creationId="{B353E848-EC0F-7749-B746-B1866F8574B5}"/>
          </ac:spMkLst>
        </pc:spChg>
        <pc:spChg chg="del">
          <ac:chgData name="Siegbert Rudolph" userId="2af4d44886c067cc" providerId="LiveId" clId="{C6BCCB6F-3D1A-4410-8055-51E9839771F8}" dt="2023-04-22T10:41:23.435" v="3088" actId="478"/>
          <ac:spMkLst>
            <pc:docMk/>
            <pc:sldMk cId="1550893298" sldId="1167"/>
            <ac:spMk id="209" creationId="{94CDB936-7FBC-073C-355F-ADA33E820F1D}"/>
          </ac:spMkLst>
        </pc:spChg>
        <pc:spChg chg="del">
          <ac:chgData name="Siegbert Rudolph" userId="2af4d44886c067cc" providerId="LiveId" clId="{C6BCCB6F-3D1A-4410-8055-51E9839771F8}" dt="2023-04-22T10:41:42.971" v="3093" actId="478"/>
          <ac:spMkLst>
            <pc:docMk/>
            <pc:sldMk cId="1550893298" sldId="1167"/>
            <ac:spMk id="210" creationId="{52A33030-8684-C41F-50A8-5718512DD606}"/>
          </ac:spMkLst>
        </pc:spChg>
        <pc:spChg chg="del">
          <ac:chgData name="Siegbert Rudolph" userId="2af4d44886c067cc" providerId="LiveId" clId="{C6BCCB6F-3D1A-4410-8055-51E9839771F8}" dt="2023-04-22T10:41:42.971" v="3093" actId="478"/>
          <ac:spMkLst>
            <pc:docMk/>
            <pc:sldMk cId="1550893298" sldId="1167"/>
            <ac:spMk id="211" creationId="{2073BB3C-A028-A465-06CF-EA9A8ED94A36}"/>
          </ac:spMkLst>
        </pc:spChg>
        <pc:spChg chg="del">
          <ac:chgData name="Siegbert Rudolph" userId="2af4d44886c067cc" providerId="LiveId" clId="{C6BCCB6F-3D1A-4410-8055-51E9839771F8}" dt="2023-04-22T10:41:42.971" v="3093" actId="478"/>
          <ac:spMkLst>
            <pc:docMk/>
            <pc:sldMk cId="1550893298" sldId="1167"/>
            <ac:spMk id="212" creationId="{4C27917F-5B2E-6D3C-6B81-C97BE716F7E3}"/>
          </ac:spMkLst>
        </pc:spChg>
        <pc:picChg chg="del">
          <ac:chgData name="Siegbert Rudolph" userId="2af4d44886c067cc" providerId="LiveId" clId="{C6BCCB6F-3D1A-4410-8055-51E9839771F8}" dt="2023-04-22T10:39:22.333" v="3057" actId="478"/>
          <ac:picMkLst>
            <pc:docMk/>
            <pc:sldMk cId="1550893298" sldId="1167"/>
            <ac:picMk id="6" creationId="{8C056BAA-2626-8361-DAF6-A633434C5BE2}"/>
          </ac:picMkLst>
        </pc:picChg>
        <pc:picChg chg="del">
          <ac:chgData name="Siegbert Rudolph" userId="2af4d44886c067cc" providerId="LiveId" clId="{C6BCCB6F-3D1A-4410-8055-51E9839771F8}" dt="2023-04-22T10:43:34.650" v="3098" actId="478"/>
          <ac:picMkLst>
            <pc:docMk/>
            <pc:sldMk cId="1550893298" sldId="1167"/>
            <ac:picMk id="19" creationId="{5490CEFD-6778-E968-16DF-56BAAF461F05}"/>
          </ac:picMkLst>
        </pc:picChg>
        <pc:picChg chg="del">
          <ac:chgData name="Siegbert Rudolph" userId="2af4d44886c067cc" providerId="LiveId" clId="{C6BCCB6F-3D1A-4410-8055-51E9839771F8}" dt="2023-04-22T10:39:20.122" v="3056" actId="478"/>
          <ac:picMkLst>
            <pc:docMk/>
            <pc:sldMk cId="1550893298" sldId="1167"/>
            <ac:picMk id="34" creationId="{A4C72C1B-E316-0711-A0C0-BD563C37CBAD}"/>
          </ac:picMkLst>
        </pc:picChg>
        <pc:picChg chg="add del mod">
          <ac:chgData name="Siegbert Rudolph" userId="2af4d44886c067cc" providerId="LiveId" clId="{C6BCCB6F-3D1A-4410-8055-51E9839771F8}" dt="2023-04-22T10:46:57.596" v="3111" actId="478"/>
          <ac:picMkLst>
            <pc:docMk/>
            <pc:sldMk cId="1550893298" sldId="1167"/>
            <ac:picMk id="61" creationId="{DD8A6547-443B-EA73-B006-03B44F3E445E}"/>
          </ac:picMkLst>
        </pc:picChg>
        <pc:picChg chg="add mod ord">
          <ac:chgData name="Siegbert Rudolph" userId="2af4d44886c067cc" providerId="LiveId" clId="{C6BCCB6F-3D1A-4410-8055-51E9839771F8}" dt="2023-04-22T11:00:05.274" v="3324" actId="167"/>
          <ac:picMkLst>
            <pc:docMk/>
            <pc:sldMk cId="1550893298" sldId="1167"/>
            <ac:picMk id="62" creationId="{307E4E11-ACA4-81C4-F674-D18591EB9C72}"/>
          </ac:picMkLst>
        </pc:picChg>
        <pc:picChg chg="del">
          <ac:chgData name="Siegbert Rudolph" userId="2af4d44886c067cc" providerId="LiveId" clId="{C6BCCB6F-3D1A-4410-8055-51E9839771F8}" dt="2023-04-22T10:40:46.247" v="3083" actId="478"/>
          <ac:picMkLst>
            <pc:docMk/>
            <pc:sldMk cId="1550893298" sldId="1167"/>
            <ac:picMk id="100" creationId="{D6F2C5CA-CD16-1D8A-7F8E-6B94318E76AB}"/>
          </ac:picMkLst>
        </pc:picChg>
        <pc:picChg chg="del">
          <ac:chgData name="Siegbert Rudolph" userId="2af4d44886c067cc" providerId="LiveId" clId="{C6BCCB6F-3D1A-4410-8055-51E9839771F8}" dt="2023-04-22T10:41:04.770" v="3086" actId="478"/>
          <ac:picMkLst>
            <pc:docMk/>
            <pc:sldMk cId="1550893298" sldId="1167"/>
            <ac:picMk id="109" creationId="{D737EEDD-C2AF-D029-5816-5F424F9DB559}"/>
          </ac:picMkLst>
        </pc:picChg>
        <pc:picChg chg="del">
          <ac:chgData name="Siegbert Rudolph" userId="2af4d44886c067cc" providerId="LiveId" clId="{C6BCCB6F-3D1A-4410-8055-51E9839771F8}" dt="2023-04-22T10:39:03.501" v="3054" actId="478"/>
          <ac:picMkLst>
            <pc:docMk/>
            <pc:sldMk cId="1550893298" sldId="1167"/>
            <ac:picMk id="143" creationId="{C7EBDF72-9666-09B2-EB86-3866F3CC8811}"/>
          </ac:picMkLst>
        </pc:picChg>
        <pc:picChg chg="del">
          <ac:chgData name="Siegbert Rudolph" userId="2af4d44886c067cc" providerId="LiveId" clId="{C6BCCB6F-3D1A-4410-8055-51E9839771F8}" dt="2023-04-22T10:41:42.971" v="3093" actId="478"/>
          <ac:picMkLst>
            <pc:docMk/>
            <pc:sldMk cId="1550893298" sldId="1167"/>
            <ac:picMk id="166" creationId="{48CCFC3F-1707-ACF6-8B4F-1C47E164307C}"/>
          </ac:picMkLst>
        </pc:picChg>
        <pc:picChg chg="del">
          <ac:chgData name="Siegbert Rudolph" userId="2af4d44886c067cc" providerId="LiveId" clId="{C6BCCB6F-3D1A-4410-8055-51E9839771F8}" dt="2023-04-22T10:41:23.435" v="3088" actId="478"/>
          <ac:picMkLst>
            <pc:docMk/>
            <pc:sldMk cId="1550893298" sldId="1167"/>
            <ac:picMk id="206" creationId="{2789B938-E5E5-B044-6D87-EA74AE8E89C6}"/>
          </ac:picMkLst>
        </pc:picChg>
      </pc:sldChg>
      <pc:sldChg chg="delSp modSp add mod modAnim">
        <pc:chgData name="Siegbert Rudolph" userId="2af4d44886c067cc" providerId="LiveId" clId="{C6BCCB6F-3D1A-4410-8055-51E9839771F8}" dt="2023-04-22T17:40:10.058" v="8117" actId="1076"/>
        <pc:sldMkLst>
          <pc:docMk/>
          <pc:sldMk cId="2997005866" sldId="1168"/>
        </pc:sldMkLst>
        <pc:spChg chg="mod">
          <ac:chgData name="Siegbert Rudolph" userId="2af4d44886c067cc" providerId="LiveId" clId="{C6BCCB6F-3D1A-4410-8055-51E9839771F8}" dt="2023-04-22T10:46:19.262" v="3108" actId="20577"/>
          <ac:spMkLst>
            <pc:docMk/>
            <pc:sldMk cId="2997005866" sldId="1168"/>
            <ac:spMk id="2" creationId="{DE64B889-3D89-4C79-8DA1-331FE21E5F75}"/>
          </ac:spMkLst>
        </pc:spChg>
        <pc:spChg chg="mod">
          <ac:chgData name="Siegbert Rudolph" userId="2af4d44886c067cc" providerId="LiveId" clId="{C6BCCB6F-3D1A-4410-8055-51E9839771F8}" dt="2023-04-22T17:40:10.058" v="8117" actId="1076"/>
          <ac:spMkLst>
            <pc:docMk/>
            <pc:sldMk cId="2997005866" sldId="1168"/>
            <ac:spMk id="4" creationId="{71EB43D2-1EBF-1BCD-B1E1-88F2A76D7DD4}"/>
          </ac:spMkLst>
        </pc:spChg>
        <pc:spChg chg="del">
          <ac:chgData name="Siegbert Rudolph" userId="2af4d44886c067cc" providerId="LiveId" clId="{C6BCCB6F-3D1A-4410-8055-51E9839771F8}" dt="2023-04-22T17:40:10.042" v="8112" actId="478"/>
          <ac:spMkLst>
            <pc:docMk/>
            <pc:sldMk cId="2997005866" sldId="1168"/>
            <ac:spMk id="5" creationId="{65D2F377-8805-C6B5-7115-255FF3321CEC}"/>
          </ac:spMkLst>
        </pc:spChg>
        <pc:spChg chg="mod">
          <ac:chgData name="Siegbert Rudolph" userId="2af4d44886c067cc" providerId="LiveId" clId="{C6BCCB6F-3D1A-4410-8055-51E9839771F8}" dt="2023-04-22T10:46:10.786" v="3107" actId="113"/>
          <ac:spMkLst>
            <pc:docMk/>
            <pc:sldMk cId="2997005866" sldId="1168"/>
            <ac:spMk id="7" creationId="{E487DEDD-8856-EC85-59E2-F2638CB0DEDA}"/>
          </ac:spMkLst>
        </pc:spChg>
        <pc:spChg chg="mod">
          <ac:chgData name="Siegbert Rudolph" userId="2af4d44886c067cc" providerId="LiveId" clId="{C6BCCB6F-3D1A-4410-8055-51E9839771F8}" dt="2023-04-22T10:46:10.786" v="3107" actId="113"/>
          <ac:spMkLst>
            <pc:docMk/>
            <pc:sldMk cId="2997005866" sldId="1168"/>
            <ac:spMk id="9" creationId="{E40C545E-6935-2B2B-BDBA-BC1A17AC3A5F}"/>
          </ac:spMkLst>
        </pc:spChg>
        <pc:spChg chg="mod">
          <ac:chgData name="Siegbert Rudolph" userId="2af4d44886c067cc" providerId="LiveId" clId="{C6BCCB6F-3D1A-4410-8055-51E9839771F8}" dt="2023-04-22T10:46:10.786" v="3107" actId="113"/>
          <ac:spMkLst>
            <pc:docMk/>
            <pc:sldMk cId="2997005866" sldId="1168"/>
            <ac:spMk id="10" creationId="{E1555A82-2E09-D3D5-389C-122C13742B90}"/>
          </ac:spMkLst>
        </pc:spChg>
        <pc:spChg chg="mod">
          <ac:chgData name="Siegbert Rudolph" userId="2af4d44886c067cc" providerId="LiveId" clId="{C6BCCB6F-3D1A-4410-8055-51E9839771F8}" dt="2023-04-22T10:46:10.786" v="3107" actId="113"/>
          <ac:spMkLst>
            <pc:docMk/>
            <pc:sldMk cId="2997005866" sldId="1168"/>
            <ac:spMk id="11" creationId="{F5F21DF5-5DF8-1D52-896A-60E02F2B9271}"/>
          </ac:spMkLst>
        </pc:spChg>
        <pc:spChg chg="mod">
          <ac:chgData name="Siegbert Rudolph" userId="2af4d44886c067cc" providerId="LiveId" clId="{C6BCCB6F-3D1A-4410-8055-51E9839771F8}" dt="2023-04-22T10:46:10.786" v="3107" actId="113"/>
          <ac:spMkLst>
            <pc:docMk/>
            <pc:sldMk cId="2997005866" sldId="1168"/>
            <ac:spMk id="16" creationId="{ADC9A505-EAA8-444F-8262-6FE7908D34DE}"/>
          </ac:spMkLst>
        </pc:spChg>
        <pc:spChg chg="mod">
          <ac:chgData name="Siegbert Rudolph" userId="2af4d44886c067cc" providerId="LiveId" clId="{C6BCCB6F-3D1A-4410-8055-51E9839771F8}" dt="2023-04-22T10:46:10.786" v="3107" actId="113"/>
          <ac:spMkLst>
            <pc:docMk/>
            <pc:sldMk cId="2997005866" sldId="1168"/>
            <ac:spMk id="21" creationId="{5E7E88A9-3E27-F2C1-30E6-E9751ED92332}"/>
          </ac:spMkLst>
        </pc:spChg>
        <pc:spChg chg="mod">
          <ac:chgData name="Siegbert Rudolph" userId="2af4d44886c067cc" providerId="LiveId" clId="{C6BCCB6F-3D1A-4410-8055-51E9839771F8}" dt="2023-04-22T10:46:10.786" v="3107" actId="113"/>
          <ac:spMkLst>
            <pc:docMk/>
            <pc:sldMk cId="2997005866" sldId="1168"/>
            <ac:spMk id="25" creationId="{70940CD8-AB0B-5EA9-0EFD-83367C06B343}"/>
          </ac:spMkLst>
        </pc:spChg>
        <pc:spChg chg="mod">
          <ac:chgData name="Siegbert Rudolph" userId="2af4d44886c067cc" providerId="LiveId" clId="{C6BCCB6F-3D1A-4410-8055-51E9839771F8}" dt="2023-04-22T10:46:10.786" v="3107" actId="113"/>
          <ac:spMkLst>
            <pc:docMk/>
            <pc:sldMk cId="2997005866" sldId="1168"/>
            <ac:spMk id="28" creationId="{190F638E-0663-A784-C6D7-A69971D0C5BF}"/>
          </ac:spMkLst>
        </pc:spChg>
        <pc:spChg chg="mod">
          <ac:chgData name="Siegbert Rudolph" userId="2af4d44886c067cc" providerId="LiveId" clId="{C6BCCB6F-3D1A-4410-8055-51E9839771F8}" dt="2023-04-22T10:46:10.786" v="3107" actId="113"/>
          <ac:spMkLst>
            <pc:docMk/>
            <pc:sldMk cId="2997005866" sldId="1168"/>
            <ac:spMk id="29" creationId="{7DA91EC6-B837-ED35-3B79-E10B13FF364C}"/>
          </ac:spMkLst>
        </pc:spChg>
        <pc:spChg chg="mod">
          <ac:chgData name="Siegbert Rudolph" userId="2af4d44886c067cc" providerId="LiveId" clId="{C6BCCB6F-3D1A-4410-8055-51E9839771F8}" dt="2023-04-22T10:46:10.786" v="3107" actId="113"/>
          <ac:spMkLst>
            <pc:docMk/>
            <pc:sldMk cId="2997005866" sldId="1168"/>
            <ac:spMk id="35" creationId="{E60ABCD5-F3F2-CBAC-69C7-983B44D352FA}"/>
          </ac:spMkLst>
        </pc:spChg>
        <pc:spChg chg="mod">
          <ac:chgData name="Siegbert Rudolph" userId="2af4d44886c067cc" providerId="LiveId" clId="{C6BCCB6F-3D1A-4410-8055-51E9839771F8}" dt="2023-04-22T10:46:10.786" v="3107" actId="113"/>
          <ac:spMkLst>
            <pc:docMk/>
            <pc:sldMk cId="2997005866" sldId="1168"/>
            <ac:spMk id="46" creationId="{EA4B55A4-61DE-6A4C-11BB-D62FBE1E730C}"/>
          </ac:spMkLst>
        </pc:spChg>
        <pc:spChg chg="mod">
          <ac:chgData name="Siegbert Rudolph" userId="2af4d44886c067cc" providerId="LiveId" clId="{C6BCCB6F-3D1A-4410-8055-51E9839771F8}" dt="2023-04-22T10:46:10.786" v="3107" actId="113"/>
          <ac:spMkLst>
            <pc:docMk/>
            <pc:sldMk cId="2997005866" sldId="1168"/>
            <ac:spMk id="52" creationId="{EBDB8D54-4EF8-4C9E-9B11-B46195961639}"/>
          </ac:spMkLst>
        </pc:spChg>
        <pc:spChg chg="mod">
          <ac:chgData name="Siegbert Rudolph" userId="2af4d44886c067cc" providerId="LiveId" clId="{C6BCCB6F-3D1A-4410-8055-51E9839771F8}" dt="2023-04-22T10:46:10.786" v="3107" actId="113"/>
          <ac:spMkLst>
            <pc:docMk/>
            <pc:sldMk cId="2997005866" sldId="1168"/>
            <ac:spMk id="54" creationId="{F4530C03-C22E-1250-21F8-9D8B363D5A70}"/>
          </ac:spMkLst>
        </pc:spChg>
        <pc:spChg chg="mod">
          <ac:chgData name="Siegbert Rudolph" userId="2af4d44886c067cc" providerId="LiveId" clId="{C6BCCB6F-3D1A-4410-8055-51E9839771F8}" dt="2023-04-22T10:46:10.786" v="3107" actId="113"/>
          <ac:spMkLst>
            <pc:docMk/>
            <pc:sldMk cId="2997005866" sldId="1168"/>
            <ac:spMk id="57" creationId="{A41D9A42-AC0D-BD04-EE5F-A8A918F3C6CF}"/>
          </ac:spMkLst>
        </pc:spChg>
        <pc:spChg chg="mod">
          <ac:chgData name="Siegbert Rudolph" userId="2af4d44886c067cc" providerId="LiveId" clId="{C6BCCB6F-3D1A-4410-8055-51E9839771F8}" dt="2023-04-22T10:46:10.786" v="3107" actId="113"/>
          <ac:spMkLst>
            <pc:docMk/>
            <pc:sldMk cId="2997005866" sldId="1168"/>
            <ac:spMk id="62" creationId="{10796DD8-A727-DD54-0F14-0EAA5F09D77A}"/>
          </ac:spMkLst>
        </pc:spChg>
        <pc:spChg chg="mod">
          <ac:chgData name="Siegbert Rudolph" userId="2af4d44886c067cc" providerId="LiveId" clId="{C6BCCB6F-3D1A-4410-8055-51E9839771F8}" dt="2023-04-22T10:46:10.786" v="3107" actId="113"/>
          <ac:spMkLst>
            <pc:docMk/>
            <pc:sldMk cId="2997005866" sldId="1168"/>
            <ac:spMk id="63" creationId="{E22A5B01-50CB-5972-3CEC-9BFDBFFBAC27}"/>
          </ac:spMkLst>
        </pc:spChg>
        <pc:spChg chg="mod">
          <ac:chgData name="Siegbert Rudolph" userId="2af4d44886c067cc" providerId="LiveId" clId="{C6BCCB6F-3D1A-4410-8055-51E9839771F8}" dt="2023-04-22T10:46:10.786" v="3107" actId="113"/>
          <ac:spMkLst>
            <pc:docMk/>
            <pc:sldMk cId="2997005866" sldId="1168"/>
            <ac:spMk id="64" creationId="{3BC65CA1-F428-2A44-4D70-C92C6B1F5495}"/>
          </ac:spMkLst>
        </pc:spChg>
        <pc:spChg chg="mod">
          <ac:chgData name="Siegbert Rudolph" userId="2af4d44886c067cc" providerId="LiveId" clId="{C6BCCB6F-3D1A-4410-8055-51E9839771F8}" dt="2023-04-22T10:46:10.786" v="3107" actId="113"/>
          <ac:spMkLst>
            <pc:docMk/>
            <pc:sldMk cId="2997005866" sldId="1168"/>
            <ac:spMk id="67" creationId="{F5ADDB92-0429-E2B8-4352-B81EC52E7753}"/>
          </ac:spMkLst>
        </pc:spChg>
        <pc:spChg chg="mod">
          <ac:chgData name="Siegbert Rudolph" userId="2af4d44886c067cc" providerId="LiveId" clId="{C6BCCB6F-3D1A-4410-8055-51E9839771F8}" dt="2023-04-22T10:46:10.786" v="3107" actId="113"/>
          <ac:spMkLst>
            <pc:docMk/>
            <pc:sldMk cId="2997005866" sldId="1168"/>
            <ac:spMk id="69" creationId="{9B2ED296-A29A-8895-E76B-B513AAA61054}"/>
          </ac:spMkLst>
        </pc:spChg>
        <pc:spChg chg="mod">
          <ac:chgData name="Siegbert Rudolph" userId="2af4d44886c067cc" providerId="LiveId" clId="{C6BCCB6F-3D1A-4410-8055-51E9839771F8}" dt="2023-04-22T10:46:10.786" v="3107" actId="113"/>
          <ac:spMkLst>
            <pc:docMk/>
            <pc:sldMk cId="2997005866" sldId="1168"/>
            <ac:spMk id="72" creationId="{3BFB2DC7-223F-F907-69D4-A4533132F1CD}"/>
          </ac:spMkLst>
        </pc:spChg>
        <pc:spChg chg="mod">
          <ac:chgData name="Siegbert Rudolph" userId="2af4d44886c067cc" providerId="LiveId" clId="{C6BCCB6F-3D1A-4410-8055-51E9839771F8}" dt="2023-04-22T10:46:10.786" v="3107" actId="113"/>
          <ac:spMkLst>
            <pc:docMk/>
            <pc:sldMk cId="2997005866" sldId="1168"/>
            <ac:spMk id="73" creationId="{AE656F8A-3EDF-9FCA-2727-DB2AC75E73B3}"/>
          </ac:spMkLst>
        </pc:spChg>
        <pc:spChg chg="mod">
          <ac:chgData name="Siegbert Rudolph" userId="2af4d44886c067cc" providerId="LiveId" clId="{C6BCCB6F-3D1A-4410-8055-51E9839771F8}" dt="2023-04-22T10:46:10.786" v="3107" actId="113"/>
          <ac:spMkLst>
            <pc:docMk/>
            <pc:sldMk cId="2997005866" sldId="1168"/>
            <ac:spMk id="76" creationId="{86912B5F-00DF-72DC-855C-C790DABD709D}"/>
          </ac:spMkLst>
        </pc:spChg>
        <pc:spChg chg="mod">
          <ac:chgData name="Siegbert Rudolph" userId="2af4d44886c067cc" providerId="LiveId" clId="{C6BCCB6F-3D1A-4410-8055-51E9839771F8}" dt="2023-04-22T10:46:10.786" v="3107" actId="113"/>
          <ac:spMkLst>
            <pc:docMk/>
            <pc:sldMk cId="2997005866" sldId="1168"/>
            <ac:spMk id="77" creationId="{44C816C9-3D3F-9D70-B2BC-433E55146863}"/>
          </ac:spMkLst>
        </pc:spChg>
        <pc:spChg chg="mod">
          <ac:chgData name="Siegbert Rudolph" userId="2af4d44886c067cc" providerId="LiveId" clId="{C6BCCB6F-3D1A-4410-8055-51E9839771F8}" dt="2023-04-22T10:46:10.786" v="3107" actId="113"/>
          <ac:spMkLst>
            <pc:docMk/>
            <pc:sldMk cId="2997005866" sldId="1168"/>
            <ac:spMk id="78" creationId="{919DE237-64DB-724B-E58B-1982C16B86A7}"/>
          </ac:spMkLst>
        </pc:spChg>
        <pc:spChg chg="mod">
          <ac:chgData name="Siegbert Rudolph" userId="2af4d44886c067cc" providerId="LiveId" clId="{C6BCCB6F-3D1A-4410-8055-51E9839771F8}" dt="2023-04-22T10:46:10.786" v="3107" actId="113"/>
          <ac:spMkLst>
            <pc:docMk/>
            <pc:sldMk cId="2997005866" sldId="1168"/>
            <ac:spMk id="79" creationId="{08ABC756-E47D-98E2-A917-A34D76BB5126}"/>
          </ac:spMkLst>
        </pc:spChg>
        <pc:spChg chg="mod">
          <ac:chgData name="Siegbert Rudolph" userId="2af4d44886c067cc" providerId="LiveId" clId="{C6BCCB6F-3D1A-4410-8055-51E9839771F8}" dt="2023-04-22T10:46:10.786" v="3107" actId="113"/>
          <ac:spMkLst>
            <pc:docMk/>
            <pc:sldMk cId="2997005866" sldId="1168"/>
            <ac:spMk id="80" creationId="{A2947735-343A-5864-79BB-B1F50668D974}"/>
          </ac:spMkLst>
        </pc:spChg>
        <pc:spChg chg="mod">
          <ac:chgData name="Siegbert Rudolph" userId="2af4d44886c067cc" providerId="LiveId" clId="{C6BCCB6F-3D1A-4410-8055-51E9839771F8}" dt="2023-04-22T10:46:10.786" v="3107" actId="113"/>
          <ac:spMkLst>
            <pc:docMk/>
            <pc:sldMk cId="2997005866" sldId="1168"/>
            <ac:spMk id="82" creationId="{5EAC10E3-4EF2-1F49-987B-DE61D20FE79B}"/>
          </ac:spMkLst>
        </pc:spChg>
        <pc:spChg chg="mod">
          <ac:chgData name="Siegbert Rudolph" userId="2af4d44886c067cc" providerId="LiveId" clId="{C6BCCB6F-3D1A-4410-8055-51E9839771F8}" dt="2023-04-22T10:46:10.786" v="3107" actId="113"/>
          <ac:spMkLst>
            <pc:docMk/>
            <pc:sldMk cId="2997005866" sldId="1168"/>
            <ac:spMk id="88" creationId="{BC4D923B-0A56-2516-567F-8D226D4474D8}"/>
          </ac:spMkLst>
        </pc:spChg>
        <pc:spChg chg="mod">
          <ac:chgData name="Siegbert Rudolph" userId="2af4d44886c067cc" providerId="LiveId" clId="{C6BCCB6F-3D1A-4410-8055-51E9839771F8}" dt="2023-04-22T10:46:10.786" v="3107" actId="113"/>
          <ac:spMkLst>
            <pc:docMk/>
            <pc:sldMk cId="2997005866" sldId="1168"/>
            <ac:spMk id="89" creationId="{D006416F-BBCC-FF57-6117-48EF83C9B99F}"/>
          </ac:spMkLst>
        </pc:spChg>
        <pc:spChg chg="mod">
          <ac:chgData name="Siegbert Rudolph" userId="2af4d44886c067cc" providerId="LiveId" clId="{C6BCCB6F-3D1A-4410-8055-51E9839771F8}" dt="2023-04-22T10:46:10.786" v="3107" actId="113"/>
          <ac:spMkLst>
            <pc:docMk/>
            <pc:sldMk cId="2997005866" sldId="1168"/>
            <ac:spMk id="92" creationId="{FDF15930-5482-545F-7AE1-3A90C2579CDE}"/>
          </ac:spMkLst>
        </pc:spChg>
        <pc:spChg chg="mod">
          <ac:chgData name="Siegbert Rudolph" userId="2af4d44886c067cc" providerId="LiveId" clId="{C6BCCB6F-3D1A-4410-8055-51E9839771F8}" dt="2023-04-22T10:46:10.786" v="3107" actId="113"/>
          <ac:spMkLst>
            <pc:docMk/>
            <pc:sldMk cId="2997005866" sldId="1168"/>
            <ac:spMk id="95" creationId="{C0DF675E-6F40-34AE-2314-9B23C33ED6AF}"/>
          </ac:spMkLst>
        </pc:spChg>
        <pc:spChg chg="mod">
          <ac:chgData name="Siegbert Rudolph" userId="2af4d44886c067cc" providerId="LiveId" clId="{C6BCCB6F-3D1A-4410-8055-51E9839771F8}" dt="2023-04-22T10:46:10.786" v="3107" actId="113"/>
          <ac:spMkLst>
            <pc:docMk/>
            <pc:sldMk cId="2997005866" sldId="1168"/>
            <ac:spMk id="101" creationId="{C1507CEF-DAAD-BD31-13FE-BBCCB2183083}"/>
          </ac:spMkLst>
        </pc:spChg>
        <pc:spChg chg="mod">
          <ac:chgData name="Siegbert Rudolph" userId="2af4d44886c067cc" providerId="LiveId" clId="{C6BCCB6F-3D1A-4410-8055-51E9839771F8}" dt="2023-04-22T10:46:10.786" v="3107" actId="113"/>
          <ac:spMkLst>
            <pc:docMk/>
            <pc:sldMk cId="2997005866" sldId="1168"/>
            <ac:spMk id="105" creationId="{78260897-BEF9-0CC7-94B4-E48185481C62}"/>
          </ac:spMkLst>
        </pc:spChg>
        <pc:spChg chg="mod">
          <ac:chgData name="Siegbert Rudolph" userId="2af4d44886c067cc" providerId="LiveId" clId="{C6BCCB6F-3D1A-4410-8055-51E9839771F8}" dt="2023-04-22T10:46:10.786" v="3107" actId="113"/>
          <ac:spMkLst>
            <pc:docMk/>
            <pc:sldMk cId="2997005866" sldId="1168"/>
            <ac:spMk id="112" creationId="{D9C90FEB-6E1F-0924-803F-E0459C3DDBA7}"/>
          </ac:spMkLst>
        </pc:spChg>
        <pc:spChg chg="mod">
          <ac:chgData name="Siegbert Rudolph" userId="2af4d44886c067cc" providerId="LiveId" clId="{C6BCCB6F-3D1A-4410-8055-51E9839771F8}" dt="2023-04-22T10:46:10.786" v="3107" actId="113"/>
          <ac:spMkLst>
            <pc:docMk/>
            <pc:sldMk cId="2997005866" sldId="1168"/>
            <ac:spMk id="113" creationId="{0B6A13B6-0D51-8373-59D9-179A78AB45DE}"/>
          </ac:spMkLst>
        </pc:spChg>
        <pc:spChg chg="mod">
          <ac:chgData name="Siegbert Rudolph" userId="2af4d44886c067cc" providerId="LiveId" clId="{C6BCCB6F-3D1A-4410-8055-51E9839771F8}" dt="2023-04-22T10:46:10.786" v="3107" actId="113"/>
          <ac:spMkLst>
            <pc:docMk/>
            <pc:sldMk cId="2997005866" sldId="1168"/>
            <ac:spMk id="116" creationId="{9214FE31-71A2-2569-692B-7FE91B7D8B8F}"/>
          </ac:spMkLst>
        </pc:spChg>
        <pc:spChg chg="mod">
          <ac:chgData name="Siegbert Rudolph" userId="2af4d44886c067cc" providerId="LiveId" clId="{C6BCCB6F-3D1A-4410-8055-51E9839771F8}" dt="2023-04-22T10:46:10.786" v="3107" actId="113"/>
          <ac:spMkLst>
            <pc:docMk/>
            <pc:sldMk cId="2997005866" sldId="1168"/>
            <ac:spMk id="121" creationId="{E7C7F3FD-466D-9084-85C1-77A4795787A5}"/>
          </ac:spMkLst>
        </pc:spChg>
        <pc:spChg chg="mod">
          <ac:chgData name="Siegbert Rudolph" userId="2af4d44886c067cc" providerId="LiveId" clId="{C6BCCB6F-3D1A-4410-8055-51E9839771F8}" dt="2023-04-22T10:46:10.786" v="3107" actId="113"/>
          <ac:spMkLst>
            <pc:docMk/>
            <pc:sldMk cId="2997005866" sldId="1168"/>
            <ac:spMk id="124" creationId="{26F8CB1B-812A-ECA4-A046-B195AEEB8867}"/>
          </ac:spMkLst>
        </pc:spChg>
        <pc:spChg chg="mod">
          <ac:chgData name="Siegbert Rudolph" userId="2af4d44886c067cc" providerId="LiveId" clId="{C6BCCB6F-3D1A-4410-8055-51E9839771F8}" dt="2023-04-22T10:46:10.786" v="3107" actId="113"/>
          <ac:spMkLst>
            <pc:docMk/>
            <pc:sldMk cId="2997005866" sldId="1168"/>
            <ac:spMk id="125" creationId="{14E2F14C-BA39-B7D1-D107-ABA271E1B0A5}"/>
          </ac:spMkLst>
        </pc:spChg>
        <pc:spChg chg="mod">
          <ac:chgData name="Siegbert Rudolph" userId="2af4d44886c067cc" providerId="LiveId" clId="{C6BCCB6F-3D1A-4410-8055-51E9839771F8}" dt="2023-04-22T10:46:10.786" v="3107" actId="113"/>
          <ac:spMkLst>
            <pc:docMk/>
            <pc:sldMk cId="2997005866" sldId="1168"/>
            <ac:spMk id="128" creationId="{3CDCB15F-A19C-0120-183E-1D39057F8B71}"/>
          </ac:spMkLst>
        </pc:spChg>
        <pc:spChg chg="mod">
          <ac:chgData name="Siegbert Rudolph" userId="2af4d44886c067cc" providerId="LiveId" clId="{C6BCCB6F-3D1A-4410-8055-51E9839771F8}" dt="2023-04-22T10:46:10.786" v="3107" actId="113"/>
          <ac:spMkLst>
            <pc:docMk/>
            <pc:sldMk cId="2997005866" sldId="1168"/>
            <ac:spMk id="137" creationId="{C4046800-C420-7025-23A9-C577DFDBEC07}"/>
          </ac:spMkLst>
        </pc:spChg>
        <pc:spChg chg="mod">
          <ac:chgData name="Siegbert Rudolph" userId="2af4d44886c067cc" providerId="LiveId" clId="{C6BCCB6F-3D1A-4410-8055-51E9839771F8}" dt="2023-04-22T10:46:10.786" v="3107" actId="113"/>
          <ac:spMkLst>
            <pc:docMk/>
            <pc:sldMk cId="2997005866" sldId="1168"/>
            <ac:spMk id="138" creationId="{AFF301B5-ED24-9EF3-CDEC-F96FA11B77FB}"/>
          </ac:spMkLst>
        </pc:spChg>
        <pc:spChg chg="mod">
          <ac:chgData name="Siegbert Rudolph" userId="2af4d44886c067cc" providerId="LiveId" clId="{C6BCCB6F-3D1A-4410-8055-51E9839771F8}" dt="2023-04-22T10:46:10.786" v="3107" actId="113"/>
          <ac:spMkLst>
            <pc:docMk/>
            <pc:sldMk cId="2997005866" sldId="1168"/>
            <ac:spMk id="144" creationId="{54A0AED4-581F-B462-95AA-6CFADDBA2A06}"/>
          </ac:spMkLst>
        </pc:spChg>
        <pc:spChg chg="mod">
          <ac:chgData name="Siegbert Rudolph" userId="2af4d44886c067cc" providerId="LiveId" clId="{C6BCCB6F-3D1A-4410-8055-51E9839771F8}" dt="2023-04-22T10:46:10.786" v="3107" actId="113"/>
          <ac:spMkLst>
            <pc:docMk/>
            <pc:sldMk cId="2997005866" sldId="1168"/>
            <ac:spMk id="148" creationId="{8E602C1E-010E-7D89-A246-81EDEFABA228}"/>
          </ac:spMkLst>
        </pc:spChg>
        <pc:spChg chg="mod">
          <ac:chgData name="Siegbert Rudolph" userId="2af4d44886c067cc" providerId="LiveId" clId="{C6BCCB6F-3D1A-4410-8055-51E9839771F8}" dt="2023-04-22T10:46:10.786" v="3107" actId="113"/>
          <ac:spMkLst>
            <pc:docMk/>
            <pc:sldMk cId="2997005866" sldId="1168"/>
            <ac:spMk id="149" creationId="{D53BBD57-F404-C4DA-D6EE-0F6C82479170}"/>
          </ac:spMkLst>
        </pc:spChg>
        <pc:spChg chg="mod">
          <ac:chgData name="Siegbert Rudolph" userId="2af4d44886c067cc" providerId="LiveId" clId="{C6BCCB6F-3D1A-4410-8055-51E9839771F8}" dt="2023-04-22T10:46:10.786" v="3107" actId="113"/>
          <ac:spMkLst>
            <pc:docMk/>
            <pc:sldMk cId="2997005866" sldId="1168"/>
            <ac:spMk id="155" creationId="{27B83906-4981-EEB7-A41B-9DDCD70B444C}"/>
          </ac:spMkLst>
        </pc:spChg>
        <pc:spChg chg="mod">
          <ac:chgData name="Siegbert Rudolph" userId="2af4d44886c067cc" providerId="LiveId" clId="{C6BCCB6F-3D1A-4410-8055-51E9839771F8}" dt="2023-04-22T10:46:10.786" v="3107" actId="113"/>
          <ac:spMkLst>
            <pc:docMk/>
            <pc:sldMk cId="2997005866" sldId="1168"/>
            <ac:spMk id="170" creationId="{2AC1D673-A9BD-EC00-81D7-48A061A451DA}"/>
          </ac:spMkLst>
        </pc:spChg>
        <pc:spChg chg="mod">
          <ac:chgData name="Siegbert Rudolph" userId="2af4d44886c067cc" providerId="LiveId" clId="{C6BCCB6F-3D1A-4410-8055-51E9839771F8}" dt="2023-04-22T10:46:10.786" v="3107" actId="113"/>
          <ac:spMkLst>
            <pc:docMk/>
            <pc:sldMk cId="2997005866" sldId="1168"/>
            <ac:spMk id="171" creationId="{9D224F4E-B085-0FC5-2E62-0427AA4F33EB}"/>
          </ac:spMkLst>
        </pc:spChg>
        <pc:spChg chg="mod">
          <ac:chgData name="Siegbert Rudolph" userId="2af4d44886c067cc" providerId="LiveId" clId="{C6BCCB6F-3D1A-4410-8055-51E9839771F8}" dt="2023-04-22T10:46:10.786" v="3107" actId="113"/>
          <ac:spMkLst>
            <pc:docMk/>
            <pc:sldMk cId="2997005866" sldId="1168"/>
            <ac:spMk id="172" creationId="{D484F53B-68B9-0191-A276-F9BD3133C94F}"/>
          </ac:spMkLst>
        </pc:spChg>
        <pc:spChg chg="mod">
          <ac:chgData name="Siegbert Rudolph" userId="2af4d44886c067cc" providerId="LiveId" clId="{C6BCCB6F-3D1A-4410-8055-51E9839771F8}" dt="2023-04-22T10:46:10.786" v="3107" actId="113"/>
          <ac:spMkLst>
            <pc:docMk/>
            <pc:sldMk cId="2997005866" sldId="1168"/>
            <ac:spMk id="173" creationId="{A2E24848-7DB5-5E29-7A18-25A9FE4AD203}"/>
          </ac:spMkLst>
        </pc:spChg>
        <pc:spChg chg="mod">
          <ac:chgData name="Siegbert Rudolph" userId="2af4d44886c067cc" providerId="LiveId" clId="{C6BCCB6F-3D1A-4410-8055-51E9839771F8}" dt="2023-04-22T10:46:10.786" v="3107" actId="113"/>
          <ac:spMkLst>
            <pc:docMk/>
            <pc:sldMk cId="2997005866" sldId="1168"/>
            <ac:spMk id="174" creationId="{84E3B9B7-F2D3-5926-EF7C-508813EB987A}"/>
          </ac:spMkLst>
        </pc:spChg>
        <pc:spChg chg="mod">
          <ac:chgData name="Siegbert Rudolph" userId="2af4d44886c067cc" providerId="LiveId" clId="{C6BCCB6F-3D1A-4410-8055-51E9839771F8}" dt="2023-04-22T10:46:10.786" v="3107" actId="113"/>
          <ac:spMkLst>
            <pc:docMk/>
            <pc:sldMk cId="2997005866" sldId="1168"/>
            <ac:spMk id="177" creationId="{2B46F5A1-B7FC-59DD-10D5-FC61272DB69C}"/>
          </ac:spMkLst>
        </pc:spChg>
        <pc:spChg chg="mod">
          <ac:chgData name="Siegbert Rudolph" userId="2af4d44886c067cc" providerId="LiveId" clId="{C6BCCB6F-3D1A-4410-8055-51E9839771F8}" dt="2023-04-22T10:46:10.786" v="3107" actId="113"/>
          <ac:spMkLst>
            <pc:docMk/>
            <pc:sldMk cId="2997005866" sldId="1168"/>
            <ac:spMk id="178" creationId="{07D0632D-1AEE-C602-7B0F-7B840AA8D1FC}"/>
          </ac:spMkLst>
        </pc:spChg>
        <pc:spChg chg="mod">
          <ac:chgData name="Siegbert Rudolph" userId="2af4d44886c067cc" providerId="LiveId" clId="{C6BCCB6F-3D1A-4410-8055-51E9839771F8}" dt="2023-04-22T10:46:10.786" v="3107" actId="113"/>
          <ac:spMkLst>
            <pc:docMk/>
            <pc:sldMk cId="2997005866" sldId="1168"/>
            <ac:spMk id="181" creationId="{D08D46B9-BBD8-465D-9A94-CAF170C61376}"/>
          </ac:spMkLst>
        </pc:spChg>
        <pc:spChg chg="mod">
          <ac:chgData name="Siegbert Rudolph" userId="2af4d44886c067cc" providerId="LiveId" clId="{C6BCCB6F-3D1A-4410-8055-51E9839771F8}" dt="2023-04-22T10:46:10.786" v="3107" actId="113"/>
          <ac:spMkLst>
            <pc:docMk/>
            <pc:sldMk cId="2997005866" sldId="1168"/>
            <ac:spMk id="182" creationId="{8161C103-D43E-39F4-0620-85E1758EAF88}"/>
          </ac:spMkLst>
        </pc:spChg>
        <pc:spChg chg="mod">
          <ac:chgData name="Siegbert Rudolph" userId="2af4d44886c067cc" providerId="LiveId" clId="{C6BCCB6F-3D1A-4410-8055-51E9839771F8}" dt="2023-04-22T12:33:55.237" v="4520" actId="404"/>
          <ac:spMkLst>
            <pc:docMk/>
            <pc:sldMk cId="2997005866" sldId="1168"/>
            <ac:spMk id="188" creationId="{151206BA-8CE0-53D1-5F96-11FB5BF1F6AC}"/>
          </ac:spMkLst>
        </pc:spChg>
        <pc:spChg chg="mod">
          <ac:chgData name="Siegbert Rudolph" userId="2af4d44886c067cc" providerId="LiveId" clId="{C6BCCB6F-3D1A-4410-8055-51E9839771F8}" dt="2023-04-22T10:46:10.786" v="3107" actId="113"/>
          <ac:spMkLst>
            <pc:docMk/>
            <pc:sldMk cId="2997005866" sldId="1168"/>
            <ac:spMk id="189" creationId="{0AA548DC-4507-F461-B460-14C3EF77B230}"/>
          </ac:spMkLst>
        </pc:spChg>
        <pc:spChg chg="mod">
          <ac:chgData name="Siegbert Rudolph" userId="2af4d44886c067cc" providerId="LiveId" clId="{C6BCCB6F-3D1A-4410-8055-51E9839771F8}" dt="2023-04-22T12:33:49.342" v="4519" actId="404"/>
          <ac:spMkLst>
            <pc:docMk/>
            <pc:sldMk cId="2997005866" sldId="1168"/>
            <ac:spMk id="190" creationId="{DADF0ACA-BDBD-87C0-32CA-AA86611128E1}"/>
          </ac:spMkLst>
        </pc:spChg>
        <pc:spChg chg="mod">
          <ac:chgData name="Siegbert Rudolph" userId="2af4d44886c067cc" providerId="LiveId" clId="{C6BCCB6F-3D1A-4410-8055-51E9839771F8}" dt="2023-04-22T10:46:10.786" v="3107" actId="113"/>
          <ac:spMkLst>
            <pc:docMk/>
            <pc:sldMk cId="2997005866" sldId="1168"/>
            <ac:spMk id="191" creationId="{3F077FCF-AA02-A235-CFA5-4087BF43AD6F}"/>
          </ac:spMkLst>
        </pc:spChg>
        <pc:spChg chg="mod">
          <ac:chgData name="Siegbert Rudolph" userId="2af4d44886c067cc" providerId="LiveId" clId="{C6BCCB6F-3D1A-4410-8055-51E9839771F8}" dt="2023-04-22T10:46:10.786" v="3107" actId="113"/>
          <ac:spMkLst>
            <pc:docMk/>
            <pc:sldMk cId="2997005866" sldId="1168"/>
            <ac:spMk id="192" creationId="{CEF924BF-6622-4D47-9A0A-3611B666BCED}"/>
          </ac:spMkLst>
        </pc:spChg>
        <pc:spChg chg="mod">
          <ac:chgData name="Siegbert Rudolph" userId="2af4d44886c067cc" providerId="LiveId" clId="{C6BCCB6F-3D1A-4410-8055-51E9839771F8}" dt="2023-04-22T12:34:00.571" v="4521" actId="404"/>
          <ac:spMkLst>
            <pc:docMk/>
            <pc:sldMk cId="2997005866" sldId="1168"/>
            <ac:spMk id="193" creationId="{037E945B-B2EA-FFD3-8920-83C1CC561DEB}"/>
          </ac:spMkLst>
        </pc:spChg>
        <pc:spChg chg="mod">
          <ac:chgData name="Siegbert Rudolph" userId="2af4d44886c067cc" providerId="LiveId" clId="{C6BCCB6F-3D1A-4410-8055-51E9839771F8}" dt="2023-04-22T10:46:10.786" v="3107" actId="113"/>
          <ac:spMkLst>
            <pc:docMk/>
            <pc:sldMk cId="2997005866" sldId="1168"/>
            <ac:spMk id="194" creationId="{99602258-607D-121F-022E-C1F436E76DB7}"/>
          </ac:spMkLst>
        </pc:spChg>
        <pc:spChg chg="mod">
          <ac:chgData name="Siegbert Rudolph" userId="2af4d44886c067cc" providerId="LiveId" clId="{C6BCCB6F-3D1A-4410-8055-51E9839771F8}" dt="2023-04-22T10:46:10.786" v="3107" actId="113"/>
          <ac:spMkLst>
            <pc:docMk/>
            <pc:sldMk cId="2997005866" sldId="1168"/>
            <ac:spMk id="198" creationId="{6B716CFC-7CAF-D10B-CE5C-B7492CE1B29F}"/>
          </ac:spMkLst>
        </pc:spChg>
        <pc:spChg chg="mod">
          <ac:chgData name="Siegbert Rudolph" userId="2af4d44886c067cc" providerId="LiveId" clId="{C6BCCB6F-3D1A-4410-8055-51E9839771F8}" dt="2023-04-22T10:46:10.786" v="3107" actId="113"/>
          <ac:spMkLst>
            <pc:docMk/>
            <pc:sldMk cId="2997005866" sldId="1168"/>
            <ac:spMk id="199" creationId="{71A7DCD0-3927-0258-31C3-7568F809EAD2}"/>
          </ac:spMkLst>
        </pc:spChg>
      </pc:sldChg>
      <pc:sldChg chg="add del">
        <pc:chgData name="Siegbert Rudolph" userId="2af4d44886c067cc" providerId="LiveId" clId="{C6BCCB6F-3D1A-4410-8055-51E9839771F8}" dt="2023-04-22T10:20:32.815" v="2668" actId="47"/>
        <pc:sldMkLst>
          <pc:docMk/>
          <pc:sldMk cId="869543785" sldId="1169"/>
        </pc:sldMkLst>
      </pc:sldChg>
      <pc:sldChg chg="addSp delSp modSp add mod modAnim">
        <pc:chgData name="Siegbert Rudolph" userId="2af4d44886c067cc" providerId="LiveId" clId="{C6BCCB6F-3D1A-4410-8055-51E9839771F8}" dt="2023-04-22T17:40:10.042" v="8111" actId="1076"/>
        <pc:sldMkLst>
          <pc:docMk/>
          <pc:sldMk cId="3351397122" sldId="1169"/>
        </pc:sldMkLst>
        <pc:spChg chg="mod">
          <ac:chgData name="Siegbert Rudolph" userId="2af4d44886c067cc" providerId="LiveId" clId="{C6BCCB6F-3D1A-4410-8055-51E9839771F8}" dt="2023-04-22T12:59:16.838" v="4554" actId="20577"/>
          <ac:spMkLst>
            <pc:docMk/>
            <pc:sldMk cId="3351397122" sldId="1169"/>
            <ac:spMk id="2" creationId="{DE64B889-3D89-4C79-8DA1-331FE21E5F75}"/>
          </ac:spMkLst>
        </pc:spChg>
        <pc:spChg chg="add mod">
          <ac:chgData name="Siegbert Rudolph" userId="2af4d44886c067cc" providerId="LiveId" clId="{C6BCCB6F-3D1A-4410-8055-51E9839771F8}" dt="2023-04-22T10:23:10.130" v="2786"/>
          <ac:spMkLst>
            <pc:docMk/>
            <pc:sldMk cId="3351397122" sldId="1169"/>
            <ac:spMk id="4" creationId="{806C1F02-57E0-62FB-12C6-369C63A1D128}"/>
          </ac:spMkLst>
        </pc:spChg>
        <pc:spChg chg="del">
          <ac:chgData name="Siegbert Rudolph" userId="2af4d44886c067cc" providerId="LiveId" clId="{C6BCCB6F-3D1A-4410-8055-51E9839771F8}" dt="2023-04-22T17:40:10.042" v="8106" actId="478"/>
          <ac:spMkLst>
            <pc:docMk/>
            <pc:sldMk cId="3351397122" sldId="1169"/>
            <ac:spMk id="5" creationId="{65D2F377-8805-C6B5-7115-255FF3321CEC}"/>
          </ac:spMkLst>
        </pc:spChg>
        <pc:spChg chg="add mod">
          <ac:chgData name="Siegbert Rudolph" userId="2af4d44886c067cc" providerId="LiveId" clId="{C6BCCB6F-3D1A-4410-8055-51E9839771F8}" dt="2023-04-22T10:23:10.130" v="2786"/>
          <ac:spMkLst>
            <pc:docMk/>
            <pc:sldMk cId="3351397122" sldId="1169"/>
            <ac:spMk id="6" creationId="{DA2F90DC-2472-297C-5BF7-85157AF6FBBC}"/>
          </ac:spMkLst>
        </pc:spChg>
        <pc:spChg chg="add mod">
          <ac:chgData name="Siegbert Rudolph" userId="2af4d44886c067cc" providerId="LiveId" clId="{C6BCCB6F-3D1A-4410-8055-51E9839771F8}" dt="2023-04-22T10:23:10.130" v="2786"/>
          <ac:spMkLst>
            <pc:docMk/>
            <pc:sldMk cId="3351397122" sldId="1169"/>
            <ac:spMk id="7" creationId="{596AEB5F-FDF7-953B-903E-C564C63F2A31}"/>
          </ac:spMkLst>
        </pc:spChg>
        <pc:spChg chg="add mod">
          <ac:chgData name="Siegbert Rudolph" userId="2af4d44886c067cc" providerId="LiveId" clId="{C6BCCB6F-3D1A-4410-8055-51E9839771F8}" dt="2023-04-22T10:23:10.130" v="2786"/>
          <ac:spMkLst>
            <pc:docMk/>
            <pc:sldMk cId="3351397122" sldId="1169"/>
            <ac:spMk id="8" creationId="{49EC7DD3-F51C-87C0-253E-213ADD385659}"/>
          </ac:spMkLst>
        </pc:spChg>
        <pc:spChg chg="add mod">
          <ac:chgData name="Siegbert Rudolph" userId="2af4d44886c067cc" providerId="LiveId" clId="{C6BCCB6F-3D1A-4410-8055-51E9839771F8}" dt="2023-04-22T10:23:10.130" v="2786"/>
          <ac:spMkLst>
            <pc:docMk/>
            <pc:sldMk cId="3351397122" sldId="1169"/>
            <ac:spMk id="9" creationId="{BA7F114F-EE46-5DCE-76D1-0CCCE9298613}"/>
          </ac:spMkLst>
        </pc:spChg>
        <pc:spChg chg="mod">
          <ac:chgData name="Siegbert Rudolph" userId="2af4d44886c067cc" providerId="LiveId" clId="{C6BCCB6F-3D1A-4410-8055-51E9839771F8}" dt="2023-04-22T17:40:10.042" v="8111" actId="1076"/>
          <ac:spMkLst>
            <pc:docMk/>
            <pc:sldMk cId="3351397122" sldId="1169"/>
            <ac:spMk id="10" creationId="{0FDF0703-3BFC-C917-38A1-38D902DB91A3}"/>
          </ac:spMkLst>
        </pc:spChg>
        <pc:spChg chg="del">
          <ac:chgData name="Siegbert Rudolph" userId="2af4d44886c067cc" providerId="LiveId" clId="{C6BCCB6F-3D1A-4410-8055-51E9839771F8}" dt="2023-04-22T10:23:08.505" v="2785" actId="478"/>
          <ac:spMkLst>
            <pc:docMk/>
            <pc:sldMk cId="3351397122" sldId="1169"/>
            <ac:spMk id="10" creationId="{E1555A82-2E09-D3D5-389C-122C13742B90}"/>
          </ac:spMkLst>
        </pc:spChg>
        <pc:spChg chg="add mod">
          <ac:chgData name="Siegbert Rudolph" userId="2af4d44886c067cc" providerId="LiveId" clId="{C6BCCB6F-3D1A-4410-8055-51E9839771F8}" dt="2023-04-22T10:23:10.130" v="2786"/>
          <ac:spMkLst>
            <pc:docMk/>
            <pc:sldMk cId="3351397122" sldId="1169"/>
            <ac:spMk id="11" creationId="{2A756F08-DBDF-CA43-B8B3-673980037782}"/>
          </ac:spMkLst>
        </pc:spChg>
        <pc:spChg chg="add mod">
          <ac:chgData name="Siegbert Rudolph" userId="2af4d44886c067cc" providerId="LiveId" clId="{C6BCCB6F-3D1A-4410-8055-51E9839771F8}" dt="2023-04-22T10:23:10.130" v="2786"/>
          <ac:spMkLst>
            <pc:docMk/>
            <pc:sldMk cId="3351397122" sldId="1169"/>
            <ac:spMk id="12" creationId="{44F14CAA-B11B-F349-805B-7810636F76F2}"/>
          </ac:spMkLst>
        </pc:spChg>
        <pc:spChg chg="add mod">
          <ac:chgData name="Siegbert Rudolph" userId="2af4d44886c067cc" providerId="LiveId" clId="{C6BCCB6F-3D1A-4410-8055-51E9839771F8}" dt="2023-04-22T10:23:10.130" v="2786"/>
          <ac:spMkLst>
            <pc:docMk/>
            <pc:sldMk cId="3351397122" sldId="1169"/>
            <ac:spMk id="13" creationId="{9C6EC97A-0CF1-66E4-B2CB-BB3D7D25450B}"/>
          </ac:spMkLst>
        </pc:spChg>
        <pc:spChg chg="add mod">
          <ac:chgData name="Siegbert Rudolph" userId="2af4d44886c067cc" providerId="LiveId" clId="{C6BCCB6F-3D1A-4410-8055-51E9839771F8}" dt="2023-04-22T10:23:10.130" v="2786"/>
          <ac:spMkLst>
            <pc:docMk/>
            <pc:sldMk cId="3351397122" sldId="1169"/>
            <ac:spMk id="14" creationId="{F364B314-3EEC-4282-CD41-7B64034DF2B4}"/>
          </ac:spMkLst>
        </pc:spChg>
        <pc:spChg chg="add mod">
          <ac:chgData name="Siegbert Rudolph" userId="2af4d44886c067cc" providerId="LiveId" clId="{C6BCCB6F-3D1A-4410-8055-51E9839771F8}" dt="2023-04-22T10:23:10.130" v="2786"/>
          <ac:spMkLst>
            <pc:docMk/>
            <pc:sldMk cId="3351397122" sldId="1169"/>
            <ac:spMk id="15" creationId="{7419E4AC-B560-4C6D-296D-17AB1CC6C3B5}"/>
          </ac:spMkLst>
        </pc:spChg>
        <pc:spChg chg="del">
          <ac:chgData name="Siegbert Rudolph" userId="2af4d44886c067cc" providerId="LiveId" clId="{C6BCCB6F-3D1A-4410-8055-51E9839771F8}" dt="2023-04-22T10:23:08.505" v="2785" actId="478"/>
          <ac:spMkLst>
            <pc:docMk/>
            <pc:sldMk cId="3351397122" sldId="1169"/>
            <ac:spMk id="16" creationId="{ADC9A505-EAA8-444F-8262-6FE7908D34DE}"/>
          </ac:spMkLst>
        </pc:spChg>
        <pc:spChg chg="add mod">
          <ac:chgData name="Siegbert Rudolph" userId="2af4d44886c067cc" providerId="LiveId" clId="{C6BCCB6F-3D1A-4410-8055-51E9839771F8}" dt="2023-04-22T10:23:10.130" v="2786"/>
          <ac:spMkLst>
            <pc:docMk/>
            <pc:sldMk cId="3351397122" sldId="1169"/>
            <ac:spMk id="17" creationId="{F706740F-4139-D656-C411-5159B7D588BF}"/>
          </ac:spMkLst>
        </pc:spChg>
        <pc:spChg chg="add mod">
          <ac:chgData name="Siegbert Rudolph" userId="2af4d44886c067cc" providerId="LiveId" clId="{C6BCCB6F-3D1A-4410-8055-51E9839771F8}" dt="2023-04-22T10:23:10.130" v="2786"/>
          <ac:spMkLst>
            <pc:docMk/>
            <pc:sldMk cId="3351397122" sldId="1169"/>
            <ac:spMk id="18" creationId="{C43A4141-7E3A-46ED-54E6-CEB138CE542C}"/>
          </ac:spMkLst>
        </pc:spChg>
        <pc:spChg chg="add mod">
          <ac:chgData name="Siegbert Rudolph" userId="2af4d44886c067cc" providerId="LiveId" clId="{C6BCCB6F-3D1A-4410-8055-51E9839771F8}" dt="2023-04-22T10:23:10.130" v="2786"/>
          <ac:spMkLst>
            <pc:docMk/>
            <pc:sldMk cId="3351397122" sldId="1169"/>
            <ac:spMk id="19" creationId="{06F7A931-2950-B30E-A7F5-863865B724A2}"/>
          </ac:spMkLst>
        </pc:spChg>
        <pc:spChg chg="add mod">
          <ac:chgData name="Siegbert Rudolph" userId="2af4d44886c067cc" providerId="LiveId" clId="{C6BCCB6F-3D1A-4410-8055-51E9839771F8}" dt="2023-04-22T10:23:10.130" v="2786"/>
          <ac:spMkLst>
            <pc:docMk/>
            <pc:sldMk cId="3351397122" sldId="1169"/>
            <ac:spMk id="20" creationId="{CB219C70-8EEC-922C-249C-F19185D59E62}"/>
          </ac:spMkLst>
        </pc:spChg>
        <pc:spChg chg="add mod">
          <ac:chgData name="Siegbert Rudolph" userId="2af4d44886c067cc" providerId="LiveId" clId="{C6BCCB6F-3D1A-4410-8055-51E9839771F8}" dt="2023-04-22T10:23:10.130" v="2786"/>
          <ac:spMkLst>
            <pc:docMk/>
            <pc:sldMk cId="3351397122" sldId="1169"/>
            <ac:spMk id="21" creationId="{12FBC981-5848-3F36-ED57-E14FD6CCA580}"/>
          </ac:spMkLst>
        </pc:spChg>
        <pc:spChg chg="add mod">
          <ac:chgData name="Siegbert Rudolph" userId="2af4d44886c067cc" providerId="LiveId" clId="{C6BCCB6F-3D1A-4410-8055-51E9839771F8}" dt="2023-04-22T10:23:10.130" v="2786"/>
          <ac:spMkLst>
            <pc:docMk/>
            <pc:sldMk cId="3351397122" sldId="1169"/>
            <ac:spMk id="22" creationId="{8E102DCC-4367-4D64-1CA7-193AEC4BA91E}"/>
          </ac:spMkLst>
        </pc:spChg>
        <pc:spChg chg="add mod">
          <ac:chgData name="Siegbert Rudolph" userId="2af4d44886c067cc" providerId="LiveId" clId="{C6BCCB6F-3D1A-4410-8055-51E9839771F8}" dt="2023-04-22T10:23:10.130" v="2786"/>
          <ac:spMkLst>
            <pc:docMk/>
            <pc:sldMk cId="3351397122" sldId="1169"/>
            <ac:spMk id="23" creationId="{CFB139AE-FB45-A234-F89C-DBDE1FC5913F}"/>
          </ac:spMkLst>
        </pc:spChg>
        <pc:spChg chg="add mod">
          <ac:chgData name="Siegbert Rudolph" userId="2af4d44886c067cc" providerId="LiveId" clId="{C6BCCB6F-3D1A-4410-8055-51E9839771F8}" dt="2023-04-22T10:23:10.130" v="2786"/>
          <ac:spMkLst>
            <pc:docMk/>
            <pc:sldMk cId="3351397122" sldId="1169"/>
            <ac:spMk id="24" creationId="{F0134EDF-1D1C-1E8F-A278-2896661F04EC}"/>
          </ac:spMkLst>
        </pc:spChg>
        <pc:spChg chg="del">
          <ac:chgData name="Siegbert Rudolph" userId="2af4d44886c067cc" providerId="LiveId" clId="{C6BCCB6F-3D1A-4410-8055-51E9839771F8}" dt="2023-04-22T10:23:08.505" v="2785" actId="478"/>
          <ac:spMkLst>
            <pc:docMk/>
            <pc:sldMk cId="3351397122" sldId="1169"/>
            <ac:spMk id="25" creationId="{70940CD8-AB0B-5EA9-0EFD-83367C06B343}"/>
          </ac:spMkLst>
        </pc:spChg>
        <pc:spChg chg="add mod">
          <ac:chgData name="Siegbert Rudolph" userId="2af4d44886c067cc" providerId="LiveId" clId="{C6BCCB6F-3D1A-4410-8055-51E9839771F8}" dt="2023-04-22T10:23:10.130" v="2786"/>
          <ac:spMkLst>
            <pc:docMk/>
            <pc:sldMk cId="3351397122" sldId="1169"/>
            <ac:spMk id="26" creationId="{EBFA05ED-C8CF-83DD-0814-93946186161D}"/>
          </ac:spMkLst>
        </pc:spChg>
        <pc:spChg chg="add mod">
          <ac:chgData name="Siegbert Rudolph" userId="2af4d44886c067cc" providerId="LiveId" clId="{C6BCCB6F-3D1A-4410-8055-51E9839771F8}" dt="2023-04-22T10:23:10.130" v="2786"/>
          <ac:spMkLst>
            <pc:docMk/>
            <pc:sldMk cId="3351397122" sldId="1169"/>
            <ac:spMk id="27" creationId="{20C3D9DF-015C-BF0A-40A0-F115843C287B}"/>
          </ac:spMkLst>
        </pc:spChg>
        <pc:spChg chg="add mod">
          <ac:chgData name="Siegbert Rudolph" userId="2af4d44886c067cc" providerId="LiveId" clId="{C6BCCB6F-3D1A-4410-8055-51E9839771F8}" dt="2023-04-22T10:23:10.130" v="2786"/>
          <ac:spMkLst>
            <pc:docMk/>
            <pc:sldMk cId="3351397122" sldId="1169"/>
            <ac:spMk id="28" creationId="{A971477A-B832-D030-5AEB-84B6ADBEF59C}"/>
          </ac:spMkLst>
        </pc:spChg>
        <pc:spChg chg="del">
          <ac:chgData name="Siegbert Rudolph" userId="2af4d44886c067cc" providerId="LiveId" clId="{C6BCCB6F-3D1A-4410-8055-51E9839771F8}" dt="2023-04-22T10:23:08.505" v="2785" actId="478"/>
          <ac:spMkLst>
            <pc:docMk/>
            <pc:sldMk cId="3351397122" sldId="1169"/>
            <ac:spMk id="29" creationId="{7DA91EC6-B837-ED35-3B79-E10B13FF364C}"/>
          </ac:spMkLst>
        </pc:spChg>
        <pc:spChg chg="add mod">
          <ac:chgData name="Siegbert Rudolph" userId="2af4d44886c067cc" providerId="LiveId" clId="{C6BCCB6F-3D1A-4410-8055-51E9839771F8}" dt="2023-04-22T10:23:10.130" v="2786"/>
          <ac:spMkLst>
            <pc:docMk/>
            <pc:sldMk cId="3351397122" sldId="1169"/>
            <ac:spMk id="30" creationId="{DB0F5E18-F349-D169-D3A2-3A7CADED64F0}"/>
          </ac:spMkLst>
        </pc:spChg>
        <pc:spChg chg="add mod">
          <ac:chgData name="Siegbert Rudolph" userId="2af4d44886c067cc" providerId="LiveId" clId="{C6BCCB6F-3D1A-4410-8055-51E9839771F8}" dt="2023-04-22T10:23:10.130" v="2786"/>
          <ac:spMkLst>
            <pc:docMk/>
            <pc:sldMk cId="3351397122" sldId="1169"/>
            <ac:spMk id="31" creationId="{DBBD9606-5080-D70A-7FAE-D9BF970F2350}"/>
          </ac:spMkLst>
        </pc:spChg>
        <pc:spChg chg="add mod">
          <ac:chgData name="Siegbert Rudolph" userId="2af4d44886c067cc" providerId="LiveId" clId="{C6BCCB6F-3D1A-4410-8055-51E9839771F8}" dt="2023-04-22T10:23:10.130" v="2786"/>
          <ac:spMkLst>
            <pc:docMk/>
            <pc:sldMk cId="3351397122" sldId="1169"/>
            <ac:spMk id="32" creationId="{F7E6C7C9-EEF5-877D-6C96-31F44D416D68}"/>
          </ac:spMkLst>
        </pc:spChg>
        <pc:spChg chg="add mod">
          <ac:chgData name="Siegbert Rudolph" userId="2af4d44886c067cc" providerId="LiveId" clId="{C6BCCB6F-3D1A-4410-8055-51E9839771F8}" dt="2023-04-22T10:23:10.130" v="2786"/>
          <ac:spMkLst>
            <pc:docMk/>
            <pc:sldMk cId="3351397122" sldId="1169"/>
            <ac:spMk id="33" creationId="{815769D9-AAE9-9E02-DA42-530C3FD12E62}"/>
          </ac:spMkLst>
        </pc:spChg>
        <pc:spChg chg="add mod">
          <ac:chgData name="Siegbert Rudolph" userId="2af4d44886c067cc" providerId="LiveId" clId="{C6BCCB6F-3D1A-4410-8055-51E9839771F8}" dt="2023-04-22T11:32:54.176" v="3445" actId="115"/>
          <ac:spMkLst>
            <pc:docMk/>
            <pc:sldMk cId="3351397122" sldId="1169"/>
            <ac:spMk id="34" creationId="{71CF61FB-8879-926E-CBE7-2878D5CE5829}"/>
          </ac:spMkLst>
        </pc:spChg>
        <pc:spChg chg="add mod">
          <ac:chgData name="Siegbert Rudolph" userId="2af4d44886c067cc" providerId="LiveId" clId="{C6BCCB6F-3D1A-4410-8055-51E9839771F8}" dt="2023-04-22T10:25:36.359" v="2894" actId="20577"/>
          <ac:spMkLst>
            <pc:docMk/>
            <pc:sldMk cId="3351397122" sldId="1169"/>
            <ac:spMk id="35" creationId="{D74B85B1-8185-C7C7-8838-3BA5780719C2}"/>
          </ac:spMkLst>
        </pc:spChg>
        <pc:spChg chg="add mod">
          <ac:chgData name="Siegbert Rudolph" userId="2af4d44886c067cc" providerId="LiveId" clId="{C6BCCB6F-3D1A-4410-8055-51E9839771F8}" dt="2023-04-22T10:26:56.628" v="2966" actId="1037"/>
          <ac:spMkLst>
            <pc:docMk/>
            <pc:sldMk cId="3351397122" sldId="1169"/>
            <ac:spMk id="36" creationId="{00672070-E657-EFEB-F6CA-35FC2CA5B5BB}"/>
          </ac:spMkLst>
        </pc:spChg>
        <pc:spChg chg="add mod">
          <ac:chgData name="Siegbert Rudolph" userId="2af4d44886c067cc" providerId="LiveId" clId="{C6BCCB6F-3D1A-4410-8055-51E9839771F8}" dt="2023-04-22T11:33:12.758" v="3456" actId="1038"/>
          <ac:spMkLst>
            <pc:docMk/>
            <pc:sldMk cId="3351397122" sldId="1169"/>
            <ac:spMk id="37" creationId="{4C38D1C2-235E-651A-CD3C-1DEA8E251AB3}"/>
          </ac:spMkLst>
        </pc:spChg>
        <pc:spChg chg="del">
          <ac:chgData name="Siegbert Rudolph" userId="2af4d44886c067cc" providerId="LiveId" clId="{C6BCCB6F-3D1A-4410-8055-51E9839771F8}" dt="2023-04-22T10:23:08.505" v="2785" actId="478"/>
          <ac:spMkLst>
            <pc:docMk/>
            <pc:sldMk cId="3351397122" sldId="1169"/>
            <ac:spMk id="46" creationId="{EA4B55A4-61DE-6A4C-11BB-D62FBE1E730C}"/>
          </ac:spMkLst>
        </pc:spChg>
        <pc:spChg chg="del">
          <ac:chgData name="Siegbert Rudolph" userId="2af4d44886c067cc" providerId="LiveId" clId="{C6BCCB6F-3D1A-4410-8055-51E9839771F8}" dt="2023-04-22T10:23:08.505" v="2785" actId="478"/>
          <ac:spMkLst>
            <pc:docMk/>
            <pc:sldMk cId="3351397122" sldId="1169"/>
            <ac:spMk id="52" creationId="{EBDB8D54-4EF8-4C9E-9B11-B46195961639}"/>
          </ac:spMkLst>
        </pc:spChg>
        <pc:spChg chg="del">
          <ac:chgData name="Siegbert Rudolph" userId="2af4d44886c067cc" providerId="LiveId" clId="{C6BCCB6F-3D1A-4410-8055-51E9839771F8}" dt="2023-04-22T10:23:08.505" v="2785" actId="478"/>
          <ac:spMkLst>
            <pc:docMk/>
            <pc:sldMk cId="3351397122" sldId="1169"/>
            <ac:spMk id="64" creationId="{3BC65CA1-F428-2A44-4D70-C92C6B1F5495}"/>
          </ac:spMkLst>
        </pc:spChg>
        <pc:spChg chg="del">
          <ac:chgData name="Siegbert Rudolph" userId="2af4d44886c067cc" providerId="LiveId" clId="{C6BCCB6F-3D1A-4410-8055-51E9839771F8}" dt="2023-04-22T10:23:08.505" v="2785" actId="478"/>
          <ac:spMkLst>
            <pc:docMk/>
            <pc:sldMk cId="3351397122" sldId="1169"/>
            <ac:spMk id="69" creationId="{9B2ED296-A29A-8895-E76B-B513AAA61054}"/>
          </ac:spMkLst>
        </pc:spChg>
        <pc:spChg chg="del">
          <ac:chgData name="Siegbert Rudolph" userId="2af4d44886c067cc" providerId="LiveId" clId="{C6BCCB6F-3D1A-4410-8055-51E9839771F8}" dt="2023-04-22T10:23:08.505" v="2785" actId="478"/>
          <ac:spMkLst>
            <pc:docMk/>
            <pc:sldMk cId="3351397122" sldId="1169"/>
            <ac:spMk id="73" creationId="{AE656F8A-3EDF-9FCA-2727-DB2AC75E73B3}"/>
          </ac:spMkLst>
        </pc:spChg>
        <pc:spChg chg="del">
          <ac:chgData name="Siegbert Rudolph" userId="2af4d44886c067cc" providerId="LiveId" clId="{C6BCCB6F-3D1A-4410-8055-51E9839771F8}" dt="2023-04-22T10:23:08.505" v="2785" actId="478"/>
          <ac:spMkLst>
            <pc:docMk/>
            <pc:sldMk cId="3351397122" sldId="1169"/>
            <ac:spMk id="88" creationId="{BC4D923B-0A56-2516-567F-8D226D4474D8}"/>
          </ac:spMkLst>
        </pc:spChg>
        <pc:spChg chg="del">
          <ac:chgData name="Siegbert Rudolph" userId="2af4d44886c067cc" providerId="LiveId" clId="{C6BCCB6F-3D1A-4410-8055-51E9839771F8}" dt="2023-04-22T10:23:08.505" v="2785" actId="478"/>
          <ac:spMkLst>
            <pc:docMk/>
            <pc:sldMk cId="3351397122" sldId="1169"/>
            <ac:spMk id="89" creationId="{D006416F-BBCC-FF57-6117-48EF83C9B99F}"/>
          </ac:spMkLst>
        </pc:spChg>
        <pc:spChg chg="del">
          <ac:chgData name="Siegbert Rudolph" userId="2af4d44886c067cc" providerId="LiveId" clId="{C6BCCB6F-3D1A-4410-8055-51E9839771F8}" dt="2023-04-22T10:23:08.505" v="2785" actId="478"/>
          <ac:spMkLst>
            <pc:docMk/>
            <pc:sldMk cId="3351397122" sldId="1169"/>
            <ac:spMk id="95" creationId="{C0DF675E-6F40-34AE-2314-9B23C33ED6AF}"/>
          </ac:spMkLst>
        </pc:spChg>
        <pc:spChg chg="del">
          <ac:chgData name="Siegbert Rudolph" userId="2af4d44886c067cc" providerId="LiveId" clId="{C6BCCB6F-3D1A-4410-8055-51E9839771F8}" dt="2023-04-22T10:23:08.505" v="2785" actId="478"/>
          <ac:spMkLst>
            <pc:docMk/>
            <pc:sldMk cId="3351397122" sldId="1169"/>
            <ac:spMk id="105" creationId="{78260897-BEF9-0CC7-94B4-E48185481C62}"/>
          </ac:spMkLst>
        </pc:spChg>
        <pc:spChg chg="del">
          <ac:chgData name="Siegbert Rudolph" userId="2af4d44886c067cc" providerId="LiveId" clId="{C6BCCB6F-3D1A-4410-8055-51E9839771F8}" dt="2023-04-22T10:23:08.505" v="2785" actId="478"/>
          <ac:spMkLst>
            <pc:docMk/>
            <pc:sldMk cId="3351397122" sldId="1169"/>
            <ac:spMk id="113" creationId="{0B6A13B6-0D51-8373-59D9-179A78AB45DE}"/>
          </ac:spMkLst>
        </pc:spChg>
        <pc:spChg chg="del">
          <ac:chgData name="Siegbert Rudolph" userId="2af4d44886c067cc" providerId="LiveId" clId="{C6BCCB6F-3D1A-4410-8055-51E9839771F8}" dt="2023-04-22T10:23:08.505" v="2785" actId="478"/>
          <ac:spMkLst>
            <pc:docMk/>
            <pc:sldMk cId="3351397122" sldId="1169"/>
            <ac:spMk id="121" creationId="{E7C7F3FD-466D-9084-85C1-77A4795787A5}"/>
          </ac:spMkLst>
        </pc:spChg>
        <pc:spChg chg="del">
          <ac:chgData name="Siegbert Rudolph" userId="2af4d44886c067cc" providerId="LiveId" clId="{C6BCCB6F-3D1A-4410-8055-51E9839771F8}" dt="2023-04-22T10:23:08.505" v="2785" actId="478"/>
          <ac:spMkLst>
            <pc:docMk/>
            <pc:sldMk cId="3351397122" sldId="1169"/>
            <ac:spMk id="125" creationId="{14E2F14C-BA39-B7D1-D107-ABA271E1B0A5}"/>
          </ac:spMkLst>
        </pc:spChg>
        <pc:spChg chg="del">
          <ac:chgData name="Siegbert Rudolph" userId="2af4d44886c067cc" providerId="LiveId" clId="{C6BCCB6F-3D1A-4410-8055-51E9839771F8}" dt="2023-04-22T10:23:08.505" v="2785" actId="478"/>
          <ac:spMkLst>
            <pc:docMk/>
            <pc:sldMk cId="3351397122" sldId="1169"/>
            <ac:spMk id="137" creationId="{C4046800-C420-7025-23A9-C577DFDBEC07}"/>
          </ac:spMkLst>
        </pc:spChg>
        <pc:spChg chg="del">
          <ac:chgData name="Siegbert Rudolph" userId="2af4d44886c067cc" providerId="LiveId" clId="{C6BCCB6F-3D1A-4410-8055-51E9839771F8}" dt="2023-04-22T10:23:08.505" v="2785" actId="478"/>
          <ac:spMkLst>
            <pc:docMk/>
            <pc:sldMk cId="3351397122" sldId="1169"/>
            <ac:spMk id="138" creationId="{AFF301B5-ED24-9EF3-CDEC-F96FA11B77FB}"/>
          </ac:spMkLst>
        </pc:spChg>
        <pc:spChg chg="del">
          <ac:chgData name="Siegbert Rudolph" userId="2af4d44886c067cc" providerId="LiveId" clId="{C6BCCB6F-3D1A-4410-8055-51E9839771F8}" dt="2023-04-22T10:23:08.505" v="2785" actId="478"/>
          <ac:spMkLst>
            <pc:docMk/>
            <pc:sldMk cId="3351397122" sldId="1169"/>
            <ac:spMk id="148" creationId="{8E602C1E-010E-7D89-A246-81EDEFABA228}"/>
          </ac:spMkLst>
        </pc:spChg>
        <pc:spChg chg="del">
          <ac:chgData name="Siegbert Rudolph" userId="2af4d44886c067cc" providerId="LiveId" clId="{C6BCCB6F-3D1A-4410-8055-51E9839771F8}" dt="2023-04-22T10:23:08.505" v="2785" actId="478"/>
          <ac:spMkLst>
            <pc:docMk/>
            <pc:sldMk cId="3351397122" sldId="1169"/>
            <ac:spMk id="170" creationId="{2AC1D673-A9BD-EC00-81D7-48A061A451DA}"/>
          </ac:spMkLst>
        </pc:spChg>
        <pc:spChg chg="del">
          <ac:chgData name="Siegbert Rudolph" userId="2af4d44886c067cc" providerId="LiveId" clId="{C6BCCB6F-3D1A-4410-8055-51E9839771F8}" dt="2023-04-22T10:23:08.505" v="2785" actId="478"/>
          <ac:spMkLst>
            <pc:docMk/>
            <pc:sldMk cId="3351397122" sldId="1169"/>
            <ac:spMk id="174" creationId="{84E3B9B7-F2D3-5926-EF7C-508813EB987A}"/>
          </ac:spMkLst>
        </pc:spChg>
        <pc:spChg chg="del">
          <ac:chgData name="Siegbert Rudolph" userId="2af4d44886c067cc" providerId="LiveId" clId="{C6BCCB6F-3D1A-4410-8055-51E9839771F8}" dt="2023-04-22T10:23:08.505" v="2785" actId="478"/>
          <ac:spMkLst>
            <pc:docMk/>
            <pc:sldMk cId="3351397122" sldId="1169"/>
            <ac:spMk id="178" creationId="{07D0632D-1AEE-C602-7B0F-7B840AA8D1FC}"/>
          </ac:spMkLst>
        </pc:spChg>
        <pc:spChg chg="del">
          <ac:chgData name="Siegbert Rudolph" userId="2af4d44886c067cc" providerId="LiveId" clId="{C6BCCB6F-3D1A-4410-8055-51E9839771F8}" dt="2023-04-22T10:23:08.505" v="2785" actId="478"/>
          <ac:spMkLst>
            <pc:docMk/>
            <pc:sldMk cId="3351397122" sldId="1169"/>
            <ac:spMk id="182" creationId="{8161C103-D43E-39F4-0620-85E1758EAF88}"/>
          </ac:spMkLst>
        </pc:spChg>
      </pc:sldChg>
      <pc:sldChg chg="addSp delSp modSp add mod modAnim">
        <pc:chgData name="Siegbert Rudolph" userId="2af4d44886c067cc" providerId="LiveId" clId="{C6BCCB6F-3D1A-4410-8055-51E9839771F8}" dt="2023-04-22T17:40:10.058" v="8135" actId="1076"/>
        <pc:sldMkLst>
          <pc:docMk/>
          <pc:sldMk cId="3658249444" sldId="1170"/>
        </pc:sldMkLst>
        <pc:spChg chg="mod">
          <ac:chgData name="Siegbert Rudolph" userId="2af4d44886c067cc" providerId="LiveId" clId="{C6BCCB6F-3D1A-4410-8055-51E9839771F8}" dt="2023-04-22T10:53:04.401" v="3249" actId="20577"/>
          <ac:spMkLst>
            <pc:docMk/>
            <pc:sldMk cId="3658249444" sldId="1170"/>
            <ac:spMk id="2" creationId="{DE64B889-3D89-4C79-8DA1-331FE21E5F75}"/>
          </ac:spMkLst>
        </pc:spChg>
        <pc:spChg chg="add del mod">
          <ac:chgData name="Siegbert Rudolph" userId="2af4d44886c067cc" providerId="LiveId" clId="{C6BCCB6F-3D1A-4410-8055-51E9839771F8}" dt="2023-04-22T13:32:20.418" v="4720" actId="478"/>
          <ac:spMkLst>
            <pc:docMk/>
            <pc:sldMk cId="3658249444" sldId="1170"/>
            <ac:spMk id="4" creationId="{233A38B1-73CD-BC9D-B74C-D8C95A9A9A34}"/>
          </ac:spMkLst>
        </pc:spChg>
        <pc:spChg chg="mod">
          <ac:chgData name="Siegbert Rudolph" userId="2af4d44886c067cc" providerId="LiveId" clId="{C6BCCB6F-3D1A-4410-8055-51E9839771F8}" dt="2023-04-22T17:40:10.058" v="8135" actId="1076"/>
          <ac:spMkLst>
            <pc:docMk/>
            <pc:sldMk cId="3658249444" sldId="1170"/>
            <ac:spMk id="4" creationId="{CCC9D51B-F5C0-CB4F-68A4-A075EC469CA9}"/>
          </ac:spMkLst>
        </pc:spChg>
        <pc:spChg chg="del mod">
          <ac:chgData name="Siegbert Rudolph" userId="2af4d44886c067cc" providerId="LiveId" clId="{C6BCCB6F-3D1A-4410-8055-51E9839771F8}" dt="2023-04-22T10:57:09.917" v="3305" actId="478"/>
          <ac:spMkLst>
            <pc:docMk/>
            <pc:sldMk cId="3658249444" sldId="1170"/>
            <ac:spMk id="4" creationId="{E95787E5-1C0F-505A-DA4C-41D1F693D204}"/>
          </ac:spMkLst>
        </pc:spChg>
        <pc:spChg chg="del">
          <ac:chgData name="Siegbert Rudolph" userId="2af4d44886c067cc" providerId="LiveId" clId="{C6BCCB6F-3D1A-4410-8055-51E9839771F8}" dt="2023-04-22T17:40:10.058" v="8130" actId="478"/>
          <ac:spMkLst>
            <pc:docMk/>
            <pc:sldMk cId="3658249444" sldId="1170"/>
            <ac:spMk id="5" creationId="{65D2F377-8805-C6B5-7115-255FF3321CEC}"/>
          </ac:spMkLst>
        </pc:spChg>
        <pc:spChg chg="del">
          <ac:chgData name="Siegbert Rudolph" userId="2af4d44886c067cc" providerId="LiveId" clId="{C6BCCB6F-3D1A-4410-8055-51E9839771F8}" dt="2023-04-22T10:57:06.742" v="3304" actId="478"/>
          <ac:spMkLst>
            <pc:docMk/>
            <pc:sldMk cId="3658249444" sldId="1170"/>
            <ac:spMk id="7" creationId="{E487DEDD-8856-EC85-59E2-F2638CB0DEDA}"/>
          </ac:spMkLst>
        </pc:spChg>
        <pc:spChg chg="del">
          <ac:chgData name="Siegbert Rudolph" userId="2af4d44886c067cc" providerId="LiveId" clId="{C6BCCB6F-3D1A-4410-8055-51E9839771F8}" dt="2023-04-22T10:57:06.742" v="3304" actId="478"/>
          <ac:spMkLst>
            <pc:docMk/>
            <pc:sldMk cId="3658249444" sldId="1170"/>
            <ac:spMk id="8" creationId="{802A1450-A9F2-06B0-34DD-876274371D0C}"/>
          </ac:spMkLst>
        </pc:spChg>
        <pc:spChg chg="del">
          <ac:chgData name="Siegbert Rudolph" userId="2af4d44886c067cc" providerId="LiveId" clId="{C6BCCB6F-3D1A-4410-8055-51E9839771F8}" dt="2023-04-22T10:57:09.917" v="3305" actId="478"/>
          <ac:spMkLst>
            <pc:docMk/>
            <pc:sldMk cId="3658249444" sldId="1170"/>
            <ac:spMk id="9" creationId="{E40C545E-6935-2B2B-BDBA-BC1A17AC3A5F}"/>
          </ac:spMkLst>
        </pc:spChg>
        <pc:spChg chg="del">
          <ac:chgData name="Siegbert Rudolph" userId="2af4d44886c067cc" providerId="LiveId" clId="{C6BCCB6F-3D1A-4410-8055-51E9839771F8}" dt="2023-04-22T10:56:59.870" v="3303" actId="478"/>
          <ac:spMkLst>
            <pc:docMk/>
            <pc:sldMk cId="3658249444" sldId="1170"/>
            <ac:spMk id="10" creationId="{0C125F23-96A6-967B-35EE-970E9CD56DF6}"/>
          </ac:spMkLst>
        </pc:spChg>
        <pc:spChg chg="del">
          <ac:chgData name="Siegbert Rudolph" userId="2af4d44886c067cc" providerId="LiveId" clId="{C6BCCB6F-3D1A-4410-8055-51E9839771F8}" dt="2023-04-22T10:56:48.290" v="3302" actId="478"/>
          <ac:spMkLst>
            <pc:docMk/>
            <pc:sldMk cId="3658249444" sldId="1170"/>
            <ac:spMk id="11" creationId="{F5F21DF5-5DF8-1D52-896A-60E02F2B9271}"/>
          </ac:spMkLst>
        </pc:spChg>
        <pc:spChg chg="del mod">
          <ac:chgData name="Siegbert Rudolph" userId="2af4d44886c067cc" providerId="LiveId" clId="{C6BCCB6F-3D1A-4410-8055-51E9839771F8}" dt="2023-04-22T10:57:06.742" v="3304" actId="478"/>
          <ac:spMkLst>
            <pc:docMk/>
            <pc:sldMk cId="3658249444" sldId="1170"/>
            <ac:spMk id="12" creationId="{20D39C7A-FB34-8956-2910-4D974088380F}"/>
          </ac:spMkLst>
        </pc:spChg>
        <pc:spChg chg="del">
          <ac:chgData name="Siegbert Rudolph" userId="2af4d44886c067cc" providerId="LiveId" clId="{C6BCCB6F-3D1A-4410-8055-51E9839771F8}" dt="2023-04-22T10:53:12.296" v="3250" actId="478"/>
          <ac:spMkLst>
            <pc:docMk/>
            <pc:sldMk cId="3658249444" sldId="1170"/>
            <ac:spMk id="13" creationId="{8A3D8E99-5E41-406F-AB67-33B1157A8445}"/>
          </ac:spMkLst>
        </pc:spChg>
        <pc:spChg chg="mod">
          <ac:chgData name="Siegbert Rudolph" userId="2af4d44886c067cc" providerId="LiveId" clId="{C6BCCB6F-3D1A-4410-8055-51E9839771F8}" dt="2023-04-22T12:11:09.724" v="3985" actId="113"/>
          <ac:spMkLst>
            <pc:docMk/>
            <pc:sldMk cId="3658249444" sldId="1170"/>
            <ac:spMk id="14" creationId="{D0B48613-1E5C-DC90-66C7-01CD4AEECE7A}"/>
          </ac:spMkLst>
        </pc:spChg>
        <pc:spChg chg="del">
          <ac:chgData name="Siegbert Rudolph" userId="2af4d44886c067cc" providerId="LiveId" clId="{C6BCCB6F-3D1A-4410-8055-51E9839771F8}" dt="2023-04-22T10:53:12.296" v="3250" actId="478"/>
          <ac:spMkLst>
            <pc:docMk/>
            <pc:sldMk cId="3658249444" sldId="1170"/>
            <ac:spMk id="15" creationId="{D0DAE15C-4B9A-1383-E579-789F2FCEC2C4}"/>
          </ac:spMkLst>
        </pc:spChg>
        <pc:spChg chg="del">
          <ac:chgData name="Siegbert Rudolph" userId="2af4d44886c067cc" providerId="LiveId" clId="{C6BCCB6F-3D1A-4410-8055-51E9839771F8}" dt="2023-04-22T10:53:12.296" v="3250" actId="478"/>
          <ac:spMkLst>
            <pc:docMk/>
            <pc:sldMk cId="3658249444" sldId="1170"/>
            <ac:spMk id="16" creationId="{ADC9A505-EAA8-444F-8262-6FE7908D34DE}"/>
          </ac:spMkLst>
        </pc:spChg>
        <pc:spChg chg="mod">
          <ac:chgData name="Siegbert Rudolph" userId="2af4d44886c067cc" providerId="LiveId" clId="{C6BCCB6F-3D1A-4410-8055-51E9839771F8}" dt="2023-04-22T12:11:09.724" v="3985" actId="113"/>
          <ac:spMkLst>
            <pc:docMk/>
            <pc:sldMk cId="3658249444" sldId="1170"/>
            <ac:spMk id="17" creationId="{E9D36142-C6D2-A8A4-67CF-D89AAE3002DC}"/>
          </ac:spMkLst>
        </pc:spChg>
        <pc:spChg chg="del">
          <ac:chgData name="Siegbert Rudolph" userId="2af4d44886c067cc" providerId="LiveId" clId="{C6BCCB6F-3D1A-4410-8055-51E9839771F8}" dt="2023-04-22T10:53:21.231" v="3251" actId="478"/>
          <ac:spMkLst>
            <pc:docMk/>
            <pc:sldMk cId="3658249444" sldId="1170"/>
            <ac:spMk id="18" creationId="{82AC0D35-E28A-22F2-44D6-A0131A46BF3E}"/>
          </ac:spMkLst>
        </pc:spChg>
        <pc:spChg chg="del">
          <ac:chgData name="Siegbert Rudolph" userId="2af4d44886c067cc" providerId="LiveId" clId="{C6BCCB6F-3D1A-4410-8055-51E9839771F8}" dt="2023-04-22T10:57:06.742" v="3304" actId="478"/>
          <ac:spMkLst>
            <pc:docMk/>
            <pc:sldMk cId="3658249444" sldId="1170"/>
            <ac:spMk id="20" creationId="{32252380-4857-7CFF-3B89-AB4ABCFBEEF7}"/>
          </ac:spMkLst>
        </pc:spChg>
        <pc:spChg chg="del">
          <ac:chgData name="Siegbert Rudolph" userId="2af4d44886c067cc" providerId="LiveId" clId="{C6BCCB6F-3D1A-4410-8055-51E9839771F8}" dt="2023-04-22T10:56:59.870" v="3303" actId="478"/>
          <ac:spMkLst>
            <pc:docMk/>
            <pc:sldMk cId="3658249444" sldId="1170"/>
            <ac:spMk id="21" creationId="{E8ABEB17-B930-21B9-68CB-AF26B65389F8}"/>
          </ac:spMkLst>
        </pc:spChg>
        <pc:spChg chg="del mod">
          <ac:chgData name="Siegbert Rudolph" userId="2af4d44886c067cc" providerId="LiveId" clId="{C6BCCB6F-3D1A-4410-8055-51E9839771F8}" dt="2023-04-22T10:57:06.742" v="3304" actId="478"/>
          <ac:spMkLst>
            <pc:docMk/>
            <pc:sldMk cId="3658249444" sldId="1170"/>
            <ac:spMk id="22" creationId="{6D06A740-7FF6-4337-D0FE-CB55EFF0EFCD}"/>
          </ac:spMkLst>
        </pc:spChg>
        <pc:spChg chg="mod">
          <ac:chgData name="Siegbert Rudolph" userId="2af4d44886c067cc" providerId="LiveId" clId="{C6BCCB6F-3D1A-4410-8055-51E9839771F8}" dt="2023-04-22T12:11:09.724" v="3985" actId="113"/>
          <ac:spMkLst>
            <pc:docMk/>
            <pc:sldMk cId="3658249444" sldId="1170"/>
            <ac:spMk id="23" creationId="{C74CEFDC-CC44-54B6-33EE-77F05214DE7E}"/>
          </ac:spMkLst>
        </pc:spChg>
        <pc:spChg chg="mod">
          <ac:chgData name="Siegbert Rudolph" userId="2af4d44886c067cc" providerId="LiveId" clId="{C6BCCB6F-3D1A-4410-8055-51E9839771F8}" dt="2023-04-22T12:11:09.724" v="3985" actId="113"/>
          <ac:spMkLst>
            <pc:docMk/>
            <pc:sldMk cId="3658249444" sldId="1170"/>
            <ac:spMk id="24" creationId="{7FC79FC4-FBF4-5275-B95B-50884096623A}"/>
          </ac:spMkLst>
        </pc:spChg>
        <pc:spChg chg="del">
          <ac:chgData name="Siegbert Rudolph" userId="2af4d44886c067cc" providerId="LiveId" clId="{C6BCCB6F-3D1A-4410-8055-51E9839771F8}" dt="2023-04-22T10:53:21.231" v="3251" actId="478"/>
          <ac:spMkLst>
            <pc:docMk/>
            <pc:sldMk cId="3658249444" sldId="1170"/>
            <ac:spMk id="25" creationId="{70940CD8-AB0B-5EA9-0EFD-83367C06B343}"/>
          </ac:spMkLst>
        </pc:spChg>
        <pc:spChg chg="del">
          <ac:chgData name="Siegbert Rudolph" userId="2af4d44886c067cc" providerId="LiveId" clId="{C6BCCB6F-3D1A-4410-8055-51E9839771F8}" dt="2023-04-22T10:53:21.231" v="3251" actId="478"/>
          <ac:spMkLst>
            <pc:docMk/>
            <pc:sldMk cId="3658249444" sldId="1170"/>
            <ac:spMk id="26" creationId="{F0F57EEA-229B-8D72-3EE0-572C77518A18}"/>
          </ac:spMkLst>
        </pc:spChg>
        <pc:spChg chg="del mod">
          <ac:chgData name="Siegbert Rudolph" userId="2af4d44886c067cc" providerId="LiveId" clId="{C6BCCB6F-3D1A-4410-8055-51E9839771F8}" dt="2023-04-22T10:57:09.917" v="3305" actId="478"/>
          <ac:spMkLst>
            <pc:docMk/>
            <pc:sldMk cId="3658249444" sldId="1170"/>
            <ac:spMk id="27" creationId="{479D598D-107F-E838-5C34-954E23E23205}"/>
          </ac:spMkLst>
        </pc:spChg>
        <pc:spChg chg="del">
          <ac:chgData name="Siegbert Rudolph" userId="2af4d44886c067cc" providerId="LiveId" clId="{C6BCCB6F-3D1A-4410-8055-51E9839771F8}" dt="2023-04-22T10:57:09.917" v="3305" actId="478"/>
          <ac:spMkLst>
            <pc:docMk/>
            <pc:sldMk cId="3658249444" sldId="1170"/>
            <ac:spMk id="28" creationId="{190F638E-0663-A784-C6D7-A69971D0C5BF}"/>
          </ac:spMkLst>
        </pc:spChg>
        <pc:spChg chg="del">
          <ac:chgData name="Siegbert Rudolph" userId="2af4d44886c067cc" providerId="LiveId" clId="{C6BCCB6F-3D1A-4410-8055-51E9839771F8}" dt="2023-04-22T10:53:21.231" v="3251" actId="478"/>
          <ac:spMkLst>
            <pc:docMk/>
            <pc:sldMk cId="3658249444" sldId="1170"/>
            <ac:spMk id="29" creationId="{7DA91EC6-B837-ED35-3B79-E10B13FF364C}"/>
          </ac:spMkLst>
        </pc:spChg>
        <pc:spChg chg="del">
          <ac:chgData name="Siegbert Rudolph" userId="2af4d44886c067cc" providerId="LiveId" clId="{C6BCCB6F-3D1A-4410-8055-51E9839771F8}" dt="2023-04-22T10:53:21.231" v="3251" actId="478"/>
          <ac:spMkLst>
            <pc:docMk/>
            <pc:sldMk cId="3658249444" sldId="1170"/>
            <ac:spMk id="30" creationId="{81A20F59-3F55-3197-BD68-26D060AEFBC2}"/>
          </ac:spMkLst>
        </pc:spChg>
        <pc:spChg chg="del">
          <ac:chgData name="Siegbert Rudolph" userId="2af4d44886c067cc" providerId="LiveId" clId="{C6BCCB6F-3D1A-4410-8055-51E9839771F8}" dt="2023-04-22T10:53:21.231" v="3251" actId="478"/>
          <ac:spMkLst>
            <pc:docMk/>
            <pc:sldMk cId="3658249444" sldId="1170"/>
            <ac:spMk id="31" creationId="{A0073306-D1C3-6A23-2758-C119C20CA045}"/>
          </ac:spMkLst>
        </pc:spChg>
        <pc:spChg chg="del mod">
          <ac:chgData name="Siegbert Rudolph" userId="2af4d44886c067cc" providerId="LiveId" clId="{C6BCCB6F-3D1A-4410-8055-51E9839771F8}" dt="2023-04-22T10:57:09.917" v="3305" actId="478"/>
          <ac:spMkLst>
            <pc:docMk/>
            <pc:sldMk cId="3658249444" sldId="1170"/>
            <ac:spMk id="32" creationId="{8879A33D-F513-C4F5-28EC-01D1E6F388DE}"/>
          </ac:spMkLst>
        </pc:spChg>
        <pc:spChg chg="del">
          <ac:chgData name="Siegbert Rudolph" userId="2af4d44886c067cc" providerId="LiveId" clId="{C6BCCB6F-3D1A-4410-8055-51E9839771F8}" dt="2023-04-22T10:53:21.231" v="3251" actId="478"/>
          <ac:spMkLst>
            <pc:docMk/>
            <pc:sldMk cId="3658249444" sldId="1170"/>
            <ac:spMk id="33" creationId="{79E195BE-D8AA-D7A1-4DC1-59E3AA105DB3}"/>
          </ac:spMkLst>
        </pc:spChg>
        <pc:spChg chg="del">
          <ac:chgData name="Siegbert Rudolph" userId="2af4d44886c067cc" providerId="LiveId" clId="{C6BCCB6F-3D1A-4410-8055-51E9839771F8}" dt="2023-04-22T10:57:09.917" v="3305" actId="478"/>
          <ac:spMkLst>
            <pc:docMk/>
            <pc:sldMk cId="3658249444" sldId="1170"/>
            <ac:spMk id="35" creationId="{E60ABCD5-F3F2-CBAC-69C7-983B44D352FA}"/>
          </ac:spMkLst>
        </pc:spChg>
        <pc:spChg chg="del">
          <ac:chgData name="Siegbert Rudolph" userId="2af4d44886c067cc" providerId="LiveId" clId="{C6BCCB6F-3D1A-4410-8055-51E9839771F8}" dt="2023-04-22T10:40:10.041" v="3076" actId="478"/>
          <ac:spMkLst>
            <pc:docMk/>
            <pc:sldMk cId="3658249444" sldId="1170"/>
            <ac:spMk id="36" creationId="{836EBCFD-01E5-7599-1F19-A75EAAE138BE}"/>
          </ac:spMkLst>
        </pc:spChg>
        <pc:spChg chg="del mod">
          <ac:chgData name="Siegbert Rudolph" userId="2af4d44886c067cc" providerId="LiveId" clId="{C6BCCB6F-3D1A-4410-8055-51E9839771F8}" dt="2023-04-22T10:57:09.917" v="3305" actId="478"/>
          <ac:spMkLst>
            <pc:docMk/>
            <pc:sldMk cId="3658249444" sldId="1170"/>
            <ac:spMk id="37" creationId="{0CE784FF-5766-A3BD-4619-EEFA6FB62183}"/>
          </ac:spMkLst>
        </pc:spChg>
        <pc:spChg chg="mod">
          <ac:chgData name="Siegbert Rudolph" userId="2af4d44886c067cc" providerId="LiveId" clId="{C6BCCB6F-3D1A-4410-8055-51E9839771F8}" dt="2023-04-22T12:11:09.724" v="3985" actId="113"/>
          <ac:spMkLst>
            <pc:docMk/>
            <pc:sldMk cId="3658249444" sldId="1170"/>
            <ac:spMk id="38" creationId="{764B5370-72CB-8E9C-2E1E-91CFE21310BE}"/>
          </ac:spMkLst>
        </pc:spChg>
        <pc:spChg chg="del">
          <ac:chgData name="Siegbert Rudolph" userId="2af4d44886c067cc" providerId="LiveId" clId="{C6BCCB6F-3D1A-4410-8055-51E9839771F8}" dt="2023-04-22T10:40:10.041" v="3076" actId="478"/>
          <ac:spMkLst>
            <pc:docMk/>
            <pc:sldMk cId="3658249444" sldId="1170"/>
            <ac:spMk id="39" creationId="{CCB64D9B-0982-767D-91DD-9C67D0175C51}"/>
          </ac:spMkLst>
        </pc:spChg>
        <pc:spChg chg="mod">
          <ac:chgData name="Siegbert Rudolph" userId="2af4d44886c067cc" providerId="LiveId" clId="{C6BCCB6F-3D1A-4410-8055-51E9839771F8}" dt="2023-04-22T12:11:09.724" v="3985" actId="113"/>
          <ac:spMkLst>
            <pc:docMk/>
            <pc:sldMk cId="3658249444" sldId="1170"/>
            <ac:spMk id="40" creationId="{DBFEBAAA-996B-A753-B503-E3C79BA0C05A}"/>
          </ac:spMkLst>
        </pc:spChg>
        <pc:spChg chg="del mod">
          <ac:chgData name="Siegbert Rudolph" userId="2af4d44886c067cc" providerId="LiveId" clId="{C6BCCB6F-3D1A-4410-8055-51E9839771F8}" dt="2023-04-22T10:55:43.977" v="3298" actId="478"/>
          <ac:spMkLst>
            <pc:docMk/>
            <pc:sldMk cId="3658249444" sldId="1170"/>
            <ac:spMk id="41" creationId="{6182371D-60E5-8570-AF7B-1B16288F94AB}"/>
          </ac:spMkLst>
        </pc:spChg>
        <pc:spChg chg="del mod">
          <ac:chgData name="Siegbert Rudolph" userId="2af4d44886c067cc" providerId="LiveId" clId="{C6BCCB6F-3D1A-4410-8055-51E9839771F8}" dt="2023-04-22T10:57:12.562" v="3306" actId="478"/>
          <ac:spMkLst>
            <pc:docMk/>
            <pc:sldMk cId="3658249444" sldId="1170"/>
            <ac:spMk id="42" creationId="{409B565D-8EB9-68FB-D4B4-BA765A6E02CC}"/>
          </ac:spMkLst>
        </pc:spChg>
        <pc:spChg chg="mod">
          <ac:chgData name="Siegbert Rudolph" userId="2af4d44886c067cc" providerId="LiveId" clId="{C6BCCB6F-3D1A-4410-8055-51E9839771F8}" dt="2023-04-22T12:11:09.724" v="3985" actId="113"/>
          <ac:spMkLst>
            <pc:docMk/>
            <pc:sldMk cId="3658249444" sldId="1170"/>
            <ac:spMk id="43" creationId="{13BDB38B-FAA7-0098-9D2F-B60893B258FA}"/>
          </ac:spMkLst>
        </pc:spChg>
        <pc:spChg chg="mod">
          <ac:chgData name="Siegbert Rudolph" userId="2af4d44886c067cc" providerId="LiveId" clId="{C6BCCB6F-3D1A-4410-8055-51E9839771F8}" dt="2023-04-22T12:11:09.724" v="3985" actId="113"/>
          <ac:spMkLst>
            <pc:docMk/>
            <pc:sldMk cId="3658249444" sldId="1170"/>
            <ac:spMk id="44" creationId="{78F25977-8218-6BB4-84A7-9F9388CB3B36}"/>
          </ac:spMkLst>
        </pc:spChg>
        <pc:spChg chg="mod">
          <ac:chgData name="Siegbert Rudolph" userId="2af4d44886c067cc" providerId="LiveId" clId="{C6BCCB6F-3D1A-4410-8055-51E9839771F8}" dt="2023-04-22T12:11:09.724" v="3985" actId="113"/>
          <ac:spMkLst>
            <pc:docMk/>
            <pc:sldMk cId="3658249444" sldId="1170"/>
            <ac:spMk id="45" creationId="{8A2C1574-F58E-155F-5DAC-FF09637FDD50}"/>
          </ac:spMkLst>
        </pc:spChg>
        <pc:spChg chg="del">
          <ac:chgData name="Siegbert Rudolph" userId="2af4d44886c067cc" providerId="LiveId" clId="{C6BCCB6F-3D1A-4410-8055-51E9839771F8}" dt="2023-04-22T10:56:16.652" v="3299" actId="478"/>
          <ac:spMkLst>
            <pc:docMk/>
            <pc:sldMk cId="3658249444" sldId="1170"/>
            <ac:spMk id="46" creationId="{EA4B55A4-61DE-6A4C-11BB-D62FBE1E730C}"/>
          </ac:spMkLst>
        </pc:spChg>
        <pc:spChg chg="del">
          <ac:chgData name="Siegbert Rudolph" userId="2af4d44886c067cc" providerId="LiveId" clId="{C6BCCB6F-3D1A-4410-8055-51E9839771F8}" dt="2023-04-22T10:53:12.296" v="3250" actId="478"/>
          <ac:spMkLst>
            <pc:docMk/>
            <pc:sldMk cId="3658249444" sldId="1170"/>
            <ac:spMk id="47" creationId="{C36DA720-AB1F-4FDD-9AC2-07E090E1FB23}"/>
          </ac:spMkLst>
        </pc:spChg>
        <pc:spChg chg="del">
          <ac:chgData name="Siegbert Rudolph" userId="2af4d44886c067cc" providerId="LiveId" clId="{C6BCCB6F-3D1A-4410-8055-51E9839771F8}" dt="2023-04-22T10:53:12.296" v="3250" actId="478"/>
          <ac:spMkLst>
            <pc:docMk/>
            <pc:sldMk cId="3658249444" sldId="1170"/>
            <ac:spMk id="48" creationId="{E1B6787B-91CB-4A2D-8611-216CEA5F6A69}"/>
          </ac:spMkLst>
        </pc:spChg>
        <pc:spChg chg="del mod">
          <ac:chgData name="Siegbert Rudolph" userId="2af4d44886c067cc" providerId="LiveId" clId="{C6BCCB6F-3D1A-4410-8055-51E9839771F8}" dt="2023-04-22T10:56:16.652" v="3299" actId="478"/>
          <ac:spMkLst>
            <pc:docMk/>
            <pc:sldMk cId="3658249444" sldId="1170"/>
            <ac:spMk id="49" creationId="{0722C5E1-3E90-36EF-E1B6-9B8B354B80F1}"/>
          </ac:spMkLst>
        </pc:spChg>
        <pc:spChg chg="del mod">
          <ac:chgData name="Siegbert Rudolph" userId="2af4d44886c067cc" providerId="LiveId" clId="{C6BCCB6F-3D1A-4410-8055-51E9839771F8}" dt="2023-04-22T10:57:06.742" v="3304" actId="478"/>
          <ac:spMkLst>
            <pc:docMk/>
            <pc:sldMk cId="3658249444" sldId="1170"/>
            <ac:spMk id="50" creationId="{25DE9968-BFE7-4D6E-996C-8CF03B15054E}"/>
          </ac:spMkLst>
        </pc:spChg>
        <pc:spChg chg="del">
          <ac:chgData name="Siegbert Rudolph" userId="2af4d44886c067cc" providerId="LiveId" clId="{C6BCCB6F-3D1A-4410-8055-51E9839771F8}" dt="2023-04-22T10:53:12.296" v="3250" actId="478"/>
          <ac:spMkLst>
            <pc:docMk/>
            <pc:sldMk cId="3658249444" sldId="1170"/>
            <ac:spMk id="51" creationId="{585F88BE-9B43-4516-B271-963E51F9814E}"/>
          </ac:spMkLst>
        </pc:spChg>
        <pc:spChg chg="del">
          <ac:chgData name="Siegbert Rudolph" userId="2af4d44886c067cc" providerId="LiveId" clId="{C6BCCB6F-3D1A-4410-8055-51E9839771F8}" dt="2023-04-22T10:53:21.231" v="3251" actId="478"/>
          <ac:spMkLst>
            <pc:docMk/>
            <pc:sldMk cId="3658249444" sldId="1170"/>
            <ac:spMk id="52" creationId="{EBDB8D54-4EF8-4C9E-9B11-B46195961639}"/>
          </ac:spMkLst>
        </pc:spChg>
        <pc:spChg chg="del">
          <ac:chgData name="Siegbert Rudolph" userId="2af4d44886c067cc" providerId="LiveId" clId="{C6BCCB6F-3D1A-4410-8055-51E9839771F8}" dt="2023-04-22T10:53:21.231" v="3251" actId="478"/>
          <ac:spMkLst>
            <pc:docMk/>
            <pc:sldMk cId="3658249444" sldId="1170"/>
            <ac:spMk id="53" creationId="{F1680C45-9E25-4F25-AE36-C5DE4FF79C8D}"/>
          </ac:spMkLst>
        </pc:spChg>
        <pc:spChg chg="del mod">
          <ac:chgData name="Siegbert Rudolph" userId="2af4d44886c067cc" providerId="LiveId" clId="{C6BCCB6F-3D1A-4410-8055-51E9839771F8}" dt="2023-04-22T10:56:59.870" v="3303" actId="478"/>
          <ac:spMkLst>
            <pc:docMk/>
            <pc:sldMk cId="3658249444" sldId="1170"/>
            <ac:spMk id="54" creationId="{3B867DE1-3279-C264-30AC-1A8FF34D9DF8}"/>
          </ac:spMkLst>
        </pc:spChg>
        <pc:spChg chg="mod">
          <ac:chgData name="Siegbert Rudolph" userId="2af4d44886c067cc" providerId="LiveId" clId="{C6BCCB6F-3D1A-4410-8055-51E9839771F8}" dt="2023-04-22T12:11:09.724" v="3985" actId="113"/>
          <ac:spMkLst>
            <pc:docMk/>
            <pc:sldMk cId="3658249444" sldId="1170"/>
            <ac:spMk id="55" creationId="{D9BDB5A4-8A51-9680-5DC0-C2552A734104}"/>
          </ac:spMkLst>
        </pc:spChg>
        <pc:spChg chg="del mod">
          <ac:chgData name="Siegbert Rudolph" userId="2af4d44886c067cc" providerId="LiveId" clId="{C6BCCB6F-3D1A-4410-8055-51E9839771F8}" dt="2023-04-22T10:56:59.870" v="3303" actId="478"/>
          <ac:spMkLst>
            <pc:docMk/>
            <pc:sldMk cId="3658249444" sldId="1170"/>
            <ac:spMk id="56" creationId="{7B1FED74-3458-D91E-75FF-288FF0BE879D}"/>
          </ac:spMkLst>
        </pc:spChg>
        <pc:spChg chg="del">
          <ac:chgData name="Siegbert Rudolph" userId="2af4d44886c067cc" providerId="LiveId" clId="{C6BCCB6F-3D1A-4410-8055-51E9839771F8}" dt="2023-04-22T10:56:59.870" v="3303" actId="478"/>
          <ac:spMkLst>
            <pc:docMk/>
            <pc:sldMk cId="3658249444" sldId="1170"/>
            <ac:spMk id="57" creationId="{A41D9A42-AC0D-BD04-EE5F-A8A918F3C6CF}"/>
          </ac:spMkLst>
        </pc:spChg>
        <pc:spChg chg="del">
          <ac:chgData name="Siegbert Rudolph" userId="2af4d44886c067cc" providerId="LiveId" clId="{C6BCCB6F-3D1A-4410-8055-51E9839771F8}" dt="2023-04-22T10:56:59.870" v="3303" actId="478"/>
          <ac:spMkLst>
            <pc:docMk/>
            <pc:sldMk cId="3658249444" sldId="1170"/>
            <ac:spMk id="58" creationId="{E48D0DC1-82C3-F5A8-714B-22EA6E0B0BF1}"/>
          </ac:spMkLst>
        </pc:spChg>
        <pc:spChg chg="del">
          <ac:chgData name="Siegbert Rudolph" userId="2af4d44886c067cc" providerId="LiveId" clId="{C6BCCB6F-3D1A-4410-8055-51E9839771F8}" dt="2023-04-22T10:56:59.870" v="3303" actId="478"/>
          <ac:spMkLst>
            <pc:docMk/>
            <pc:sldMk cId="3658249444" sldId="1170"/>
            <ac:spMk id="59" creationId="{702F9499-DC20-5281-4212-7FD119E8E521}"/>
          </ac:spMkLst>
        </pc:spChg>
        <pc:spChg chg="del mod">
          <ac:chgData name="Siegbert Rudolph" userId="2af4d44886c067cc" providerId="LiveId" clId="{C6BCCB6F-3D1A-4410-8055-51E9839771F8}" dt="2023-04-22T10:56:59.870" v="3303" actId="478"/>
          <ac:spMkLst>
            <pc:docMk/>
            <pc:sldMk cId="3658249444" sldId="1170"/>
            <ac:spMk id="60" creationId="{AECAB214-04FB-F681-274D-45DF052CEFD6}"/>
          </ac:spMkLst>
        </pc:spChg>
        <pc:spChg chg="add del mod">
          <ac:chgData name="Siegbert Rudolph" userId="2af4d44886c067cc" providerId="LiveId" clId="{C6BCCB6F-3D1A-4410-8055-51E9839771F8}" dt="2023-04-22T10:57:09.917" v="3305" actId="478"/>
          <ac:spMkLst>
            <pc:docMk/>
            <pc:sldMk cId="3658249444" sldId="1170"/>
            <ac:spMk id="61" creationId="{746D2C0B-FCCB-594E-0C9B-6B27BEC59166}"/>
          </ac:spMkLst>
        </pc:spChg>
        <pc:spChg chg="add del mod">
          <ac:chgData name="Siegbert Rudolph" userId="2af4d44886c067cc" providerId="LiveId" clId="{C6BCCB6F-3D1A-4410-8055-51E9839771F8}" dt="2023-04-22T10:57:09.917" v="3305" actId="478"/>
          <ac:spMkLst>
            <pc:docMk/>
            <pc:sldMk cId="3658249444" sldId="1170"/>
            <ac:spMk id="62" creationId="{E84A2693-3972-3785-BB4F-BFDC7F944FC0}"/>
          </ac:spMkLst>
        </pc:spChg>
        <pc:spChg chg="del">
          <ac:chgData name="Siegbert Rudolph" userId="2af4d44886c067cc" providerId="LiveId" clId="{C6BCCB6F-3D1A-4410-8055-51E9839771F8}" dt="2023-04-22T10:56:48.290" v="3302" actId="478"/>
          <ac:spMkLst>
            <pc:docMk/>
            <pc:sldMk cId="3658249444" sldId="1170"/>
            <ac:spMk id="64" creationId="{3BC65CA1-F428-2A44-4D70-C92C6B1F5495}"/>
          </ac:spMkLst>
        </pc:spChg>
        <pc:spChg chg="del">
          <ac:chgData name="Siegbert Rudolph" userId="2af4d44886c067cc" providerId="LiveId" clId="{C6BCCB6F-3D1A-4410-8055-51E9839771F8}" dt="2023-04-22T10:56:48.290" v="3302" actId="478"/>
          <ac:spMkLst>
            <pc:docMk/>
            <pc:sldMk cId="3658249444" sldId="1170"/>
            <ac:spMk id="65" creationId="{90311ACE-DBD9-876D-4791-83273EB3434C}"/>
          </ac:spMkLst>
        </pc:spChg>
        <pc:spChg chg="del">
          <ac:chgData name="Siegbert Rudolph" userId="2af4d44886c067cc" providerId="LiveId" clId="{C6BCCB6F-3D1A-4410-8055-51E9839771F8}" dt="2023-04-22T10:56:16.652" v="3299" actId="478"/>
          <ac:spMkLst>
            <pc:docMk/>
            <pc:sldMk cId="3658249444" sldId="1170"/>
            <ac:spMk id="69" creationId="{9B2ED296-A29A-8895-E76B-B513AAA61054}"/>
          </ac:spMkLst>
        </pc:spChg>
        <pc:spChg chg="del">
          <ac:chgData name="Siegbert Rudolph" userId="2af4d44886c067cc" providerId="LiveId" clId="{C6BCCB6F-3D1A-4410-8055-51E9839771F8}" dt="2023-04-22T10:56:16.652" v="3299" actId="478"/>
          <ac:spMkLst>
            <pc:docMk/>
            <pc:sldMk cId="3658249444" sldId="1170"/>
            <ac:spMk id="70" creationId="{9DD91EFC-E8DF-9864-D7D5-5174ED52E17C}"/>
          </ac:spMkLst>
        </pc:spChg>
        <pc:spChg chg="del">
          <ac:chgData name="Siegbert Rudolph" userId="2af4d44886c067cc" providerId="LiveId" clId="{C6BCCB6F-3D1A-4410-8055-51E9839771F8}" dt="2023-04-22T10:56:16.652" v="3299" actId="478"/>
          <ac:spMkLst>
            <pc:docMk/>
            <pc:sldMk cId="3658249444" sldId="1170"/>
            <ac:spMk id="73" creationId="{AE656F8A-3EDF-9FCA-2727-DB2AC75E73B3}"/>
          </ac:spMkLst>
        </pc:spChg>
        <pc:spChg chg="del mod">
          <ac:chgData name="Siegbert Rudolph" userId="2af4d44886c067cc" providerId="LiveId" clId="{C6BCCB6F-3D1A-4410-8055-51E9839771F8}" dt="2023-04-22T10:56:16.652" v="3299" actId="478"/>
          <ac:spMkLst>
            <pc:docMk/>
            <pc:sldMk cId="3658249444" sldId="1170"/>
            <ac:spMk id="74" creationId="{564E088E-1988-7D76-C6CF-32D0CED2DEBD}"/>
          </ac:spMkLst>
        </pc:spChg>
        <pc:spChg chg="del mod">
          <ac:chgData name="Siegbert Rudolph" userId="2af4d44886c067cc" providerId="LiveId" clId="{C6BCCB6F-3D1A-4410-8055-51E9839771F8}" dt="2023-04-22T10:56:59.870" v="3303" actId="478"/>
          <ac:spMkLst>
            <pc:docMk/>
            <pc:sldMk cId="3658249444" sldId="1170"/>
            <ac:spMk id="75" creationId="{C22E4C7C-213E-B958-E983-4264AFBAF6FB}"/>
          </ac:spMkLst>
        </pc:spChg>
        <pc:spChg chg="del">
          <ac:chgData name="Siegbert Rudolph" userId="2af4d44886c067cc" providerId="LiveId" clId="{C6BCCB6F-3D1A-4410-8055-51E9839771F8}" dt="2023-04-22T10:56:59.870" v="3303" actId="478"/>
          <ac:spMkLst>
            <pc:docMk/>
            <pc:sldMk cId="3658249444" sldId="1170"/>
            <ac:spMk id="76" creationId="{86912B5F-00DF-72DC-855C-C790DABD709D}"/>
          </ac:spMkLst>
        </pc:spChg>
        <pc:spChg chg="del">
          <ac:chgData name="Siegbert Rudolph" userId="2af4d44886c067cc" providerId="LiveId" clId="{C6BCCB6F-3D1A-4410-8055-51E9839771F8}" dt="2023-04-22T10:56:48.290" v="3302" actId="478"/>
          <ac:spMkLst>
            <pc:docMk/>
            <pc:sldMk cId="3658249444" sldId="1170"/>
            <ac:spMk id="77" creationId="{44C816C9-3D3F-9D70-B2BC-433E55146863}"/>
          </ac:spMkLst>
        </pc:spChg>
        <pc:spChg chg="del">
          <ac:chgData name="Siegbert Rudolph" userId="2af4d44886c067cc" providerId="LiveId" clId="{C6BCCB6F-3D1A-4410-8055-51E9839771F8}" dt="2023-04-22T10:56:48.290" v="3302" actId="478"/>
          <ac:spMkLst>
            <pc:docMk/>
            <pc:sldMk cId="3658249444" sldId="1170"/>
            <ac:spMk id="78" creationId="{919DE237-64DB-724B-E58B-1982C16B86A7}"/>
          </ac:spMkLst>
        </pc:spChg>
        <pc:spChg chg="del mod">
          <ac:chgData name="Siegbert Rudolph" userId="2af4d44886c067cc" providerId="LiveId" clId="{C6BCCB6F-3D1A-4410-8055-51E9839771F8}" dt="2023-04-22T10:56:16.652" v="3299" actId="478"/>
          <ac:spMkLst>
            <pc:docMk/>
            <pc:sldMk cId="3658249444" sldId="1170"/>
            <ac:spMk id="79" creationId="{08ABC756-E47D-98E2-A917-A34D76BB5126}"/>
          </ac:spMkLst>
        </pc:spChg>
        <pc:spChg chg="del mod">
          <ac:chgData name="Siegbert Rudolph" userId="2af4d44886c067cc" providerId="LiveId" clId="{C6BCCB6F-3D1A-4410-8055-51E9839771F8}" dt="2023-04-22T10:56:59.870" v="3303" actId="478"/>
          <ac:spMkLst>
            <pc:docMk/>
            <pc:sldMk cId="3658249444" sldId="1170"/>
            <ac:spMk id="81" creationId="{08A1663F-3F5B-CAE8-8B51-41BB9D009A83}"/>
          </ac:spMkLst>
        </pc:spChg>
        <pc:spChg chg="del">
          <ac:chgData name="Siegbert Rudolph" userId="2af4d44886c067cc" providerId="LiveId" clId="{C6BCCB6F-3D1A-4410-8055-51E9839771F8}" dt="2023-04-22T10:56:48.290" v="3302" actId="478"/>
          <ac:spMkLst>
            <pc:docMk/>
            <pc:sldMk cId="3658249444" sldId="1170"/>
            <ac:spMk id="83" creationId="{1710EE97-71D7-6C85-E342-BD3894E8CBF5}"/>
          </ac:spMkLst>
        </pc:spChg>
        <pc:spChg chg="del">
          <ac:chgData name="Siegbert Rudolph" userId="2af4d44886c067cc" providerId="LiveId" clId="{C6BCCB6F-3D1A-4410-8055-51E9839771F8}" dt="2023-04-22T10:56:39.120" v="3301" actId="478"/>
          <ac:spMkLst>
            <pc:docMk/>
            <pc:sldMk cId="3658249444" sldId="1170"/>
            <ac:spMk id="85" creationId="{5DFDF9A2-928C-588D-AAB8-2B334015E311}"/>
          </ac:spMkLst>
        </pc:spChg>
        <pc:spChg chg="del">
          <ac:chgData name="Siegbert Rudolph" userId="2af4d44886c067cc" providerId="LiveId" clId="{C6BCCB6F-3D1A-4410-8055-51E9839771F8}" dt="2023-04-22T10:59:05.713" v="3322" actId="478"/>
          <ac:spMkLst>
            <pc:docMk/>
            <pc:sldMk cId="3658249444" sldId="1170"/>
            <ac:spMk id="86" creationId="{B3E1F5E1-5748-FFAC-497A-92BEA46C5214}"/>
          </ac:spMkLst>
        </pc:spChg>
        <pc:spChg chg="mod">
          <ac:chgData name="Siegbert Rudolph" userId="2af4d44886c067cc" providerId="LiveId" clId="{C6BCCB6F-3D1A-4410-8055-51E9839771F8}" dt="2023-04-22T12:11:09.724" v="3985" actId="113"/>
          <ac:spMkLst>
            <pc:docMk/>
            <pc:sldMk cId="3658249444" sldId="1170"/>
            <ac:spMk id="87" creationId="{3A90786E-9450-2A42-8A59-C999DE53ECD4}"/>
          </ac:spMkLst>
        </pc:spChg>
        <pc:spChg chg="del mod">
          <ac:chgData name="Siegbert Rudolph" userId="2af4d44886c067cc" providerId="LiveId" clId="{C6BCCB6F-3D1A-4410-8055-51E9839771F8}" dt="2023-04-22T10:56:59.870" v="3303" actId="478"/>
          <ac:spMkLst>
            <pc:docMk/>
            <pc:sldMk cId="3658249444" sldId="1170"/>
            <ac:spMk id="88" creationId="{3B4FE9FB-9776-8BD8-C8A6-CB82DB90D606}"/>
          </ac:spMkLst>
        </pc:spChg>
        <pc:spChg chg="del">
          <ac:chgData name="Siegbert Rudolph" userId="2af4d44886c067cc" providerId="LiveId" clId="{C6BCCB6F-3D1A-4410-8055-51E9839771F8}" dt="2023-04-22T10:56:16.652" v="3299" actId="478"/>
          <ac:spMkLst>
            <pc:docMk/>
            <pc:sldMk cId="3658249444" sldId="1170"/>
            <ac:spMk id="89" creationId="{D006416F-BBCC-FF57-6117-48EF83C9B99F}"/>
          </ac:spMkLst>
        </pc:spChg>
        <pc:spChg chg="del mod">
          <ac:chgData name="Siegbert Rudolph" userId="2af4d44886c067cc" providerId="LiveId" clId="{C6BCCB6F-3D1A-4410-8055-51E9839771F8}" dt="2023-04-22T10:56:16.652" v="3299" actId="478"/>
          <ac:spMkLst>
            <pc:docMk/>
            <pc:sldMk cId="3658249444" sldId="1170"/>
            <ac:spMk id="90" creationId="{E979E3A3-DF78-5F38-5577-D80AD21B7EE0}"/>
          </ac:spMkLst>
        </pc:spChg>
        <pc:spChg chg="del mod">
          <ac:chgData name="Siegbert Rudolph" userId="2af4d44886c067cc" providerId="LiveId" clId="{C6BCCB6F-3D1A-4410-8055-51E9839771F8}" dt="2023-04-22T10:56:59.870" v="3303" actId="478"/>
          <ac:spMkLst>
            <pc:docMk/>
            <pc:sldMk cId="3658249444" sldId="1170"/>
            <ac:spMk id="91" creationId="{9D0505EF-0E46-7285-29E1-54824C8ECF8C}"/>
          </ac:spMkLst>
        </pc:spChg>
        <pc:spChg chg="del">
          <ac:chgData name="Siegbert Rudolph" userId="2af4d44886c067cc" providerId="LiveId" clId="{C6BCCB6F-3D1A-4410-8055-51E9839771F8}" dt="2023-04-22T10:56:59.870" v="3303" actId="478"/>
          <ac:spMkLst>
            <pc:docMk/>
            <pc:sldMk cId="3658249444" sldId="1170"/>
            <ac:spMk id="92" creationId="{FDF15930-5482-545F-7AE1-3A90C2579CDE}"/>
          </ac:spMkLst>
        </pc:spChg>
        <pc:spChg chg="mod">
          <ac:chgData name="Siegbert Rudolph" userId="2af4d44886c067cc" providerId="LiveId" clId="{C6BCCB6F-3D1A-4410-8055-51E9839771F8}" dt="2023-04-22T12:11:09.724" v="3985" actId="113"/>
          <ac:spMkLst>
            <pc:docMk/>
            <pc:sldMk cId="3658249444" sldId="1170"/>
            <ac:spMk id="93" creationId="{B9847FDF-AA9F-A1EE-D386-C615645CE9B3}"/>
          </ac:spMkLst>
        </pc:spChg>
        <pc:spChg chg="mod">
          <ac:chgData name="Siegbert Rudolph" userId="2af4d44886c067cc" providerId="LiveId" clId="{C6BCCB6F-3D1A-4410-8055-51E9839771F8}" dt="2023-04-22T12:11:09.724" v="3985" actId="113"/>
          <ac:spMkLst>
            <pc:docMk/>
            <pc:sldMk cId="3658249444" sldId="1170"/>
            <ac:spMk id="94" creationId="{32807313-6205-B85E-DA8F-DF592FABEC7A}"/>
          </ac:spMkLst>
        </pc:spChg>
        <pc:spChg chg="del">
          <ac:chgData name="Siegbert Rudolph" userId="2af4d44886c067cc" providerId="LiveId" clId="{C6BCCB6F-3D1A-4410-8055-51E9839771F8}" dt="2023-04-22T10:56:30.660" v="3300" actId="478"/>
          <ac:spMkLst>
            <pc:docMk/>
            <pc:sldMk cId="3658249444" sldId="1170"/>
            <ac:spMk id="95" creationId="{C0DF675E-6F40-34AE-2314-9B23C33ED6AF}"/>
          </ac:spMkLst>
        </pc:spChg>
        <pc:spChg chg="del">
          <ac:chgData name="Siegbert Rudolph" userId="2af4d44886c067cc" providerId="LiveId" clId="{C6BCCB6F-3D1A-4410-8055-51E9839771F8}" dt="2023-04-22T10:56:30.660" v="3300" actId="478"/>
          <ac:spMkLst>
            <pc:docMk/>
            <pc:sldMk cId="3658249444" sldId="1170"/>
            <ac:spMk id="96" creationId="{60D9E847-E31B-9813-4FAB-B13ED87307F5}"/>
          </ac:spMkLst>
        </pc:spChg>
        <pc:spChg chg="del">
          <ac:chgData name="Siegbert Rudolph" userId="2af4d44886c067cc" providerId="LiveId" clId="{C6BCCB6F-3D1A-4410-8055-51E9839771F8}" dt="2023-04-22T10:56:30.660" v="3300" actId="478"/>
          <ac:spMkLst>
            <pc:docMk/>
            <pc:sldMk cId="3658249444" sldId="1170"/>
            <ac:spMk id="97" creationId="{4267940A-DC1F-F872-8873-0629CA24F329}"/>
          </ac:spMkLst>
        </pc:spChg>
        <pc:spChg chg="del">
          <ac:chgData name="Siegbert Rudolph" userId="2af4d44886c067cc" providerId="LiveId" clId="{C6BCCB6F-3D1A-4410-8055-51E9839771F8}" dt="2023-04-22T10:57:19.979" v="3307" actId="478"/>
          <ac:spMkLst>
            <pc:docMk/>
            <pc:sldMk cId="3658249444" sldId="1170"/>
            <ac:spMk id="98" creationId="{5DD69291-6199-9B4A-2076-919865B53E39}"/>
          </ac:spMkLst>
        </pc:spChg>
        <pc:spChg chg="del">
          <ac:chgData name="Siegbert Rudolph" userId="2af4d44886c067cc" providerId="LiveId" clId="{C6BCCB6F-3D1A-4410-8055-51E9839771F8}" dt="2023-04-22T10:56:30.660" v="3300" actId="478"/>
          <ac:spMkLst>
            <pc:docMk/>
            <pc:sldMk cId="3658249444" sldId="1170"/>
            <ac:spMk id="99" creationId="{E904D983-F784-32FA-32FC-45C57E143F7B}"/>
          </ac:spMkLst>
        </pc:spChg>
        <pc:spChg chg="del">
          <ac:chgData name="Siegbert Rudolph" userId="2af4d44886c067cc" providerId="LiveId" clId="{C6BCCB6F-3D1A-4410-8055-51E9839771F8}" dt="2023-04-22T10:57:19.979" v="3307" actId="478"/>
          <ac:spMkLst>
            <pc:docMk/>
            <pc:sldMk cId="3658249444" sldId="1170"/>
            <ac:spMk id="101" creationId="{C1507CEF-DAAD-BD31-13FE-BBCCB2183083}"/>
          </ac:spMkLst>
        </pc:spChg>
        <pc:spChg chg="del">
          <ac:chgData name="Siegbert Rudolph" userId="2af4d44886c067cc" providerId="LiveId" clId="{C6BCCB6F-3D1A-4410-8055-51E9839771F8}" dt="2023-04-22T10:57:19.979" v="3307" actId="478"/>
          <ac:spMkLst>
            <pc:docMk/>
            <pc:sldMk cId="3658249444" sldId="1170"/>
            <ac:spMk id="102" creationId="{76EFA294-D394-137D-1A9C-DF96F201ECB3}"/>
          </ac:spMkLst>
        </pc:spChg>
        <pc:spChg chg="del">
          <ac:chgData name="Siegbert Rudolph" userId="2af4d44886c067cc" providerId="LiveId" clId="{C6BCCB6F-3D1A-4410-8055-51E9839771F8}" dt="2023-04-22T10:57:19.979" v="3307" actId="478"/>
          <ac:spMkLst>
            <pc:docMk/>
            <pc:sldMk cId="3658249444" sldId="1170"/>
            <ac:spMk id="103" creationId="{FB905572-161D-A7B9-720C-EBFB84CC5A32}"/>
          </ac:spMkLst>
        </pc:spChg>
        <pc:spChg chg="del">
          <ac:chgData name="Siegbert Rudolph" userId="2af4d44886c067cc" providerId="LiveId" clId="{C6BCCB6F-3D1A-4410-8055-51E9839771F8}" dt="2023-04-22T10:56:30.660" v="3300" actId="478"/>
          <ac:spMkLst>
            <pc:docMk/>
            <pc:sldMk cId="3658249444" sldId="1170"/>
            <ac:spMk id="104" creationId="{E231A94D-A2B3-CE61-577F-220DB99C90C9}"/>
          </ac:spMkLst>
        </pc:spChg>
        <pc:spChg chg="del">
          <ac:chgData name="Siegbert Rudolph" userId="2af4d44886c067cc" providerId="LiveId" clId="{C6BCCB6F-3D1A-4410-8055-51E9839771F8}" dt="2023-04-22T10:56:16.652" v="3299" actId="478"/>
          <ac:spMkLst>
            <pc:docMk/>
            <pc:sldMk cId="3658249444" sldId="1170"/>
            <ac:spMk id="105" creationId="{78260897-BEF9-0CC7-94B4-E48185481C62}"/>
          </ac:spMkLst>
        </pc:spChg>
        <pc:spChg chg="del">
          <ac:chgData name="Siegbert Rudolph" userId="2af4d44886c067cc" providerId="LiveId" clId="{C6BCCB6F-3D1A-4410-8055-51E9839771F8}" dt="2023-04-22T10:56:30.660" v="3300" actId="478"/>
          <ac:spMkLst>
            <pc:docMk/>
            <pc:sldMk cId="3658249444" sldId="1170"/>
            <ac:spMk id="106" creationId="{D77A83DD-7652-E7DF-1538-977AEAA8E86D}"/>
          </ac:spMkLst>
        </pc:spChg>
        <pc:spChg chg="del">
          <ac:chgData name="Siegbert Rudolph" userId="2af4d44886c067cc" providerId="LiveId" clId="{C6BCCB6F-3D1A-4410-8055-51E9839771F8}" dt="2023-04-22T10:57:19.979" v="3307" actId="478"/>
          <ac:spMkLst>
            <pc:docMk/>
            <pc:sldMk cId="3658249444" sldId="1170"/>
            <ac:spMk id="107" creationId="{D7B4033C-4FAB-0FF0-D01B-12C1CCE8E500}"/>
          </ac:spMkLst>
        </pc:spChg>
        <pc:spChg chg="del">
          <ac:chgData name="Siegbert Rudolph" userId="2af4d44886c067cc" providerId="LiveId" clId="{C6BCCB6F-3D1A-4410-8055-51E9839771F8}" dt="2023-04-22T10:56:30.660" v="3300" actId="478"/>
          <ac:spMkLst>
            <pc:docMk/>
            <pc:sldMk cId="3658249444" sldId="1170"/>
            <ac:spMk id="108" creationId="{A0CA4EFB-0199-F7AD-AD5D-E79F56187B29}"/>
          </ac:spMkLst>
        </pc:spChg>
        <pc:spChg chg="del">
          <ac:chgData name="Siegbert Rudolph" userId="2af4d44886c067cc" providerId="LiveId" clId="{C6BCCB6F-3D1A-4410-8055-51E9839771F8}" dt="2023-04-22T10:57:19.979" v="3307" actId="478"/>
          <ac:spMkLst>
            <pc:docMk/>
            <pc:sldMk cId="3658249444" sldId="1170"/>
            <ac:spMk id="110" creationId="{B1A0D8FF-0244-9BCC-D334-51CB5290599D}"/>
          </ac:spMkLst>
        </pc:spChg>
        <pc:spChg chg="del">
          <ac:chgData name="Siegbert Rudolph" userId="2af4d44886c067cc" providerId="LiveId" clId="{C6BCCB6F-3D1A-4410-8055-51E9839771F8}" dt="2023-04-22T10:57:19.979" v="3307" actId="478"/>
          <ac:spMkLst>
            <pc:docMk/>
            <pc:sldMk cId="3658249444" sldId="1170"/>
            <ac:spMk id="111" creationId="{1CC11DD6-6F12-71A6-0760-4137EB27CFEB}"/>
          </ac:spMkLst>
        </pc:spChg>
        <pc:spChg chg="del">
          <ac:chgData name="Siegbert Rudolph" userId="2af4d44886c067cc" providerId="LiveId" clId="{C6BCCB6F-3D1A-4410-8055-51E9839771F8}" dt="2023-04-22T10:56:59.870" v="3303" actId="478"/>
          <ac:spMkLst>
            <pc:docMk/>
            <pc:sldMk cId="3658249444" sldId="1170"/>
            <ac:spMk id="112" creationId="{D9C90FEB-6E1F-0924-803F-E0459C3DDBA7}"/>
          </ac:spMkLst>
        </pc:spChg>
        <pc:spChg chg="del">
          <ac:chgData name="Siegbert Rudolph" userId="2af4d44886c067cc" providerId="LiveId" clId="{C6BCCB6F-3D1A-4410-8055-51E9839771F8}" dt="2023-04-22T10:56:30.660" v="3300" actId="478"/>
          <ac:spMkLst>
            <pc:docMk/>
            <pc:sldMk cId="3658249444" sldId="1170"/>
            <ac:spMk id="113" creationId="{0B6A13B6-0D51-8373-59D9-179A78AB45DE}"/>
          </ac:spMkLst>
        </pc:spChg>
        <pc:spChg chg="del">
          <ac:chgData name="Siegbert Rudolph" userId="2af4d44886c067cc" providerId="LiveId" clId="{C6BCCB6F-3D1A-4410-8055-51E9839771F8}" dt="2023-04-22T10:56:30.660" v="3300" actId="478"/>
          <ac:spMkLst>
            <pc:docMk/>
            <pc:sldMk cId="3658249444" sldId="1170"/>
            <ac:spMk id="114" creationId="{658D87D5-90A4-A319-189C-9D821A0616D6}"/>
          </ac:spMkLst>
        </pc:spChg>
        <pc:spChg chg="mod">
          <ac:chgData name="Siegbert Rudolph" userId="2af4d44886c067cc" providerId="LiveId" clId="{C6BCCB6F-3D1A-4410-8055-51E9839771F8}" dt="2023-04-22T12:11:09.724" v="3985" actId="113"/>
          <ac:spMkLst>
            <pc:docMk/>
            <pc:sldMk cId="3658249444" sldId="1170"/>
            <ac:spMk id="117" creationId="{E9214B32-E6C4-52E5-9922-9EA79AF185C8}"/>
          </ac:spMkLst>
        </pc:spChg>
        <pc:spChg chg="mod">
          <ac:chgData name="Siegbert Rudolph" userId="2af4d44886c067cc" providerId="LiveId" clId="{C6BCCB6F-3D1A-4410-8055-51E9839771F8}" dt="2023-04-22T12:11:09.724" v="3985" actId="113"/>
          <ac:spMkLst>
            <pc:docMk/>
            <pc:sldMk cId="3658249444" sldId="1170"/>
            <ac:spMk id="118" creationId="{F038F5ED-BB3A-2301-65AE-DA278D8B8900}"/>
          </ac:spMkLst>
        </pc:spChg>
        <pc:spChg chg="mod">
          <ac:chgData name="Siegbert Rudolph" userId="2af4d44886c067cc" providerId="LiveId" clId="{C6BCCB6F-3D1A-4410-8055-51E9839771F8}" dt="2023-04-22T13:26:23.105" v="4657" actId="6549"/>
          <ac:spMkLst>
            <pc:docMk/>
            <pc:sldMk cId="3658249444" sldId="1170"/>
            <ac:spMk id="119" creationId="{40BC52F4-ECC1-06E3-2498-9966B2D7CA5B}"/>
          </ac:spMkLst>
        </pc:spChg>
        <pc:spChg chg="mod">
          <ac:chgData name="Siegbert Rudolph" userId="2af4d44886c067cc" providerId="LiveId" clId="{C6BCCB6F-3D1A-4410-8055-51E9839771F8}" dt="2023-04-22T12:11:09.724" v="3985" actId="113"/>
          <ac:spMkLst>
            <pc:docMk/>
            <pc:sldMk cId="3658249444" sldId="1170"/>
            <ac:spMk id="120" creationId="{7FC0CBD6-1CA4-4409-BDA5-401A64CD2A01}"/>
          </ac:spMkLst>
        </pc:spChg>
        <pc:spChg chg="del">
          <ac:chgData name="Siegbert Rudolph" userId="2af4d44886c067cc" providerId="LiveId" clId="{C6BCCB6F-3D1A-4410-8055-51E9839771F8}" dt="2023-04-22T10:56:39.120" v="3301" actId="478"/>
          <ac:spMkLst>
            <pc:docMk/>
            <pc:sldMk cId="3658249444" sldId="1170"/>
            <ac:spMk id="121" creationId="{E7C7F3FD-466D-9084-85C1-77A4795787A5}"/>
          </ac:spMkLst>
        </pc:spChg>
        <pc:spChg chg="del">
          <ac:chgData name="Siegbert Rudolph" userId="2af4d44886c067cc" providerId="LiveId" clId="{C6BCCB6F-3D1A-4410-8055-51E9839771F8}" dt="2023-04-22T10:56:39.120" v="3301" actId="478"/>
          <ac:spMkLst>
            <pc:docMk/>
            <pc:sldMk cId="3658249444" sldId="1170"/>
            <ac:spMk id="122" creationId="{A3F90705-4F2C-E36A-DAD8-D992BA89CDC0}"/>
          </ac:spMkLst>
        </pc:spChg>
        <pc:spChg chg="del">
          <ac:chgData name="Siegbert Rudolph" userId="2af4d44886c067cc" providerId="LiveId" clId="{C6BCCB6F-3D1A-4410-8055-51E9839771F8}" dt="2023-04-22T10:57:26.948" v="3308" actId="478"/>
          <ac:spMkLst>
            <pc:docMk/>
            <pc:sldMk cId="3658249444" sldId="1170"/>
            <ac:spMk id="123" creationId="{B5313EC7-E5EC-BEFC-B126-2B2EC1CED382}"/>
          </ac:spMkLst>
        </pc:spChg>
        <pc:spChg chg="del">
          <ac:chgData name="Siegbert Rudolph" userId="2af4d44886c067cc" providerId="LiveId" clId="{C6BCCB6F-3D1A-4410-8055-51E9839771F8}" dt="2023-04-22T10:57:26.948" v="3308" actId="478"/>
          <ac:spMkLst>
            <pc:docMk/>
            <pc:sldMk cId="3658249444" sldId="1170"/>
            <ac:spMk id="124" creationId="{26F8CB1B-812A-ECA4-A046-B195AEEB8867}"/>
          </ac:spMkLst>
        </pc:spChg>
        <pc:spChg chg="del">
          <ac:chgData name="Siegbert Rudolph" userId="2af4d44886c067cc" providerId="LiveId" clId="{C6BCCB6F-3D1A-4410-8055-51E9839771F8}" dt="2023-04-22T10:56:39.120" v="3301" actId="478"/>
          <ac:spMkLst>
            <pc:docMk/>
            <pc:sldMk cId="3658249444" sldId="1170"/>
            <ac:spMk id="125" creationId="{14E2F14C-BA39-B7D1-D107-ABA271E1B0A5}"/>
          </ac:spMkLst>
        </pc:spChg>
        <pc:spChg chg="del">
          <ac:chgData name="Siegbert Rudolph" userId="2af4d44886c067cc" providerId="LiveId" clId="{C6BCCB6F-3D1A-4410-8055-51E9839771F8}" dt="2023-04-22T10:56:39.120" v="3301" actId="478"/>
          <ac:spMkLst>
            <pc:docMk/>
            <pc:sldMk cId="3658249444" sldId="1170"/>
            <ac:spMk id="126" creationId="{217948FD-057B-9F0E-8933-A748C1E0FDA1}"/>
          </ac:spMkLst>
        </pc:spChg>
        <pc:spChg chg="del">
          <ac:chgData name="Siegbert Rudolph" userId="2af4d44886c067cc" providerId="LiveId" clId="{C6BCCB6F-3D1A-4410-8055-51E9839771F8}" dt="2023-04-22T10:57:26.948" v="3308" actId="478"/>
          <ac:spMkLst>
            <pc:docMk/>
            <pc:sldMk cId="3658249444" sldId="1170"/>
            <ac:spMk id="127" creationId="{5FF2007D-564B-556C-BFDE-8AC18C2969CE}"/>
          </ac:spMkLst>
        </pc:spChg>
        <pc:spChg chg="del">
          <ac:chgData name="Siegbert Rudolph" userId="2af4d44886c067cc" providerId="LiveId" clId="{C6BCCB6F-3D1A-4410-8055-51E9839771F8}" dt="2023-04-22T10:57:26.948" v="3308" actId="478"/>
          <ac:spMkLst>
            <pc:docMk/>
            <pc:sldMk cId="3658249444" sldId="1170"/>
            <ac:spMk id="128" creationId="{3CDCB15F-A19C-0120-183E-1D39057F8B71}"/>
          </ac:spMkLst>
        </pc:spChg>
        <pc:spChg chg="mod">
          <ac:chgData name="Siegbert Rudolph" userId="2af4d44886c067cc" providerId="LiveId" clId="{C6BCCB6F-3D1A-4410-8055-51E9839771F8}" dt="2023-04-22T12:11:09.724" v="3985" actId="113"/>
          <ac:spMkLst>
            <pc:docMk/>
            <pc:sldMk cId="3658249444" sldId="1170"/>
            <ac:spMk id="129" creationId="{CE25D30E-A749-8191-0CA3-F6053B58E991}"/>
          </ac:spMkLst>
        </pc:spChg>
        <pc:spChg chg="mod">
          <ac:chgData name="Siegbert Rudolph" userId="2af4d44886c067cc" providerId="LiveId" clId="{C6BCCB6F-3D1A-4410-8055-51E9839771F8}" dt="2023-04-22T12:11:09.724" v="3985" actId="113"/>
          <ac:spMkLst>
            <pc:docMk/>
            <pc:sldMk cId="3658249444" sldId="1170"/>
            <ac:spMk id="130" creationId="{54A2739B-3CB6-DCFB-6DD1-B2A662B128F7}"/>
          </ac:spMkLst>
        </pc:spChg>
        <pc:spChg chg="mod">
          <ac:chgData name="Siegbert Rudolph" userId="2af4d44886c067cc" providerId="LiveId" clId="{C6BCCB6F-3D1A-4410-8055-51E9839771F8}" dt="2023-04-22T12:11:09.724" v="3985" actId="113"/>
          <ac:spMkLst>
            <pc:docMk/>
            <pc:sldMk cId="3658249444" sldId="1170"/>
            <ac:spMk id="131" creationId="{6A67312C-286A-1C0B-845E-FC426CB33E1A}"/>
          </ac:spMkLst>
        </pc:spChg>
        <pc:spChg chg="mod">
          <ac:chgData name="Siegbert Rudolph" userId="2af4d44886c067cc" providerId="LiveId" clId="{C6BCCB6F-3D1A-4410-8055-51E9839771F8}" dt="2023-04-22T12:11:09.724" v="3985" actId="113"/>
          <ac:spMkLst>
            <pc:docMk/>
            <pc:sldMk cId="3658249444" sldId="1170"/>
            <ac:spMk id="132" creationId="{0055C721-CEBF-D1E6-7B9A-E6C3023AA09D}"/>
          </ac:spMkLst>
        </pc:spChg>
        <pc:spChg chg="mod">
          <ac:chgData name="Siegbert Rudolph" userId="2af4d44886c067cc" providerId="LiveId" clId="{C6BCCB6F-3D1A-4410-8055-51E9839771F8}" dt="2023-04-22T12:11:09.724" v="3985" actId="113"/>
          <ac:spMkLst>
            <pc:docMk/>
            <pc:sldMk cId="3658249444" sldId="1170"/>
            <ac:spMk id="133" creationId="{F1E34A2C-1E4E-7253-497B-986E3ADCC59A}"/>
          </ac:spMkLst>
        </pc:spChg>
        <pc:spChg chg="mod">
          <ac:chgData name="Siegbert Rudolph" userId="2af4d44886c067cc" providerId="LiveId" clId="{C6BCCB6F-3D1A-4410-8055-51E9839771F8}" dt="2023-04-22T12:11:09.724" v="3985" actId="113"/>
          <ac:spMkLst>
            <pc:docMk/>
            <pc:sldMk cId="3658249444" sldId="1170"/>
            <ac:spMk id="134" creationId="{3181328F-D34B-37DC-9DAF-89EA95E47A3D}"/>
          </ac:spMkLst>
        </pc:spChg>
        <pc:spChg chg="mod">
          <ac:chgData name="Siegbert Rudolph" userId="2af4d44886c067cc" providerId="LiveId" clId="{C6BCCB6F-3D1A-4410-8055-51E9839771F8}" dt="2023-04-22T12:11:09.724" v="3985" actId="113"/>
          <ac:spMkLst>
            <pc:docMk/>
            <pc:sldMk cId="3658249444" sldId="1170"/>
            <ac:spMk id="135" creationId="{4973B6B2-0F8F-4EFB-87EC-F9A3BA3B984B}"/>
          </ac:spMkLst>
        </pc:spChg>
        <pc:spChg chg="mod">
          <ac:chgData name="Siegbert Rudolph" userId="2af4d44886c067cc" providerId="LiveId" clId="{C6BCCB6F-3D1A-4410-8055-51E9839771F8}" dt="2023-04-22T12:11:09.724" v="3985" actId="113"/>
          <ac:spMkLst>
            <pc:docMk/>
            <pc:sldMk cId="3658249444" sldId="1170"/>
            <ac:spMk id="136" creationId="{52E15064-2ED5-EB03-C637-94CC236F31D8}"/>
          </ac:spMkLst>
        </pc:spChg>
        <pc:spChg chg="del">
          <ac:chgData name="Siegbert Rudolph" userId="2af4d44886c067cc" providerId="LiveId" clId="{C6BCCB6F-3D1A-4410-8055-51E9839771F8}" dt="2023-04-22T10:56:16.652" v="3299" actId="478"/>
          <ac:spMkLst>
            <pc:docMk/>
            <pc:sldMk cId="3658249444" sldId="1170"/>
            <ac:spMk id="137" creationId="{C4046800-C420-7025-23A9-C577DFDBEC07}"/>
          </ac:spMkLst>
        </pc:spChg>
        <pc:spChg chg="del">
          <ac:chgData name="Siegbert Rudolph" userId="2af4d44886c067cc" providerId="LiveId" clId="{C6BCCB6F-3D1A-4410-8055-51E9839771F8}" dt="2023-04-22T10:56:16.652" v="3299" actId="478"/>
          <ac:spMkLst>
            <pc:docMk/>
            <pc:sldMk cId="3658249444" sldId="1170"/>
            <ac:spMk id="138" creationId="{AFF301B5-ED24-9EF3-CDEC-F96FA11B77FB}"/>
          </ac:spMkLst>
        </pc:spChg>
        <pc:spChg chg="del mod">
          <ac:chgData name="Siegbert Rudolph" userId="2af4d44886c067cc" providerId="LiveId" clId="{C6BCCB6F-3D1A-4410-8055-51E9839771F8}" dt="2023-04-22T10:56:16.652" v="3299" actId="478"/>
          <ac:spMkLst>
            <pc:docMk/>
            <pc:sldMk cId="3658249444" sldId="1170"/>
            <ac:spMk id="139" creationId="{D578832E-BCDC-EB58-85A2-C12D94B0919B}"/>
          </ac:spMkLst>
        </pc:spChg>
        <pc:spChg chg="del">
          <ac:chgData name="Siegbert Rudolph" userId="2af4d44886c067cc" providerId="LiveId" clId="{C6BCCB6F-3D1A-4410-8055-51E9839771F8}" dt="2023-04-22T10:56:16.652" v="3299" actId="478"/>
          <ac:spMkLst>
            <pc:docMk/>
            <pc:sldMk cId="3658249444" sldId="1170"/>
            <ac:spMk id="140" creationId="{A5730C6D-C0D4-21FF-B894-1874808BE76C}"/>
          </ac:spMkLst>
        </pc:spChg>
        <pc:spChg chg="del mod">
          <ac:chgData name="Siegbert Rudolph" userId="2af4d44886c067cc" providerId="LiveId" clId="{C6BCCB6F-3D1A-4410-8055-51E9839771F8}" dt="2023-04-22T10:56:59.870" v="3303" actId="478"/>
          <ac:spMkLst>
            <pc:docMk/>
            <pc:sldMk cId="3658249444" sldId="1170"/>
            <ac:spMk id="141" creationId="{E83CE5CB-D4C4-2215-A2FD-9E7277E2C781}"/>
          </ac:spMkLst>
        </pc:spChg>
        <pc:spChg chg="del">
          <ac:chgData name="Siegbert Rudolph" userId="2af4d44886c067cc" providerId="LiveId" clId="{C6BCCB6F-3D1A-4410-8055-51E9839771F8}" dt="2023-04-22T10:56:16.652" v="3299" actId="478"/>
          <ac:spMkLst>
            <pc:docMk/>
            <pc:sldMk cId="3658249444" sldId="1170"/>
            <ac:spMk id="142" creationId="{ED91E6A1-9CB1-DF0A-8133-A424BA021E30}"/>
          </ac:spMkLst>
        </pc:spChg>
        <pc:spChg chg="del">
          <ac:chgData name="Siegbert Rudolph" userId="2af4d44886c067cc" providerId="LiveId" clId="{C6BCCB6F-3D1A-4410-8055-51E9839771F8}" dt="2023-04-22T10:56:59.870" v="3303" actId="478"/>
          <ac:spMkLst>
            <pc:docMk/>
            <pc:sldMk cId="3658249444" sldId="1170"/>
            <ac:spMk id="144" creationId="{54A0AED4-581F-B462-95AA-6CFADDBA2A06}"/>
          </ac:spMkLst>
        </pc:spChg>
        <pc:spChg chg="del">
          <ac:chgData name="Siegbert Rudolph" userId="2af4d44886c067cc" providerId="LiveId" clId="{C6BCCB6F-3D1A-4410-8055-51E9839771F8}" dt="2023-04-22T10:56:59.870" v="3303" actId="478"/>
          <ac:spMkLst>
            <pc:docMk/>
            <pc:sldMk cId="3658249444" sldId="1170"/>
            <ac:spMk id="145" creationId="{3DFF0703-90EC-E07F-BFED-8B944B476B1B}"/>
          </ac:spMkLst>
        </pc:spChg>
        <pc:spChg chg="del mod">
          <ac:chgData name="Siegbert Rudolph" userId="2af4d44886c067cc" providerId="LiveId" clId="{C6BCCB6F-3D1A-4410-8055-51E9839771F8}" dt="2023-04-22T10:56:59.870" v="3303" actId="478"/>
          <ac:spMkLst>
            <pc:docMk/>
            <pc:sldMk cId="3658249444" sldId="1170"/>
            <ac:spMk id="146" creationId="{4179C103-4F27-00F8-DB8F-22FA37893F0B}"/>
          </ac:spMkLst>
        </pc:spChg>
        <pc:spChg chg="del">
          <ac:chgData name="Siegbert Rudolph" userId="2af4d44886c067cc" providerId="LiveId" clId="{C6BCCB6F-3D1A-4410-8055-51E9839771F8}" dt="2023-04-22T10:56:59.870" v="3303" actId="478"/>
          <ac:spMkLst>
            <pc:docMk/>
            <pc:sldMk cId="3658249444" sldId="1170"/>
            <ac:spMk id="147" creationId="{B37E2D04-7AB2-96C7-0B4E-91D77412E7DF}"/>
          </ac:spMkLst>
        </pc:spChg>
        <pc:spChg chg="del">
          <ac:chgData name="Siegbert Rudolph" userId="2af4d44886c067cc" providerId="LiveId" clId="{C6BCCB6F-3D1A-4410-8055-51E9839771F8}" dt="2023-04-22T10:56:16.652" v="3299" actId="478"/>
          <ac:spMkLst>
            <pc:docMk/>
            <pc:sldMk cId="3658249444" sldId="1170"/>
            <ac:spMk id="148" creationId="{8E602C1E-010E-7D89-A246-81EDEFABA228}"/>
          </ac:spMkLst>
        </pc:spChg>
        <pc:spChg chg="del">
          <ac:chgData name="Siegbert Rudolph" userId="2af4d44886c067cc" providerId="LiveId" clId="{C6BCCB6F-3D1A-4410-8055-51E9839771F8}" dt="2023-04-22T10:56:59.870" v="3303" actId="478"/>
          <ac:spMkLst>
            <pc:docMk/>
            <pc:sldMk cId="3658249444" sldId="1170"/>
            <ac:spMk id="150" creationId="{CF514471-3673-91B7-BAAF-ABD00326F0E3}"/>
          </ac:spMkLst>
        </pc:spChg>
        <pc:spChg chg="del">
          <ac:chgData name="Siegbert Rudolph" userId="2af4d44886c067cc" providerId="LiveId" clId="{C6BCCB6F-3D1A-4410-8055-51E9839771F8}" dt="2023-04-22T10:56:39.120" v="3301" actId="478"/>
          <ac:spMkLst>
            <pc:docMk/>
            <pc:sldMk cId="3658249444" sldId="1170"/>
            <ac:spMk id="151" creationId="{C34B8859-1F4B-32B3-EA47-6EDCA6A02A2F}"/>
          </ac:spMkLst>
        </pc:spChg>
        <pc:spChg chg="del">
          <ac:chgData name="Siegbert Rudolph" userId="2af4d44886c067cc" providerId="LiveId" clId="{C6BCCB6F-3D1A-4410-8055-51E9839771F8}" dt="2023-04-22T10:57:26.948" v="3308" actId="478"/>
          <ac:spMkLst>
            <pc:docMk/>
            <pc:sldMk cId="3658249444" sldId="1170"/>
            <ac:spMk id="152" creationId="{040D26FC-6A52-2CA0-F81B-11D4F50FC1AD}"/>
          </ac:spMkLst>
        </pc:spChg>
        <pc:spChg chg="del mod">
          <ac:chgData name="Siegbert Rudolph" userId="2af4d44886c067cc" providerId="LiveId" clId="{C6BCCB6F-3D1A-4410-8055-51E9839771F8}" dt="2023-04-22T10:56:16.652" v="3299" actId="478"/>
          <ac:spMkLst>
            <pc:docMk/>
            <pc:sldMk cId="3658249444" sldId="1170"/>
            <ac:spMk id="153" creationId="{FD1BC391-852D-9E04-D325-7BFD811E9154}"/>
          </ac:spMkLst>
        </pc:spChg>
        <pc:spChg chg="del mod">
          <ac:chgData name="Siegbert Rudolph" userId="2af4d44886c067cc" providerId="LiveId" clId="{C6BCCB6F-3D1A-4410-8055-51E9839771F8}" dt="2023-04-22T10:56:59.870" v="3303" actId="478"/>
          <ac:spMkLst>
            <pc:docMk/>
            <pc:sldMk cId="3658249444" sldId="1170"/>
            <ac:spMk id="154" creationId="{1DEFAB51-B111-F2F7-4EA4-A5C7A0B3C29D}"/>
          </ac:spMkLst>
        </pc:spChg>
        <pc:spChg chg="del">
          <ac:chgData name="Siegbert Rudolph" userId="2af4d44886c067cc" providerId="LiveId" clId="{C6BCCB6F-3D1A-4410-8055-51E9839771F8}" dt="2023-04-22T10:56:59.870" v="3303" actId="478"/>
          <ac:spMkLst>
            <pc:docMk/>
            <pc:sldMk cId="3658249444" sldId="1170"/>
            <ac:spMk id="155" creationId="{27B83906-4981-EEB7-A41B-9DDCD70B444C}"/>
          </ac:spMkLst>
        </pc:spChg>
        <pc:spChg chg="del">
          <ac:chgData name="Siegbert Rudolph" userId="2af4d44886c067cc" providerId="LiveId" clId="{C6BCCB6F-3D1A-4410-8055-51E9839771F8}" dt="2023-04-22T10:56:48.290" v="3302" actId="478"/>
          <ac:spMkLst>
            <pc:docMk/>
            <pc:sldMk cId="3658249444" sldId="1170"/>
            <ac:spMk id="163" creationId="{FE8304F8-1887-5E95-FD71-9C4F4528A69E}"/>
          </ac:spMkLst>
        </pc:spChg>
        <pc:spChg chg="del">
          <ac:chgData name="Siegbert Rudolph" userId="2af4d44886c067cc" providerId="LiveId" clId="{C6BCCB6F-3D1A-4410-8055-51E9839771F8}" dt="2023-04-22T10:56:48.290" v="3302" actId="478"/>
          <ac:spMkLst>
            <pc:docMk/>
            <pc:sldMk cId="3658249444" sldId="1170"/>
            <ac:spMk id="164" creationId="{B106602C-4371-97A9-CA76-F7EF46E6BC38}"/>
          </ac:spMkLst>
        </pc:spChg>
        <pc:spChg chg="del">
          <ac:chgData name="Siegbert Rudolph" userId="2af4d44886c067cc" providerId="LiveId" clId="{C6BCCB6F-3D1A-4410-8055-51E9839771F8}" dt="2023-04-22T10:56:48.290" v="3302" actId="478"/>
          <ac:spMkLst>
            <pc:docMk/>
            <pc:sldMk cId="3658249444" sldId="1170"/>
            <ac:spMk id="165" creationId="{E524A980-DDBE-8286-784A-0156FA5CD471}"/>
          </ac:spMkLst>
        </pc:spChg>
        <pc:spChg chg="del">
          <ac:chgData name="Siegbert Rudolph" userId="2af4d44886c067cc" providerId="LiveId" clId="{C6BCCB6F-3D1A-4410-8055-51E9839771F8}" dt="2023-04-22T10:56:48.290" v="3302" actId="478"/>
          <ac:spMkLst>
            <pc:docMk/>
            <pc:sldMk cId="3658249444" sldId="1170"/>
            <ac:spMk id="167" creationId="{5AFAB21D-C7AD-B690-966E-9EBE61AB6B2A}"/>
          </ac:spMkLst>
        </pc:spChg>
        <pc:spChg chg="del">
          <ac:chgData name="Siegbert Rudolph" userId="2af4d44886c067cc" providerId="LiveId" clId="{C6BCCB6F-3D1A-4410-8055-51E9839771F8}" dt="2023-04-22T10:56:48.290" v="3302" actId="478"/>
          <ac:spMkLst>
            <pc:docMk/>
            <pc:sldMk cId="3658249444" sldId="1170"/>
            <ac:spMk id="168" creationId="{72F7A44D-47E5-2B7F-192D-9B23E0298726}"/>
          </ac:spMkLst>
        </pc:spChg>
        <pc:spChg chg="del">
          <ac:chgData name="Siegbert Rudolph" userId="2af4d44886c067cc" providerId="LiveId" clId="{C6BCCB6F-3D1A-4410-8055-51E9839771F8}" dt="2023-04-22T10:56:48.290" v="3302" actId="478"/>
          <ac:spMkLst>
            <pc:docMk/>
            <pc:sldMk cId="3658249444" sldId="1170"/>
            <ac:spMk id="169" creationId="{07E9DF0F-DE91-C35C-1944-65A727DAD9A1}"/>
          </ac:spMkLst>
        </pc:spChg>
        <pc:spChg chg="del">
          <ac:chgData name="Siegbert Rudolph" userId="2af4d44886c067cc" providerId="LiveId" clId="{C6BCCB6F-3D1A-4410-8055-51E9839771F8}" dt="2023-04-22T10:56:48.290" v="3302" actId="478"/>
          <ac:spMkLst>
            <pc:docMk/>
            <pc:sldMk cId="3658249444" sldId="1170"/>
            <ac:spMk id="170" creationId="{2AC1D673-A9BD-EC00-81D7-48A061A451DA}"/>
          </ac:spMkLst>
        </pc:spChg>
        <pc:spChg chg="del">
          <ac:chgData name="Siegbert Rudolph" userId="2af4d44886c067cc" providerId="LiveId" clId="{C6BCCB6F-3D1A-4410-8055-51E9839771F8}" dt="2023-04-22T10:56:48.290" v="3302" actId="478"/>
          <ac:spMkLst>
            <pc:docMk/>
            <pc:sldMk cId="3658249444" sldId="1170"/>
            <ac:spMk id="171" creationId="{9D224F4E-B085-0FC5-2E62-0427AA4F33EB}"/>
          </ac:spMkLst>
        </pc:spChg>
        <pc:spChg chg="del">
          <ac:chgData name="Siegbert Rudolph" userId="2af4d44886c067cc" providerId="LiveId" clId="{C6BCCB6F-3D1A-4410-8055-51E9839771F8}" dt="2023-04-22T10:56:48.290" v="3302" actId="478"/>
          <ac:spMkLst>
            <pc:docMk/>
            <pc:sldMk cId="3658249444" sldId="1170"/>
            <ac:spMk id="172" creationId="{D484F53B-68B9-0191-A276-F9BD3133C94F}"/>
          </ac:spMkLst>
        </pc:spChg>
        <pc:spChg chg="del">
          <ac:chgData name="Siegbert Rudolph" userId="2af4d44886c067cc" providerId="LiveId" clId="{C6BCCB6F-3D1A-4410-8055-51E9839771F8}" dt="2023-04-22T10:56:48.290" v="3302" actId="478"/>
          <ac:spMkLst>
            <pc:docMk/>
            <pc:sldMk cId="3658249444" sldId="1170"/>
            <ac:spMk id="173" creationId="{A2E24848-7DB5-5E29-7A18-25A9FE4AD203}"/>
          </ac:spMkLst>
        </pc:spChg>
        <pc:spChg chg="del">
          <ac:chgData name="Siegbert Rudolph" userId="2af4d44886c067cc" providerId="LiveId" clId="{C6BCCB6F-3D1A-4410-8055-51E9839771F8}" dt="2023-04-22T10:56:48.290" v="3302" actId="478"/>
          <ac:spMkLst>
            <pc:docMk/>
            <pc:sldMk cId="3658249444" sldId="1170"/>
            <ac:spMk id="174" creationId="{84E3B9B7-F2D3-5926-EF7C-508813EB987A}"/>
          </ac:spMkLst>
        </pc:spChg>
        <pc:spChg chg="mod">
          <ac:chgData name="Siegbert Rudolph" userId="2af4d44886c067cc" providerId="LiveId" clId="{C6BCCB6F-3D1A-4410-8055-51E9839771F8}" dt="2023-04-22T12:11:09.724" v="3985" actId="113"/>
          <ac:spMkLst>
            <pc:docMk/>
            <pc:sldMk cId="3658249444" sldId="1170"/>
            <ac:spMk id="175" creationId="{723000F2-E1C8-2E83-0DB0-E706EFACD440}"/>
          </ac:spMkLst>
        </pc:spChg>
        <pc:spChg chg="mod">
          <ac:chgData name="Siegbert Rudolph" userId="2af4d44886c067cc" providerId="LiveId" clId="{C6BCCB6F-3D1A-4410-8055-51E9839771F8}" dt="2023-04-22T12:11:09.724" v="3985" actId="113"/>
          <ac:spMkLst>
            <pc:docMk/>
            <pc:sldMk cId="3658249444" sldId="1170"/>
            <ac:spMk id="176" creationId="{43E762DE-96B2-3124-4873-F1E95E835FF9}"/>
          </ac:spMkLst>
        </pc:spChg>
        <pc:spChg chg="del">
          <ac:chgData name="Siegbert Rudolph" userId="2af4d44886c067cc" providerId="LiveId" clId="{C6BCCB6F-3D1A-4410-8055-51E9839771F8}" dt="2023-04-22T10:56:48.290" v="3302" actId="478"/>
          <ac:spMkLst>
            <pc:docMk/>
            <pc:sldMk cId="3658249444" sldId="1170"/>
            <ac:spMk id="177" creationId="{2B46F5A1-B7FC-59DD-10D5-FC61272DB69C}"/>
          </ac:spMkLst>
        </pc:spChg>
        <pc:spChg chg="del">
          <ac:chgData name="Siegbert Rudolph" userId="2af4d44886c067cc" providerId="LiveId" clId="{C6BCCB6F-3D1A-4410-8055-51E9839771F8}" dt="2023-04-22T10:56:48.290" v="3302" actId="478"/>
          <ac:spMkLst>
            <pc:docMk/>
            <pc:sldMk cId="3658249444" sldId="1170"/>
            <ac:spMk id="178" creationId="{07D0632D-1AEE-C602-7B0F-7B840AA8D1FC}"/>
          </ac:spMkLst>
        </pc:spChg>
        <pc:spChg chg="mod">
          <ac:chgData name="Siegbert Rudolph" userId="2af4d44886c067cc" providerId="LiveId" clId="{C6BCCB6F-3D1A-4410-8055-51E9839771F8}" dt="2023-04-22T12:11:09.724" v="3985" actId="113"/>
          <ac:spMkLst>
            <pc:docMk/>
            <pc:sldMk cId="3658249444" sldId="1170"/>
            <ac:spMk id="179" creationId="{066D8FFD-5ABF-1A01-4160-8D266989F961}"/>
          </ac:spMkLst>
        </pc:spChg>
        <pc:spChg chg="del">
          <ac:chgData name="Siegbert Rudolph" userId="2af4d44886c067cc" providerId="LiveId" clId="{C6BCCB6F-3D1A-4410-8055-51E9839771F8}" dt="2023-04-22T10:56:59.870" v="3303" actId="478"/>
          <ac:spMkLst>
            <pc:docMk/>
            <pc:sldMk cId="3658249444" sldId="1170"/>
            <ac:spMk id="180" creationId="{7F86FD38-7879-1DD8-C5FF-D58F19B0D8D7}"/>
          </ac:spMkLst>
        </pc:spChg>
        <pc:spChg chg="del">
          <ac:chgData name="Siegbert Rudolph" userId="2af4d44886c067cc" providerId="LiveId" clId="{C6BCCB6F-3D1A-4410-8055-51E9839771F8}" dt="2023-04-22T10:56:48.290" v="3302" actId="478"/>
          <ac:spMkLst>
            <pc:docMk/>
            <pc:sldMk cId="3658249444" sldId="1170"/>
            <ac:spMk id="181" creationId="{D08D46B9-BBD8-465D-9A94-CAF170C61376}"/>
          </ac:spMkLst>
        </pc:spChg>
        <pc:spChg chg="del">
          <ac:chgData name="Siegbert Rudolph" userId="2af4d44886c067cc" providerId="LiveId" clId="{C6BCCB6F-3D1A-4410-8055-51E9839771F8}" dt="2023-04-22T10:56:48.290" v="3302" actId="478"/>
          <ac:spMkLst>
            <pc:docMk/>
            <pc:sldMk cId="3658249444" sldId="1170"/>
            <ac:spMk id="182" creationId="{8161C103-D43E-39F4-0620-85E1758EAF88}"/>
          </ac:spMkLst>
        </pc:spChg>
        <pc:spChg chg="del">
          <ac:chgData name="Siegbert Rudolph" userId="2af4d44886c067cc" providerId="LiveId" clId="{C6BCCB6F-3D1A-4410-8055-51E9839771F8}" dt="2023-04-22T10:56:48.290" v="3302" actId="478"/>
          <ac:spMkLst>
            <pc:docMk/>
            <pc:sldMk cId="3658249444" sldId="1170"/>
            <ac:spMk id="183" creationId="{E68681FE-C534-E490-0084-58F392E11A84}"/>
          </ac:spMkLst>
        </pc:spChg>
        <pc:spChg chg="del mod">
          <ac:chgData name="Siegbert Rudolph" userId="2af4d44886c067cc" providerId="LiveId" clId="{C6BCCB6F-3D1A-4410-8055-51E9839771F8}" dt="2023-04-22T10:56:16.652" v="3299" actId="478"/>
          <ac:spMkLst>
            <pc:docMk/>
            <pc:sldMk cId="3658249444" sldId="1170"/>
            <ac:spMk id="186" creationId="{CFF58D08-CCE0-57A8-FA07-F0CB078DF4B9}"/>
          </ac:spMkLst>
        </pc:spChg>
        <pc:spChg chg="del">
          <ac:chgData name="Siegbert Rudolph" userId="2af4d44886c067cc" providerId="LiveId" clId="{C6BCCB6F-3D1A-4410-8055-51E9839771F8}" dt="2023-04-22T10:56:59.870" v="3303" actId="478"/>
          <ac:spMkLst>
            <pc:docMk/>
            <pc:sldMk cId="3658249444" sldId="1170"/>
            <ac:spMk id="187" creationId="{97D569FC-C603-9790-8EBF-111BC0DCF99B}"/>
          </ac:spMkLst>
        </pc:spChg>
        <pc:spChg chg="del">
          <ac:chgData name="Siegbert Rudolph" userId="2af4d44886c067cc" providerId="LiveId" clId="{C6BCCB6F-3D1A-4410-8055-51E9839771F8}" dt="2023-04-22T10:56:30.660" v="3300" actId="478"/>
          <ac:spMkLst>
            <pc:docMk/>
            <pc:sldMk cId="3658249444" sldId="1170"/>
            <ac:spMk id="188" creationId="{151206BA-8CE0-53D1-5F96-11FB5BF1F6AC}"/>
          </ac:spMkLst>
        </pc:spChg>
        <pc:spChg chg="del mod">
          <ac:chgData name="Siegbert Rudolph" userId="2af4d44886c067cc" providerId="LiveId" clId="{C6BCCB6F-3D1A-4410-8055-51E9839771F8}" dt="2023-04-22T10:56:16.652" v="3299" actId="478"/>
          <ac:spMkLst>
            <pc:docMk/>
            <pc:sldMk cId="3658249444" sldId="1170"/>
            <ac:spMk id="190" creationId="{DADF0ACA-BDBD-87C0-32CA-AA86611128E1}"/>
          </ac:spMkLst>
        </pc:spChg>
        <pc:spChg chg="del">
          <ac:chgData name="Siegbert Rudolph" userId="2af4d44886c067cc" providerId="LiveId" clId="{C6BCCB6F-3D1A-4410-8055-51E9839771F8}" dt="2023-04-22T10:56:48.290" v="3302" actId="478"/>
          <ac:spMkLst>
            <pc:docMk/>
            <pc:sldMk cId="3658249444" sldId="1170"/>
            <ac:spMk id="193" creationId="{037E945B-B2EA-FFD3-8920-83C1CC561DEB}"/>
          </ac:spMkLst>
        </pc:spChg>
        <pc:spChg chg="del mod">
          <ac:chgData name="Siegbert Rudolph" userId="2af4d44886c067cc" providerId="LiveId" clId="{C6BCCB6F-3D1A-4410-8055-51E9839771F8}" dt="2023-04-22T10:56:59.870" v="3303" actId="478"/>
          <ac:spMkLst>
            <pc:docMk/>
            <pc:sldMk cId="3658249444" sldId="1170"/>
            <ac:spMk id="194" creationId="{B0995EF5-4749-2C7C-3EE6-35A535769386}"/>
          </ac:spMkLst>
        </pc:spChg>
        <pc:spChg chg="del mod">
          <ac:chgData name="Siegbert Rudolph" userId="2af4d44886c067cc" providerId="LiveId" clId="{C6BCCB6F-3D1A-4410-8055-51E9839771F8}" dt="2023-04-22T10:56:59.870" v="3303" actId="478"/>
          <ac:spMkLst>
            <pc:docMk/>
            <pc:sldMk cId="3658249444" sldId="1170"/>
            <ac:spMk id="195" creationId="{6107F283-52DB-0254-8EA4-D36AE5E28078}"/>
          </ac:spMkLst>
        </pc:spChg>
        <pc:spChg chg="del">
          <ac:chgData name="Siegbert Rudolph" userId="2af4d44886c067cc" providerId="LiveId" clId="{C6BCCB6F-3D1A-4410-8055-51E9839771F8}" dt="2023-04-22T10:57:19.979" v="3307" actId="478"/>
          <ac:spMkLst>
            <pc:docMk/>
            <pc:sldMk cId="3658249444" sldId="1170"/>
            <ac:spMk id="196" creationId="{99148FAD-C715-D250-D5C4-FE9BA2451B15}"/>
          </ac:spMkLst>
        </pc:spChg>
        <pc:spChg chg="del">
          <ac:chgData name="Siegbert Rudolph" userId="2af4d44886c067cc" providerId="LiveId" clId="{C6BCCB6F-3D1A-4410-8055-51E9839771F8}" dt="2023-04-22T10:57:19.979" v="3307" actId="478"/>
          <ac:spMkLst>
            <pc:docMk/>
            <pc:sldMk cId="3658249444" sldId="1170"/>
            <ac:spMk id="197" creationId="{84CD3B91-E7A8-1C49-B958-0FED5FADB894}"/>
          </ac:spMkLst>
        </pc:spChg>
        <pc:spChg chg="del">
          <ac:chgData name="Siegbert Rudolph" userId="2af4d44886c067cc" providerId="LiveId" clId="{C6BCCB6F-3D1A-4410-8055-51E9839771F8}" dt="2023-04-22T10:57:19.979" v="3307" actId="478"/>
          <ac:spMkLst>
            <pc:docMk/>
            <pc:sldMk cId="3658249444" sldId="1170"/>
            <ac:spMk id="198" creationId="{762FF316-4346-5750-9400-56AFD48C65E6}"/>
          </ac:spMkLst>
        </pc:spChg>
        <pc:spChg chg="del">
          <ac:chgData name="Siegbert Rudolph" userId="2af4d44886c067cc" providerId="LiveId" clId="{C6BCCB6F-3D1A-4410-8055-51E9839771F8}" dt="2023-04-22T10:56:48.290" v="3302" actId="478"/>
          <ac:spMkLst>
            <pc:docMk/>
            <pc:sldMk cId="3658249444" sldId="1170"/>
            <ac:spMk id="199" creationId="{CA609D1F-80F7-7634-5508-6730D54F8799}"/>
          </ac:spMkLst>
        </pc:spChg>
        <pc:spChg chg="del">
          <ac:chgData name="Siegbert Rudolph" userId="2af4d44886c067cc" providerId="LiveId" clId="{C6BCCB6F-3D1A-4410-8055-51E9839771F8}" dt="2023-04-22T10:56:48.290" v="3302" actId="478"/>
          <ac:spMkLst>
            <pc:docMk/>
            <pc:sldMk cId="3658249444" sldId="1170"/>
            <ac:spMk id="200" creationId="{B2FF76BC-AEC7-F6EE-161A-B87C31979B88}"/>
          </ac:spMkLst>
        </pc:spChg>
        <pc:spChg chg="del">
          <ac:chgData name="Siegbert Rudolph" userId="2af4d44886c067cc" providerId="LiveId" clId="{C6BCCB6F-3D1A-4410-8055-51E9839771F8}" dt="2023-04-22T10:56:48.290" v="3302" actId="478"/>
          <ac:spMkLst>
            <pc:docMk/>
            <pc:sldMk cId="3658249444" sldId="1170"/>
            <ac:spMk id="201" creationId="{6A93B20A-6E5B-200E-77F0-E33C2290EDD6}"/>
          </ac:spMkLst>
        </pc:spChg>
        <pc:spChg chg="del">
          <ac:chgData name="Siegbert Rudolph" userId="2af4d44886c067cc" providerId="LiveId" clId="{C6BCCB6F-3D1A-4410-8055-51E9839771F8}" dt="2023-04-22T10:56:48.290" v="3302" actId="478"/>
          <ac:spMkLst>
            <pc:docMk/>
            <pc:sldMk cId="3658249444" sldId="1170"/>
            <ac:spMk id="202" creationId="{A82A2742-884D-242D-D2BB-1DF87D275B42}"/>
          </ac:spMkLst>
        </pc:spChg>
        <pc:spChg chg="del">
          <ac:chgData name="Siegbert Rudolph" userId="2af4d44886c067cc" providerId="LiveId" clId="{C6BCCB6F-3D1A-4410-8055-51E9839771F8}" dt="2023-04-22T10:56:48.290" v="3302" actId="478"/>
          <ac:spMkLst>
            <pc:docMk/>
            <pc:sldMk cId="3658249444" sldId="1170"/>
            <ac:spMk id="203" creationId="{BB053096-0E45-9EF8-B55A-8873CC50057C}"/>
          </ac:spMkLst>
        </pc:spChg>
        <pc:spChg chg="del">
          <ac:chgData name="Siegbert Rudolph" userId="2af4d44886c067cc" providerId="LiveId" clId="{C6BCCB6F-3D1A-4410-8055-51E9839771F8}" dt="2023-04-22T10:56:48.290" v="3302" actId="478"/>
          <ac:spMkLst>
            <pc:docMk/>
            <pc:sldMk cId="3658249444" sldId="1170"/>
            <ac:spMk id="204" creationId="{6ACBEB3A-D566-500B-A1AB-0BFCADCCC1E2}"/>
          </ac:spMkLst>
        </pc:spChg>
        <pc:spChg chg="del">
          <ac:chgData name="Siegbert Rudolph" userId="2af4d44886c067cc" providerId="LiveId" clId="{C6BCCB6F-3D1A-4410-8055-51E9839771F8}" dt="2023-04-22T10:56:48.290" v="3302" actId="478"/>
          <ac:spMkLst>
            <pc:docMk/>
            <pc:sldMk cId="3658249444" sldId="1170"/>
            <ac:spMk id="205" creationId="{3F235F19-64AD-F66C-69EE-DDEC49088DB7}"/>
          </ac:spMkLst>
        </pc:spChg>
        <pc:spChg chg="del">
          <ac:chgData name="Siegbert Rudolph" userId="2af4d44886c067cc" providerId="LiveId" clId="{C6BCCB6F-3D1A-4410-8055-51E9839771F8}" dt="2023-04-22T10:56:48.290" v="3302" actId="478"/>
          <ac:spMkLst>
            <pc:docMk/>
            <pc:sldMk cId="3658249444" sldId="1170"/>
            <ac:spMk id="207" creationId="{1BBA875A-9682-A656-F733-D0A51EBB742E}"/>
          </ac:spMkLst>
        </pc:spChg>
        <pc:spChg chg="del">
          <ac:chgData name="Siegbert Rudolph" userId="2af4d44886c067cc" providerId="LiveId" clId="{C6BCCB6F-3D1A-4410-8055-51E9839771F8}" dt="2023-04-22T10:56:48.290" v="3302" actId="478"/>
          <ac:spMkLst>
            <pc:docMk/>
            <pc:sldMk cId="3658249444" sldId="1170"/>
            <ac:spMk id="208" creationId="{B353E848-EC0F-7749-B746-B1866F8574B5}"/>
          </ac:spMkLst>
        </pc:spChg>
        <pc:spChg chg="del">
          <ac:chgData name="Siegbert Rudolph" userId="2af4d44886c067cc" providerId="LiveId" clId="{C6BCCB6F-3D1A-4410-8055-51E9839771F8}" dt="2023-04-22T10:56:48.290" v="3302" actId="478"/>
          <ac:spMkLst>
            <pc:docMk/>
            <pc:sldMk cId="3658249444" sldId="1170"/>
            <ac:spMk id="209" creationId="{94CDB936-7FBC-073C-355F-ADA33E820F1D}"/>
          </ac:spMkLst>
        </pc:spChg>
        <pc:spChg chg="del">
          <ac:chgData name="Siegbert Rudolph" userId="2af4d44886c067cc" providerId="LiveId" clId="{C6BCCB6F-3D1A-4410-8055-51E9839771F8}" dt="2023-04-22T10:57:35.199" v="3309" actId="478"/>
          <ac:spMkLst>
            <pc:docMk/>
            <pc:sldMk cId="3658249444" sldId="1170"/>
            <ac:spMk id="210" creationId="{52A33030-8684-C41F-50A8-5718512DD606}"/>
          </ac:spMkLst>
        </pc:spChg>
        <pc:spChg chg="del">
          <ac:chgData name="Siegbert Rudolph" userId="2af4d44886c067cc" providerId="LiveId" clId="{C6BCCB6F-3D1A-4410-8055-51E9839771F8}" dt="2023-04-22T10:56:48.290" v="3302" actId="478"/>
          <ac:spMkLst>
            <pc:docMk/>
            <pc:sldMk cId="3658249444" sldId="1170"/>
            <ac:spMk id="211" creationId="{2073BB3C-A028-A465-06CF-EA9A8ED94A36}"/>
          </ac:spMkLst>
        </pc:spChg>
        <pc:spChg chg="del">
          <ac:chgData name="Siegbert Rudolph" userId="2af4d44886c067cc" providerId="LiveId" clId="{C6BCCB6F-3D1A-4410-8055-51E9839771F8}" dt="2023-04-22T10:56:48.290" v="3302" actId="478"/>
          <ac:spMkLst>
            <pc:docMk/>
            <pc:sldMk cId="3658249444" sldId="1170"/>
            <ac:spMk id="212" creationId="{4C27917F-5B2E-6D3C-6B81-C97BE716F7E3}"/>
          </ac:spMkLst>
        </pc:spChg>
        <pc:picChg chg="del">
          <ac:chgData name="Siegbert Rudolph" userId="2af4d44886c067cc" providerId="LiveId" clId="{C6BCCB6F-3D1A-4410-8055-51E9839771F8}" dt="2023-04-22T10:53:12.296" v="3250" actId="478"/>
          <ac:picMkLst>
            <pc:docMk/>
            <pc:sldMk cId="3658249444" sldId="1170"/>
            <ac:picMk id="6" creationId="{8C056BAA-2626-8361-DAF6-A633434C5BE2}"/>
          </ac:picMkLst>
        </pc:picChg>
        <pc:picChg chg="del">
          <ac:chgData name="Siegbert Rudolph" userId="2af4d44886c067cc" providerId="LiveId" clId="{C6BCCB6F-3D1A-4410-8055-51E9839771F8}" dt="2023-04-22T10:53:21.231" v="3251" actId="478"/>
          <ac:picMkLst>
            <pc:docMk/>
            <pc:sldMk cId="3658249444" sldId="1170"/>
            <ac:picMk id="19" creationId="{5490CEFD-6778-E968-16DF-56BAAF461F05}"/>
          </ac:picMkLst>
        </pc:picChg>
        <pc:picChg chg="del">
          <ac:chgData name="Siegbert Rudolph" userId="2af4d44886c067cc" providerId="LiveId" clId="{C6BCCB6F-3D1A-4410-8055-51E9839771F8}" dt="2023-04-22T10:53:21.231" v="3251" actId="478"/>
          <ac:picMkLst>
            <pc:docMk/>
            <pc:sldMk cId="3658249444" sldId="1170"/>
            <ac:picMk id="34" creationId="{A4C72C1B-E316-0711-A0C0-BD563C37CBAD}"/>
          </ac:picMkLst>
        </pc:picChg>
        <pc:picChg chg="add mod ord">
          <ac:chgData name="Siegbert Rudolph" userId="2af4d44886c067cc" providerId="LiveId" clId="{C6BCCB6F-3D1A-4410-8055-51E9839771F8}" dt="2023-04-22T13:32:02.094" v="4718" actId="1076"/>
          <ac:picMkLst>
            <pc:docMk/>
            <pc:sldMk cId="3658249444" sldId="1170"/>
            <ac:picMk id="63" creationId="{06AC3A3C-31C2-BDAB-FC0C-2DB899F2F697}"/>
          </ac:picMkLst>
        </pc:picChg>
        <pc:picChg chg="del">
          <ac:chgData name="Siegbert Rudolph" userId="2af4d44886c067cc" providerId="LiveId" clId="{C6BCCB6F-3D1A-4410-8055-51E9839771F8}" dt="2023-04-22T10:56:30.660" v="3300" actId="478"/>
          <ac:picMkLst>
            <pc:docMk/>
            <pc:sldMk cId="3658249444" sldId="1170"/>
            <ac:picMk id="100" creationId="{D6F2C5CA-CD16-1D8A-7F8E-6B94318E76AB}"/>
          </ac:picMkLst>
        </pc:picChg>
        <pc:picChg chg="del">
          <ac:chgData name="Siegbert Rudolph" userId="2af4d44886c067cc" providerId="LiveId" clId="{C6BCCB6F-3D1A-4410-8055-51E9839771F8}" dt="2023-04-22T10:56:30.660" v="3300" actId="478"/>
          <ac:picMkLst>
            <pc:docMk/>
            <pc:sldMk cId="3658249444" sldId="1170"/>
            <ac:picMk id="109" creationId="{D737EEDD-C2AF-D029-5816-5F424F9DB559}"/>
          </ac:picMkLst>
        </pc:picChg>
        <pc:picChg chg="del">
          <ac:chgData name="Siegbert Rudolph" userId="2af4d44886c067cc" providerId="LiveId" clId="{C6BCCB6F-3D1A-4410-8055-51E9839771F8}" dt="2023-04-22T10:56:16.652" v="3299" actId="478"/>
          <ac:picMkLst>
            <pc:docMk/>
            <pc:sldMk cId="3658249444" sldId="1170"/>
            <ac:picMk id="143" creationId="{C7EBDF72-9666-09B2-EB86-3866F3CC8811}"/>
          </ac:picMkLst>
        </pc:picChg>
        <pc:picChg chg="del">
          <ac:chgData name="Siegbert Rudolph" userId="2af4d44886c067cc" providerId="LiveId" clId="{C6BCCB6F-3D1A-4410-8055-51E9839771F8}" dt="2023-04-22T10:56:48.290" v="3302" actId="478"/>
          <ac:picMkLst>
            <pc:docMk/>
            <pc:sldMk cId="3658249444" sldId="1170"/>
            <ac:picMk id="166" creationId="{48CCFC3F-1707-ACF6-8B4F-1C47E164307C}"/>
          </ac:picMkLst>
        </pc:picChg>
        <pc:picChg chg="del">
          <ac:chgData name="Siegbert Rudolph" userId="2af4d44886c067cc" providerId="LiveId" clId="{C6BCCB6F-3D1A-4410-8055-51E9839771F8}" dt="2023-04-22T10:56:48.290" v="3302" actId="478"/>
          <ac:picMkLst>
            <pc:docMk/>
            <pc:sldMk cId="3658249444" sldId="1170"/>
            <ac:picMk id="206" creationId="{2789B938-E5E5-B044-6D87-EA74AE8E89C6}"/>
          </ac:picMkLst>
        </pc:picChg>
      </pc:sldChg>
      <pc:sldChg chg="addSp delSp modSp add mod modAnim">
        <pc:chgData name="Siegbert Rudolph" userId="2af4d44886c067cc" providerId="LiveId" clId="{C6BCCB6F-3D1A-4410-8055-51E9839771F8}" dt="2023-04-24T06:34:19.864" v="9059" actId="404"/>
        <pc:sldMkLst>
          <pc:docMk/>
          <pc:sldMk cId="3902231488" sldId="1171"/>
        </pc:sldMkLst>
        <pc:spChg chg="mod">
          <ac:chgData name="Siegbert Rudolph" userId="2af4d44886c067cc" providerId="LiveId" clId="{C6BCCB6F-3D1A-4410-8055-51E9839771F8}" dt="2023-04-23T12:53:40.423" v="8574" actId="20577"/>
          <ac:spMkLst>
            <pc:docMk/>
            <pc:sldMk cId="3902231488" sldId="1171"/>
            <ac:spMk id="2" creationId="{DE64B889-3D89-4C79-8DA1-331FE21E5F75}"/>
          </ac:spMkLst>
        </pc:spChg>
        <pc:spChg chg="mod">
          <ac:chgData name="Siegbert Rudolph" userId="2af4d44886c067cc" providerId="LiveId" clId="{C6BCCB6F-3D1A-4410-8055-51E9839771F8}" dt="2023-04-22T17:40:10.089" v="8165" actId="1076"/>
          <ac:spMkLst>
            <pc:docMk/>
            <pc:sldMk cId="3902231488" sldId="1171"/>
            <ac:spMk id="4" creationId="{54833836-C1A8-91F4-B058-9EFE216EEA26}"/>
          </ac:spMkLst>
        </pc:spChg>
        <pc:spChg chg="del">
          <ac:chgData name="Siegbert Rudolph" userId="2af4d44886c067cc" providerId="LiveId" clId="{C6BCCB6F-3D1A-4410-8055-51E9839771F8}" dt="2023-04-22T12:09:54.437" v="3945" actId="478"/>
          <ac:spMkLst>
            <pc:docMk/>
            <pc:sldMk cId="3902231488" sldId="1171"/>
            <ac:spMk id="4" creationId="{E95787E5-1C0F-505A-DA4C-41D1F693D204}"/>
          </ac:spMkLst>
        </pc:spChg>
        <pc:spChg chg="add del mod">
          <ac:chgData name="Siegbert Rudolph" userId="2af4d44886c067cc" providerId="LiveId" clId="{C6BCCB6F-3D1A-4410-8055-51E9839771F8}" dt="2023-04-22T13:38:13.761" v="4740" actId="21"/>
          <ac:spMkLst>
            <pc:docMk/>
            <pc:sldMk cId="3902231488" sldId="1171"/>
            <ac:spMk id="4" creationId="{ED7F8082-59B8-3C03-E98A-73BA88B6B2B1}"/>
          </ac:spMkLst>
        </pc:spChg>
        <pc:spChg chg="del">
          <ac:chgData name="Siegbert Rudolph" userId="2af4d44886c067cc" providerId="LiveId" clId="{C6BCCB6F-3D1A-4410-8055-51E9839771F8}" dt="2023-04-22T17:40:10.074" v="8160" actId="478"/>
          <ac:spMkLst>
            <pc:docMk/>
            <pc:sldMk cId="3902231488" sldId="1171"/>
            <ac:spMk id="5" creationId="{65D2F377-8805-C6B5-7115-255FF3321CEC}"/>
          </ac:spMkLst>
        </pc:spChg>
        <pc:spChg chg="add del mod">
          <ac:chgData name="Siegbert Rudolph" userId="2af4d44886c067cc" providerId="LiveId" clId="{C6BCCB6F-3D1A-4410-8055-51E9839771F8}" dt="2023-04-22T15:20:53.274" v="5957" actId="478"/>
          <ac:spMkLst>
            <pc:docMk/>
            <pc:sldMk cId="3902231488" sldId="1171"/>
            <ac:spMk id="7" creationId="{0C933839-56A3-7CF9-EEEB-6E3442260115}"/>
          </ac:spMkLst>
        </pc:spChg>
        <pc:spChg chg="del">
          <ac:chgData name="Siegbert Rudolph" userId="2af4d44886c067cc" providerId="LiveId" clId="{C6BCCB6F-3D1A-4410-8055-51E9839771F8}" dt="2023-04-22T12:09:54.437" v="3945" actId="478"/>
          <ac:spMkLst>
            <pc:docMk/>
            <pc:sldMk cId="3902231488" sldId="1171"/>
            <ac:spMk id="7" creationId="{E487DEDD-8856-EC85-59E2-F2638CB0DEDA}"/>
          </ac:spMkLst>
        </pc:spChg>
        <pc:spChg chg="del">
          <ac:chgData name="Siegbert Rudolph" userId="2af4d44886c067cc" providerId="LiveId" clId="{C6BCCB6F-3D1A-4410-8055-51E9839771F8}" dt="2023-04-22T12:09:54.437" v="3945" actId="478"/>
          <ac:spMkLst>
            <pc:docMk/>
            <pc:sldMk cId="3902231488" sldId="1171"/>
            <ac:spMk id="8" creationId="{802A1450-A9F2-06B0-34DD-876274371D0C}"/>
          </ac:spMkLst>
        </pc:spChg>
        <pc:spChg chg="add del mod">
          <ac:chgData name="Siegbert Rudolph" userId="2af4d44886c067cc" providerId="LiveId" clId="{C6BCCB6F-3D1A-4410-8055-51E9839771F8}" dt="2023-04-22T15:20:53.274" v="5957" actId="478"/>
          <ac:spMkLst>
            <pc:docMk/>
            <pc:sldMk cId="3902231488" sldId="1171"/>
            <ac:spMk id="8" creationId="{C349E8F4-FA67-3325-6A1C-2C3A9CD30C6D}"/>
          </ac:spMkLst>
        </pc:spChg>
        <pc:spChg chg="add del mod">
          <ac:chgData name="Siegbert Rudolph" userId="2af4d44886c067cc" providerId="LiveId" clId="{C6BCCB6F-3D1A-4410-8055-51E9839771F8}" dt="2023-04-22T15:20:53.274" v="5957" actId="478"/>
          <ac:spMkLst>
            <pc:docMk/>
            <pc:sldMk cId="3902231488" sldId="1171"/>
            <ac:spMk id="9" creationId="{297A163F-8B3E-4D42-48C6-8C256E682341}"/>
          </ac:spMkLst>
        </pc:spChg>
        <pc:spChg chg="del">
          <ac:chgData name="Siegbert Rudolph" userId="2af4d44886c067cc" providerId="LiveId" clId="{C6BCCB6F-3D1A-4410-8055-51E9839771F8}" dt="2023-04-22T12:09:54.437" v="3945" actId="478"/>
          <ac:spMkLst>
            <pc:docMk/>
            <pc:sldMk cId="3902231488" sldId="1171"/>
            <ac:spMk id="9" creationId="{E40C545E-6935-2B2B-BDBA-BC1A17AC3A5F}"/>
          </ac:spMkLst>
        </pc:spChg>
        <pc:spChg chg="del">
          <ac:chgData name="Siegbert Rudolph" userId="2af4d44886c067cc" providerId="LiveId" clId="{C6BCCB6F-3D1A-4410-8055-51E9839771F8}" dt="2023-04-22T12:09:54.437" v="3945" actId="478"/>
          <ac:spMkLst>
            <pc:docMk/>
            <pc:sldMk cId="3902231488" sldId="1171"/>
            <ac:spMk id="10" creationId="{0C125F23-96A6-967B-35EE-970E9CD56DF6}"/>
          </ac:spMkLst>
        </pc:spChg>
        <pc:spChg chg="add del mod">
          <ac:chgData name="Siegbert Rudolph" userId="2af4d44886c067cc" providerId="LiveId" clId="{C6BCCB6F-3D1A-4410-8055-51E9839771F8}" dt="2023-04-22T15:20:53.274" v="5957" actId="478"/>
          <ac:spMkLst>
            <pc:docMk/>
            <pc:sldMk cId="3902231488" sldId="1171"/>
            <ac:spMk id="10" creationId="{492053F2-A669-404A-420A-A9ABF9252628}"/>
          </ac:spMkLst>
        </pc:spChg>
        <pc:spChg chg="mod">
          <ac:chgData name="Siegbert Rudolph" userId="2af4d44886c067cc" providerId="LiveId" clId="{C6BCCB6F-3D1A-4410-8055-51E9839771F8}" dt="2023-04-24T05:26:23.857" v="8605" actId="1037"/>
          <ac:spMkLst>
            <pc:docMk/>
            <pc:sldMk cId="3902231488" sldId="1171"/>
            <ac:spMk id="10" creationId="{E865FB2F-803C-CDB1-D85F-BFA81471189F}"/>
          </ac:spMkLst>
        </pc:spChg>
        <pc:spChg chg="mod">
          <ac:chgData name="Siegbert Rudolph" userId="2af4d44886c067cc" providerId="LiveId" clId="{C6BCCB6F-3D1A-4410-8055-51E9839771F8}" dt="2023-04-24T05:26:23.857" v="8605" actId="1037"/>
          <ac:spMkLst>
            <pc:docMk/>
            <pc:sldMk cId="3902231488" sldId="1171"/>
            <ac:spMk id="11" creationId="{0F7C248A-81AA-5471-BBDE-286F3BA447D5}"/>
          </ac:spMkLst>
        </pc:spChg>
        <pc:spChg chg="add del mod">
          <ac:chgData name="Siegbert Rudolph" userId="2af4d44886c067cc" providerId="LiveId" clId="{C6BCCB6F-3D1A-4410-8055-51E9839771F8}" dt="2023-04-22T15:20:53.274" v="5957" actId="478"/>
          <ac:spMkLst>
            <pc:docMk/>
            <pc:sldMk cId="3902231488" sldId="1171"/>
            <ac:spMk id="11" creationId="{B03C15D8-0CB7-6454-9D68-A650707BBD43}"/>
          </ac:spMkLst>
        </pc:spChg>
        <pc:spChg chg="del">
          <ac:chgData name="Siegbert Rudolph" userId="2af4d44886c067cc" providerId="LiveId" clId="{C6BCCB6F-3D1A-4410-8055-51E9839771F8}" dt="2023-04-22T12:09:54.437" v="3945" actId="478"/>
          <ac:spMkLst>
            <pc:docMk/>
            <pc:sldMk cId="3902231488" sldId="1171"/>
            <ac:spMk id="11" creationId="{F5F21DF5-5DF8-1D52-896A-60E02F2B9271}"/>
          </ac:spMkLst>
        </pc:spChg>
        <pc:spChg chg="del">
          <ac:chgData name="Siegbert Rudolph" userId="2af4d44886c067cc" providerId="LiveId" clId="{C6BCCB6F-3D1A-4410-8055-51E9839771F8}" dt="2023-04-22T12:09:54.437" v="3945" actId="478"/>
          <ac:spMkLst>
            <pc:docMk/>
            <pc:sldMk cId="3902231488" sldId="1171"/>
            <ac:spMk id="12" creationId="{20D39C7A-FB34-8956-2910-4D974088380F}"/>
          </ac:spMkLst>
        </pc:spChg>
        <pc:spChg chg="add del mod">
          <ac:chgData name="Siegbert Rudolph" userId="2af4d44886c067cc" providerId="LiveId" clId="{C6BCCB6F-3D1A-4410-8055-51E9839771F8}" dt="2023-04-22T15:20:53.274" v="5957" actId="478"/>
          <ac:spMkLst>
            <pc:docMk/>
            <pc:sldMk cId="3902231488" sldId="1171"/>
            <ac:spMk id="12" creationId="{79659726-5F95-6B6D-AFEE-CC7C895413F2}"/>
          </ac:spMkLst>
        </pc:spChg>
        <pc:spChg chg="del">
          <ac:chgData name="Siegbert Rudolph" userId="2af4d44886c067cc" providerId="LiveId" clId="{C6BCCB6F-3D1A-4410-8055-51E9839771F8}" dt="2023-04-22T12:09:54.437" v="3945" actId="478"/>
          <ac:spMkLst>
            <pc:docMk/>
            <pc:sldMk cId="3902231488" sldId="1171"/>
            <ac:spMk id="13" creationId="{8A3D8E99-5E41-406F-AB67-33B1157A8445}"/>
          </ac:spMkLst>
        </pc:spChg>
        <pc:spChg chg="add del mod">
          <ac:chgData name="Siegbert Rudolph" userId="2af4d44886c067cc" providerId="LiveId" clId="{C6BCCB6F-3D1A-4410-8055-51E9839771F8}" dt="2023-04-22T15:20:53.274" v="5957" actId="478"/>
          <ac:spMkLst>
            <pc:docMk/>
            <pc:sldMk cId="3902231488" sldId="1171"/>
            <ac:spMk id="13" creationId="{A29C4883-9BCA-7957-E98E-BCCA3F9D041D}"/>
          </ac:spMkLst>
        </pc:spChg>
        <pc:spChg chg="del">
          <ac:chgData name="Siegbert Rudolph" userId="2af4d44886c067cc" providerId="LiveId" clId="{C6BCCB6F-3D1A-4410-8055-51E9839771F8}" dt="2023-04-22T12:09:54.437" v="3945" actId="478"/>
          <ac:spMkLst>
            <pc:docMk/>
            <pc:sldMk cId="3902231488" sldId="1171"/>
            <ac:spMk id="14" creationId="{D0B48613-1E5C-DC90-66C7-01CD4AEECE7A}"/>
          </ac:spMkLst>
        </pc:spChg>
        <pc:spChg chg="add del mod">
          <ac:chgData name="Siegbert Rudolph" userId="2af4d44886c067cc" providerId="LiveId" clId="{C6BCCB6F-3D1A-4410-8055-51E9839771F8}" dt="2023-04-22T15:20:53.274" v="5957" actId="478"/>
          <ac:spMkLst>
            <pc:docMk/>
            <pc:sldMk cId="3902231488" sldId="1171"/>
            <ac:spMk id="15" creationId="{77DE76BE-4F14-5F73-0637-DC133AD22EEF}"/>
          </ac:spMkLst>
        </pc:spChg>
        <pc:spChg chg="mod">
          <ac:chgData name="Siegbert Rudolph" userId="2af4d44886c067cc" providerId="LiveId" clId="{C6BCCB6F-3D1A-4410-8055-51E9839771F8}" dt="2023-04-24T05:26:23.857" v="8605" actId="1037"/>
          <ac:spMkLst>
            <pc:docMk/>
            <pc:sldMk cId="3902231488" sldId="1171"/>
            <ac:spMk id="15" creationId="{AEE8ECD9-37DF-790C-3AF2-F6A51ECBD9FD}"/>
          </ac:spMkLst>
        </pc:spChg>
        <pc:spChg chg="del">
          <ac:chgData name="Siegbert Rudolph" userId="2af4d44886c067cc" providerId="LiveId" clId="{C6BCCB6F-3D1A-4410-8055-51E9839771F8}" dt="2023-04-22T12:09:54.437" v="3945" actId="478"/>
          <ac:spMkLst>
            <pc:docMk/>
            <pc:sldMk cId="3902231488" sldId="1171"/>
            <ac:spMk id="15" creationId="{D0DAE15C-4B9A-1383-E579-789F2FCEC2C4}"/>
          </ac:spMkLst>
        </pc:spChg>
        <pc:spChg chg="add del mod">
          <ac:chgData name="Siegbert Rudolph" userId="2af4d44886c067cc" providerId="LiveId" clId="{C6BCCB6F-3D1A-4410-8055-51E9839771F8}" dt="2023-04-22T15:20:53.274" v="5957" actId="478"/>
          <ac:spMkLst>
            <pc:docMk/>
            <pc:sldMk cId="3902231488" sldId="1171"/>
            <ac:spMk id="16" creationId="{7A023350-AA8E-303A-CF25-873CCF4AAB94}"/>
          </ac:spMkLst>
        </pc:spChg>
        <pc:spChg chg="mod">
          <ac:chgData name="Siegbert Rudolph" userId="2af4d44886c067cc" providerId="LiveId" clId="{C6BCCB6F-3D1A-4410-8055-51E9839771F8}" dt="2023-04-24T05:26:23.857" v="8605" actId="1037"/>
          <ac:spMkLst>
            <pc:docMk/>
            <pc:sldMk cId="3902231488" sldId="1171"/>
            <ac:spMk id="16" creationId="{8BB2969A-D847-6862-52B4-D634BFFF16D2}"/>
          </ac:spMkLst>
        </pc:spChg>
        <pc:spChg chg="del">
          <ac:chgData name="Siegbert Rudolph" userId="2af4d44886c067cc" providerId="LiveId" clId="{C6BCCB6F-3D1A-4410-8055-51E9839771F8}" dt="2023-04-22T12:09:54.437" v="3945" actId="478"/>
          <ac:spMkLst>
            <pc:docMk/>
            <pc:sldMk cId="3902231488" sldId="1171"/>
            <ac:spMk id="16" creationId="{ADC9A505-EAA8-444F-8262-6FE7908D34DE}"/>
          </ac:spMkLst>
        </pc:spChg>
        <pc:spChg chg="add del mod">
          <ac:chgData name="Siegbert Rudolph" userId="2af4d44886c067cc" providerId="LiveId" clId="{C6BCCB6F-3D1A-4410-8055-51E9839771F8}" dt="2023-04-22T15:20:53.274" v="5957" actId="478"/>
          <ac:spMkLst>
            <pc:docMk/>
            <pc:sldMk cId="3902231488" sldId="1171"/>
            <ac:spMk id="17" creationId="{69FD88D5-87D8-60DE-0576-2D57FED16F10}"/>
          </ac:spMkLst>
        </pc:spChg>
        <pc:spChg chg="del">
          <ac:chgData name="Siegbert Rudolph" userId="2af4d44886c067cc" providerId="LiveId" clId="{C6BCCB6F-3D1A-4410-8055-51E9839771F8}" dt="2023-04-22T12:09:54.437" v="3945" actId="478"/>
          <ac:spMkLst>
            <pc:docMk/>
            <pc:sldMk cId="3902231488" sldId="1171"/>
            <ac:spMk id="17" creationId="{E9D36142-C6D2-A8A4-67CF-D89AAE3002DC}"/>
          </ac:spMkLst>
        </pc:spChg>
        <pc:spChg chg="add del mod">
          <ac:chgData name="Siegbert Rudolph" userId="2af4d44886c067cc" providerId="LiveId" clId="{C6BCCB6F-3D1A-4410-8055-51E9839771F8}" dt="2023-04-22T15:20:53.274" v="5957" actId="478"/>
          <ac:spMkLst>
            <pc:docMk/>
            <pc:sldMk cId="3902231488" sldId="1171"/>
            <ac:spMk id="18" creationId="{6D031E68-D9FC-3177-4F57-04262949F8CA}"/>
          </ac:spMkLst>
        </pc:spChg>
        <pc:spChg chg="del">
          <ac:chgData name="Siegbert Rudolph" userId="2af4d44886c067cc" providerId="LiveId" clId="{C6BCCB6F-3D1A-4410-8055-51E9839771F8}" dt="2023-04-22T12:09:54.437" v="3945" actId="478"/>
          <ac:spMkLst>
            <pc:docMk/>
            <pc:sldMk cId="3902231488" sldId="1171"/>
            <ac:spMk id="18" creationId="{82AC0D35-E28A-22F2-44D6-A0131A46BF3E}"/>
          </ac:spMkLst>
        </pc:spChg>
        <pc:spChg chg="add del mod">
          <ac:chgData name="Siegbert Rudolph" userId="2af4d44886c067cc" providerId="LiveId" clId="{C6BCCB6F-3D1A-4410-8055-51E9839771F8}" dt="2023-04-22T15:20:53.274" v="5957" actId="478"/>
          <ac:spMkLst>
            <pc:docMk/>
            <pc:sldMk cId="3902231488" sldId="1171"/>
            <ac:spMk id="19" creationId="{D857129E-236F-A779-C9BB-FF07E5612429}"/>
          </ac:spMkLst>
        </pc:spChg>
        <pc:spChg chg="del">
          <ac:chgData name="Siegbert Rudolph" userId="2af4d44886c067cc" providerId="LiveId" clId="{C6BCCB6F-3D1A-4410-8055-51E9839771F8}" dt="2023-04-22T12:09:54.437" v="3945" actId="478"/>
          <ac:spMkLst>
            <pc:docMk/>
            <pc:sldMk cId="3902231488" sldId="1171"/>
            <ac:spMk id="20" creationId="{32252380-4857-7CFF-3B89-AB4ABCFBEEF7}"/>
          </ac:spMkLst>
        </pc:spChg>
        <pc:spChg chg="mod">
          <ac:chgData name="Siegbert Rudolph" userId="2af4d44886c067cc" providerId="LiveId" clId="{C6BCCB6F-3D1A-4410-8055-51E9839771F8}" dt="2023-04-24T05:28:50.226" v="8618" actId="1037"/>
          <ac:spMkLst>
            <pc:docMk/>
            <pc:sldMk cId="3902231488" sldId="1171"/>
            <ac:spMk id="20" creationId="{4C3FF851-9F53-CF48-58A2-C95690E6E7D4}"/>
          </ac:spMkLst>
        </pc:spChg>
        <pc:spChg chg="add del mod">
          <ac:chgData name="Siegbert Rudolph" userId="2af4d44886c067cc" providerId="LiveId" clId="{C6BCCB6F-3D1A-4410-8055-51E9839771F8}" dt="2023-04-22T15:20:53.274" v="5957" actId="478"/>
          <ac:spMkLst>
            <pc:docMk/>
            <pc:sldMk cId="3902231488" sldId="1171"/>
            <ac:spMk id="20" creationId="{55C9566A-801B-391D-F6E7-AB4FEC76A0AA}"/>
          </ac:spMkLst>
        </pc:spChg>
        <pc:spChg chg="add del mod">
          <ac:chgData name="Siegbert Rudolph" userId="2af4d44886c067cc" providerId="LiveId" clId="{C6BCCB6F-3D1A-4410-8055-51E9839771F8}" dt="2023-04-22T15:20:53.274" v="5957" actId="478"/>
          <ac:spMkLst>
            <pc:docMk/>
            <pc:sldMk cId="3902231488" sldId="1171"/>
            <ac:spMk id="21" creationId="{2C7A6AFE-18F0-ACD9-ED59-FC8A5ABBFC08}"/>
          </ac:spMkLst>
        </pc:spChg>
        <pc:spChg chg="del">
          <ac:chgData name="Siegbert Rudolph" userId="2af4d44886c067cc" providerId="LiveId" clId="{C6BCCB6F-3D1A-4410-8055-51E9839771F8}" dt="2023-04-22T12:09:54.437" v="3945" actId="478"/>
          <ac:spMkLst>
            <pc:docMk/>
            <pc:sldMk cId="3902231488" sldId="1171"/>
            <ac:spMk id="21" creationId="{E8ABEB17-B930-21B9-68CB-AF26B65389F8}"/>
          </ac:spMkLst>
        </pc:spChg>
        <pc:spChg chg="del">
          <ac:chgData name="Siegbert Rudolph" userId="2af4d44886c067cc" providerId="LiveId" clId="{C6BCCB6F-3D1A-4410-8055-51E9839771F8}" dt="2023-04-22T12:09:54.437" v="3945" actId="478"/>
          <ac:spMkLst>
            <pc:docMk/>
            <pc:sldMk cId="3902231488" sldId="1171"/>
            <ac:spMk id="22" creationId="{6D06A740-7FF6-4337-D0FE-CB55EFF0EFCD}"/>
          </ac:spMkLst>
        </pc:spChg>
        <pc:spChg chg="add del mod">
          <ac:chgData name="Siegbert Rudolph" userId="2af4d44886c067cc" providerId="LiveId" clId="{C6BCCB6F-3D1A-4410-8055-51E9839771F8}" dt="2023-04-22T15:20:53.274" v="5957" actId="478"/>
          <ac:spMkLst>
            <pc:docMk/>
            <pc:sldMk cId="3902231488" sldId="1171"/>
            <ac:spMk id="22" creationId="{C21B702F-9CD0-8888-51B4-850392689A71}"/>
          </ac:spMkLst>
        </pc:spChg>
        <pc:spChg chg="mod">
          <ac:chgData name="Siegbert Rudolph" userId="2af4d44886c067cc" providerId="LiveId" clId="{C6BCCB6F-3D1A-4410-8055-51E9839771F8}" dt="2023-04-24T05:26:23.857" v="8605" actId="1037"/>
          <ac:spMkLst>
            <pc:docMk/>
            <pc:sldMk cId="3902231488" sldId="1171"/>
            <ac:spMk id="23" creationId="{6239FDCF-2A43-EC1C-C7D2-0F888841C270}"/>
          </ac:spMkLst>
        </pc:spChg>
        <pc:spChg chg="del">
          <ac:chgData name="Siegbert Rudolph" userId="2af4d44886c067cc" providerId="LiveId" clId="{C6BCCB6F-3D1A-4410-8055-51E9839771F8}" dt="2023-04-22T12:09:54.437" v="3945" actId="478"/>
          <ac:spMkLst>
            <pc:docMk/>
            <pc:sldMk cId="3902231488" sldId="1171"/>
            <ac:spMk id="23" creationId="{C74CEFDC-CC44-54B6-33EE-77F05214DE7E}"/>
          </ac:spMkLst>
        </pc:spChg>
        <pc:spChg chg="mod">
          <ac:chgData name="Siegbert Rudolph" userId="2af4d44886c067cc" providerId="LiveId" clId="{C6BCCB6F-3D1A-4410-8055-51E9839771F8}" dt="2023-04-24T05:26:23.857" v="8605" actId="1037"/>
          <ac:spMkLst>
            <pc:docMk/>
            <pc:sldMk cId="3902231488" sldId="1171"/>
            <ac:spMk id="24" creationId="{28A7603D-AFA9-7224-A87E-4043EFF97BE2}"/>
          </ac:spMkLst>
        </pc:spChg>
        <pc:spChg chg="del">
          <ac:chgData name="Siegbert Rudolph" userId="2af4d44886c067cc" providerId="LiveId" clId="{C6BCCB6F-3D1A-4410-8055-51E9839771F8}" dt="2023-04-22T12:09:54.437" v="3945" actId="478"/>
          <ac:spMkLst>
            <pc:docMk/>
            <pc:sldMk cId="3902231488" sldId="1171"/>
            <ac:spMk id="24" creationId="{7FC79FC4-FBF4-5275-B95B-50884096623A}"/>
          </ac:spMkLst>
        </pc:spChg>
        <pc:spChg chg="add del mod">
          <ac:chgData name="Siegbert Rudolph" userId="2af4d44886c067cc" providerId="LiveId" clId="{C6BCCB6F-3D1A-4410-8055-51E9839771F8}" dt="2023-04-22T15:20:53.274" v="5957" actId="478"/>
          <ac:spMkLst>
            <pc:docMk/>
            <pc:sldMk cId="3902231488" sldId="1171"/>
            <ac:spMk id="24" creationId="{B522C7C8-F7A8-0736-9D32-A63B8B2A5748}"/>
          </ac:spMkLst>
        </pc:spChg>
        <pc:spChg chg="add del mod">
          <ac:chgData name="Siegbert Rudolph" userId="2af4d44886c067cc" providerId="LiveId" clId="{C6BCCB6F-3D1A-4410-8055-51E9839771F8}" dt="2023-04-22T15:20:53.274" v="5957" actId="478"/>
          <ac:spMkLst>
            <pc:docMk/>
            <pc:sldMk cId="3902231488" sldId="1171"/>
            <ac:spMk id="25" creationId="{58C394D7-8D35-EE49-C387-19692F2FDA94}"/>
          </ac:spMkLst>
        </pc:spChg>
        <pc:spChg chg="del">
          <ac:chgData name="Siegbert Rudolph" userId="2af4d44886c067cc" providerId="LiveId" clId="{C6BCCB6F-3D1A-4410-8055-51E9839771F8}" dt="2023-04-22T12:09:54.437" v="3945" actId="478"/>
          <ac:spMkLst>
            <pc:docMk/>
            <pc:sldMk cId="3902231488" sldId="1171"/>
            <ac:spMk id="25" creationId="{70940CD8-AB0B-5EA9-0EFD-83367C06B343}"/>
          </ac:spMkLst>
        </pc:spChg>
        <pc:spChg chg="mod">
          <ac:chgData name="Siegbert Rudolph" userId="2af4d44886c067cc" providerId="LiveId" clId="{C6BCCB6F-3D1A-4410-8055-51E9839771F8}" dt="2023-04-24T05:28:36.286" v="8614" actId="1037"/>
          <ac:spMkLst>
            <pc:docMk/>
            <pc:sldMk cId="3902231488" sldId="1171"/>
            <ac:spMk id="25" creationId="{E7AEE883-4137-7934-30A3-485CC6175EF8}"/>
          </ac:spMkLst>
        </pc:spChg>
        <pc:spChg chg="mod">
          <ac:chgData name="Siegbert Rudolph" userId="2af4d44886c067cc" providerId="LiveId" clId="{C6BCCB6F-3D1A-4410-8055-51E9839771F8}" dt="2023-04-24T05:28:36.286" v="8614" actId="1037"/>
          <ac:spMkLst>
            <pc:docMk/>
            <pc:sldMk cId="3902231488" sldId="1171"/>
            <ac:spMk id="26" creationId="{3EA7C8DE-21CA-E788-6244-6F42FE198B21}"/>
          </ac:spMkLst>
        </pc:spChg>
        <pc:spChg chg="add del mod">
          <ac:chgData name="Siegbert Rudolph" userId="2af4d44886c067cc" providerId="LiveId" clId="{C6BCCB6F-3D1A-4410-8055-51E9839771F8}" dt="2023-04-22T15:20:53.274" v="5957" actId="478"/>
          <ac:spMkLst>
            <pc:docMk/>
            <pc:sldMk cId="3902231488" sldId="1171"/>
            <ac:spMk id="26" creationId="{EB789B92-D2BD-8986-9E7E-D86340B1AB3E}"/>
          </ac:spMkLst>
        </pc:spChg>
        <pc:spChg chg="del">
          <ac:chgData name="Siegbert Rudolph" userId="2af4d44886c067cc" providerId="LiveId" clId="{C6BCCB6F-3D1A-4410-8055-51E9839771F8}" dt="2023-04-22T12:09:54.437" v="3945" actId="478"/>
          <ac:spMkLst>
            <pc:docMk/>
            <pc:sldMk cId="3902231488" sldId="1171"/>
            <ac:spMk id="26" creationId="{F0F57EEA-229B-8D72-3EE0-572C77518A18}"/>
          </ac:spMkLst>
        </pc:spChg>
        <pc:spChg chg="del">
          <ac:chgData name="Siegbert Rudolph" userId="2af4d44886c067cc" providerId="LiveId" clId="{C6BCCB6F-3D1A-4410-8055-51E9839771F8}" dt="2023-04-22T12:09:54.437" v="3945" actId="478"/>
          <ac:spMkLst>
            <pc:docMk/>
            <pc:sldMk cId="3902231488" sldId="1171"/>
            <ac:spMk id="27" creationId="{479D598D-107F-E838-5C34-954E23E23205}"/>
          </ac:spMkLst>
        </pc:spChg>
        <pc:spChg chg="add del mod">
          <ac:chgData name="Siegbert Rudolph" userId="2af4d44886c067cc" providerId="LiveId" clId="{C6BCCB6F-3D1A-4410-8055-51E9839771F8}" dt="2023-04-22T15:20:53.274" v="5957" actId="478"/>
          <ac:spMkLst>
            <pc:docMk/>
            <pc:sldMk cId="3902231488" sldId="1171"/>
            <ac:spMk id="27" creationId="{B781AE8D-268F-5B1B-A00F-F53B96727EF0}"/>
          </ac:spMkLst>
        </pc:spChg>
        <pc:spChg chg="mod">
          <ac:chgData name="Siegbert Rudolph" userId="2af4d44886c067cc" providerId="LiveId" clId="{C6BCCB6F-3D1A-4410-8055-51E9839771F8}" dt="2023-04-24T05:28:36.286" v="8614" actId="1037"/>
          <ac:spMkLst>
            <pc:docMk/>
            <pc:sldMk cId="3902231488" sldId="1171"/>
            <ac:spMk id="27" creationId="{DBA24D3A-197C-DE8A-A2BC-6F54E5F56337}"/>
          </ac:spMkLst>
        </pc:spChg>
        <pc:spChg chg="del">
          <ac:chgData name="Siegbert Rudolph" userId="2af4d44886c067cc" providerId="LiveId" clId="{C6BCCB6F-3D1A-4410-8055-51E9839771F8}" dt="2023-04-22T12:09:54.437" v="3945" actId="478"/>
          <ac:spMkLst>
            <pc:docMk/>
            <pc:sldMk cId="3902231488" sldId="1171"/>
            <ac:spMk id="28" creationId="{190F638E-0663-A784-C6D7-A69971D0C5BF}"/>
          </ac:spMkLst>
        </pc:spChg>
        <pc:spChg chg="mod">
          <ac:chgData name="Siegbert Rudolph" userId="2af4d44886c067cc" providerId="LiveId" clId="{C6BCCB6F-3D1A-4410-8055-51E9839771F8}" dt="2023-04-24T05:28:36.286" v="8614" actId="1037"/>
          <ac:spMkLst>
            <pc:docMk/>
            <pc:sldMk cId="3902231488" sldId="1171"/>
            <ac:spMk id="28" creationId="{532DF205-10DA-4104-2481-5253B5808230}"/>
          </ac:spMkLst>
        </pc:spChg>
        <pc:spChg chg="add del mod">
          <ac:chgData name="Siegbert Rudolph" userId="2af4d44886c067cc" providerId="LiveId" clId="{C6BCCB6F-3D1A-4410-8055-51E9839771F8}" dt="2023-04-22T15:20:53.274" v="5957" actId="478"/>
          <ac:spMkLst>
            <pc:docMk/>
            <pc:sldMk cId="3902231488" sldId="1171"/>
            <ac:spMk id="28" creationId="{ECAEB8E6-0498-85CA-6F43-30EB72D4F6F7}"/>
          </ac:spMkLst>
        </pc:spChg>
        <pc:spChg chg="mod">
          <ac:chgData name="Siegbert Rudolph" userId="2af4d44886c067cc" providerId="LiveId" clId="{C6BCCB6F-3D1A-4410-8055-51E9839771F8}" dt="2023-04-24T05:28:50.226" v="8618" actId="1037"/>
          <ac:spMkLst>
            <pc:docMk/>
            <pc:sldMk cId="3902231488" sldId="1171"/>
            <ac:spMk id="29" creationId="{0FAC41CB-51B2-A062-CC5F-5ACCB77F5A68}"/>
          </ac:spMkLst>
        </pc:spChg>
        <pc:spChg chg="del">
          <ac:chgData name="Siegbert Rudolph" userId="2af4d44886c067cc" providerId="LiveId" clId="{C6BCCB6F-3D1A-4410-8055-51E9839771F8}" dt="2023-04-22T12:09:54.437" v="3945" actId="478"/>
          <ac:spMkLst>
            <pc:docMk/>
            <pc:sldMk cId="3902231488" sldId="1171"/>
            <ac:spMk id="29" creationId="{7DA91EC6-B837-ED35-3B79-E10B13FF364C}"/>
          </ac:spMkLst>
        </pc:spChg>
        <pc:spChg chg="add del mod">
          <ac:chgData name="Siegbert Rudolph" userId="2af4d44886c067cc" providerId="LiveId" clId="{C6BCCB6F-3D1A-4410-8055-51E9839771F8}" dt="2023-04-22T15:20:53.274" v="5957" actId="478"/>
          <ac:spMkLst>
            <pc:docMk/>
            <pc:sldMk cId="3902231488" sldId="1171"/>
            <ac:spMk id="29" creationId="{88F37891-0448-37F0-AF33-C941F33B49B6}"/>
          </ac:spMkLst>
        </pc:spChg>
        <pc:spChg chg="add del mod">
          <ac:chgData name="Siegbert Rudolph" userId="2af4d44886c067cc" providerId="LiveId" clId="{C6BCCB6F-3D1A-4410-8055-51E9839771F8}" dt="2023-04-22T15:20:53.274" v="5957" actId="478"/>
          <ac:spMkLst>
            <pc:docMk/>
            <pc:sldMk cId="3902231488" sldId="1171"/>
            <ac:spMk id="30" creationId="{7E026B75-CEB2-D73E-5ECE-EE5DA9CFAAF5}"/>
          </ac:spMkLst>
        </pc:spChg>
        <pc:spChg chg="del">
          <ac:chgData name="Siegbert Rudolph" userId="2af4d44886c067cc" providerId="LiveId" clId="{C6BCCB6F-3D1A-4410-8055-51E9839771F8}" dt="2023-04-22T12:09:54.437" v="3945" actId="478"/>
          <ac:spMkLst>
            <pc:docMk/>
            <pc:sldMk cId="3902231488" sldId="1171"/>
            <ac:spMk id="30" creationId="{81A20F59-3F55-3197-BD68-26D060AEFBC2}"/>
          </ac:spMkLst>
        </pc:spChg>
        <pc:spChg chg="mod">
          <ac:chgData name="Siegbert Rudolph" userId="2af4d44886c067cc" providerId="LiveId" clId="{C6BCCB6F-3D1A-4410-8055-51E9839771F8}" dt="2023-04-24T05:29:15.654" v="8621" actId="1076"/>
          <ac:spMkLst>
            <pc:docMk/>
            <pc:sldMk cId="3902231488" sldId="1171"/>
            <ac:spMk id="30" creationId="{82F10BE5-4C2C-7790-EF89-253190E8E179}"/>
          </ac:spMkLst>
        </pc:spChg>
        <pc:spChg chg="add del mod">
          <ac:chgData name="Siegbert Rudolph" userId="2af4d44886c067cc" providerId="LiveId" clId="{C6BCCB6F-3D1A-4410-8055-51E9839771F8}" dt="2023-04-22T15:20:53.274" v="5957" actId="478"/>
          <ac:spMkLst>
            <pc:docMk/>
            <pc:sldMk cId="3902231488" sldId="1171"/>
            <ac:spMk id="31" creationId="{789C94F7-4DB6-94CB-B6AA-DFBDB257F9EF}"/>
          </ac:spMkLst>
        </pc:spChg>
        <pc:spChg chg="del">
          <ac:chgData name="Siegbert Rudolph" userId="2af4d44886c067cc" providerId="LiveId" clId="{C6BCCB6F-3D1A-4410-8055-51E9839771F8}" dt="2023-04-22T12:09:54.437" v="3945" actId="478"/>
          <ac:spMkLst>
            <pc:docMk/>
            <pc:sldMk cId="3902231488" sldId="1171"/>
            <ac:spMk id="31" creationId="{A0073306-D1C3-6A23-2758-C119C20CA045}"/>
          </ac:spMkLst>
        </pc:spChg>
        <pc:spChg chg="mod">
          <ac:chgData name="Siegbert Rudolph" userId="2af4d44886c067cc" providerId="LiveId" clId="{C6BCCB6F-3D1A-4410-8055-51E9839771F8}" dt="2023-04-24T05:28:50.226" v="8618" actId="1037"/>
          <ac:spMkLst>
            <pc:docMk/>
            <pc:sldMk cId="3902231488" sldId="1171"/>
            <ac:spMk id="31" creationId="{B56D427E-8F89-EBEF-42B6-95D7060A5B4D}"/>
          </ac:spMkLst>
        </pc:spChg>
        <pc:spChg chg="mod">
          <ac:chgData name="Siegbert Rudolph" userId="2af4d44886c067cc" providerId="LiveId" clId="{C6BCCB6F-3D1A-4410-8055-51E9839771F8}" dt="2023-04-24T05:28:50.226" v="8618" actId="1037"/>
          <ac:spMkLst>
            <pc:docMk/>
            <pc:sldMk cId="3902231488" sldId="1171"/>
            <ac:spMk id="32" creationId="{76FE16DF-8AC8-E13F-4DA6-2134E7BCEB0C}"/>
          </ac:spMkLst>
        </pc:spChg>
        <pc:spChg chg="del">
          <ac:chgData name="Siegbert Rudolph" userId="2af4d44886c067cc" providerId="LiveId" clId="{C6BCCB6F-3D1A-4410-8055-51E9839771F8}" dt="2023-04-22T12:09:54.437" v="3945" actId="478"/>
          <ac:spMkLst>
            <pc:docMk/>
            <pc:sldMk cId="3902231488" sldId="1171"/>
            <ac:spMk id="32" creationId="{8879A33D-F513-C4F5-28EC-01D1E6F388DE}"/>
          </ac:spMkLst>
        </pc:spChg>
        <pc:spChg chg="add del mod">
          <ac:chgData name="Siegbert Rudolph" userId="2af4d44886c067cc" providerId="LiveId" clId="{C6BCCB6F-3D1A-4410-8055-51E9839771F8}" dt="2023-04-22T15:20:53.274" v="5957" actId="478"/>
          <ac:spMkLst>
            <pc:docMk/>
            <pc:sldMk cId="3902231488" sldId="1171"/>
            <ac:spMk id="32" creationId="{BC34D10F-6784-BD33-8558-B552AAA4D029}"/>
          </ac:spMkLst>
        </pc:spChg>
        <pc:spChg chg="add del mod">
          <ac:chgData name="Siegbert Rudolph" userId="2af4d44886c067cc" providerId="LiveId" clId="{C6BCCB6F-3D1A-4410-8055-51E9839771F8}" dt="2023-04-22T15:20:53.274" v="5957" actId="478"/>
          <ac:spMkLst>
            <pc:docMk/>
            <pc:sldMk cId="3902231488" sldId="1171"/>
            <ac:spMk id="33" creationId="{37D5E594-819E-0728-E781-9D5CBA8A02A4}"/>
          </ac:spMkLst>
        </pc:spChg>
        <pc:spChg chg="del">
          <ac:chgData name="Siegbert Rudolph" userId="2af4d44886c067cc" providerId="LiveId" clId="{C6BCCB6F-3D1A-4410-8055-51E9839771F8}" dt="2023-04-22T12:09:54.437" v="3945" actId="478"/>
          <ac:spMkLst>
            <pc:docMk/>
            <pc:sldMk cId="3902231488" sldId="1171"/>
            <ac:spMk id="33" creationId="{79E195BE-D8AA-D7A1-4DC1-59E3AA105DB3}"/>
          </ac:spMkLst>
        </pc:spChg>
        <pc:spChg chg="mod">
          <ac:chgData name="Siegbert Rudolph" userId="2af4d44886c067cc" providerId="LiveId" clId="{C6BCCB6F-3D1A-4410-8055-51E9839771F8}" dt="2023-04-24T05:28:50.226" v="8618" actId="1037"/>
          <ac:spMkLst>
            <pc:docMk/>
            <pc:sldMk cId="3902231488" sldId="1171"/>
            <ac:spMk id="33" creationId="{C7367E7B-D030-68CB-D115-F34B8152D5DF}"/>
          </ac:spMkLst>
        </pc:spChg>
        <pc:spChg chg="add del mod">
          <ac:chgData name="Siegbert Rudolph" userId="2af4d44886c067cc" providerId="LiveId" clId="{C6BCCB6F-3D1A-4410-8055-51E9839771F8}" dt="2023-04-22T15:20:53.274" v="5957" actId="478"/>
          <ac:spMkLst>
            <pc:docMk/>
            <pc:sldMk cId="3902231488" sldId="1171"/>
            <ac:spMk id="34" creationId="{4D0E0FAF-319B-C7BC-C735-CD18A6C14E65}"/>
          </ac:spMkLst>
        </pc:spChg>
        <pc:spChg chg="mod">
          <ac:chgData name="Siegbert Rudolph" userId="2af4d44886c067cc" providerId="LiveId" clId="{C6BCCB6F-3D1A-4410-8055-51E9839771F8}" dt="2023-04-24T05:28:50.226" v="8618" actId="1037"/>
          <ac:spMkLst>
            <pc:docMk/>
            <pc:sldMk cId="3902231488" sldId="1171"/>
            <ac:spMk id="34" creationId="{EC983BA2-49BD-14E0-AD3C-C38DB1EF73B9}"/>
          </ac:spMkLst>
        </pc:spChg>
        <pc:spChg chg="add del mod">
          <ac:chgData name="Siegbert Rudolph" userId="2af4d44886c067cc" providerId="LiveId" clId="{C6BCCB6F-3D1A-4410-8055-51E9839771F8}" dt="2023-04-22T15:20:53.274" v="5957" actId="478"/>
          <ac:spMkLst>
            <pc:docMk/>
            <pc:sldMk cId="3902231488" sldId="1171"/>
            <ac:spMk id="35" creationId="{4568AFFD-6376-7C26-2FC3-96D1DE827AA8}"/>
          </ac:spMkLst>
        </pc:spChg>
        <pc:spChg chg="mod">
          <ac:chgData name="Siegbert Rudolph" userId="2af4d44886c067cc" providerId="LiveId" clId="{C6BCCB6F-3D1A-4410-8055-51E9839771F8}" dt="2023-04-24T05:28:50.226" v="8618" actId="1037"/>
          <ac:spMkLst>
            <pc:docMk/>
            <pc:sldMk cId="3902231488" sldId="1171"/>
            <ac:spMk id="35" creationId="{5B245105-588C-828A-C094-1A226E42D285}"/>
          </ac:spMkLst>
        </pc:spChg>
        <pc:spChg chg="del">
          <ac:chgData name="Siegbert Rudolph" userId="2af4d44886c067cc" providerId="LiveId" clId="{C6BCCB6F-3D1A-4410-8055-51E9839771F8}" dt="2023-04-22T12:09:54.437" v="3945" actId="478"/>
          <ac:spMkLst>
            <pc:docMk/>
            <pc:sldMk cId="3902231488" sldId="1171"/>
            <ac:spMk id="35" creationId="{E60ABCD5-F3F2-CBAC-69C7-983B44D352FA}"/>
          </ac:spMkLst>
        </pc:spChg>
        <pc:spChg chg="add del mod">
          <ac:chgData name="Siegbert Rudolph" userId="2af4d44886c067cc" providerId="LiveId" clId="{C6BCCB6F-3D1A-4410-8055-51E9839771F8}" dt="2023-04-22T15:20:53.274" v="5957" actId="478"/>
          <ac:spMkLst>
            <pc:docMk/>
            <pc:sldMk cId="3902231488" sldId="1171"/>
            <ac:spMk id="36" creationId="{1BCB6537-D0A9-77D3-2332-B23B6209F67B}"/>
          </ac:spMkLst>
        </pc:spChg>
        <pc:spChg chg="add del mod">
          <ac:chgData name="Siegbert Rudolph" userId="2af4d44886c067cc" providerId="LiveId" clId="{C6BCCB6F-3D1A-4410-8055-51E9839771F8}" dt="2023-04-22T12:09:54.437" v="3945" actId="478"/>
          <ac:spMkLst>
            <pc:docMk/>
            <pc:sldMk cId="3902231488" sldId="1171"/>
            <ac:spMk id="36" creationId="{F44A8D67-ACAF-3E60-4227-48A7974DF912}"/>
          </ac:spMkLst>
        </pc:spChg>
        <pc:spChg chg="del">
          <ac:chgData name="Siegbert Rudolph" userId="2af4d44886c067cc" providerId="LiveId" clId="{C6BCCB6F-3D1A-4410-8055-51E9839771F8}" dt="2023-04-22T12:09:54.437" v="3945" actId="478"/>
          <ac:spMkLst>
            <pc:docMk/>
            <pc:sldMk cId="3902231488" sldId="1171"/>
            <ac:spMk id="37" creationId="{0CE784FF-5766-A3BD-4619-EEFA6FB62183}"/>
          </ac:spMkLst>
        </pc:spChg>
        <pc:spChg chg="del">
          <ac:chgData name="Siegbert Rudolph" userId="2af4d44886c067cc" providerId="LiveId" clId="{C6BCCB6F-3D1A-4410-8055-51E9839771F8}" dt="2023-04-22T12:09:54.437" v="3945" actId="478"/>
          <ac:spMkLst>
            <pc:docMk/>
            <pc:sldMk cId="3902231488" sldId="1171"/>
            <ac:spMk id="38" creationId="{764B5370-72CB-8E9C-2E1E-91CFE21310BE}"/>
          </ac:spMkLst>
        </pc:spChg>
        <pc:spChg chg="add del mod">
          <ac:chgData name="Siegbert Rudolph" userId="2af4d44886c067cc" providerId="LiveId" clId="{C6BCCB6F-3D1A-4410-8055-51E9839771F8}" dt="2023-04-22T15:20:53.274" v="5957" actId="478"/>
          <ac:spMkLst>
            <pc:docMk/>
            <pc:sldMk cId="3902231488" sldId="1171"/>
            <ac:spMk id="38" creationId="{C688F085-59DF-B508-F1C1-09CB11F750BB}"/>
          </ac:spMkLst>
        </pc:spChg>
        <pc:spChg chg="add del mod">
          <ac:chgData name="Siegbert Rudolph" userId="2af4d44886c067cc" providerId="LiveId" clId="{C6BCCB6F-3D1A-4410-8055-51E9839771F8}" dt="2023-04-22T12:09:54.437" v="3945" actId="478"/>
          <ac:spMkLst>
            <pc:docMk/>
            <pc:sldMk cId="3902231488" sldId="1171"/>
            <ac:spMk id="39" creationId="{1E19286A-CC5A-6BEB-B237-581B4926E366}"/>
          </ac:spMkLst>
        </pc:spChg>
        <pc:spChg chg="add del mod">
          <ac:chgData name="Siegbert Rudolph" userId="2af4d44886c067cc" providerId="LiveId" clId="{C6BCCB6F-3D1A-4410-8055-51E9839771F8}" dt="2023-04-22T15:20:53.274" v="5957" actId="478"/>
          <ac:spMkLst>
            <pc:docMk/>
            <pc:sldMk cId="3902231488" sldId="1171"/>
            <ac:spMk id="39" creationId="{EE749E70-0943-68A2-C648-B5B97FD52529}"/>
          </ac:spMkLst>
        </pc:spChg>
        <pc:spChg chg="add del mod">
          <ac:chgData name="Siegbert Rudolph" userId="2af4d44886c067cc" providerId="LiveId" clId="{C6BCCB6F-3D1A-4410-8055-51E9839771F8}" dt="2023-04-22T15:20:53.274" v="5957" actId="478"/>
          <ac:spMkLst>
            <pc:docMk/>
            <pc:sldMk cId="3902231488" sldId="1171"/>
            <ac:spMk id="40" creationId="{D151CF40-DB67-7FBD-B97B-E6FBCE75D7F7}"/>
          </ac:spMkLst>
        </pc:spChg>
        <pc:spChg chg="del">
          <ac:chgData name="Siegbert Rudolph" userId="2af4d44886c067cc" providerId="LiveId" clId="{C6BCCB6F-3D1A-4410-8055-51E9839771F8}" dt="2023-04-22T10:55:20.376" v="3294" actId="478"/>
          <ac:spMkLst>
            <pc:docMk/>
            <pc:sldMk cId="3902231488" sldId="1171"/>
            <ac:spMk id="40" creationId="{DBFEBAAA-996B-A753-B503-E3C79BA0C05A}"/>
          </ac:spMkLst>
        </pc:spChg>
        <pc:spChg chg="del">
          <ac:chgData name="Siegbert Rudolph" userId="2af4d44886c067cc" providerId="LiveId" clId="{C6BCCB6F-3D1A-4410-8055-51E9839771F8}" dt="2023-04-22T10:55:20.376" v="3294" actId="478"/>
          <ac:spMkLst>
            <pc:docMk/>
            <pc:sldMk cId="3902231488" sldId="1171"/>
            <ac:spMk id="41" creationId="{6182371D-60E5-8570-AF7B-1B16288F94AB}"/>
          </ac:spMkLst>
        </pc:spChg>
        <pc:spChg chg="del">
          <ac:chgData name="Siegbert Rudolph" userId="2af4d44886c067cc" providerId="LiveId" clId="{C6BCCB6F-3D1A-4410-8055-51E9839771F8}" dt="2023-04-22T10:55:20.376" v="3294" actId="478"/>
          <ac:spMkLst>
            <pc:docMk/>
            <pc:sldMk cId="3902231488" sldId="1171"/>
            <ac:spMk id="42" creationId="{409B565D-8EB9-68FB-D4B4-BA765A6E02CC}"/>
          </ac:spMkLst>
        </pc:spChg>
        <pc:spChg chg="add del mod">
          <ac:chgData name="Siegbert Rudolph" userId="2af4d44886c067cc" providerId="LiveId" clId="{C6BCCB6F-3D1A-4410-8055-51E9839771F8}" dt="2023-04-22T15:20:53.274" v="5957" actId="478"/>
          <ac:spMkLst>
            <pc:docMk/>
            <pc:sldMk cId="3902231488" sldId="1171"/>
            <ac:spMk id="42" creationId="{9BE06083-A4A8-CD43-0D20-65643C4B49F0}"/>
          </ac:spMkLst>
        </pc:spChg>
        <pc:spChg chg="del">
          <ac:chgData name="Siegbert Rudolph" userId="2af4d44886c067cc" providerId="LiveId" clId="{C6BCCB6F-3D1A-4410-8055-51E9839771F8}" dt="2023-04-22T10:55:20.376" v="3294" actId="478"/>
          <ac:spMkLst>
            <pc:docMk/>
            <pc:sldMk cId="3902231488" sldId="1171"/>
            <ac:spMk id="43" creationId="{13BDB38B-FAA7-0098-9D2F-B60893B258FA}"/>
          </ac:spMkLst>
        </pc:spChg>
        <pc:spChg chg="add del mod">
          <ac:chgData name="Siegbert Rudolph" userId="2af4d44886c067cc" providerId="LiveId" clId="{C6BCCB6F-3D1A-4410-8055-51E9839771F8}" dt="2023-04-22T15:20:53.274" v="5957" actId="478"/>
          <ac:spMkLst>
            <pc:docMk/>
            <pc:sldMk cId="3902231488" sldId="1171"/>
            <ac:spMk id="43" creationId="{7BA14887-02B0-A09A-61A9-5CC59877ACD3}"/>
          </ac:spMkLst>
        </pc:spChg>
        <pc:spChg chg="add del mod">
          <ac:chgData name="Siegbert Rudolph" userId="2af4d44886c067cc" providerId="LiveId" clId="{C6BCCB6F-3D1A-4410-8055-51E9839771F8}" dt="2023-04-22T15:20:53.274" v="5957" actId="478"/>
          <ac:spMkLst>
            <pc:docMk/>
            <pc:sldMk cId="3902231488" sldId="1171"/>
            <ac:spMk id="44" creationId="{11404602-9297-8455-0FEC-7B0EAEDC065E}"/>
          </ac:spMkLst>
        </pc:spChg>
        <pc:spChg chg="del">
          <ac:chgData name="Siegbert Rudolph" userId="2af4d44886c067cc" providerId="LiveId" clId="{C6BCCB6F-3D1A-4410-8055-51E9839771F8}" dt="2023-04-22T10:55:20.376" v="3294" actId="478"/>
          <ac:spMkLst>
            <pc:docMk/>
            <pc:sldMk cId="3902231488" sldId="1171"/>
            <ac:spMk id="44" creationId="{78F25977-8218-6BB4-84A7-9F9388CB3B36}"/>
          </ac:spMkLst>
        </pc:spChg>
        <pc:spChg chg="del">
          <ac:chgData name="Siegbert Rudolph" userId="2af4d44886c067cc" providerId="LiveId" clId="{C6BCCB6F-3D1A-4410-8055-51E9839771F8}" dt="2023-04-22T10:55:20.376" v="3294" actId="478"/>
          <ac:spMkLst>
            <pc:docMk/>
            <pc:sldMk cId="3902231488" sldId="1171"/>
            <ac:spMk id="45" creationId="{8A2C1574-F58E-155F-5DAC-FF09637FDD50}"/>
          </ac:spMkLst>
        </pc:spChg>
        <pc:spChg chg="add del mod">
          <ac:chgData name="Siegbert Rudolph" userId="2af4d44886c067cc" providerId="LiveId" clId="{C6BCCB6F-3D1A-4410-8055-51E9839771F8}" dt="2023-04-22T15:20:53.274" v="5957" actId="478"/>
          <ac:spMkLst>
            <pc:docMk/>
            <pc:sldMk cId="3902231488" sldId="1171"/>
            <ac:spMk id="45" creationId="{D34D2BF6-8A71-90CC-FA48-9E3CFE4C3C37}"/>
          </ac:spMkLst>
        </pc:spChg>
        <pc:spChg chg="add del mod">
          <ac:chgData name="Siegbert Rudolph" userId="2af4d44886c067cc" providerId="LiveId" clId="{C6BCCB6F-3D1A-4410-8055-51E9839771F8}" dt="2023-04-22T15:20:53.274" v="5957" actId="478"/>
          <ac:spMkLst>
            <pc:docMk/>
            <pc:sldMk cId="3902231488" sldId="1171"/>
            <ac:spMk id="46" creationId="{892BC69B-33EA-48FC-696B-7E1C76951910}"/>
          </ac:spMkLst>
        </pc:spChg>
        <pc:spChg chg="del">
          <ac:chgData name="Siegbert Rudolph" userId="2af4d44886c067cc" providerId="LiveId" clId="{C6BCCB6F-3D1A-4410-8055-51E9839771F8}" dt="2023-04-22T12:09:54.437" v="3945" actId="478"/>
          <ac:spMkLst>
            <pc:docMk/>
            <pc:sldMk cId="3902231488" sldId="1171"/>
            <ac:spMk id="46" creationId="{EA4B55A4-61DE-6A4C-11BB-D62FBE1E730C}"/>
          </ac:spMkLst>
        </pc:spChg>
        <pc:spChg chg="add del mod">
          <ac:chgData name="Siegbert Rudolph" userId="2af4d44886c067cc" providerId="LiveId" clId="{C6BCCB6F-3D1A-4410-8055-51E9839771F8}" dt="2023-04-22T15:20:53.274" v="5957" actId="478"/>
          <ac:spMkLst>
            <pc:docMk/>
            <pc:sldMk cId="3902231488" sldId="1171"/>
            <ac:spMk id="47" creationId="{74EC9292-3ED9-36B3-DA35-5FC8FEFF5DEC}"/>
          </ac:spMkLst>
        </pc:spChg>
        <pc:spChg chg="del">
          <ac:chgData name="Siegbert Rudolph" userId="2af4d44886c067cc" providerId="LiveId" clId="{C6BCCB6F-3D1A-4410-8055-51E9839771F8}" dt="2023-04-22T12:09:54.437" v="3945" actId="478"/>
          <ac:spMkLst>
            <pc:docMk/>
            <pc:sldMk cId="3902231488" sldId="1171"/>
            <ac:spMk id="47" creationId="{C36DA720-AB1F-4FDD-9AC2-07E090E1FB23}"/>
          </ac:spMkLst>
        </pc:spChg>
        <pc:spChg chg="add del mod">
          <ac:chgData name="Siegbert Rudolph" userId="2af4d44886c067cc" providerId="LiveId" clId="{C6BCCB6F-3D1A-4410-8055-51E9839771F8}" dt="2023-04-22T15:20:53.274" v="5957" actId="478"/>
          <ac:spMkLst>
            <pc:docMk/>
            <pc:sldMk cId="3902231488" sldId="1171"/>
            <ac:spMk id="48" creationId="{92A053FB-64B2-3C3A-ED37-971669C2FC3C}"/>
          </ac:spMkLst>
        </pc:spChg>
        <pc:spChg chg="del">
          <ac:chgData name="Siegbert Rudolph" userId="2af4d44886c067cc" providerId="LiveId" clId="{C6BCCB6F-3D1A-4410-8055-51E9839771F8}" dt="2023-04-22T12:09:54.437" v="3945" actId="478"/>
          <ac:spMkLst>
            <pc:docMk/>
            <pc:sldMk cId="3902231488" sldId="1171"/>
            <ac:spMk id="48" creationId="{E1B6787B-91CB-4A2D-8611-216CEA5F6A69}"/>
          </ac:spMkLst>
        </pc:spChg>
        <pc:spChg chg="del">
          <ac:chgData name="Siegbert Rudolph" userId="2af4d44886c067cc" providerId="LiveId" clId="{C6BCCB6F-3D1A-4410-8055-51E9839771F8}" dt="2023-04-22T12:09:54.437" v="3945" actId="478"/>
          <ac:spMkLst>
            <pc:docMk/>
            <pc:sldMk cId="3902231488" sldId="1171"/>
            <ac:spMk id="49" creationId="{0722C5E1-3E90-36EF-E1B6-9B8B354B80F1}"/>
          </ac:spMkLst>
        </pc:spChg>
        <pc:spChg chg="add del mod">
          <ac:chgData name="Siegbert Rudolph" userId="2af4d44886c067cc" providerId="LiveId" clId="{C6BCCB6F-3D1A-4410-8055-51E9839771F8}" dt="2023-04-22T15:20:53.274" v="5957" actId="478"/>
          <ac:spMkLst>
            <pc:docMk/>
            <pc:sldMk cId="3902231488" sldId="1171"/>
            <ac:spMk id="49" creationId="{6BF57AA5-AC40-EAFB-7C6C-D0E898372D55}"/>
          </ac:spMkLst>
        </pc:spChg>
        <pc:spChg chg="add del mod">
          <ac:chgData name="Siegbert Rudolph" userId="2af4d44886c067cc" providerId="LiveId" clId="{C6BCCB6F-3D1A-4410-8055-51E9839771F8}" dt="2023-04-22T15:20:53.274" v="5957" actId="478"/>
          <ac:spMkLst>
            <pc:docMk/>
            <pc:sldMk cId="3902231488" sldId="1171"/>
            <ac:spMk id="50" creationId="{07871708-9B67-DA65-3AEC-BC8B09367F2B}"/>
          </ac:spMkLst>
        </pc:spChg>
        <pc:spChg chg="del">
          <ac:chgData name="Siegbert Rudolph" userId="2af4d44886c067cc" providerId="LiveId" clId="{C6BCCB6F-3D1A-4410-8055-51E9839771F8}" dt="2023-04-22T12:09:54.437" v="3945" actId="478"/>
          <ac:spMkLst>
            <pc:docMk/>
            <pc:sldMk cId="3902231488" sldId="1171"/>
            <ac:spMk id="50" creationId="{25DE9968-BFE7-4D6E-996C-8CF03B15054E}"/>
          </ac:spMkLst>
        </pc:spChg>
        <pc:spChg chg="add del mod">
          <ac:chgData name="Siegbert Rudolph" userId="2af4d44886c067cc" providerId="LiveId" clId="{C6BCCB6F-3D1A-4410-8055-51E9839771F8}" dt="2023-04-22T15:20:53.274" v="5957" actId="478"/>
          <ac:spMkLst>
            <pc:docMk/>
            <pc:sldMk cId="3902231488" sldId="1171"/>
            <ac:spMk id="51" creationId="{35AD7E53-7DCB-E690-21DC-E783BADFCBEA}"/>
          </ac:spMkLst>
        </pc:spChg>
        <pc:spChg chg="del">
          <ac:chgData name="Siegbert Rudolph" userId="2af4d44886c067cc" providerId="LiveId" clId="{C6BCCB6F-3D1A-4410-8055-51E9839771F8}" dt="2023-04-22T12:09:54.437" v="3945" actId="478"/>
          <ac:spMkLst>
            <pc:docMk/>
            <pc:sldMk cId="3902231488" sldId="1171"/>
            <ac:spMk id="51" creationId="{585F88BE-9B43-4516-B271-963E51F9814E}"/>
          </ac:spMkLst>
        </pc:spChg>
        <pc:spChg chg="add del mod">
          <ac:chgData name="Siegbert Rudolph" userId="2af4d44886c067cc" providerId="LiveId" clId="{C6BCCB6F-3D1A-4410-8055-51E9839771F8}" dt="2023-04-22T15:20:53.274" v="5957" actId="478"/>
          <ac:spMkLst>
            <pc:docMk/>
            <pc:sldMk cId="3902231488" sldId="1171"/>
            <ac:spMk id="52" creationId="{D1A17360-986E-A72F-686C-919BE2AF8D4D}"/>
          </ac:spMkLst>
        </pc:spChg>
        <pc:spChg chg="del">
          <ac:chgData name="Siegbert Rudolph" userId="2af4d44886c067cc" providerId="LiveId" clId="{C6BCCB6F-3D1A-4410-8055-51E9839771F8}" dt="2023-04-22T12:09:54.437" v="3945" actId="478"/>
          <ac:spMkLst>
            <pc:docMk/>
            <pc:sldMk cId="3902231488" sldId="1171"/>
            <ac:spMk id="52" creationId="{EBDB8D54-4EF8-4C9E-9B11-B46195961639}"/>
          </ac:spMkLst>
        </pc:spChg>
        <pc:spChg chg="add del mod">
          <ac:chgData name="Siegbert Rudolph" userId="2af4d44886c067cc" providerId="LiveId" clId="{C6BCCB6F-3D1A-4410-8055-51E9839771F8}" dt="2023-04-22T15:20:53.274" v="5957" actId="478"/>
          <ac:spMkLst>
            <pc:docMk/>
            <pc:sldMk cId="3902231488" sldId="1171"/>
            <ac:spMk id="53" creationId="{9A2FD9B9-BD5A-D170-13B7-E7DEDAAD6850}"/>
          </ac:spMkLst>
        </pc:spChg>
        <pc:spChg chg="del">
          <ac:chgData name="Siegbert Rudolph" userId="2af4d44886c067cc" providerId="LiveId" clId="{C6BCCB6F-3D1A-4410-8055-51E9839771F8}" dt="2023-04-22T12:09:54.437" v="3945" actId="478"/>
          <ac:spMkLst>
            <pc:docMk/>
            <pc:sldMk cId="3902231488" sldId="1171"/>
            <ac:spMk id="53" creationId="{F1680C45-9E25-4F25-AE36-C5DE4FF79C8D}"/>
          </ac:spMkLst>
        </pc:spChg>
        <pc:spChg chg="del">
          <ac:chgData name="Siegbert Rudolph" userId="2af4d44886c067cc" providerId="LiveId" clId="{C6BCCB6F-3D1A-4410-8055-51E9839771F8}" dt="2023-04-22T12:09:54.437" v="3945" actId="478"/>
          <ac:spMkLst>
            <pc:docMk/>
            <pc:sldMk cId="3902231488" sldId="1171"/>
            <ac:spMk id="54" creationId="{3B867DE1-3279-C264-30AC-1A8FF34D9DF8}"/>
          </ac:spMkLst>
        </pc:spChg>
        <pc:spChg chg="add del mod">
          <ac:chgData name="Siegbert Rudolph" userId="2af4d44886c067cc" providerId="LiveId" clId="{C6BCCB6F-3D1A-4410-8055-51E9839771F8}" dt="2023-04-22T15:20:53.274" v="5957" actId="478"/>
          <ac:spMkLst>
            <pc:docMk/>
            <pc:sldMk cId="3902231488" sldId="1171"/>
            <ac:spMk id="54" creationId="{BE0F8A04-3B0C-E404-27FF-2DC0CD6F0783}"/>
          </ac:spMkLst>
        </pc:spChg>
        <pc:spChg chg="add del mod">
          <ac:chgData name="Siegbert Rudolph" userId="2af4d44886c067cc" providerId="LiveId" clId="{C6BCCB6F-3D1A-4410-8055-51E9839771F8}" dt="2023-04-22T15:20:53.274" v="5957" actId="478"/>
          <ac:spMkLst>
            <pc:docMk/>
            <pc:sldMk cId="3902231488" sldId="1171"/>
            <ac:spMk id="55" creationId="{262EDE08-6CA4-B5AD-40A1-92B27DDF133E}"/>
          </ac:spMkLst>
        </pc:spChg>
        <pc:spChg chg="del">
          <ac:chgData name="Siegbert Rudolph" userId="2af4d44886c067cc" providerId="LiveId" clId="{C6BCCB6F-3D1A-4410-8055-51E9839771F8}" dt="2023-04-22T12:09:54.437" v="3945" actId="478"/>
          <ac:spMkLst>
            <pc:docMk/>
            <pc:sldMk cId="3902231488" sldId="1171"/>
            <ac:spMk id="55" creationId="{D9BDB5A4-8A51-9680-5DC0-C2552A734104}"/>
          </ac:spMkLst>
        </pc:spChg>
        <pc:spChg chg="add del mod">
          <ac:chgData name="Siegbert Rudolph" userId="2af4d44886c067cc" providerId="LiveId" clId="{C6BCCB6F-3D1A-4410-8055-51E9839771F8}" dt="2023-04-22T15:20:53.274" v="5957" actId="478"/>
          <ac:spMkLst>
            <pc:docMk/>
            <pc:sldMk cId="3902231488" sldId="1171"/>
            <ac:spMk id="56" creationId="{1746CC74-8A9A-F491-0C54-C2B188C505BA}"/>
          </ac:spMkLst>
        </pc:spChg>
        <pc:spChg chg="del">
          <ac:chgData name="Siegbert Rudolph" userId="2af4d44886c067cc" providerId="LiveId" clId="{C6BCCB6F-3D1A-4410-8055-51E9839771F8}" dt="2023-04-22T12:09:54.437" v="3945" actId="478"/>
          <ac:spMkLst>
            <pc:docMk/>
            <pc:sldMk cId="3902231488" sldId="1171"/>
            <ac:spMk id="56" creationId="{7B1FED74-3458-D91E-75FF-288FF0BE879D}"/>
          </ac:spMkLst>
        </pc:spChg>
        <pc:spChg chg="del">
          <ac:chgData name="Siegbert Rudolph" userId="2af4d44886c067cc" providerId="LiveId" clId="{C6BCCB6F-3D1A-4410-8055-51E9839771F8}" dt="2023-04-22T12:09:54.437" v="3945" actId="478"/>
          <ac:spMkLst>
            <pc:docMk/>
            <pc:sldMk cId="3902231488" sldId="1171"/>
            <ac:spMk id="57" creationId="{A41D9A42-AC0D-BD04-EE5F-A8A918F3C6CF}"/>
          </ac:spMkLst>
        </pc:spChg>
        <pc:spChg chg="add del mod">
          <ac:chgData name="Siegbert Rudolph" userId="2af4d44886c067cc" providerId="LiveId" clId="{C6BCCB6F-3D1A-4410-8055-51E9839771F8}" dt="2023-04-22T15:20:53.274" v="5957" actId="478"/>
          <ac:spMkLst>
            <pc:docMk/>
            <pc:sldMk cId="3902231488" sldId="1171"/>
            <ac:spMk id="57" creationId="{F4517EF7-6A58-4432-1781-3B5860E8E720}"/>
          </ac:spMkLst>
        </pc:spChg>
        <pc:spChg chg="add del mod">
          <ac:chgData name="Siegbert Rudolph" userId="2af4d44886c067cc" providerId="LiveId" clId="{C6BCCB6F-3D1A-4410-8055-51E9839771F8}" dt="2023-04-22T15:20:53.274" v="5957" actId="478"/>
          <ac:spMkLst>
            <pc:docMk/>
            <pc:sldMk cId="3902231488" sldId="1171"/>
            <ac:spMk id="58" creationId="{A359FF20-CA0F-4F75-0B16-E8372AF237BB}"/>
          </ac:spMkLst>
        </pc:spChg>
        <pc:spChg chg="del">
          <ac:chgData name="Siegbert Rudolph" userId="2af4d44886c067cc" providerId="LiveId" clId="{C6BCCB6F-3D1A-4410-8055-51E9839771F8}" dt="2023-04-22T12:09:54.437" v="3945" actId="478"/>
          <ac:spMkLst>
            <pc:docMk/>
            <pc:sldMk cId="3902231488" sldId="1171"/>
            <ac:spMk id="58" creationId="{E48D0DC1-82C3-F5A8-714B-22EA6E0B0BF1}"/>
          </ac:spMkLst>
        </pc:spChg>
        <pc:spChg chg="del">
          <ac:chgData name="Siegbert Rudolph" userId="2af4d44886c067cc" providerId="LiveId" clId="{C6BCCB6F-3D1A-4410-8055-51E9839771F8}" dt="2023-04-22T12:09:54.437" v="3945" actId="478"/>
          <ac:spMkLst>
            <pc:docMk/>
            <pc:sldMk cId="3902231488" sldId="1171"/>
            <ac:spMk id="59" creationId="{702F9499-DC20-5281-4212-7FD119E8E521}"/>
          </ac:spMkLst>
        </pc:spChg>
        <pc:spChg chg="add del mod">
          <ac:chgData name="Siegbert Rudolph" userId="2af4d44886c067cc" providerId="LiveId" clId="{C6BCCB6F-3D1A-4410-8055-51E9839771F8}" dt="2023-04-22T15:20:53.274" v="5957" actId="478"/>
          <ac:spMkLst>
            <pc:docMk/>
            <pc:sldMk cId="3902231488" sldId="1171"/>
            <ac:spMk id="60" creationId="{4D893865-C146-4004-F6D1-F8914B342EF7}"/>
          </ac:spMkLst>
        </pc:spChg>
        <pc:spChg chg="del">
          <ac:chgData name="Siegbert Rudolph" userId="2af4d44886c067cc" providerId="LiveId" clId="{C6BCCB6F-3D1A-4410-8055-51E9839771F8}" dt="2023-04-22T12:09:54.437" v="3945" actId="478"/>
          <ac:spMkLst>
            <pc:docMk/>
            <pc:sldMk cId="3902231488" sldId="1171"/>
            <ac:spMk id="60" creationId="{AECAB214-04FB-F681-274D-45DF052CEFD6}"/>
          </ac:spMkLst>
        </pc:spChg>
        <pc:spChg chg="del">
          <ac:chgData name="Siegbert Rudolph" userId="2af4d44886c067cc" providerId="LiveId" clId="{C6BCCB6F-3D1A-4410-8055-51E9839771F8}" dt="2023-04-22T11:39:46.173" v="3505" actId="478"/>
          <ac:spMkLst>
            <pc:docMk/>
            <pc:sldMk cId="3902231488" sldId="1171"/>
            <ac:spMk id="61" creationId="{746D2C0B-FCCB-594E-0C9B-6B27BEC59166}"/>
          </ac:spMkLst>
        </pc:spChg>
        <pc:spChg chg="add del mod">
          <ac:chgData name="Siegbert Rudolph" userId="2af4d44886c067cc" providerId="LiveId" clId="{C6BCCB6F-3D1A-4410-8055-51E9839771F8}" dt="2023-04-22T15:20:53.274" v="5957" actId="478"/>
          <ac:spMkLst>
            <pc:docMk/>
            <pc:sldMk cId="3902231488" sldId="1171"/>
            <ac:spMk id="61" creationId="{BFD0590F-9902-4A06-14E8-A6BC9B9BCCC8}"/>
          </ac:spMkLst>
        </pc:spChg>
        <pc:spChg chg="add del mod">
          <ac:chgData name="Siegbert Rudolph" userId="2af4d44886c067cc" providerId="LiveId" clId="{C6BCCB6F-3D1A-4410-8055-51E9839771F8}" dt="2023-04-22T15:20:53.274" v="5957" actId="478"/>
          <ac:spMkLst>
            <pc:docMk/>
            <pc:sldMk cId="3902231488" sldId="1171"/>
            <ac:spMk id="62" creationId="{3B731614-D6B9-3EFE-15D8-E8703D2FC6A7}"/>
          </ac:spMkLst>
        </pc:spChg>
        <pc:spChg chg="del">
          <ac:chgData name="Siegbert Rudolph" userId="2af4d44886c067cc" providerId="LiveId" clId="{C6BCCB6F-3D1A-4410-8055-51E9839771F8}" dt="2023-04-22T11:39:46.173" v="3505" actId="478"/>
          <ac:spMkLst>
            <pc:docMk/>
            <pc:sldMk cId="3902231488" sldId="1171"/>
            <ac:spMk id="62" creationId="{E84A2693-3972-3785-BB4F-BFDC7F944FC0}"/>
          </ac:spMkLst>
        </pc:spChg>
        <pc:spChg chg="add del mod">
          <ac:chgData name="Siegbert Rudolph" userId="2af4d44886c067cc" providerId="LiveId" clId="{C6BCCB6F-3D1A-4410-8055-51E9839771F8}" dt="2023-04-22T12:09:54.437" v="3945" actId="478"/>
          <ac:spMkLst>
            <pc:docMk/>
            <pc:sldMk cId="3902231488" sldId="1171"/>
            <ac:spMk id="63" creationId="{01002B6D-A41D-70CD-E7F2-D07443758D66}"/>
          </ac:spMkLst>
        </pc:spChg>
        <pc:spChg chg="add del mod">
          <ac:chgData name="Siegbert Rudolph" userId="2af4d44886c067cc" providerId="LiveId" clId="{C6BCCB6F-3D1A-4410-8055-51E9839771F8}" dt="2023-04-22T15:20:53.274" v="5957" actId="478"/>
          <ac:spMkLst>
            <pc:docMk/>
            <pc:sldMk cId="3902231488" sldId="1171"/>
            <ac:spMk id="63" creationId="{82078932-B533-4A74-6009-BCDFBE0CF875}"/>
          </ac:spMkLst>
        </pc:spChg>
        <pc:spChg chg="add del mod">
          <ac:chgData name="Siegbert Rudolph" userId="2af4d44886c067cc" providerId="LiveId" clId="{C6BCCB6F-3D1A-4410-8055-51E9839771F8}" dt="2023-04-22T15:20:53.274" v="5957" actId="478"/>
          <ac:spMkLst>
            <pc:docMk/>
            <pc:sldMk cId="3902231488" sldId="1171"/>
            <ac:spMk id="64" creationId="{07973BF3-8822-2CB4-98BF-BC77CFB07E34}"/>
          </ac:spMkLst>
        </pc:spChg>
        <pc:spChg chg="del">
          <ac:chgData name="Siegbert Rudolph" userId="2af4d44886c067cc" providerId="LiveId" clId="{C6BCCB6F-3D1A-4410-8055-51E9839771F8}" dt="2023-04-22T12:09:54.437" v="3945" actId="478"/>
          <ac:spMkLst>
            <pc:docMk/>
            <pc:sldMk cId="3902231488" sldId="1171"/>
            <ac:spMk id="64" creationId="{3BC65CA1-F428-2A44-4D70-C92C6B1F5495}"/>
          </ac:spMkLst>
        </pc:spChg>
        <pc:spChg chg="del">
          <ac:chgData name="Siegbert Rudolph" userId="2af4d44886c067cc" providerId="LiveId" clId="{C6BCCB6F-3D1A-4410-8055-51E9839771F8}" dt="2023-04-22T12:09:54.437" v="3945" actId="478"/>
          <ac:spMkLst>
            <pc:docMk/>
            <pc:sldMk cId="3902231488" sldId="1171"/>
            <ac:spMk id="65" creationId="{90311ACE-DBD9-876D-4791-83273EB3434C}"/>
          </ac:spMkLst>
        </pc:spChg>
        <pc:spChg chg="add del mod">
          <ac:chgData name="Siegbert Rudolph" userId="2af4d44886c067cc" providerId="LiveId" clId="{C6BCCB6F-3D1A-4410-8055-51E9839771F8}" dt="2023-04-22T15:20:53.274" v="5957" actId="478"/>
          <ac:spMkLst>
            <pc:docMk/>
            <pc:sldMk cId="3902231488" sldId="1171"/>
            <ac:spMk id="65" creationId="{C8A5AE1C-10D7-B271-76C8-53A8987D3201}"/>
          </ac:spMkLst>
        </pc:spChg>
        <pc:spChg chg="add del mod">
          <ac:chgData name="Siegbert Rudolph" userId="2af4d44886c067cc" providerId="LiveId" clId="{C6BCCB6F-3D1A-4410-8055-51E9839771F8}" dt="2023-04-22T15:20:53.274" v="5957" actId="478"/>
          <ac:spMkLst>
            <pc:docMk/>
            <pc:sldMk cId="3902231488" sldId="1171"/>
            <ac:spMk id="66" creationId="{B4409396-51E2-BB1F-0B50-6759BEF6AEE7}"/>
          </ac:spMkLst>
        </pc:spChg>
        <pc:spChg chg="add del mod">
          <ac:chgData name="Siegbert Rudolph" userId="2af4d44886c067cc" providerId="LiveId" clId="{C6BCCB6F-3D1A-4410-8055-51E9839771F8}" dt="2023-04-22T12:09:54.437" v="3945" actId="478"/>
          <ac:spMkLst>
            <pc:docMk/>
            <pc:sldMk cId="3902231488" sldId="1171"/>
            <ac:spMk id="66" creationId="{DD8A5CDA-26E6-5152-269B-D3AF415E6966}"/>
          </ac:spMkLst>
        </pc:spChg>
        <pc:spChg chg="add del mod">
          <ac:chgData name="Siegbert Rudolph" userId="2af4d44886c067cc" providerId="LiveId" clId="{C6BCCB6F-3D1A-4410-8055-51E9839771F8}" dt="2023-04-22T12:09:54.437" v="3945" actId="478"/>
          <ac:spMkLst>
            <pc:docMk/>
            <pc:sldMk cId="3902231488" sldId="1171"/>
            <ac:spMk id="67" creationId="{7BCE6AF0-83CD-6A9F-C0DF-173F32004A38}"/>
          </ac:spMkLst>
        </pc:spChg>
        <pc:spChg chg="add del mod">
          <ac:chgData name="Siegbert Rudolph" userId="2af4d44886c067cc" providerId="LiveId" clId="{C6BCCB6F-3D1A-4410-8055-51E9839771F8}" dt="2023-04-22T15:20:53.274" v="5957" actId="478"/>
          <ac:spMkLst>
            <pc:docMk/>
            <pc:sldMk cId="3902231488" sldId="1171"/>
            <ac:spMk id="68" creationId="{8206D953-5C4F-E1E5-7254-9A29311913F4}"/>
          </ac:spMkLst>
        </pc:spChg>
        <pc:spChg chg="add del mod">
          <ac:chgData name="Siegbert Rudolph" userId="2af4d44886c067cc" providerId="LiveId" clId="{C6BCCB6F-3D1A-4410-8055-51E9839771F8}" dt="2023-04-22T12:09:54.437" v="3945" actId="478"/>
          <ac:spMkLst>
            <pc:docMk/>
            <pc:sldMk cId="3902231488" sldId="1171"/>
            <ac:spMk id="68" creationId="{99793DA1-04A9-E769-C11B-9D9791DB863D}"/>
          </ac:spMkLst>
        </pc:spChg>
        <pc:spChg chg="add del mod">
          <ac:chgData name="Siegbert Rudolph" userId="2af4d44886c067cc" providerId="LiveId" clId="{C6BCCB6F-3D1A-4410-8055-51E9839771F8}" dt="2023-04-22T15:20:53.274" v="5957" actId="478"/>
          <ac:spMkLst>
            <pc:docMk/>
            <pc:sldMk cId="3902231488" sldId="1171"/>
            <ac:spMk id="69" creationId="{31565B94-373F-0DCE-F8AF-5FCA45BFF953}"/>
          </ac:spMkLst>
        </pc:spChg>
        <pc:spChg chg="del">
          <ac:chgData name="Siegbert Rudolph" userId="2af4d44886c067cc" providerId="LiveId" clId="{C6BCCB6F-3D1A-4410-8055-51E9839771F8}" dt="2023-04-22T12:09:54.437" v="3945" actId="478"/>
          <ac:spMkLst>
            <pc:docMk/>
            <pc:sldMk cId="3902231488" sldId="1171"/>
            <ac:spMk id="69" creationId="{9B2ED296-A29A-8895-E76B-B513AAA61054}"/>
          </ac:spMkLst>
        </pc:spChg>
        <pc:spChg chg="add del mod">
          <ac:chgData name="Siegbert Rudolph" userId="2af4d44886c067cc" providerId="LiveId" clId="{C6BCCB6F-3D1A-4410-8055-51E9839771F8}" dt="2023-04-22T15:20:53.274" v="5957" actId="478"/>
          <ac:spMkLst>
            <pc:docMk/>
            <pc:sldMk cId="3902231488" sldId="1171"/>
            <ac:spMk id="70" creationId="{71BC8512-399A-3143-E14C-220609975920}"/>
          </ac:spMkLst>
        </pc:spChg>
        <pc:spChg chg="del">
          <ac:chgData name="Siegbert Rudolph" userId="2af4d44886c067cc" providerId="LiveId" clId="{C6BCCB6F-3D1A-4410-8055-51E9839771F8}" dt="2023-04-22T12:09:54.437" v="3945" actId="478"/>
          <ac:spMkLst>
            <pc:docMk/>
            <pc:sldMk cId="3902231488" sldId="1171"/>
            <ac:spMk id="70" creationId="{9DD91EFC-E8DF-9864-D7D5-5174ED52E17C}"/>
          </ac:spMkLst>
        </pc:spChg>
        <pc:spChg chg="add del mod">
          <ac:chgData name="Siegbert Rudolph" userId="2af4d44886c067cc" providerId="LiveId" clId="{C6BCCB6F-3D1A-4410-8055-51E9839771F8}" dt="2023-04-22T12:09:54.437" v="3945" actId="478"/>
          <ac:spMkLst>
            <pc:docMk/>
            <pc:sldMk cId="3902231488" sldId="1171"/>
            <ac:spMk id="71" creationId="{B0D0306E-1A53-9BD7-A52E-5B29B65C45D6}"/>
          </ac:spMkLst>
        </pc:spChg>
        <pc:spChg chg="add del mod">
          <ac:chgData name="Siegbert Rudolph" userId="2af4d44886c067cc" providerId="LiveId" clId="{C6BCCB6F-3D1A-4410-8055-51E9839771F8}" dt="2023-04-22T15:20:53.274" v="5957" actId="478"/>
          <ac:spMkLst>
            <pc:docMk/>
            <pc:sldMk cId="3902231488" sldId="1171"/>
            <ac:spMk id="71" creationId="{B5800A87-94B4-05B5-5546-8102ECC90DDF}"/>
          </ac:spMkLst>
        </pc:spChg>
        <pc:spChg chg="add del mod">
          <ac:chgData name="Siegbert Rudolph" userId="2af4d44886c067cc" providerId="LiveId" clId="{C6BCCB6F-3D1A-4410-8055-51E9839771F8}" dt="2023-04-22T12:09:54.437" v="3945" actId="478"/>
          <ac:spMkLst>
            <pc:docMk/>
            <pc:sldMk cId="3902231488" sldId="1171"/>
            <ac:spMk id="72" creationId="{6EC89749-8D2C-4E72-C6A9-32A6138B15DF}"/>
          </ac:spMkLst>
        </pc:spChg>
        <pc:spChg chg="add del mod">
          <ac:chgData name="Siegbert Rudolph" userId="2af4d44886c067cc" providerId="LiveId" clId="{C6BCCB6F-3D1A-4410-8055-51E9839771F8}" dt="2023-04-22T15:20:53.274" v="5957" actId="478"/>
          <ac:spMkLst>
            <pc:docMk/>
            <pc:sldMk cId="3902231488" sldId="1171"/>
            <ac:spMk id="72" creationId="{B21D527B-FCF1-D9E0-3508-EC68CBCC4D9A}"/>
          </ac:spMkLst>
        </pc:spChg>
        <pc:spChg chg="del">
          <ac:chgData name="Siegbert Rudolph" userId="2af4d44886c067cc" providerId="LiveId" clId="{C6BCCB6F-3D1A-4410-8055-51E9839771F8}" dt="2023-04-22T12:09:54.437" v="3945" actId="478"/>
          <ac:spMkLst>
            <pc:docMk/>
            <pc:sldMk cId="3902231488" sldId="1171"/>
            <ac:spMk id="73" creationId="{AE656F8A-3EDF-9FCA-2727-DB2AC75E73B3}"/>
          </ac:spMkLst>
        </pc:spChg>
        <pc:spChg chg="add del mod">
          <ac:chgData name="Siegbert Rudolph" userId="2af4d44886c067cc" providerId="LiveId" clId="{C6BCCB6F-3D1A-4410-8055-51E9839771F8}" dt="2023-04-22T15:20:53.274" v="5957" actId="478"/>
          <ac:spMkLst>
            <pc:docMk/>
            <pc:sldMk cId="3902231488" sldId="1171"/>
            <ac:spMk id="73" creationId="{EDA23068-F9BD-8262-5D15-CDA47079DF4C}"/>
          </ac:spMkLst>
        </pc:spChg>
        <pc:spChg chg="del">
          <ac:chgData name="Siegbert Rudolph" userId="2af4d44886c067cc" providerId="LiveId" clId="{C6BCCB6F-3D1A-4410-8055-51E9839771F8}" dt="2023-04-22T12:09:54.437" v="3945" actId="478"/>
          <ac:spMkLst>
            <pc:docMk/>
            <pc:sldMk cId="3902231488" sldId="1171"/>
            <ac:spMk id="74" creationId="{564E088E-1988-7D76-C6CF-32D0CED2DEBD}"/>
          </ac:spMkLst>
        </pc:spChg>
        <pc:spChg chg="add del mod">
          <ac:chgData name="Siegbert Rudolph" userId="2af4d44886c067cc" providerId="LiveId" clId="{C6BCCB6F-3D1A-4410-8055-51E9839771F8}" dt="2023-04-22T15:20:53.274" v="5957" actId="478"/>
          <ac:spMkLst>
            <pc:docMk/>
            <pc:sldMk cId="3902231488" sldId="1171"/>
            <ac:spMk id="74" creationId="{64338BBF-78E5-72AA-0497-A30E08159498}"/>
          </ac:spMkLst>
        </pc:spChg>
        <pc:spChg chg="del">
          <ac:chgData name="Siegbert Rudolph" userId="2af4d44886c067cc" providerId="LiveId" clId="{C6BCCB6F-3D1A-4410-8055-51E9839771F8}" dt="2023-04-22T12:09:54.437" v="3945" actId="478"/>
          <ac:spMkLst>
            <pc:docMk/>
            <pc:sldMk cId="3902231488" sldId="1171"/>
            <ac:spMk id="75" creationId="{C22E4C7C-213E-B958-E983-4264AFBAF6FB}"/>
          </ac:spMkLst>
        </pc:spChg>
        <pc:spChg chg="add del mod">
          <ac:chgData name="Siegbert Rudolph" userId="2af4d44886c067cc" providerId="LiveId" clId="{C6BCCB6F-3D1A-4410-8055-51E9839771F8}" dt="2023-04-22T15:20:53.274" v="5957" actId="478"/>
          <ac:spMkLst>
            <pc:docMk/>
            <pc:sldMk cId="3902231488" sldId="1171"/>
            <ac:spMk id="75" creationId="{F58F42CC-BD7B-A801-A20B-639D3A9568B9}"/>
          </ac:spMkLst>
        </pc:spChg>
        <pc:spChg chg="add del mod">
          <ac:chgData name="Siegbert Rudolph" userId="2af4d44886c067cc" providerId="LiveId" clId="{C6BCCB6F-3D1A-4410-8055-51E9839771F8}" dt="2023-04-22T15:20:53.274" v="5957" actId="478"/>
          <ac:spMkLst>
            <pc:docMk/>
            <pc:sldMk cId="3902231488" sldId="1171"/>
            <ac:spMk id="76" creationId="{067DD99F-5FF8-4854-166E-0247E39035C2}"/>
          </ac:spMkLst>
        </pc:spChg>
        <pc:spChg chg="del">
          <ac:chgData name="Siegbert Rudolph" userId="2af4d44886c067cc" providerId="LiveId" clId="{C6BCCB6F-3D1A-4410-8055-51E9839771F8}" dt="2023-04-22T12:09:54.437" v="3945" actId="478"/>
          <ac:spMkLst>
            <pc:docMk/>
            <pc:sldMk cId="3902231488" sldId="1171"/>
            <ac:spMk id="76" creationId="{86912B5F-00DF-72DC-855C-C790DABD709D}"/>
          </ac:spMkLst>
        </pc:spChg>
        <pc:spChg chg="del">
          <ac:chgData name="Siegbert Rudolph" userId="2af4d44886c067cc" providerId="LiveId" clId="{C6BCCB6F-3D1A-4410-8055-51E9839771F8}" dt="2023-04-22T12:09:54.437" v="3945" actId="478"/>
          <ac:spMkLst>
            <pc:docMk/>
            <pc:sldMk cId="3902231488" sldId="1171"/>
            <ac:spMk id="77" creationId="{44C816C9-3D3F-9D70-B2BC-433E55146863}"/>
          </ac:spMkLst>
        </pc:spChg>
        <pc:spChg chg="add del mod">
          <ac:chgData name="Siegbert Rudolph" userId="2af4d44886c067cc" providerId="LiveId" clId="{C6BCCB6F-3D1A-4410-8055-51E9839771F8}" dt="2023-04-22T15:20:53.274" v="5957" actId="478"/>
          <ac:spMkLst>
            <pc:docMk/>
            <pc:sldMk cId="3902231488" sldId="1171"/>
            <ac:spMk id="77" creationId="{F2FAE31C-921C-F15B-590C-7550CA768CBE}"/>
          </ac:spMkLst>
        </pc:spChg>
        <pc:spChg chg="add del mod">
          <ac:chgData name="Siegbert Rudolph" userId="2af4d44886c067cc" providerId="LiveId" clId="{C6BCCB6F-3D1A-4410-8055-51E9839771F8}" dt="2023-04-22T15:20:53.274" v="5957" actId="478"/>
          <ac:spMkLst>
            <pc:docMk/>
            <pc:sldMk cId="3902231488" sldId="1171"/>
            <ac:spMk id="78" creationId="{366F28AB-F6F1-F584-F516-AE49E9F54BED}"/>
          </ac:spMkLst>
        </pc:spChg>
        <pc:spChg chg="del">
          <ac:chgData name="Siegbert Rudolph" userId="2af4d44886c067cc" providerId="LiveId" clId="{C6BCCB6F-3D1A-4410-8055-51E9839771F8}" dt="2023-04-22T12:09:54.437" v="3945" actId="478"/>
          <ac:spMkLst>
            <pc:docMk/>
            <pc:sldMk cId="3902231488" sldId="1171"/>
            <ac:spMk id="78" creationId="{919DE237-64DB-724B-E58B-1982C16B86A7}"/>
          </ac:spMkLst>
        </pc:spChg>
        <pc:spChg chg="del">
          <ac:chgData name="Siegbert Rudolph" userId="2af4d44886c067cc" providerId="LiveId" clId="{C6BCCB6F-3D1A-4410-8055-51E9839771F8}" dt="2023-04-22T12:09:54.437" v="3945" actId="478"/>
          <ac:spMkLst>
            <pc:docMk/>
            <pc:sldMk cId="3902231488" sldId="1171"/>
            <ac:spMk id="79" creationId="{08ABC756-E47D-98E2-A917-A34D76BB5126}"/>
          </ac:spMkLst>
        </pc:spChg>
        <pc:spChg chg="add del mod">
          <ac:chgData name="Siegbert Rudolph" userId="2af4d44886c067cc" providerId="LiveId" clId="{C6BCCB6F-3D1A-4410-8055-51E9839771F8}" dt="2023-04-22T15:20:53.274" v="5957" actId="478"/>
          <ac:spMkLst>
            <pc:docMk/>
            <pc:sldMk cId="3902231488" sldId="1171"/>
            <ac:spMk id="79" creationId="{BED03D77-768A-11E9-4303-21D92F7C1CB5}"/>
          </ac:spMkLst>
        </pc:spChg>
        <pc:spChg chg="add del mod">
          <ac:chgData name="Siegbert Rudolph" userId="2af4d44886c067cc" providerId="LiveId" clId="{C6BCCB6F-3D1A-4410-8055-51E9839771F8}" dt="2023-04-22T15:20:53.274" v="5957" actId="478"/>
          <ac:spMkLst>
            <pc:docMk/>
            <pc:sldMk cId="3902231488" sldId="1171"/>
            <ac:spMk id="80" creationId="{6F481A1E-9884-F11E-2D52-E568BCB1015C}"/>
          </ac:spMkLst>
        </pc:spChg>
        <pc:spChg chg="del">
          <ac:chgData name="Siegbert Rudolph" userId="2af4d44886c067cc" providerId="LiveId" clId="{C6BCCB6F-3D1A-4410-8055-51E9839771F8}" dt="2023-04-22T12:09:54.437" v="3945" actId="478"/>
          <ac:spMkLst>
            <pc:docMk/>
            <pc:sldMk cId="3902231488" sldId="1171"/>
            <ac:spMk id="81" creationId="{08A1663F-3F5B-CAE8-8B51-41BB9D009A83}"/>
          </ac:spMkLst>
        </pc:spChg>
        <pc:spChg chg="add del mod">
          <ac:chgData name="Siegbert Rudolph" userId="2af4d44886c067cc" providerId="LiveId" clId="{C6BCCB6F-3D1A-4410-8055-51E9839771F8}" dt="2023-04-22T15:20:53.274" v="5957" actId="478"/>
          <ac:spMkLst>
            <pc:docMk/>
            <pc:sldMk cId="3902231488" sldId="1171"/>
            <ac:spMk id="81" creationId="{B6B616EC-6403-B925-E963-8BA6723BA853}"/>
          </ac:spMkLst>
        </pc:spChg>
        <pc:spChg chg="add del mod">
          <ac:chgData name="Siegbert Rudolph" userId="2af4d44886c067cc" providerId="LiveId" clId="{C6BCCB6F-3D1A-4410-8055-51E9839771F8}" dt="2023-04-22T15:20:53.274" v="5957" actId="478"/>
          <ac:spMkLst>
            <pc:docMk/>
            <pc:sldMk cId="3902231488" sldId="1171"/>
            <ac:spMk id="82" creationId="{1C622318-32BB-C371-5717-868F55D3F3A2}"/>
          </ac:spMkLst>
        </pc:spChg>
        <pc:spChg chg="del">
          <ac:chgData name="Siegbert Rudolph" userId="2af4d44886c067cc" providerId="LiveId" clId="{C6BCCB6F-3D1A-4410-8055-51E9839771F8}" dt="2023-04-22T12:09:54.437" v="3945" actId="478"/>
          <ac:spMkLst>
            <pc:docMk/>
            <pc:sldMk cId="3902231488" sldId="1171"/>
            <ac:spMk id="83" creationId="{1710EE97-71D7-6C85-E342-BD3894E8CBF5}"/>
          </ac:spMkLst>
        </pc:spChg>
        <pc:spChg chg="add del mod">
          <ac:chgData name="Siegbert Rudolph" userId="2af4d44886c067cc" providerId="LiveId" clId="{C6BCCB6F-3D1A-4410-8055-51E9839771F8}" dt="2023-04-22T15:20:53.274" v="5957" actId="478"/>
          <ac:spMkLst>
            <pc:docMk/>
            <pc:sldMk cId="3902231488" sldId="1171"/>
            <ac:spMk id="83" creationId="{8BD08F74-E06D-6BE5-8296-D653EF1AC2E4}"/>
          </ac:spMkLst>
        </pc:spChg>
        <pc:spChg chg="add del mod">
          <ac:chgData name="Siegbert Rudolph" userId="2af4d44886c067cc" providerId="LiveId" clId="{C6BCCB6F-3D1A-4410-8055-51E9839771F8}" dt="2023-04-22T15:20:53.274" v="5957" actId="478"/>
          <ac:spMkLst>
            <pc:docMk/>
            <pc:sldMk cId="3902231488" sldId="1171"/>
            <ac:spMk id="84" creationId="{16B1B8BC-23F8-FEF3-75CF-1EE39C7E8BA3}"/>
          </ac:spMkLst>
        </pc:spChg>
        <pc:spChg chg="del">
          <ac:chgData name="Siegbert Rudolph" userId="2af4d44886c067cc" providerId="LiveId" clId="{C6BCCB6F-3D1A-4410-8055-51E9839771F8}" dt="2023-04-22T12:09:54.437" v="3945" actId="478"/>
          <ac:spMkLst>
            <pc:docMk/>
            <pc:sldMk cId="3902231488" sldId="1171"/>
            <ac:spMk id="85" creationId="{5DFDF9A2-928C-588D-AAB8-2B334015E311}"/>
          </ac:spMkLst>
        </pc:spChg>
        <pc:spChg chg="add del mod">
          <ac:chgData name="Siegbert Rudolph" userId="2af4d44886c067cc" providerId="LiveId" clId="{C6BCCB6F-3D1A-4410-8055-51E9839771F8}" dt="2023-04-22T15:20:53.274" v="5957" actId="478"/>
          <ac:spMkLst>
            <pc:docMk/>
            <pc:sldMk cId="3902231488" sldId="1171"/>
            <ac:spMk id="85" creationId="{DA350A4E-290C-AE06-D4ED-A3513CF556E0}"/>
          </ac:spMkLst>
        </pc:spChg>
        <pc:spChg chg="add del mod">
          <ac:chgData name="Siegbert Rudolph" userId="2af4d44886c067cc" providerId="LiveId" clId="{C6BCCB6F-3D1A-4410-8055-51E9839771F8}" dt="2023-04-22T15:20:53.274" v="5957" actId="478"/>
          <ac:spMkLst>
            <pc:docMk/>
            <pc:sldMk cId="3902231488" sldId="1171"/>
            <ac:spMk id="86" creationId="{86BCB796-F996-3700-5A23-41365895F937}"/>
          </ac:spMkLst>
        </pc:spChg>
        <pc:spChg chg="del">
          <ac:chgData name="Siegbert Rudolph" userId="2af4d44886c067cc" providerId="LiveId" clId="{C6BCCB6F-3D1A-4410-8055-51E9839771F8}" dt="2023-04-22T12:09:54.437" v="3945" actId="478"/>
          <ac:spMkLst>
            <pc:docMk/>
            <pc:sldMk cId="3902231488" sldId="1171"/>
            <ac:spMk id="86" creationId="{B3E1F5E1-5748-FFAC-497A-92BEA46C5214}"/>
          </ac:spMkLst>
        </pc:spChg>
        <pc:spChg chg="add del mod">
          <ac:chgData name="Siegbert Rudolph" userId="2af4d44886c067cc" providerId="LiveId" clId="{C6BCCB6F-3D1A-4410-8055-51E9839771F8}" dt="2023-04-22T15:20:53.274" v="5957" actId="478"/>
          <ac:spMkLst>
            <pc:docMk/>
            <pc:sldMk cId="3902231488" sldId="1171"/>
            <ac:spMk id="87" creationId="{0EF5CB20-7169-3208-D18B-71F922AC03F5}"/>
          </ac:spMkLst>
        </pc:spChg>
        <pc:spChg chg="del">
          <ac:chgData name="Siegbert Rudolph" userId="2af4d44886c067cc" providerId="LiveId" clId="{C6BCCB6F-3D1A-4410-8055-51E9839771F8}" dt="2023-04-22T12:09:54.437" v="3945" actId="478"/>
          <ac:spMkLst>
            <pc:docMk/>
            <pc:sldMk cId="3902231488" sldId="1171"/>
            <ac:spMk id="87" creationId="{3A90786E-9450-2A42-8A59-C999DE53ECD4}"/>
          </ac:spMkLst>
        </pc:spChg>
        <pc:spChg chg="del">
          <ac:chgData name="Siegbert Rudolph" userId="2af4d44886c067cc" providerId="LiveId" clId="{C6BCCB6F-3D1A-4410-8055-51E9839771F8}" dt="2023-04-22T12:09:54.437" v="3945" actId="478"/>
          <ac:spMkLst>
            <pc:docMk/>
            <pc:sldMk cId="3902231488" sldId="1171"/>
            <ac:spMk id="88" creationId="{3B4FE9FB-9776-8BD8-C8A6-CB82DB90D606}"/>
          </ac:spMkLst>
        </pc:spChg>
        <pc:spChg chg="add del mod">
          <ac:chgData name="Siegbert Rudolph" userId="2af4d44886c067cc" providerId="LiveId" clId="{C6BCCB6F-3D1A-4410-8055-51E9839771F8}" dt="2023-04-22T15:20:53.274" v="5957" actId="478"/>
          <ac:spMkLst>
            <pc:docMk/>
            <pc:sldMk cId="3902231488" sldId="1171"/>
            <ac:spMk id="88" creationId="{FE668570-B98B-0488-3F6E-77A89483ADE4}"/>
          </ac:spMkLst>
        </pc:spChg>
        <pc:spChg chg="add del mod">
          <ac:chgData name="Siegbert Rudolph" userId="2af4d44886c067cc" providerId="LiveId" clId="{C6BCCB6F-3D1A-4410-8055-51E9839771F8}" dt="2023-04-22T15:20:53.274" v="5957" actId="478"/>
          <ac:spMkLst>
            <pc:docMk/>
            <pc:sldMk cId="3902231488" sldId="1171"/>
            <ac:spMk id="89" creationId="{B9F43F3E-C5A6-DD1A-6918-331BDB03B623}"/>
          </ac:spMkLst>
        </pc:spChg>
        <pc:spChg chg="del">
          <ac:chgData name="Siegbert Rudolph" userId="2af4d44886c067cc" providerId="LiveId" clId="{C6BCCB6F-3D1A-4410-8055-51E9839771F8}" dt="2023-04-22T12:09:54.437" v="3945" actId="478"/>
          <ac:spMkLst>
            <pc:docMk/>
            <pc:sldMk cId="3902231488" sldId="1171"/>
            <ac:spMk id="89" creationId="{D006416F-BBCC-FF57-6117-48EF83C9B99F}"/>
          </ac:spMkLst>
        </pc:spChg>
        <pc:spChg chg="add del mod">
          <ac:chgData name="Siegbert Rudolph" userId="2af4d44886c067cc" providerId="LiveId" clId="{C6BCCB6F-3D1A-4410-8055-51E9839771F8}" dt="2023-04-22T15:20:53.274" v="5957" actId="478"/>
          <ac:spMkLst>
            <pc:docMk/>
            <pc:sldMk cId="3902231488" sldId="1171"/>
            <ac:spMk id="90" creationId="{C98EFEAB-B350-ECEA-5FDD-EFE2C06C7ECA}"/>
          </ac:spMkLst>
        </pc:spChg>
        <pc:spChg chg="del">
          <ac:chgData name="Siegbert Rudolph" userId="2af4d44886c067cc" providerId="LiveId" clId="{C6BCCB6F-3D1A-4410-8055-51E9839771F8}" dt="2023-04-22T12:09:54.437" v="3945" actId="478"/>
          <ac:spMkLst>
            <pc:docMk/>
            <pc:sldMk cId="3902231488" sldId="1171"/>
            <ac:spMk id="90" creationId="{E979E3A3-DF78-5F38-5577-D80AD21B7EE0}"/>
          </ac:spMkLst>
        </pc:spChg>
        <pc:spChg chg="add del mod">
          <ac:chgData name="Siegbert Rudolph" userId="2af4d44886c067cc" providerId="LiveId" clId="{C6BCCB6F-3D1A-4410-8055-51E9839771F8}" dt="2023-04-22T15:20:53.274" v="5957" actId="478"/>
          <ac:spMkLst>
            <pc:docMk/>
            <pc:sldMk cId="3902231488" sldId="1171"/>
            <ac:spMk id="91" creationId="{85F70FD3-53FD-B22B-2186-8813A307D4CE}"/>
          </ac:spMkLst>
        </pc:spChg>
        <pc:spChg chg="del">
          <ac:chgData name="Siegbert Rudolph" userId="2af4d44886c067cc" providerId="LiveId" clId="{C6BCCB6F-3D1A-4410-8055-51E9839771F8}" dt="2023-04-22T12:09:54.437" v="3945" actId="478"/>
          <ac:spMkLst>
            <pc:docMk/>
            <pc:sldMk cId="3902231488" sldId="1171"/>
            <ac:spMk id="91" creationId="{9D0505EF-0E46-7285-29E1-54824C8ECF8C}"/>
          </ac:spMkLst>
        </pc:spChg>
        <pc:spChg chg="add del mod">
          <ac:chgData name="Siegbert Rudolph" userId="2af4d44886c067cc" providerId="LiveId" clId="{C6BCCB6F-3D1A-4410-8055-51E9839771F8}" dt="2023-04-22T15:20:53.274" v="5957" actId="478"/>
          <ac:spMkLst>
            <pc:docMk/>
            <pc:sldMk cId="3902231488" sldId="1171"/>
            <ac:spMk id="92" creationId="{C24F0E97-8789-AFC5-B96D-D7E5DF0F4B16}"/>
          </ac:spMkLst>
        </pc:spChg>
        <pc:spChg chg="del">
          <ac:chgData name="Siegbert Rudolph" userId="2af4d44886c067cc" providerId="LiveId" clId="{C6BCCB6F-3D1A-4410-8055-51E9839771F8}" dt="2023-04-22T12:09:54.437" v="3945" actId="478"/>
          <ac:spMkLst>
            <pc:docMk/>
            <pc:sldMk cId="3902231488" sldId="1171"/>
            <ac:spMk id="92" creationId="{FDF15930-5482-545F-7AE1-3A90C2579CDE}"/>
          </ac:spMkLst>
        </pc:spChg>
        <pc:spChg chg="del">
          <ac:chgData name="Siegbert Rudolph" userId="2af4d44886c067cc" providerId="LiveId" clId="{C6BCCB6F-3D1A-4410-8055-51E9839771F8}" dt="2023-04-22T12:09:54.437" v="3945" actId="478"/>
          <ac:spMkLst>
            <pc:docMk/>
            <pc:sldMk cId="3902231488" sldId="1171"/>
            <ac:spMk id="93" creationId="{B9847FDF-AA9F-A1EE-D386-C615645CE9B3}"/>
          </ac:spMkLst>
        </pc:spChg>
        <pc:spChg chg="add del mod">
          <ac:chgData name="Siegbert Rudolph" userId="2af4d44886c067cc" providerId="LiveId" clId="{C6BCCB6F-3D1A-4410-8055-51E9839771F8}" dt="2023-04-22T15:20:53.274" v="5957" actId="478"/>
          <ac:spMkLst>
            <pc:docMk/>
            <pc:sldMk cId="3902231488" sldId="1171"/>
            <ac:spMk id="93" creationId="{EA1B237E-FE19-39CA-0D21-0AE158FD3546}"/>
          </ac:spMkLst>
        </pc:spChg>
        <pc:spChg chg="del">
          <ac:chgData name="Siegbert Rudolph" userId="2af4d44886c067cc" providerId="LiveId" clId="{C6BCCB6F-3D1A-4410-8055-51E9839771F8}" dt="2023-04-22T12:09:54.437" v="3945" actId="478"/>
          <ac:spMkLst>
            <pc:docMk/>
            <pc:sldMk cId="3902231488" sldId="1171"/>
            <ac:spMk id="94" creationId="{32807313-6205-B85E-DA8F-DF592FABEC7A}"/>
          </ac:spMkLst>
        </pc:spChg>
        <pc:spChg chg="add del mod">
          <ac:chgData name="Siegbert Rudolph" userId="2af4d44886c067cc" providerId="LiveId" clId="{C6BCCB6F-3D1A-4410-8055-51E9839771F8}" dt="2023-04-22T15:20:53.274" v="5957" actId="478"/>
          <ac:spMkLst>
            <pc:docMk/>
            <pc:sldMk cId="3902231488" sldId="1171"/>
            <ac:spMk id="94" creationId="{E3348451-9915-A336-A793-7E741C83BC35}"/>
          </ac:spMkLst>
        </pc:spChg>
        <pc:spChg chg="del">
          <ac:chgData name="Siegbert Rudolph" userId="2af4d44886c067cc" providerId="LiveId" clId="{C6BCCB6F-3D1A-4410-8055-51E9839771F8}" dt="2023-04-22T12:09:54.437" v="3945" actId="478"/>
          <ac:spMkLst>
            <pc:docMk/>
            <pc:sldMk cId="3902231488" sldId="1171"/>
            <ac:spMk id="95" creationId="{C0DF675E-6F40-34AE-2314-9B23C33ED6AF}"/>
          </ac:spMkLst>
        </pc:spChg>
        <pc:spChg chg="add del mod">
          <ac:chgData name="Siegbert Rudolph" userId="2af4d44886c067cc" providerId="LiveId" clId="{C6BCCB6F-3D1A-4410-8055-51E9839771F8}" dt="2023-04-22T15:20:53.274" v="5957" actId="478"/>
          <ac:spMkLst>
            <pc:docMk/>
            <pc:sldMk cId="3902231488" sldId="1171"/>
            <ac:spMk id="95" creationId="{D3E290B6-2720-7237-3042-70841AD5D3AA}"/>
          </ac:spMkLst>
        </pc:spChg>
        <pc:spChg chg="del">
          <ac:chgData name="Siegbert Rudolph" userId="2af4d44886c067cc" providerId="LiveId" clId="{C6BCCB6F-3D1A-4410-8055-51E9839771F8}" dt="2023-04-22T12:09:54.437" v="3945" actId="478"/>
          <ac:spMkLst>
            <pc:docMk/>
            <pc:sldMk cId="3902231488" sldId="1171"/>
            <ac:spMk id="96" creationId="{60D9E847-E31B-9813-4FAB-B13ED87307F5}"/>
          </ac:spMkLst>
        </pc:spChg>
        <pc:spChg chg="add del mod">
          <ac:chgData name="Siegbert Rudolph" userId="2af4d44886c067cc" providerId="LiveId" clId="{C6BCCB6F-3D1A-4410-8055-51E9839771F8}" dt="2023-04-22T15:20:53.274" v="5957" actId="478"/>
          <ac:spMkLst>
            <pc:docMk/>
            <pc:sldMk cId="3902231488" sldId="1171"/>
            <ac:spMk id="96" creationId="{C4615215-5151-B736-EC56-60052C69A1C7}"/>
          </ac:spMkLst>
        </pc:spChg>
        <pc:spChg chg="add del mod">
          <ac:chgData name="Siegbert Rudolph" userId="2af4d44886c067cc" providerId="LiveId" clId="{C6BCCB6F-3D1A-4410-8055-51E9839771F8}" dt="2023-04-22T15:20:53.274" v="5957" actId="478"/>
          <ac:spMkLst>
            <pc:docMk/>
            <pc:sldMk cId="3902231488" sldId="1171"/>
            <ac:spMk id="97" creationId="{36718D35-1EFF-4104-6AFD-69F2E98594D3}"/>
          </ac:spMkLst>
        </pc:spChg>
        <pc:spChg chg="del">
          <ac:chgData name="Siegbert Rudolph" userId="2af4d44886c067cc" providerId="LiveId" clId="{C6BCCB6F-3D1A-4410-8055-51E9839771F8}" dt="2023-04-22T12:09:54.437" v="3945" actId="478"/>
          <ac:spMkLst>
            <pc:docMk/>
            <pc:sldMk cId="3902231488" sldId="1171"/>
            <ac:spMk id="97" creationId="{4267940A-DC1F-F872-8873-0629CA24F329}"/>
          </ac:spMkLst>
        </pc:spChg>
        <pc:spChg chg="add del mod">
          <ac:chgData name="Siegbert Rudolph" userId="2af4d44886c067cc" providerId="LiveId" clId="{C6BCCB6F-3D1A-4410-8055-51E9839771F8}" dt="2023-04-22T15:20:53.274" v="5957" actId="478"/>
          <ac:spMkLst>
            <pc:docMk/>
            <pc:sldMk cId="3902231488" sldId="1171"/>
            <ac:spMk id="98" creationId="{2A3C9907-10EB-87E7-BFEF-93583AB0CB67}"/>
          </ac:spMkLst>
        </pc:spChg>
        <pc:spChg chg="del">
          <ac:chgData name="Siegbert Rudolph" userId="2af4d44886c067cc" providerId="LiveId" clId="{C6BCCB6F-3D1A-4410-8055-51E9839771F8}" dt="2023-04-22T12:09:54.437" v="3945" actId="478"/>
          <ac:spMkLst>
            <pc:docMk/>
            <pc:sldMk cId="3902231488" sldId="1171"/>
            <ac:spMk id="98" creationId="{5DD69291-6199-9B4A-2076-919865B53E39}"/>
          </ac:spMkLst>
        </pc:spChg>
        <pc:spChg chg="del">
          <ac:chgData name="Siegbert Rudolph" userId="2af4d44886c067cc" providerId="LiveId" clId="{C6BCCB6F-3D1A-4410-8055-51E9839771F8}" dt="2023-04-22T12:09:54.437" v="3945" actId="478"/>
          <ac:spMkLst>
            <pc:docMk/>
            <pc:sldMk cId="3902231488" sldId="1171"/>
            <ac:spMk id="99" creationId="{E904D983-F784-32FA-32FC-45C57E143F7B}"/>
          </ac:spMkLst>
        </pc:spChg>
        <pc:spChg chg="add del mod">
          <ac:chgData name="Siegbert Rudolph" userId="2af4d44886c067cc" providerId="LiveId" clId="{C6BCCB6F-3D1A-4410-8055-51E9839771F8}" dt="2023-04-22T15:20:53.274" v="5957" actId="478"/>
          <ac:spMkLst>
            <pc:docMk/>
            <pc:sldMk cId="3902231488" sldId="1171"/>
            <ac:spMk id="100" creationId="{F3B2624F-7753-3188-2712-7EEFC6B7C9A0}"/>
          </ac:spMkLst>
        </pc:spChg>
        <pc:spChg chg="add del mod">
          <ac:chgData name="Siegbert Rudolph" userId="2af4d44886c067cc" providerId="LiveId" clId="{C6BCCB6F-3D1A-4410-8055-51E9839771F8}" dt="2023-04-22T15:20:53.274" v="5957" actId="478"/>
          <ac:spMkLst>
            <pc:docMk/>
            <pc:sldMk cId="3902231488" sldId="1171"/>
            <ac:spMk id="101" creationId="{4551A650-931B-4997-A087-6EC2E1978AF2}"/>
          </ac:spMkLst>
        </pc:spChg>
        <pc:spChg chg="del">
          <ac:chgData name="Siegbert Rudolph" userId="2af4d44886c067cc" providerId="LiveId" clId="{C6BCCB6F-3D1A-4410-8055-51E9839771F8}" dt="2023-04-22T12:09:54.437" v="3945" actId="478"/>
          <ac:spMkLst>
            <pc:docMk/>
            <pc:sldMk cId="3902231488" sldId="1171"/>
            <ac:spMk id="101" creationId="{C1507CEF-DAAD-BD31-13FE-BBCCB2183083}"/>
          </ac:spMkLst>
        </pc:spChg>
        <pc:spChg chg="add del mod">
          <ac:chgData name="Siegbert Rudolph" userId="2af4d44886c067cc" providerId="LiveId" clId="{C6BCCB6F-3D1A-4410-8055-51E9839771F8}" dt="2023-04-22T15:20:53.274" v="5957" actId="478"/>
          <ac:spMkLst>
            <pc:docMk/>
            <pc:sldMk cId="3902231488" sldId="1171"/>
            <ac:spMk id="102" creationId="{06F253A4-B7B4-8700-D861-26AB0B908297}"/>
          </ac:spMkLst>
        </pc:spChg>
        <pc:spChg chg="del">
          <ac:chgData name="Siegbert Rudolph" userId="2af4d44886c067cc" providerId="LiveId" clId="{C6BCCB6F-3D1A-4410-8055-51E9839771F8}" dt="2023-04-22T12:09:54.437" v="3945" actId="478"/>
          <ac:spMkLst>
            <pc:docMk/>
            <pc:sldMk cId="3902231488" sldId="1171"/>
            <ac:spMk id="102" creationId="{76EFA294-D394-137D-1A9C-DF96F201ECB3}"/>
          </ac:spMkLst>
        </pc:spChg>
        <pc:spChg chg="add del mod">
          <ac:chgData name="Siegbert Rudolph" userId="2af4d44886c067cc" providerId="LiveId" clId="{C6BCCB6F-3D1A-4410-8055-51E9839771F8}" dt="2023-04-22T15:20:53.274" v="5957" actId="478"/>
          <ac:spMkLst>
            <pc:docMk/>
            <pc:sldMk cId="3902231488" sldId="1171"/>
            <ac:spMk id="103" creationId="{EA05F3AB-E0B9-CEBE-AC7E-724A439BDC36}"/>
          </ac:spMkLst>
        </pc:spChg>
        <pc:spChg chg="del">
          <ac:chgData name="Siegbert Rudolph" userId="2af4d44886c067cc" providerId="LiveId" clId="{C6BCCB6F-3D1A-4410-8055-51E9839771F8}" dt="2023-04-22T12:09:54.437" v="3945" actId="478"/>
          <ac:spMkLst>
            <pc:docMk/>
            <pc:sldMk cId="3902231488" sldId="1171"/>
            <ac:spMk id="103" creationId="{FB905572-161D-A7B9-720C-EBFB84CC5A32}"/>
          </ac:spMkLst>
        </pc:spChg>
        <pc:spChg chg="add del mod">
          <ac:chgData name="Siegbert Rudolph" userId="2af4d44886c067cc" providerId="LiveId" clId="{C6BCCB6F-3D1A-4410-8055-51E9839771F8}" dt="2023-04-22T15:20:53.274" v="5957" actId="478"/>
          <ac:spMkLst>
            <pc:docMk/>
            <pc:sldMk cId="3902231488" sldId="1171"/>
            <ac:spMk id="104" creationId="{54D38D74-29D9-EB01-D298-C2066995FD04}"/>
          </ac:spMkLst>
        </pc:spChg>
        <pc:spChg chg="del">
          <ac:chgData name="Siegbert Rudolph" userId="2af4d44886c067cc" providerId="LiveId" clId="{C6BCCB6F-3D1A-4410-8055-51E9839771F8}" dt="2023-04-22T12:09:54.437" v="3945" actId="478"/>
          <ac:spMkLst>
            <pc:docMk/>
            <pc:sldMk cId="3902231488" sldId="1171"/>
            <ac:spMk id="104" creationId="{E231A94D-A2B3-CE61-577F-220DB99C90C9}"/>
          </ac:spMkLst>
        </pc:spChg>
        <pc:spChg chg="del">
          <ac:chgData name="Siegbert Rudolph" userId="2af4d44886c067cc" providerId="LiveId" clId="{C6BCCB6F-3D1A-4410-8055-51E9839771F8}" dt="2023-04-22T12:09:54.437" v="3945" actId="478"/>
          <ac:spMkLst>
            <pc:docMk/>
            <pc:sldMk cId="3902231488" sldId="1171"/>
            <ac:spMk id="105" creationId="{78260897-BEF9-0CC7-94B4-E48185481C62}"/>
          </ac:spMkLst>
        </pc:spChg>
        <pc:spChg chg="add del mod">
          <ac:chgData name="Siegbert Rudolph" userId="2af4d44886c067cc" providerId="LiveId" clId="{C6BCCB6F-3D1A-4410-8055-51E9839771F8}" dt="2023-04-22T15:20:53.274" v="5957" actId="478"/>
          <ac:spMkLst>
            <pc:docMk/>
            <pc:sldMk cId="3902231488" sldId="1171"/>
            <ac:spMk id="105" creationId="{A8928B51-F4EA-98A1-39CB-FDBC8D146FF4}"/>
          </ac:spMkLst>
        </pc:spChg>
        <pc:spChg chg="add del mod">
          <ac:chgData name="Siegbert Rudolph" userId="2af4d44886c067cc" providerId="LiveId" clId="{C6BCCB6F-3D1A-4410-8055-51E9839771F8}" dt="2023-04-22T15:20:53.274" v="5957" actId="478"/>
          <ac:spMkLst>
            <pc:docMk/>
            <pc:sldMk cId="3902231488" sldId="1171"/>
            <ac:spMk id="106" creationId="{464B94D5-A133-5F8A-01E8-14D74483C92F}"/>
          </ac:spMkLst>
        </pc:spChg>
        <pc:spChg chg="del">
          <ac:chgData name="Siegbert Rudolph" userId="2af4d44886c067cc" providerId="LiveId" clId="{C6BCCB6F-3D1A-4410-8055-51E9839771F8}" dt="2023-04-22T12:09:54.437" v="3945" actId="478"/>
          <ac:spMkLst>
            <pc:docMk/>
            <pc:sldMk cId="3902231488" sldId="1171"/>
            <ac:spMk id="106" creationId="{D77A83DD-7652-E7DF-1538-977AEAA8E86D}"/>
          </ac:spMkLst>
        </pc:spChg>
        <pc:spChg chg="add del mod">
          <ac:chgData name="Siegbert Rudolph" userId="2af4d44886c067cc" providerId="LiveId" clId="{C6BCCB6F-3D1A-4410-8055-51E9839771F8}" dt="2023-04-22T15:20:53.274" v="5957" actId="478"/>
          <ac:spMkLst>
            <pc:docMk/>
            <pc:sldMk cId="3902231488" sldId="1171"/>
            <ac:spMk id="107" creationId="{C04996EF-1D67-8276-DB2B-40DC582A33CE}"/>
          </ac:spMkLst>
        </pc:spChg>
        <pc:spChg chg="del">
          <ac:chgData name="Siegbert Rudolph" userId="2af4d44886c067cc" providerId="LiveId" clId="{C6BCCB6F-3D1A-4410-8055-51E9839771F8}" dt="2023-04-22T12:09:54.437" v="3945" actId="478"/>
          <ac:spMkLst>
            <pc:docMk/>
            <pc:sldMk cId="3902231488" sldId="1171"/>
            <ac:spMk id="107" creationId="{D7B4033C-4FAB-0FF0-D01B-12C1CCE8E500}"/>
          </ac:spMkLst>
        </pc:spChg>
        <pc:spChg chg="del">
          <ac:chgData name="Siegbert Rudolph" userId="2af4d44886c067cc" providerId="LiveId" clId="{C6BCCB6F-3D1A-4410-8055-51E9839771F8}" dt="2023-04-22T12:09:54.437" v="3945" actId="478"/>
          <ac:spMkLst>
            <pc:docMk/>
            <pc:sldMk cId="3902231488" sldId="1171"/>
            <ac:spMk id="108" creationId="{A0CA4EFB-0199-F7AD-AD5D-E79F56187B29}"/>
          </ac:spMkLst>
        </pc:spChg>
        <pc:spChg chg="add del mod">
          <ac:chgData name="Siegbert Rudolph" userId="2af4d44886c067cc" providerId="LiveId" clId="{C6BCCB6F-3D1A-4410-8055-51E9839771F8}" dt="2023-04-22T15:20:53.274" v="5957" actId="478"/>
          <ac:spMkLst>
            <pc:docMk/>
            <pc:sldMk cId="3902231488" sldId="1171"/>
            <ac:spMk id="108" creationId="{C152BBA3-928E-FAE2-6405-8704A32856C6}"/>
          </ac:spMkLst>
        </pc:spChg>
        <pc:spChg chg="add del mod">
          <ac:chgData name="Siegbert Rudolph" userId="2af4d44886c067cc" providerId="LiveId" clId="{C6BCCB6F-3D1A-4410-8055-51E9839771F8}" dt="2023-04-22T15:20:53.274" v="5957" actId="478"/>
          <ac:spMkLst>
            <pc:docMk/>
            <pc:sldMk cId="3902231488" sldId="1171"/>
            <ac:spMk id="109" creationId="{5F9DE879-1C58-6AC8-81FC-0E8E19E9EA60}"/>
          </ac:spMkLst>
        </pc:spChg>
        <pc:spChg chg="add del mod">
          <ac:chgData name="Siegbert Rudolph" userId="2af4d44886c067cc" providerId="LiveId" clId="{C6BCCB6F-3D1A-4410-8055-51E9839771F8}" dt="2023-04-22T15:20:53.274" v="5957" actId="478"/>
          <ac:spMkLst>
            <pc:docMk/>
            <pc:sldMk cId="3902231488" sldId="1171"/>
            <ac:spMk id="110" creationId="{248BEECC-075C-AA64-E4A2-5E05E350A68A}"/>
          </ac:spMkLst>
        </pc:spChg>
        <pc:spChg chg="del">
          <ac:chgData name="Siegbert Rudolph" userId="2af4d44886c067cc" providerId="LiveId" clId="{C6BCCB6F-3D1A-4410-8055-51E9839771F8}" dt="2023-04-22T12:09:54.437" v="3945" actId="478"/>
          <ac:spMkLst>
            <pc:docMk/>
            <pc:sldMk cId="3902231488" sldId="1171"/>
            <ac:spMk id="110" creationId="{B1A0D8FF-0244-9BCC-D334-51CB5290599D}"/>
          </ac:spMkLst>
        </pc:spChg>
        <pc:spChg chg="add del mod">
          <ac:chgData name="Siegbert Rudolph" userId="2af4d44886c067cc" providerId="LiveId" clId="{C6BCCB6F-3D1A-4410-8055-51E9839771F8}" dt="2023-04-22T15:20:53.274" v="5957" actId="478"/>
          <ac:spMkLst>
            <pc:docMk/>
            <pc:sldMk cId="3902231488" sldId="1171"/>
            <ac:spMk id="111" creationId="{08A95AC0-307E-6B78-FCCA-FA12A7609851}"/>
          </ac:spMkLst>
        </pc:spChg>
        <pc:spChg chg="del">
          <ac:chgData name="Siegbert Rudolph" userId="2af4d44886c067cc" providerId="LiveId" clId="{C6BCCB6F-3D1A-4410-8055-51E9839771F8}" dt="2023-04-22T12:09:54.437" v="3945" actId="478"/>
          <ac:spMkLst>
            <pc:docMk/>
            <pc:sldMk cId="3902231488" sldId="1171"/>
            <ac:spMk id="111" creationId="{1CC11DD6-6F12-71A6-0760-4137EB27CFEB}"/>
          </ac:spMkLst>
        </pc:spChg>
        <pc:spChg chg="del">
          <ac:chgData name="Siegbert Rudolph" userId="2af4d44886c067cc" providerId="LiveId" clId="{C6BCCB6F-3D1A-4410-8055-51E9839771F8}" dt="2023-04-22T12:09:54.437" v="3945" actId="478"/>
          <ac:spMkLst>
            <pc:docMk/>
            <pc:sldMk cId="3902231488" sldId="1171"/>
            <ac:spMk id="112" creationId="{D9C90FEB-6E1F-0924-803F-E0459C3DDBA7}"/>
          </ac:spMkLst>
        </pc:spChg>
        <pc:spChg chg="add del mod">
          <ac:chgData name="Siegbert Rudolph" userId="2af4d44886c067cc" providerId="LiveId" clId="{C6BCCB6F-3D1A-4410-8055-51E9839771F8}" dt="2023-04-22T15:20:53.274" v="5957" actId="478"/>
          <ac:spMkLst>
            <pc:docMk/>
            <pc:sldMk cId="3902231488" sldId="1171"/>
            <ac:spMk id="112" creationId="{DCC933F3-E0E8-38D1-7073-F86E8E30CF6B}"/>
          </ac:spMkLst>
        </pc:spChg>
        <pc:spChg chg="del">
          <ac:chgData name="Siegbert Rudolph" userId="2af4d44886c067cc" providerId="LiveId" clId="{C6BCCB6F-3D1A-4410-8055-51E9839771F8}" dt="2023-04-22T12:09:54.437" v="3945" actId="478"/>
          <ac:spMkLst>
            <pc:docMk/>
            <pc:sldMk cId="3902231488" sldId="1171"/>
            <ac:spMk id="113" creationId="{0B6A13B6-0D51-8373-59D9-179A78AB45DE}"/>
          </ac:spMkLst>
        </pc:spChg>
        <pc:spChg chg="add del mod">
          <ac:chgData name="Siegbert Rudolph" userId="2af4d44886c067cc" providerId="LiveId" clId="{C6BCCB6F-3D1A-4410-8055-51E9839771F8}" dt="2023-04-22T15:20:53.274" v="5957" actId="478"/>
          <ac:spMkLst>
            <pc:docMk/>
            <pc:sldMk cId="3902231488" sldId="1171"/>
            <ac:spMk id="113" creationId="{35254ECA-FDD2-5E03-919D-20EF26E9CD8F}"/>
          </ac:spMkLst>
        </pc:spChg>
        <pc:spChg chg="del">
          <ac:chgData name="Siegbert Rudolph" userId="2af4d44886c067cc" providerId="LiveId" clId="{C6BCCB6F-3D1A-4410-8055-51E9839771F8}" dt="2023-04-22T12:09:54.437" v="3945" actId="478"/>
          <ac:spMkLst>
            <pc:docMk/>
            <pc:sldMk cId="3902231488" sldId="1171"/>
            <ac:spMk id="114" creationId="{658D87D5-90A4-A319-189C-9D821A0616D6}"/>
          </ac:spMkLst>
        </pc:spChg>
        <pc:spChg chg="add del mod">
          <ac:chgData name="Siegbert Rudolph" userId="2af4d44886c067cc" providerId="LiveId" clId="{C6BCCB6F-3D1A-4410-8055-51E9839771F8}" dt="2023-04-22T15:20:53.274" v="5957" actId="478"/>
          <ac:spMkLst>
            <pc:docMk/>
            <pc:sldMk cId="3902231488" sldId="1171"/>
            <ac:spMk id="114" creationId="{DB7CF65A-BF79-B580-CEC1-405137158D0B}"/>
          </ac:spMkLst>
        </pc:spChg>
        <pc:spChg chg="add del mod">
          <ac:chgData name="Siegbert Rudolph" userId="2af4d44886c067cc" providerId="LiveId" clId="{C6BCCB6F-3D1A-4410-8055-51E9839771F8}" dt="2023-04-22T15:20:53.274" v="5957" actId="478"/>
          <ac:spMkLst>
            <pc:docMk/>
            <pc:sldMk cId="3902231488" sldId="1171"/>
            <ac:spMk id="115" creationId="{2C37DF1B-350D-5897-0E30-546D49A78B0A}"/>
          </ac:spMkLst>
        </pc:spChg>
        <pc:spChg chg="add del mod">
          <ac:chgData name="Siegbert Rudolph" userId="2af4d44886c067cc" providerId="LiveId" clId="{C6BCCB6F-3D1A-4410-8055-51E9839771F8}" dt="2023-04-22T15:20:53.274" v="5957" actId="478"/>
          <ac:spMkLst>
            <pc:docMk/>
            <pc:sldMk cId="3902231488" sldId="1171"/>
            <ac:spMk id="116" creationId="{D751A528-2164-9CE3-5D14-1F5F7D7468C3}"/>
          </ac:spMkLst>
        </pc:spChg>
        <pc:spChg chg="add del mod">
          <ac:chgData name="Siegbert Rudolph" userId="2af4d44886c067cc" providerId="LiveId" clId="{C6BCCB6F-3D1A-4410-8055-51E9839771F8}" dt="2023-04-22T15:20:53.274" v="5957" actId="478"/>
          <ac:spMkLst>
            <pc:docMk/>
            <pc:sldMk cId="3902231488" sldId="1171"/>
            <ac:spMk id="117" creationId="{197FF249-140B-E4FC-D87F-062EE5B4457D}"/>
          </ac:spMkLst>
        </pc:spChg>
        <pc:spChg chg="del">
          <ac:chgData name="Siegbert Rudolph" userId="2af4d44886c067cc" providerId="LiveId" clId="{C6BCCB6F-3D1A-4410-8055-51E9839771F8}" dt="2023-04-22T12:09:54.437" v="3945" actId="478"/>
          <ac:spMkLst>
            <pc:docMk/>
            <pc:sldMk cId="3902231488" sldId="1171"/>
            <ac:spMk id="117" creationId="{E9214B32-E6C4-52E5-9922-9EA79AF185C8}"/>
          </ac:spMkLst>
        </pc:spChg>
        <pc:spChg chg="add del mod">
          <ac:chgData name="Siegbert Rudolph" userId="2af4d44886c067cc" providerId="LiveId" clId="{C6BCCB6F-3D1A-4410-8055-51E9839771F8}" dt="2023-04-22T15:20:53.274" v="5957" actId="478"/>
          <ac:spMkLst>
            <pc:docMk/>
            <pc:sldMk cId="3902231488" sldId="1171"/>
            <ac:spMk id="118" creationId="{06765C14-4852-0D34-FB18-FBA422725742}"/>
          </ac:spMkLst>
        </pc:spChg>
        <pc:spChg chg="del">
          <ac:chgData name="Siegbert Rudolph" userId="2af4d44886c067cc" providerId="LiveId" clId="{C6BCCB6F-3D1A-4410-8055-51E9839771F8}" dt="2023-04-22T12:09:54.437" v="3945" actId="478"/>
          <ac:spMkLst>
            <pc:docMk/>
            <pc:sldMk cId="3902231488" sldId="1171"/>
            <ac:spMk id="118" creationId="{F038F5ED-BB3A-2301-65AE-DA278D8B8900}"/>
          </ac:spMkLst>
        </pc:spChg>
        <pc:spChg chg="del">
          <ac:chgData name="Siegbert Rudolph" userId="2af4d44886c067cc" providerId="LiveId" clId="{C6BCCB6F-3D1A-4410-8055-51E9839771F8}" dt="2023-04-22T12:09:54.437" v="3945" actId="478"/>
          <ac:spMkLst>
            <pc:docMk/>
            <pc:sldMk cId="3902231488" sldId="1171"/>
            <ac:spMk id="119" creationId="{40BC52F4-ECC1-06E3-2498-9966B2D7CA5B}"/>
          </ac:spMkLst>
        </pc:spChg>
        <pc:spChg chg="add del mod">
          <ac:chgData name="Siegbert Rudolph" userId="2af4d44886c067cc" providerId="LiveId" clId="{C6BCCB6F-3D1A-4410-8055-51E9839771F8}" dt="2023-04-22T15:20:53.274" v="5957" actId="478"/>
          <ac:spMkLst>
            <pc:docMk/>
            <pc:sldMk cId="3902231488" sldId="1171"/>
            <ac:spMk id="119" creationId="{5F3DBDA5-C741-B3EB-3F65-10447F164F58}"/>
          </ac:spMkLst>
        </pc:spChg>
        <pc:spChg chg="del">
          <ac:chgData name="Siegbert Rudolph" userId="2af4d44886c067cc" providerId="LiveId" clId="{C6BCCB6F-3D1A-4410-8055-51E9839771F8}" dt="2023-04-22T12:09:54.437" v="3945" actId="478"/>
          <ac:spMkLst>
            <pc:docMk/>
            <pc:sldMk cId="3902231488" sldId="1171"/>
            <ac:spMk id="120" creationId="{7FC0CBD6-1CA4-4409-BDA5-401A64CD2A01}"/>
          </ac:spMkLst>
        </pc:spChg>
        <pc:spChg chg="add del mod">
          <ac:chgData name="Siegbert Rudolph" userId="2af4d44886c067cc" providerId="LiveId" clId="{C6BCCB6F-3D1A-4410-8055-51E9839771F8}" dt="2023-04-22T15:20:53.274" v="5957" actId="478"/>
          <ac:spMkLst>
            <pc:docMk/>
            <pc:sldMk cId="3902231488" sldId="1171"/>
            <ac:spMk id="120" creationId="{CCA68A4A-11CE-310B-4EEE-E8F9972F0861}"/>
          </ac:spMkLst>
        </pc:spChg>
        <pc:spChg chg="del">
          <ac:chgData name="Siegbert Rudolph" userId="2af4d44886c067cc" providerId="LiveId" clId="{C6BCCB6F-3D1A-4410-8055-51E9839771F8}" dt="2023-04-22T12:09:54.437" v="3945" actId="478"/>
          <ac:spMkLst>
            <pc:docMk/>
            <pc:sldMk cId="3902231488" sldId="1171"/>
            <ac:spMk id="121" creationId="{E7C7F3FD-466D-9084-85C1-77A4795787A5}"/>
          </ac:spMkLst>
        </pc:spChg>
        <pc:spChg chg="del">
          <ac:chgData name="Siegbert Rudolph" userId="2af4d44886c067cc" providerId="LiveId" clId="{C6BCCB6F-3D1A-4410-8055-51E9839771F8}" dt="2023-04-22T12:09:54.437" v="3945" actId="478"/>
          <ac:spMkLst>
            <pc:docMk/>
            <pc:sldMk cId="3902231488" sldId="1171"/>
            <ac:spMk id="122" creationId="{A3F90705-4F2C-E36A-DAD8-D992BA89CDC0}"/>
          </ac:spMkLst>
        </pc:spChg>
        <pc:spChg chg="add del mod">
          <ac:chgData name="Siegbert Rudolph" userId="2af4d44886c067cc" providerId="LiveId" clId="{C6BCCB6F-3D1A-4410-8055-51E9839771F8}" dt="2023-04-22T15:20:53.274" v="5957" actId="478"/>
          <ac:spMkLst>
            <pc:docMk/>
            <pc:sldMk cId="3902231488" sldId="1171"/>
            <ac:spMk id="122" creationId="{D79E51C4-ABA6-9C0F-8DA8-F70AE611A55D}"/>
          </ac:spMkLst>
        </pc:spChg>
        <pc:spChg chg="add del mod">
          <ac:chgData name="Siegbert Rudolph" userId="2af4d44886c067cc" providerId="LiveId" clId="{C6BCCB6F-3D1A-4410-8055-51E9839771F8}" dt="2023-04-22T15:20:53.274" v="5957" actId="478"/>
          <ac:spMkLst>
            <pc:docMk/>
            <pc:sldMk cId="3902231488" sldId="1171"/>
            <ac:spMk id="123" creationId="{5102E22E-A184-2D3B-A9BD-EE7B2B8B696F}"/>
          </ac:spMkLst>
        </pc:spChg>
        <pc:spChg chg="del">
          <ac:chgData name="Siegbert Rudolph" userId="2af4d44886c067cc" providerId="LiveId" clId="{C6BCCB6F-3D1A-4410-8055-51E9839771F8}" dt="2023-04-22T12:09:54.437" v="3945" actId="478"/>
          <ac:spMkLst>
            <pc:docMk/>
            <pc:sldMk cId="3902231488" sldId="1171"/>
            <ac:spMk id="123" creationId="{B5313EC7-E5EC-BEFC-B126-2B2EC1CED382}"/>
          </ac:spMkLst>
        </pc:spChg>
        <pc:spChg chg="del">
          <ac:chgData name="Siegbert Rudolph" userId="2af4d44886c067cc" providerId="LiveId" clId="{C6BCCB6F-3D1A-4410-8055-51E9839771F8}" dt="2023-04-22T12:09:54.437" v="3945" actId="478"/>
          <ac:spMkLst>
            <pc:docMk/>
            <pc:sldMk cId="3902231488" sldId="1171"/>
            <ac:spMk id="124" creationId="{26F8CB1B-812A-ECA4-A046-B195AEEB8867}"/>
          </ac:spMkLst>
        </pc:spChg>
        <pc:spChg chg="add del mod">
          <ac:chgData name="Siegbert Rudolph" userId="2af4d44886c067cc" providerId="LiveId" clId="{C6BCCB6F-3D1A-4410-8055-51E9839771F8}" dt="2023-04-22T15:20:53.274" v="5957" actId="478"/>
          <ac:spMkLst>
            <pc:docMk/>
            <pc:sldMk cId="3902231488" sldId="1171"/>
            <ac:spMk id="124" creationId="{47FC0677-586E-4475-68CF-03D8EE1A8160}"/>
          </ac:spMkLst>
        </pc:spChg>
        <pc:spChg chg="del">
          <ac:chgData name="Siegbert Rudolph" userId="2af4d44886c067cc" providerId="LiveId" clId="{C6BCCB6F-3D1A-4410-8055-51E9839771F8}" dt="2023-04-22T12:09:54.437" v="3945" actId="478"/>
          <ac:spMkLst>
            <pc:docMk/>
            <pc:sldMk cId="3902231488" sldId="1171"/>
            <ac:spMk id="125" creationId="{14E2F14C-BA39-B7D1-D107-ABA271E1B0A5}"/>
          </ac:spMkLst>
        </pc:spChg>
        <pc:spChg chg="add del mod">
          <ac:chgData name="Siegbert Rudolph" userId="2af4d44886c067cc" providerId="LiveId" clId="{C6BCCB6F-3D1A-4410-8055-51E9839771F8}" dt="2023-04-22T15:20:53.274" v="5957" actId="478"/>
          <ac:spMkLst>
            <pc:docMk/>
            <pc:sldMk cId="3902231488" sldId="1171"/>
            <ac:spMk id="125" creationId="{E3433B7C-32FA-AEB7-F38F-F240CDA1C94D}"/>
          </ac:spMkLst>
        </pc:spChg>
        <pc:spChg chg="del">
          <ac:chgData name="Siegbert Rudolph" userId="2af4d44886c067cc" providerId="LiveId" clId="{C6BCCB6F-3D1A-4410-8055-51E9839771F8}" dt="2023-04-22T12:09:54.437" v="3945" actId="478"/>
          <ac:spMkLst>
            <pc:docMk/>
            <pc:sldMk cId="3902231488" sldId="1171"/>
            <ac:spMk id="126" creationId="{217948FD-057B-9F0E-8933-A748C1E0FDA1}"/>
          </ac:spMkLst>
        </pc:spChg>
        <pc:spChg chg="add del mod">
          <ac:chgData name="Siegbert Rudolph" userId="2af4d44886c067cc" providerId="LiveId" clId="{C6BCCB6F-3D1A-4410-8055-51E9839771F8}" dt="2023-04-22T15:20:53.274" v="5957" actId="478"/>
          <ac:spMkLst>
            <pc:docMk/>
            <pc:sldMk cId="3902231488" sldId="1171"/>
            <ac:spMk id="126" creationId="{43509E8E-5146-8E61-4F99-98D284FE8CE8}"/>
          </ac:spMkLst>
        </pc:spChg>
        <pc:spChg chg="del">
          <ac:chgData name="Siegbert Rudolph" userId="2af4d44886c067cc" providerId="LiveId" clId="{C6BCCB6F-3D1A-4410-8055-51E9839771F8}" dt="2023-04-22T12:09:54.437" v="3945" actId="478"/>
          <ac:spMkLst>
            <pc:docMk/>
            <pc:sldMk cId="3902231488" sldId="1171"/>
            <ac:spMk id="127" creationId="{5FF2007D-564B-556C-BFDE-8AC18C2969CE}"/>
          </ac:spMkLst>
        </pc:spChg>
        <pc:spChg chg="add del mod">
          <ac:chgData name="Siegbert Rudolph" userId="2af4d44886c067cc" providerId="LiveId" clId="{C6BCCB6F-3D1A-4410-8055-51E9839771F8}" dt="2023-04-22T15:20:53.274" v="5957" actId="478"/>
          <ac:spMkLst>
            <pc:docMk/>
            <pc:sldMk cId="3902231488" sldId="1171"/>
            <ac:spMk id="127" creationId="{BEDC2A2D-91EF-793E-1D8C-CC0009A20643}"/>
          </ac:spMkLst>
        </pc:spChg>
        <pc:spChg chg="del">
          <ac:chgData name="Siegbert Rudolph" userId="2af4d44886c067cc" providerId="LiveId" clId="{C6BCCB6F-3D1A-4410-8055-51E9839771F8}" dt="2023-04-22T12:09:54.437" v="3945" actId="478"/>
          <ac:spMkLst>
            <pc:docMk/>
            <pc:sldMk cId="3902231488" sldId="1171"/>
            <ac:spMk id="128" creationId="{3CDCB15F-A19C-0120-183E-1D39057F8B71}"/>
          </ac:spMkLst>
        </pc:spChg>
        <pc:spChg chg="add del mod">
          <ac:chgData name="Siegbert Rudolph" userId="2af4d44886c067cc" providerId="LiveId" clId="{C6BCCB6F-3D1A-4410-8055-51E9839771F8}" dt="2023-04-22T15:20:53.274" v="5957" actId="478"/>
          <ac:spMkLst>
            <pc:docMk/>
            <pc:sldMk cId="3902231488" sldId="1171"/>
            <ac:spMk id="129" creationId="{6E5BB470-75C9-6D3A-C9FB-6889D6D70876}"/>
          </ac:spMkLst>
        </pc:spChg>
        <pc:spChg chg="del">
          <ac:chgData name="Siegbert Rudolph" userId="2af4d44886c067cc" providerId="LiveId" clId="{C6BCCB6F-3D1A-4410-8055-51E9839771F8}" dt="2023-04-22T12:09:54.437" v="3945" actId="478"/>
          <ac:spMkLst>
            <pc:docMk/>
            <pc:sldMk cId="3902231488" sldId="1171"/>
            <ac:spMk id="129" creationId="{CE25D30E-A749-8191-0CA3-F6053B58E991}"/>
          </ac:spMkLst>
        </pc:spChg>
        <pc:spChg chg="del">
          <ac:chgData name="Siegbert Rudolph" userId="2af4d44886c067cc" providerId="LiveId" clId="{C6BCCB6F-3D1A-4410-8055-51E9839771F8}" dt="2023-04-22T12:09:54.437" v="3945" actId="478"/>
          <ac:spMkLst>
            <pc:docMk/>
            <pc:sldMk cId="3902231488" sldId="1171"/>
            <ac:spMk id="130" creationId="{54A2739B-3CB6-DCFB-6DD1-B2A662B128F7}"/>
          </ac:spMkLst>
        </pc:spChg>
        <pc:spChg chg="add del mod">
          <ac:chgData name="Siegbert Rudolph" userId="2af4d44886c067cc" providerId="LiveId" clId="{C6BCCB6F-3D1A-4410-8055-51E9839771F8}" dt="2023-04-22T15:20:53.274" v="5957" actId="478"/>
          <ac:spMkLst>
            <pc:docMk/>
            <pc:sldMk cId="3902231488" sldId="1171"/>
            <ac:spMk id="130" creationId="{D9166944-D8E4-D70D-ED48-BFBF7A03AFDC}"/>
          </ac:spMkLst>
        </pc:spChg>
        <pc:spChg chg="del">
          <ac:chgData name="Siegbert Rudolph" userId="2af4d44886c067cc" providerId="LiveId" clId="{C6BCCB6F-3D1A-4410-8055-51E9839771F8}" dt="2023-04-22T12:09:54.437" v="3945" actId="478"/>
          <ac:spMkLst>
            <pc:docMk/>
            <pc:sldMk cId="3902231488" sldId="1171"/>
            <ac:spMk id="131" creationId="{6A67312C-286A-1C0B-845E-FC426CB33E1A}"/>
          </ac:spMkLst>
        </pc:spChg>
        <pc:spChg chg="add del mod">
          <ac:chgData name="Siegbert Rudolph" userId="2af4d44886c067cc" providerId="LiveId" clId="{C6BCCB6F-3D1A-4410-8055-51E9839771F8}" dt="2023-04-22T15:20:53.274" v="5957" actId="478"/>
          <ac:spMkLst>
            <pc:docMk/>
            <pc:sldMk cId="3902231488" sldId="1171"/>
            <ac:spMk id="131" creationId="{D61BFAF3-2593-A554-4B65-2C255EC0E819}"/>
          </ac:spMkLst>
        </pc:spChg>
        <pc:spChg chg="del">
          <ac:chgData name="Siegbert Rudolph" userId="2af4d44886c067cc" providerId="LiveId" clId="{C6BCCB6F-3D1A-4410-8055-51E9839771F8}" dt="2023-04-22T12:09:54.437" v="3945" actId="478"/>
          <ac:spMkLst>
            <pc:docMk/>
            <pc:sldMk cId="3902231488" sldId="1171"/>
            <ac:spMk id="132" creationId="{0055C721-CEBF-D1E6-7B9A-E6C3023AA09D}"/>
          </ac:spMkLst>
        </pc:spChg>
        <pc:spChg chg="add del mod">
          <ac:chgData name="Siegbert Rudolph" userId="2af4d44886c067cc" providerId="LiveId" clId="{C6BCCB6F-3D1A-4410-8055-51E9839771F8}" dt="2023-04-22T15:20:53.274" v="5957" actId="478"/>
          <ac:spMkLst>
            <pc:docMk/>
            <pc:sldMk cId="3902231488" sldId="1171"/>
            <ac:spMk id="132" creationId="{3C51567C-8062-BDE3-D4E7-291ADF7BA42A}"/>
          </ac:spMkLst>
        </pc:spChg>
        <pc:spChg chg="add del mod">
          <ac:chgData name="Siegbert Rudolph" userId="2af4d44886c067cc" providerId="LiveId" clId="{C6BCCB6F-3D1A-4410-8055-51E9839771F8}" dt="2023-04-22T15:20:53.274" v="5957" actId="478"/>
          <ac:spMkLst>
            <pc:docMk/>
            <pc:sldMk cId="3902231488" sldId="1171"/>
            <ac:spMk id="133" creationId="{8FAF0589-E730-98F0-CECA-F88C0ED2CE0D}"/>
          </ac:spMkLst>
        </pc:spChg>
        <pc:spChg chg="del">
          <ac:chgData name="Siegbert Rudolph" userId="2af4d44886c067cc" providerId="LiveId" clId="{C6BCCB6F-3D1A-4410-8055-51E9839771F8}" dt="2023-04-22T12:09:54.437" v="3945" actId="478"/>
          <ac:spMkLst>
            <pc:docMk/>
            <pc:sldMk cId="3902231488" sldId="1171"/>
            <ac:spMk id="133" creationId="{F1E34A2C-1E4E-7253-497B-986E3ADCC59A}"/>
          </ac:spMkLst>
        </pc:spChg>
        <pc:spChg chg="del">
          <ac:chgData name="Siegbert Rudolph" userId="2af4d44886c067cc" providerId="LiveId" clId="{C6BCCB6F-3D1A-4410-8055-51E9839771F8}" dt="2023-04-22T12:09:54.437" v="3945" actId="478"/>
          <ac:spMkLst>
            <pc:docMk/>
            <pc:sldMk cId="3902231488" sldId="1171"/>
            <ac:spMk id="134" creationId="{3181328F-D34B-37DC-9DAF-89EA95E47A3D}"/>
          </ac:spMkLst>
        </pc:spChg>
        <pc:spChg chg="add del mod">
          <ac:chgData name="Siegbert Rudolph" userId="2af4d44886c067cc" providerId="LiveId" clId="{C6BCCB6F-3D1A-4410-8055-51E9839771F8}" dt="2023-04-22T15:20:53.274" v="5957" actId="478"/>
          <ac:spMkLst>
            <pc:docMk/>
            <pc:sldMk cId="3902231488" sldId="1171"/>
            <ac:spMk id="134" creationId="{37B63A30-7BC7-C69D-A5BA-B43EB178A93B}"/>
          </ac:spMkLst>
        </pc:spChg>
        <pc:spChg chg="del">
          <ac:chgData name="Siegbert Rudolph" userId="2af4d44886c067cc" providerId="LiveId" clId="{C6BCCB6F-3D1A-4410-8055-51E9839771F8}" dt="2023-04-22T12:09:54.437" v="3945" actId="478"/>
          <ac:spMkLst>
            <pc:docMk/>
            <pc:sldMk cId="3902231488" sldId="1171"/>
            <ac:spMk id="135" creationId="{4973B6B2-0F8F-4EFB-87EC-F9A3BA3B984B}"/>
          </ac:spMkLst>
        </pc:spChg>
        <pc:spChg chg="add del mod">
          <ac:chgData name="Siegbert Rudolph" userId="2af4d44886c067cc" providerId="LiveId" clId="{C6BCCB6F-3D1A-4410-8055-51E9839771F8}" dt="2023-04-22T15:20:53.274" v="5957" actId="478"/>
          <ac:spMkLst>
            <pc:docMk/>
            <pc:sldMk cId="3902231488" sldId="1171"/>
            <ac:spMk id="135" creationId="{53BBB754-7868-3EAF-D4BB-547A0EA28443}"/>
          </ac:spMkLst>
        </pc:spChg>
        <pc:spChg chg="add del mod">
          <ac:chgData name="Siegbert Rudolph" userId="2af4d44886c067cc" providerId="LiveId" clId="{C6BCCB6F-3D1A-4410-8055-51E9839771F8}" dt="2023-04-22T15:20:53.274" v="5957" actId="478"/>
          <ac:spMkLst>
            <pc:docMk/>
            <pc:sldMk cId="3902231488" sldId="1171"/>
            <ac:spMk id="136" creationId="{16C8A938-9634-D6A5-F35D-12F62526E55A}"/>
          </ac:spMkLst>
        </pc:spChg>
        <pc:spChg chg="del">
          <ac:chgData name="Siegbert Rudolph" userId="2af4d44886c067cc" providerId="LiveId" clId="{C6BCCB6F-3D1A-4410-8055-51E9839771F8}" dt="2023-04-22T12:09:54.437" v="3945" actId="478"/>
          <ac:spMkLst>
            <pc:docMk/>
            <pc:sldMk cId="3902231488" sldId="1171"/>
            <ac:spMk id="136" creationId="{52E15064-2ED5-EB03-C637-94CC236F31D8}"/>
          </ac:spMkLst>
        </pc:spChg>
        <pc:spChg chg="add del mod">
          <ac:chgData name="Siegbert Rudolph" userId="2af4d44886c067cc" providerId="LiveId" clId="{C6BCCB6F-3D1A-4410-8055-51E9839771F8}" dt="2023-04-22T15:20:53.274" v="5957" actId="478"/>
          <ac:spMkLst>
            <pc:docMk/>
            <pc:sldMk cId="3902231488" sldId="1171"/>
            <ac:spMk id="137" creationId="{5FBE4C95-8A8D-9E5A-EE23-10846FDBF564}"/>
          </ac:spMkLst>
        </pc:spChg>
        <pc:spChg chg="del">
          <ac:chgData name="Siegbert Rudolph" userId="2af4d44886c067cc" providerId="LiveId" clId="{C6BCCB6F-3D1A-4410-8055-51E9839771F8}" dt="2023-04-22T12:09:54.437" v="3945" actId="478"/>
          <ac:spMkLst>
            <pc:docMk/>
            <pc:sldMk cId="3902231488" sldId="1171"/>
            <ac:spMk id="137" creationId="{C4046800-C420-7025-23A9-C577DFDBEC07}"/>
          </ac:spMkLst>
        </pc:spChg>
        <pc:spChg chg="add del mod">
          <ac:chgData name="Siegbert Rudolph" userId="2af4d44886c067cc" providerId="LiveId" clId="{C6BCCB6F-3D1A-4410-8055-51E9839771F8}" dt="2023-04-22T15:20:53.274" v="5957" actId="478"/>
          <ac:spMkLst>
            <pc:docMk/>
            <pc:sldMk cId="3902231488" sldId="1171"/>
            <ac:spMk id="138" creationId="{A65CE1CD-1CAF-57F5-9BD1-34130B91E74F}"/>
          </ac:spMkLst>
        </pc:spChg>
        <pc:spChg chg="del">
          <ac:chgData name="Siegbert Rudolph" userId="2af4d44886c067cc" providerId="LiveId" clId="{C6BCCB6F-3D1A-4410-8055-51E9839771F8}" dt="2023-04-22T12:09:54.437" v="3945" actId="478"/>
          <ac:spMkLst>
            <pc:docMk/>
            <pc:sldMk cId="3902231488" sldId="1171"/>
            <ac:spMk id="138" creationId="{AFF301B5-ED24-9EF3-CDEC-F96FA11B77FB}"/>
          </ac:spMkLst>
        </pc:spChg>
        <pc:spChg chg="add del mod">
          <ac:chgData name="Siegbert Rudolph" userId="2af4d44886c067cc" providerId="LiveId" clId="{C6BCCB6F-3D1A-4410-8055-51E9839771F8}" dt="2023-04-22T15:20:53.274" v="5957" actId="478"/>
          <ac:spMkLst>
            <pc:docMk/>
            <pc:sldMk cId="3902231488" sldId="1171"/>
            <ac:spMk id="139" creationId="{53A918D9-30C6-9BD2-B3CC-D01F80E9153A}"/>
          </ac:spMkLst>
        </pc:spChg>
        <pc:spChg chg="del">
          <ac:chgData name="Siegbert Rudolph" userId="2af4d44886c067cc" providerId="LiveId" clId="{C6BCCB6F-3D1A-4410-8055-51E9839771F8}" dt="2023-04-22T12:09:54.437" v="3945" actId="478"/>
          <ac:spMkLst>
            <pc:docMk/>
            <pc:sldMk cId="3902231488" sldId="1171"/>
            <ac:spMk id="139" creationId="{D578832E-BCDC-EB58-85A2-C12D94B0919B}"/>
          </ac:spMkLst>
        </pc:spChg>
        <pc:spChg chg="del">
          <ac:chgData name="Siegbert Rudolph" userId="2af4d44886c067cc" providerId="LiveId" clId="{C6BCCB6F-3D1A-4410-8055-51E9839771F8}" dt="2023-04-22T12:09:54.437" v="3945" actId="478"/>
          <ac:spMkLst>
            <pc:docMk/>
            <pc:sldMk cId="3902231488" sldId="1171"/>
            <ac:spMk id="140" creationId="{A5730C6D-C0D4-21FF-B894-1874808BE76C}"/>
          </ac:spMkLst>
        </pc:spChg>
        <pc:spChg chg="add del mod">
          <ac:chgData name="Siegbert Rudolph" userId="2af4d44886c067cc" providerId="LiveId" clId="{C6BCCB6F-3D1A-4410-8055-51E9839771F8}" dt="2023-04-22T15:20:53.274" v="5957" actId="478"/>
          <ac:spMkLst>
            <pc:docMk/>
            <pc:sldMk cId="3902231488" sldId="1171"/>
            <ac:spMk id="140" creationId="{BA0AF75B-BAB6-9F7D-C58C-9996F93B50FC}"/>
          </ac:spMkLst>
        </pc:spChg>
        <pc:spChg chg="add del mod">
          <ac:chgData name="Siegbert Rudolph" userId="2af4d44886c067cc" providerId="LiveId" clId="{C6BCCB6F-3D1A-4410-8055-51E9839771F8}" dt="2023-04-22T15:20:53.274" v="5957" actId="478"/>
          <ac:spMkLst>
            <pc:docMk/>
            <pc:sldMk cId="3902231488" sldId="1171"/>
            <ac:spMk id="141" creationId="{A937C4F2-CC06-FED2-12A4-9E899BD84791}"/>
          </ac:spMkLst>
        </pc:spChg>
        <pc:spChg chg="del">
          <ac:chgData name="Siegbert Rudolph" userId="2af4d44886c067cc" providerId="LiveId" clId="{C6BCCB6F-3D1A-4410-8055-51E9839771F8}" dt="2023-04-22T12:09:54.437" v="3945" actId="478"/>
          <ac:spMkLst>
            <pc:docMk/>
            <pc:sldMk cId="3902231488" sldId="1171"/>
            <ac:spMk id="141" creationId="{E83CE5CB-D4C4-2215-A2FD-9E7277E2C781}"/>
          </ac:spMkLst>
        </pc:spChg>
        <pc:spChg chg="add del mod">
          <ac:chgData name="Siegbert Rudolph" userId="2af4d44886c067cc" providerId="LiveId" clId="{C6BCCB6F-3D1A-4410-8055-51E9839771F8}" dt="2023-04-22T15:20:53.274" v="5957" actId="478"/>
          <ac:spMkLst>
            <pc:docMk/>
            <pc:sldMk cId="3902231488" sldId="1171"/>
            <ac:spMk id="142" creationId="{80B9F9F1-354E-C5C3-B9B8-57D09C322548}"/>
          </ac:spMkLst>
        </pc:spChg>
        <pc:spChg chg="del">
          <ac:chgData name="Siegbert Rudolph" userId="2af4d44886c067cc" providerId="LiveId" clId="{C6BCCB6F-3D1A-4410-8055-51E9839771F8}" dt="2023-04-22T12:09:54.437" v="3945" actId="478"/>
          <ac:spMkLst>
            <pc:docMk/>
            <pc:sldMk cId="3902231488" sldId="1171"/>
            <ac:spMk id="142" creationId="{ED91E6A1-9CB1-DF0A-8133-A424BA021E30}"/>
          </ac:spMkLst>
        </pc:spChg>
        <pc:spChg chg="add del mod">
          <ac:chgData name="Siegbert Rudolph" userId="2af4d44886c067cc" providerId="LiveId" clId="{C6BCCB6F-3D1A-4410-8055-51E9839771F8}" dt="2023-04-22T15:20:53.274" v="5957" actId="478"/>
          <ac:spMkLst>
            <pc:docMk/>
            <pc:sldMk cId="3902231488" sldId="1171"/>
            <ac:spMk id="143" creationId="{EE65B161-2A05-C676-D6CE-2CF338122B6A}"/>
          </ac:spMkLst>
        </pc:spChg>
        <pc:spChg chg="add del mod">
          <ac:chgData name="Siegbert Rudolph" userId="2af4d44886c067cc" providerId="LiveId" clId="{C6BCCB6F-3D1A-4410-8055-51E9839771F8}" dt="2023-04-22T15:20:53.274" v="5957" actId="478"/>
          <ac:spMkLst>
            <pc:docMk/>
            <pc:sldMk cId="3902231488" sldId="1171"/>
            <ac:spMk id="144" creationId="{4632102C-CFAB-9912-6749-53D7F62D5F83}"/>
          </ac:spMkLst>
        </pc:spChg>
        <pc:spChg chg="del">
          <ac:chgData name="Siegbert Rudolph" userId="2af4d44886c067cc" providerId="LiveId" clId="{C6BCCB6F-3D1A-4410-8055-51E9839771F8}" dt="2023-04-22T12:09:54.437" v="3945" actId="478"/>
          <ac:spMkLst>
            <pc:docMk/>
            <pc:sldMk cId="3902231488" sldId="1171"/>
            <ac:spMk id="144" creationId="{54A0AED4-581F-B462-95AA-6CFADDBA2A06}"/>
          </ac:spMkLst>
        </pc:spChg>
        <pc:spChg chg="del">
          <ac:chgData name="Siegbert Rudolph" userId="2af4d44886c067cc" providerId="LiveId" clId="{C6BCCB6F-3D1A-4410-8055-51E9839771F8}" dt="2023-04-22T12:09:54.437" v="3945" actId="478"/>
          <ac:spMkLst>
            <pc:docMk/>
            <pc:sldMk cId="3902231488" sldId="1171"/>
            <ac:spMk id="145" creationId="{3DFF0703-90EC-E07F-BFED-8B944B476B1B}"/>
          </ac:spMkLst>
        </pc:spChg>
        <pc:spChg chg="add del mod">
          <ac:chgData name="Siegbert Rudolph" userId="2af4d44886c067cc" providerId="LiveId" clId="{C6BCCB6F-3D1A-4410-8055-51E9839771F8}" dt="2023-04-22T15:20:53.274" v="5957" actId="478"/>
          <ac:spMkLst>
            <pc:docMk/>
            <pc:sldMk cId="3902231488" sldId="1171"/>
            <ac:spMk id="145" creationId="{558C2CA0-113A-3764-AA92-5A80C97D47EE}"/>
          </ac:spMkLst>
        </pc:spChg>
        <pc:spChg chg="del">
          <ac:chgData name="Siegbert Rudolph" userId="2af4d44886c067cc" providerId="LiveId" clId="{C6BCCB6F-3D1A-4410-8055-51E9839771F8}" dt="2023-04-22T12:09:54.437" v="3945" actId="478"/>
          <ac:spMkLst>
            <pc:docMk/>
            <pc:sldMk cId="3902231488" sldId="1171"/>
            <ac:spMk id="146" creationId="{4179C103-4F27-00F8-DB8F-22FA37893F0B}"/>
          </ac:spMkLst>
        </pc:spChg>
        <pc:spChg chg="add del mod">
          <ac:chgData name="Siegbert Rudolph" userId="2af4d44886c067cc" providerId="LiveId" clId="{C6BCCB6F-3D1A-4410-8055-51E9839771F8}" dt="2023-04-22T15:20:53.274" v="5957" actId="478"/>
          <ac:spMkLst>
            <pc:docMk/>
            <pc:sldMk cId="3902231488" sldId="1171"/>
            <ac:spMk id="146" creationId="{F6C469AD-26DF-338D-281F-E9DDC455F2AC}"/>
          </ac:spMkLst>
        </pc:spChg>
        <pc:spChg chg="del">
          <ac:chgData name="Siegbert Rudolph" userId="2af4d44886c067cc" providerId="LiveId" clId="{C6BCCB6F-3D1A-4410-8055-51E9839771F8}" dt="2023-04-22T12:09:54.437" v="3945" actId="478"/>
          <ac:spMkLst>
            <pc:docMk/>
            <pc:sldMk cId="3902231488" sldId="1171"/>
            <ac:spMk id="147" creationId="{B37E2D04-7AB2-96C7-0B4E-91D77412E7DF}"/>
          </ac:spMkLst>
        </pc:spChg>
        <pc:spChg chg="add del mod">
          <ac:chgData name="Siegbert Rudolph" userId="2af4d44886c067cc" providerId="LiveId" clId="{C6BCCB6F-3D1A-4410-8055-51E9839771F8}" dt="2023-04-22T15:20:53.274" v="5957" actId="478"/>
          <ac:spMkLst>
            <pc:docMk/>
            <pc:sldMk cId="3902231488" sldId="1171"/>
            <ac:spMk id="147" creationId="{F047EE53-06F1-6AC0-331A-CDD4F097EC72}"/>
          </ac:spMkLst>
        </pc:spChg>
        <pc:spChg chg="add del mod">
          <ac:chgData name="Siegbert Rudolph" userId="2af4d44886c067cc" providerId="LiveId" clId="{C6BCCB6F-3D1A-4410-8055-51E9839771F8}" dt="2023-04-22T15:20:53.274" v="5957" actId="478"/>
          <ac:spMkLst>
            <pc:docMk/>
            <pc:sldMk cId="3902231488" sldId="1171"/>
            <ac:spMk id="148" creationId="{517CEDAB-13FA-C048-B115-1D93BF526A3F}"/>
          </ac:spMkLst>
        </pc:spChg>
        <pc:spChg chg="del">
          <ac:chgData name="Siegbert Rudolph" userId="2af4d44886c067cc" providerId="LiveId" clId="{C6BCCB6F-3D1A-4410-8055-51E9839771F8}" dt="2023-04-22T12:09:54.437" v="3945" actId="478"/>
          <ac:spMkLst>
            <pc:docMk/>
            <pc:sldMk cId="3902231488" sldId="1171"/>
            <ac:spMk id="148" creationId="{8E602C1E-010E-7D89-A246-81EDEFABA228}"/>
          </ac:spMkLst>
        </pc:spChg>
        <pc:spChg chg="add del mod">
          <ac:chgData name="Siegbert Rudolph" userId="2af4d44886c067cc" providerId="LiveId" clId="{C6BCCB6F-3D1A-4410-8055-51E9839771F8}" dt="2023-04-22T15:20:53.274" v="5957" actId="478"/>
          <ac:spMkLst>
            <pc:docMk/>
            <pc:sldMk cId="3902231488" sldId="1171"/>
            <ac:spMk id="149" creationId="{0CC0323C-EA6C-B6C8-CF0A-50CB8B897745}"/>
          </ac:spMkLst>
        </pc:spChg>
        <pc:spChg chg="add del mod">
          <ac:chgData name="Siegbert Rudolph" userId="2af4d44886c067cc" providerId="LiveId" clId="{C6BCCB6F-3D1A-4410-8055-51E9839771F8}" dt="2023-04-22T15:20:53.274" v="5957" actId="478"/>
          <ac:spMkLst>
            <pc:docMk/>
            <pc:sldMk cId="3902231488" sldId="1171"/>
            <ac:spMk id="150" creationId="{BD2221E1-2C2E-F176-2217-2844F2162F74}"/>
          </ac:spMkLst>
        </pc:spChg>
        <pc:spChg chg="del">
          <ac:chgData name="Siegbert Rudolph" userId="2af4d44886c067cc" providerId="LiveId" clId="{C6BCCB6F-3D1A-4410-8055-51E9839771F8}" dt="2023-04-22T12:09:54.437" v="3945" actId="478"/>
          <ac:spMkLst>
            <pc:docMk/>
            <pc:sldMk cId="3902231488" sldId="1171"/>
            <ac:spMk id="150" creationId="{CF514471-3673-91B7-BAAF-ABD00326F0E3}"/>
          </ac:spMkLst>
        </pc:spChg>
        <pc:spChg chg="add del mod">
          <ac:chgData name="Siegbert Rudolph" userId="2af4d44886c067cc" providerId="LiveId" clId="{C6BCCB6F-3D1A-4410-8055-51E9839771F8}" dt="2023-04-22T15:20:53.274" v="5957" actId="478"/>
          <ac:spMkLst>
            <pc:docMk/>
            <pc:sldMk cId="3902231488" sldId="1171"/>
            <ac:spMk id="151" creationId="{501AB435-039A-3322-19AD-E335E7876DC8}"/>
          </ac:spMkLst>
        </pc:spChg>
        <pc:spChg chg="del">
          <ac:chgData name="Siegbert Rudolph" userId="2af4d44886c067cc" providerId="LiveId" clId="{C6BCCB6F-3D1A-4410-8055-51E9839771F8}" dt="2023-04-22T12:09:54.437" v="3945" actId="478"/>
          <ac:spMkLst>
            <pc:docMk/>
            <pc:sldMk cId="3902231488" sldId="1171"/>
            <ac:spMk id="151" creationId="{C34B8859-1F4B-32B3-EA47-6EDCA6A02A2F}"/>
          </ac:spMkLst>
        </pc:spChg>
        <pc:spChg chg="del">
          <ac:chgData name="Siegbert Rudolph" userId="2af4d44886c067cc" providerId="LiveId" clId="{C6BCCB6F-3D1A-4410-8055-51E9839771F8}" dt="2023-04-22T12:09:54.437" v="3945" actId="478"/>
          <ac:spMkLst>
            <pc:docMk/>
            <pc:sldMk cId="3902231488" sldId="1171"/>
            <ac:spMk id="152" creationId="{040D26FC-6A52-2CA0-F81B-11D4F50FC1AD}"/>
          </ac:spMkLst>
        </pc:spChg>
        <pc:spChg chg="add del mod">
          <ac:chgData name="Siegbert Rudolph" userId="2af4d44886c067cc" providerId="LiveId" clId="{C6BCCB6F-3D1A-4410-8055-51E9839771F8}" dt="2023-04-22T15:20:53.274" v="5957" actId="478"/>
          <ac:spMkLst>
            <pc:docMk/>
            <pc:sldMk cId="3902231488" sldId="1171"/>
            <ac:spMk id="152" creationId="{5AB9F129-A939-0156-5421-FA97B5B35253}"/>
          </ac:spMkLst>
        </pc:spChg>
        <pc:spChg chg="add del mod">
          <ac:chgData name="Siegbert Rudolph" userId="2af4d44886c067cc" providerId="LiveId" clId="{C6BCCB6F-3D1A-4410-8055-51E9839771F8}" dt="2023-04-22T15:20:53.274" v="5957" actId="478"/>
          <ac:spMkLst>
            <pc:docMk/>
            <pc:sldMk cId="3902231488" sldId="1171"/>
            <ac:spMk id="153" creationId="{157FB232-1121-72E4-CED1-F7967B3D012D}"/>
          </ac:spMkLst>
        </pc:spChg>
        <pc:spChg chg="del">
          <ac:chgData name="Siegbert Rudolph" userId="2af4d44886c067cc" providerId="LiveId" clId="{C6BCCB6F-3D1A-4410-8055-51E9839771F8}" dt="2023-04-22T12:09:54.437" v="3945" actId="478"/>
          <ac:spMkLst>
            <pc:docMk/>
            <pc:sldMk cId="3902231488" sldId="1171"/>
            <ac:spMk id="153" creationId="{FD1BC391-852D-9E04-D325-7BFD811E9154}"/>
          </ac:spMkLst>
        </pc:spChg>
        <pc:spChg chg="add del mod">
          <ac:chgData name="Siegbert Rudolph" userId="2af4d44886c067cc" providerId="LiveId" clId="{C6BCCB6F-3D1A-4410-8055-51E9839771F8}" dt="2023-04-22T15:20:53.274" v="5957" actId="478"/>
          <ac:spMkLst>
            <pc:docMk/>
            <pc:sldMk cId="3902231488" sldId="1171"/>
            <ac:spMk id="154" creationId="{13B1A8C5-D4F2-B409-3961-9B05CD4C53AD}"/>
          </ac:spMkLst>
        </pc:spChg>
        <pc:spChg chg="del">
          <ac:chgData name="Siegbert Rudolph" userId="2af4d44886c067cc" providerId="LiveId" clId="{C6BCCB6F-3D1A-4410-8055-51E9839771F8}" dt="2023-04-22T12:09:54.437" v="3945" actId="478"/>
          <ac:spMkLst>
            <pc:docMk/>
            <pc:sldMk cId="3902231488" sldId="1171"/>
            <ac:spMk id="154" creationId="{1DEFAB51-B111-F2F7-4EA4-A5C7A0B3C29D}"/>
          </ac:spMkLst>
        </pc:spChg>
        <pc:spChg chg="del">
          <ac:chgData name="Siegbert Rudolph" userId="2af4d44886c067cc" providerId="LiveId" clId="{C6BCCB6F-3D1A-4410-8055-51E9839771F8}" dt="2023-04-22T12:09:54.437" v="3945" actId="478"/>
          <ac:spMkLst>
            <pc:docMk/>
            <pc:sldMk cId="3902231488" sldId="1171"/>
            <ac:spMk id="155" creationId="{27B83906-4981-EEB7-A41B-9DDCD70B444C}"/>
          </ac:spMkLst>
        </pc:spChg>
        <pc:spChg chg="add del mod">
          <ac:chgData name="Siegbert Rudolph" userId="2af4d44886c067cc" providerId="LiveId" clId="{C6BCCB6F-3D1A-4410-8055-51E9839771F8}" dt="2023-04-22T15:20:53.274" v="5957" actId="478"/>
          <ac:spMkLst>
            <pc:docMk/>
            <pc:sldMk cId="3902231488" sldId="1171"/>
            <ac:spMk id="155" creationId="{88811C84-8E46-A4D9-900D-4CF7755B194F}"/>
          </ac:spMkLst>
        </pc:spChg>
        <pc:spChg chg="add del mod">
          <ac:chgData name="Siegbert Rudolph" userId="2af4d44886c067cc" providerId="LiveId" clId="{C6BCCB6F-3D1A-4410-8055-51E9839771F8}" dt="2023-04-22T15:20:53.274" v="5957" actId="478"/>
          <ac:spMkLst>
            <pc:docMk/>
            <pc:sldMk cId="3902231488" sldId="1171"/>
            <ac:spMk id="156" creationId="{31E1E260-E770-EE74-4FCC-CAD3F81A0B1C}"/>
          </ac:spMkLst>
        </pc:spChg>
        <pc:spChg chg="add del mod">
          <ac:chgData name="Siegbert Rudolph" userId="2af4d44886c067cc" providerId="LiveId" clId="{C6BCCB6F-3D1A-4410-8055-51E9839771F8}" dt="2023-04-22T15:20:53.274" v="5957" actId="478"/>
          <ac:spMkLst>
            <pc:docMk/>
            <pc:sldMk cId="3902231488" sldId="1171"/>
            <ac:spMk id="157" creationId="{2194DA58-B970-4D78-5195-2EBD80ADABE7}"/>
          </ac:spMkLst>
        </pc:spChg>
        <pc:spChg chg="add del mod">
          <ac:chgData name="Siegbert Rudolph" userId="2af4d44886c067cc" providerId="LiveId" clId="{C6BCCB6F-3D1A-4410-8055-51E9839771F8}" dt="2023-04-22T15:20:53.274" v="5957" actId="478"/>
          <ac:spMkLst>
            <pc:docMk/>
            <pc:sldMk cId="3902231488" sldId="1171"/>
            <ac:spMk id="158" creationId="{018A3B10-5136-923F-667F-22C7E5FAED59}"/>
          </ac:spMkLst>
        </pc:spChg>
        <pc:spChg chg="add del mod">
          <ac:chgData name="Siegbert Rudolph" userId="2af4d44886c067cc" providerId="LiveId" clId="{C6BCCB6F-3D1A-4410-8055-51E9839771F8}" dt="2023-04-22T15:20:53.274" v="5957" actId="478"/>
          <ac:spMkLst>
            <pc:docMk/>
            <pc:sldMk cId="3902231488" sldId="1171"/>
            <ac:spMk id="159" creationId="{4B35AB6D-34E8-A8B6-6B10-B22578F03068}"/>
          </ac:spMkLst>
        </pc:spChg>
        <pc:spChg chg="add del mod">
          <ac:chgData name="Siegbert Rudolph" userId="2af4d44886c067cc" providerId="LiveId" clId="{C6BCCB6F-3D1A-4410-8055-51E9839771F8}" dt="2023-04-22T15:20:53.274" v="5957" actId="478"/>
          <ac:spMkLst>
            <pc:docMk/>
            <pc:sldMk cId="3902231488" sldId="1171"/>
            <ac:spMk id="160" creationId="{85657189-8359-74BB-A236-4D2028672E49}"/>
          </ac:spMkLst>
        </pc:spChg>
        <pc:spChg chg="add del mod">
          <ac:chgData name="Siegbert Rudolph" userId="2af4d44886c067cc" providerId="LiveId" clId="{C6BCCB6F-3D1A-4410-8055-51E9839771F8}" dt="2023-04-22T15:20:53.274" v="5957" actId="478"/>
          <ac:spMkLst>
            <pc:docMk/>
            <pc:sldMk cId="3902231488" sldId="1171"/>
            <ac:spMk id="161" creationId="{5D289620-9F26-F635-5C9A-92AD076E8B83}"/>
          </ac:spMkLst>
        </pc:spChg>
        <pc:spChg chg="add del mod">
          <ac:chgData name="Siegbert Rudolph" userId="2af4d44886c067cc" providerId="LiveId" clId="{C6BCCB6F-3D1A-4410-8055-51E9839771F8}" dt="2023-04-22T15:20:53.274" v="5957" actId="478"/>
          <ac:spMkLst>
            <pc:docMk/>
            <pc:sldMk cId="3902231488" sldId="1171"/>
            <ac:spMk id="162" creationId="{9AD2F342-B896-1749-69D4-A903CB9E7537}"/>
          </ac:spMkLst>
        </pc:spChg>
        <pc:spChg chg="add del mod">
          <ac:chgData name="Siegbert Rudolph" userId="2af4d44886c067cc" providerId="LiveId" clId="{C6BCCB6F-3D1A-4410-8055-51E9839771F8}" dt="2023-04-22T15:20:53.274" v="5957" actId="478"/>
          <ac:spMkLst>
            <pc:docMk/>
            <pc:sldMk cId="3902231488" sldId="1171"/>
            <ac:spMk id="163" creationId="{06031AE4-C59E-9D83-0F0E-D71E2A2C5387}"/>
          </ac:spMkLst>
        </pc:spChg>
        <pc:spChg chg="del">
          <ac:chgData name="Siegbert Rudolph" userId="2af4d44886c067cc" providerId="LiveId" clId="{C6BCCB6F-3D1A-4410-8055-51E9839771F8}" dt="2023-04-22T12:09:54.437" v="3945" actId="478"/>
          <ac:spMkLst>
            <pc:docMk/>
            <pc:sldMk cId="3902231488" sldId="1171"/>
            <ac:spMk id="163" creationId="{FE8304F8-1887-5E95-FD71-9C4F4528A69E}"/>
          </ac:spMkLst>
        </pc:spChg>
        <pc:spChg chg="add del mod">
          <ac:chgData name="Siegbert Rudolph" userId="2af4d44886c067cc" providerId="LiveId" clId="{C6BCCB6F-3D1A-4410-8055-51E9839771F8}" dt="2023-04-22T15:20:53.274" v="5957" actId="478"/>
          <ac:spMkLst>
            <pc:docMk/>
            <pc:sldMk cId="3902231488" sldId="1171"/>
            <ac:spMk id="164" creationId="{6804FBBC-5DA7-9598-BC40-489E51ED08CB}"/>
          </ac:spMkLst>
        </pc:spChg>
        <pc:spChg chg="del">
          <ac:chgData name="Siegbert Rudolph" userId="2af4d44886c067cc" providerId="LiveId" clId="{C6BCCB6F-3D1A-4410-8055-51E9839771F8}" dt="2023-04-22T12:09:54.437" v="3945" actId="478"/>
          <ac:spMkLst>
            <pc:docMk/>
            <pc:sldMk cId="3902231488" sldId="1171"/>
            <ac:spMk id="164" creationId="{B106602C-4371-97A9-CA76-F7EF46E6BC38}"/>
          </ac:spMkLst>
        </pc:spChg>
        <pc:spChg chg="add del mod">
          <ac:chgData name="Siegbert Rudolph" userId="2af4d44886c067cc" providerId="LiveId" clId="{C6BCCB6F-3D1A-4410-8055-51E9839771F8}" dt="2023-04-22T15:20:53.274" v="5957" actId="478"/>
          <ac:spMkLst>
            <pc:docMk/>
            <pc:sldMk cId="3902231488" sldId="1171"/>
            <ac:spMk id="165" creationId="{A37E7A1C-72DC-3D13-45BA-4BA5FDE58C34}"/>
          </ac:spMkLst>
        </pc:spChg>
        <pc:spChg chg="del">
          <ac:chgData name="Siegbert Rudolph" userId="2af4d44886c067cc" providerId="LiveId" clId="{C6BCCB6F-3D1A-4410-8055-51E9839771F8}" dt="2023-04-22T12:09:54.437" v="3945" actId="478"/>
          <ac:spMkLst>
            <pc:docMk/>
            <pc:sldMk cId="3902231488" sldId="1171"/>
            <ac:spMk id="165" creationId="{E524A980-DDBE-8286-784A-0156FA5CD471}"/>
          </ac:spMkLst>
        </pc:spChg>
        <pc:spChg chg="add del mod">
          <ac:chgData name="Siegbert Rudolph" userId="2af4d44886c067cc" providerId="LiveId" clId="{C6BCCB6F-3D1A-4410-8055-51E9839771F8}" dt="2023-04-22T15:20:53.274" v="5957" actId="478"/>
          <ac:spMkLst>
            <pc:docMk/>
            <pc:sldMk cId="3902231488" sldId="1171"/>
            <ac:spMk id="166" creationId="{82627822-7160-5B99-EF59-B57F7E370223}"/>
          </ac:spMkLst>
        </pc:spChg>
        <pc:spChg chg="del">
          <ac:chgData name="Siegbert Rudolph" userId="2af4d44886c067cc" providerId="LiveId" clId="{C6BCCB6F-3D1A-4410-8055-51E9839771F8}" dt="2023-04-22T12:09:54.437" v="3945" actId="478"/>
          <ac:spMkLst>
            <pc:docMk/>
            <pc:sldMk cId="3902231488" sldId="1171"/>
            <ac:spMk id="167" creationId="{5AFAB21D-C7AD-B690-966E-9EBE61AB6B2A}"/>
          </ac:spMkLst>
        </pc:spChg>
        <pc:spChg chg="add del mod">
          <ac:chgData name="Siegbert Rudolph" userId="2af4d44886c067cc" providerId="LiveId" clId="{C6BCCB6F-3D1A-4410-8055-51E9839771F8}" dt="2023-04-22T15:20:53.274" v="5957" actId="478"/>
          <ac:spMkLst>
            <pc:docMk/>
            <pc:sldMk cId="3902231488" sldId="1171"/>
            <ac:spMk id="167" creationId="{F176F1DF-0DE9-862A-B0AD-EF6A61DA93B8}"/>
          </ac:spMkLst>
        </pc:spChg>
        <pc:spChg chg="add del mod">
          <ac:chgData name="Siegbert Rudolph" userId="2af4d44886c067cc" providerId="LiveId" clId="{C6BCCB6F-3D1A-4410-8055-51E9839771F8}" dt="2023-04-22T15:20:53.274" v="5957" actId="478"/>
          <ac:spMkLst>
            <pc:docMk/>
            <pc:sldMk cId="3902231488" sldId="1171"/>
            <ac:spMk id="168" creationId="{498250D9-11AE-206B-95D4-107B3CEFB277}"/>
          </ac:spMkLst>
        </pc:spChg>
        <pc:spChg chg="del">
          <ac:chgData name="Siegbert Rudolph" userId="2af4d44886c067cc" providerId="LiveId" clId="{C6BCCB6F-3D1A-4410-8055-51E9839771F8}" dt="2023-04-22T12:09:54.437" v="3945" actId="478"/>
          <ac:spMkLst>
            <pc:docMk/>
            <pc:sldMk cId="3902231488" sldId="1171"/>
            <ac:spMk id="168" creationId="{72F7A44D-47E5-2B7F-192D-9B23E0298726}"/>
          </ac:spMkLst>
        </pc:spChg>
        <pc:spChg chg="del">
          <ac:chgData name="Siegbert Rudolph" userId="2af4d44886c067cc" providerId="LiveId" clId="{C6BCCB6F-3D1A-4410-8055-51E9839771F8}" dt="2023-04-22T12:09:54.437" v="3945" actId="478"/>
          <ac:spMkLst>
            <pc:docMk/>
            <pc:sldMk cId="3902231488" sldId="1171"/>
            <ac:spMk id="169" creationId="{07E9DF0F-DE91-C35C-1944-65A727DAD9A1}"/>
          </ac:spMkLst>
        </pc:spChg>
        <pc:spChg chg="add del mod">
          <ac:chgData name="Siegbert Rudolph" userId="2af4d44886c067cc" providerId="LiveId" clId="{C6BCCB6F-3D1A-4410-8055-51E9839771F8}" dt="2023-04-22T15:20:53.274" v="5957" actId="478"/>
          <ac:spMkLst>
            <pc:docMk/>
            <pc:sldMk cId="3902231488" sldId="1171"/>
            <ac:spMk id="169" creationId="{43857748-06CA-52C4-81FC-1817BF5FB7A3}"/>
          </ac:spMkLst>
        </pc:spChg>
        <pc:spChg chg="del">
          <ac:chgData name="Siegbert Rudolph" userId="2af4d44886c067cc" providerId="LiveId" clId="{C6BCCB6F-3D1A-4410-8055-51E9839771F8}" dt="2023-04-22T12:09:54.437" v="3945" actId="478"/>
          <ac:spMkLst>
            <pc:docMk/>
            <pc:sldMk cId="3902231488" sldId="1171"/>
            <ac:spMk id="170" creationId="{2AC1D673-A9BD-EC00-81D7-48A061A451DA}"/>
          </ac:spMkLst>
        </pc:spChg>
        <pc:spChg chg="add del mod">
          <ac:chgData name="Siegbert Rudolph" userId="2af4d44886c067cc" providerId="LiveId" clId="{C6BCCB6F-3D1A-4410-8055-51E9839771F8}" dt="2023-04-22T15:20:53.274" v="5957" actId="478"/>
          <ac:spMkLst>
            <pc:docMk/>
            <pc:sldMk cId="3902231488" sldId="1171"/>
            <ac:spMk id="170" creationId="{55695934-966C-CA3A-F717-07F8182738D7}"/>
          </ac:spMkLst>
        </pc:spChg>
        <pc:spChg chg="add del mod">
          <ac:chgData name="Siegbert Rudolph" userId="2af4d44886c067cc" providerId="LiveId" clId="{C6BCCB6F-3D1A-4410-8055-51E9839771F8}" dt="2023-04-22T15:20:53.274" v="5957" actId="478"/>
          <ac:spMkLst>
            <pc:docMk/>
            <pc:sldMk cId="3902231488" sldId="1171"/>
            <ac:spMk id="171" creationId="{64408019-FAF2-3FD5-2B69-70C31035FC1F}"/>
          </ac:spMkLst>
        </pc:spChg>
        <pc:spChg chg="del">
          <ac:chgData name="Siegbert Rudolph" userId="2af4d44886c067cc" providerId="LiveId" clId="{C6BCCB6F-3D1A-4410-8055-51E9839771F8}" dt="2023-04-22T12:09:54.437" v="3945" actId="478"/>
          <ac:spMkLst>
            <pc:docMk/>
            <pc:sldMk cId="3902231488" sldId="1171"/>
            <ac:spMk id="171" creationId="{9D224F4E-B085-0FC5-2E62-0427AA4F33EB}"/>
          </ac:spMkLst>
        </pc:spChg>
        <pc:spChg chg="add del mod">
          <ac:chgData name="Siegbert Rudolph" userId="2af4d44886c067cc" providerId="LiveId" clId="{C6BCCB6F-3D1A-4410-8055-51E9839771F8}" dt="2023-04-22T15:20:53.274" v="5957" actId="478"/>
          <ac:spMkLst>
            <pc:docMk/>
            <pc:sldMk cId="3902231488" sldId="1171"/>
            <ac:spMk id="172" creationId="{324CD149-F495-360E-C3F3-6FA7488EB318}"/>
          </ac:spMkLst>
        </pc:spChg>
        <pc:spChg chg="del">
          <ac:chgData name="Siegbert Rudolph" userId="2af4d44886c067cc" providerId="LiveId" clId="{C6BCCB6F-3D1A-4410-8055-51E9839771F8}" dt="2023-04-22T12:09:54.437" v="3945" actId="478"/>
          <ac:spMkLst>
            <pc:docMk/>
            <pc:sldMk cId="3902231488" sldId="1171"/>
            <ac:spMk id="172" creationId="{D484F53B-68B9-0191-A276-F9BD3133C94F}"/>
          </ac:spMkLst>
        </pc:spChg>
        <pc:spChg chg="add del mod">
          <ac:chgData name="Siegbert Rudolph" userId="2af4d44886c067cc" providerId="LiveId" clId="{C6BCCB6F-3D1A-4410-8055-51E9839771F8}" dt="2023-04-22T15:20:53.274" v="5957" actId="478"/>
          <ac:spMkLst>
            <pc:docMk/>
            <pc:sldMk cId="3902231488" sldId="1171"/>
            <ac:spMk id="173" creationId="{7A38DD30-6EF4-E843-899C-B2E22AA8D08B}"/>
          </ac:spMkLst>
        </pc:spChg>
        <pc:spChg chg="del">
          <ac:chgData name="Siegbert Rudolph" userId="2af4d44886c067cc" providerId="LiveId" clId="{C6BCCB6F-3D1A-4410-8055-51E9839771F8}" dt="2023-04-22T12:09:54.437" v="3945" actId="478"/>
          <ac:spMkLst>
            <pc:docMk/>
            <pc:sldMk cId="3902231488" sldId="1171"/>
            <ac:spMk id="173" creationId="{A2E24848-7DB5-5E29-7A18-25A9FE4AD203}"/>
          </ac:spMkLst>
        </pc:spChg>
        <pc:spChg chg="add del mod">
          <ac:chgData name="Siegbert Rudolph" userId="2af4d44886c067cc" providerId="LiveId" clId="{C6BCCB6F-3D1A-4410-8055-51E9839771F8}" dt="2023-04-22T15:20:53.274" v="5957" actId="478"/>
          <ac:spMkLst>
            <pc:docMk/>
            <pc:sldMk cId="3902231488" sldId="1171"/>
            <ac:spMk id="174" creationId="{16EA420B-7EC6-EE3B-A53C-0E20066DCECA}"/>
          </ac:spMkLst>
        </pc:spChg>
        <pc:spChg chg="del">
          <ac:chgData name="Siegbert Rudolph" userId="2af4d44886c067cc" providerId="LiveId" clId="{C6BCCB6F-3D1A-4410-8055-51E9839771F8}" dt="2023-04-22T12:09:54.437" v="3945" actId="478"/>
          <ac:spMkLst>
            <pc:docMk/>
            <pc:sldMk cId="3902231488" sldId="1171"/>
            <ac:spMk id="174" creationId="{84E3B9B7-F2D3-5926-EF7C-508813EB987A}"/>
          </ac:spMkLst>
        </pc:spChg>
        <pc:spChg chg="del">
          <ac:chgData name="Siegbert Rudolph" userId="2af4d44886c067cc" providerId="LiveId" clId="{C6BCCB6F-3D1A-4410-8055-51E9839771F8}" dt="2023-04-22T12:09:54.437" v="3945" actId="478"/>
          <ac:spMkLst>
            <pc:docMk/>
            <pc:sldMk cId="3902231488" sldId="1171"/>
            <ac:spMk id="175" creationId="{723000F2-E1C8-2E83-0DB0-E706EFACD440}"/>
          </ac:spMkLst>
        </pc:spChg>
        <pc:spChg chg="add del mod">
          <ac:chgData name="Siegbert Rudolph" userId="2af4d44886c067cc" providerId="LiveId" clId="{C6BCCB6F-3D1A-4410-8055-51E9839771F8}" dt="2023-04-22T15:20:53.274" v="5957" actId="478"/>
          <ac:spMkLst>
            <pc:docMk/>
            <pc:sldMk cId="3902231488" sldId="1171"/>
            <ac:spMk id="175" creationId="{CCF63489-72DE-6262-A2F5-A0147553DEF3}"/>
          </ac:spMkLst>
        </pc:spChg>
        <pc:spChg chg="add del mod">
          <ac:chgData name="Siegbert Rudolph" userId="2af4d44886c067cc" providerId="LiveId" clId="{C6BCCB6F-3D1A-4410-8055-51E9839771F8}" dt="2023-04-22T15:20:53.274" v="5957" actId="478"/>
          <ac:spMkLst>
            <pc:docMk/>
            <pc:sldMk cId="3902231488" sldId="1171"/>
            <ac:spMk id="176" creationId="{0F548BC5-AB6A-7FF3-C51E-5763C25B195C}"/>
          </ac:spMkLst>
        </pc:spChg>
        <pc:spChg chg="del">
          <ac:chgData name="Siegbert Rudolph" userId="2af4d44886c067cc" providerId="LiveId" clId="{C6BCCB6F-3D1A-4410-8055-51E9839771F8}" dt="2023-04-22T12:09:54.437" v="3945" actId="478"/>
          <ac:spMkLst>
            <pc:docMk/>
            <pc:sldMk cId="3902231488" sldId="1171"/>
            <ac:spMk id="176" creationId="{43E762DE-96B2-3124-4873-F1E95E835FF9}"/>
          </ac:spMkLst>
        </pc:spChg>
        <pc:spChg chg="del">
          <ac:chgData name="Siegbert Rudolph" userId="2af4d44886c067cc" providerId="LiveId" clId="{C6BCCB6F-3D1A-4410-8055-51E9839771F8}" dt="2023-04-22T12:09:54.437" v="3945" actId="478"/>
          <ac:spMkLst>
            <pc:docMk/>
            <pc:sldMk cId="3902231488" sldId="1171"/>
            <ac:spMk id="177" creationId="{2B46F5A1-B7FC-59DD-10D5-FC61272DB69C}"/>
          </ac:spMkLst>
        </pc:spChg>
        <pc:spChg chg="add del mod">
          <ac:chgData name="Siegbert Rudolph" userId="2af4d44886c067cc" providerId="LiveId" clId="{C6BCCB6F-3D1A-4410-8055-51E9839771F8}" dt="2023-04-22T15:20:53.274" v="5957" actId="478"/>
          <ac:spMkLst>
            <pc:docMk/>
            <pc:sldMk cId="3902231488" sldId="1171"/>
            <ac:spMk id="177" creationId="{6DF90805-AA30-E10A-C538-4250BC4984EA}"/>
          </ac:spMkLst>
        </pc:spChg>
        <pc:spChg chg="del">
          <ac:chgData name="Siegbert Rudolph" userId="2af4d44886c067cc" providerId="LiveId" clId="{C6BCCB6F-3D1A-4410-8055-51E9839771F8}" dt="2023-04-22T12:09:54.437" v="3945" actId="478"/>
          <ac:spMkLst>
            <pc:docMk/>
            <pc:sldMk cId="3902231488" sldId="1171"/>
            <ac:spMk id="178" creationId="{07D0632D-1AEE-C602-7B0F-7B840AA8D1FC}"/>
          </ac:spMkLst>
        </pc:spChg>
        <pc:spChg chg="add del mod">
          <ac:chgData name="Siegbert Rudolph" userId="2af4d44886c067cc" providerId="LiveId" clId="{C6BCCB6F-3D1A-4410-8055-51E9839771F8}" dt="2023-04-22T15:20:53.274" v="5957" actId="478"/>
          <ac:spMkLst>
            <pc:docMk/>
            <pc:sldMk cId="3902231488" sldId="1171"/>
            <ac:spMk id="178" creationId="{CA20588F-7EFC-DF81-5D32-A0851ADE80DB}"/>
          </ac:spMkLst>
        </pc:spChg>
        <pc:spChg chg="del">
          <ac:chgData name="Siegbert Rudolph" userId="2af4d44886c067cc" providerId="LiveId" clId="{C6BCCB6F-3D1A-4410-8055-51E9839771F8}" dt="2023-04-22T12:09:54.437" v="3945" actId="478"/>
          <ac:spMkLst>
            <pc:docMk/>
            <pc:sldMk cId="3902231488" sldId="1171"/>
            <ac:spMk id="179" creationId="{066D8FFD-5ABF-1A01-4160-8D266989F961}"/>
          </ac:spMkLst>
        </pc:spChg>
        <pc:spChg chg="add del mod">
          <ac:chgData name="Siegbert Rudolph" userId="2af4d44886c067cc" providerId="LiveId" clId="{C6BCCB6F-3D1A-4410-8055-51E9839771F8}" dt="2023-04-22T15:20:53.274" v="5957" actId="478"/>
          <ac:spMkLst>
            <pc:docMk/>
            <pc:sldMk cId="3902231488" sldId="1171"/>
            <ac:spMk id="179" creationId="{DE1576B6-34C0-1645-DDA3-5DF59B37DD0A}"/>
          </ac:spMkLst>
        </pc:spChg>
        <pc:spChg chg="del">
          <ac:chgData name="Siegbert Rudolph" userId="2af4d44886c067cc" providerId="LiveId" clId="{C6BCCB6F-3D1A-4410-8055-51E9839771F8}" dt="2023-04-22T12:09:54.437" v="3945" actId="478"/>
          <ac:spMkLst>
            <pc:docMk/>
            <pc:sldMk cId="3902231488" sldId="1171"/>
            <ac:spMk id="180" creationId="{7F86FD38-7879-1DD8-C5FF-D58F19B0D8D7}"/>
          </ac:spMkLst>
        </pc:spChg>
        <pc:spChg chg="add del mod">
          <ac:chgData name="Siegbert Rudolph" userId="2af4d44886c067cc" providerId="LiveId" clId="{C6BCCB6F-3D1A-4410-8055-51E9839771F8}" dt="2023-04-22T15:20:53.274" v="5957" actId="478"/>
          <ac:spMkLst>
            <pc:docMk/>
            <pc:sldMk cId="3902231488" sldId="1171"/>
            <ac:spMk id="180" creationId="{90F7FB9F-5CA0-F83D-0EE5-24E1E25D03CB}"/>
          </ac:spMkLst>
        </pc:spChg>
        <pc:spChg chg="add del mod">
          <ac:chgData name="Siegbert Rudolph" userId="2af4d44886c067cc" providerId="LiveId" clId="{C6BCCB6F-3D1A-4410-8055-51E9839771F8}" dt="2023-04-22T15:20:53.274" v="5957" actId="478"/>
          <ac:spMkLst>
            <pc:docMk/>
            <pc:sldMk cId="3902231488" sldId="1171"/>
            <ac:spMk id="181" creationId="{109B3303-C57F-7082-EA54-6D7ACF3ABDBC}"/>
          </ac:spMkLst>
        </pc:spChg>
        <pc:spChg chg="del">
          <ac:chgData name="Siegbert Rudolph" userId="2af4d44886c067cc" providerId="LiveId" clId="{C6BCCB6F-3D1A-4410-8055-51E9839771F8}" dt="2023-04-22T12:09:54.437" v="3945" actId="478"/>
          <ac:spMkLst>
            <pc:docMk/>
            <pc:sldMk cId="3902231488" sldId="1171"/>
            <ac:spMk id="181" creationId="{D08D46B9-BBD8-465D-9A94-CAF170C61376}"/>
          </ac:spMkLst>
        </pc:spChg>
        <pc:spChg chg="del">
          <ac:chgData name="Siegbert Rudolph" userId="2af4d44886c067cc" providerId="LiveId" clId="{C6BCCB6F-3D1A-4410-8055-51E9839771F8}" dt="2023-04-22T12:09:54.437" v="3945" actId="478"/>
          <ac:spMkLst>
            <pc:docMk/>
            <pc:sldMk cId="3902231488" sldId="1171"/>
            <ac:spMk id="182" creationId="{8161C103-D43E-39F4-0620-85E1758EAF88}"/>
          </ac:spMkLst>
        </pc:spChg>
        <pc:spChg chg="add del mod">
          <ac:chgData name="Siegbert Rudolph" userId="2af4d44886c067cc" providerId="LiveId" clId="{C6BCCB6F-3D1A-4410-8055-51E9839771F8}" dt="2023-04-22T15:20:53.274" v="5957" actId="478"/>
          <ac:spMkLst>
            <pc:docMk/>
            <pc:sldMk cId="3902231488" sldId="1171"/>
            <ac:spMk id="182" creationId="{ED69A6E3-7243-42BA-87C5-D8D408BE0627}"/>
          </ac:spMkLst>
        </pc:spChg>
        <pc:spChg chg="mod">
          <ac:chgData name="Siegbert Rudolph" userId="2af4d44886c067cc" providerId="LiveId" clId="{C6BCCB6F-3D1A-4410-8055-51E9839771F8}" dt="2023-04-24T05:28:50.226" v="8618" actId="1037"/>
          <ac:spMkLst>
            <pc:docMk/>
            <pc:sldMk cId="3902231488" sldId="1171"/>
            <ac:spMk id="183" creationId="{5ADD3C1D-34F6-56E6-C179-36DFCA1C432A}"/>
          </ac:spMkLst>
        </pc:spChg>
        <pc:spChg chg="add del mod">
          <ac:chgData name="Siegbert Rudolph" userId="2af4d44886c067cc" providerId="LiveId" clId="{C6BCCB6F-3D1A-4410-8055-51E9839771F8}" dt="2023-04-22T15:20:53.274" v="5957" actId="478"/>
          <ac:spMkLst>
            <pc:docMk/>
            <pc:sldMk cId="3902231488" sldId="1171"/>
            <ac:spMk id="183" creationId="{85550E12-C9BC-0730-8E92-49305B984468}"/>
          </ac:spMkLst>
        </pc:spChg>
        <pc:spChg chg="del">
          <ac:chgData name="Siegbert Rudolph" userId="2af4d44886c067cc" providerId="LiveId" clId="{C6BCCB6F-3D1A-4410-8055-51E9839771F8}" dt="2023-04-22T12:09:54.437" v="3945" actId="478"/>
          <ac:spMkLst>
            <pc:docMk/>
            <pc:sldMk cId="3902231488" sldId="1171"/>
            <ac:spMk id="183" creationId="{E68681FE-C534-E490-0084-58F392E11A84}"/>
          </ac:spMkLst>
        </pc:spChg>
        <pc:spChg chg="add del mod">
          <ac:chgData name="Siegbert Rudolph" userId="2af4d44886c067cc" providerId="LiveId" clId="{C6BCCB6F-3D1A-4410-8055-51E9839771F8}" dt="2023-04-22T15:20:53.274" v="5957" actId="478"/>
          <ac:spMkLst>
            <pc:docMk/>
            <pc:sldMk cId="3902231488" sldId="1171"/>
            <ac:spMk id="184" creationId="{5B45CD52-E962-62CB-0FEB-A24D16B7E56A}"/>
          </ac:spMkLst>
        </pc:spChg>
        <pc:spChg chg="mod">
          <ac:chgData name="Siegbert Rudolph" userId="2af4d44886c067cc" providerId="LiveId" clId="{C6BCCB6F-3D1A-4410-8055-51E9839771F8}" dt="2023-04-24T05:28:50.226" v="8618" actId="1037"/>
          <ac:spMkLst>
            <pc:docMk/>
            <pc:sldMk cId="3902231488" sldId="1171"/>
            <ac:spMk id="184" creationId="{7AA32B51-F5D5-3AF3-6D23-966449F003E1}"/>
          </ac:spMkLst>
        </pc:spChg>
        <pc:spChg chg="add del mod">
          <ac:chgData name="Siegbert Rudolph" userId="2af4d44886c067cc" providerId="LiveId" clId="{C6BCCB6F-3D1A-4410-8055-51E9839771F8}" dt="2023-04-22T15:20:53.274" v="5957" actId="478"/>
          <ac:spMkLst>
            <pc:docMk/>
            <pc:sldMk cId="3902231488" sldId="1171"/>
            <ac:spMk id="185" creationId="{05459048-7E3F-1F90-88E9-F7BF33FB6816}"/>
          </ac:spMkLst>
        </pc:spChg>
        <pc:spChg chg="add del mod">
          <ac:chgData name="Siegbert Rudolph" userId="2af4d44886c067cc" providerId="LiveId" clId="{C6BCCB6F-3D1A-4410-8055-51E9839771F8}" dt="2023-04-22T15:20:53.274" v="5957" actId="478"/>
          <ac:spMkLst>
            <pc:docMk/>
            <pc:sldMk cId="3902231488" sldId="1171"/>
            <ac:spMk id="186" creationId="{B461D9CA-7FAC-9A6F-8CAC-1EFDADC9D5AC}"/>
          </ac:spMkLst>
        </pc:spChg>
        <pc:spChg chg="del">
          <ac:chgData name="Siegbert Rudolph" userId="2af4d44886c067cc" providerId="LiveId" clId="{C6BCCB6F-3D1A-4410-8055-51E9839771F8}" dt="2023-04-22T12:09:54.437" v="3945" actId="478"/>
          <ac:spMkLst>
            <pc:docMk/>
            <pc:sldMk cId="3902231488" sldId="1171"/>
            <ac:spMk id="186" creationId="{CFF58D08-CCE0-57A8-FA07-F0CB078DF4B9}"/>
          </ac:spMkLst>
        </pc:spChg>
        <pc:spChg chg="del">
          <ac:chgData name="Siegbert Rudolph" userId="2af4d44886c067cc" providerId="LiveId" clId="{C6BCCB6F-3D1A-4410-8055-51E9839771F8}" dt="2023-04-22T12:09:54.437" v="3945" actId="478"/>
          <ac:spMkLst>
            <pc:docMk/>
            <pc:sldMk cId="3902231488" sldId="1171"/>
            <ac:spMk id="187" creationId="{97D569FC-C603-9790-8EBF-111BC0DCF99B}"/>
          </ac:spMkLst>
        </pc:spChg>
        <pc:spChg chg="add del mod">
          <ac:chgData name="Siegbert Rudolph" userId="2af4d44886c067cc" providerId="LiveId" clId="{C6BCCB6F-3D1A-4410-8055-51E9839771F8}" dt="2023-04-22T15:20:53.274" v="5957" actId="478"/>
          <ac:spMkLst>
            <pc:docMk/>
            <pc:sldMk cId="3902231488" sldId="1171"/>
            <ac:spMk id="187" creationId="{F9C68506-6906-AB35-2F89-7E6037D6CD16}"/>
          </ac:spMkLst>
        </pc:spChg>
        <pc:spChg chg="del">
          <ac:chgData name="Siegbert Rudolph" userId="2af4d44886c067cc" providerId="LiveId" clId="{C6BCCB6F-3D1A-4410-8055-51E9839771F8}" dt="2023-04-22T12:09:54.437" v="3945" actId="478"/>
          <ac:spMkLst>
            <pc:docMk/>
            <pc:sldMk cId="3902231488" sldId="1171"/>
            <ac:spMk id="188" creationId="{151206BA-8CE0-53D1-5F96-11FB5BF1F6AC}"/>
          </ac:spMkLst>
        </pc:spChg>
        <pc:spChg chg="add del mod">
          <ac:chgData name="Siegbert Rudolph" userId="2af4d44886c067cc" providerId="LiveId" clId="{C6BCCB6F-3D1A-4410-8055-51E9839771F8}" dt="2023-04-22T15:20:53.274" v="5957" actId="478"/>
          <ac:spMkLst>
            <pc:docMk/>
            <pc:sldMk cId="3902231488" sldId="1171"/>
            <ac:spMk id="188" creationId="{271C9B04-FAA6-3C29-1FE7-5D665C5B4C9F}"/>
          </ac:spMkLst>
        </pc:spChg>
        <pc:spChg chg="add del mod">
          <ac:chgData name="Siegbert Rudolph" userId="2af4d44886c067cc" providerId="LiveId" clId="{C6BCCB6F-3D1A-4410-8055-51E9839771F8}" dt="2023-04-22T15:20:53.274" v="5957" actId="478"/>
          <ac:spMkLst>
            <pc:docMk/>
            <pc:sldMk cId="3902231488" sldId="1171"/>
            <ac:spMk id="189" creationId="{407DA371-8B4F-9F2A-4E59-D34ED8CC6708}"/>
          </ac:spMkLst>
        </pc:spChg>
        <pc:spChg chg="add del mod">
          <ac:chgData name="Siegbert Rudolph" userId="2af4d44886c067cc" providerId="LiveId" clId="{C6BCCB6F-3D1A-4410-8055-51E9839771F8}" dt="2023-04-22T15:20:53.274" v="5957" actId="478"/>
          <ac:spMkLst>
            <pc:docMk/>
            <pc:sldMk cId="3902231488" sldId="1171"/>
            <ac:spMk id="190" creationId="{BC43CC0F-0436-EED6-043F-0F5C696DDA06}"/>
          </ac:spMkLst>
        </pc:spChg>
        <pc:spChg chg="del">
          <ac:chgData name="Siegbert Rudolph" userId="2af4d44886c067cc" providerId="LiveId" clId="{C6BCCB6F-3D1A-4410-8055-51E9839771F8}" dt="2023-04-22T12:09:54.437" v="3945" actId="478"/>
          <ac:spMkLst>
            <pc:docMk/>
            <pc:sldMk cId="3902231488" sldId="1171"/>
            <ac:spMk id="190" creationId="{DADF0ACA-BDBD-87C0-32CA-AA86611128E1}"/>
          </ac:spMkLst>
        </pc:spChg>
        <pc:spChg chg="add del mod">
          <ac:chgData name="Siegbert Rudolph" userId="2af4d44886c067cc" providerId="LiveId" clId="{C6BCCB6F-3D1A-4410-8055-51E9839771F8}" dt="2023-04-22T15:20:53.274" v="5957" actId="478"/>
          <ac:spMkLst>
            <pc:docMk/>
            <pc:sldMk cId="3902231488" sldId="1171"/>
            <ac:spMk id="191" creationId="{6B2B6CA0-72B9-6758-0CF7-7B07E38A60A2}"/>
          </ac:spMkLst>
        </pc:spChg>
        <pc:spChg chg="add del mod">
          <ac:chgData name="Siegbert Rudolph" userId="2af4d44886c067cc" providerId="LiveId" clId="{C6BCCB6F-3D1A-4410-8055-51E9839771F8}" dt="2023-04-22T15:20:53.274" v="5957" actId="478"/>
          <ac:spMkLst>
            <pc:docMk/>
            <pc:sldMk cId="3902231488" sldId="1171"/>
            <ac:spMk id="192" creationId="{59355E62-A4CA-4F29-2070-B565C848C35B}"/>
          </ac:spMkLst>
        </pc:spChg>
        <pc:spChg chg="del">
          <ac:chgData name="Siegbert Rudolph" userId="2af4d44886c067cc" providerId="LiveId" clId="{C6BCCB6F-3D1A-4410-8055-51E9839771F8}" dt="2023-04-22T12:09:54.437" v="3945" actId="478"/>
          <ac:spMkLst>
            <pc:docMk/>
            <pc:sldMk cId="3902231488" sldId="1171"/>
            <ac:spMk id="193" creationId="{037E945B-B2EA-FFD3-8920-83C1CC561DEB}"/>
          </ac:spMkLst>
        </pc:spChg>
        <pc:spChg chg="del">
          <ac:chgData name="Siegbert Rudolph" userId="2af4d44886c067cc" providerId="LiveId" clId="{C6BCCB6F-3D1A-4410-8055-51E9839771F8}" dt="2023-04-22T12:09:54.437" v="3945" actId="478"/>
          <ac:spMkLst>
            <pc:docMk/>
            <pc:sldMk cId="3902231488" sldId="1171"/>
            <ac:spMk id="194" creationId="{B0995EF5-4749-2C7C-3EE6-35A535769386}"/>
          </ac:spMkLst>
        </pc:spChg>
        <pc:spChg chg="del">
          <ac:chgData name="Siegbert Rudolph" userId="2af4d44886c067cc" providerId="LiveId" clId="{C6BCCB6F-3D1A-4410-8055-51E9839771F8}" dt="2023-04-22T12:09:54.437" v="3945" actId="478"/>
          <ac:spMkLst>
            <pc:docMk/>
            <pc:sldMk cId="3902231488" sldId="1171"/>
            <ac:spMk id="195" creationId="{6107F283-52DB-0254-8EA4-D36AE5E28078}"/>
          </ac:spMkLst>
        </pc:spChg>
        <pc:spChg chg="add mod">
          <ac:chgData name="Siegbert Rudolph" userId="2af4d44886c067cc" providerId="LiveId" clId="{C6BCCB6F-3D1A-4410-8055-51E9839771F8}" dt="2023-04-24T06:34:19.864" v="9059" actId="404"/>
          <ac:spMkLst>
            <pc:docMk/>
            <pc:sldMk cId="3902231488" sldId="1171"/>
            <ac:spMk id="195" creationId="{CA7F2458-AF23-779E-39C5-672EE4F1C4EA}"/>
          </ac:spMkLst>
        </pc:spChg>
        <pc:spChg chg="del">
          <ac:chgData name="Siegbert Rudolph" userId="2af4d44886c067cc" providerId="LiveId" clId="{C6BCCB6F-3D1A-4410-8055-51E9839771F8}" dt="2023-04-22T12:09:54.437" v="3945" actId="478"/>
          <ac:spMkLst>
            <pc:docMk/>
            <pc:sldMk cId="3902231488" sldId="1171"/>
            <ac:spMk id="196" creationId="{99148FAD-C715-D250-D5C4-FE9BA2451B15}"/>
          </ac:spMkLst>
        </pc:spChg>
        <pc:spChg chg="del">
          <ac:chgData name="Siegbert Rudolph" userId="2af4d44886c067cc" providerId="LiveId" clId="{C6BCCB6F-3D1A-4410-8055-51E9839771F8}" dt="2023-04-22T12:09:54.437" v="3945" actId="478"/>
          <ac:spMkLst>
            <pc:docMk/>
            <pc:sldMk cId="3902231488" sldId="1171"/>
            <ac:spMk id="197" creationId="{84CD3B91-E7A8-1C49-B958-0FED5FADB894}"/>
          </ac:spMkLst>
        </pc:spChg>
        <pc:spChg chg="add mod">
          <ac:chgData name="Siegbert Rudolph" userId="2af4d44886c067cc" providerId="LiveId" clId="{C6BCCB6F-3D1A-4410-8055-51E9839771F8}" dt="2023-04-24T05:30:40.425" v="8653" actId="20577"/>
          <ac:spMkLst>
            <pc:docMk/>
            <pc:sldMk cId="3902231488" sldId="1171"/>
            <ac:spMk id="197" creationId="{F027ECDC-0FE7-4877-E08C-21159540709D}"/>
          </ac:spMkLst>
        </pc:spChg>
        <pc:spChg chg="del">
          <ac:chgData name="Siegbert Rudolph" userId="2af4d44886c067cc" providerId="LiveId" clId="{C6BCCB6F-3D1A-4410-8055-51E9839771F8}" dt="2023-04-22T12:09:54.437" v="3945" actId="478"/>
          <ac:spMkLst>
            <pc:docMk/>
            <pc:sldMk cId="3902231488" sldId="1171"/>
            <ac:spMk id="198" creationId="{762FF316-4346-5750-9400-56AFD48C65E6}"/>
          </ac:spMkLst>
        </pc:spChg>
        <pc:spChg chg="del">
          <ac:chgData name="Siegbert Rudolph" userId="2af4d44886c067cc" providerId="LiveId" clId="{C6BCCB6F-3D1A-4410-8055-51E9839771F8}" dt="2023-04-22T12:09:54.437" v="3945" actId="478"/>
          <ac:spMkLst>
            <pc:docMk/>
            <pc:sldMk cId="3902231488" sldId="1171"/>
            <ac:spMk id="199" creationId="{CA609D1F-80F7-7634-5508-6730D54F8799}"/>
          </ac:spMkLst>
        </pc:spChg>
        <pc:spChg chg="del">
          <ac:chgData name="Siegbert Rudolph" userId="2af4d44886c067cc" providerId="LiveId" clId="{C6BCCB6F-3D1A-4410-8055-51E9839771F8}" dt="2023-04-22T12:09:54.437" v="3945" actId="478"/>
          <ac:spMkLst>
            <pc:docMk/>
            <pc:sldMk cId="3902231488" sldId="1171"/>
            <ac:spMk id="200" creationId="{B2FF76BC-AEC7-F6EE-161A-B87C31979B88}"/>
          </ac:spMkLst>
        </pc:spChg>
        <pc:spChg chg="del">
          <ac:chgData name="Siegbert Rudolph" userId="2af4d44886c067cc" providerId="LiveId" clId="{C6BCCB6F-3D1A-4410-8055-51E9839771F8}" dt="2023-04-22T12:09:54.437" v="3945" actId="478"/>
          <ac:spMkLst>
            <pc:docMk/>
            <pc:sldMk cId="3902231488" sldId="1171"/>
            <ac:spMk id="201" creationId="{6A93B20A-6E5B-200E-77F0-E33C2290EDD6}"/>
          </ac:spMkLst>
        </pc:spChg>
        <pc:spChg chg="del">
          <ac:chgData name="Siegbert Rudolph" userId="2af4d44886c067cc" providerId="LiveId" clId="{C6BCCB6F-3D1A-4410-8055-51E9839771F8}" dt="2023-04-22T12:09:54.437" v="3945" actId="478"/>
          <ac:spMkLst>
            <pc:docMk/>
            <pc:sldMk cId="3902231488" sldId="1171"/>
            <ac:spMk id="202" creationId="{A82A2742-884D-242D-D2BB-1DF87D275B42}"/>
          </ac:spMkLst>
        </pc:spChg>
        <pc:spChg chg="del">
          <ac:chgData name="Siegbert Rudolph" userId="2af4d44886c067cc" providerId="LiveId" clId="{C6BCCB6F-3D1A-4410-8055-51E9839771F8}" dt="2023-04-22T12:09:54.437" v="3945" actId="478"/>
          <ac:spMkLst>
            <pc:docMk/>
            <pc:sldMk cId="3902231488" sldId="1171"/>
            <ac:spMk id="203" creationId="{BB053096-0E45-9EF8-B55A-8873CC50057C}"/>
          </ac:spMkLst>
        </pc:spChg>
        <pc:spChg chg="del">
          <ac:chgData name="Siegbert Rudolph" userId="2af4d44886c067cc" providerId="LiveId" clId="{C6BCCB6F-3D1A-4410-8055-51E9839771F8}" dt="2023-04-22T12:09:54.437" v="3945" actId="478"/>
          <ac:spMkLst>
            <pc:docMk/>
            <pc:sldMk cId="3902231488" sldId="1171"/>
            <ac:spMk id="204" creationId="{6ACBEB3A-D566-500B-A1AB-0BFCADCCC1E2}"/>
          </ac:spMkLst>
        </pc:spChg>
        <pc:spChg chg="del">
          <ac:chgData name="Siegbert Rudolph" userId="2af4d44886c067cc" providerId="LiveId" clId="{C6BCCB6F-3D1A-4410-8055-51E9839771F8}" dt="2023-04-22T12:09:54.437" v="3945" actId="478"/>
          <ac:spMkLst>
            <pc:docMk/>
            <pc:sldMk cId="3902231488" sldId="1171"/>
            <ac:spMk id="205" creationId="{3F235F19-64AD-F66C-69EE-DDEC49088DB7}"/>
          </ac:spMkLst>
        </pc:spChg>
        <pc:spChg chg="del">
          <ac:chgData name="Siegbert Rudolph" userId="2af4d44886c067cc" providerId="LiveId" clId="{C6BCCB6F-3D1A-4410-8055-51E9839771F8}" dt="2023-04-22T12:09:54.437" v="3945" actId="478"/>
          <ac:spMkLst>
            <pc:docMk/>
            <pc:sldMk cId="3902231488" sldId="1171"/>
            <ac:spMk id="207" creationId="{1BBA875A-9682-A656-F733-D0A51EBB742E}"/>
          </ac:spMkLst>
        </pc:spChg>
        <pc:spChg chg="del">
          <ac:chgData name="Siegbert Rudolph" userId="2af4d44886c067cc" providerId="LiveId" clId="{C6BCCB6F-3D1A-4410-8055-51E9839771F8}" dt="2023-04-22T12:09:54.437" v="3945" actId="478"/>
          <ac:spMkLst>
            <pc:docMk/>
            <pc:sldMk cId="3902231488" sldId="1171"/>
            <ac:spMk id="208" creationId="{B353E848-EC0F-7749-B746-B1866F8574B5}"/>
          </ac:spMkLst>
        </pc:spChg>
        <pc:spChg chg="del">
          <ac:chgData name="Siegbert Rudolph" userId="2af4d44886c067cc" providerId="LiveId" clId="{C6BCCB6F-3D1A-4410-8055-51E9839771F8}" dt="2023-04-22T12:09:54.437" v="3945" actId="478"/>
          <ac:spMkLst>
            <pc:docMk/>
            <pc:sldMk cId="3902231488" sldId="1171"/>
            <ac:spMk id="209" creationId="{94CDB936-7FBC-073C-355F-ADA33E820F1D}"/>
          </ac:spMkLst>
        </pc:spChg>
        <pc:spChg chg="del">
          <ac:chgData name="Siegbert Rudolph" userId="2af4d44886c067cc" providerId="LiveId" clId="{C6BCCB6F-3D1A-4410-8055-51E9839771F8}" dt="2023-04-22T12:09:54.437" v="3945" actId="478"/>
          <ac:spMkLst>
            <pc:docMk/>
            <pc:sldMk cId="3902231488" sldId="1171"/>
            <ac:spMk id="210" creationId="{52A33030-8684-C41F-50A8-5718512DD606}"/>
          </ac:spMkLst>
        </pc:spChg>
        <pc:spChg chg="del">
          <ac:chgData name="Siegbert Rudolph" userId="2af4d44886c067cc" providerId="LiveId" clId="{C6BCCB6F-3D1A-4410-8055-51E9839771F8}" dt="2023-04-22T12:09:54.437" v="3945" actId="478"/>
          <ac:spMkLst>
            <pc:docMk/>
            <pc:sldMk cId="3902231488" sldId="1171"/>
            <ac:spMk id="211" creationId="{2073BB3C-A028-A465-06CF-EA9A8ED94A36}"/>
          </ac:spMkLst>
        </pc:spChg>
        <pc:spChg chg="del">
          <ac:chgData name="Siegbert Rudolph" userId="2af4d44886c067cc" providerId="LiveId" clId="{C6BCCB6F-3D1A-4410-8055-51E9839771F8}" dt="2023-04-22T12:09:54.437" v="3945" actId="478"/>
          <ac:spMkLst>
            <pc:docMk/>
            <pc:sldMk cId="3902231488" sldId="1171"/>
            <ac:spMk id="212" creationId="{4C27917F-5B2E-6D3C-6B81-C97BE716F7E3}"/>
          </ac:spMkLst>
        </pc:spChg>
        <pc:picChg chg="del">
          <ac:chgData name="Siegbert Rudolph" userId="2af4d44886c067cc" providerId="LiveId" clId="{C6BCCB6F-3D1A-4410-8055-51E9839771F8}" dt="2023-04-22T12:09:54.437" v="3945" actId="478"/>
          <ac:picMkLst>
            <pc:docMk/>
            <pc:sldMk cId="3902231488" sldId="1171"/>
            <ac:picMk id="6" creationId="{8C056BAA-2626-8361-DAF6-A633434C5BE2}"/>
          </ac:picMkLst>
        </pc:picChg>
        <pc:picChg chg="add del mod">
          <ac:chgData name="Siegbert Rudolph" userId="2af4d44886c067cc" providerId="LiveId" clId="{C6BCCB6F-3D1A-4410-8055-51E9839771F8}" dt="2023-04-22T15:20:25.518" v="5955" actId="478"/>
          <ac:picMkLst>
            <pc:docMk/>
            <pc:sldMk cId="3902231488" sldId="1171"/>
            <ac:picMk id="6" creationId="{CF82D2E6-1CB7-3BD4-8141-C84E016F021B}"/>
          </ac:picMkLst>
        </pc:picChg>
        <pc:picChg chg="add del mod">
          <ac:chgData name="Siegbert Rudolph" userId="2af4d44886c067cc" providerId="LiveId" clId="{C6BCCB6F-3D1A-4410-8055-51E9839771F8}" dt="2023-04-22T15:20:53.274" v="5957" actId="478"/>
          <ac:picMkLst>
            <pc:docMk/>
            <pc:sldMk cId="3902231488" sldId="1171"/>
            <ac:picMk id="14" creationId="{250F6BFE-05E6-8EDA-E768-A602CCA736B6}"/>
          </ac:picMkLst>
        </pc:picChg>
        <pc:picChg chg="del">
          <ac:chgData name="Siegbert Rudolph" userId="2af4d44886c067cc" providerId="LiveId" clId="{C6BCCB6F-3D1A-4410-8055-51E9839771F8}" dt="2023-04-22T12:09:54.437" v="3945" actId="478"/>
          <ac:picMkLst>
            <pc:docMk/>
            <pc:sldMk cId="3902231488" sldId="1171"/>
            <ac:picMk id="19" creationId="{5490CEFD-6778-E968-16DF-56BAAF461F05}"/>
          </ac:picMkLst>
        </pc:picChg>
        <pc:picChg chg="add del mod">
          <ac:chgData name="Siegbert Rudolph" userId="2af4d44886c067cc" providerId="LiveId" clId="{C6BCCB6F-3D1A-4410-8055-51E9839771F8}" dt="2023-04-22T15:20:53.274" v="5957" actId="478"/>
          <ac:picMkLst>
            <pc:docMk/>
            <pc:sldMk cId="3902231488" sldId="1171"/>
            <ac:picMk id="23" creationId="{6B6FD2A4-BD98-C829-2B47-223F61951BFE}"/>
          </ac:picMkLst>
        </pc:picChg>
        <pc:picChg chg="del">
          <ac:chgData name="Siegbert Rudolph" userId="2af4d44886c067cc" providerId="LiveId" clId="{C6BCCB6F-3D1A-4410-8055-51E9839771F8}" dt="2023-04-22T12:09:54.437" v="3945" actId="478"/>
          <ac:picMkLst>
            <pc:docMk/>
            <pc:sldMk cId="3902231488" sldId="1171"/>
            <ac:picMk id="34" creationId="{A4C72C1B-E316-0711-A0C0-BD563C37CBAD}"/>
          </ac:picMkLst>
        </pc:picChg>
        <pc:picChg chg="add del mod">
          <ac:chgData name="Siegbert Rudolph" userId="2af4d44886c067cc" providerId="LiveId" clId="{C6BCCB6F-3D1A-4410-8055-51E9839771F8}" dt="2023-04-22T15:20:53.274" v="5957" actId="478"/>
          <ac:picMkLst>
            <pc:docMk/>
            <pc:sldMk cId="3902231488" sldId="1171"/>
            <ac:picMk id="37" creationId="{16802B73-74B4-E6DD-312F-16C68669F02A}"/>
          </ac:picMkLst>
        </pc:picChg>
        <pc:picChg chg="add del mod">
          <ac:chgData name="Siegbert Rudolph" userId="2af4d44886c067cc" providerId="LiveId" clId="{C6BCCB6F-3D1A-4410-8055-51E9839771F8}" dt="2023-04-22T12:16:17.711" v="3993" actId="478"/>
          <ac:picMkLst>
            <pc:docMk/>
            <pc:sldMk cId="3902231488" sldId="1171"/>
            <ac:picMk id="40" creationId="{91CD19A2-F6B9-5DC3-E144-A86B2C820A70}"/>
          </ac:picMkLst>
        </pc:picChg>
        <pc:picChg chg="add del mod modCrop">
          <ac:chgData name="Siegbert Rudolph" userId="2af4d44886c067cc" providerId="LiveId" clId="{C6BCCB6F-3D1A-4410-8055-51E9839771F8}" dt="2023-04-22T13:38:13.761" v="4740" actId="21"/>
          <ac:picMkLst>
            <pc:docMk/>
            <pc:sldMk cId="3902231488" sldId="1171"/>
            <ac:picMk id="41" creationId="{7A204492-4A57-261D-76AD-3A11BCCF33A6}"/>
          </ac:picMkLst>
        </pc:picChg>
        <pc:picChg chg="add del mod">
          <ac:chgData name="Siegbert Rudolph" userId="2af4d44886c067cc" providerId="LiveId" clId="{C6BCCB6F-3D1A-4410-8055-51E9839771F8}" dt="2023-04-22T15:20:53.274" v="5957" actId="478"/>
          <ac:picMkLst>
            <pc:docMk/>
            <pc:sldMk cId="3902231488" sldId="1171"/>
            <ac:picMk id="59" creationId="{C898D58F-15F7-A40F-DCB0-471B1364126C}"/>
          </ac:picMkLst>
        </pc:picChg>
        <pc:picChg chg="add del mod">
          <ac:chgData name="Siegbert Rudolph" userId="2af4d44886c067cc" providerId="LiveId" clId="{C6BCCB6F-3D1A-4410-8055-51E9839771F8}" dt="2023-04-22T15:20:53.274" v="5957" actId="478"/>
          <ac:picMkLst>
            <pc:docMk/>
            <pc:sldMk cId="3902231488" sldId="1171"/>
            <ac:picMk id="67" creationId="{F3F10CD4-FC17-6A66-D0D9-0C8F8CEC030C}"/>
          </ac:picMkLst>
        </pc:picChg>
        <pc:picChg chg="add del mod">
          <ac:chgData name="Siegbert Rudolph" userId="2af4d44886c067cc" providerId="LiveId" clId="{C6BCCB6F-3D1A-4410-8055-51E9839771F8}" dt="2023-04-22T15:20:53.274" v="5957" actId="478"/>
          <ac:picMkLst>
            <pc:docMk/>
            <pc:sldMk cId="3902231488" sldId="1171"/>
            <ac:picMk id="99" creationId="{BD5F86FF-E178-4556-86D6-28AF3499C1AD}"/>
          </ac:picMkLst>
        </pc:picChg>
        <pc:picChg chg="del">
          <ac:chgData name="Siegbert Rudolph" userId="2af4d44886c067cc" providerId="LiveId" clId="{C6BCCB6F-3D1A-4410-8055-51E9839771F8}" dt="2023-04-22T12:09:54.437" v="3945" actId="478"/>
          <ac:picMkLst>
            <pc:docMk/>
            <pc:sldMk cId="3902231488" sldId="1171"/>
            <ac:picMk id="100" creationId="{D6F2C5CA-CD16-1D8A-7F8E-6B94318E76AB}"/>
          </ac:picMkLst>
        </pc:picChg>
        <pc:picChg chg="del">
          <ac:chgData name="Siegbert Rudolph" userId="2af4d44886c067cc" providerId="LiveId" clId="{C6BCCB6F-3D1A-4410-8055-51E9839771F8}" dt="2023-04-22T12:09:54.437" v="3945" actId="478"/>
          <ac:picMkLst>
            <pc:docMk/>
            <pc:sldMk cId="3902231488" sldId="1171"/>
            <ac:picMk id="109" creationId="{D737EEDD-C2AF-D029-5816-5F424F9DB559}"/>
          </ac:picMkLst>
        </pc:picChg>
        <pc:picChg chg="add del mod">
          <ac:chgData name="Siegbert Rudolph" userId="2af4d44886c067cc" providerId="LiveId" clId="{C6BCCB6F-3D1A-4410-8055-51E9839771F8}" dt="2023-04-22T15:20:53.274" v="5957" actId="478"/>
          <ac:picMkLst>
            <pc:docMk/>
            <pc:sldMk cId="3902231488" sldId="1171"/>
            <ac:picMk id="121" creationId="{57A617B3-C192-8D1A-9490-D46E95255395}"/>
          </ac:picMkLst>
        </pc:picChg>
        <pc:picChg chg="add del mod">
          <ac:chgData name="Siegbert Rudolph" userId="2af4d44886c067cc" providerId="LiveId" clId="{C6BCCB6F-3D1A-4410-8055-51E9839771F8}" dt="2023-04-22T15:20:53.274" v="5957" actId="478"/>
          <ac:picMkLst>
            <pc:docMk/>
            <pc:sldMk cId="3902231488" sldId="1171"/>
            <ac:picMk id="128" creationId="{8DD9AC9D-DC6B-1B85-8FAB-8703CA081DF7}"/>
          </ac:picMkLst>
        </pc:picChg>
        <pc:picChg chg="del">
          <ac:chgData name="Siegbert Rudolph" userId="2af4d44886c067cc" providerId="LiveId" clId="{C6BCCB6F-3D1A-4410-8055-51E9839771F8}" dt="2023-04-22T12:09:54.437" v="3945" actId="478"/>
          <ac:picMkLst>
            <pc:docMk/>
            <pc:sldMk cId="3902231488" sldId="1171"/>
            <ac:picMk id="143" creationId="{C7EBDF72-9666-09B2-EB86-3866F3CC8811}"/>
          </ac:picMkLst>
        </pc:picChg>
        <pc:picChg chg="del">
          <ac:chgData name="Siegbert Rudolph" userId="2af4d44886c067cc" providerId="LiveId" clId="{C6BCCB6F-3D1A-4410-8055-51E9839771F8}" dt="2023-04-22T12:09:54.437" v="3945" actId="478"/>
          <ac:picMkLst>
            <pc:docMk/>
            <pc:sldMk cId="3902231488" sldId="1171"/>
            <ac:picMk id="166" creationId="{48CCFC3F-1707-ACF6-8B4F-1C47E164307C}"/>
          </ac:picMkLst>
        </pc:picChg>
        <pc:picChg chg="mod">
          <ac:chgData name="Siegbert Rudolph" userId="2af4d44886c067cc" providerId="LiveId" clId="{C6BCCB6F-3D1A-4410-8055-51E9839771F8}" dt="2023-04-24T05:28:50.226" v="8618" actId="1037"/>
          <ac:picMkLst>
            <pc:docMk/>
            <pc:sldMk cId="3902231488" sldId="1171"/>
            <ac:picMk id="193" creationId="{05F2B37A-E65F-2297-19C1-B1F7F051842A}"/>
          </ac:picMkLst>
        </pc:picChg>
        <pc:picChg chg="add mod modCrop">
          <ac:chgData name="Siegbert Rudolph" userId="2af4d44886c067cc" providerId="LiveId" clId="{C6BCCB6F-3D1A-4410-8055-51E9839771F8}" dt="2023-04-22T15:21:31.054" v="5979" actId="1036"/>
          <ac:picMkLst>
            <pc:docMk/>
            <pc:sldMk cId="3902231488" sldId="1171"/>
            <ac:picMk id="193" creationId="{940AB56B-5605-AD66-478C-B9FEB07783D9}"/>
          </ac:picMkLst>
        </pc:picChg>
        <pc:picChg chg="mod">
          <ac:chgData name="Siegbert Rudolph" userId="2af4d44886c067cc" providerId="LiveId" clId="{C6BCCB6F-3D1A-4410-8055-51E9839771F8}" dt="2023-04-24T05:28:50.226" v="8618" actId="1037"/>
          <ac:picMkLst>
            <pc:docMk/>
            <pc:sldMk cId="3902231488" sldId="1171"/>
            <ac:picMk id="194" creationId="{BFC43DAB-50A8-6CE8-235B-6F76DC742812}"/>
          </ac:picMkLst>
        </pc:picChg>
        <pc:picChg chg="add mod">
          <ac:chgData name="Siegbert Rudolph" userId="2af4d44886c067cc" providerId="LiveId" clId="{C6BCCB6F-3D1A-4410-8055-51E9839771F8}" dt="2023-04-23T12:52:03.413" v="8528" actId="14100"/>
          <ac:picMkLst>
            <pc:docMk/>
            <pc:sldMk cId="3902231488" sldId="1171"/>
            <ac:picMk id="196" creationId="{D2983B86-C750-9239-E5A6-F89CB8D616F2}"/>
          </ac:picMkLst>
        </pc:picChg>
        <pc:picChg chg="del">
          <ac:chgData name="Siegbert Rudolph" userId="2af4d44886c067cc" providerId="LiveId" clId="{C6BCCB6F-3D1A-4410-8055-51E9839771F8}" dt="2023-04-22T12:09:54.437" v="3945" actId="478"/>
          <ac:picMkLst>
            <pc:docMk/>
            <pc:sldMk cId="3902231488" sldId="1171"/>
            <ac:picMk id="206" creationId="{2789B938-E5E5-B044-6D87-EA74AE8E89C6}"/>
          </ac:picMkLst>
        </pc:picChg>
      </pc:sldChg>
      <pc:sldChg chg="addSp delSp modSp add mod delAnim modAnim">
        <pc:chgData name="Siegbert Rudolph" userId="2af4d44886c067cc" providerId="LiveId" clId="{C6BCCB6F-3D1A-4410-8055-51E9839771F8}" dt="2023-04-22T17:40:10.074" v="8141" actId="1076"/>
        <pc:sldMkLst>
          <pc:docMk/>
          <pc:sldMk cId="2295903444" sldId="1172"/>
        </pc:sldMkLst>
        <pc:spChg chg="mod">
          <ac:chgData name="Siegbert Rudolph" userId="2af4d44886c067cc" providerId="LiveId" clId="{C6BCCB6F-3D1A-4410-8055-51E9839771F8}" dt="2023-04-22T12:30:18.373" v="4386" actId="14100"/>
          <ac:spMkLst>
            <pc:docMk/>
            <pc:sldMk cId="2295903444" sldId="1172"/>
            <ac:spMk id="2" creationId="{DE64B889-3D89-4C79-8DA1-331FE21E5F75}"/>
          </ac:spMkLst>
        </pc:spChg>
        <pc:spChg chg="add del mod">
          <ac:chgData name="Siegbert Rudolph" userId="2af4d44886c067cc" providerId="LiveId" clId="{C6BCCB6F-3D1A-4410-8055-51E9839771F8}" dt="2023-04-22T13:28:19.284" v="4675" actId="478"/>
          <ac:spMkLst>
            <pc:docMk/>
            <pc:sldMk cId="2295903444" sldId="1172"/>
            <ac:spMk id="4" creationId="{1E38EAF4-E873-802A-AD02-FABFD8C82C35}"/>
          </ac:spMkLst>
        </pc:spChg>
        <pc:spChg chg="mod">
          <ac:chgData name="Siegbert Rudolph" userId="2af4d44886c067cc" providerId="LiveId" clId="{C6BCCB6F-3D1A-4410-8055-51E9839771F8}" dt="2023-04-22T17:40:10.074" v="8141" actId="1076"/>
          <ac:spMkLst>
            <pc:docMk/>
            <pc:sldMk cId="2295903444" sldId="1172"/>
            <ac:spMk id="4" creationId="{D63249FD-9590-3768-2281-9EB294C03EC4}"/>
          </ac:spMkLst>
        </pc:spChg>
        <pc:spChg chg="del">
          <ac:chgData name="Siegbert Rudolph" userId="2af4d44886c067cc" providerId="LiveId" clId="{C6BCCB6F-3D1A-4410-8055-51E9839771F8}" dt="2023-04-22T11:35:52.865" v="3461" actId="478"/>
          <ac:spMkLst>
            <pc:docMk/>
            <pc:sldMk cId="2295903444" sldId="1172"/>
            <ac:spMk id="4" creationId="{E95787E5-1C0F-505A-DA4C-41D1F693D204}"/>
          </ac:spMkLst>
        </pc:spChg>
        <pc:spChg chg="del">
          <ac:chgData name="Siegbert Rudolph" userId="2af4d44886c067cc" providerId="LiveId" clId="{C6BCCB6F-3D1A-4410-8055-51E9839771F8}" dt="2023-04-22T17:40:10.058" v="8136" actId="478"/>
          <ac:spMkLst>
            <pc:docMk/>
            <pc:sldMk cId="2295903444" sldId="1172"/>
            <ac:spMk id="5" creationId="{65D2F377-8805-C6B5-7115-255FF3321CEC}"/>
          </ac:spMkLst>
        </pc:spChg>
        <pc:spChg chg="add mod">
          <ac:chgData name="Siegbert Rudolph" userId="2af4d44886c067cc" providerId="LiveId" clId="{C6BCCB6F-3D1A-4410-8055-51E9839771F8}" dt="2023-04-22T13:33:27.065" v="4728" actId="20577"/>
          <ac:spMkLst>
            <pc:docMk/>
            <pc:sldMk cId="2295903444" sldId="1172"/>
            <ac:spMk id="7" creationId="{963DB295-1BBC-5913-967F-332EF89097F7}"/>
          </ac:spMkLst>
        </pc:spChg>
        <pc:spChg chg="del">
          <ac:chgData name="Siegbert Rudolph" userId="2af4d44886c067cc" providerId="LiveId" clId="{C6BCCB6F-3D1A-4410-8055-51E9839771F8}" dt="2023-04-22T11:35:48.172" v="3460" actId="478"/>
          <ac:spMkLst>
            <pc:docMk/>
            <pc:sldMk cId="2295903444" sldId="1172"/>
            <ac:spMk id="7" creationId="{E487DEDD-8856-EC85-59E2-F2638CB0DEDA}"/>
          </ac:spMkLst>
        </pc:spChg>
        <pc:spChg chg="mod">
          <ac:chgData name="Siegbert Rudolph" userId="2af4d44886c067cc" providerId="LiveId" clId="{C6BCCB6F-3D1A-4410-8055-51E9839771F8}" dt="2023-04-22T12:11:48.943" v="3986" actId="113"/>
          <ac:spMkLst>
            <pc:docMk/>
            <pc:sldMk cId="2295903444" sldId="1172"/>
            <ac:spMk id="8" creationId="{802A1450-A9F2-06B0-34DD-876274371D0C}"/>
          </ac:spMkLst>
        </pc:spChg>
        <pc:spChg chg="del">
          <ac:chgData name="Siegbert Rudolph" userId="2af4d44886c067cc" providerId="LiveId" clId="{C6BCCB6F-3D1A-4410-8055-51E9839771F8}" dt="2023-04-22T11:35:52.865" v="3461" actId="478"/>
          <ac:spMkLst>
            <pc:docMk/>
            <pc:sldMk cId="2295903444" sldId="1172"/>
            <ac:spMk id="9" creationId="{E40C545E-6935-2B2B-BDBA-BC1A17AC3A5F}"/>
          </ac:spMkLst>
        </pc:spChg>
        <pc:spChg chg="del">
          <ac:chgData name="Siegbert Rudolph" userId="2af4d44886c067cc" providerId="LiveId" clId="{C6BCCB6F-3D1A-4410-8055-51E9839771F8}" dt="2023-04-22T11:35:58.101" v="3462" actId="478"/>
          <ac:spMkLst>
            <pc:docMk/>
            <pc:sldMk cId="2295903444" sldId="1172"/>
            <ac:spMk id="10" creationId="{0C125F23-96A6-967B-35EE-970E9CD56DF6}"/>
          </ac:spMkLst>
        </pc:spChg>
        <pc:spChg chg="del">
          <ac:chgData name="Siegbert Rudolph" userId="2af4d44886c067cc" providerId="LiveId" clId="{C6BCCB6F-3D1A-4410-8055-51E9839771F8}" dt="2023-04-22T11:36:56.530" v="3471" actId="478"/>
          <ac:spMkLst>
            <pc:docMk/>
            <pc:sldMk cId="2295903444" sldId="1172"/>
            <ac:spMk id="11" creationId="{F5F21DF5-5DF8-1D52-896A-60E02F2B9271}"/>
          </ac:spMkLst>
        </pc:spChg>
        <pc:spChg chg="del">
          <ac:chgData name="Siegbert Rudolph" userId="2af4d44886c067cc" providerId="LiveId" clId="{C6BCCB6F-3D1A-4410-8055-51E9839771F8}" dt="2023-04-22T11:35:48.172" v="3460" actId="478"/>
          <ac:spMkLst>
            <pc:docMk/>
            <pc:sldMk cId="2295903444" sldId="1172"/>
            <ac:spMk id="12" creationId="{20D39C7A-FB34-8956-2910-4D974088380F}"/>
          </ac:spMkLst>
        </pc:spChg>
        <pc:spChg chg="add del">
          <ac:chgData name="Siegbert Rudolph" userId="2af4d44886c067cc" providerId="LiveId" clId="{C6BCCB6F-3D1A-4410-8055-51E9839771F8}" dt="2023-04-22T11:11:38.487" v="3403" actId="478"/>
          <ac:spMkLst>
            <pc:docMk/>
            <pc:sldMk cId="2295903444" sldId="1172"/>
            <ac:spMk id="13" creationId="{8A3D8E99-5E41-406F-AB67-33B1157A8445}"/>
          </ac:spMkLst>
        </pc:spChg>
        <pc:spChg chg="del">
          <ac:chgData name="Siegbert Rudolph" userId="2af4d44886c067cc" providerId="LiveId" clId="{C6BCCB6F-3D1A-4410-8055-51E9839771F8}" dt="2023-04-22T11:35:26.829" v="3457" actId="478"/>
          <ac:spMkLst>
            <pc:docMk/>
            <pc:sldMk cId="2295903444" sldId="1172"/>
            <ac:spMk id="14" creationId="{D0B48613-1E5C-DC90-66C7-01CD4AEECE7A}"/>
          </ac:spMkLst>
        </pc:spChg>
        <pc:spChg chg="add del">
          <ac:chgData name="Siegbert Rudolph" userId="2af4d44886c067cc" providerId="LiveId" clId="{C6BCCB6F-3D1A-4410-8055-51E9839771F8}" dt="2023-04-22T11:11:38.487" v="3403" actId="478"/>
          <ac:spMkLst>
            <pc:docMk/>
            <pc:sldMk cId="2295903444" sldId="1172"/>
            <ac:spMk id="15" creationId="{D0DAE15C-4B9A-1383-E579-789F2FCEC2C4}"/>
          </ac:spMkLst>
        </pc:spChg>
        <pc:spChg chg="add del">
          <ac:chgData name="Siegbert Rudolph" userId="2af4d44886c067cc" providerId="LiveId" clId="{C6BCCB6F-3D1A-4410-8055-51E9839771F8}" dt="2023-04-22T11:11:29.293" v="3402" actId="478"/>
          <ac:spMkLst>
            <pc:docMk/>
            <pc:sldMk cId="2295903444" sldId="1172"/>
            <ac:spMk id="16" creationId="{ADC9A505-EAA8-444F-8262-6FE7908D34DE}"/>
          </ac:spMkLst>
        </pc:spChg>
        <pc:spChg chg="del">
          <ac:chgData name="Siegbert Rudolph" userId="2af4d44886c067cc" providerId="LiveId" clId="{C6BCCB6F-3D1A-4410-8055-51E9839771F8}" dt="2023-04-22T11:35:58.101" v="3462" actId="478"/>
          <ac:spMkLst>
            <pc:docMk/>
            <pc:sldMk cId="2295903444" sldId="1172"/>
            <ac:spMk id="17" creationId="{E9D36142-C6D2-A8A4-67CF-D89AAE3002DC}"/>
          </ac:spMkLst>
        </pc:spChg>
        <pc:spChg chg="mod">
          <ac:chgData name="Siegbert Rudolph" userId="2af4d44886c067cc" providerId="LiveId" clId="{C6BCCB6F-3D1A-4410-8055-51E9839771F8}" dt="2023-04-22T12:11:48.943" v="3986" actId="113"/>
          <ac:spMkLst>
            <pc:docMk/>
            <pc:sldMk cId="2295903444" sldId="1172"/>
            <ac:spMk id="18" creationId="{82AC0D35-E28A-22F2-44D6-A0131A46BF3E}"/>
          </ac:spMkLst>
        </pc:spChg>
        <pc:spChg chg="del">
          <ac:chgData name="Siegbert Rudolph" userId="2af4d44886c067cc" providerId="LiveId" clId="{C6BCCB6F-3D1A-4410-8055-51E9839771F8}" dt="2023-04-22T11:35:52.865" v="3461" actId="478"/>
          <ac:spMkLst>
            <pc:docMk/>
            <pc:sldMk cId="2295903444" sldId="1172"/>
            <ac:spMk id="20" creationId="{32252380-4857-7CFF-3B89-AB4ABCFBEEF7}"/>
          </ac:spMkLst>
        </pc:spChg>
        <pc:spChg chg="del">
          <ac:chgData name="Siegbert Rudolph" userId="2af4d44886c067cc" providerId="LiveId" clId="{C6BCCB6F-3D1A-4410-8055-51E9839771F8}" dt="2023-04-22T11:35:58.101" v="3462" actId="478"/>
          <ac:spMkLst>
            <pc:docMk/>
            <pc:sldMk cId="2295903444" sldId="1172"/>
            <ac:spMk id="21" creationId="{E8ABEB17-B930-21B9-68CB-AF26B65389F8}"/>
          </ac:spMkLst>
        </pc:spChg>
        <pc:spChg chg="del">
          <ac:chgData name="Siegbert Rudolph" userId="2af4d44886c067cc" providerId="LiveId" clId="{C6BCCB6F-3D1A-4410-8055-51E9839771F8}" dt="2023-04-22T11:35:52.865" v="3461" actId="478"/>
          <ac:spMkLst>
            <pc:docMk/>
            <pc:sldMk cId="2295903444" sldId="1172"/>
            <ac:spMk id="22" creationId="{6D06A740-7FF6-4337-D0FE-CB55EFF0EFCD}"/>
          </ac:spMkLst>
        </pc:spChg>
        <pc:spChg chg="add del">
          <ac:chgData name="Siegbert Rudolph" userId="2af4d44886c067cc" providerId="LiveId" clId="{C6BCCB6F-3D1A-4410-8055-51E9839771F8}" dt="2023-04-22T11:11:38.487" v="3403" actId="478"/>
          <ac:spMkLst>
            <pc:docMk/>
            <pc:sldMk cId="2295903444" sldId="1172"/>
            <ac:spMk id="23" creationId="{C74CEFDC-CC44-54B6-33EE-77F05214DE7E}"/>
          </ac:spMkLst>
        </pc:spChg>
        <pc:spChg chg="del">
          <ac:chgData name="Siegbert Rudolph" userId="2af4d44886c067cc" providerId="LiveId" clId="{C6BCCB6F-3D1A-4410-8055-51E9839771F8}" dt="2023-04-22T11:35:52.865" v="3461" actId="478"/>
          <ac:spMkLst>
            <pc:docMk/>
            <pc:sldMk cId="2295903444" sldId="1172"/>
            <ac:spMk id="24" creationId="{7FC79FC4-FBF4-5275-B95B-50884096623A}"/>
          </ac:spMkLst>
        </pc:spChg>
        <pc:spChg chg="del">
          <ac:chgData name="Siegbert Rudolph" userId="2af4d44886c067cc" providerId="LiveId" clId="{C6BCCB6F-3D1A-4410-8055-51E9839771F8}" dt="2023-04-22T11:11:38.487" v="3403" actId="478"/>
          <ac:spMkLst>
            <pc:docMk/>
            <pc:sldMk cId="2295903444" sldId="1172"/>
            <ac:spMk id="25" creationId="{70940CD8-AB0B-5EA9-0EFD-83367C06B343}"/>
          </ac:spMkLst>
        </pc:spChg>
        <pc:spChg chg="del">
          <ac:chgData name="Siegbert Rudolph" userId="2af4d44886c067cc" providerId="LiveId" clId="{C6BCCB6F-3D1A-4410-8055-51E9839771F8}" dt="2023-04-22T11:11:38.487" v="3403" actId="478"/>
          <ac:spMkLst>
            <pc:docMk/>
            <pc:sldMk cId="2295903444" sldId="1172"/>
            <ac:spMk id="26" creationId="{F0F57EEA-229B-8D72-3EE0-572C77518A18}"/>
          </ac:spMkLst>
        </pc:spChg>
        <pc:spChg chg="del">
          <ac:chgData name="Siegbert Rudolph" userId="2af4d44886c067cc" providerId="LiveId" clId="{C6BCCB6F-3D1A-4410-8055-51E9839771F8}" dt="2023-04-22T11:35:52.865" v="3461" actId="478"/>
          <ac:spMkLst>
            <pc:docMk/>
            <pc:sldMk cId="2295903444" sldId="1172"/>
            <ac:spMk id="27" creationId="{479D598D-107F-E838-5C34-954E23E23205}"/>
          </ac:spMkLst>
        </pc:spChg>
        <pc:spChg chg="del">
          <ac:chgData name="Siegbert Rudolph" userId="2af4d44886c067cc" providerId="LiveId" clId="{C6BCCB6F-3D1A-4410-8055-51E9839771F8}" dt="2023-04-22T11:35:52.865" v="3461" actId="478"/>
          <ac:spMkLst>
            <pc:docMk/>
            <pc:sldMk cId="2295903444" sldId="1172"/>
            <ac:spMk id="28" creationId="{190F638E-0663-A784-C6D7-A69971D0C5BF}"/>
          </ac:spMkLst>
        </pc:spChg>
        <pc:spChg chg="del">
          <ac:chgData name="Siegbert Rudolph" userId="2af4d44886c067cc" providerId="LiveId" clId="{C6BCCB6F-3D1A-4410-8055-51E9839771F8}" dt="2023-04-22T11:11:38.487" v="3403" actId="478"/>
          <ac:spMkLst>
            <pc:docMk/>
            <pc:sldMk cId="2295903444" sldId="1172"/>
            <ac:spMk id="29" creationId="{7DA91EC6-B837-ED35-3B79-E10B13FF364C}"/>
          </ac:spMkLst>
        </pc:spChg>
        <pc:spChg chg="del">
          <ac:chgData name="Siegbert Rudolph" userId="2af4d44886c067cc" providerId="LiveId" clId="{C6BCCB6F-3D1A-4410-8055-51E9839771F8}" dt="2023-04-22T11:11:38.487" v="3403" actId="478"/>
          <ac:spMkLst>
            <pc:docMk/>
            <pc:sldMk cId="2295903444" sldId="1172"/>
            <ac:spMk id="30" creationId="{81A20F59-3F55-3197-BD68-26D060AEFBC2}"/>
          </ac:spMkLst>
        </pc:spChg>
        <pc:spChg chg="del">
          <ac:chgData name="Siegbert Rudolph" userId="2af4d44886c067cc" providerId="LiveId" clId="{C6BCCB6F-3D1A-4410-8055-51E9839771F8}" dt="2023-04-22T11:11:38.487" v="3403" actId="478"/>
          <ac:spMkLst>
            <pc:docMk/>
            <pc:sldMk cId="2295903444" sldId="1172"/>
            <ac:spMk id="31" creationId="{A0073306-D1C3-6A23-2758-C119C20CA045}"/>
          </ac:spMkLst>
        </pc:spChg>
        <pc:spChg chg="del">
          <ac:chgData name="Siegbert Rudolph" userId="2af4d44886c067cc" providerId="LiveId" clId="{C6BCCB6F-3D1A-4410-8055-51E9839771F8}" dt="2023-04-22T11:35:52.865" v="3461" actId="478"/>
          <ac:spMkLst>
            <pc:docMk/>
            <pc:sldMk cId="2295903444" sldId="1172"/>
            <ac:spMk id="32" creationId="{8879A33D-F513-C4F5-28EC-01D1E6F388DE}"/>
          </ac:spMkLst>
        </pc:spChg>
        <pc:spChg chg="mod">
          <ac:chgData name="Siegbert Rudolph" userId="2af4d44886c067cc" providerId="LiveId" clId="{C6BCCB6F-3D1A-4410-8055-51E9839771F8}" dt="2023-04-22T12:11:48.943" v="3986" actId="113"/>
          <ac:spMkLst>
            <pc:docMk/>
            <pc:sldMk cId="2295903444" sldId="1172"/>
            <ac:spMk id="33" creationId="{79E195BE-D8AA-D7A1-4DC1-59E3AA105DB3}"/>
          </ac:spMkLst>
        </pc:spChg>
        <pc:spChg chg="del">
          <ac:chgData name="Siegbert Rudolph" userId="2af4d44886c067cc" providerId="LiveId" clId="{C6BCCB6F-3D1A-4410-8055-51E9839771F8}" dt="2023-04-22T11:35:52.865" v="3461" actId="478"/>
          <ac:spMkLst>
            <pc:docMk/>
            <pc:sldMk cId="2295903444" sldId="1172"/>
            <ac:spMk id="35" creationId="{E60ABCD5-F3F2-CBAC-69C7-983B44D352FA}"/>
          </ac:spMkLst>
        </pc:spChg>
        <pc:spChg chg="add del mod">
          <ac:chgData name="Siegbert Rudolph" userId="2af4d44886c067cc" providerId="LiveId" clId="{C6BCCB6F-3D1A-4410-8055-51E9839771F8}" dt="2023-04-22T11:35:26.829" v="3457" actId="478"/>
          <ac:spMkLst>
            <pc:docMk/>
            <pc:sldMk cId="2295903444" sldId="1172"/>
            <ac:spMk id="36" creationId="{1C9C0781-A4C0-95ED-D776-AB7745F88D7B}"/>
          </ac:spMkLst>
        </pc:spChg>
        <pc:spChg chg="del">
          <ac:chgData name="Siegbert Rudolph" userId="2af4d44886c067cc" providerId="LiveId" clId="{C6BCCB6F-3D1A-4410-8055-51E9839771F8}" dt="2023-04-22T11:35:52.865" v="3461" actId="478"/>
          <ac:spMkLst>
            <pc:docMk/>
            <pc:sldMk cId="2295903444" sldId="1172"/>
            <ac:spMk id="37" creationId="{0CE784FF-5766-A3BD-4619-EEFA6FB62183}"/>
          </ac:spMkLst>
        </pc:spChg>
        <pc:spChg chg="del">
          <ac:chgData name="Siegbert Rudolph" userId="2af4d44886c067cc" providerId="LiveId" clId="{C6BCCB6F-3D1A-4410-8055-51E9839771F8}" dt="2023-04-22T11:35:26.829" v="3457" actId="478"/>
          <ac:spMkLst>
            <pc:docMk/>
            <pc:sldMk cId="2295903444" sldId="1172"/>
            <ac:spMk id="38" creationId="{764B5370-72CB-8E9C-2E1E-91CFE21310BE}"/>
          </ac:spMkLst>
        </pc:spChg>
        <pc:spChg chg="add del mod">
          <ac:chgData name="Siegbert Rudolph" userId="2af4d44886c067cc" providerId="LiveId" clId="{C6BCCB6F-3D1A-4410-8055-51E9839771F8}" dt="2023-04-22T11:35:26.829" v="3457" actId="478"/>
          <ac:spMkLst>
            <pc:docMk/>
            <pc:sldMk cId="2295903444" sldId="1172"/>
            <ac:spMk id="39" creationId="{9C933A86-6364-0C0F-7CCD-3CD4B2ADC3AF}"/>
          </ac:spMkLst>
        </pc:spChg>
        <pc:spChg chg="del">
          <ac:chgData name="Siegbert Rudolph" userId="2af4d44886c067cc" providerId="LiveId" clId="{C6BCCB6F-3D1A-4410-8055-51E9839771F8}" dt="2023-04-22T10:55:06.925" v="3292" actId="478"/>
          <ac:spMkLst>
            <pc:docMk/>
            <pc:sldMk cId="2295903444" sldId="1172"/>
            <ac:spMk id="40" creationId="{DBFEBAAA-996B-A753-B503-E3C79BA0C05A}"/>
          </ac:spMkLst>
        </pc:spChg>
        <pc:spChg chg="del">
          <ac:chgData name="Siegbert Rudolph" userId="2af4d44886c067cc" providerId="LiveId" clId="{C6BCCB6F-3D1A-4410-8055-51E9839771F8}" dt="2023-04-22T10:55:06.925" v="3292" actId="478"/>
          <ac:spMkLst>
            <pc:docMk/>
            <pc:sldMk cId="2295903444" sldId="1172"/>
            <ac:spMk id="41" creationId="{6182371D-60E5-8570-AF7B-1B16288F94AB}"/>
          </ac:spMkLst>
        </pc:spChg>
        <pc:spChg chg="del">
          <ac:chgData name="Siegbert Rudolph" userId="2af4d44886c067cc" providerId="LiveId" clId="{C6BCCB6F-3D1A-4410-8055-51E9839771F8}" dt="2023-04-22T10:55:06.925" v="3292" actId="478"/>
          <ac:spMkLst>
            <pc:docMk/>
            <pc:sldMk cId="2295903444" sldId="1172"/>
            <ac:spMk id="42" creationId="{409B565D-8EB9-68FB-D4B4-BA765A6E02CC}"/>
          </ac:spMkLst>
        </pc:spChg>
        <pc:spChg chg="del">
          <ac:chgData name="Siegbert Rudolph" userId="2af4d44886c067cc" providerId="LiveId" clId="{C6BCCB6F-3D1A-4410-8055-51E9839771F8}" dt="2023-04-22T10:55:06.925" v="3292" actId="478"/>
          <ac:spMkLst>
            <pc:docMk/>
            <pc:sldMk cId="2295903444" sldId="1172"/>
            <ac:spMk id="43" creationId="{13BDB38B-FAA7-0098-9D2F-B60893B258FA}"/>
          </ac:spMkLst>
        </pc:spChg>
        <pc:spChg chg="del">
          <ac:chgData name="Siegbert Rudolph" userId="2af4d44886c067cc" providerId="LiveId" clId="{C6BCCB6F-3D1A-4410-8055-51E9839771F8}" dt="2023-04-22T10:55:06.925" v="3292" actId="478"/>
          <ac:spMkLst>
            <pc:docMk/>
            <pc:sldMk cId="2295903444" sldId="1172"/>
            <ac:spMk id="44" creationId="{78F25977-8218-6BB4-84A7-9F9388CB3B36}"/>
          </ac:spMkLst>
        </pc:spChg>
        <pc:spChg chg="del">
          <ac:chgData name="Siegbert Rudolph" userId="2af4d44886c067cc" providerId="LiveId" clId="{C6BCCB6F-3D1A-4410-8055-51E9839771F8}" dt="2023-04-22T10:55:06.925" v="3292" actId="478"/>
          <ac:spMkLst>
            <pc:docMk/>
            <pc:sldMk cId="2295903444" sldId="1172"/>
            <ac:spMk id="45" creationId="{8A2C1574-F58E-155F-5DAC-FF09637FDD50}"/>
          </ac:spMkLst>
        </pc:spChg>
        <pc:spChg chg="del">
          <ac:chgData name="Siegbert Rudolph" userId="2af4d44886c067cc" providerId="LiveId" clId="{C6BCCB6F-3D1A-4410-8055-51E9839771F8}" dt="2023-04-22T11:35:26.829" v="3457" actId="478"/>
          <ac:spMkLst>
            <pc:docMk/>
            <pc:sldMk cId="2295903444" sldId="1172"/>
            <ac:spMk id="46" creationId="{EA4B55A4-61DE-6A4C-11BB-D62FBE1E730C}"/>
          </ac:spMkLst>
        </pc:spChg>
        <pc:spChg chg="add del">
          <ac:chgData name="Siegbert Rudolph" userId="2af4d44886c067cc" providerId="LiveId" clId="{C6BCCB6F-3D1A-4410-8055-51E9839771F8}" dt="2023-04-22T11:11:29.293" v="3402" actId="478"/>
          <ac:spMkLst>
            <pc:docMk/>
            <pc:sldMk cId="2295903444" sldId="1172"/>
            <ac:spMk id="47" creationId="{C36DA720-AB1F-4FDD-9AC2-07E090E1FB23}"/>
          </ac:spMkLst>
        </pc:spChg>
        <pc:spChg chg="add del">
          <ac:chgData name="Siegbert Rudolph" userId="2af4d44886c067cc" providerId="LiveId" clId="{C6BCCB6F-3D1A-4410-8055-51E9839771F8}" dt="2023-04-22T11:11:29.293" v="3402" actId="478"/>
          <ac:spMkLst>
            <pc:docMk/>
            <pc:sldMk cId="2295903444" sldId="1172"/>
            <ac:spMk id="48" creationId="{E1B6787B-91CB-4A2D-8611-216CEA5F6A69}"/>
          </ac:spMkLst>
        </pc:spChg>
        <pc:spChg chg="del">
          <ac:chgData name="Siegbert Rudolph" userId="2af4d44886c067cc" providerId="LiveId" clId="{C6BCCB6F-3D1A-4410-8055-51E9839771F8}" dt="2023-04-22T11:35:26.829" v="3457" actId="478"/>
          <ac:spMkLst>
            <pc:docMk/>
            <pc:sldMk cId="2295903444" sldId="1172"/>
            <ac:spMk id="49" creationId="{0722C5E1-3E90-36EF-E1B6-9B8B354B80F1}"/>
          </ac:spMkLst>
        </pc:spChg>
        <pc:spChg chg="del">
          <ac:chgData name="Siegbert Rudolph" userId="2af4d44886c067cc" providerId="LiveId" clId="{C6BCCB6F-3D1A-4410-8055-51E9839771F8}" dt="2023-04-22T11:35:48.172" v="3460" actId="478"/>
          <ac:spMkLst>
            <pc:docMk/>
            <pc:sldMk cId="2295903444" sldId="1172"/>
            <ac:spMk id="50" creationId="{25DE9968-BFE7-4D6E-996C-8CF03B15054E}"/>
          </ac:spMkLst>
        </pc:spChg>
        <pc:spChg chg="mod">
          <ac:chgData name="Siegbert Rudolph" userId="2af4d44886c067cc" providerId="LiveId" clId="{C6BCCB6F-3D1A-4410-8055-51E9839771F8}" dt="2023-04-22T12:11:48.943" v="3986" actId="113"/>
          <ac:spMkLst>
            <pc:docMk/>
            <pc:sldMk cId="2295903444" sldId="1172"/>
            <ac:spMk id="51" creationId="{585F88BE-9B43-4516-B271-963E51F9814E}"/>
          </ac:spMkLst>
        </pc:spChg>
        <pc:spChg chg="del">
          <ac:chgData name="Siegbert Rudolph" userId="2af4d44886c067cc" providerId="LiveId" clId="{C6BCCB6F-3D1A-4410-8055-51E9839771F8}" dt="2023-04-22T11:11:38.487" v="3403" actId="478"/>
          <ac:spMkLst>
            <pc:docMk/>
            <pc:sldMk cId="2295903444" sldId="1172"/>
            <ac:spMk id="52" creationId="{EBDB8D54-4EF8-4C9E-9B11-B46195961639}"/>
          </ac:spMkLst>
        </pc:spChg>
        <pc:spChg chg="del">
          <ac:chgData name="Siegbert Rudolph" userId="2af4d44886c067cc" providerId="LiveId" clId="{C6BCCB6F-3D1A-4410-8055-51E9839771F8}" dt="2023-04-22T11:11:38.487" v="3403" actId="478"/>
          <ac:spMkLst>
            <pc:docMk/>
            <pc:sldMk cId="2295903444" sldId="1172"/>
            <ac:spMk id="53" creationId="{F1680C45-9E25-4F25-AE36-C5DE4FF79C8D}"/>
          </ac:spMkLst>
        </pc:spChg>
        <pc:spChg chg="del">
          <ac:chgData name="Siegbert Rudolph" userId="2af4d44886c067cc" providerId="LiveId" clId="{C6BCCB6F-3D1A-4410-8055-51E9839771F8}" dt="2023-04-22T11:35:58.101" v="3462" actId="478"/>
          <ac:spMkLst>
            <pc:docMk/>
            <pc:sldMk cId="2295903444" sldId="1172"/>
            <ac:spMk id="54" creationId="{3B867DE1-3279-C264-30AC-1A8FF34D9DF8}"/>
          </ac:spMkLst>
        </pc:spChg>
        <pc:spChg chg="del">
          <ac:chgData name="Siegbert Rudolph" userId="2af4d44886c067cc" providerId="LiveId" clId="{C6BCCB6F-3D1A-4410-8055-51E9839771F8}" dt="2023-04-22T11:36:14.574" v="3464" actId="478"/>
          <ac:spMkLst>
            <pc:docMk/>
            <pc:sldMk cId="2295903444" sldId="1172"/>
            <ac:spMk id="55" creationId="{D9BDB5A4-8A51-9680-5DC0-C2552A734104}"/>
          </ac:spMkLst>
        </pc:spChg>
        <pc:spChg chg="del">
          <ac:chgData name="Siegbert Rudolph" userId="2af4d44886c067cc" providerId="LiveId" clId="{C6BCCB6F-3D1A-4410-8055-51E9839771F8}" dt="2023-04-22T11:35:58.101" v="3462" actId="478"/>
          <ac:spMkLst>
            <pc:docMk/>
            <pc:sldMk cId="2295903444" sldId="1172"/>
            <ac:spMk id="56" creationId="{7B1FED74-3458-D91E-75FF-288FF0BE879D}"/>
          </ac:spMkLst>
        </pc:spChg>
        <pc:spChg chg="del">
          <ac:chgData name="Siegbert Rudolph" userId="2af4d44886c067cc" providerId="LiveId" clId="{C6BCCB6F-3D1A-4410-8055-51E9839771F8}" dt="2023-04-22T11:35:58.101" v="3462" actId="478"/>
          <ac:spMkLst>
            <pc:docMk/>
            <pc:sldMk cId="2295903444" sldId="1172"/>
            <ac:spMk id="57" creationId="{A41D9A42-AC0D-BD04-EE5F-A8A918F3C6CF}"/>
          </ac:spMkLst>
        </pc:spChg>
        <pc:spChg chg="del">
          <ac:chgData name="Siegbert Rudolph" userId="2af4d44886c067cc" providerId="LiveId" clId="{C6BCCB6F-3D1A-4410-8055-51E9839771F8}" dt="2023-04-22T11:35:26.829" v="3457" actId="478"/>
          <ac:spMkLst>
            <pc:docMk/>
            <pc:sldMk cId="2295903444" sldId="1172"/>
            <ac:spMk id="58" creationId="{E48D0DC1-82C3-F5A8-714B-22EA6E0B0BF1}"/>
          </ac:spMkLst>
        </pc:spChg>
        <pc:spChg chg="del">
          <ac:chgData name="Siegbert Rudolph" userId="2af4d44886c067cc" providerId="LiveId" clId="{C6BCCB6F-3D1A-4410-8055-51E9839771F8}" dt="2023-04-22T11:35:26.829" v="3457" actId="478"/>
          <ac:spMkLst>
            <pc:docMk/>
            <pc:sldMk cId="2295903444" sldId="1172"/>
            <ac:spMk id="59" creationId="{702F9499-DC20-5281-4212-7FD119E8E521}"/>
          </ac:spMkLst>
        </pc:spChg>
        <pc:spChg chg="del">
          <ac:chgData name="Siegbert Rudolph" userId="2af4d44886c067cc" providerId="LiveId" clId="{C6BCCB6F-3D1A-4410-8055-51E9839771F8}" dt="2023-04-22T11:35:26.829" v="3457" actId="478"/>
          <ac:spMkLst>
            <pc:docMk/>
            <pc:sldMk cId="2295903444" sldId="1172"/>
            <ac:spMk id="60" creationId="{AECAB214-04FB-F681-274D-45DF052CEFD6}"/>
          </ac:spMkLst>
        </pc:spChg>
        <pc:spChg chg="mod">
          <ac:chgData name="Siegbert Rudolph" userId="2af4d44886c067cc" providerId="LiveId" clId="{C6BCCB6F-3D1A-4410-8055-51E9839771F8}" dt="2023-04-22T12:11:48.943" v="3986" actId="113"/>
          <ac:spMkLst>
            <pc:docMk/>
            <pc:sldMk cId="2295903444" sldId="1172"/>
            <ac:spMk id="61" creationId="{746D2C0B-FCCB-594E-0C9B-6B27BEC59166}"/>
          </ac:spMkLst>
        </pc:spChg>
        <pc:spChg chg="mod">
          <ac:chgData name="Siegbert Rudolph" userId="2af4d44886c067cc" providerId="LiveId" clId="{C6BCCB6F-3D1A-4410-8055-51E9839771F8}" dt="2023-04-22T12:11:48.943" v="3986" actId="113"/>
          <ac:spMkLst>
            <pc:docMk/>
            <pc:sldMk cId="2295903444" sldId="1172"/>
            <ac:spMk id="62" creationId="{E84A2693-3972-3785-BB4F-BFDC7F944FC0}"/>
          </ac:spMkLst>
        </pc:spChg>
        <pc:spChg chg="add del mod">
          <ac:chgData name="Siegbert Rudolph" userId="2af4d44886c067cc" providerId="LiveId" clId="{C6BCCB6F-3D1A-4410-8055-51E9839771F8}" dt="2023-04-22T11:35:58.101" v="3462" actId="478"/>
          <ac:spMkLst>
            <pc:docMk/>
            <pc:sldMk cId="2295903444" sldId="1172"/>
            <ac:spMk id="63" creationId="{A49C4781-7E5C-04BE-888A-F0FEDBE88219}"/>
          </ac:spMkLst>
        </pc:spChg>
        <pc:spChg chg="del">
          <ac:chgData name="Siegbert Rudolph" userId="2af4d44886c067cc" providerId="LiveId" clId="{C6BCCB6F-3D1A-4410-8055-51E9839771F8}" dt="2023-04-22T11:36:40.974" v="3469" actId="478"/>
          <ac:spMkLst>
            <pc:docMk/>
            <pc:sldMk cId="2295903444" sldId="1172"/>
            <ac:spMk id="64" creationId="{3BC65CA1-F428-2A44-4D70-C92C6B1F5495}"/>
          </ac:spMkLst>
        </pc:spChg>
        <pc:spChg chg="del">
          <ac:chgData name="Siegbert Rudolph" userId="2af4d44886c067cc" providerId="LiveId" clId="{C6BCCB6F-3D1A-4410-8055-51E9839771F8}" dt="2023-04-22T11:36:40.974" v="3469" actId="478"/>
          <ac:spMkLst>
            <pc:docMk/>
            <pc:sldMk cId="2295903444" sldId="1172"/>
            <ac:spMk id="65" creationId="{90311ACE-DBD9-876D-4791-83273EB3434C}"/>
          </ac:spMkLst>
        </pc:spChg>
        <pc:spChg chg="add del mod">
          <ac:chgData name="Siegbert Rudolph" userId="2af4d44886c067cc" providerId="LiveId" clId="{C6BCCB6F-3D1A-4410-8055-51E9839771F8}" dt="2023-04-22T11:35:58.101" v="3462" actId="478"/>
          <ac:spMkLst>
            <pc:docMk/>
            <pc:sldMk cId="2295903444" sldId="1172"/>
            <ac:spMk id="66" creationId="{79ED48D7-3560-49EA-A27E-8167BAC7C52F}"/>
          </ac:spMkLst>
        </pc:spChg>
        <pc:spChg chg="add del mod">
          <ac:chgData name="Siegbert Rudolph" userId="2af4d44886c067cc" providerId="LiveId" clId="{C6BCCB6F-3D1A-4410-8055-51E9839771F8}" dt="2023-04-22T11:35:26.829" v="3457" actId="478"/>
          <ac:spMkLst>
            <pc:docMk/>
            <pc:sldMk cId="2295903444" sldId="1172"/>
            <ac:spMk id="67" creationId="{28EA597D-B080-A96A-2132-D5248DDE21A1}"/>
          </ac:spMkLst>
        </pc:spChg>
        <pc:spChg chg="add del mod">
          <ac:chgData name="Siegbert Rudolph" userId="2af4d44886c067cc" providerId="LiveId" clId="{C6BCCB6F-3D1A-4410-8055-51E9839771F8}" dt="2023-04-22T11:35:58.101" v="3462" actId="478"/>
          <ac:spMkLst>
            <pc:docMk/>
            <pc:sldMk cId="2295903444" sldId="1172"/>
            <ac:spMk id="68" creationId="{8A7D4F55-0B1C-D74E-7DD3-C1ED6664FB8F}"/>
          </ac:spMkLst>
        </pc:spChg>
        <pc:spChg chg="del">
          <ac:chgData name="Siegbert Rudolph" userId="2af4d44886c067cc" providerId="LiveId" clId="{C6BCCB6F-3D1A-4410-8055-51E9839771F8}" dt="2023-04-22T11:35:36.238" v="3459" actId="478"/>
          <ac:spMkLst>
            <pc:docMk/>
            <pc:sldMk cId="2295903444" sldId="1172"/>
            <ac:spMk id="69" creationId="{9B2ED296-A29A-8895-E76B-B513AAA61054}"/>
          </ac:spMkLst>
        </pc:spChg>
        <pc:spChg chg="del">
          <ac:chgData name="Siegbert Rudolph" userId="2af4d44886c067cc" providerId="LiveId" clId="{C6BCCB6F-3D1A-4410-8055-51E9839771F8}" dt="2023-04-22T11:35:36.238" v="3459" actId="478"/>
          <ac:spMkLst>
            <pc:docMk/>
            <pc:sldMk cId="2295903444" sldId="1172"/>
            <ac:spMk id="70" creationId="{9DD91EFC-E8DF-9864-D7D5-5174ED52E17C}"/>
          </ac:spMkLst>
        </pc:spChg>
        <pc:spChg chg="del">
          <ac:chgData name="Siegbert Rudolph" userId="2af4d44886c067cc" providerId="LiveId" clId="{C6BCCB6F-3D1A-4410-8055-51E9839771F8}" dt="2023-04-22T11:35:36.238" v="3459" actId="478"/>
          <ac:spMkLst>
            <pc:docMk/>
            <pc:sldMk cId="2295903444" sldId="1172"/>
            <ac:spMk id="73" creationId="{AE656F8A-3EDF-9FCA-2727-DB2AC75E73B3}"/>
          </ac:spMkLst>
        </pc:spChg>
        <pc:spChg chg="del">
          <ac:chgData name="Siegbert Rudolph" userId="2af4d44886c067cc" providerId="LiveId" clId="{C6BCCB6F-3D1A-4410-8055-51E9839771F8}" dt="2023-04-22T11:35:36.238" v="3459" actId="478"/>
          <ac:spMkLst>
            <pc:docMk/>
            <pc:sldMk cId="2295903444" sldId="1172"/>
            <ac:spMk id="74" creationId="{564E088E-1988-7D76-C6CF-32D0CED2DEBD}"/>
          </ac:spMkLst>
        </pc:spChg>
        <pc:spChg chg="del">
          <ac:chgData name="Siegbert Rudolph" userId="2af4d44886c067cc" providerId="LiveId" clId="{C6BCCB6F-3D1A-4410-8055-51E9839771F8}" dt="2023-04-22T11:36:01.476" v="3463" actId="478"/>
          <ac:spMkLst>
            <pc:docMk/>
            <pc:sldMk cId="2295903444" sldId="1172"/>
            <ac:spMk id="75" creationId="{C22E4C7C-213E-B958-E983-4264AFBAF6FB}"/>
          </ac:spMkLst>
        </pc:spChg>
        <pc:spChg chg="del">
          <ac:chgData name="Siegbert Rudolph" userId="2af4d44886c067cc" providerId="LiveId" clId="{C6BCCB6F-3D1A-4410-8055-51E9839771F8}" dt="2023-04-22T11:36:01.476" v="3463" actId="478"/>
          <ac:spMkLst>
            <pc:docMk/>
            <pc:sldMk cId="2295903444" sldId="1172"/>
            <ac:spMk id="76" creationId="{86912B5F-00DF-72DC-855C-C790DABD709D}"/>
          </ac:spMkLst>
        </pc:spChg>
        <pc:spChg chg="del">
          <ac:chgData name="Siegbert Rudolph" userId="2af4d44886c067cc" providerId="LiveId" clId="{C6BCCB6F-3D1A-4410-8055-51E9839771F8}" dt="2023-04-22T11:36:56.530" v="3471" actId="478"/>
          <ac:spMkLst>
            <pc:docMk/>
            <pc:sldMk cId="2295903444" sldId="1172"/>
            <ac:spMk id="77" creationId="{44C816C9-3D3F-9D70-B2BC-433E55146863}"/>
          </ac:spMkLst>
        </pc:spChg>
        <pc:spChg chg="del">
          <ac:chgData name="Siegbert Rudolph" userId="2af4d44886c067cc" providerId="LiveId" clId="{C6BCCB6F-3D1A-4410-8055-51E9839771F8}" dt="2023-04-22T11:36:56.530" v="3471" actId="478"/>
          <ac:spMkLst>
            <pc:docMk/>
            <pc:sldMk cId="2295903444" sldId="1172"/>
            <ac:spMk id="78" creationId="{919DE237-64DB-724B-E58B-1982C16B86A7}"/>
          </ac:spMkLst>
        </pc:spChg>
        <pc:spChg chg="del">
          <ac:chgData name="Siegbert Rudolph" userId="2af4d44886c067cc" providerId="LiveId" clId="{C6BCCB6F-3D1A-4410-8055-51E9839771F8}" dt="2023-04-22T11:35:36.238" v="3459" actId="478"/>
          <ac:spMkLst>
            <pc:docMk/>
            <pc:sldMk cId="2295903444" sldId="1172"/>
            <ac:spMk id="79" creationId="{08ABC756-E47D-98E2-A917-A34D76BB5126}"/>
          </ac:spMkLst>
        </pc:spChg>
        <pc:spChg chg="del">
          <ac:chgData name="Siegbert Rudolph" userId="2af4d44886c067cc" providerId="LiveId" clId="{C6BCCB6F-3D1A-4410-8055-51E9839771F8}" dt="2023-04-22T11:35:26.829" v="3457" actId="478"/>
          <ac:spMkLst>
            <pc:docMk/>
            <pc:sldMk cId="2295903444" sldId="1172"/>
            <ac:spMk id="81" creationId="{08A1663F-3F5B-CAE8-8B51-41BB9D009A83}"/>
          </ac:spMkLst>
        </pc:spChg>
        <pc:spChg chg="del">
          <ac:chgData name="Siegbert Rudolph" userId="2af4d44886c067cc" providerId="LiveId" clId="{C6BCCB6F-3D1A-4410-8055-51E9839771F8}" dt="2023-04-22T11:36:40.974" v="3469" actId="478"/>
          <ac:spMkLst>
            <pc:docMk/>
            <pc:sldMk cId="2295903444" sldId="1172"/>
            <ac:spMk id="83" creationId="{1710EE97-71D7-6C85-E342-BD3894E8CBF5}"/>
          </ac:spMkLst>
        </pc:spChg>
        <pc:spChg chg="del">
          <ac:chgData name="Siegbert Rudolph" userId="2af4d44886c067cc" providerId="LiveId" clId="{C6BCCB6F-3D1A-4410-8055-51E9839771F8}" dt="2023-04-22T11:36:40.974" v="3469" actId="478"/>
          <ac:spMkLst>
            <pc:docMk/>
            <pc:sldMk cId="2295903444" sldId="1172"/>
            <ac:spMk id="85" creationId="{5DFDF9A2-928C-588D-AAB8-2B334015E311}"/>
          </ac:spMkLst>
        </pc:spChg>
        <pc:spChg chg="del">
          <ac:chgData name="Siegbert Rudolph" userId="2af4d44886c067cc" providerId="LiveId" clId="{C6BCCB6F-3D1A-4410-8055-51E9839771F8}" dt="2023-04-22T11:36:40.974" v="3469" actId="478"/>
          <ac:spMkLst>
            <pc:docMk/>
            <pc:sldMk cId="2295903444" sldId="1172"/>
            <ac:spMk id="86" creationId="{B3E1F5E1-5748-FFAC-497A-92BEA46C5214}"/>
          </ac:spMkLst>
        </pc:spChg>
        <pc:spChg chg="del">
          <ac:chgData name="Siegbert Rudolph" userId="2af4d44886c067cc" providerId="LiveId" clId="{C6BCCB6F-3D1A-4410-8055-51E9839771F8}" dt="2023-04-22T11:36:14.574" v="3464" actId="478"/>
          <ac:spMkLst>
            <pc:docMk/>
            <pc:sldMk cId="2295903444" sldId="1172"/>
            <ac:spMk id="87" creationId="{3A90786E-9450-2A42-8A59-C999DE53ECD4}"/>
          </ac:spMkLst>
        </pc:spChg>
        <pc:spChg chg="del">
          <ac:chgData name="Siegbert Rudolph" userId="2af4d44886c067cc" providerId="LiveId" clId="{C6BCCB6F-3D1A-4410-8055-51E9839771F8}" dt="2023-04-22T11:35:58.101" v="3462" actId="478"/>
          <ac:spMkLst>
            <pc:docMk/>
            <pc:sldMk cId="2295903444" sldId="1172"/>
            <ac:spMk id="88" creationId="{3B4FE9FB-9776-8BD8-C8A6-CB82DB90D606}"/>
          </ac:spMkLst>
        </pc:spChg>
        <pc:spChg chg="del">
          <ac:chgData name="Siegbert Rudolph" userId="2af4d44886c067cc" providerId="LiveId" clId="{C6BCCB6F-3D1A-4410-8055-51E9839771F8}" dt="2023-04-22T11:35:36.238" v="3459" actId="478"/>
          <ac:spMkLst>
            <pc:docMk/>
            <pc:sldMk cId="2295903444" sldId="1172"/>
            <ac:spMk id="89" creationId="{D006416F-BBCC-FF57-6117-48EF83C9B99F}"/>
          </ac:spMkLst>
        </pc:spChg>
        <pc:spChg chg="del">
          <ac:chgData name="Siegbert Rudolph" userId="2af4d44886c067cc" providerId="LiveId" clId="{C6BCCB6F-3D1A-4410-8055-51E9839771F8}" dt="2023-04-22T11:35:36.238" v="3459" actId="478"/>
          <ac:spMkLst>
            <pc:docMk/>
            <pc:sldMk cId="2295903444" sldId="1172"/>
            <ac:spMk id="90" creationId="{E979E3A3-DF78-5F38-5577-D80AD21B7EE0}"/>
          </ac:spMkLst>
        </pc:spChg>
        <pc:spChg chg="del">
          <ac:chgData name="Siegbert Rudolph" userId="2af4d44886c067cc" providerId="LiveId" clId="{C6BCCB6F-3D1A-4410-8055-51E9839771F8}" dt="2023-04-22T11:36:01.476" v="3463" actId="478"/>
          <ac:spMkLst>
            <pc:docMk/>
            <pc:sldMk cId="2295903444" sldId="1172"/>
            <ac:spMk id="91" creationId="{9D0505EF-0E46-7285-29E1-54824C8ECF8C}"/>
          </ac:spMkLst>
        </pc:spChg>
        <pc:spChg chg="del">
          <ac:chgData name="Siegbert Rudolph" userId="2af4d44886c067cc" providerId="LiveId" clId="{C6BCCB6F-3D1A-4410-8055-51E9839771F8}" dt="2023-04-22T11:36:01.476" v="3463" actId="478"/>
          <ac:spMkLst>
            <pc:docMk/>
            <pc:sldMk cId="2295903444" sldId="1172"/>
            <ac:spMk id="92" creationId="{FDF15930-5482-545F-7AE1-3A90C2579CDE}"/>
          </ac:spMkLst>
        </pc:spChg>
        <pc:spChg chg="del">
          <ac:chgData name="Siegbert Rudolph" userId="2af4d44886c067cc" providerId="LiveId" clId="{C6BCCB6F-3D1A-4410-8055-51E9839771F8}" dt="2023-04-22T11:36:14.574" v="3464" actId="478"/>
          <ac:spMkLst>
            <pc:docMk/>
            <pc:sldMk cId="2295903444" sldId="1172"/>
            <ac:spMk id="93" creationId="{B9847FDF-AA9F-A1EE-D386-C615645CE9B3}"/>
          </ac:spMkLst>
        </pc:spChg>
        <pc:spChg chg="del">
          <ac:chgData name="Siegbert Rudolph" userId="2af4d44886c067cc" providerId="LiveId" clId="{C6BCCB6F-3D1A-4410-8055-51E9839771F8}" dt="2023-04-22T11:36:14.574" v="3464" actId="478"/>
          <ac:spMkLst>
            <pc:docMk/>
            <pc:sldMk cId="2295903444" sldId="1172"/>
            <ac:spMk id="94" creationId="{32807313-6205-B85E-DA8F-DF592FABEC7A}"/>
          </ac:spMkLst>
        </pc:spChg>
        <pc:spChg chg="del">
          <ac:chgData name="Siegbert Rudolph" userId="2af4d44886c067cc" providerId="LiveId" clId="{C6BCCB6F-3D1A-4410-8055-51E9839771F8}" dt="2023-04-22T11:36:14.574" v="3464" actId="478"/>
          <ac:spMkLst>
            <pc:docMk/>
            <pc:sldMk cId="2295903444" sldId="1172"/>
            <ac:spMk id="95" creationId="{C0DF675E-6F40-34AE-2314-9B23C33ED6AF}"/>
          </ac:spMkLst>
        </pc:spChg>
        <pc:spChg chg="del">
          <ac:chgData name="Siegbert Rudolph" userId="2af4d44886c067cc" providerId="LiveId" clId="{C6BCCB6F-3D1A-4410-8055-51E9839771F8}" dt="2023-04-22T11:36:14.574" v="3464" actId="478"/>
          <ac:spMkLst>
            <pc:docMk/>
            <pc:sldMk cId="2295903444" sldId="1172"/>
            <ac:spMk id="96" creationId="{60D9E847-E31B-9813-4FAB-B13ED87307F5}"/>
          </ac:spMkLst>
        </pc:spChg>
        <pc:spChg chg="del">
          <ac:chgData name="Siegbert Rudolph" userId="2af4d44886c067cc" providerId="LiveId" clId="{C6BCCB6F-3D1A-4410-8055-51E9839771F8}" dt="2023-04-22T11:36:14.574" v="3464" actId="478"/>
          <ac:spMkLst>
            <pc:docMk/>
            <pc:sldMk cId="2295903444" sldId="1172"/>
            <ac:spMk id="97" creationId="{4267940A-DC1F-F872-8873-0629CA24F329}"/>
          </ac:spMkLst>
        </pc:spChg>
        <pc:spChg chg="del">
          <ac:chgData name="Siegbert Rudolph" userId="2af4d44886c067cc" providerId="LiveId" clId="{C6BCCB6F-3D1A-4410-8055-51E9839771F8}" dt="2023-04-22T11:36:14.574" v="3464" actId="478"/>
          <ac:spMkLst>
            <pc:docMk/>
            <pc:sldMk cId="2295903444" sldId="1172"/>
            <ac:spMk id="98" creationId="{5DD69291-6199-9B4A-2076-919865B53E39}"/>
          </ac:spMkLst>
        </pc:spChg>
        <pc:spChg chg="mod">
          <ac:chgData name="Siegbert Rudolph" userId="2af4d44886c067cc" providerId="LiveId" clId="{C6BCCB6F-3D1A-4410-8055-51E9839771F8}" dt="2023-04-22T12:11:48.943" v="3986" actId="113"/>
          <ac:spMkLst>
            <pc:docMk/>
            <pc:sldMk cId="2295903444" sldId="1172"/>
            <ac:spMk id="99" creationId="{E904D983-F784-32FA-32FC-45C57E143F7B}"/>
          </ac:spMkLst>
        </pc:spChg>
        <pc:spChg chg="del">
          <ac:chgData name="Siegbert Rudolph" userId="2af4d44886c067cc" providerId="LiveId" clId="{C6BCCB6F-3D1A-4410-8055-51E9839771F8}" dt="2023-04-22T11:36:14.574" v="3464" actId="478"/>
          <ac:spMkLst>
            <pc:docMk/>
            <pc:sldMk cId="2295903444" sldId="1172"/>
            <ac:spMk id="101" creationId="{C1507CEF-DAAD-BD31-13FE-BBCCB2183083}"/>
          </ac:spMkLst>
        </pc:spChg>
        <pc:spChg chg="mod">
          <ac:chgData name="Siegbert Rudolph" userId="2af4d44886c067cc" providerId="LiveId" clId="{C6BCCB6F-3D1A-4410-8055-51E9839771F8}" dt="2023-04-22T12:11:48.943" v="3986" actId="113"/>
          <ac:spMkLst>
            <pc:docMk/>
            <pc:sldMk cId="2295903444" sldId="1172"/>
            <ac:spMk id="102" creationId="{76EFA294-D394-137D-1A9C-DF96F201ECB3}"/>
          </ac:spMkLst>
        </pc:spChg>
        <pc:spChg chg="del">
          <ac:chgData name="Siegbert Rudolph" userId="2af4d44886c067cc" providerId="LiveId" clId="{C6BCCB6F-3D1A-4410-8055-51E9839771F8}" dt="2023-04-22T11:36:16.850" v="3465" actId="478"/>
          <ac:spMkLst>
            <pc:docMk/>
            <pc:sldMk cId="2295903444" sldId="1172"/>
            <ac:spMk id="103" creationId="{FB905572-161D-A7B9-720C-EBFB84CC5A32}"/>
          </ac:spMkLst>
        </pc:spChg>
        <pc:spChg chg="del">
          <ac:chgData name="Siegbert Rudolph" userId="2af4d44886c067cc" providerId="LiveId" clId="{C6BCCB6F-3D1A-4410-8055-51E9839771F8}" dt="2023-04-22T11:36:28.319" v="3467" actId="478"/>
          <ac:spMkLst>
            <pc:docMk/>
            <pc:sldMk cId="2295903444" sldId="1172"/>
            <ac:spMk id="104" creationId="{E231A94D-A2B3-CE61-577F-220DB99C90C9}"/>
          </ac:spMkLst>
        </pc:spChg>
        <pc:spChg chg="del">
          <ac:chgData name="Siegbert Rudolph" userId="2af4d44886c067cc" providerId="LiveId" clId="{C6BCCB6F-3D1A-4410-8055-51E9839771F8}" dt="2023-04-22T11:35:26.829" v="3457" actId="478"/>
          <ac:spMkLst>
            <pc:docMk/>
            <pc:sldMk cId="2295903444" sldId="1172"/>
            <ac:spMk id="105" creationId="{78260897-BEF9-0CC7-94B4-E48185481C62}"/>
          </ac:spMkLst>
        </pc:spChg>
        <pc:spChg chg="del">
          <ac:chgData name="Siegbert Rudolph" userId="2af4d44886c067cc" providerId="LiveId" clId="{C6BCCB6F-3D1A-4410-8055-51E9839771F8}" dt="2023-04-22T11:36:30.429" v="3468" actId="478"/>
          <ac:spMkLst>
            <pc:docMk/>
            <pc:sldMk cId="2295903444" sldId="1172"/>
            <ac:spMk id="106" creationId="{D77A83DD-7652-E7DF-1538-977AEAA8E86D}"/>
          </ac:spMkLst>
        </pc:spChg>
        <pc:spChg chg="del">
          <ac:chgData name="Siegbert Rudolph" userId="2af4d44886c067cc" providerId="LiveId" clId="{C6BCCB6F-3D1A-4410-8055-51E9839771F8}" dt="2023-04-22T11:36:21.546" v="3466" actId="478"/>
          <ac:spMkLst>
            <pc:docMk/>
            <pc:sldMk cId="2295903444" sldId="1172"/>
            <ac:spMk id="107" creationId="{D7B4033C-4FAB-0FF0-D01B-12C1CCE8E500}"/>
          </ac:spMkLst>
        </pc:spChg>
        <pc:spChg chg="mod">
          <ac:chgData name="Siegbert Rudolph" userId="2af4d44886c067cc" providerId="LiveId" clId="{C6BCCB6F-3D1A-4410-8055-51E9839771F8}" dt="2023-04-22T12:11:48.943" v="3986" actId="113"/>
          <ac:spMkLst>
            <pc:docMk/>
            <pc:sldMk cId="2295903444" sldId="1172"/>
            <ac:spMk id="108" creationId="{A0CA4EFB-0199-F7AD-AD5D-E79F56187B29}"/>
          </ac:spMkLst>
        </pc:spChg>
        <pc:spChg chg="del">
          <ac:chgData name="Siegbert Rudolph" userId="2af4d44886c067cc" providerId="LiveId" clId="{C6BCCB6F-3D1A-4410-8055-51E9839771F8}" dt="2023-04-22T11:36:21.546" v="3466" actId="478"/>
          <ac:spMkLst>
            <pc:docMk/>
            <pc:sldMk cId="2295903444" sldId="1172"/>
            <ac:spMk id="110" creationId="{B1A0D8FF-0244-9BCC-D334-51CB5290599D}"/>
          </ac:spMkLst>
        </pc:spChg>
        <pc:spChg chg="mod">
          <ac:chgData name="Siegbert Rudolph" userId="2af4d44886c067cc" providerId="LiveId" clId="{C6BCCB6F-3D1A-4410-8055-51E9839771F8}" dt="2023-04-22T12:11:48.943" v="3986" actId="113"/>
          <ac:spMkLst>
            <pc:docMk/>
            <pc:sldMk cId="2295903444" sldId="1172"/>
            <ac:spMk id="111" creationId="{1CC11DD6-6F12-71A6-0760-4137EB27CFEB}"/>
          </ac:spMkLst>
        </pc:spChg>
        <pc:spChg chg="del">
          <ac:chgData name="Siegbert Rudolph" userId="2af4d44886c067cc" providerId="LiveId" clId="{C6BCCB6F-3D1A-4410-8055-51E9839771F8}" dt="2023-04-22T11:35:58.101" v="3462" actId="478"/>
          <ac:spMkLst>
            <pc:docMk/>
            <pc:sldMk cId="2295903444" sldId="1172"/>
            <ac:spMk id="112" creationId="{D9C90FEB-6E1F-0924-803F-E0459C3DDBA7}"/>
          </ac:spMkLst>
        </pc:spChg>
        <pc:spChg chg="del">
          <ac:chgData name="Siegbert Rudolph" userId="2af4d44886c067cc" providerId="LiveId" clId="{C6BCCB6F-3D1A-4410-8055-51E9839771F8}" dt="2023-04-22T11:36:40.974" v="3469" actId="478"/>
          <ac:spMkLst>
            <pc:docMk/>
            <pc:sldMk cId="2295903444" sldId="1172"/>
            <ac:spMk id="113" creationId="{0B6A13B6-0D51-8373-59D9-179A78AB45DE}"/>
          </ac:spMkLst>
        </pc:spChg>
        <pc:spChg chg="del">
          <ac:chgData name="Siegbert Rudolph" userId="2af4d44886c067cc" providerId="LiveId" clId="{C6BCCB6F-3D1A-4410-8055-51E9839771F8}" dt="2023-04-22T11:36:40.974" v="3469" actId="478"/>
          <ac:spMkLst>
            <pc:docMk/>
            <pc:sldMk cId="2295903444" sldId="1172"/>
            <ac:spMk id="114" creationId="{658D87D5-90A4-A319-189C-9D821A0616D6}"/>
          </ac:spMkLst>
        </pc:spChg>
        <pc:spChg chg="del">
          <ac:chgData name="Siegbert Rudolph" userId="2af4d44886c067cc" providerId="LiveId" clId="{C6BCCB6F-3D1A-4410-8055-51E9839771F8}" dt="2023-04-22T11:36:40.974" v="3469" actId="478"/>
          <ac:spMkLst>
            <pc:docMk/>
            <pc:sldMk cId="2295903444" sldId="1172"/>
            <ac:spMk id="117" creationId="{E9214B32-E6C4-52E5-9922-9EA79AF185C8}"/>
          </ac:spMkLst>
        </pc:spChg>
        <pc:spChg chg="del">
          <ac:chgData name="Siegbert Rudolph" userId="2af4d44886c067cc" providerId="LiveId" clId="{C6BCCB6F-3D1A-4410-8055-51E9839771F8}" dt="2023-04-22T11:36:40.974" v="3469" actId="478"/>
          <ac:spMkLst>
            <pc:docMk/>
            <pc:sldMk cId="2295903444" sldId="1172"/>
            <ac:spMk id="118" creationId="{F038F5ED-BB3A-2301-65AE-DA278D8B8900}"/>
          </ac:spMkLst>
        </pc:spChg>
        <pc:spChg chg="del">
          <ac:chgData name="Siegbert Rudolph" userId="2af4d44886c067cc" providerId="LiveId" clId="{C6BCCB6F-3D1A-4410-8055-51E9839771F8}" dt="2023-04-22T11:36:40.974" v="3469" actId="478"/>
          <ac:spMkLst>
            <pc:docMk/>
            <pc:sldMk cId="2295903444" sldId="1172"/>
            <ac:spMk id="119" creationId="{40BC52F4-ECC1-06E3-2498-9966B2D7CA5B}"/>
          </ac:spMkLst>
        </pc:spChg>
        <pc:spChg chg="del">
          <ac:chgData name="Siegbert Rudolph" userId="2af4d44886c067cc" providerId="LiveId" clId="{C6BCCB6F-3D1A-4410-8055-51E9839771F8}" dt="2023-04-22T11:36:40.974" v="3469" actId="478"/>
          <ac:spMkLst>
            <pc:docMk/>
            <pc:sldMk cId="2295903444" sldId="1172"/>
            <ac:spMk id="120" creationId="{7FC0CBD6-1CA4-4409-BDA5-401A64CD2A01}"/>
          </ac:spMkLst>
        </pc:spChg>
        <pc:spChg chg="del">
          <ac:chgData name="Siegbert Rudolph" userId="2af4d44886c067cc" providerId="LiveId" clId="{C6BCCB6F-3D1A-4410-8055-51E9839771F8}" dt="2023-04-22T11:36:40.974" v="3469" actId="478"/>
          <ac:spMkLst>
            <pc:docMk/>
            <pc:sldMk cId="2295903444" sldId="1172"/>
            <ac:spMk id="121" creationId="{E7C7F3FD-466D-9084-85C1-77A4795787A5}"/>
          </ac:spMkLst>
        </pc:spChg>
        <pc:spChg chg="del">
          <ac:chgData name="Siegbert Rudolph" userId="2af4d44886c067cc" providerId="LiveId" clId="{C6BCCB6F-3D1A-4410-8055-51E9839771F8}" dt="2023-04-22T11:36:40.974" v="3469" actId="478"/>
          <ac:spMkLst>
            <pc:docMk/>
            <pc:sldMk cId="2295903444" sldId="1172"/>
            <ac:spMk id="122" creationId="{A3F90705-4F2C-E36A-DAD8-D992BA89CDC0}"/>
          </ac:spMkLst>
        </pc:spChg>
        <pc:spChg chg="del">
          <ac:chgData name="Siegbert Rudolph" userId="2af4d44886c067cc" providerId="LiveId" clId="{C6BCCB6F-3D1A-4410-8055-51E9839771F8}" dt="2023-04-22T11:36:40.974" v="3469" actId="478"/>
          <ac:spMkLst>
            <pc:docMk/>
            <pc:sldMk cId="2295903444" sldId="1172"/>
            <ac:spMk id="123" creationId="{B5313EC7-E5EC-BEFC-B126-2B2EC1CED382}"/>
          </ac:spMkLst>
        </pc:spChg>
        <pc:spChg chg="del">
          <ac:chgData name="Siegbert Rudolph" userId="2af4d44886c067cc" providerId="LiveId" clId="{C6BCCB6F-3D1A-4410-8055-51E9839771F8}" dt="2023-04-22T11:36:40.974" v="3469" actId="478"/>
          <ac:spMkLst>
            <pc:docMk/>
            <pc:sldMk cId="2295903444" sldId="1172"/>
            <ac:spMk id="124" creationId="{26F8CB1B-812A-ECA4-A046-B195AEEB8867}"/>
          </ac:spMkLst>
        </pc:spChg>
        <pc:spChg chg="del">
          <ac:chgData name="Siegbert Rudolph" userId="2af4d44886c067cc" providerId="LiveId" clId="{C6BCCB6F-3D1A-4410-8055-51E9839771F8}" dt="2023-04-22T11:36:40.974" v="3469" actId="478"/>
          <ac:spMkLst>
            <pc:docMk/>
            <pc:sldMk cId="2295903444" sldId="1172"/>
            <ac:spMk id="125" creationId="{14E2F14C-BA39-B7D1-D107-ABA271E1B0A5}"/>
          </ac:spMkLst>
        </pc:spChg>
        <pc:spChg chg="del">
          <ac:chgData name="Siegbert Rudolph" userId="2af4d44886c067cc" providerId="LiveId" clId="{C6BCCB6F-3D1A-4410-8055-51E9839771F8}" dt="2023-04-22T11:36:40.974" v="3469" actId="478"/>
          <ac:spMkLst>
            <pc:docMk/>
            <pc:sldMk cId="2295903444" sldId="1172"/>
            <ac:spMk id="126" creationId="{217948FD-057B-9F0E-8933-A748C1E0FDA1}"/>
          </ac:spMkLst>
        </pc:spChg>
        <pc:spChg chg="del">
          <ac:chgData name="Siegbert Rudolph" userId="2af4d44886c067cc" providerId="LiveId" clId="{C6BCCB6F-3D1A-4410-8055-51E9839771F8}" dt="2023-04-22T11:36:40.974" v="3469" actId="478"/>
          <ac:spMkLst>
            <pc:docMk/>
            <pc:sldMk cId="2295903444" sldId="1172"/>
            <ac:spMk id="127" creationId="{5FF2007D-564B-556C-BFDE-8AC18C2969CE}"/>
          </ac:spMkLst>
        </pc:spChg>
        <pc:spChg chg="del">
          <ac:chgData name="Siegbert Rudolph" userId="2af4d44886c067cc" providerId="LiveId" clId="{C6BCCB6F-3D1A-4410-8055-51E9839771F8}" dt="2023-04-22T11:36:40.974" v="3469" actId="478"/>
          <ac:spMkLst>
            <pc:docMk/>
            <pc:sldMk cId="2295903444" sldId="1172"/>
            <ac:spMk id="128" creationId="{3CDCB15F-A19C-0120-183E-1D39057F8B71}"/>
          </ac:spMkLst>
        </pc:spChg>
        <pc:spChg chg="del">
          <ac:chgData name="Siegbert Rudolph" userId="2af4d44886c067cc" providerId="LiveId" clId="{C6BCCB6F-3D1A-4410-8055-51E9839771F8}" dt="2023-04-22T11:36:40.974" v="3469" actId="478"/>
          <ac:spMkLst>
            <pc:docMk/>
            <pc:sldMk cId="2295903444" sldId="1172"/>
            <ac:spMk id="129" creationId="{CE25D30E-A749-8191-0CA3-F6053B58E991}"/>
          </ac:spMkLst>
        </pc:spChg>
        <pc:spChg chg="del">
          <ac:chgData name="Siegbert Rudolph" userId="2af4d44886c067cc" providerId="LiveId" clId="{C6BCCB6F-3D1A-4410-8055-51E9839771F8}" dt="2023-04-22T11:36:40.974" v="3469" actId="478"/>
          <ac:spMkLst>
            <pc:docMk/>
            <pc:sldMk cId="2295903444" sldId="1172"/>
            <ac:spMk id="130" creationId="{54A2739B-3CB6-DCFB-6DD1-B2A662B128F7}"/>
          </ac:spMkLst>
        </pc:spChg>
        <pc:spChg chg="del">
          <ac:chgData name="Siegbert Rudolph" userId="2af4d44886c067cc" providerId="LiveId" clId="{C6BCCB6F-3D1A-4410-8055-51E9839771F8}" dt="2023-04-22T11:36:40.974" v="3469" actId="478"/>
          <ac:spMkLst>
            <pc:docMk/>
            <pc:sldMk cId="2295903444" sldId="1172"/>
            <ac:spMk id="131" creationId="{6A67312C-286A-1C0B-845E-FC426CB33E1A}"/>
          </ac:spMkLst>
        </pc:spChg>
        <pc:spChg chg="del">
          <ac:chgData name="Siegbert Rudolph" userId="2af4d44886c067cc" providerId="LiveId" clId="{C6BCCB6F-3D1A-4410-8055-51E9839771F8}" dt="2023-04-22T11:36:40.974" v="3469" actId="478"/>
          <ac:spMkLst>
            <pc:docMk/>
            <pc:sldMk cId="2295903444" sldId="1172"/>
            <ac:spMk id="132" creationId="{0055C721-CEBF-D1E6-7B9A-E6C3023AA09D}"/>
          </ac:spMkLst>
        </pc:spChg>
        <pc:spChg chg="del">
          <ac:chgData name="Siegbert Rudolph" userId="2af4d44886c067cc" providerId="LiveId" clId="{C6BCCB6F-3D1A-4410-8055-51E9839771F8}" dt="2023-04-22T11:36:40.974" v="3469" actId="478"/>
          <ac:spMkLst>
            <pc:docMk/>
            <pc:sldMk cId="2295903444" sldId="1172"/>
            <ac:spMk id="133" creationId="{F1E34A2C-1E4E-7253-497B-986E3ADCC59A}"/>
          </ac:spMkLst>
        </pc:spChg>
        <pc:spChg chg="del">
          <ac:chgData name="Siegbert Rudolph" userId="2af4d44886c067cc" providerId="LiveId" clId="{C6BCCB6F-3D1A-4410-8055-51E9839771F8}" dt="2023-04-22T11:36:40.974" v="3469" actId="478"/>
          <ac:spMkLst>
            <pc:docMk/>
            <pc:sldMk cId="2295903444" sldId="1172"/>
            <ac:spMk id="134" creationId="{3181328F-D34B-37DC-9DAF-89EA95E47A3D}"/>
          </ac:spMkLst>
        </pc:spChg>
        <pc:spChg chg="del">
          <ac:chgData name="Siegbert Rudolph" userId="2af4d44886c067cc" providerId="LiveId" clId="{C6BCCB6F-3D1A-4410-8055-51E9839771F8}" dt="2023-04-22T11:36:40.974" v="3469" actId="478"/>
          <ac:spMkLst>
            <pc:docMk/>
            <pc:sldMk cId="2295903444" sldId="1172"/>
            <ac:spMk id="135" creationId="{4973B6B2-0F8F-4EFB-87EC-F9A3BA3B984B}"/>
          </ac:spMkLst>
        </pc:spChg>
        <pc:spChg chg="del">
          <ac:chgData name="Siegbert Rudolph" userId="2af4d44886c067cc" providerId="LiveId" clId="{C6BCCB6F-3D1A-4410-8055-51E9839771F8}" dt="2023-04-22T11:36:40.974" v="3469" actId="478"/>
          <ac:spMkLst>
            <pc:docMk/>
            <pc:sldMk cId="2295903444" sldId="1172"/>
            <ac:spMk id="136" creationId="{52E15064-2ED5-EB03-C637-94CC236F31D8}"/>
          </ac:spMkLst>
        </pc:spChg>
        <pc:spChg chg="del">
          <ac:chgData name="Siegbert Rudolph" userId="2af4d44886c067cc" providerId="LiveId" clId="{C6BCCB6F-3D1A-4410-8055-51E9839771F8}" dt="2023-04-22T11:35:36.238" v="3459" actId="478"/>
          <ac:spMkLst>
            <pc:docMk/>
            <pc:sldMk cId="2295903444" sldId="1172"/>
            <ac:spMk id="137" creationId="{C4046800-C420-7025-23A9-C577DFDBEC07}"/>
          </ac:spMkLst>
        </pc:spChg>
        <pc:spChg chg="del">
          <ac:chgData name="Siegbert Rudolph" userId="2af4d44886c067cc" providerId="LiveId" clId="{C6BCCB6F-3D1A-4410-8055-51E9839771F8}" dt="2023-04-22T11:35:26.829" v="3457" actId="478"/>
          <ac:spMkLst>
            <pc:docMk/>
            <pc:sldMk cId="2295903444" sldId="1172"/>
            <ac:spMk id="138" creationId="{AFF301B5-ED24-9EF3-CDEC-F96FA11B77FB}"/>
          </ac:spMkLst>
        </pc:spChg>
        <pc:spChg chg="del">
          <ac:chgData name="Siegbert Rudolph" userId="2af4d44886c067cc" providerId="LiveId" clId="{C6BCCB6F-3D1A-4410-8055-51E9839771F8}" dt="2023-04-22T11:35:26.829" v="3457" actId="478"/>
          <ac:spMkLst>
            <pc:docMk/>
            <pc:sldMk cId="2295903444" sldId="1172"/>
            <ac:spMk id="139" creationId="{D578832E-BCDC-EB58-85A2-C12D94B0919B}"/>
          </ac:spMkLst>
        </pc:spChg>
        <pc:spChg chg="del">
          <ac:chgData name="Siegbert Rudolph" userId="2af4d44886c067cc" providerId="LiveId" clId="{C6BCCB6F-3D1A-4410-8055-51E9839771F8}" dt="2023-04-22T11:35:26.829" v="3457" actId="478"/>
          <ac:spMkLst>
            <pc:docMk/>
            <pc:sldMk cId="2295903444" sldId="1172"/>
            <ac:spMk id="140" creationId="{A5730C6D-C0D4-21FF-B894-1874808BE76C}"/>
          </ac:spMkLst>
        </pc:spChg>
        <pc:spChg chg="del">
          <ac:chgData name="Siegbert Rudolph" userId="2af4d44886c067cc" providerId="LiveId" clId="{C6BCCB6F-3D1A-4410-8055-51E9839771F8}" dt="2023-04-22T11:35:58.101" v="3462" actId="478"/>
          <ac:spMkLst>
            <pc:docMk/>
            <pc:sldMk cId="2295903444" sldId="1172"/>
            <ac:spMk id="141" creationId="{E83CE5CB-D4C4-2215-A2FD-9E7277E2C781}"/>
          </ac:spMkLst>
        </pc:spChg>
        <pc:spChg chg="mod">
          <ac:chgData name="Siegbert Rudolph" userId="2af4d44886c067cc" providerId="LiveId" clId="{C6BCCB6F-3D1A-4410-8055-51E9839771F8}" dt="2023-04-22T12:11:48.943" v="3986" actId="113"/>
          <ac:spMkLst>
            <pc:docMk/>
            <pc:sldMk cId="2295903444" sldId="1172"/>
            <ac:spMk id="142" creationId="{ED91E6A1-9CB1-DF0A-8133-A424BA021E30}"/>
          </ac:spMkLst>
        </pc:spChg>
        <pc:spChg chg="del">
          <ac:chgData name="Siegbert Rudolph" userId="2af4d44886c067cc" providerId="LiveId" clId="{C6BCCB6F-3D1A-4410-8055-51E9839771F8}" dt="2023-04-22T11:35:58.101" v="3462" actId="478"/>
          <ac:spMkLst>
            <pc:docMk/>
            <pc:sldMk cId="2295903444" sldId="1172"/>
            <ac:spMk id="144" creationId="{54A0AED4-581F-B462-95AA-6CFADDBA2A06}"/>
          </ac:spMkLst>
        </pc:spChg>
        <pc:spChg chg="mod">
          <ac:chgData name="Siegbert Rudolph" userId="2af4d44886c067cc" providerId="LiveId" clId="{C6BCCB6F-3D1A-4410-8055-51E9839771F8}" dt="2023-04-22T12:11:48.943" v="3986" actId="113"/>
          <ac:spMkLst>
            <pc:docMk/>
            <pc:sldMk cId="2295903444" sldId="1172"/>
            <ac:spMk id="145" creationId="{3DFF0703-90EC-E07F-BFED-8B944B476B1B}"/>
          </ac:spMkLst>
        </pc:spChg>
        <pc:spChg chg="del">
          <ac:chgData name="Siegbert Rudolph" userId="2af4d44886c067cc" providerId="LiveId" clId="{C6BCCB6F-3D1A-4410-8055-51E9839771F8}" dt="2023-04-22T11:35:58.101" v="3462" actId="478"/>
          <ac:spMkLst>
            <pc:docMk/>
            <pc:sldMk cId="2295903444" sldId="1172"/>
            <ac:spMk id="146" creationId="{4179C103-4F27-00F8-DB8F-22FA37893F0B}"/>
          </ac:spMkLst>
        </pc:spChg>
        <pc:spChg chg="del">
          <ac:chgData name="Siegbert Rudolph" userId="2af4d44886c067cc" providerId="LiveId" clId="{C6BCCB6F-3D1A-4410-8055-51E9839771F8}" dt="2023-04-22T11:36:01.476" v="3463" actId="478"/>
          <ac:spMkLst>
            <pc:docMk/>
            <pc:sldMk cId="2295903444" sldId="1172"/>
            <ac:spMk id="147" creationId="{B37E2D04-7AB2-96C7-0B4E-91D77412E7DF}"/>
          </ac:spMkLst>
        </pc:spChg>
        <pc:spChg chg="del">
          <ac:chgData name="Siegbert Rudolph" userId="2af4d44886c067cc" providerId="LiveId" clId="{C6BCCB6F-3D1A-4410-8055-51E9839771F8}" dt="2023-04-22T11:35:36.238" v="3459" actId="478"/>
          <ac:spMkLst>
            <pc:docMk/>
            <pc:sldMk cId="2295903444" sldId="1172"/>
            <ac:spMk id="148" creationId="{8E602C1E-010E-7D89-A246-81EDEFABA228}"/>
          </ac:spMkLst>
        </pc:spChg>
        <pc:spChg chg="del">
          <ac:chgData name="Siegbert Rudolph" userId="2af4d44886c067cc" providerId="LiveId" clId="{C6BCCB6F-3D1A-4410-8055-51E9839771F8}" dt="2023-04-22T11:36:01.476" v="3463" actId="478"/>
          <ac:spMkLst>
            <pc:docMk/>
            <pc:sldMk cId="2295903444" sldId="1172"/>
            <ac:spMk id="150" creationId="{CF514471-3673-91B7-BAAF-ABD00326F0E3}"/>
          </ac:spMkLst>
        </pc:spChg>
        <pc:spChg chg="del">
          <ac:chgData name="Siegbert Rudolph" userId="2af4d44886c067cc" providerId="LiveId" clId="{C6BCCB6F-3D1A-4410-8055-51E9839771F8}" dt="2023-04-22T11:36:40.974" v="3469" actId="478"/>
          <ac:spMkLst>
            <pc:docMk/>
            <pc:sldMk cId="2295903444" sldId="1172"/>
            <ac:spMk id="151" creationId="{C34B8859-1F4B-32B3-EA47-6EDCA6A02A2F}"/>
          </ac:spMkLst>
        </pc:spChg>
        <pc:spChg chg="del">
          <ac:chgData name="Siegbert Rudolph" userId="2af4d44886c067cc" providerId="LiveId" clId="{C6BCCB6F-3D1A-4410-8055-51E9839771F8}" dt="2023-04-22T11:36:40.974" v="3469" actId="478"/>
          <ac:spMkLst>
            <pc:docMk/>
            <pc:sldMk cId="2295903444" sldId="1172"/>
            <ac:spMk id="152" creationId="{040D26FC-6A52-2CA0-F81B-11D4F50FC1AD}"/>
          </ac:spMkLst>
        </pc:spChg>
        <pc:spChg chg="del">
          <ac:chgData name="Siegbert Rudolph" userId="2af4d44886c067cc" providerId="LiveId" clId="{C6BCCB6F-3D1A-4410-8055-51E9839771F8}" dt="2023-04-22T11:35:36.238" v="3459" actId="478"/>
          <ac:spMkLst>
            <pc:docMk/>
            <pc:sldMk cId="2295903444" sldId="1172"/>
            <ac:spMk id="153" creationId="{FD1BC391-852D-9E04-D325-7BFD811E9154}"/>
          </ac:spMkLst>
        </pc:spChg>
        <pc:spChg chg="del">
          <ac:chgData name="Siegbert Rudolph" userId="2af4d44886c067cc" providerId="LiveId" clId="{C6BCCB6F-3D1A-4410-8055-51E9839771F8}" dt="2023-04-22T11:36:01.476" v="3463" actId="478"/>
          <ac:spMkLst>
            <pc:docMk/>
            <pc:sldMk cId="2295903444" sldId="1172"/>
            <ac:spMk id="154" creationId="{1DEFAB51-B111-F2F7-4EA4-A5C7A0B3C29D}"/>
          </ac:spMkLst>
        </pc:spChg>
        <pc:spChg chg="del">
          <ac:chgData name="Siegbert Rudolph" userId="2af4d44886c067cc" providerId="LiveId" clId="{C6BCCB6F-3D1A-4410-8055-51E9839771F8}" dt="2023-04-22T11:36:01.476" v="3463" actId="478"/>
          <ac:spMkLst>
            <pc:docMk/>
            <pc:sldMk cId="2295903444" sldId="1172"/>
            <ac:spMk id="155" creationId="{27B83906-4981-EEB7-A41B-9DDCD70B444C}"/>
          </ac:spMkLst>
        </pc:spChg>
        <pc:spChg chg="del">
          <ac:chgData name="Siegbert Rudolph" userId="2af4d44886c067cc" providerId="LiveId" clId="{C6BCCB6F-3D1A-4410-8055-51E9839771F8}" dt="2023-04-22T11:36:51.714" v="3470" actId="478"/>
          <ac:spMkLst>
            <pc:docMk/>
            <pc:sldMk cId="2295903444" sldId="1172"/>
            <ac:spMk id="163" creationId="{FE8304F8-1887-5E95-FD71-9C4F4528A69E}"/>
          </ac:spMkLst>
        </pc:spChg>
        <pc:spChg chg="del">
          <ac:chgData name="Siegbert Rudolph" userId="2af4d44886c067cc" providerId="LiveId" clId="{C6BCCB6F-3D1A-4410-8055-51E9839771F8}" dt="2023-04-22T11:36:51.714" v="3470" actId="478"/>
          <ac:spMkLst>
            <pc:docMk/>
            <pc:sldMk cId="2295903444" sldId="1172"/>
            <ac:spMk id="164" creationId="{B106602C-4371-97A9-CA76-F7EF46E6BC38}"/>
          </ac:spMkLst>
        </pc:spChg>
        <pc:spChg chg="mod">
          <ac:chgData name="Siegbert Rudolph" userId="2af4d44886c067cc" providerId="LiveId" clId="{C6BCCB6F-3D1A-4410-8055-51E9839771F8}" dt="2023-04-22T12:11:48.943" v="3986" actId="113"/>
          <ac:spMkLst>
            <pc:docMk/>
            <pc:sldMk cId="2295903444" sldId="1172"/>
            <ac:spMk id="165" creationId="{E524A980-DDBE-8286-784A-0156FA5CD471}"/>
          </ac:spMkLst>
        </pc:spChg>
        <pc:spChg chg="del">
          <ac:chgData name="Siegbert Rudolph" userId="2af4d44886c067cc" providerId="LiveId" clId="{C6BCCB6F-3D1A-4410-8055-51E9839771F8}" dt="2023-04-22T11:36:51.714" v="3470" actId="478"/>
          <ac:spMkLst>
            <pc:docMk/>
            <pc:sldMk cId="2295903444" sldId="1172"/>
            <ac:spMk id="167" creationId="{5AFAB21D-C7AD-B690-966E-9EBE61AB6B2A}"/>
          </ac:spMkLst>
        </pc:spChg>
        <pc:spChg chg="mod">
          <ac:chgData name="Siegbert Rudolph" userId="2af4d44886c067cc" providerId="LiveId" clId="{C6BCCB6F-3D1A-4410-8055-51E9839771F8}" dt="2023-04-22T12:11:48.943" v="3986" actId="113"/>
          <ac:spMkLst>
            <pc:docMk/>
            <pc:sldMk cId="2295903444" sldId="1172"/>
            <ac:spMk id="168" creationId="{72F7A44D-47E5-2B7F-192D-9B23E0298726}"/>
          </ac:spMkLst>
        </pc:spChg>
        <pc:spChg chg="del">
          <ac:chgData name="Siegbert Rudolph" userId="2af4d44886c067cc" providerId="LiveId" clId="{C6BCCB6F-3D1A-4410-8055-51E9839771F8}" dt="2023-04-22T11:36:51.714" v="3470" actId="478"/>
          <ac:spMkLst>
            <pc:docMk/>
            <pc:sldMk cId="2295903444" sldId="1172"/>
            <ac:spMk id="169" creationId="{07E9DF0F-DE91-C35C-1944-65A727DAD9A1}"/>
          </ac:spMkLst>
        </pc:spChg>
        <pc:spChg chg="del">
          <ac:chgData name="Siegbert Rudolph" userId="2af4d44886c067cc" providerId="LiveId" clId="{C6BCCB6F-3D1A-4410-8055-51E9839771F8}" dt="2023-04-22T11:36:56.530" v="3471" actId="478"/>
          <ac:spMkLst>
            <pc:docMk/>
            <pc:sldMk cId="2295903444" sldId="1172"/>
            <ac:spMk id="170" creationId="{2AC1D673-A9BD-EC00-81D7-48A061A451DA}"/>
          </ac:spMkLst>
        </pc:spChg>
        <pc:spChg chg="del">
          <ac:chgData name="Siegbert Rudolph" userId="2af4d44886c067cc" providerId="LiveId" clId="{C6BCCB6F-3D1A-4410-8055-51E9839771F8}" dt="2023-04-22T11:36:56.530" v="3471" actId="478"/>
          <ac:spMkLst>
            <pc:docMk/>
            <pc:sldMk cId="2295903444" sldId="1172"/>
            <ac:spMk id="171" creationId="{9D224F4E-B085-0FC5-2E62-0427AA4F33EB}"/>
          </ac:spMkLst>
        </pc:spChg>
        <pc:spChg chg="del">
          <ac:chgData name="Siegbert Rudolph" userId="2af4d44886c067cc" providerId="LiveId" clId="{C6BCCB6F-3D1A-4410-8055-51E9839771F8}" dt="2023-04-22T11:36:56.530" v="3471" actId="478"/>
          <ac:spMkLst>
            <pc:docMk/>
            <pc:sldMk cId="2295903444" sldId="1172"/>
            <ac:spMk id="172" creationId="{D484F53B-68B9-0191-A276-F9BD3133C94F}"/>
          </ac:spMkLst>
        </pc:spChg>
        <pc:spChg chg="del">
          <ac:chgData name="Siegbert Rudolph" userId="2af4d44886c067cc" providerId="LiveId" clId="{C6BCCB6F-3D1A-4410-8055-51E9839771F8}" dt="2023-04-22T11:36:56.530" v="3471" actId="478"/>
          <ac:spMkLst>
            <pc:docMk/>
            <pc:sldMk cId="2295903444" sldId="1172"/>
            <ac:spMk id="173" creationId="{A2E24848-7DB5-5E29-7A18-25A9FE4AD203}"/>
          </ac:spMkLst>
        </pc:spChg>
        <pc:spChg chg="del">
          <ac:chgData name="Siegbert Rudolph" userId="2af4d44886c067cc" providerId="LiveId" clId="{C6BCCB6F-3D1A-4410-8055-51E9839771F8}" dt="2023-04-22T11:36:56.530" v="3471" actId="478"/>
          <ac:spMkLst>
            <pc:docMk/>
            <pc:sldMk cId="2295903444" sldId="1172"/>
            <ac:spMk id="174" creationId="{84E3B9B7-F2D3-5926-EF7C-508813EB987A}"/>
          </ac:spMkLst>
        </pc:spChg>
        <pc:spChg chg="del">
          <ac:chgData name="Siegbert Rudolph" userId="2af4d44886c067cc" providerId="LiveId" clId="{C6BCCB6F-3D1A-4410-8055-51E9839771F8}" dt="2023-04-22T11:36:40.974" v="3469" actId="478"/>
          <ac:spMkLst>
            <pc:docMk/>
            <pc:sldMk cId="2295903444" sldId="1172"/>
            <ac:spMk id="175" creationId="{723000F2-E1C8-2E83-0DB0-E706EFACD440}"/>
          </ac:spMkLst>
        </pc:spChg>
        <pc:spChg chg="del">
          <ac:chgData name="Siegbert Rudolph" userId="2af4d44886c067cc" providerId="LiveId" clId="{C6BCCB6F-3D1A-4410-8055-51E9839771F8}" dt="2023-04-22T11:36:40.974" v="3469" actId="478"/>
          <ac:spMkLst>
            <pc:docMk/>
            <pc:sldMk cId="2295903444" sldId="1172"/>
            <ac:spMk id="176" creationId="{43E762DE-96B2-3124-4873-F1E95E835FF9}"/>
          </ac:spMkLst>
        </pc:spChg>
        <pc:spChg chg="del">
          <ac:chgData name="Siegbert Rudolph" userId="2af4d44886c067cc" providerId="LiveId" clId="{C6BCCB6F-3D1A-4410-8055-51E9839771F8}" dt="2023-04-22T11:36:56.530" v="3471" actId="478"/>
          <ac:spMkLst>
            <pc:docMk/>
            <pc:sldMk cId="2295903444" sldId="1172"/>
            <ac:spMk id="177" creationId="{2B46F5A1-B7FC-59DD-10D5-FC61272DB69C}"/>
          </ac:spMkLst>
        </pc:spChg>
        <pc:spChg chg="del">
          <ac:chgData name="Siegbert Rudolph" userId="2af4d44886c067cc" providerId="LiveId" clId="{C6BCCB6F-3D1A-4410-8055-51E9839771F8}" dt="2023-04-22T11:36:56.530" v="3471" actId="478"/>
          <ac:spMkLst>
            <pc:docMk/>
            <pc:sldMk cId="2295903444" sldId="1172"/>
            <ac:spMk id="178" creationId="{07D0632D-1AEE-C602-7B0F-7B840AA8D1FC}"/>
          </ac:spMkLst>
        </pc:spChg>
        <pc:spChg chg="del">
          <ac:chgData name="Siegbert Rudolph" userId="2af4d44886c067cc" providerId="LiveId" clId="{C6BCCB6F-3D1A-4410-8055-51E9839771F8}" dt="2023-04-22T11:35:58.101" v="3462" actId="478"/>
          <ac:spMkLst>
            <pc:docMk/>
            <pc:sldMk cId="2295903444" sldId="1172"/>
            <ac:spMk id="179" creationId="{066D8FFD-5ABF-1A01-4160-8D266989F961}"/>
          </ac:spMkLst>
        </pc:spChg>
        <pc:spChg chg="del">
          <ac:chgData name="Siegbert Rudolph" userId="2af4d44886c067cc" providerId="LiveId" clId="{C6BCCB6F-3D1A-4410-8055-51E9839771F8}" dt="2023-04-22T11:36:01.476" v="3463" actId="478"/>
          <ac:spMkLst>
            <pc:docMk/>
            <pc:sldMk cId="2295903444" sldId="1172"/>
            <ac:spMk id="180" creationId="{7F86FD38-7879-1DD8-C5FF-D58F19B0D8D7}"/>
          </ac:spMkLst>
        </pc:spChg>
        <pc:spChg chg="del">
          <ac:chgData name="Siegbert Rudolph" userId="2af4d44886c067cc" providerId="LiveId" clId="{C6BCCB6F-3D1A-4410-8055-51E9839771F8}" dt="2023-04-22T11:36:56.530" v="3471" actId="478"/>
          <ac:spMkLst>
            <pc:docMk/>
            <pc:sldMk cId="2295903444" sldId="1172"/>
            <ac:spMk id="181" creationId="{D08D46B9-BBD8-465D-9A94-CAF170C61376}"/>
          </ac:spMkLst>
        </pc:spChg>
        <pc:spChg chg="del">
          <ac:chgData name="Siegbert Rudolph" userId="2af4d44886c067cc" providerId="LiveId" clId="{C6BCCB6F-3D1A-4410-8055-51E9839771F8}" dt="2023-04-22T11:36:56.530" v="3471" actId="478"/>
          <ac:spMkLst>
            <pc:docMk/>
            <pc:sldMk cId="2295903444" sldId="1172"/>
            <ac:spMk id="182" creationId="{8161C103-D43E-39F4-0620-85E1758EAF88}"/>
          </ac:spMkLst>
        </pc:spChg>
        <pc:spChg chg="del">
          <ac:chgData name="Siegbert Rudolph" userId="2af4d44886c067cc" providerId="LiveId" clId="{C6BCCB6F-3D1A-4410-8055-51E9839771F8}" dt="2023-04-22T11:36:56.530" v="3471" actId="478"/>
          <ac:spMkLst>
            <pc:docMk/>
            <pc:sldMk cId="2295903444" sldId="1172"/>
            <ac:spMk id="183" creationId="{E68681FE-C534-E490-0084-58F392E11A84}"/>
          </ac:spMkLst>
        </pc:spChg>
        <pc:spChg chg="del">
          <ac:chgData name="Siegbert Rudolph" userId="2af4d44886c067cc" providerId="LiveId" clId="{C6BCCB6F-3D1A-4410-8055-51E9839771F8}" dt="2023-04-22T11:35:30.350" v="3458" actId="478"/>
          <ac:spMkLst>
            <pc:docMk/>
            <pc:sldMk cId="2295903444" sldId="1172"/>
            <ac:spMk id="186" creationId="{CFF58D08-CCE0-57A8-FA07-F0CB078DF4B9}"/>
          </ac:spMkLst>
        </pc:spChg>
        <pc:spChg chg="del">
          <ac:chgData name="Siegbert Rudolph" userId="2af4d44886c067cc" providerId="LiveId" clId="{C6BCCB6F-3D1A-4410-8055-51E9839771F8}" dt="2023-04-22T11:35:58.101" v="3462" actId="478"/>
          <ac:spMkLst>
            <pc:docMk/>
            <pc:sldMk cId="2295903444" sldId="1172"/>
            <ac:spMk id="187" creationId="{97D569FC-C603-9790-8EBF-111BC0DCF99B}"/>
          </ac:spMkLst>
        </pc:spChg>
        <pc:spChg chg="del">
          <ac:chgData name="Siegbert Rudolph" userId="2af4d44886c067cc" providerId="LiveId" clId="{C6BCCB6F-3D1A-4410-8055-51E9839771F8}" dt="2023-04-22T11:36:40.974" v="3469" actId="478"/>
          <ac:spMkLst>
            <pc:docMk/>
            <pc:sldMk cId="2295903444" sldId="1172"/>
            <ac:spMk id="188" creationId="{151206BA-8CE0-53D1-5F96-11FB5BF1F6AC}"/>
          </ac:spMkLst>
        </pc:spChg>
        <pc:spChg chg="del">
          <ac:chgData name="Siegbert Rudolph" userId="2af4d44886c067cc" providerId="LiveId" clId="{C6BCCB6F-3D1A-4410-8055-51E9839771F8}" dt="2023-04-22T11:35:36.238" v="3459" actId="478"/>
          <ac:spMkLst>
            <pc:docMk/>
            <pc:sldMk cId="2295903444" sldId="1172"/>
            <ac:spMk id="190" creationId="{DADF0ACA-BDBD-87C0-32CA-AA86611128E1}"/>
          </ac:spMkLst>
        </pc:spChg>
        <pc:spChg chg="del">
          <ac:chgData name="Siegbert Rudolph" userId="2af4d44886c067cc" providerId="LiveId" clId="{C6BCCB6F-3D1A-4410-8055-51E9839771F8}" dt="2023-04-22T11:36:40.974" v="3469" actId="478"/>
          <ac:spMkLst>
            <pc:docMk/>
            <pc:sldMk cId="2295903444" sldId="1172"/>
            <ac:spMk id="193" creationId="{037E945B-B2EA-FFD3-8920-83C1CC561DEB}"/>
          </ac:spMkLst>
        </pc:spChg>
        <pc:spChg chg="del">
          <ac:chgData name="Siegbert Rudolph" userId="2af4d44886c067cc" providerId="LiveId" clId="{C6BCCB6F-3D1A-4410-8055-51E9839771F8}" dt="2023-04-22T11:36:01.476" v="3463" actId="478"/>
          <ac:spMkLst>
            <pc:docMk/>
            <pc:sldMk cId="2295903444" sldId="1172"/>
            <ac:spMk id="194" creationId="{B0995EF5-4749-2C7C-3EE6-35A535769386}"/>
          </ac:spMkLst>
        </pc:spChg>
        <pc:spChg chg="del">
          <ac:chgData name="Siegbert Rudolph" userId="2af4d44886c067cc" providerId="LiveId" clId="{C6BCCB6F-3D1A-4410-8055-51E9839771F8}" dt="2023-04-22T11:36:01.476" v="3463" actId="478"/>
          <ac:spMkLst>
            <pc:docMk/>
            <pc:sldMk cId="2295903444" sldId="1172"/>
            <ac:spMk id="195" creationId="{6107F283-52DB-0254-8EA4-D36AE5E28078}"/>
          </ac:spMkLst>
        </pc:spChg>
        <pc:spChg chg="del">
          <ac:chgData name="Siegbert Rudolph" userId="2af4d44886c067cc" providerId="LiveId" clId="{C6BCCB6F-3D1A-4410-8055-51E9839771F8}" dt="2023-04-22T11:36:40.974" v="3469" actId="478"/>
          <ac:spMkLst>
            <pc:docMk/>
            <pc:sldMk cId="2295903444" sldId="1172"/>
            <ac:spMk id="196" creationId="{99148FAD-C715-D250-D5C4-FE9BA2451B15}"/>
          </ac:spMkLst>
        </pc:spChg>
        <pc:spChg chg="del">
          <ac:chgData name="Siegbert Rudolph" userId="2af4d44886c067cc" providerId="LiveId" clId="{C6BCCB6F-3D1A-4410-8055-51E9839771F8}" dt="2023-04-22T11:36:40.974" v="3469" actId="478"/>
          <ac:spMkLst>
            <pc:docMk/>
            <pc:sldMk cId="2295903444" sldId="1172"/>
            <ac:spMk id="197" creationId="{84CD3B91-E7A8-1C49-B958-0FED5FADB894}"/>
          </ac:spMkLst>
        </pc:spChg>
        <pc:spChg chg="del">
          <ac:chgData name="Siegbert Rudolph" userId="2af4d44886c067cc" providerId="LiveId" clId="{C6BCCB6F-3D1A-4410-8055-51E9839771F8}" dt="2023-04-22T11:36:40.974" v="3469" actId="478"/>
          <ac:spMkLst>
            <pc:docMk/>
            <pc:sldMk cId="2295903444" sldId="1172"/>
            <ac:spMk id="198" creationId="{762FF316-4346-5750-9400-56AFD48C65E6}"/>
          </ac:spMkLst>
        </pc:spChg>
        <pc:spChg chg="del">
          <ac:chgData name="Siegbert Rudolph" userId="2af4d44886c067cc" providerId="LiveId" clId="{C6BCCB6F-3D1A-4410-8055-51E9839771F8}" dt="2023-04-22T11:36:40.974" v="3469" actId="478"/>
          <ac:spMkLst>
            <pc:docMk/>
            <pc:sldMk cId="2295903444" sldId="1172"/>
            <ac:spMk id="199" creationId="{CA609D1F-80F7-7634-5508-6730D54F8799}"/>
          </ac:spMkLst>
        </pc:spChg>
        <pc:spChg chg="del">
          <ac:chgData name="Siegbert Rudolph" userId="2af4d44886c067cc" providerId="LiveId" clId="{C6BCCB6F-3D1A-4410-8055-51E9839771F8}" dt="2023-04-22T11:36:40.974" v="3469" actId="478"/>
          <ac:spMkLst>
            <pc:docMk/>
            <pc:sldMk cId="2295903444" sldId="1172"/>
            <ac:spMk id="200" creationId="{B2FF76BC-AEC7-F6EE-161A-B87C31979B88}"/>
          </ac:spMkLst>
        </pc:spChg>
        <pc:spChg chg="del">
          <ac:chgData name="Siegbert Rudolph" userId="2af4d44886c067cc" providerId="LiveId" clId="{C6BCCB6F-3D1A-4410-8055-51E9839771F8}" dt="2023-04-22T11:36:59.960" v="3472" actId="478"/>
          <ac:spMkLst>
            <pc:docMk/>
            <pc:sldMk cId="2295903444" sldId="1172"/>
            <ac:spMk id="201" creationId="{6A93B20A-6E5B-200E-77F0-E33C2290EDD6}"/>
          </ac:spMkLst>
        </pc:spChg>
        <pc:spChg chg="del">
          <ac:chgData name="Siegbert Rudolph" userId="2af4d44886c067cc" providerId="LiveId" clId="{C6BCCB6F-3D1A-4410-8055-51E9839771F8}" dt="2023-04-22T11:36:40.974" v="3469" actId="478"/>
          <ac:spMkLst>
            <pc:docMk/>
            <pc:sldMk cId="2295903444" sldId="1172"/>
            <ac:spMk id="202" creationId="{A82A2742-884D-242D-D2BB-1DF87D275B42}"/>
          </ac:spMkLst>
        </pc:spChg>
        <pc:spChg chg="del">
          <ac:chgData name="Siegbert Rudolph" userId="2af4d44886c067cc" providerId="LiveId" clId="{C6BCCB6F-3D1A-4410-8055-51E9839771F8}" dt="2023-04-22T11:36:40.974" v="3469" actId="478"/>
          <ac:spMkLst>
            <pc:docMk/>
            <pc:sldMk cId="2295903444" sldId="1172"/>
            <ac:spMk id="203" creationId="{BB053096-0E45-9EF8-B55A-8873CC50057C}"/>
          </ac:spMkLst>
        </pc:spChg>
        <pc:spChg chg="del">
          <ac:chgData name="Siegbert Rudolph" userId="2af4d44886c067cc" providerId="LiveId" clId="{C6BCCB6F-3D1A-4410-8055-51E9839771F8}" dt="2023-04-22T11:36:40.974" v="3469" actId="478"/>
          <ac:spMkLst>
            <pc:docMk/>
            <pc:sldMk cId="2295903444" sldId="1172"/>
            <ac:spMk id="204" creationId="{6ACBEB3A-D566-500B-A1AB-0BFCADCCC1E2}"/>
          </ac:spMkLst>
        </pc:spChg>
        <pc:spChg chg="mod">
          <ac:chgData name="Siegbert Rudolph" userId="2af4d44886c067cc" providerId="LiveId" clId="{C6BCCB6F-3D1A-4410-8055-51E9839771F8}" dt="2023-04-22T12:11:48.943" v="3986" actId="113"/>
          <ac:spMkLst>
            <pc:docMk/>
            <pc:sldMk cId="2295903444" sldId="1172"/>
            <ac:spMk id="205" creationId="{3F235F19-64AD-F66C-69EE-DDEC49088DB7}"/>
          </ac:spMkLst>
        </pc:spChg>
        <pc:spChg chg="del">
          <ac:chgData name="Siegbert Rudolph" userId="2af4d44886c067cc" providerId="LiveId" clId="{C6BCCB6F-3D1A-4410-8055-51E9839771F8}" dt="2023-04-22T11:37:03.771" v="3473" actId="478"/>
          <ac:spMkLst>
            <pc:docMk/>
            <pc:sldMk cId="2295903444" sldId="1172"/>
            <ac:spMk id="207" creationId="{1BBA875A-9682-A656-F733-D0A51EBB742E}"/>
          </ac:spMkLst>
        </pc:spChg>
        <pc:spChg chg="mod">
          <ac:chgData name="Siegbert Rudolph" userId="2af4d44886c067cc" providerId="LiveId" clId="{C6BCCB6F-3D1A-4410-8055-51E9839771F8}" dt="2023-04-22T12:11:48.943" v="3986" actId="113"/>
          <ac:spMkLst>
            <pc:docMk/>
            <pc:sldMk cId="2295903444" sldId="1172"/>
            <ac:spMk id="208" creationId="{B353E848-EC0F-7749-B746-B1866F8574B5}"/>
          </ac:spMkLst>
        </pc:spChg>
        <pc:spChg chg="del">
          <ac:chgData name="Siegbert Rudolph" userId="2af4d44886c067cc" providerId="LiveId" clId="{C6BCCB6F-3D1A-4410-8055-51E9839771F8}" dt="2023-04-22T11:36:40.974" v="3469" actId="478"/>
          <ac:spMkLst>
            <pc:docMk/>
            <pc:sldMk cId="2295903444" sldId="1172"/>
            <ac:spMk id="209" creationId="{94CDB936-7FBC-073C-355F-ADA33E820F1D}"/>
          </ac:spMkLst>
        </pc:spChg>
        <pc:spChg chg="del">
          <ac:chgData name="Siegbert Rudolph" userId="2af4d44886c067cc" providerId="LiveId" clId="{C6BCCB6F-3D1A-4410-8055-51E9839771F8}" dt="2023-04-22T11:36:56.530" v="3471" actId="478"/>
          <ac:spMkLst>
            <pc:docMk/>
            <pc:sldMk cId="2295903444" sldId="1172"/>
            <ac:spMk id="210" creationId="{52A33030-8684-C41F-50A8-5718512DD606}"/>
          </ac:spMkLst>
        </pc:spChg>
        <pc:spChg chg="del">
          <ac:chgData name="Siegbert Rudolph" userId="2af4d44886c067cc" providerId="LiveId" clId="{C6BCCB6F-3D1A-4410-8055-51E9839771F8}" dt="2023-04-22T11:36:56.530" v="3471" actId="478"/>
          <ac:spMkLst>
            <pc:docMk/>
            <pc:sldMk cId="2295903444" sldId="1172"/>
            <ac:spMk id="211" creationId="{2073BB3C-A028-A465-06CF-EA9A8ED94A36}"/>
          </ac:spMkLst>
        </pc:spChg>
        <pc:spChg chg="del">
          <ac:chgData name="Siegbert Rudolph" userId="2af4d44886c067cc" providerId="LiveId" clId="{C6BCCB6F-3D1A-4410-8055-51E9839771F8}" dt="2023-04-22T11:36:56.530" v="3471" actId="478"/>
          <ac:spMkLst>
            <pc:docMk/>
            <pc:sldMk cId="2295903444" sldId="1172"/>
            <ac:spMk id="212" creationId="{4C27917F-5B2E-6D3C-6B81-C97BE716F7E3}"/>
          </ac:spMkLst>
        </pc:spChg>
        <pc:picChg chg="mod">
          <ac:chgData name="Siegbert Rudolph" userId="2af4d44886c067cc" providerId="LiveId" clId="{C6BCCB6F-3D1A-4410-8055-51E9839771F8}" dt="2023-04-22T12:11:48.943" v="3986" actId="113"/>
          <ac:picMkLst>
            <pc:docMk/>
            <pc:sldMk cId="2295903444" sldId="1172"/>
            <ac:picMk id="6" creationId="{8C056BAA-2626-8361-DAF6-A633434C5BE2}"/>
          </ac:picMkLst>
        </pc:picChg>
        <pc:picChg chg="mod">
          <ac:chgData name="Siegbert Rudolph" userId="2af4d44886c067cc" providerId="LiveId" clId="{C6BCCB6F-3D1A-4410-8055-51E9839771F8}" dt="2023-04-22T12:11:48.943" v="3986" actId="113"/>
          <ac:picMkLst>
            <pc:docMk/>
            <pc:sldMk cId="2295903444" sldId="1172"/>
            <ac:picMk id="19" creationId="{5490CEFD-6778-E968-16DF-56BAAF461F05}"/>
          </ac:picMkLst>
        </pc:picChg>
        <pc:picChg chg="mod">
          <ac:chgData name="Siegbert Rudolph" userId="2af4d44886c067cc" providerId="LiveId" clId="{C6BCCB6F-3D1A-4410-8055-51E9839771F8}" dt="2023-04-22T12:11:48.943" v="3986" actId="113"/>
          <ac:picMkLst>
            <pc:docMk/>
            <pc:sldMk cId="2295903444" sldId="1172"/>
            <ac:picMk id="34" creationId="{A4C72C1B-E316-0711-A0C0-BD563C37CBAD}"/>
          </ac:picMkLst>
        </pc:picChg>
        <pc:picChg chg="add del mod">
          <ac:chgData name="Siegbert Rudolph" userId="2af4d44886c067cc" providerId="LiveId" clId="{C6BCCB6F-3D1A-4410-8055-51E9839771F8}" dt="2023-04-22T11:41:25.037" v="3514" actId="478"/>
          <ac:picMkLst>
            <pc:docMk/>
            <pc:sldMk cId="2295903444" sldId="1172"/>
            <ac:picMk id="71" creationId="{C6FA4D62-63F9-0D42-A162-26B35AE98A36}"/>
          </ac:picMkLst>
        </pc:picChg>
        <pc:picChg chg="add mod ord">
          <ac:chgData name="Siegbert Rudolph" userId="2af4d44886c067cc" providerId="LiveId" clId="{C6BCCB6F-3D1A-4410-8055-51E9839771F8}" dt="2023-04-22T11:46:22.864" v="3587" actId="167"/>
          <ac:picMkLst>
            <pc:docMk/>
            <pc:sldMk cId="2295903444" sldId="1172"/>
            <ac:picMk id="72" creationId="{7A080E70-D9A2-60FB-EAEE-036A89278F5A}"/>
          </ac:picMkLst>
        </pc:picChg>
        <pc:picChg chg="mod">
          <ac:chgData name="Siegbert Rudolph" userId="2af4d44886c067cc" providerId="LiveId" clId="{C6BCCB6F-3D1A-4410-8055-51E9839771F8}" dt="2023-04-22T12:11:48.943" v="3986" actId="113"/>
          <ac:picMkLst>
            <pc:docMk/>
            <pc:sldMk cId="2295903444" sldId="1172"/>
            <ac:picMk id="100" creationId="{D6F2C5CA-CD16-1D8A-7F8E-6B94318E76AB}"/>
          </ac:picMkLst>
        </pc:picChg>
        <pc:picChg chg="mod">
          <ac:chgData name="Siegbert Rudolph" userId="2af4d44886c067cc" providerId="LiveId" clId="{C6BCCB6F-3D1A-4410-8055-51E9839771F8}" dt="2023-04-22T12:11:48.943" v="3986" actId="113"/>
          <ac:picMkLst>
            <pc:docMk/>
            <pc:sldMk cId="2295903444" sldId="1172"/>
            <ac:picMk id="109" creationId="{D737EEDD-C2AF-D029-5816-5F424F9DB559}"/>
          </ac:picMkLst>
        </pc:picChg>
        <pc:picChg chg="mod">
          <ac:chgData name="Siegbert Rudolph" userId="2af4d44886c067cc" providerId="LiveId" clId="{C6BCCB6F-3D1A-4410-8055-51E9839771F8}" dt="2023-04-22T12:11:48.943" v="3986" actId="113"/>
          <ac:picMkLst>
            <pc:docMk/>
            <pc:sldMk cId="2295903444" sldId="1172"/>
            <ac:picMk id="143" creationId="{C7EBDF72-9666-09B2-EB86-3866F3CC8811}"/>
          </ac:picMkLst>
        </pc:picChg>
        <pc:picChg chg="mod">
          <ac:chgData name="Siegbert Rudolph" userId="2af4d44886c067cc" providerId="LiveId" clId="{C6BCCB6F-3D1A-4410-8055-51E9839771F8}" dt="2023-04-22T12:11:48.943" v="3986" actId="113"/>
          <ac:picMkLst>
            <pc:docMk/>
            <pc:sldMk cId="2295903444" sldId="1172"/>
            <ac:picMk id="166" creationId="{48CCFC3F-1707-ACF6-8B4F-1C47E164307C}"/>
          </ac:picMkLst>
        </pc:picChg>
        <pc:picChg chg="mod">
          <ac:chgData name="Siegbert Rudolph" userId="2af4d44886c067cc" providerId="LiveId" clId="{C6BCCB6F-3D1A-4410-8055-51E9839771F8}" dt="2023-04-22T12:11:48.943" v="3986" actId="113"/>
          <ac:picMkLst>
            <pc:docMk/>
            <pc:sldMk cId="2295903444" sldId="1172"/>
            <ac:picMk id="206" creationId="{2789B938-E5E5-B044-6D87-EA74AE8E89C6}"/>
          </ac:picMkLst>
        </pc:picChg>
      </pc:sldChg>
      <pc:sldChg chg="addSp delSp modSp add mod modAnim">
        <pc:chgData name="Siegbert Rudolph" userId="2af4d44886c067cc" providerId="LiveId" clId="{C6BCCB6F-3D1A-4410-8055-51E9839771F8}" dt="2023-04-22T17:40:10.074" v="8153" actId="1076"/>
        <pc:sldMkLst>
          <pc:docMk/>
          <pc:sldMk cId="2382884762" sldId="1173"/>
        </pc:sldMkLst>
        <pc:spChg chg="mod">
          <ac:chgData name="Siegbert Rudolph" userId="2af4d44886c067cc" providerId="LiveId" clId="{C6BCCB6F-3D1A-4410-8055-51E9839771F8}" dt="2023-04-22T12:31:29.140" v="4443" actId="14100"/>
          <ac:spMkLst>
            <pc:docMk/>
            <pc:sldMk cId="2382884762" sldId="1173"/>
            <ac:spMk id="2" creationId="{DE64B889-3D89-4C79-8DA1-331FE21E5F75}"/>
          </ac:spMkLst>
        </pc:spChg>
        <pc:spChg chg="del">
          <ac:chgData name="Siegbert Rudolph" userId="2af4d44886c067cc" providerId="LiveId" clId="{C6BCCB6F-3D1A-4410-8055-51E9839771F8}" dt="2023-04-22T11:56:33.033" v="3803" actId="478"/>
          <ac:spMkLst>
            <pc:docMk/>
            <pc:sldMk cId="2382884762" sldId="1173"/>
            <ac:spMk id="4" creationId="{E95787E5-1C0F-505A-DA4C-41D1F693D204}"/>
          </ac:spMkLst>
        </pc:spChg>
        <pc:spChg chg="del">
          <ac:chgData name="Siegbert Rudolph" userId="2af4d44886c067cc" providerId="LiveId" clId="{C6BCCB6F-3D1A-4410-8055-51E9839771F8}" dt="2023-04-22T17:40:10.074" v="8148" actId="478"/>
          <ac:spMkLst>
            <pc:docMk/>
            <pc:sldMk cId="2382884762" sldId="1173"/>
            <ac:spMk id="5" creationId="{65D2F377-8805-C6B5-7115-255FF3321CEC}"/>
          </ac:spMkLst>
        </pc:spChg>
        <pc:spChg chg="add mod">
          <ac:chgData name="Siegbert Rudolph" userId="2af4d44886c067cc" providerId="LiveId" clId="{C6BCCB6F-3D1A-4410-8055-51E9839771F8}" dt="2023-04-22T13:33:14.294" v="4726" actId="20577"/>
          <ac:spMkLst>
            <pc:docMk/>
            <pc:sldMk cId="2382884762" sldId="1173"/>
            <ac:spMk id="6" creationId="{674621F4-7448-D57A-4F30-F41167C07CBD}"/>
          </ac:spMkLst>
        </pc:spChg>
        <pc:spChg chg="mod">
          <ac:chgData name="Siegbert Rudolph" userId="2af4d44886c067cc" providerId="LiveId" clId="{C6BCCB6F-3D1A-4410-8055-51E9839771F8}" dt="2023-04-22T17:40:10.074" v="8153" actId="1076"/>
          <ac:spMkLst>
            <pc:docMk/>
            <pc:sldMk cId="2382884762" sldId="1173"/>
            <ac:spMk id="7" creationId="{44CC786F-722D-665C-9B22-342EB9ADB363}"/>
          </ac:spMkLst>
        </pc:spChg>
        <pc:spChg chg="del">
          <ac:chgData name="Siegbert Rudolph" userId="2af4d44886c067cc" providerId="LiveId" clId="{C6BCCB6F-3D1A-4410-8055-51E9839771F8}" dt="2023-04-22T11:56:29.515" v="3802" actId="478"/>
          <ac:spMkLst>
            <pc:docMk/>
            <pc:sldMk cId="2382884762" sldId="1173"/>
            <ac:spMk id="7" creationId="{E487DEDD-8856-EC85-59E2-F2638CB0DEDA}"/>
          </ac:spMkLst>
        </pc:spChg>
        <pc:spChg chg="del">
          <ac:chgData name="Siegbert Rudolph" userId="2af4d44886c067cc" providerId="LiveId" clId="{C6BCCB6F-3D1A-4410-8055-51E9839771F8}" dt="2023-04-22T11:56:29.515" v="3802" actId="478"/>
          <ac:spMkLst>
            <pc:docMk/>
            <pc:sldMk cId="2382884762" sldId="1173"/>
            <ac:spMk id="8" creationId="{802A1450-A9F2-06B0-34DD-876274371D0C}"/>
          </ac:spMkLst>
        </pc:spChg>
        <pc:spChg chg="del">
          <ac:chgData name="Siegbert Rudolph" userId="2af4d44886c067cc" providerId="LiveId" clId="{C6BCCB6F-3D1A-4410-8055-51E9839771F8}" dt="2023-04-22T11:56:33.033" v="3803" actId="478"/>
          <ac:spMkLst>
            <pc:docMk/>
            <pc:sldMk cId="2382884762" sldId="1173"/>
            <ac:spMk id="9" creationId="{E40C545E-6935-2B2B-BDBA-BC1A17AC3A5F}"/>
          </ac:spMkLst>
        </pc:spChg>
        <pc:spChg chg="del">
          <ac:chgData name="Siegbert Rudolph" userId="2af4d44886c067cc" providerId="LiveId" clId="{C6BCCB6F-3D1A-4410-8055-51E9839771F8}" dt="2023-04-22T11:56:47.459" v="3807" actId="478"/>
          <ac:spMkLst>
            <pc:docMk/>
            <pc:sldMk cId="2382884762" sldId="1173"/>
            <ac:spMk id="10" creationId="{0C125F23-96A6-967B-35EE-970E9CD56DF6}"/>
          </ac:spMkLst>
        </pc:spChg>
        <pc:spChg chg="del">
          <ac:chgData name="Siegbert Rudolph" userId="2af4d44886c067cc" providerId="LiveId" clId="{C6BCCB6F-3D1A-4410-8055-51E9839771F8}" dt="2023-04-22T11:57:31.538" v="3812" actId="478"/>
          <ac:spMkLst>
            <pc:docMk/>
            <pc:sldMk cId="2382884762" sldId="1173"/>
            <ac:spMk id="11" creationId="{F5F21DF5-5DF8-1D52-896A-60E02F2B9271}"/>
          </ac:spMkLst>
        </pc:spChg>
        <pc:spChg chg="mod">
          <ac:chgData name="Siegbert Rudolph" userId="2af4d44886c067cc" providerId="LiveId" clId="{C6BCCB6F-3D1A-4410-8055-51E9839771F8}" dt="2023-04-22T12:12:24.875" v="3988" actId="113"/>
          <ac:spMkLst>
            <pc:docMk/>
            <pc:sldMk cId="2382884762" sldId="1173"/>
            <ac:spMk id="12" creationId="{20D39C7A-FB34-8956-2910-4D974088380F}"/>
          </ac:spMkLst>
        </pc:spChg>
        <pc:spChg chg="del">
          <ac:chgData name="Siegbert Rudolph" userId="2af4d44886c067cc" providerId="LiveId" clId="{C6BCCB6F-3D1A-4410-8055-51E9839771F8}" dt="2023-04-22T11:55:29.500" v="3792" actId="478"/>
          <ac:spMkLst>
            <pc:docMk/>
            <pc:sldMk cId="2382884762" sldId="1173"/>
            <ac:spMk id="13" creationId="{8A3D8E99-5E41-406F-AB67-33B1157A8445}"/>
          </ac:spMkLst>
        </pc:spChg>
        <pc:spChg chg="del">
          <ac:chgData name="Siegbert Rudolph" userId="2af4d44886c067cc" providerId="LiveId" clId="{C6BCCB6F-3D1A-4410-8055-51E9839771F8}" dt="2023-04-22T11:55:29.500" v="3792" actId="478"/>
          <ac:spMkLst>
            <pc:docMk/>
            <pc:sldMk cId="2382884762" sldId="1173"/>
            <ac:spMk id="14" creationId="{D0B48613-1E5C-DC90-66C7-01CD4AEECE7A}"/>
          </ac:spMkLst>
        </pc:spChg>
        <pc:spChg chg="mod">
          <ac:chgData name="Siegbert Rudolph" userId="2af4d44886c067cc" providerId="LiveId" clId="{C6BCCB6F-3D1A-4410-8055-51E9839771F8}" dt="2023-04-22T12:12:24.875" v="3988" actId="113"/>
          <ac:spMkLst>
            <pc:docMk/>
            <pc:sldMk cId="2382884762" sldId="1173"/>
            <ac:spMk id="15" creationId="{D0DAE15C-4B9A-1383-E579-789F2FCEC2C4}"/>
          </ac:spMkLst>
        </pc:spChg>
        <pc:spChg chg="del">
          <ac:chgData name="Siegbert Rudolph" userId="2af4d44886c067cc" providerId="LiveId" clId="{C6BCCB6F-3D1A-4410-8055-51E9839771F8}" dt="2023-04-22T11:55:29.500" v="3792" actId="478"/>
          <ac:spMkLst>
            <pc:docMk/>
            <pc:sldMk cId="2382884762" sldId="1173"/>
            <ac:spMk id="16" creationId="{ADC9A505-EAA8-444F-8262-6FE7908D34DE}"/>
          </ac:spMkLst>
        </pc:spChg>
        <pc:spChg chg="del">
          <ac:chgData name="Siegbert Rudolph" userId="2af4d44886c067cc" providerId="LiveId" clId="{C6BCCB6F-3D1A-4410-8055-51E9839771F8}" dt="2023-04-22T11:56:45.352" v="3806" actId="478"/>
          <ac:spMkLst>
            <pc:docMk/>
            <pc:sldMk cId="2382884762" sldId="1173"/>
            <ac:spMk id="17" creationId="{E9D36142-C6D2-A8A4-67CF-D89AAE3002DC}"/>
          </ac:spMkLst>
        </pc:spChg>
        <pc:spChg chg="del">
          <ac:chgData name="Siegbert Rudolph" userId="2af4d44886c067cc" providerId="LiveId" clId="{C6BCCB6F-3D1A-4410-8055-51E9839771F8}" dt="2023-04-22T11:56:06.746" v="3798" actId="478"/>
          <ac:spMkLst>
            <pc:docMk/>
            <pc:sldMk cId="2382884762" sldId="1173"/>
            <ac:spMk id="18" creationId="{82AC0D35-E28A-22F2-44D6-A0131A46BF3E}"/>
          </ac:spMkLst>
        </pc:spChg>
        <pc:spChg chg="del">
          <ac:chgData name="Siegbert Rudolph" userId="2af4d44886c067cc" providerId="LiveId" clId="{C6BCCB6F-3D1A-4410-8055-51E9839771F8}" dt="2023-04-22T11:56:29.515" v="3802" actId="478"/>
          <ac:spMkLst>
            <pc:docMk/>
            <pc:sldMk cId="2382884762" sldId="1173"/>
            <ac:spMk id="20" creationId="{32252380-4857-7CFF-3B89-AB4ABCFBEEF7}"/>
          </ac:spMkLst>
        </pc:spChg>
        <pc:spChg chg="del">
          <ac:chgData name="Siegbert Rudolph" userId="2af4d44886c067cc" providerId="LiveId" clId="{C6BCCB6F-3D1A-4410-8055-51E9839771F8}" dt="2023-04-22T11:56:45.352" v="3806" actId="478"/>
          <ac:spMkLst>
            <pc:docMk/>
            <pc:sldMk cId="2382884762" sldId="1173"/>
            <ac:spMk id="21" creationId="{E8ABEB17-B930-21B9-68CB-AF26B65389F8}"/>
          </ac:spMkLst>
        </pc:spChg>
        <pc:spChg chg="mod">
          <ac:chgData name="Siegbert Rudolph" userId="2af4d44886c067cc" providerId="LiveId" clId="{C6BCCB6F-3D1A-4410-8055-51E9839771F8}" dt="2023-04-22T12:12:24.875" v="3988" actId="113"/>
          <ac:spMkLst>
            <pc:docMk/>
            <pc:sldMk cId="2382884762" sldId="1173"/>
            <ac:spMk id="22" creationId="{6D06A740-7FF6-4337-D0FE-CB55EFF0EFCD}"/>
          </ac:spMkLst>
        </pc:spChg>
        <pc:spChg chg="del">
          <ac:chgData name="Siegbert Rudolph" userId="2af4d44886c067cc" providerId="LiveId" clId="{C6BCCB6F-3D1A-4410-8055-51E9839771F8}" dt="2023-04-22T11:55:29.500" v="3792" actId="478"/>
          <ac:spMkLst>
            <pc:docMk/>
            <pc:sldMk cId="2382884762" sldId="1173"/>
            <ac:spMk id="23" creationId="{C74CEFDC-CC44-54B6-33EE-77F05214DE7E}"/>
          </ac:spMkLst>
        </pc:spChg>
        <pc:spChg chg="del">
          <ac:chgData name="Siegbert Rudolph" userId="2af4d44886c067cc" providerId="LiveId" clId="{C6BCCB6F-3D1A-4410-8055-51E9839771F8}" dt="2023-04-22T11:56:33.033" v="3803" actId="478"/>
          <ac:spMkLst>
            <pc:docMk/>
            <pc:sldMk cId="2382884762" sldId="1173"/>
            <ac:spMk id="24" creationId="{7FC79FC4-FBF4-5275-B95B-50884096623A}"/>
          </ac:spMkLst>
        </pc:spChg>
        <pc:spChg chg="del">
          <ac:chgData name="Siegbert Rudolph" userId="2af4d44886c067cc" providerId="LiveId" clId="{C6BCCB6F-3D1A-4410-8055-51E9839771F8}" dt="2023-04-22T11:55:29.500" v="3792" actId="478"/>
          <ac:spMkLst>
            <pc:docMk/>
            <pc:sldMk cId="2382884762" sldId="1173"/>
            <ac:spMk id="25" creationId="{70940CD8-AB0B-5EA9-0EFD-83367C06B343}"/>
          </ac:spMkLst>
        </pc:spChg>
        <pc:spChg chg="del">
          <ac:chgData name="Siegbert Rudolph" userId="2af4d44886c067cc" providerId="LiveId" clId="{C6BCCB6F-3D1A-4410-8055-51E9839771F8}" dt="2023-04-22T11:55:43.746" v="3794" actId="478"/>
          <ac:spMkLst>
            <pc:docMk/>
            <pc:sldMk cId="2382884762" sldId="1173"/>
            <ac:spMk id="26" creationId="{F0F57EEA-229B-8D72-3EE0-572C77518A18}"/>
          </ac:spMkLst>
        </pc:spChg>
        <pc:spChg chg="del">
          <ac:chgData name="Siegbert Rudolph" userId="2af4d44886c067cc" providerId="LiveId" clId="{C6BCCB6F-3D1A-4410-8055-51E9839771F8}" dt="2023-04-22T11:56:33.033" v="3803" actId="478"/>
          <ac:spMkLst>
            <pc:docMk/>
            <pc:sldMk cId="2382884762" sldId="1173"/>
            <ac:spMk id="27" creationId="{479D598D-107F-E838-5C34-954E23E23205}"/>
          </ac:spMkLst>
        </pc:spChg>
        <pc:spChg chg="del">
          <ac:chgData name="Siegbert Rudolph" userId="2af4d44886c067cc" providerId="LiveId" clId="{C6BCCB6F-3D1A-4410-8055-51E9839771F8}" dt="2023-04-22T11:56:33.033" v="3803" actId="478"/>
          <ac:spMkLst>
            <pc:docMk/>
            <pc:sldMk cId="2382884762" sldId="1173"/>
            <ac:spMk id="28" creationId="{190F638E-0663-A784-C6D7-A69971D0C5BF}"/>
          </ac:spMkLst>
        </pc:spChg>
        <pc:spChg chg="del">
          <ac:chgData name="Siegbert Rudolph" userId="2af4d44886c067cc" providerId="LiveId" clId="{C6BCCB6F-3D1A-4410-8055-51E9839771F8}" dt="2023-04-22T11:55:29.500" v="3792" actId="478"/>
          <ac:spMkLst>
            <pc:docMk/>
            <pc:sldMk cId="2382884762" sldId="1173"/>
            <ac:spMk id="29" creationId="{7DA91EC6-B837-ED35-3B79-E10B13FF364C}"/>
          </ac:spMkLst>
        </pc:spChg>
        <pc:spChg chg="mod">
          <ac:chgData name="Siegbert Rudolph" userId="2af4d44886c067cc" providerId="LiveId" clId="{C6BCCB6F-3D1A-4410-8055-51E9839771F8}" dt="2023-04-22T12:12:24.875" v="3988" actId="113"/>
          <ac:spMkLst>
            <pc:docMk/>
            <pc:sldMk cId="2382884762" sldId="1173"/>
            <ac:spMk id="30" creationId="{81A20F59-3F55-3197-BD68-26D060AEFBC2}"/>
          </ac:spMkLst>
        </pc:spChg>
        <pc:spChg chg="mod">
          <ac:chgData name="Siegbert Rudolph" userId="2af4d44886c067cc" providerId="LiveId" clId="{C6BCCB6F-3D1A-4410-8055-51E9839771F8}" dt="2023-04-22T12:12:24.875" v="3988" actId="113"/>
          <ac:spMkLst>
            <pc:docMk/>
            <pc:sldMk cId="2382884762" sldId="1173"/>
            <ac:spMk id="31" creationId="{A0073306-D1C3-6A23-2758-C119C20CA045}"/>
          </ac:spMkLst>
        </pc:spChg>
        <pc:spChg chg="mod">
          <ac:chgData name="Siegbert Rudolph" userId="2af4d44886c067cc" providerId="LiveId" clId="{C6BCCB6F-3D1A-4410-8055-51E9839771F8}" dt="2023-04-22T12:12:24.875" v="3988" actId="113"/>
          <ac:spMkLst>
            <pc:docMk/>
            <pc:sldMk cId="2382884762" sldId="1173"/>
            <ac:spMk id="32" creationId="{8879A33D-F513-C4F5-28EC-01D1E6F388DE}"/>
          </ac:spMkLst>
        </pc:spChg>
        <pc:spChg chg="del">
          <ac:chgData name="Siegbert Rudolph" userId="2af4d44886c067cc" providerId="LiveId" clId="{C6BCCB6F-3D1A-4410-8055-51E9839771F8}" dt="2023-04-22T11:55:29.500" v="3792" actId="478"/>
          <ac:spMkLst>
            <pc:docMk/>
            <pc:sldMk cId="2382884762" sldId="1173"/>
            <ac:spMk id="33" creationId="{79E195BE-D8AA-D7A1-4DC1-59E3AA105DB3}"/>
          </ac:spMkLst>
        </pc:spChg>
        <pc:spChg chg="del">
          <ac:chgData name="Siegbert Rudolph" userId="2af4d44886c067cc" providerId="LiveId" clId="{C6BCCB6F-3D1A-4410-8055-51E9839771F8}" dt="2023-04-22T11:56:36.009" v="3804" actId="478"/>
          <ac:spMkLst>
            <pc:docMk/>
            <pc:sldMk cId="2382884762" sldId="1173"/>
            <ac:spMk id="35" creationId="{E60ABCD5-F3F2-CBAC-69C7-983B44D352FA}"/>
          </ac:spMkLst>
        </pc:spChg>
        <pc:spChg chg="del">
          <ac:chgData name="Siegbert Rudolph" userId="2af4d44886c067cc" providerId="LiveId" clId="{C6BCCB6F-3D1A-4410-8055-51E9839771F8}" dt="2023-04-22T11:55:29.500" v="3792" actId="478"/>
          <ac:spMkLst>
            <pc:docMk/>
            <pc:sldMk cId="2382884762" sldId="1173"/>
            <ac:spMk id="36" creationId="{1C9C0781-A4C0-95ED-D776-AB7745F88D7B}"/>
          </ac:spMkLst>
        </pc:spChg>
        <pc:spChg chg="mod">
          <ac:chgData name="Siegbert Rudolph" userId="2af4d44886c067cc" providerId="LiveId" clId="{C6BCCB6F-3D1A-4410-8055-51E9839771F8}" dt="2023-04-22T12:12:24.875" v="3988" actId="113"/>
          <ac:spMkLst>
            <pc:docMk/>
            <pc:sldMk cId="2382884762" sldId="1173"/>
            <ac:spMk id="37" creationId="{0CE784FF-5766-A3BD-4619-EEFA6FB62183}"/>
          </ac:spMkLst>
        </pc:spChg>
        <pc:spChg chg="del">
          <ac:chgData name="Siegbert Rudolph" userId="2af4d44886c067cc" providerId="LiveId" clId="{C6BCCB6F-3D1A-4410-8055-51E9839771F8}" dt="2023-04-22T11:56:06.746" v="3798" actId="478"/>
          <ac:spMkLst>
            <pc:docMk/>
            <pc:sldMk cId="2382884762" sldId="1173"/>
            <ac:spMk id="38" creationId="{764B5370-72CB-8E9C-2E1E-91CFE21310BE}"/>
          </ac:spMkLst>
        </pc:spChg>
        <pc:spChg chg="mod">
          <ac:chgData name="Siegbert Rudolph" userId="2af4d44886c067cc" providerId="LiveId" clId="{C6BCCB6F-3D1A-4410-8055-51E9839771F8}" dt="2023-04-22T12:12:24.875" v="3988" actId="113"/>
          <ac:spMkLst>
            <pc:docMk/>
            <pc:sldMk cId="2382884762" sldId="1173"/>
            <ac:spMk id="39" creationId="{9C933A86-6364-0C0F-7CCD-3CD4B2ADC3AF}"/>
          </ac:spMkLst>
        </pc:spChg>
        <pc:spChg chg="add del mod">
          <ac:chgData name="Siegbert Rudolph" userId="2af4d44886c067cc" providerId="LiveId" clId="{C6BCCB6F-3D1A-4410-8055-51E9839771F8}" dt="2023-04-22T11:56:39.392" v="3805" actId="478"/>
          <ac:spMkLst>
            <pc:docMk/>
            <pc:sldMk cId="2382884762" sldId="1173"/>
            <ac:spMk id="40" creationId="{DA10C962-C01E-3250-EDFA-4D437D414D4B}"/>
          </ac:spMkLst>
        </pc:spChg>
        <pc:spChg chg="add del mod">
          <ac:chgData name="Siegbert Rudolph" userId="2af4d44886c067cc" providerId="LiveId" clId="{C6BCCB6F-3D1A-4410-8055-51E9839771F8}" dt="2023-04-22T11:56:39.392" v="3805" actId="478"/>
          <ac:spMkLst>
            <pc:docMk/>
            <pc:sldMk cId="2382884762" sldId="1173"/>
            <ac:spMk id="41" creationId="{F838390D-3F5E-9E65-5FF3-B4F8AC7C29F7}"/>
          </ac:spMkLst>
        </pc:spChg>
        <pc:spChg chg="del">
          <ac:chgData name="Siegbert Rudolph" userId="2af4d44886c067cc" providerId="LiveId" clId="{C6BCCB6F-3D1A-4410-8055-51E9839771F8}" dt="2023-04-22T11:55:29.500" v="3792" actId="478"/>
          <ac:spMkLst>
            <pc:docMk/>
            <pc:sldMk cId="2382884762" sldId="1173"/>
            <ac:spMk id="46" creationId="{EA4B55A4-61DE-6A4C-11BB-D62FBE1E730C}"/>
          </ac:spMkLst>
        </pc:spChg>
        <pc:spChg chg="mod">
          <ac:chgData name="Siegbert Rudolph" userId="2af4d44886c067cc" providerId="LiveId" clId="{C6BCCB6F-3D1A-4410-8055-51E9839771F8}" dt="2023-04-22T12:12:24.875" v="3988" actId="113"/>
          <ac:spMkLst>
            <pc:docMk/>
            <pc:sldMk cId="2382884762" sldId="1173"/>
            <ac:spMk id="47" creationId="{C36DA720-AB1F-4FDD-9AC2-07E090E1FB23}"/>
          </ac:spMkLst>
        </pc:spChg>
        <pc:spChg chg="mod">
          <ac:chgData name="Siegbert Rudolph" userId="2af4d44886c067cc" providerId="LiveId" clId="{C6BCCB6F-3D1A-4410-8055-51E9839771F8}" dt="2023-04-22T12:12:24.875" v="3988" actId="113"/>
          <ac:spMkLst>
            <pc:docMk/>
            <pc:sldMk cId="2382884762" sldId="1173"/>
            <ac:spMk id="48" creationId="{E1B6787B-91CB-4A2D-8611-216CEA5F6A69}"/>
          </ac:spMkLst>
        </pc:spChg>
        <pc:spChg chg="del">
          <ac:chgData name="Siegbert Rudolph" userId="2af4d44886c067cc" providerId="LiveId" clId="{C6BCCB6F-3D1A-4410-8055-51E9839771F8}" dt="2023-04-22T11:56:17.034" v="3799" actId="478"/>
          <ac:spMkLst>
            <pc:docMk/>
            <pc:sldMk cId="2382884762" sldId="1173"/>
            <ac:spMk id="49" creationId="{0722C5E1-3E90-36EF-E1B6-9B8B354B80F1}"/>
          </ac:spMkLst>
        </pc:spChg>
        <pc:spChg chg="mod">
          <ac:chgData name="Siegbert Rudolph" userId="2af4d44886c067cc" providerId="LiveId" clId="{C6BCCB6F-3D1A-4410-8055-51E9839771F8}" dt="2023-04-22T12:12:24.875" v="3988" actId="113"/>
          <ac:spMkLst>
            <pc:docMk/>
            <pc:sldMk cId="2382884762" sldId="1173"/>
            <ac:spMk id="50" creationId="{25DE9968-BFE7-4D6E-996C-8CF03B15054E}"/>
          </ac:spMkLst>
        </pc:spChg>
        <pc:spChg chg="del">
          <ac:chgData name="Siegbert Rudolph" userId="2af4d44886c067cc" providerId="LiveId" clId="{C6BCCB6F-3D1A-4410-8055-51E9839771F8}" dt="2023-04-22T11:55:29.500" v="3792" actId="478"/>
          <ac:spMkLst>
            <pc:docMk/>
            <pc:sldMk cId="2382884762" sldId="1173"/>
            <ac:spMk id="51" creationId="{585F88BE-9B43-4516-B271-963E51F9814E}"/>
          </ac:spMkLst>
        </pc:spChg>
        <pc:spChg chg="del">
          <ac:chgData name="Siegbert Rudolph" userId="2af4d44886c067cc" providerId="LiveId" clId="{C6BCCB6F-3D1A-4410-8055-51E9839771F8}" dt="2023-04-22T11:55:29.500" v="3792" actId="478"/>
          <ac:spMkLst>
            <pc:docMk/>
            <pc:sldMk cId="2382884762" sldId="1173"/>
            <ac:spMk id="52" creationId="{EBDB8D54-4EF8-4C9E-9B11-B46195961639}"/>
          </ac:spMkLst>
        </pc:spChg>
        <pc:spChg chg="del">
          <ac:chgData name="Siegbert Rudolph" userId="2af4d44886c067cc" providerId="LiveId" clId="{C6BCCB6F-3D1A-4410-8055-51E9839771F8}" dt="2023-04-22T11:55:43.746" v="3794" actId="478"/>
          <ac:spMkLst>
            <pc:docMk/>
            <pc:sldMk cId="2382884762" sldId="1173"/>
            <ac:spMk id="53" creationId="{F1680C45-9E25-4F25-AE36-C5DE4FF79C8D}"/>
          </ac:spMkLst>
        </pc:spChg>
        <pc:spChg chg="del">
          <ac:chgData name="Siegbert Rudolph" userId="2af4d44886c067cc" providerId="LiveId" clId="{C6BCCB6F-3D1A-4410-8055-51E9839771F8}" dt="2023-04-22T11:56:45.352" v="3806" actId="478"/>
          <ac:spMkLst>
            <pc:docMk/>
            <pc:sldMk cId="2382884762" sldId="1173"/>
            <ac:spMk id="54" creationId="{3B867DE1-3279-C264-30AC-1A8FF34D9DF8}"/>
          </ac:spMkLst>
        </pc:spChg>
        <pc:spChg chg="del">
          <ac:chgData name="Siegbert Rudolph" userId="2af4d44886c067cc" providerId="LiveId" clId="{C6BCCB6F-3D1A-4410-8055-51E9839771F8}" dt="2023-04-22T11:55:35.003" v="3793" actId="478"/>
          <ac:spMkLst>
            <pc:docMk/>
            <pc:sldMk cId="2382884762" sldId="1173"/>
            <ac:spMk id="55" creationId="{D9BDB5A4-8A51-9680-5DC0-C2552A734104}"/>
          </ac:spMkLst>
        </pc:spChg>
        <pc:spChg chg="del">
          <ac:chgData name="Siegbert Rudolph" userId="2af4d44886c067cc" providerId="LiveId" clId="{C6BCCB6F-3D1A-4410-8055-51E9839771F8}" dt="2023-04-22T11:56:45.352" v="3806" actId="478"/>
          <ac:spMkLst>
            <pc:docMk/>
            <pc:sldMk cId="2382884762" sldId="1173"/>
            <ac:spMk id="56" creationId="{7B1FED74-3458-D91E-75FF-288FF0BE879D}"/>
          </ac:spMkLst>
        </pc:spChg>
        <pc:spChg chg="del">
          <ac:chgData name="Siegbert Rudolph" userId="2af4d44886c067cc" providerId="LiveId" clId="{C6BCCB6F-3D1A-4410-8055-51E9839771F8}" dt="2023-04-22T11:56:45.352" v="3806" actId="478"/>
          <ac:spMkLst>
            <pc:docMk/>
            <pc:sldMk cId="2382884762" sldId="1173"/>
            <ac:spMk id="57" creationId="{A41D9A42-AC0D-BD04-EE5F-A8A918F3C6CF}"/>
          </ac:spMkLst>
        </pc:spChg>
        <pc:spChg chg="del">
          <ac:chgData name="Siegbert Rudolph" userId="2af4d44886c067cc" providerId="LiveId" clId="{C6BCCB6F-3D1A-4410-8055-51E9839771F8}" dt="2023-04-22T11:55:29.500" v="3792" actId="478"/>
          <ac:spMkLst>
            <pc:docMk/>
            <pc:sldMk cId="2382884762" sldId="1173"/>
            <ac:spMk id="58" creationId="{E48D0DC1-82C3-F5A8-714B-22EA6E0B0BF1}"/>
          </ac:spMkLst>
        </pc:spChg>
        <pc:spChg chg="del">
          <ac:chgData name="Siegbert Rudolph" userId="2af4d44886c067cc" providerId="LiveId" clId="{C6BCCB6F-3D1A-4410-8055-51E9839771F8}" dt="2023-04-22T11:56:20.337" v="3800" actId="478"/>
          <ac:spMkLst>
            <pc:docMk/>
            <pc:sldMk cId="2382884762" sldId="1173"/>
            <ac:spMk id="59" creationId="{702F9499-DC20-5281-4212-7FD119E8E521}"/>
          </ac:spMkLst>
        </pc:spChg>
        <pc:spChg chg="del">
          <ac:chgData name="Siegbert Rudolph" userId="2af4d44886c067cc" providerId="LiveId" clId="{C6BCCB6F-3D1A-4410-8055-51E9839771F8}" dt="2023-04-22T11:56:17.034" v="3799" actId="478"/>
          <ac:spMkLst>
            <pc:docMk/>
            <pc:sldMk cId="2382884762" sldId="1173"/>
            <ac:spMk id="60" creationId="{AECAB214-04FB-F681-274D-45DF052CEFD6}"/>
          </ac:spMkLst>
        </pc:spChg>
        <pc:spChg chg="del">
          <ac:chgData name="Siegbert Rudolph" userId="2af4d44886c067cc" providerId="LiveId" clId="{C6BCCB6F-3D1A-4410-8055-51E9839771F8}" dt="2023-04-22T11:39:34.284" v="3503" actId="478"/>
          <ac:spMkLst>
            <pc:docMk/>
            <pc:sldMk cId="2382884762" sldId="1173"/>
            <ac:spMk id="61" creationId="{746D2C0B-FCCB-594E-0C9B-6B27BEC59166}"/>
          </ac:spMkLst>
        </pc:spChg>
        <pc:spChg chg="del">
          <ac:chgData name="Siegbert Rudolph" userId="2af4d44886c067cc" providerId="LiveId" clId="{C6BCCB6F-3D1A-4410-8055-51E9839771F8}" dt="2023-04-22T11:39:34.284" v="3503" actId="478"/>
          <ac:spMkLst>
            <pc:docMk/>
            <pc:sldMk cId="2382884762" sldId="1173"/>
            <ac:spMk id="62" creationId="{E84A2693-3972-3785-BB4F-BFDC7F944FC0}"/>
          </ac:spMkLst>
        </pc:spChg>
        <pc:spChg chg="mod">
          <ac:chgData name="Siegbert Rudolph" userId="2af4d44886c067cc" providerId="LiveId" clId="{C6BCCB6F-3D1A-4410-8055-51E9839771F8}" dt="2023-04-22T12:12:24.875" v="3988" actId="113"/>
          <ac:spMkLst>
            <pc:docMk/>
            <pc:sldMk cId="2382884762" sldId="1173"/>
            <ac:spMk id="63" creationId="{A49C4781-7E5C-04BE-888A-F0FEDBE88219}"/>
          </ac:spMkLst>
        </pc:spChg>
        <pc:spChg chg="del">
          <ac:chgData name="Siegbert Rudolph" userId="2af4d44886c067cc" providerId="LiveId" clId="{C6BCCB6F-3D1A-4410-8055-51E9839771F8}" dt="2023-04-22T11:55:35.003" v="3793" actId="478"/>
          <ac:spMkLst>
            <pc:docMk/>
            <pc:sldMk cId="2382884762" sldId="1173"/>
            <ac:spMk id="64" creationId="{3BC65CA1-F428-2A44-4D70-C92C6B1F5495}"/>
          </ac:spMkLst>
        </pc:spChg>
        <pc:spChg chg="del">
          <ac:chgData name="Siegbert Rudolph" userId="2af4d44886c067cc" providerId="LiveId" clId="{C6BCCB6F-3D1A-4410-8055-51E9839771F8}" dt="2023-04-22T11:57:28.154" v="3811" actId="478"/>
          <ac:spMkLst>
            <pc:docMk/>
            <pc:sldMk cId="2382884762" sldId="1173"/>
            <ac:spMk id="65" creationId="{90311ACE-DBD9-876D-4791-83273EB3434C}"/>
          </ac:spMkLst>
        </pc:spChg>
        <pc:spChg chg="del">
          <ac:chgData name="Siegbert Rudolph" userId="2af4d44886c067cc" providerId="LiveId" clId="{C6BCCB6F-3D1A-4410-8055-51E9839771F8}" dt="2023-04-22T11:56:45.352" v="3806" actId="478"/>
          <ac:spMkLst>
            <pc:docMk/>
            <pc:sldMk cId="2382884762" sldId="1173"/>
            <ac:spMk id="66" creationId="{79ED48D7-3560-49EA-A27E-8167BAC7C52F}"/>
          </ac:spMkLst>
        </pc:spChg>
        <pc:spChg chg="del">
          <ac:chgData name="Siegbert Rudolph" userId="2af4d44886c067cc" providerId="LiveId" clId="{C6BCCB6F-3D1A-4410-8055-51E9839771F8}" dt="2023-04-22T11:56:06.746" v="3798" actId="478"/>
          <ac:spMkLst>
            <pc:docMk/>
            <pc:sldMk cId="2382884762" sldId="1173"/>
            <ac:spMk id="67" creationId="{28EA597D-B080-A96A-2132-D5248DDE21A1}"/>
          </ac:spMkLst>
        </pc:spChg>
        <pc:spChg chg="del">
          <ac:chgData name="Siegbert Rudolph" userId="2af4d44886c067cc" providerId="LiveId" clId="{C6BCCB6F-3D1A-4410-8055-51E9839771F8}" dt="2023-04-22T11:56:45.352" v="3806" actId="478"/>
          <ac:spMkLst>
            <pc:docMk/>
            <pc:sldMk cId="2382884762" sldId="1173"/>
            <ac:spMk id="68" creationId="{8A7D4F55-0B1C-D74E-7DD3-C1ED6664FB8F}"/>
          </ac:spMkLst>
        </pc:spChg>
        <pc:spChg chg="del">
          <ac:chgData name="Siegbert Rudolph" userId="2af4d44886c067cc" providerId="LiveId" clId="{C6BCCB6F-3D1A-4410-8055-51E9839771F8}" dt="2023-04-22T11:55:29.500" v="3792" actId="478"/>
          <ac:spMkLst>
            <pc:docMk/>
            <pc:sldMk cId="2382884762" sldId="1173"/>
            <ac:spMk id="69" creationId="{9B2ED296-A29A-8895-E76B-B513AAA61054}"/>
          </ac:spMkLst>
        </pc:spChg>
        <pc:spChg chg="del">
          <ac:chgData name="Siegbert Rudolph" userId="2af4d44886c067cc" providerId="LiveId" clId="{C6BCCB6F-3D1A-4410-8055-51E9839771F8}" dt="2023-04-22T11:56:22.669" v="3801" actId="478"/>
          <ac:spMkLst>
            <pc:docMk/>
            <pc:sldMk cId="2382884762" sldId="1173"/>
            <ac:spMk id="70" creationId="{9DD91EFC-E8DF-9864-D7D5-5174ED52E17C}"/>
          </ac:spMkLst>
        </pc:spChg>
        <pc:spChg chg="del">
          <ac:chgData name="Siegbert Rudolph" userId="2af4d44886c067cc" providerId="LiveId" clId="{C6BCCB6F-3D1A-4410-8055-51E9839771F8}" dt="2023-04-22T11:55:29.500" v="3792" actId="478"/>
          <ac:spMkLst>
            <pc:docMk/>
            <pc:sldMk cId="2382884762" sldId="1173"/>
            <ac:spMk id="73" creationId="{AE656F8A-3EDF-9FCA-2727-DB2AC75E73B3}"/>
          </ac:spMkLst>
        </pc:spChg>
        <pc:spChg chg="del">
          <ac:chgData name="Siegbert Rudolph" userId="2af4d44886c067cc" providerId="LiveId" clId="{C6BCCB6F-3D1A-4410-8055-51E9839771F8}" dt="2023-04-22T11:56:17.034" v="3799" actId="478"/>
          <ac:spMkLst>
            <pc:docMk/>
            <pc:sldMk cId="2382884762" sldId="1173"/>
            <ac:spMk id="74" creationId="{564E088E-1988-7D76-C6CF-32D0CED2DEBD}"/>
          </ac:spMkLst>
        </pc:spChg>
        <pc:spChg chg="del">
          <ac:chgData name="Siegbert Rudolph" userId="2af4d44886c067cc" providerId="LiveId" clId="{C6BCCB6F-3D1A-4410-8055-51E9839771F8}" dt="2023-04-22T11:56:54.219" v="3808" actId="478"/>
          <ac:spMkLst>
            <pc:docMk/>
            <pc:sldMk cId="2382884762" sldId="1173"/>
            <ac:spMk id="75" creationId="{C22E4C7C-213E-B958-E983-4264AFBAF6FB}"/>
          </ac:spMkLst>
        </pc:spChg>
        <pc:spChg chg="del">
          <ac:chgData name="Siegbert Rudolph" userId="2af4d44886c067cc" providerId="LiveId" clId="{C6BCCB6F-3D1A-4410-8055-51E9839771F8}" dt="2023-04-22T11:56:54.219" v="3808" actId="478"/>
          <ac:spMkLst>
            <pc:docMk/>
            <pc:sldMk cId="2382884762" sldId="1173"/>
            <ac:spMk id="76" creationId="{86912B5F-00DF-72DC-855C-C790DABD709D}"/>
          </ac:spMkLst>
        </pc:spChg>
        <pc:spChg chg="del">
          <ac:chgData name="Siegbert Rudolph" userId="2af4d44886c067cc" providerId="LiveId" clId="{C6BCCB6F-3D1A-4410-8055-51E9839771F8}" dt="2023-04-22T11:57:31.538" v="3812" actId="478"/>
          <ac:spMkLst>
            <pc:docMk/>
            <pc:sldMk cId="2382884762" sldId="1173"/>
            <ac:spMk id="77" creationId="{44C816C9-3D3F-9D70-B2BC-433E55146863}"/>
          </ac:spMkLst>
        </pc:spChg>
        <pc:spChg chg="add del">
          <ac:chgData name="Siegbert Rudolph" userId="2af4d44886c067cc" providerId="LiveId" clId="{C6BCCB6F-3D1A-4410-8055-51E9839771F8}" dt="2023-04-22T11:58:29.082" v="3824" actId="478"/>
          <ac:spMkLst>
            <pc:docMk/>
            <pc:sldMk cId="2382884762" sldId="1173"/>
            <ac:spMk id="78" creationId="{919DE237-64DB-724B-E58B-1982C16B86A7}"/>
          </ac:spMkLst>
        </pc:spChg>
        <pc:spChg chg="del">
          <ac:chgData name="Siegbert Rudolph" userId="2af4d44886c067cc" providerId="LiveId" clId="{C6BCCB6F-3D1A-4410-8055-51E9839771F8}" dt="2023-04-22T11:56:17.034" v="3799" actId="478"/>
          <ac:spMkLst>
            <pc:docMk/>
            <pc:sldMk cId="2382884762" sldId="1173"/>
            <ac:spMk id="79" creationId="{08ABC756-E47D-98E2-A917-A34D76BB5126}"/>
          </ac:spMkLst>
        </pc:spChg>
        <pc:spChg chg="del">
          <ac:chgData name="Siegbert Rudolph" userId="2af4d44886c067cc" providerId="LiveId" clId="{C6BCCB6F-3D1A-4410-8055-51E9839771F8}" dt="2023-04-22T11:56:20.337" v="3800" actId="478"/>
          <ac:spMkLst>
            <pc:docMk/>
            <pc:sldMk cId="2382884762" sldId="1173"/>
            <ac:spMk id="81" creationId="{08A1663F-3F5B-CAE8-8B51-41BB9D009A83}"/>
          </ac:spMkLst>
        </pc:spChg>
        <pc:spChg chg="del">
          <ac:chgData name="Siegbert Rudolph" userId="2af4d44886c067cc" providerId="LiveId" clId="{C6BCCB6F-3D1A-4410-8055-51E9839771F8}" dt="2023-04-22T11:57:28.154" v="3811" actId="478"/>
          <ac:spMkLst>
            <pc:docMk/>
            <pc:sldMk cId="2382884762" sldId="1173"/>
            <ac:spMk id="83" creationId="{1710EE97-71D7-6C85-E342-BD3894E8CBF5}"/>
          </ac:spMkLst>
        </pc:spChg>
        <pc:spChg chg="del">
          <ac:chgData name="Siegbert Rudolph" userId="2af4d44886c067cc" providerId="LiveId" clId="{C6BCCB6F-3D1A-4410-8055-51E9839771F8}" dt="2023-04-22T11:57:28.154" v="3811" actId="478"/>
          <ac:spMkLst>
            <pc:docMk/>
            <pc:sldMk cId="2382884762" sldId="1173"/>
            <ac:spMk id="85" creationId="{5DFDF9A2-928C-588D-AAB8-2B334015E311}"/>
          </ac:spMkLst>
        </pc:spChg>
        <pc:spChg chg="add del">
          <ac:chgData name="Siegbert Rudolph" userId="2af4d44886c067cc" providerId="LiveId" clId="{C6BCCB6F-3D1A-4410-8055-51E9839771F8}" dt="2023-04-22T11:58:19.750" v="3822" actId="478"/>
          <ac:spMkLst>
            <pc:docMk/>
            <pc:sldMk cId="2382884762" sldId="1173"/>
            <ac:spMk id="86" creationId="{B3E1F5E1-5748-FFAC-497A-92BEA46C5214}"/>
          </ac:spMkLst>
        </pc:spChg>
        <pc:spChg chg="del">
          <ac:chgData name="Siegbert Rudolph" userId="2af4d44886c067cc" providerId="LiveId" clId="{C6BCCB6F-3D1A-4410-8055-51E9839771F8}" dt="2023-04-22T11:57:43.385" v="3814" actId="478"/>
          <ac:spMkLst>
            <pc:docMk/>
            <pc:sldMk cId="2382884762" sldId="1173"/>
            <ac:spMk id="87" creationId="{3A90786E-9450-2A42-8A59-C999DE53ECD4}"/>
          </ac:spMkLst>
        </pc:spChg>
        <pc:spChg chg="del">
          <ac:chgData name="Siegbert Rudolph" userId="2af4d44886c067cc" providerId="LiveId" clId="{C6BCCB6F-3D1A-4410-8055-51E9839771F8}" dt="2023-04-22T11:56:47.459" v="3807" actId="478"/>
          <ac:spMkLst>
            <pc:docMk/>
            <pc:sldMk cId="2382884762" sldId="1173"/>
            <ac:spMk id="88" creationId="{3B4FE9FB-9776-8BD8-C8A6-CB82DB90D606}"/>
          </ac:spMkLst>
        </pc:spChg>
        <pc:spChg chg="del">
          <ac:chgData name="Siegbert Rudolph" userId="2af4d44886c067cc" providerId="LiveId" clId="{C6BCCB6F-3D1A-4410-8055-51E9839771F8}" dt="2023-04-22T11:55:29.500" v="3792" actId="478"/>
          <ac:spMkLst>
            <pc:docMk/>
            <pc:sldMk cId="2382884762" sldId="1173"/>
            <ac:spMk id="89" creationId="{D006416F-BBCC-FF57-6117-48EF83C9B99F}"/>
          </ac:spMkLst>
        </pc:spChg>
        <pc:spChg chg="del">
          <ac:chgData name="Siegbert Rudolph" userId="2af4d44886c067cc" providerId="LiveId" clId="{C6BCCB6F-3D1A-4410-8055-51E9839771F8}" dt="2023-04-22T11:56:17.034" v="3799" actId="478"/>
          <ac:spMkLst>
            <pc:docMk/>
            <pc:sldMk cId="2382884762" sldId="1173"/>
            <ac:spMk id="90" creationId="{E979E3A3-DF78-5F38-5577-D80AD21B7EE0}"/>
          </ac:spMkLst>
        </pc:spChg>
        <pc:spChg chg="del">
          <ac:chgData name="Siegbert Rudolph" userId="2af4d44886c067cc" providerId="LiveId" clId="{C6BCCB6F-3D1A-4410-8055-51E9839771F8}" dt="2023-04-22T11:56:54.219" v="3808" actId="478"/>
          <ac:spMkLst>
            <pc:docMk/>
            <pc:sldMk cId="2382884762" sldId="1173"/>
            <ac:spMk id="91" creationId="{9D0505EF-0E46-7285-29E1-54824C8ECF8C}"/>
          </ac:spMkLst>
        </pc:spChg>
        <pc:spChg chg="del">
          <ac:chgData name="Siegbert Rudolph" userId="2af4d44886c067cc" providerId="LiveId" clId="{C6BCCB6F-3D1A-4410-8055-51E9839771F8}" dt="2023-04-22T11:56:54.219" v="3808" actId="478"/>
          <ac:spMkLst>
            <pc:docMk/>
            <pc:sldMk cId="2382884762" sldId="1173"/>
            <ac:spMk id="92" creationId="{FDF15930-5482-545F-7AE1-3A90C2579CDE}"/>
          </ac:spMkLst>
        </pc:spChg>
        <pc:spChg chg="del">
          <ac:chgData name="Siegbert Rudolph" userId="2af4d44886c067cc" providerId="LiveId" clId="{C6BCCB6F-3D1A-4410-8055-51E9839771F8}" dt="2023-04-22T11:55:35.003" v="3793" actId="478"/>
          <ac:spMkLst>
            <pc:docMk/>
            <pc:sldMk cId="2382884762" sldId="1173"/>
            <ac:spMk id="93" creationId="{B9847FDF-AA9F-A1EE-D386-C615645CE9B3}"/>
          </ac:spMkLst>
        </pc:spChg>
        <pc:spChg chg="del">
          <ac:chgData name="Siegbert Rudolph" userId="2af4d44886c067cc" providerId="LiveId" clId="{C6BCCB6F-3D1A-4410-8055-51E9839771F8}" dt="2023-04-22T11:57:40.478" v="3813" actId="478"/>
          <ac:spMkLst>
            <pc:docMk/>
            <pc:sldMk cId="2382884762" sldId="1173"/>
            <ac:spMk id="94" creationId="{32807313-6205-B85E-DA8F-DF592FABEC7A}"/>
          </ac:spMkLst>
        </pc:spChg>
        <pc:spChg chg="del">
          <ac:chgData name="Siegbert Rudolph" userId="2af4d44886c067cc" providerId="LiveId" clId="{C6BCCB6F-3D1A-4410-8055-51E9839771F8}" dt="2023-04-22T11:55:35.003" v="3793" actId="478"/>
          <ac:spMkLst>
            <pc:docMk/>
            <pc:sldMk cId="2382884762" sldId="1173"/>
            <ac:spMk id="95" creationId="{C0DF675E-6F40-34AE-2314-9B23C33ED6AF}"/>
          </ac:spMkLst>
        </pc:spChg>
        <pc:spChg chg="mod">
          <ac:chgData name="Siegbert Rudolph" userId="2af4d44886c067cc" providerId="LiveId" clId="{C6BCCB6F-3D1A-4410-8055-51E9839771F8}" dt="2023-04-22T12:12:24.875" v="3988" actId="113"/>
          <ac:spMkLst>
            <pc:docMk/>
            <pc:sldMk cId="2382884762" sldId="1173"/>
            <ac:spMk id="96" creationId="{60D9E847-E31B-9813-4FAB-B13ED87307F5}"/>
          </ac:spMkLst>
        </pc:spChg>
        <pc:spChg chg="mod">
          <ac:chgData name="Siegbert Rudolph" userId="2af4d44886c067cc" providerId="LiveId" clId="{C6BCCB6F-3D1A-4410-8055-51E9839771F8}" dt="2023-04-22T12:12:24.875" v="3988" actId="113"/>
          <ac:spMkLst>
            <pc:docMk/>
            <pc:sldMk cId="2382884762" sldId="1173"/>
            <ac:spMk id="97" creationId="{4267940A-DC1F-F872-8873-0629CA24F329}"/>
          </ac:spMkLst>
        </pc:spChg>
        <pc:spChg chg="mod">
          <ac:chgData name="Siegbert Rudolph" userId="2af4d44886c067cc" providerId="LiveId" clId="{C6BCCB6F-3D1A-4410-8055-51E9839771F8}" dt="2023-04-22T12:12:24.875" v="3988" actId="113"/>
          <ac:spMkLst>
            <pc:docMk/>
            <pc:sldMk cId="2382884762" sldId="1173"/>
            <ac:spMk id="98" creationId="{5DD69291-6199-9B4A-2076-919865B53E39}"/>
          </ac:spMkLst>
        </pc:spChg>
        <pc:spChg chg="del">
          <ac:chgData name="Siegbert Rudolph" userId="2af4d44886c067cc" providerId="LiveId" clId="{C6BCCB6F-3D1A-4410-8055-51E9839771F8}" dt="2023-04-22T11:55:35.003" v="3793" actId="478"/>
          <ac:spMkLst>
            <pc:docMk/>
            <pc:sldMk cId="2382884762" sldId="1173"/>
            <ac:spMk id="99" creationId="{E904D983-F784-32FA-32FC-45C57E143F7B}"/>
          </ac:spMkLst>
        </pc:spChg>
        <pc:spChg chg="del">
          <ac:chgData name="Siegbert Rudolph" userId="2af4d44886c067cc" providerId="LiveId" clId="{C6BCCB6F-3D1A-4410-8055-51E9839771F8}" dt="2023-04-22T11:58:48.768" v="3827" actId="478"/>
          <ac:spMkLst>
            <pc:docMk/>
            <pc:sldMk cId="2382884762" sldId="1173"/>
            <ac:spMk id="101" creationId="{C1507CEF-DAAD-BD31-13FE-BBCCB2183083}"/>
          </ac:spMkLst>
        </pc:spChg>
        <pc:spChg chg="del">
          <ac:chgData name="Siegbert Rudolph" userId="2af4d44886c067cc" providerId="LiveId" clId="{C6BCCB6F-3D1A-4410-8055-51E9839771F8}" dt="2023-04-22T11:57:45.598" v="3815" actId="478"/>
          <ac:spMkLst>
            <pc:docMk/>
            <pc:sldMk cId="2382884762" sldId="1173"/>
            <ac:spMk id="102" creationId="{76EFA294-D394-137D-1A9C-DF96F201ECB3}"/>
          </ac:spMkLst>
        </pc:spChg>
        <pc:spChg chg="mod">
          <ac:chgData name="Siegbert Rudolph" userId="2af4d44886c067cc" providerId="LiveId" clId="{C6BCCB6F-3D1A-4410-8055-51E9839771F8}" dt="2023-04-22T12:12:24.875" v="3988" actId="113"/>
          <ac:spMkLst>
            <pc:docMk/>
            <pc:sldMk cId="2382884762" sldId="1173"/>
            <ac:spMk id="103" creationId="{FB905572-161D-A7B9-720C-EBFB84CC5A32}"/>
          </ac:spMkLst>
        </pc:spChg>
        <pc:spChg chg="del">
          <ac:chgData name="Siegbert Rudolph" userId="2af4d44886c067cc" providerId="LiveId" clId="{C6BCCB6F-3D1A-4410-8055-51E9839771F8}" dt="2023-04-22T11:55:35.003" v="3793" actId="478"/>
          <ac:spMkLst>
            <pc:docMk/>
            <pc:sldMk cId="2382884762" sldId="1173"/>
            <ac:spMk id="104" creationId="{E231A94D-A2B3-CE61-577F-220DB99C90C9}"/>
          </ac:spMkLst>
        </pc:spChg>
        <pc:spChg chg="del">
          <ac:chgData name="Siegbert Rudolph" userId="2af4d44886c067cc" providerId="LiveId" clId="{C6BCCB6F-3D1A-4410-8055-51E9839771F8}" dt="2023-04-22T11:55:29.500" v="3792" actId="478"/>
          <ac:spMkLst>
            <pc:docMk/>
            <pc:sldMk cId="2382884762" sldId="1173"/>
            <ac:spMk id="105" creationId="{78260897-BEF9-0CC7-94B4-E48185481C62}"/>
          </ac:spMkLst>
        </pc:spChg>
        <pc:spChg chg="mod">
          <ac:chgData name="Siegbert Rudolph" userId="2af4d44886c067cc" providerId="LiveId" clId="{C6BCCB6F-3D1A-4410-8055-51E9839771F8}" dt="2023-04-22T12:12:24.875" v="3988" actId="113"/>
          <ac:spMkLst>
            <pc:docMk/>
            <pc:sldMk cId="2382884762" sldId="1173"/>
            <ac:spMk id="106" creationId="{D77A83DD-7652-E7DF-1538-977AEAA8E86D}"/>
          </ac:spMkLst>
        </pc:spChg>
        <pc:spChg chg="mod">
          <ac:chgData name="Siegbert Rudolph" userId="2af4d44886c067cc" providerId="LiveId" clId="{C6BCCB6F-3D1A-4410-8055-51E9839771F8}" dt="2023-04-22T12:12:24.875" v="3988" actId="113"/>
          <ac:spMkLst>
            <pc:docMk/>
            <pc:sldMk cId="2382884762" sldId="1173"/>
            <ac:spMk id="107" creationId="{D7B4033C-4FAB-0FF0-D01B-12C1CCE8E500}"/>
          </ac:spMkLst>
        </pc:spChg>
        <pc:spChg chg="del">
          <ac:chgData name="Siegbert Rudolph" userId="2af4d44886c067cc" providerId="LiveId" clId="{C6BCCB6F-3D1A-4410-8055-51E9839771F8}" dt="2023-04-22T11:55:35.003" v="3793" actId="478"/>
          <ac:spMkLst>
            <pc:docMk/>
            <pc:sldMk cId="2382884762" sldId="1173"/>
            <ac:spMk id="108" creationId="{A0CA4EFB-0199-F7AD-AD5D-E79F56187B29}"/>
          </ac:spMkLst>
        </pc:spChg>
        <pc:spChg chg="del">
          <ac:chgData name="Siegbert Rudolph" userId="2af4d44886c067cc" providerId="LiveId" clId="{C6BCCB6F-3D1A-4410-8055-51E9839771F8}" dt="2023-04-22T11:58:48.768" v="3827" actId="478"/>
          <ac:spMkLst>
            <pc:docMk/>
            <pc:sldMk cId="2382884762" sldId="1173"/>
            <ac:spMk id="110" creationId="{B1A0D8FF-0244-9BCC-D334-51CB5290599D}"/>
          </ac:spMkLst>
        </pc:spChg>
        <pc:spChg chg="add del">
          <ac:chgData name="Siegbert Rudolph" userId="2af4d44886c067cc" providerId="LiveId" clId="{C6BCCB6F-3D1A-4410-8055-51E9839771F8}" dt="2023-04-22T11:58:19.750" v="3822" actId="478"/>
          <ac:spMkLst>
            <pc:docMk/>
            <pc:sldMk cId="2382884762" sldId="1173"/>
            <ac:spMk id="111" creationId="{1CC11DD6-6F12-71A6-0760-4137EB27CFEB}"/>
          </ac:spMkLst>
        </pc:spChg>
        <pc:spChg chg="del">
          <ac:chgData name="Siegbert Rudolph" userId="2af4d44886c067cc" providerId="LiveId" clId="{C6BCCB6F-3D1A-4410-8055-51E9839771F8}" dt="2023-04-22T11:56:45.352" v="3806" actId="478"/>
          <ac:spMkLst>
            <pc:docMk/>
            <pc:sldMk cId="2382884762" sldId="1173"/>
            <ac:spMk id="112" creationId="{D9C90FEB-6E1F-0924-803F-E0459C3DDBA7}"/>
          </ac:spMkLst>
        </pc:spChg>
        <pc:spChg chg="del">
          <ac:chgData name="Siegbert Rudolph" userId="2af4d44886c067cc" providerId="LiveId" clId="{C6BCCB6F-3D1A-4410-8055-51E9839771F8}" dt="2023-04-22T11:55:35.003" v="3793" actId="478"/>
          <ac:spMkLst>
            <pc:docMk/>
            <pc:sldMk cId="2382884762" sldId="1173"/>
            <ac:spMk id="113" creationId="{0B6A13B6-0D51-8373-59D9-179A78AB45DE}"/>
          </ac:spMkLst>
        </pc:spChg>
        <pc:spChg chg="del">
          <ac:chgData name="Siegbert Rudolph" userId="2af4d44886c067cc" providerId="LiveId" clId="{C6BCCB6F-3D1A-4410-8055-51E9839771F8}" dt="2023-04-22T11:57:28.154" v="3811" actId="478"/>
          <ac:spMkLst>
            <pc:docMk/>
            <pc:sldMk cId="2382884762" sldId="1173"/>
            <ac:spMk id="114" creationId="{658D87D5-90A4-A319-189C-9D821A0616D6}"/>
          </ac:spMkLst>
        </pc:spChg>
        <pc:spChg chg="del">
          <ac:chgData name="Siegbert Rudolph" userId="2af4d44886c067cc" providerId="LiveId" clId="{C6BCCB6F-3D1A-4410-8055-51E9839771F8}" dt="2023-04-22T11:55:35.003" v="3793" actId="478"/>
          <ac:spMkLst>
            <pc:docMk/>
            <pc:sldMk cId="2382884762" sldId="1173"/>
            <ac:spMk id="117" creationId="{E9214B32-E6C4-52E5-9922-9EA79AF185C8}"/>
          </ac:spMkLst>
        </pc:spChg>
        <pc:spChg chg="add del">
          <ac:chgData name="Siegbert Rudolph" userId="2af4d44886c067cc" providerId="LiveId" clId="{C6BCCB6F-3D1A-4410-8055-51E9839771F8}" dt="2023-04-22T11:58:19.750" v="3822" actId="478"/>
          <ac:spMkLst>
            <pc:docMk/>
            <pc:sldMk cId="2382884762" sldId="1173"/>
            <ac:spMk id="118" creationId="{F038F5ED-BB3A-2301-65AE-DA278D8B8900}"/>
          </ac:spMkLst>
        </pc:spChg>
        <pc:spChg chg="del">
          <ac:chgData name="Siegbert Rudolph" userId="2af4d44886c067cc" providerId="LiveId" clId="{C6BCCB6F-3D1A-4410-8055-51E9839771F8}" dt="2023-04-22T11:57:13.684" v="3810" actId="478"/>
          <ac:spMkLst>
            <pc:docMk/>
            <pc:sldMk cId="2382884762" sldId="1173"/>
            <ac:spMk id="119" creationId="{40BC52F4-ECC1-06E3-2498-9966B2D7CA5B}"/>
          </ac:spMkLst>
        </pc:spChg>
        <pc:spChg chg="add del">
          <ac:chgData name="Siegbert Rudolph" userId="2af4d44886c067cc" providerId="LiveId" clId="{C6BCCB6F-3D1A-4410-8055-51E9839771F8}" dt="2023-04-22T11:58:19.750" v="3822" actId="478"/>
          <ac:spMkLst>
            <pc:docMk/>
            <pc:sldMk cId="2382884762" sldId="1173"/>
            <ac:spMk id="120" creationId="{7FC0CBD6-1CA4-4409-BDA5-401A64CD2A01}"/>
          </ac:spMkLst>
        </pc:spChg>
        <pc:spChg chg="del">
          <ac:chgData name="Siegbert Rudolph" userId="2af4d44886c067cc" providerId="LiveId" clId="{C6BCCB6F-3D1A-4410-8055-51E9839771F8}" dt="2023-04-22T11:55:35.003" v="3793" actId="478"/>
          <ac:spMkLst>
            <pc:docMk/>
            <pc:sldMk cId="2382884762" sldId="1173"/>
            <ac:spMk id="121" creationId="{E7C7F3FD-466D-9084-85C1-77A4795787A5}"/>
          </ac:spMkLst>
        </pc:spChg>
        <pc:spChg chg="del">
          <ac:chgData name="Siegbert Rudolph" userId="2af4d44886c067cc" providerId="LiveId" clId="{C6BCCB6F-3D1A-4410-8055-51E9839771F8}" dt="2023-04-22T11:57:28.154" v="3811" actId="478"/>
          <ac:spMkLst>
            <pc:docMk/>
            <pc:sldMk cId="2382884762" sldId="1173"/>
            <ac:spMk id="122" creationId="{A3F90705-4F2C-E36A-DAD8-D992BA89CDC0}"/>
          </ac:spMkLst>
        </pc:spChg>
        <pc:spChg chg="add del">
          <ac:chgData name="Siegbert Rudolph" userId="2af4d44886c067cc" providerId="LiveId" clId="{C6BCCB6F-3D1A-4410-8055-51E9839771F8}" dt="2023-04-22T11:58:19.750" v="3822" actId="478"/>
          <ac:spMkLst>
            <pc:docMk/>
            <pc:sldMk cId="2382884762" sldId="1173"/>
            <ac:spMk id="123" creationId="{B5313EC7-E5EC-BEFC-B126-2B2EC1CED382}"/>
          </ac:spMkLst>
        </pc:spChg>
        <pc:spChg chg="add del">
          <ac:chgData name="Siegbert Rudolph" userId="2af4d44886c067cc" providerId="LiveId" clId="{C6BCCB6F-3D1A-4410-8055-51E9839771F8}" dt="2023-04-22T11:58:19.750" v="3822" actId="478"/>
          <ac:spMkLst>
            <pc:docMk/>
            <pc:sldMk cId="2382884762" sldId="1173"/>
            <ac:spMk id="124" creationId="{26F8CB1B-812A-ECA4-A046-B195AEEB8867}"/>
          </ac:spMkLst>
        </pc:spChg>
        <pc:spChg chg="del">
          <ac:chgData name="Siegbert Rudolph" userId="2af4d44886c067cc" providerId="LiveId" clId="{C6BCCB6F-3D1A-4410-8055-51E9839771F8}" dt="2023-04-22T11:55:35.003" v="3793" actId="478"/>
          <ac:spMkLst>
            <pc:docMk/>
            <pc:sldMk cId="2382884762" sldId="1173"/>
            <ac:spMk id="125" creationId="{14E2F14C-BA39-B7D1-D107-ABA271E1B0A5}"/>
          </ac:spMkLst>
        </pc:spChg>
        <pc:spChg chg="del">
          <ac:chgData name="Siegbert Rudolph" userId="2af4d44886c067cc" providerId="LiveId" clId="{C6BCCB6F-3D1A-4410-8055-51E9839771F8}" dt="2023-04-22T11:57:28.154" v="3811" actId="478"/>
          <ac:spMkLst>
            <pc:docMk/>
            <pc:sldMk cId="2382884762" sldId="1173"/>
            <ac:spMk id="126" creationId="{217948FD-057B-9F0E-8933-A748C1E0FDA1}"/>
          </ac:spMkLst>
        </pc:spChg>
        <pc:spChg chg="add del">
          <ac:chgData name="Siegbert Rudolph" userId="2af4d44886c067cc" providerId="LiveId" clId="{C6BCCB6F-3D1A-4410-8055-51E9839771F8}" dt="2023-04-22T11:58:19.750" v="3822" actId="478"/>
          <ac:spMkLst>
            <pc:docMk/>
            <pc:sldMk cId="2382884762" sldId="1173"/>
            <ac:spMk id="127" creationId="{5FF2007D-564B-556C-BFDE-8AC18C2969CE}"/>
          </ac:spMkLst>
        </pc:spChg>
        <pc:spChg chg="add del">
          <ac:chgData name="Siegbert Rudolph" userId="2af4d44886c067cc" providerId="LiveId" clId="{C6BCCB6F-3D1A-4410-8055-51E9839771F8}" dt="2023-04-22T11:58:19.750" v="3822" actId="478"/>
          <ac:spMkLst>
            <pc:docMk/>
            <pc:sldMk cId="2382884762" sldId="1173"/>
            <ac:spMk id="128" creationId="{3CDCB15F-A19C-0120-183E-1D39057F8B71}"/>
          </ac:spMkLst>
        </pc:spChg>
        <pc:spChg chg="del">
          <ac:chgData name="Siegbert Rudolph" userId="2af4d44886c067cc" providerId="LiveId" clId="{C6BCCB6F-3D1A-4410-8055-51E9839771F8}" dt="2023-04-22T11:55:35.003" v="3793" actId="478"/>
          <ac:spMkLst>
            <pc:docMk/>
            <pc:sldMk cId="2382884762" sldId="1173"/>
            <ac:spMk id="129" creationId="{CE25D30E-A749-8191-0CA3-F6053B58E991}"/>
          </ac:spMkLst>
        </pc:spChg>
        <pc:spChg chg="add del">
          <ac:chgData name="Siegbert Rudolph" userId="2af4d44886c067cc" providerId="LiveId" clId="{C6BCCB6F-3D1A-4410-8055-51E9839771F8}" dt="2023-04-22T11:58:19.750" v="3822" actId="478"/>
          <ac:spMkLst>
            <pc:docMk/>
            <pc:sldMk cId="2382884762" sldId="1173"/>
            <ac:spMk id="130" creationId="{54A2739B-3CB6-DCFB-6DD1-B2A662B128F7}"/>
          </ac:spMkLst>
        </pc:spChg>
        <pc:spChg chg="del">
          <ac:chgData name="Siegbert Rudolph" userId="2af4d44886c067cc" providerId="LiveId" clId="{C6BCCB6F-3D1A-4410-8055-51E9839771F8}" dt="2023-04-22T11:55:35.003" v="3793" actId="478"/>
          <ac:spMkLst>
            <pc:docMk/>
            <pc:sldMk cId="2382884762" sldId="1173"/>
            <ac:spMk id="131" creationId="{6A67312C-286A-1C0B-845E-FC426CB33E1A}"/>
          </ac:spMkLst>
        </pc:spChg>
        <pc:spChg chg="add del">
          <ac:chgData name="Siegbert Rudolph" userId="2af4d44886c067cc" providerId="LiveId" clId="{C6BCCB6F-3D1A-4410-8055-51E9839771F8}" dt="2023-04-22T11:58:19.750" v="3822" actId="478"/>
          <ac:spMkLst>
            <pc:docMk/>
            <pc:sldMk cId="2382884762" sldId="1173"/>
            <ac:spMk id="132" creationId="{0055C721-CEBF-D1E6-7B9A-E6C3023AA09D}"/>
          </ac:spMkLst>
        </pc:spChg>
        <pc:spChg chg="del">
          <ac:chgData name="Siegbert Rudolph" userId="2af4d44886c067cc" providerId="LiveId" clId="{C6BCCB6F-3D1A-4410-8055-51E9839771F8}" dt="2023-04-22T11:55:35.003" v="3793" actId="478"/>
          <ac:spMkLst>
            <pc:docMk/>
            <pc:sldMk cId="2382884762" sldId="1173"/>
            <ac:spMk id="133" creationId="{F1E34A2C-1E4E-7253-497B-986E3ADCC59A}"/>
          </ac:spMkLst>
        </pc:spChg>
        <pc:spChg chg="add del">
          <ac:chgData name="Siegbert Rudolph" userId="2af4d44886c067cc" providerId="LiveId" clId="{C6BCCB6F-3D1A-4410-8055-51E9839771F8}" dt="2023-04-22T11:58:19.750" v="3822" actId="478"/>
          <ac:spMkLst>
            <pc:docMk/>
            <pc:sldMk cId="2382884762" sldId="1173"/>
            <ac:spMk id="134" creationId="{3181328F-D34B-37DC-9DAF-89EA95E47A3D}"/>
          </ac:spMkLst>
        </pc:spChg>
        <pc:spChg chg="del">
          <ac:chgData name="Siegbert Rudolph" userId="2af4d44886c067cc" providerId="LiveId" clId="{C6BCCB6F-3D1A-4410-8055-51E9839771F8}" dt="2023-04-22T11:57:28.154" v="3811" actId="478"/>
          <ac:spMkLst>
            <pc:docMk/>
            <pc:sldMk cId="2382884762" sldId="1173"/>
            <ac:spMk id="135" creationId="{4973B6B2-0F8F-4EFB-87EC-F9A3BA3B984B}"/>
          </ac:spMkLst>
        </pc:spChg>
        <pc:spChg chg="del">
          <ac:chgData name="Siegbert Rudolph" userId="2af4d44886c067cc" providerId="LiveId" clId="{C6BCCB6F-3D1A-4410-8055-51E9839771F8}" dt="2023-04-22T11:57:28.154" v="3811" actId="478"/>
          <ac:spMkLst>
            <pc:docMk/>
            <pc:sldMk cId="2382884762" sldId="1173"/>
            <ac:spMk id="136" creationId="{52E15064-2ED5-EB03-C637-94CC236F31D8}"/>
          </ac:spMkLst>
        </pc:spChg>
        <pc:spChg chg="del">
          <ac:chgData name="Siegbert Rudolph" userId="2af4d44886c067cc" providerId="LiveId" clId="{C6BCCB6F-3D1A-4410-8055-51E9839771F8}" dt="2023-04-22T11:55:29.500" v="3792" actId="478"/>
          <ac:spMkLst>
            <pc:docMk/>
            <pc:sldMk cId="2382884762" sldId="1173"/>
            <ac:spMk id="137" creationId="{C4046800-C420-7025-23A9-C577DFDBEC07}"/>
          </ac:spMkLst>
        </pc:spChg>
        <pc:spChg chg="del">
          <ac:chgData name="Siegbert Rudolph" userId="2af4d44886c067cc" providerId="LiveId" clId="{C6BCCB6F-3D1A-4410-8055-51E9839771F8}" dt="2023-04-22T11:55:29.500" v="3792" actId="478"/>
          <ac:spMkLst>
            <pc:docMk/>
            <pc:sldMk cId="2382884762" sldId="1173"/>
            <ac:spMk id="138" creationId="{AFF301B5-ED24-9EF3-CDEC-F96FA11B77FB}"/>
          </ac:spMkLst>
        </pc:spChg>
        <pc:spChg chg="del">
          <ac:chgData name="Siegbert Rudolph" userId="2af4d44886c067cc" providerId="LiveId" clId="{C6BCCB6F-3D1A-4410-8055-51E9839771F8}" dt="2023-04-22T11:56:17.034" v="3799" actId="478"/>
          <ac:spMkLst>
            <pc:docMk/>
            <pc:sldMk cId="2382884762" sldId="1173"/>
            <ac:spMk id="139" creationId="{D578832E-BCDC-EB58-85A2-C12D94B0919B}"/>
          </ac:spMkLst>
        </pc:spChg>
        <pc:spChg chg="mod">
          <ac:chgData name="Siegbert Rudolph" userId="2af4d44886c067cc" providerId="LiveId" clId="{C6BCCB6F-3D1A-4410-8055-51E9839771F8}" dt="2023-04-22T12:12:24.875" v="3988" actId="113"/>
          <ac:spMkLst>
            <pc:docMk/>
            <pc:sldMk cId="2382884762" sldId="1173"/>
            <ac:spMk id="140" creationId="{A5730C6D-C0D4-21FF-B894-1874808BE76C}"/>
          </ac:spMkLst>
        </pc:spChg>
        <pc:spChg chg="del">
          <ac:chgData name="Siegbert Rudolph" userId="2af4d44886c067cc" providerId="LiveId" clId="{C6BCCB6F-3D1A-4410-8055-51E9839771F8}" dt="2023-04-22T11:56:54.219" v="3808" actId="478"/>
          <ac:spMkLst>
            <pc:docMk/>
            <pc:sldMk cId="2382884762" sldId="1173"/>
            <ac:spMk id="141" creationId="{E83CE5CB-D4C4-2215-A2FD-9E7277E2C781}"/>
          </ac:spMkLst>
        </pc:spChg>
        <pc:spChg chg="del">
          <ac:chgData name="Siegbert Rudolph" userId="2af4d44886c067cc" providerId="LiveId" clId="{C6BCCB6F-3D1A-4410-8055-51E9839771F8}" dt="2023-04-22T11:55:29.500" v="3792" actId="478"/>
          <ac:spMkLst>
            <pc:docMk/>
            <pc:sldMk cId="2382884762" sldId="1173"/>
            <ac:spMk id="142" creationId="{ED91E6A1-9CB1-DF0A-8133-A424BA021E30}"/>
          </ac:spMkLst>
        </pc:spChg>
        <pc:spChg chg="del">
          <ac:chgData name="Siegbert Rudolph" userId="2af4d44886c067cc" providerId="LiveId" clId="{C6BCCB6F-3D1A-4410-8055-51E9839771F8}" dt="2023-04-22T11:56:54.219" v="3808" actId="478"/>
          <ac:spMkLst>
            <pc:docMk/>
            <pc:sldMk cId="2382884762" sldId="1173"/>
            <ac:spMk id="144" creationId="{54A0AED4-581F-B462-95AA-6CFADDBA2A06}"/>
          </ac:spMkLst>
        </pc:spChg>
        <pc:spChg chg="del">
          <ac:chgData name="Siegbert Rudolph" userId="2af4d44886c067cc" providerId="LiveId" clId="{C6BCCB6F-3D1A-4410-8055-51E9839771F8}" dt="2023-04-22T11:56:54.219" v="3808" actId="478"/>
          <ac:spMkLst>
            <pc:docMk/>
            <pc:sldMk cId="2382884762" sldId="1173"/>
            <ac:spMk id="145" creationId="{3DFF0703-90EC-E07F-BFED-8B944B476B1B}"/>
          </ac:spMkLst>
        </pc:spChg>
        <pc:spChg chg="mod">
          <ac:chgData name="Siegbert Rudolph" userId="2af4d44886c067cc" providerId="LiveId" clId="{C6BCCB6F-3D1A-4410-8055-51E9839771F8}" dt="2023-04-22T12:12:24.875" v="3988" actId="113"/>
          <ac:spMkLst>
            <pc:docMk/>
            <pc:sldMk cId="2382884762" sldId="1173"/>
            <ac:spMk id="146" creationId="{4179C103-4F27-00F8-DB8F-22FA37893F0B}"/>
          </ac:spMkLst>
        </pc:spChg>
        <pc:spChg chg="del">
          <ac:chgData name="Siegbert Rudolph" userId="2af4d44886c067cc" providerId="LiveId" clId="{C6BCCB6F-3D1A-4410-8055-51E9839771F8}" dt="2023-04-22T11:56:54.219" v="3808" actId="478"/>
          <ac:spMkLst>
            <pc:docMk/>
            <pc:sldMk cId="2382884762" sldId="1173"/>
            <ac:spMk id="147" creationId="{B37E2D04-7AB2-96C7-0B4E-91D77412E7DF}"/>
          </ac:spMkLst>
        </pc:spChg>
        <pc:spChg chg="del">
          <ac:chgData name="Siegbert Rudolph" userId="2af4d44886c067cc" providerId="LiveId" clId="{C6BCCB6F-3D1A-4410-8055-51E9839771F8}" dt="2023-04-22T11:55:29.500" v="3792" actId="478"/>
          <ac:spMkLst>
            <pc:docMk/>
            <pc:sldMk cId="2382884762" sldId="1173"/>
            <ac:spMk id="148" creationId="{8E602C1E-010E-7D89-A246-81EDEFABA228}"/>
          </ac:spMkLst>
        </pc:spChg>
        <pc:spChg chg="del">
          <ac:chgData name="Siegbert Rudolph" userId="2af4d44886c067cc" providerId="LiveId" clId="{C6BCCB6F-3D1A-4410-8055-51E9839771F8}" dt="2023-04-22T11:56:55.839" v="3809" actId="478"/>
          <ac:spMkLst>
            <pc:docMk/>
            <pc:sldMk cId="2382884762" sldId="1173"/>
            <ac:spMk id="150" creationId="{CF514471-3673-91B7-BAAF-ABD00326F0E3}"/>
          </ac:spMkLst>
        </pc:spChg>
        <pc:spChg chg="del">
          <ac:chgData name="Siegbert Rudolph" userId="2af4d44886c067cc" providerId="LiveId" clId="{C6BCCB6F-3D1A-4410-8055-51E9839771F8}" dt="2023-04-22T11:57:28.154" v="3811" actId="478"/>
          <ac:spMkLst>
            <pc:docMk/>
            <pc:sldMk cId="2382884762" sldId="1173"/>
            <ac:spMk id="151" creationId="{C34B8859-1F4B-32B3-EA47-6EDCA6A02A2F}"/>
          </ac:spMkLst>
        </pc:spChg>
        <pc:spChg chg="add del">
          <ac:chgData name="Siegbert Rudolph" userId="2af4d44886c067cc" providerId="LiveId" clId="{C6BCCB6F-3D1A-4410-8055-51E9839771F8}" dt="2023-04-22T11:58:19.750" v="3822" actId="478"/>
          <ac:spMkLst>
            <pc:docMk/>
            <pc:sldMk cId="2382884762" sldId="1173"/>
            <ac:spMk id="152" creationId="{040D26FC-6A52-2CA0-F81B-11D4F50FC1AD}"/>
          </ac:spMkLst>
        </pc:spChg>
        <pc:spChg chg="del">
          <ac:chgData name="Siegbert Rudolph" userId="2af4d44886c067cc" providerId="LiveId" clId="{C6BCCB6F-3D1A-4410-8055-51E9839771F8}" dt="2023-04-22T11:56:17.034" v="3799" actId="478"/>
          <ac:spMkLst>
            <pc:docMk/>
            <pc:sldMk cId="2382884762" sldId="1173"/>
            <ac:spMk id="153" creationId="{FD1BC391-852D-9E04-D325-7BFD811E9154}"/>
          </ac:spMkLst>
        </pc:spChg>
        <pc:spChg chg="del">
          <ac:chgData name="Siegbert Rudolph" userId="2af4d44886c067cc" providerId="LiveId" clId="{C6BCCB6F-3D1A-4410-8055-51E9839771F8}" dt="2023-04-22T11:56:54.219" v="3808" actId="478"/>
          <ac:spMkLst>
            <pc:docMk/>
            <pc:sldMk cId="2382884762" sldId="1173"/>
            <ac:spMk id="154" creationId="{1DEFAB51-B111-F2F7-4EA4-A5C7A0B3C29D}"/>
          </ac:spMkLst>
        </pc:spChg>
        <pc:spChg chg="del">
          <ac:chgData name="Siegbert Rudolph" userId="2af4d44886c067cc" providerId="LiveId" clId="{C6BCCB6F-3D1A-4410-8055-51E9839771F8}" dt="2023-04-22T11:56:54.219" v="3808" actId="478"/>
          <ac:spMkLst>
            <pc:docMk/>
            <pc:sldMk cId="2382884762" sldId="1173"/>
            <ac:spMk id="155" creationId="{27B83906-4981-EEB7-A41B-9DDCD70B444C}"/>
          </ac:spMkLst>
        </pc:spChg>
        <pc:spChg chg="del">
          <ac:chgData name="Siegbert Rudolph" userId="2af4d44886c067cc" providerId="LiveId" clId="{C6BCCB6F-3D1A-4410-8055-51E9839771F8}" dt="2023-04-22T11:55:35.003" v="3793" actId="478"/>
          <ac:spMkLst>
            <pc:docMk/>
            <pc:sldMk cId="2382884762" sldId="1173"/>
            <ac:spMk id="163" creationId="{FE8304F8-1887-5E95-FD71-9C4F4528A69E}"/>
          </ac:spMkLst>
        </pc:spChg>
        <pc:spChg chg="mod">
          <ac:chgData name="Siegbert Rudolph" userId="2af4d44886c067cc" providerId="LiveId" clId="{C6BCCB6F-3D1A-4410-8055-51E9839771F8}" dt="2023-04-22T12:12:24.875" v="3988" actId="113"/>
          <ac:spMkLst>
            <pc:docMk/>
            <pc:sldMk cId="2382884762" sldId="1173"/>
            <ac:spMk id="164" creationId="{B106602C-4371-97A9-CA76-F7EF46E6BC38}"/>
          </ac:spMkLst>
        </pc:spChg>
        <pc:spChg chg="del">
          <ac:chgData name="Siegbert Rudolph" userId="2af4d44886c067cc" providerId="LiveId" clId="{C6BCCB6F-3D1A-4410-8055-51E9839771F8}" dt="2023-04-22T11:55:35.003" v="3793" actId="478"/>
          <ac:spMkLst>
            <pc:docMk/>
            <pc:sldMk cId="2382884762" sldId="1173"/>
            <ac:spMk id="165" creationId="{E524A980-DDBE-8286-784A-0156FA5CD471}"/>
          </ac:spMkLst>
        </pc:spChg>
        <pc:spChg chg="del">
          <ac:chgData name="Siegbert Rudolph" userId="2af4d44886c067cc" providerId="LiveId" clId="{C6BCCB6F-3D1A-4410-8055-51E9839771F8}" dt="2023-04-22T11:58:35.306" v="3826" actId="478"/>
          <ac:spMkLst>
            <pc:docMk/>
            <pc:sldMk cId="2382884762" sldId="1173"/>
            <ac:spMk id="167" creationId="{5AFAB21D-C7AD-B690-966E-9EBE61AB6B2A}"/>
          </ac:spMkLst>
        </pc:spChg>
        <pc:spChg chg="add del">
          <ac:chgData name="Siegbert Rudolph" userId="2af4d44886c067cc" providerId="LiveId" clId="{C6BCCB6F-3D1A-4410-8055-51E9839771F8}" dt="2023-04-22T11:58:29.082" v="3824" actId="478"/>
          <ac:spMkLst>
            <pc:docMk/>
            <pc:sldMk cId="2382884762" sldId="1173"/>
            <ac:spMk id="168" creationId="{72F7A44D-47E5-2B7F-192D-9B23E0298726}"/>
          </ac:spMkLst>
        </pc:spChg>
        <pc:spChg chg="mod">
          <ac:chgData name="Siegbert Rudolph" userId="2af4d44886c067cc" providerId="LiveId" clId="{C6BCCB6F-3D1A-4410-8055-51E9839771F8}" dt="2023-04-22T12:12:24.875" v="3988" actId="113"/>
          <ac:spMkLst>
            <pc:docMk/>
            <pc:sldMk cId="2382884762" sldId="1173"/>
            <ac:spMk id="169" creationId="{07E9DF0F-DE91-C35C-1944-65A727DAD9A1}"/>
          </ac:spMkLst>
        </pc:spChg>
        <pc:spChg chg="del">
          <ac:chgData name="Siegbert Rudolph" userId="2af4d44886c067cc" providerId="LiveId" clId="{C6BCCB6F-3D1A-4410-8055-51E9839771F8}" dt="2023-04-22T11:55:35.003" v="3793" actId="478"/>
          <ac:spMkLst>
            <pc:docMk/>
            <pc:sldMk cId="2382884762" sldId="1173"/>
            <ac:spMk id="170" creationId="{2AC1D673-A9BD-EC00-81D7-48A061A451DA}"/>
          </ac:spMkLst>
        </pc:spChg>
        <pc:spChg chg="del">
          <ac:chgData name="Siegbert Rudolph" userId="2af4d44886c067cc" providerId="LiveId" clId="{C6BCCB6F-3D1A-4410-8055-51E9839771F8}" dt="2023-04-22T11:57:31.538" v="3812" actId="478"/>
          <ac:spMkLst>
            <pc:docMk/>
            <pc:sldMk cId="2382884762" sldId="1173"/>
            <ac:spMk id="171" creationId="{9D224F4E-B085-0FC5-2E62-0427AA4F33EB}"/>
          </ac:spMkLst>
        </pc:spChg>
        <pc:spChg chg="add del">
          <ac:chgData name="Siegbert Rudolph" userId="2af4d44886c067cc" providerId="LiveId" clId="{C6BCCB6F-3D1A-4410-8055-51E9839771F8}" dt="2023-04-22T11:58:29.082" v="3824" actId="478"/>
          <ac:spMkLst>
            <pc:docMk/>
            <pc:sldMk cId="2382884762" sldId="1173"/>
            <ac:spMk id="172" creationId="{D484F53B-68B9-0191-A276-F9BD3133C94F}"/>
          </ac:spMkLst>
        </pc:spChg>
        <pc:spChg chg="add del">
          <ac:chgData name="Siegbert Rudolph" userId="2af4d44886c067cc" providerId="LiveId" clId="{C6BCCB6F-3D1A-4410-8055-51E9839771F8}" dt="2023-04-22T11:58:29.082" v="3824" actId="478"/>
          <ac:spMkLst>
            <pc:docMk/>
            <pc:sldMk cId="2382884762" sldId="1173"/>
            <ac:spMk id="173" creationId="{A2E24848-7DB5-5E29-7A18-25A9FE4AD203}"/>
          </ac:spMkLst>
        </pc:spChg>
        <pc:spChg chg="del">
          <ac:chgData name="Siegbert Rudolph" userId="2af4d44886c067cc" providerId="LiveId" clId="{C6BCCB6F-3D1A-4410-8055-51E9839771F8}" dt="2023-04-22T11:55:35.003" v="3793" actId="478"/>
          <ac:spMkLst>
            <pc:docMk/>
            <pc:sldMk cId="2382884762" sldId="1173"/>
            <ac:spMk id="174" creationId="{84E3B9B7-F2D3-5926-EF7C-508813EB987A}"/>
          </ac:spMkLst>
        </pc:spChg>
        <pc:spChg chg="del">
          <ac:chgData name="Siegbert Rudolph" userId="2af4d44886c067cc" providerId="LiveId" clId="{C6BCCB6F-3D1A-4410-8055-51E9839771F8}" dt="2023-04-22T11:57:28.154" v="3811" actId="478"/>
          <ac:spMkLst>
            <pc:docMk/>
            <pc:sldMk cId="2382884762" sldId="1173"/>
            <ac:spMk id="175" creationId="{723000F2-E1C8-2E83-0DB0-E706EFACD440}"/>
          </ac:spMkLst>
        </pc:spChg>
        <pc:spChg chg="add del">
          <ac:chgData name="Siegbert Rudolph" userId="2af4d44886c067cc" providerId="LiveId" clId="{C6BCCB6F-3D1A-4410-8055-51E9839771F8}" dt="2023-04-22T11:58:19.750" v="3822" actId="478"/>
          <ac:spMkLst>
            <pc:docMk/>
            <pc:sldMk cId="2382884762" sldId="1173"/>
            <ac:spMk id="176" creationId="{43E762DE-96B2-3124-4873-F1E95E835FF9}"/>
          </ac:spMkLst>
        </pc:spChg>
        <pc:spChg chg="add del">
          <ac:chgData name="Siegbert Rudolph" userId="2af4d44886c067cc" providerId="LiveId" clId="{C6BCCB6F-3D1A-4410-8055-51E9839771F8}" dt="2023-04-22T11:58:29.082" v="3824" actId="478"/>
          <ac:spMkLst>
            <pc:docMk/>
            <pc:sldMk cId="2382884762" sldId="1173"/>
            <ac:spMk id="177" creationId="{2B46F5A1-B7FC-59DD-10D5-FC61272DB69C}"/>
          </ac:spMkLst>
        </pc:spChg>
        <pc:spChg chg="del">
          <ac:chgData name="Siegbert Rudolph" userId="2af4d44886c067cc" providerId="LiveId" clId="{C6BCCB6F-3D1A-4410-8055-51E9839771F8}" dt="2023-04-22T11:55:35.003" v="3793" actId="478"/>
          <ac:spMkLst>
            <pc:docMk/>
            <pc:sldMk cId="2382884762" sldId="1173"/>
            <ac:spMk id="178" creationId="{07D0632D-1AEE-C602-7B0F-7B840AA8D1FC}"/>
          </ac:spMkLst>
        </pc:spChg>
        <pc:spChg chg="del">
          <ac:chgData name="Siegbert Rudolph" userId="2af4d44886c067cc" providerId="LiveId" clId="{C6BCCB6F-3D1A-4410-8055-51E9839771F8}" dt="2023-04-22T11:56:45.352" v="3806" actId="478"/>
          <ac:spMkLst>
            <pc:docMk/>
            <pc:sldMk cId="2382884762" sldId="1173"/>
            <ac:spMk id="179" creationId="{066D8FFD-5ABF-1A01-4160-8D266989F961}"/>
          </ac:spMkLst>
        </pc:spChg>
        <pc:spChg chg="del">
          <ac:chgData name="Siegbert Rudolph" userId="2af4d44886c067cc" providerId="LiveId" clId="{C6BCCB6F-3D1A-4410-8055-51E9839771F8}" dt="2023-04-22T11:56:54.219" v="3808" actId="478"/>
          <ac:spMkLst>
            <pc:docMk/>
            <pc:sldMk cId="2382884762" sldId="1173"/>
            <ac:spMk id="180" creationId="{7F86FD38-7879-1DD8-C5FF-D58F19B0D8D7}"/>
          </ac:spMkLst>
        </pc:spChg>
        <pc:spChg chg="add del">
          <ac:chgData name="Siegbert Rudolph" userId="2af4d44886c067cc" providerId="LiveId" clId="{C6BCCB6F-3D1A-4410-8055-51E9839771F8}" dt="2023-04-22T11:58:29.082" v="3824" actId="478"/>
          <ac:spMkLst>
            <pc:docMk/>
            <pc:sldMk cId="2382884762" sldId="1173"/>
            <ac:spMk id="181" creationId="{D08D46B9-BBD8-465D-9A94-CAF170C61376}"/>
          </ac:spMkLst>
        </pc:spChg>
        <pc:spChg chg="del">
          <ac:chgData name="Siegbert Rudolph" userId="2af4d44886c067cc" providerId="LiveId" clId="{C6BCCB6F-3D1A-4410-8055-51E9839771F8}" dt="2023-04-22T11:55:35.003" v="3793" actId="478"/>
          <ac:spMkLst>
            <pc:docMk/>
            <pc:sldMk cId="2382884762" sldId="1173"/>
            <ac:spMk id="182" creationId="{8161C103-D43E-39F4-0620-85E1758EAF88}"/>
          </ac:spMkLst>
        </pc:spChg>
        <pc:spChg chg="del">
          <ac:chgData name="Siegbert Rudolph" userId="2af4d44886c067cc" providerId="LiveId" clId="{C6BCCB6F-3D1A-4410-8055-51E9839771F8}" dt="2023-04-22T11:57:31.538" v="3812" actId="478"/>
          <ac:spMkLst>
            <pc:docMk/>
            <pc:sldMk cId="2382884762" sldId="1173"/>
            <ac:spMk id="183" creationId="{E68681FE-C534-E490-0084-58F392E11A84}"/>
          </ac:spMkLst>
        </pc:spChg>
        <pc:spChg chg="mod">
          <ac:chgData name="Siegbert Rudolph" userId="2af4d44886c067cc" providerId="LiveId" clId="{C6BCCB6F-3D1A-4410-8055-51E9839771F8}" dt="2023-04-22T12:12:24.875" v="3988" actId="113"/>
          <ac:spMkLst>
            <pc:docMk/>
            <pc:sldMk cId="2382884762" sldId="1173"/>
            <ac:spMk id="186" creationId="{CFF58D08-CCE0-57A8-FA07-F0CB078DF4B9}"/>
          </ac:spMkLst>
        </pc:spChg>
        <pc:spChg chg="mod">
          <ac:chgData name="Siegbert Rudolph" userId="2af4d44886c067cc" providerId="LiveId" clId="{C6BCCB6F-3D1A-4410-8055-51E9839771F8}" dt="2023-04-22T12:12:24.875" v="3988" actId="113"/>
          <ac:spMkLst>
            <pc:docMk/>
            <pc:sldMk cId="2382884762" sldId="1173"/>
            <ac:spMk id="187" creationId="{97D569FC-C603-9790-8EBF-111BC0DCF99B}"/>
          </ac:spMkLst>
        </pc:spChg>
        <pc:spChg chg="del">
          <ac:chgData name="Siegbert Rudolph" userId="2af4d44886c067cc" providerId="LiveId" clId="{C6BCCB6F-3D1A-4410-8055-51E9839771F8}" dt="2023-04-22T11:57:28.154" v="3811" actId="478"/>
          <ac:spMkLst>
            <pc:docMk/>
            <pc:sldMk cId="2382884762" sldId="1173"/>
            <ac:spMk id="188" creationId="{151206BA-8CE0-53D1-5F96-11FB5BF1F6AC}"/>
          </ac:spMkLst>
        </pc:spChg>
        <pc:spChg chg="del">
          <ac:chgData name="Siegbert Rudolph" userId="2af4d44886c067cc" providerId="LiveId" clId="{C6BCCB6F-3D1A-4410-8055-51E9839771F8}" dt="2023-04-22T11:56:22.669" v="3801" actId="478"/>
          <ac:spMkLst>
            <pc:docMk/>
            <pc:sldMk cId="2382884762" sldId="1173"/>
            <ac:spMk id="190" creationId="{DADF0ACA-BDBD-87C0-32CA-AA86611128E1}"/>
          </ac:spMkLst>
        </pc:spChg>
        <pc:spChg chg="del">
          <ac:chgData name="Siegbert Rudolph" userId="2af4d44886c067cc" providerId="LiveId" clId="{C6BCCB6F-3D1A-4410-8055-51E9839771F8}" dt="2023-04-22T11:57:28.154" v="3811" actId="478"/>
          <ac:spMkLst>
            <pc:docMk/>
            <pc:sldMk cId="2382884762" sldId="1173"/>
            <ac:spMk id="193" creationId="{037E945B-B2EA-FFD3-8920-83C1CC561DEB}"/>
          </ac:spMkLst>
        </pc:spChg>
        <pc:spChg chg="del">
          <ac:chgData name="Siegbert Rudolph" userId="2af4d44886c067cc" providerId="LiveId" clId="{C6BCCB6F-3D1A-4410-8055-51E9839771F8}" dt="2023-04-22T11:56:54.219" v="3808" actId="478"/>
          <ac:spMkLst>
            <pc:docMk/>
            <pc:sldMk cId="2382884762" sldId="1173"/>
            <ac:spMk id="194" creationId="{B0995EF5-4749-2C7C-3EE6-35A535769386}"/>
          </ac:spMkLst>
        </pc:spChg>
        <pc:spChg chg="del">
          <ac:chgData name="Siegbert Rudolph" userId="2af4d44886c067cc" providerId="LiveId" clId="{C6BCCB6F-3D1A-4410-8055-51E9839771F8}" dt="2023-04-22T11:56:55.839" v="3809" actId="478"/>
          <ac:spMkLst>
            <pc:docMk/>
            <pc:sldMk cId="2382884762" sldId="1173"/>
            <ac:spMk id="195" creationId="{6107F283-52DB-0254-8EA4-D36AE5E28078}"/>
          </ac:spMkLst>
        </pc:spChg>
        <pc:spChg chg="add del">
          <ac:chgData name="Siegbert Rudolph" userId="2af4d44886c067cc" providerId="LiveId" clId="{C6BCCB6F-3D1A-4410-8055-51E9839771F8}" dt="2023-04-22T11:58:19.750" v="3822" actId="478"/>
          <ac:spMkLst>
            <pc:docMk/>
            <pc:sldMk cId="2382884762" sldId="1173"/>
            <ac:spMk id="196" creationId="{99148FAD-C715-D250-D5C4-FE9BA2451B15}"/>
          </ac:spMkLst>
        </pc:spChg>
        <pc:spChg chg="add del">
          <ac:chgData name="Siegbert Rudolph" userId="2af4d44886c067cc" providerId="LiveId" clId="{C6BCCB6F-3D1A-4410-8055-51E9839771F8}" dt="2023-04-22T11:58:19.750" v="3822" actId="478"/>
          <ac:spMkLst>
            <pc:docMk/>
            <pc:sldMk cId="2382884762" sldId="1173"/>
            <ac:spMk id="197" creationId="{84CD3B91-E7A8-1C49-B958-0FED5FADB894}"/>
          </ac:spMkLst>
        </pc:spChg>
        <pc:spChg chg="add del">
          <ac:chgData name="Siegbert Rudolph" userId="2af4d44886c067cc" providerId="LiveId" clId="{C6BCCB6F-3D1A-4410-8055-51E9839771F8}" dt="2023-04-22T11:58:19.750" v="3822" actId="478"/>
          <ac:spMkLst>
            <pc:docMk/>
            <pc:sldMk cId="2382884762" sldId="1173"/>
            <ac:spMk id="198" creationId="{762FF316-4346-5750-9400-56AFD48C65E6}"/>
          </ac:spMkLst>
        </pc:spChg>
        <pc:spChg chg="add del">
          <ac:chgData name="Siegbert Rudolph" userId="2af4d44886c067cc" providerId="LiveId" clId="{C6BCCB6F-3D1A-4410-8055-51E9839771F8}" dt="2023-04-22T11:58:19.750" v="3822" actId="478"/>
          <ac:spMkLst>
            <pc:docMk/>
            <pc:sldMk cId="2382884762" sldId="1173"/>
            <ac:spMk id="199" creationId="{CA609D1F-80F7-7634-5508-6730D54F8799}"/>
          </ac:spMkLst>
        </pc:spChg>
        <pc:spChg chg="add del">
          <ac:chgData name="Siegbert Rudolph" userId="2af4d44886c067cc" providerId="LiveId" clId="{C6BCCB6F-3D1A-4410-8055-51E9839771F8}" dt="2023-04-22T11:58:19.750" v="3822" actId="478"/>
          <ac:spMkLst>
            <pc:docMk/>
            <pc:sldMk cId="2382884762" sldId="1173"/>
            <ac:spMk id="200" creationId="{B2FF76BC-AEC7-F6EE-161A-B87C31979B88}"/>
          </ac:spMkLst>
        </pc:spChg>
        <pc:spChg chg="add del">
          <ac:chgData name="Siegbert Rudolph" userId="2af4d44886c067cc" providerId="LiveId" clId="{C6BCCB6F-3D1A-4410-8055-51E9839771F8}" dt="2023-04-22T11:58:19.750" v="3822" actId="478"/>
          <ac:spMkLst>
            <pc:docMk/>
            <pc:sldMk cId="2382884762" sldId="1173"/>
            <ac:spMk id="201" creationId="{6A93B20A-6E5B-200E-77F0-E33C2290EDD6}"/>
          </ac:spMkLst>
        </pc:spChg>
        <pc:spChg chg="add del">
          <ac:chgData name="Siegbert Rudolph" userId="2af4d44886c067cc" providerId="LiveId" clId="{C6BCCB6F-3D1A-4410-8055-51E9839771F8}" dt="2023-04-22T11:58:19.750" v="3822" actId="478"/>
          <ac:spMkLst>
            <pc:docMk/>
            <pc:sldMk cId="2382884762" sldId="1173"/>
            <ac:spMk id="202" creationId="{A82A2742-884D-242D-D2BB-1DF87D275B42}"/>
          </ac:spMkLst>
        </pc:spChg>
        <pc:spChg chg="del">
          <ac:chgData name="Siegbert Rudolph" userId="2af4d44886c067cc" providerId="LiveId" clId="{C6BCCB6F-3D1A-4410-8055-51E9839771F8}" dt="2023-04-22T11:55:35.003" v="3793" actId="478"/>
          <ac:spMkLst>
            <pc:docMk/>
            <pc:sldMk cId="2382884762" sldId="1173"/>
            <ac:spMk id="203" creationId="{BB053096-0E45-9EF8-B55A-8873CC50057C}"/>
          </ac:spMkLst>
        </pc:spChg>
        <pc:spChg chg="mod">
          <ac:chgData name="Siegbert Rudolph" userId="2af4d44886c067cc" providerId="LiveId" clId="{C6BCCB6F-3D1A-4410-8055-51E9839771F8}" dt="2023-04-22T12:12:24.875" v="3988" actId="113"/>
          <ac:spMkLst>
            <pc:docMk/>
            <pc:sldMk cId="2382884762" sldId="1173"/>
            <ac:spMk id="204" creationId="{6ACBEB3A-D566-500B-A1AB-0BFCADCCC1E2}"/>
          </ac:spMkLst>
        </pc:spChg>
        <pc:spChg chg="del">
          <ac:chgData name="Siegbert Rudolph" userId="2af4d44886c067cc" providerId="LiveId" clId="{C6BCCB6F-3D1A-4410-8055-51E9839771F8}" dt="2023-04-22T11:55:35.003" v="3793" actId="478"/>
          <ac:spMkLst>
            <pc:docMk/>
            <pc:sldMk cId="2382884762" sldId="1173"/>
            <ac:spMk id="205" creationId="{3F235F19-64AD-F66C-69EE-DDEC49088DB7}"/>
          </ac:spMkLst>
        </pc:spChg>
        <pc:spChg chg="del">
          <ac:chgData name="Siegbert Rudolph" userId="2af4d44886c067cc" providerId="LiveId" clId="{C6BCCB6F-3D1A-4410-8055-51E9839771F8}" dt="2023-04-22T11:58:35.306" v="3826" actId="478"/>
          <ac:spMkLst>
            <pc:docMk/>
            <pc:sldMk cId="2382884762" sldId="1173"/>
            <ac:spMk id="207" creationId="{1BBA875A-9682-A656-F733-D0A51EBB742E}"/>
          </ac:spMkLst>
        </pc:spChg>
        <pc:spChg chg="add del">
          <ac:chgData name="Siegbert Rudolph" userId="2af4d44886c067cc" providerId="LiveId" clId="{C6BCCB6F-3D1A-4410-8055-51E9839771F8}" dt="2023-04-22T11:58:23.637" v="3823" actId="478"/>
          <ac:spMkLst>
            <pc:docMk/>
            <pc:sldMk cId="2382884762" sldId="1173"/>
            <ac:spMk id="208" creationId="{B353E848-EC0F-7749-B746-B1866F8574B5}"/>
          </ac:spMkLst>
        </pc:spChg>
        <pc:spChg chg="add del mod">
          <ac:chgData name="Siegbert Rudolph" userId="2af4d44886c067cc" providerId="LiveId" clId="{C6BCCB6F-3D1A-4410-8055-51E9839771F8}" dt="2023-04-22T12:12:24.875" v="3988" actId="113"/>
          <ac:spMkLst>
            <pc:docMk/>
            <pc:sldMk cId="2382884762" sldId="1173"/>
            <ac:spMk id="209" creationId="{94CDB936-7FBC-073C-355F-ADA33E820F1D}"/>
          </ac:spMkLst>
        </pc:spChg>
        <pc:spChg chg="add del">
          <ac:chgData name="Siegbert Rudolph" userId="2af4d44886c067cc" providerId="LiveId" clId="{C6BCCB6F-3D1A-4410-8055-51E9839771F8}" dt="2023-04-22T11:58:31.660" v="3825" actId="478"/>
          <ac:spMkLst>
            <pc:docMk/>
            <pc:sldMk cId="2382884762" sldId="1173"/>
            <ac:spMk id="210" creationId="{52A33030-8684-C41F-50A8-5718512DD606}"/>
          </ac:spMkLst>
        </pc:spChg>
        <pc:spChg chg="add del">
          <ac:chgData name="Siegbert Rudolph" userId="2af4d44886c067cc" providerId="LiveId" clId="{C6BCCB6F-3D1A-4410-8055-51E9839771F8}" dt="2023-04-22T11:58:29.082" v="3824" actId="478"/>
          <ac:spMkLst>
            <pc:docMk/>
            <pc:sldMk cId="2382884762" sldId="1173"/>
            <ac:spMk id="211" creationId="{2073BB3C-A028-A465-06CF-EA9A8ED94A36}"/>
          </ac:spMkLst>
        </pc:spChg>
        <pc:spChg chg="add del">
          <ac:chgData name="Siegbert Rudolph" userId="2af4d44886c067cc" providerId="LiveId" clId="{C6BCCB6F-3D1A-4410-8055-51E9839771F8}" dt="2023-04-22T11:58:29.082" v="3824" actId="478"/>
          <ac:spMkLst>
            <pc:docMk/>
            <pc:sldMk cId="2382884762" sldId="1173"/>
            <ac:spMk id="212" creationId="{4C27917F-5B2E-6D3C-6B81-C97BE716F7E3}"/>
          </ac:spMkLst>
        </pc:spChg>
        <pc:picChg chg="add mod ord">
          <ac:chgData name="Siegbert Rudolph" userId="2af4d44886c067cc" providerId="LiveId" clId="{C6BCCB6F-3D1A-4410-8055-51E9839771F8}" dt="2023-04-22T12:05:43.244" v="3899" actId="167"/>
          <ac:picMkLst>
            <pc:docMk/>
            <pc:sldMk cId="2382884762" sldId="1173"/>
            <ac:picMk id="4" creationId="{93B80546-5B98-2583-9B35-31AD4A9FD13D}"/>
          </ac:picMkLst>
        </pc:picChg>
        <pc:picChg chg="del">
          <ac:chgData name="Siegbert Rudolph" userId="2af4d44886c067cc" providerId="LiveId" clId="{C6BCCB6F-3D1A-4410-8055-51E9839771F8}" dt="2023-04-22T11:55:29.500" v="3792" actId="478"/>
          <ac:picMkLst>
            <pc:docMk/>
            <pc:sldMk cId="2382884762" sldId="1173"/>
            <ac:picMk id="6" creationId="{8C056BAA-2626-8361-DAF6-A633434C5BE2}"/>
          </ac:picMkLst>
        </pc:picChg>
        <pc:picChg chg="del">
          <ac:chgData name="Siegbert Rudolph" userId="2af4d44886c067cc" providerId="LiveId" clId="{C6BCCB6F-3D1A-4410-8055-51E9839771F8}" dt="2023-04-22T11:55:52.394" v="3795" actId="478"/>
          <ac:picMkLst>
            <pc:docMk/>
            <pc:sldMk cId="2382884762" sldId="1173"/>
            <ac:picMk id="19" creationId="{5490CEFD-6778-E968-16DF-56BAAF461F05}"/>
          </ac:picMkLst>
        </pc:picChg>
        <pc:picChg chg="del">
          <ac:chgData name="Siegbert Rudolph" userId="2af4d44886c067cc" providerId="LiveId" clId="{C6BCCB6F-3D1A-4410-8055-51E9839771F8}" dt="2023-04-22T11:55:29.500" v="3792" actId="478"/>
          <ac:picMkLst>
            <pc:docMk/>
            <pc:sldMk cId="2382884762" sldId="1173"/>
            <ac:picMk id="34" creationId="{A4C72C1B-E316-0711-A0C0-BD563C37CBAD}"/>
          </ac:picMkLst>
        </pc:picChg>
        <pc:picChg chg="del">
          <ac:chgData name="Siegbert Rudolph" userId="2af4d44886c067cc" providerId="LiveId" clId="{C6BCCB6F-3D1A-4410-8055-51E9839771F8}" dt="2023-04-22T11:55:35.003" v="3793" actId="478"/>
          <ac:picMkLst>
            <pc:docMk/>
            <pc:sldMk cId="2382884762" sldId="1173"/>
            <ac:picMk id="100" creationId="{D6F2C5CA-CD16-1D8A-7F8E-6B94318E76AB}"/>
          </ac:picMkLst>
        </pc:picChg>
        <pc:picChg chg="del">
          <ac:chgData name="Siegbert Rudolph" userId="2af4d44886c067cc" providerId="LiveId" clId="{C6BCCB6F-3D1A-4410-8055-51E9839771F8}" dt="2023-04-22T11:55:35.003" v="3793" actId="478"/>
          <ac:picMkLst>
            <pc:docMk/>
            <pc:sldMk cId="2382884762" sldId="1173"/>
            <ac:picMk id="109" creationId="{D737EEDD-C2AF-D029-5816-5F424F9DB559}"/>
          </ac:picMkLst>
        </pc:picChg>
        <pc:picChg chg="del">
          <ac:chgData name="Siegbert Rudolph" userId="2af4d44886c067cc" providerId="LiveId" clId="{C6BCCB6F-3D1A-4410-8055-51E9839771F8}" dt="2023-04-22T11:55:29.500" v="3792" actId="478"/>
          <ac:picMkLst>
            <pc:docMk/>
            <pc:sldMk cId="2382884762" sldId="1173"/>
            <ac:picMk id="143" creationId="{C7EBDF72-9666-09B2-EB86-3866F3CC8811}"/>
          </ac:picMkLst>
        </pc:picChg>
        <pc:picChg chg="del">
          <ac:chgData name="Siegbert Rudolph" userId="2af4d44886c067cc" providerId="LiveId" clId="{C6BCCB6F-3D1A-4410-8055-51E9839771F8}" dt="2023-04-22T11:55:35.003" v="3793" actId="478"/>
          <ac:picMkLst>
            <pc:docMk/>
            <pc:sldMk cId="2382884762" sldId="1173"/>
            <ac:picMk id="166" creationId="{48CCFC3F-1707-ACF6-8B4F-1C47E164307C}"/>
          </ac:picMkLst>
        </pc:picChg>
        <pc:picChg chg="del">
          <ac:chgData name="Siegbert Rudolph" userId="2af4d44886c067cc" providerId="LiveId" clId="{C6BCCB6F-3D1A-4410-8055-51E9839771F8}" dt="2023-04-22T11:55:35.003" v="3793" actId="478"/>
          <ac:picMkLst>
            <pc:docMk/>
            <pc:sldMk cId="2382884762" sldId="1173"/>
            <ac:picMk id="206" creationId="{2789B938-E5E5-B044-6D87-EA74AE8E89C6}"/>
          </ac:picMkLst>
        </pc:picChg>
      </pc:sldChg>
      <pc:sldChg chg="addSp delSp modSp add mod ord modAnim">
        <pc:chgData name="Siegbert Rudolph" userId="2af4d44886c067cc" providerId="LiveId" clId="{C6BCCB6F-3D1A-4410-8055-51E9839771F8}" dt="2023-04-22T17:40:10.074" v="8147" actId="1076"/>
        <pc:sldMkLst>
          <pc:docMk/>
          <pc:sldMk cId="1462214380" sldId="1174"/>
        </pc:sldMkLst>
        <pc:spChg chg="mod">
          <ac:chgData name="Siegbert Rudolph" userId="2af4d44886c067cc" providerId="LiveId" clId="{C6BCCB6F-3D1A-4410-8055-51E9839771F8}" dt="2023-04-22T13:25:49.588" v="4651" actId="20577"/>
          <ac:spMkLst>
            <pc:docMk/>
            <pc:sldMk cId="1462214380" sldId="1174"/>
            <ac:spMk id="2" creationId="{DE64B889-3D89-4C79-8DA1-331FE21E5F75}"/>
          </ac:spMkLst>
        </pc:spChg>
        <pc:spChg chg="mod">
          <ac:chgData name="Siegbert Rudolph" userId="2af4d44886c067cc" providerId="LiveId" clId="{C6BCCB6F-3D1A-4410-8055-51E9839771F8}" dt="2023-04-22T12:12:08.466" v="3987" actId="113"/>
          <ac:spMkLst>
            <pc:docMk/>
            <pc:sldMk cId="1462214380" sldId="1174"/>
            <ac:spMk id="4" creationId="{E95787E5-1C0F-505A-DA4C-41D1F693D204}"/>
          </ac:spMkLst>
        </pc:spChg>
        <pc:spChg chg="del">
          <ac:chgData name="Siegbert Rudolph" userId="2af4d44886c067cc" providerId="LiveId" clId="{C6BCCB6F-3D1A-4410-8055-51E9839771F8}" dt="2023-04-22T17:40:10.074" v="8142" actId="478"/>
          <ac:spMkLst>
            <pc:docMk/>
            <pc:sldMk cId="1462214380" sldId="1174"/>
            <ac:spMk id="5" creationId="{65D2F377-8805-C6B5-7115-255FF3321CEC}"/>
          </ac:spMkLst>
        </pc:spChg>
        <pc:spChg chg="add mod">
          <ac:chgData name="Siegbert Rudolph" userId="2af4d44886c067cc" providerId="LiveId" clId="{C6BCCB6F-3D1A-4410-8055-51E9839771F8}" dt="2023-04-22T13:33:21.500" v="4727" actId="20577"/>
          <ac:spMkLst>
            <pc:docMk/>
            <pc:sldMk cId="1462214380" sldId="1174"/>
            <ac:spMk id="6" creationId="{B9216B2B-DFE0-6878-2D9D-D1D3484EE7D6}"/>
          </ac:spMkLst>
        </pc:spChg>
        <pc:spChg chg="mod">
          <ac:chgData name="Siegbert Rudolph" userId="2af4d44886c067cc" providerId="LiveId" clId="{C6BCCB6F-3D1A-4410-8055-51E9839771F8}" dt="2023-04-22T17:40:10.074" v="8147" actId="1076"/>
          <ac:spMkLst>
            <pc:docMk/>
            <pc:sldMk cId="1462214380" sldId="1174"/>
            <ac:spMk id="7" creationId="{6CDCB6C8-9B93-24E8-5050-E26444F77C99}"/>
          </ac:spMkLst>
        </pc:spChg>
        <pc:spChg chg="del">
          <ac:chgData name="Siegbert Rudolph" userId="2af4d44886c067cc" providerId="LiveId" clId="{C6BCCB6F-3D1A-4410-8055-51E9839771F8}" dt="2023-04-22T11:47:54.695" v="3662" actId="478"/>
          <ac:spMkLst>
            <pc:docMk/>
            <pc:sldMk cId="1462214380" sldId="1174"/>
            <ac:spMk id="7" creationId="{E487DEDD-8856-EC85-59E2-F2638CB0DEDA}"/>
          </ac:spMkLst>
        </pc:spChg>
        <pc:spChg chg="del">
          <ac:chgData name="Siegbert Rudolph" userId="2af4d44886c067cc" providerId="LiveId" clId="{C6BCCB6F-3D1A-4410-8055-51E9839771F8}" dt="2023-04-22T11:47:54.695" v="3662" actId="478"/>
          <ac:spMkLst>
            <pc:docMk/>
            <pc:sldMk cId="1462214380" sldId="1174"/>
            <ac:spMk id="8" creationId="{802A1450-A9F2-06B0-34DD-876274371D0C}"/>
          </ac:spMkLst>
        </pc:spChg>
        <pc:spChg chg="del">
          <ac:chgData name="Siegbert Rudolph" userId="2af4d44886c067cc" providerId="LiveId" clId="{C6BCCB6F-3D1A-4410-8055-51E9839771F8}" dt="2023-04-22T11:47:56.992" v="3663" actId="478"/>
          <ac:spMkLst>
            <pc:docMk/>
            <pc:sldMk cId="1462214380" sldId="1174"/>
            <ac:spMk id="9" creationId="{E40C545E-6935-2B2B-BDBA-BC1A17AC3A5F}"/>
          </ac:spMkLst>
        </pc:spChg>
        <pc:spChg chg="del">
          <ac:chgData name="Siegbert Rudolph" userId="2af4d44886c067cc" providerId="LiveId" clId="{C6BCCB6F-3D1A-4410-8055-51E9839771F8}" dt="2023-04-22T11:47:48.736" v="3661" actId="478"/>
          <ac:spMkLst>
            <pc:docMk/>
            <pc:sldMk cId="1462214380" sldId="1174"/>
            <ac:spMk id="10" creationId="{0C125F23-96A6-967B-35EE-970E9CD56DF6}"/>
          </ac:spMkLst>
        </pc:spChg>
        <pc:spChg chg="del">
          <ac:chgData name="Siegbert Rudolph" userId="2af4d44886c067cc" providerId="LiveId" clId="{C6BCCB6F-3D1A-4410-8055-51E9839771F8}" dt="2023-04-22T11:49:36.435" v="3682" actId="478"/>
          <ac:spMkLst>
            <pc:docMk/>
            <pc:sldMk cId="1462214380" sldId="1174"/>
            <ac:spMk id="11" creationId="{F5F21DF5-5DF8-1D52-896A-60E02F2B9271}"/>
          </ac:spMkLst>
        </pc:spChg>
        <pc:spChg chg="del">
          <ac:chgData name="Siegbert Rudolph" userId="2af4d44886c067cc" providerId="LiveId" clId="{C6BCCB6F-3D1A-4410-8055-51E9839771F8}" dt="2023-04-22T11:47:54.695" v="3662" actId="478"/>
          <ac:spMkLst>
            <pc:docMk/>
            <pc:sldMk cId="1462214380" sldId="1174"/>
            <ac:spMk id="12" creationId="{20D39C7A-FB34-8956-2910-4D974088380F}"/>
          </ac:spMkLst>
        </pc:spChg>
        <pc:spChg chg="del">
          <ac:chgData name="Siegbert Rudolph" userId="2af4d44886c067cc" providerId="LiveId" clId="{C6BCCB6F-3D1A-4410-8055-51E9839771F8}" dt="2023-04-22T11:47:25.634" v="3657" actId="478"/>
          <ac:spMkLst>
            <pc:docMk/>
            <pc:sldMk cId="1462214380" sldId="1174"/>
            <ac:spMk id="13" creationId="{8A3D8E99-5E41-406F-AB67-33B1157A8445}"/>
          </ac:spMkLst>
        </pc:spChg>
        <pc:spChg chg="del">
          <ac:chgData name="Siegbert Rudolph" userId="2af4d44886c067cc" providerId="LiveId" clId="{C6BCCB6F-3D1A-4410-8055-51E9839771F8}" dt="2023-04-22T11:47:25.634" v="3657" actId="478"/>
          <ac:spMkLst>
            <pc:docMk/>
            <pc:sldMk cId="1462214380" sldId="1174"/>
            <ac:spMk id="14" creationId="{D0B48613-1E5C-DC90-66C7-01CD4AEECE7A}"/>
          </ac:spMkLst>
        </pc:spChg>
        <pc:spChg chg="del">
          <ac:chgData name="Siegbert Rudolph" userId="2af4d44886c067cc" providerId="LiveId" clId="{C6BCCB6F-3D1A-4410-8055-51E9839771F8}" dt="2023-04-22T11:47:39.859" v="3660" actId="478"/>
          <ac:spMkLst>
            <pc:docMk/>
            <pc:sldMk cId="1462214380" sldId="1174"/>
            <ac:spMk id="15" creationId="{D0DAE15C-4B9A-1383-E579-789F2FCEC2C4}"/>
          </ac:spMkLst>
        </pc:spChg>
        <pc:spChg chg="del">
          <ac:chgData name="Siegbert Rudolph" userId="2af4d44886c067cc" providerId="LiveId" clId="{C6BCCB6F-3D1A-4410-8055-51E9839771F8}" dt="2023-04-22T11:47:25.634" v="3657" actId="478"/>
          <ac:spMkLst>
            <pc:docMk/>
            <pc:sldMk cId="1462214380" sldId="1174"/>
            <ac:spMk id="16" creationId="{ADC9A505-EAA8-444F-8262-6FE7908D34DE}"/>
          </ac:spMkLst>
        </pc:spChg>
        <pc:spChg chg="del">
          <ac:chgData name="Siegbert Rudolph" userId="2af4d44886c067cc" providerId="LiveId" clId="{C6BCCB6F-3D1A-4410-8055-51E9839771F8}" dt="2023-04-22T11:47:48.736" v="3661" actId="478"/>
          <ac:spMkLst>
            <pc:docMk/>
            <pc:sldMk cId="1462214380" sldId="1174"/>
            <ac:spMk id="17" creationId="{E9D36142-C6D2-A8A4-67CF-D89AAE3002DC}"/>
          </ac:spMkLst>
        </pc:spChg>
        <pc:spChg chg="del">
          <ac:chgData name="Siegbert Rudolph" userId="2af4d44886c067cc" providerId="LiveId" clId="{C6BCCB6F-3D1A-4410-8055-51E9839771F8}" dt="2023-04-22T11:47:48.736" v="3661" actId="478"/>
          <ac:spMkLst>
            <pc:docMk/>
            <pc:sldMk cId="1462214380" sldId="1174"/>
            <ac:spMk id="18" creationId="{82AC0D35-E28A-22F2-44D6-A0131A46BF3E}"/>
          </ac:spMkLst>
        </pc:spChg>
        <pc:spChg chg="del">
          <ac:chgData name="Siegbert Rudolph" userId="2af4d44886c067cc" providerId="LiveId" clId="{C6BCCB6F-3D1A-4410-8055-51E9839771F8}" dt="2023-04-22T11:47:54.695" v="3662" actId="478"/>
          <ac:spMkLst>
            <pc:docMk/>
            <pc:sldMk cId="1462214380" sldId="1174"/>
            <ac:spMk id="20" creationId="{32252380-4857-7CFF-3B89-AB4ABCFBEEF7}"/>
          </ac:spMkLst>
        </pc:spChg>
        <pc:spChg chg="del">
          <ac:chgData name="Siegbert Rudolph" userId="2af4d44886c067cc" providerId="LiveId" clId="{C6BCCB6F-3D1A-4410-8055-51E9839771F8}" dt="2023-04-22T11:47:48.736" v="3661" actId="478"/>
          <ac:spMkLst>
            <pc:docMk/>
            <pc:sldMk cId="1462214380" sldId="1174"/>
            <ac:spMk id="21" creationId="{E8ABEB17-B930-21B9-68CB-AF26B65389F8}"/>
          </ac:spMkLst>
        </pc:spChg>
        <pc:spChg chg="del">
          <ac:chgData name="Siegbert Rudolph" userId="2af4d44886c067cc" providerId="LiveId" clId="{C6BCCB6F-3D1A-4410-8055-51E9839771F8}" dt="2023-04-22T11:47:54.695" v="3662" actId="478"/>
          <ac:spMkLst>
            <pc:docMk/>
            <pc:sldMk cId="1462214380" sldId="1174"/>
            <ac:spMk id="22" creationId="{6D06A740-7FF6-4337-D0FE-CB55EFF0EFCD}"/>
          </ac:spMkLst>
        </pc:spChg>
        <pc:spChg chg="del">
          <ac:chgData name="Siegbert Rudolph" userId="2af4d44886c067cc" providerId="LiveId" clId="{C6BCCB6F-3D1A-4410-8055-51E9839771F8}" dt="2023-04-22T11:47:25.634" v="3657" actId="478"/>
          <ac:spMkLst>
            <pc:docMk/>
            <pc:sldMk cId="1462214380" sldId="1174"/>
            <ac:spMk id="23" creationId="{C74CEFDC-CC44-54B6-33EE-77F05214DE7E}"/>
          </ac:spMkLst>
        </pc:spChg>
        <pc:spChg chg="del">
          <ac:chgData name="Siegbert Rudolph" userId="2af4d44886c067cc" providerId="LiveId" clId="{C6BCCB6F-3D1A-4410-8055-51E9839771F8}" dt="2023-04-22T11:47:54.695" v="3662" actId="478"/>
          <ac:spMkLst>
            <pc:docMk/>
            <pc:sldMk cId="1462214380" sldId="1174"/>
            <ac:spMk id="24" creationId="{7FC79FC4-FBF4-5275-B95B-50884096623A}"/>
          </ac:spMkLst>
        </pc:spChg>
        <pc:spChg chg="del">
          <ac:chgData name="Siegbert Rudolph" userId="2af4d44886c067cc" providerId="LiveId" clId="{C6BCCB6F-3D1A-4410-8055-51E9839771F8}" dt="2023-04-22T11:47:25.634" v="3657" actId="478"/>
          <ac:spMkLst>
            <pc:docMk/>
            <pc:sldMk cId="1462214380" sldId="1174"/>
            <ac:spMk id="25" creationId="{70940CD8-AB0B-5EA9-0EFD-83367C06B343}"/>
          </ac:spMkLst>
        </pc:spChg>
        <pc:spChg chg="mod">
          <ac:chgData name="Siegbert Rudolph" userId="2af4d44886c067cc" providerId="LiveId" clId="{C6BCCB6F-3D1A-4410-8055-51E9839771F8}" dt="2023-04-22T12:12:08.466" v="3987" actId="113"/>
          <ac:spMkLst>
            <pc:docMk/>
            <pc:sldMk cId="1462214380" sldId="1174"/>
            <ac:spMk id="26" creationId="{F0F57EEA-229B-8D72-3EE0-572C77518A18}"/>
          </ac:spMkLst>
        </pc:spChg>
        <pc:spChg chg="mod">
          <ac:chgData name="Siegbert Rudolph" userId="2af4d44886c067cc" providerId="LiveId" clId="{C6BCCB6F-3D1A-4410-8055-51E9839771F8}" dt="2023-04-22T12:12:08.466" v="3987" actId="113"/>
          <ac:spMkLst>
            <pc:docMk/>
            <pc:sldMk cId="1462214380" sldId="1174"/>
            <ac:spMk id="27" creationId="{479D598D-107F-E838-5C34-954E23E23205}"/>
          </ac:spMkLst>
        </pc:spChg>
        <pc:spChg chg="del">
          <ac:chgData name="Siegbert Rudolph" userId="2af4d44886c067cc" providerId="LiveId" clId="{C6BCCB6F-3D1A-4410-8055-51E9839771F8}" dt="2023-04-22T11:47:56.992" v="3663" actId="478"/>
          <ac:spMkLst>
            <pc:docMk/>
            <pc:sldMk cId="1462214380" sldId="1174"/>
            <ac:spMk id="28" creationId="{190F638E-0663-A784-C6D7-A69971D0C5BF}"/>
          </ac:spMkLst>
        </pc:spChg>
        <pc:spChg chg="del">
          <ac:chgData name="Siegbert Rudolph" userId="2af4d44886c067cc" providerId="LiveId" clId="{C6BCCB6F-3D1A-4410-8055-51E9839771F8}" dt="2023-04-22T11:47:25.634" v="3657" actId="478"/>
          <ac:spMkLst>
            <pc:docMk/>
            <pc:sldMk cId="1462214380" sldId="1174"/>
            <ac:spMk id="29" creationId="{7DA91EC6-B837-ED35-3B79-E10B13FF364C}"/>
          </ac:spMkLst>
        </pc:spChg>
        <pc:spChg chg="del">
          <ac:chgData name="Siegbert Rudolph" userId="2af4d44886c067cc" providerId="LiveId" clId="{C6BCCB6F-3D1A-4410-8055-51E9839771F8}" dt="2023-04-22T11:47:48.736" v="3661" actId="478"/>
          <ac:spMkLst>
            <pc:docMk/>
            <pc:sldMk cId="1462214380" sldId="1174"/>
            <ac:spMk id="30" creationId="{81A20F59-3F55-3197-BD68-26D060AEFBC2}"/>
          </ac:spMkLst>
        </pc:spChg>
        <pc:spChg chg="del">
          <ac:chgData name="Siegbert Rudolph" userId="2af4d44886c067cc" providerId="LiveId" clId="{C6BCCB6F-3D1A-4410-8055-51E9839771F8}" dt="2023-04-22T11:47:48.736" v="3661" actId="478"/>
          <ac:spMkLst>
            <pc:docMk/>
            <pc:sldMk cId="1462214380" sldId="1174"/>
            <ac:spMk id="31" creationId="{A0073306-D1C3-6A23-2758-C119C20CA045}"/>
          </ac:spMkLst>
        </pc:spChg>
        <pc:spChg chg="del">
          <ac:chgData name="Siegbert Rudolph" userId="2af4d44886c067cc" providerId="LiveId" clId="{C6BCCB6F-3D1A-4410-8055-51E9839771F8}" dt="2023-04-22T11:47:48.736" v="3661" actId="478"/>
          <ac:spMkLst>
            <pc:docMk/>
            <pc:sldMk cId="1462214380" sldId="1174"/>
            <ac:spMk id="32" creationId="{8879A33D-F513-C4F5-28EC-01D1E6F388DE}"/>
          </ac:spMkLst>
        </pc:spChg>
        <pc:spChg chg="del">
          <ac:chgData name="Siegbert Rudolph" userId="2af4d44886c067cc" providerId="LiveId" clId="{C6BCCB6F-3D1A-4410-8055-51E9839771F8}" dt="2023-04-22T11:47:25.634" v="3657" actId="478"/>
          <ac:spMkLst>
            <pc:docMk/>
            <pc:sldMk cId="1462214380" sldId="1174"/>
            <ac:spMk id="33" creationId="{79E195BE-D8AA-D7A1-4DC1-59E3AA105DB3}"/>
          </ac:spMkLst>
        </pc:spChg>
        <pc:spChg chg="del">
          <ac:chgData name="Siegbert Rudolph" userId="2af4d44886c067cc" providerId="LiveId" clId="{C6BCCB6F-3D1A-4410-8055-51E9839771F8}" dt="2023-04-22T11:47:48.736" v="3661" actId="478"/>
          <ac:spMkLst>
            <pc:docMk/>
            <pc:sldMk cId="1462214380" sldId="1174"/>
            <ac:spMk id="35" creationId="{E60ABCD5-F3F2-CBAC-69C7-983B44D352FA}"/>
          </ac:spMkLst>
        </pc:spChg>
        <pc:spChg chg="del">
          <ac:chgData name="Siegbert Rudolph" userId="2af4d44886c067cc" providerId="LiveId" clId="{C6BCCB6F-3D1A-4410-8055-51E9839771F8}" dt="2023-04-22T11:47:25.634" v="3657" actId="478"/>
          <ac:spMkLst>
            <pc:docMk/>
            <pc:sldMk cId="1462214380" sldId="1174"/>
            <ac:spMk id="36" creationId="{1C9C0781-A4C0-95ED-D776-AB7745F88D7B}"/>
          </ac:spMkLst>
        </pc:spChg>
        <pc:spChg chg="del">
          <ac:chgData name="Siegbert Rudolph" userId="2af4d44886c067cc" providerId="LiveId" clId="{C6BCCB6F-3D1A-4410-8055-51E9839771F8}" dt="2023-04-22T11:47:48.736" v="3661" actId="478"/>
          <ac:spMkLst>
            <pc:docMk/>
            <pc:sldMk cId="1462214380" sldId="1174"/>
            <ac:spMk id="37" creationId="{0CE784FF-5766-A3BD-4619-EEFA6FB62183}"/>
          </ac:spMkLst>
        </pc:spChg>
        <pc:spChg chg="del">
          <ac:chgData name="Siegbert Rudolph" userId="2af4d44886c067cc" providerId="LiveId" clId="{C6BCCB6F-3D1A-4410-8055-51E9839771F8}" dt="2023-04-22T11:47:48.736" v="3661" actId="478"/>
          <ac:spMkLst>
            <pc:docMk/>
            <pc:sldMk cId="1462214380" sldId="1174"/>
            <ac:spMk id="38" creationId="{764B5370-72CB-8E9C-2E1E-91CFE21310BE}"/>
          </ac:spMkLst>
        </pc:spChg>
        <pc:spChg chg="del">
          <ac:chgData name="Siegbert Rudolph" userId="2af4d44886c067cc" providerId="LiveId" clId="{C6BCCB6F-3D1A-4410-8055-51E9839771F8}" dt="2023-04-22T11:47:48.736" v="3661" actId="478"/>
          <ac:spMkLst>
            <pc:docMk/>
            <pc:sldMk cId="1462214380" sldId="1174"/>
            <ac:spMk id="39" creationId="{9C933A86-6364-0C0F-7CCD-3CD4B2ADC3AF}"/>
          </ac:spMkLst>
        </pc:spChg>
        <pc:spChg chg="del">
          <ac:chgData name="Siegbert Rudolph" userId="2af4d44886c067cc" providerId="LiveId" clId="{C6BCCB6F-3D1A-4410-8055-51E9839771F8}" dt="2023-04-22T11:47:48.736" v="3661" actId="478"/>
          <ac:spMkLst>
            <pc:docMk/>
            <pc:sldMk cId="1462214380" sldId="1174"/>
            <ac:spMk id="40" creationId="{DA10C962-C01E-3250-EDFA-4D437D414D4B}"/>
          </ac:spMkLst>
        </pc:spChg>
        <pc:spChg chg="del">
          <ac:chgData name="Siegbert Rudolph" userId="2af4d44886c067cc" providerId="LiveId" clId="{C6BCCB6F-3D1A-4410-8055-51E9839771F8}" dt="2023-04-22T11:47:48.736" v="3661" actId="478"/>
          <ac:spMkLst>
            <pc:docMk/>
            <pc:sldMk cId="1462214380" sldId="1174"/>
            <ac:spMk id="41" creationId="{F838390D-3F5E-9E65-5FF3-B4F8AC7C29F7}"/>
          </ac:spMkLst>
        </pc:spChg>
        <pc:spChg chg="del">
          <ac:chgData name="Siegbert Rudolph" userId="2af4d44886c067cc" providerId="LiveId" clId="{C6BCCB6F-3D1A-4410-8055-51E9839771F8}" dt="2023-04-22T11:47:25.634" v="3657" actId="478"/>
          <ac:spMkLst>
            <pc:docMk/>
            <pc:sldMk cId="1462214380" sldId="1174"/>
            <ac:spMk id="46" creationId="{EA4B55A4-61DE-6A4C-11BB-D62FBE1E730C}"/>
          </ac:spMkLst>
        </pc:spChg>
        <pc:spChg chg="del">
          <ac:chgData name="Siegbert Rudolph" userId="2af4d44886c067cc" providerId="LiveId" clId="{C6BCCB6F-3D1A-4410-8055-51E9839771F8}" dt="2023-04-22T11:47:39.859" v="3660" actId="478"/>
          <ac:spMkLst>
            <pc:docMk/>
            <pc:sldMk cId="1462214380" sldId="1174"/>
            <ac:spMk id="47" creationId="{C36DA720-AB1F-4FDD-9AC2-07E090E1FB23}"/>
          </ac:spMkLst>
        </pc:spChg>
        <pc:spChg chg="del">
          <ac:chgData name="Siegbert Rudolph" userId="2af4d44886c067cc" providerId="LiveId" clId="{C6BCCB6F-3D1A-4410-8055-51E9839771F8}" dt="2023-04-22T11:47:39.859" v="3660" actId="478"/>
          <ac:spMkLst>
            <pc:docMk/>
            <pc:sldMk cId="1462214380" sldId="1174"/>
            <ac:spMk id="48" creationId="{E1B6787B-91CB-4A2D-8611-216CEA5F6A69}"/>
          </ac:spMkLst>
        </pc:spChg>
        <pc:spChg chg="mod">
          <ac:chgData name="Siegbert Rudolph" userId="2af4d44886c067cc" providerId="LiveId" clId="{C6BCCB6F-3D1A-4410-8055-51E9839771F8}" dt="2023-04-22T12:12:08.466" v="3987" actId="113"/>
          <ac:spMkLst>
            <pc:docMk/>
            <pc:sldMk cId="1462214380" sldId="1174"/>
            <ac:spMk id="49" creationId="{0722C5E1-3E90-36EF-E1B6-9B8B354B80F1}"/>
          </ac:spMkLst>
        </pc:spChg>
        <pc:spChg chg="del">
          <ac:chgData name="Siegbert Rudolph" userId="2af4d44886c067cc" providerId="LiveId" clId="{C6BCCB6F-3D1A-4410-8055-51E9839771F8}" dt="2023-04-22T11:47:54.695" v="3662" actId="478"/>
          <ac:spMkLst>
            <pc:docMk/>
            <pc:sldMk cId="1462214380" sldId="1174"/>
            <ac:spMk id="50" creationId="{25DE9968-BFE7-4D6E-996C-8CF03B15054E}"/>
          </ac:spMkLst>
        </pc:spChg>
        <pc:spChg chg="del">
          <ac:chgData name="Siegbert Rudolph" userId="2af4d44886c067cc" providerId="LiveId" clId="{C6BCCB6F-3D1A-4410-8055-51E9839771F8}" dt="2023-04-22T11:47:25.634" v="3657" actId="478"/>
          <ac:spMkLst>
            <pc:docMk/>
            <pc:sldMk cId="1462214380" sldId="1174"/>
            <ac:spMk id="51" creationId="{585F88BE-9B43-4516-B271-963E51F9814E}"/>
          </ac:spMkLst>
        </pc:spChg>
        <pc:spChg chg="del">
          <ac:chgData name="Siegbert Rudolph" userId="2af4d44886c067cc" providerId="LiveId" clId="{C6BCCB6F-3D1A-4410-8055-51E9839771F8}" dt="2023-04-22T11:47:25.634" v="3657" actId="478"/>
          <ac:spMkLst>
            <pc:docMk/>
            <pc:sldMk cId="1462214380" sldId="1174"/>
            <ac:spMk id="52" creationId="{EBDB8D54-4EF8-4C9E-9B11-B46195961639}"/>
          </ac:spMkLst>
        </pc:spChg>
        <pc:spChg chg="mod">
          <ac:chgData name="Siegbert Rudolph" userId="2af4d44886c067cc" providerId="LiveId" clId="{C6BCCB6F-3D1A-4410-8055-51E9839771F8}" dt="2023-04-22T12:12:08.466" v="3987" actId="113"/>
          <ac:spMkLst>
            <pc:docMk/>
            <pc:sldMk cId="1462214380" sldId="1174"/>
            <ac:spMk id="53" creationId="{F1680C45-9E25-4F25-AE36-C5DE4FF79C8D}"/>
          </ac:spMkLst>
        </pc:spChg>
        <pc:spChg chg="del">
          <ac:chgData name="Siegbert Rudolph" userId="2af4d44886c067cc" providerId="LiveId" clId="{C6BCCB6F-3D1A-4410-8055-51E9839771F8}" dt="2023-04-22T11:47:48.736" v="3661" actId="478"/>
          <ac:spMkLst>
            <pc:docMk/>
            <pc:sldMk cId="1462214380" sldId="1174"/>
            <ac:spMk id="54" creationId="{3B867DE1-3279-C264-30AC-1A8FF34D9DF8}"/>
          </ac:spMkLst>
        </pc:spChg>
        <pc:spChg chg="del">
          <ac:chgData name="Siegbert Rudolph" userId="2af4d44886c067cc" providerId="LiveId" clId="{C6BCCB6F-3D1A-4410-8055-51E9839771F8}" dt="2023-04-22T11:47:30.312" v="3658" actId="478"/>
          <ac:spMkLst>
            <pc:docMk/>
            <pc:sldMk cId="1462214380" sldId="1174"/>
            <ac:spMk id="55" creationId="{D9BDB5A4-8A51-9680-5DC0-C2552A734104}"/>
          </ac:spMkLst>
        </pc:spChg>
        <pc:spChg chg="mod">
          <ac:chgData name="Siegbert Rudolph" userId="2af4d44886c067cc" providerId="LiveId" clId="{C6BCCB6F-3D1A-4410-8055-51E9839771F8}" dt="2023-04-22T12:12:08.466" v="3987" actId="113"/>
          <ac:spMkLst>
            <pc:docMk/>
            <pc:sldMk cId="1462214380" sldId="1174"/>
            <ac:spMk id="56" creationId="{7B1FED74-3458-D91E-75FF-288FF0BE879D}"/>
          </ac:spMkLst>
        </pc:spChg>
        <pc:spChg chg="del">
          <ac:chgData name="Siegbert Rudolph" userId="2af4d44886c067cc" providerId="LiveId" clId="{C6BCCB6F-3D1A-4410-8055-51E9839771F8}" dt="2023-04-22T11:48:12.646" v="3666" actId="478"/>
          <ac:spMkLst>
            <pc:docMk/>
            <pc:sldMk cId="1462214380" sldId="1174"/>
            <ac:spMk id="57" creationId="{A41D9A42-AC0D-BD04-EE5F-A8A918F3C6CF}"/>
          </ac:spMkLst>
        </pc:spChg>
        <pc:spChg chg="del">
          <ac:chgData name="Siegbert Rudolph" userId="2af4d44886c067cc" providerId="LiveId" clId="{C6BCCB6F-3D1A-4410-8055-51E9839771F8}" dt="2023-04-22T11:47:25.634" v="3657" actId="478"/>
          <ac:spMkLst>
            <pc:docMk/>
            <pc:sldMk cId="1462214380" sldId="1174"/>
            <ac:spMk id="58" creationId="{E48D0DC1-82C3-F5A8-714B-22EA6E0B0BF1}"/>
          </ac:spMkLst>
        </pc:spChg>
        <pc:spChg chg="del">
          <ac:chgData name="Siegbert Rudolph" userId="2af4d44886c067cc" providerId="LiveId" clId="{C6BCCB6F-3D1A-4410-8055-51E9839771F8}" dt="2023-04-22T11:47:48.736" v="3661" actId="478"/>
          <ac:spMkLst>
            <pc:docMk/>
            <pc:sldMk cId="1462214380" sldId="1174"/>
            <ac:spMk id="59" creationId="{702F9499-DC20-5281-4212-7FD119E8E521}"/>
          </ac:spMkLst>
        </pc:spChg>
        <pc:spChg chg="del">
          <ac:chgData name="Siegbert Rudolph" userId="2af4d44886c067cc" providerId="LiveId" clId="{C6BCCB6F-3D1A-4410-8055-51E9839771F8}" dt="2023-04-22T11:47:48.736" v="3661" actId="478"/>
          <ac:spMkLst>
            <pc:docMk/>
            <pc:sldMk cId="1462214380" sldId="1174"/>
            <ac:spMk id="60" creationId="{AECAB214-04FB-F681-274D-45DF052CEFD6}"/>
          </ac:spMkLst>
        </pc:spChg>
        <pc:spChg chg="del">
          <ac:chgData name="Siegbert Rudolph" userId="2af4d44886c067cc" providerId="LiveId" clId="{C6BCCB6F-3D1A-4410-8055-51E9839771F8}" dt="2023-04-22T11:47:48.736" v="3661" actId="478"/>
          <ac:spMkLst>
            <pc:docMk/>
            <pc:sldMk cId="1462214380" sldId="1174"/>
            <ac:spMk id="63" creationId="{A49C4781-7E5C-04BE-888A-F0FEDBE88219}"/>
          </ac:spMkLst>
        </pc:spChg>
        <pc:spChg chg="del">
          <ac:chgData name="Siegbert Rudolph" userId="2af4d44886c067cc" providerId="LiveId" clId="{C6BCCB6F-3D1A-4410-8055-51E9839771F8}" dt="2023-04-22T11:47:30.312" v="3658" actId="478"/>
          <ac:spMkLst>
            <pc:docMk/>
            <pc:sldMk cId="1462214380" sldId="1174"/>
            <ac:spMk id="64" creationId="{3BC65CA1-F428-2A44-4D70-C92C6B1F5495}"/>
          </ac:spMkLst>
        </pc:spChg>
        <pc:spChg chg="mod">
          <ac:chgData name="Siegbert Rudolph" userId="2af4d44886c067cc" providerId="LiveId" clId="{C6BCCB6F-3D1A-4410-8055-51E9839771F8}" dt="2023-04-22T12:12:08.466" v="3987" actId="113"/>
          <ac:spMkLst>
            <pc:docMk/>
            <pc:sldMk cId="1462214380" sldId="1174"/>
            <ac:spMk id="65" creationId="{90311ACE-DBD9-876D-4791-83273EB3434C}"/>
          </ac:spMkLst>
        </pc:spChg>
        <pc:spChg chg="del">
          <ac:chgData name="Siegbert Rudolph" userId="2af4d44886c067cc" providerId="LiveId" clId="{C6BCCB6F-3D1A-4410-8055-51E9839771F8}" dt="2023-04-22T11:47:48.736" v="3661" actId="478"/>
          <ac:spMkLst>
            <pc:docMk/>
            <pc:sldMk cId="1462214380" sldId="1174"/>
            <ac:spMk id="66" creationId="{79ED48D7-3560-49EA-A27E-8167BAC7C52F}"/>
          </ac:spMkLst>
        </pc:spChg>
        <pc:spChg chg="del">
          <ac:chgData name="Siegbert Rudolph" userId="2af4d44886c067cc" providerId="LiveId" clId="{C6BCCB6F-3D1A-4410-8055-51E9839771F8}" dt="2023-04-22T11:47:48.736" v="3661" actId="478"/>
          <ac:spMkLst>
            <pc:docMk/>
            <pc:sldMk cId="1462214380" sldId="1174"/>
            <ac:spMk id="67" creationId="{28EA597D-B080-A96A-2132-D5248DDE21A1}"/>
          </ac:spMkLst>
        </pc:spChg>
        <pc:spChg chg="del">
          <ac:chgData name="Siegbert Rudolph" userId="2af4d44886c067cc" providerId="LiveId" clId="{C6BCCB6F-3D1A-4410-8055-51E9839771F8}" dt="2023-04-22T11:47:48.736" v="3661" actId="478"/>
          <ac:spMkLst>
            <pc:docMk/>
            <pc:sldMk cId="1462214380" sldId="1174"/>
            <ac:spMk id="68" creationId="{8A7D4F55-0B1C-D74E-7DD3-C1ED6664FB8F}"/>
          </ac:spMkLst>
        </pc:spChg>
        <pc:spChg chg="del">
          <ac:chgData name="Siegbert Rudolph" userId="2af4d44886c067cc" providerId="LiveId" clId="{C6BCCB6F-3D1A-4410-8055-51E9839771F8}" dt="2023-04-22T11:47:25.634" v="3657" actId="478"/>
          <ac:spMkLst>
            <pc:docMk/>
            <pc:sldMk cId="1462214380" sldId="1174"/>
            <ac:spMk id="69" creationId="{9B2ED296-A29A-8895-E76B-B513AAA61054}"/>
          </ac:spMkLst>
        </pc:spChg>
        <pc:spChg chg="del">
          <ac:chgData name="Siegbert Rudolph" userId="2af4d44886c067cc" providerId="LiveId" clId="{C6BCCB6F-3D1A-4410-8055-51E9839771F8}" dt="2023-04-22T11:48:05.733" v="3664" actId="478"/>
          <ac:spMkLst>
            <pc:docMk/>
            <pc:sldMk cId="1462214380" sldId="1174"/>
            <ac:spMk id="70" creationId="{9DD91EFC-E8DF-9864-D7D5-5174ED52E17C}"/>
          </ac:spMkLst>
        </pc:spChg>
        <pc:spChg chg="del">
          <ac:chgData name="Siegbert Rudolph" userId="2af4d44886c067cc" providerId="LiveId" clId="{C6BCCB6F-3D1A-4410-8055-51E9839771F8}" dt="2023-04-22T11:47:25.634" v="3657" actId="478"/>
          <ac:spMkLst>
            <pc:docMk/>
            <pc:sldMk cId="1462214380" sldId="1174"/>
            <ac:spMk id="73" creationId="{AE656F8A-3EDF-9FCA-2727-DB2AC75E73B3}"/>
          </ac:spMkLst>
        </pc:spChg>
        <pc:spChg chg="mod">
          <ac:chgData name="Siegbert Rudolph" userId="2af4d44886c067cc" providerId="LiveId" clId="{C6BCCB6F-3D1A-4410-8055-51E9839771F8}" dt="2023-04-22T12:12:08.466" v="3987" actId="113"/>
          <ac:spMkLst>
            <pc:docMk/>
            <pc:sldMk cId="1462214380" sldId="1174"/>
            <ac:spMk id="74" creationId="{564E088E-1988-7D76-C6CF-32D0CED2DEBD}"/>
          </ac:spMkLst>
        </pc:spChg>
        <pc:spChg chg="mod">
          <ac:chgData name="Siegbert Rudolph" userId="2af4d44886c067cc" providerId="LiveId" clId="{C6BCCB6F-3D1A-4410-8055-51E9839771F8}" dt="2023-04-22T12:12:08.466" v="3987" actId="113"/>
          <ac:spMkLst>
            <pc:docMk/>
            <pc:sldMk cId="1462214380" sldId="1174"/>
            <ac:spMk id="75" creationId="{C22E4C7C-213E-B958-E983-4264AFBAF6FB}"/>
          </ac:spMkLst>
        </pc:spChg>
        <pc:spChg chg="del">
          <ac:chgData name="Siegbert Rudolph" userId="2af4d44886c067cc" providerId="LiveId" clId="{C6BCCB6F-3D1A-4410-8055-51E9839771F8}" dt="2023-04-22T11:48:12.646" v="3666" actId="478"/>
          <ac:spMkLst>
            <pc:docMk/>
            <pc:sldMk cId="1462214380" sldId="1174"/>
            <ac:spMk id="76" creationId="{86912B5F-00DF-72DC-855C-C790DABD709D}"/>
          </ac:spMkLst>
        </pc:spChg>
        <pc:spChg chg="del">
          <ac:chgData name="Siegbert Rudolph" userId="2af4d44886c067cc" providerId="LiveId" clId="{C6BCCB6F-3D1A-4410-8055-51E9839771F8}" dt="2023-04-22T11:49:36.435" v="3682" actId="478"/>
          <ac:spMkLst>
            <pc:docMk/>
            <pc:sldMk cId="1462214380" sldId="1174"/>
            <ac:spMk id="77" creationId="{44C816C9-3D3F-9D70-B2BC-433E55146863}"/>
          </ac:spMkLst>
        </pc:spChg>
        <pc:spChg chg="del">
          <ac:chgData name="Siegbert Rudolph" userId="2af4d44886c067cc" providerId="LiveId" clId="{C6BCCB6F-3D1A-4410-8055-51E9839771F8}" dt="2023-04-22T11:49:26.351" v="3680" actId="478"/>
          <ac:spMkLst>
            <pc:docMk/>
            <pc:sldMk cId="1462214380" sldId="1174"/>
            <ac:spMk id="78" creationId="{919DE237-64DB-724B-E58B-1982C16B86A7}"/>
          </ac:spMkLst>
        </pc:spChg>
        <pc:spChg chg="del">
          <ac:chgData name="Siegbert Rudolph" userId="2af4d44886c067cc" providerId="LiveId" clId="{C6BCCB6F-3D1A-4410-8055-51E9839771F8}" dt="2023-04-22T11:48:05.733" v="3664" actId="478"/>
          <ac:spMkLst>
            <pc:docMk/>
            <pc:sldMk cId="1462214380" sldId="1174"/>
            <ac:spMk id="79" creationId="{08ABC756-E47D-98E2-A917-A34D76BB5126}"/>
          </ac:spMkLst>
        </pc:spChg>
        <pc:spChg chg="del">
          <ac:chgData name="Siegbert Rudolph" userId="2af4d44886c067cc" providerId="LiveId" clId="{C6BCCB6F-3D1A-4410-8055-51E9839771F8}" dt="2023-04-22T11:47:48.736" v="3661" actId="478"/>
          <ac:spMkLst>
            <pc:docMk/>
            <pc:sldMk cId="1462214380" sldId="1174"/>
            <ac:spMk id="81" creationId="{08A1663F-3F5B-CAE8-8B51-41BB9D009A83}"/>
          </ac:spMkLst>
        </pc:spChg>
        <pc:spChg chg="del">
          <ac:chgData name="Siegbert Rudolph" userId="2af4d44886c067cc" providerId="LiveId" clId="{C6BCCB6F-3D1A-4410-8055-51E9839771F8}" dt="2023-04-22T11:49:19.178" v="3679" actId="478"/>
          <ac:spMkLst>
            <pc:docMk/>
            <pc:sldMk cId="1462214380" sldId="1174"/>
            <ac:spMk id="83" creationId="{1710EE97-71D7-6C85-E342-BD3894E8CBF5}"/>
          </ac:spMkLst>
        </pc:spChg>
        <pc:spChg chg="del">
          <ac:chgData name="Siegbert Rudolph" userId="2af4d44886c067cc" providerId="LiveId" clId="{C6BCCB6F-3D1A-4410-8055-51E9839771F8}" dt="2023-04-22T11:48:40.064" v="3671" actId="478"/>
          <ac:spMkLst>
            <pc:docMk/>
            <pc:sldMk cId="1462214380" sldId="1174"/>
            <ac:spMk id="85" creationId="{5DFDF9A2-928C-588D-AAB8-2B334015E311}"/>
          </ac:spMkLst>
        </pc:spChg>
        <pc:spChg chg="del">
          <ac:chgData name="Siegbert Rudolph" userId="2af4d44886c067cc" providerId="LiveId" clId="{C6BCCB6F-3D1A-4410-8055-51E9839771F8}" dt="2023-04-22T11:48:45.774" v="3673" actId="478"/>
          <ac:spMkLst>
            <pc:docMk/>
            <pc:sldMk cId="1462214380" sldId="1174"/>
            <ac:spMk id="86" creationId="{B3E1F5E1-5748-FFAC-497A-92BEA46C5214}"/>
          </ac:spMkLst>
        </pc:spChg>
        <pc:spChg chg="del">
          <ac:chgData name="Siegbert Rudolph" userId="2af4d44886c067cc" providerId="LiveId" clId="{C6BCCB6F-3D1A-4410-8055-51E9839771F8}" dt="2023-04-22T11:48:29.512" v="3668" actId="478"/>
          <ac:spMkLst>
            <pc:docMk/>
            <pc:sldMk cId="1462214380" sldId="1174"/>
            <ac:spMk id="87" creationId="{3A90786E-9450-2A42-8A59-C999DE53ECD4}"/>
          </ac:spMkLst>
        </pc:spChg>
        <pc:spChg chg="del">
          <ac:chgData name="Siegbert Rudolph" userId="2af4d44886c067cc" providerId="LiveId" clId="{C6BCCB6F-3D1A-4410-8055-51E9839771F8}" dt="2023-04-22T11:47:48.736" v="3661" actId="478"/>
          <ac:spMkLst>
            <pc:docMk/>
            <pc:sldMk cId="1462214380" sldId="1174"/>
            <ac:spMk id="88" creationId="{3B4FE9FB-9776-8BD8-C8A6-CB82DB90D606}"/>
          </ac:spMkLst>
        </pc:spChg>
        <pc:spChg chg="del">
          <ac:chgData name="Siegbert Rudolph" userId="2af4d44886c067cc" providerId="LiveId" clId="{C6BCCB6F-3D1A-4410-8055-51E9839771F8}" dt="2023-04-22T11:47:25.634" v="3657" actId="478"/>
          <ac:spMkLst>
            <pc:docMk/>
            <pc:sldMk cId="1462214380" sldId="1174"/>
            <ac:spMk id="89" creationId="{D006416F-BBCC-FF57-6117-48EF83C9B99F}"/>
          </ac:spMkLst>
        </pc:spChg>
        <pc:spChg chg="mod">
          <ac:chgData name="Siegbert Rudolph" userId="2af4d44886c067cc" providerId="LiveId" clId="{C6BCCB6F-3D1A-4410-8055-51E9839771F8}" dt="2023-04-22T12:12:08.466" v="3987" actId="113"/>
          <ac:spMkLst>
            <pc:docMk/>
            <pc:sldMk cId="1462214380" sldId="1174"/>
            <ac:spMk id="90" creationId="{E979E3A3-DF78-5F38-5577-D80AD21B7EE0}"/>
          </ac:spMkLst>
        </pc:spChg>
        <pc:spChg chg="mod">
          <ac:chgData name="Siegbert Rudolph" userId="2af4d44886c067cc" providerId="LiveId" clId="{C6BCCB6F-3D1A-4410-8055-51E9839771F8}" dt="2023-04-22T12:12:08.466" v="3987" actId="113"/>
          <ac:spMkLst>
            <pc:docMk/>
            <pc:sldMk cId="1462214380" sldId="1174"/>
            <ac:spMk id="91" creationId="{9D0505EF-0E46-7285-29E1-54824C8ECF8C}"/>
          </ac:spMkLst>
        </pc:spChg>
        <pc:spChg chg="del">
          <ac:chgData name="Siegbert Rudolph" userId="2af4d44886c067cc" providerId="LiveId" clId="{C6BCCB6F-3D1A-4410-8055-51E9839771F8}" dt="2023-04-22T11:48:12.646" v="3666" actId="478"/>
          <ac:spMkLst>
            <pc:docMk/>
            <pc:sldMk cId="1462214380" sldId="1174"/>
            <ac:spMk id="92" creationId="{FDF15930-5482-545F-7AE1-3A90C2579CDE}"/>
          </ac:spMkLst>
        </pc:spChg>
        <pc:spChg chg="del">
          <ac:chgData name="Siegbert Rudolph" userId="2af4d44886c067cc" providerId="LiveId" clId="{C6BCCB6F-3D1A-4410-8055-51E9839771F8}" dt="2023-04-22T11:47:30.312" v="3658" actId="478"/>
          <ac:spMkLst>
            <pc:docMk/>
            <pc:sldMk cId="1462214380" sldId="1174"/>
            <ac:spMk id="93" creationId="{B9847FDF-AA9F-A1EE-D386-C615645CE9B3}"/>
          </ac:spMkLst>
        </pc:spChg>
        <pc:spChg chg="del">
          <ac:chgData name="Siegbert Rudolph" userId="2af4d44886c067cc" providerId="LiveId" clId="{C6BCCB6F-3D1A-4410-8055-51E9839771F8}" dt="2023-04-22T11:49:57.780" v="3683" actId="478"/>
          <ac:spMkLst>
            <pc:docMk/>
            <pc:sldMk cId="1462214380" sldId="1174"/>
            <ac:spMk id="94" creationId="{32807313-6205-B85E-DA8F-DF592FABEC7A}"/>
          </ac:spMkLst>
        </pc:spChg>
        <pc:spChg chg="del">
          <ac:chgData name="Siegbert Rudolph" userId="2af4d44886c067cc" providerId="LiveId" clId="{C6BCCB6F-3D1A-4410-8055-51E9839771F8}" dt="2023-04-22T11:47:30.312" v="3658" actId="478"/>
          <ac:spMkLst>
            <pc:docMk/>
            <pc:sldMk cId="1462214380" sldId="1174"/>
            <ac:spMk id="95" creationId="{C0DF675E-6F40-34AE-2314-9B23C33ED6AF}"/>
          </ac:spMkLst>
        </pc:spChg>
        <pc:spChg chg="del">
          <ac:chgData name="Siegbert Rudolph" userId="2af4d44886c067cc" providerId="LiveId" clId="{C6BCCB6F-3D1A-4410-8055-51E9839771F8}" dt="2023-04-22T11:48:22.952" v="3667" actId="478"/>
          <ac:spMkLst>
            <pc:docMk/>
            <pc:sldMk cId="1462214380" sldId="1174"/>
            <ac:spMk id="96" creationId="{60D9E847-E31B-9813-4FAB-B13ED87307F5}"/>
          </ac:spMkLst>
        </pc:spChg>
        <pc:spChg chg="del">
          <ac:chgData name="Siegbert Rudolph" userId="2af4d44886c067cc" providerId="LiveId" clId="{C6BCCB6F-3D1A-4410-8055-51E9839771F8}" dt="2023-04-22T11:48:29.512" v="3668" actId="478"/>
          <ac:spMkLst>
            <pc:docMk/>
            <pc:sldMk cId="1462214380" sldId="1174"/>
            <ac:spMk id="97" creationId="{4267940A-DC1F-F872-8873-0629CA24F329}"/>
          </ac:spMkLst>
        </pc:spChg>
        <pc:spChg chg="del">
          <ac:chgData name="Siegbert Rudolph" userId="2af4d44886c067cc" providerId="LiveId" clId="{C6BCCB6F-3D1A-4410-8055-51E9839771F8}" dt="2023-04-22T11:48:29.512" v="3668" actId="478"/>
          <ac:spMkLst>
            <pc:docMk/>
            <pc:sldMk cId="1462214380" sldId="1174"/>
            <ac:spMk id="98" creationId="{5DD69291-6199-9B4A-2076-919865B53E39}"/>
          </ac:spMkLst>
        </pc:spChg>
        <pc:spChg chg="del">
          <ac:chgData name="Siegbert Rudolph" userId="2af4d44886c067cc" providerId="LiveId" clId="{C6BCCB6F-3D1A-4410-8055-51E9839771F8}" dt="2023-04-22T11:47:30.312" v="3658" actId="478"/>
          <ac:spMkLst>
            <pc:docMk/>
            <pc:sldMk cId="1462214380" sldId="1174"/>
            <ac:spMk id="99" creationId="{E904D983-F784-32FA-32FC-45C57E143F7B}"/>
          </ac:spMkLst>
        </pc:spChg>
        <pc:spChg chg="del">
          <ac:chgData name="Siegbert Rudolph" userId="2af4d44886c067cc" providerId="LiveId" clId="{C6BCCB6F-3D1A-4410-8055-51E9839771F8}" dt="2023-04-22T11:48:29.512" v="3668" actId="478"/>
          <ac:spMkLst>
            <pc:docMk/>
            <pc:sldMk cId="1462214380" sldId="1174"/>
            <ac:spMk id="101" creationId="{C1507CEF-DAAD-BD31-13FE-BBCCB2183083}"/>
          </ac:spMkLst>
        </pc:spChg>
        <pc:spChg chg="del">
          <ac:chgData name="Siegbert Rudolph" userId="2af4d44886c067cc" providerId="LiveId" clId="{C6BCCB6F-3D1A-4410-8055-51E9839771F8}" dt="2023-04-22T11:48:29.512" v="3668" actId="478"/>
          <ac:spMkLst>
            <pc:docMk/>
            <pc:sldMk cId="1462214380" sldId="1174"/>
            <ac:spMk id="102" creationId="{76EFA294-D394-137D-1A9C-DF96F201ECB3}"/>
          </ac:spMkLst>
        </pc:spChg>
        <pc:spChg chg="del">
          <ac:chgData name="Siegbert Rudolph" userId="2af4d44886c067cc" providerId="LiveId" clId="{C6BCCB6F-3D1A-4410-8055-51E9839771F8}" dt="2023-04-22T11:48:29.512" v="3668" actId="478"/>
          <ac:spMkLst>
            <pc:docMk/>
            <pc:sldMk cId="1462214380" sldId="1174"/>
            <ac:spMk id="103" creationId="{FB905572-161D-A7B9-720C-EBFB84CC5A32}"/>
          </ac:spMkLst>
        </pc:spChg>
        <pc:spChg chg="del">
          <ac:chgData name="Siegbert Rudolph" userId="2af4d44886c067cc" providerId="LiveId" clId="{C6BCCB6F-3D1A-4410-8055-51E9839771F8}" dt="2023-04-22T11:47:30.312" v="3658" actId="478"/>
          <ac:spMkLst>
            <pc:docMk/>
            <pc:sldMk cId="1462214380" sldId="1174"/>
            <ac:spMk id="104" creationId="{E231A94D-A2B3-CE61-577F-220DB99C90C9}"/>
          </ac:spMkLst>
        </pc:spChg>
        <pc:spChg chg="del">
          <ac:chgData name="Siegbert Rudolph" userId="2af4d44886c067cc" providerId="LiveId" clId="{C6BCCB6F-3D1A-4410-8055-51E9839771F8}" dt="2023-04-22T11:47:25.634" v="3657" actId="478"/>
          <ac:spMkLst>
            <pc:docMk/>
            <pc:sldMk cId="1462214380" sldId="1174"/>
            <ac:spMk id="105" creationId="{78260897-BEF9-0CC7-94B4-E48185481C62}"/>
          </ac:spMkLst>
        </pc:spChg>
        <pc:spChg chg="del">
          <ac:chgData name="Siegbert Rudolph" userId="2af4d44886c067cc" providerId="LiveId" clId="{C6BCCB6F-3D1A-4410-8055-51E9839771F8}" dt="2023-04-22T11:48:22.952" v="3667" actId="478"/>
          <ac:spMkLst>
            <pc:docMk/>
            <pc:sldMk cId="1462214380" sldId="1174"/>
            <ac:spMk id="106" creationId="{D77A83DD-7652-E7DF-1538-977AEAA8E86D}"/>
          </ac:spMkLst>
        </pc:spChg>
        <pc:spChg chg="del">
          <ac:chgData name="Siegbert Rudolph" userId="2af4d44886c067cc" providerId="LiveId" clId="{C6BCCB6F-3D1A-4410-8055-51E9839771F8}" dt="2023-04-22T11:48:29.512" v="3668" actId="478"/>
          <ac:spMkLst>
            <pc:docMk/>
            <pc:sldMk cId="1462214380" sldId="1174"/>
            <ac:spMk id="107" creationId="{D7B4033C-4FAB-0FF0-D01B-12C1CCE8E500}"/>
          </ac:spMkLst>
        </pc:spChg>
        <pc:spChg chg="del">
          <ac:chgData name="Siegbert Rudolph" userId="2af4d44886c067cc" providerId="LiveId" clId="{C6BCCB6F-3D1A-4410-8055-51E9839771F8}" dt="2023-04-22T11:47:30.312" v="3658" actId="478"/>
          <ac:spMkLst>
            <pc:docMk/>
            <pc:sldMk cId="1462214380" sldId="1174"/>
            <ac:spMk id="108" creationId="{A0CA4EFB-0199-F7AD-AD5D-E79F56187B29}"/>
          </ac:spMkLst>
        </pc:spChg>
        <pc:spChg chg="del">
          <ac:chgData name="Siegbert Rudolph" userId="2af4d44886c067cc" providerId="LiveId" clId="{C6BCCB6F-3D1A-4410-8055-51E9839771F8}" dt="2023-04-22T11:48:29.512" v="3668" actId="478"/>
          <ac:spMkLst>
            <pc:docMk/>
            <pc:sldMk cId="1462214380" sldId="1174"/>
            <ac:spMk id="110" creationId="{B1A0D8FF-0244-9BCC-D334-51CB5290599D}"/>
          </ac:spMkLst>
        </pc:spChg>
        <pc:spChg chg="del">
          <ac:chgData name="Siegbert Rudolph" userId="2af4d44886c067cc" providerId="LiveId" clId="{C6BCCB6F-3D1A-4410-8055-51E9839771F8}" dt="2023-04-22T11:48:29.512" v="3668" actId="478"/>
          <ac:spMkLst>
            <pc:docMk/>
            <pc:sldMk cId="1462214380" sldId="1174"/>
            <ac:spMk id="111" creationId="{1CC11DD6-6F12-71A6-0760-4137EB27CFEB}"/>
          </ac:spMkLst>
        </pc:spChg>
        <pc:spChg chg="del">
          <ac:chgData name="Siegbert Rudolph" userId="2af4d44886c067cc" providerId="LiveId" clId="{C6BCCB6F-3D1A-4410-8055-51E9839771F8}" dt="2023-04-22T11:48:10.296" v="3665" actId="478"/>
          <ac:spMkLst>
            <pc:docMk/>
            <pc:sldMk cId="1462214380" sldId="1174"/>
            <ac:spMk id="112" creationId="{D9C90FEB-6E1F-0924-803F-E0459C3DDBA7}"/>
          </ac:spMkLst>
        </pc:spChg>
        <pc:spChg chg="del">
          <ac:chgData name="Siegbert Rudolph" userId="2af4d44886c067cc" providerId="LiveId" clId="{C6BCCB6F-3D1A-4410-8055-51E9839771F8}" dt="2023-04-22T11:47:30.312" v="3658" actId="478"/>
          <ac:spMkLst>
            <pc:docMk/>
            <pc:sldMk cId="1462214380" sldId="1174"/>
            <ac:spMk id="113" creationId="{0B6A13B6-0D51-8373-59D9-179A78AB45DE}"/>
          </ac:spMkLst>
        </pc:spChg>
        <pc:spChg chg="mod">
          <ac:chgData name="Siegbert Rudolph" userId="2af4d44886c067cc" providerId="LiveId" clId="{C6BCCB6F-3D1A-4410-8055-51E9839771F8}" dt="2023-04-22T12:12:08.466" v="3987" actId="113"/>
          <ac:spMkLst>
            <pc:docMk/>
            <pc:sldMk cId="1462214380" sldId="1174"/>
            <ac:spMk id="114" creationId="{658D87D5-90A4-A319-189C-9D821A0616D6}"/>
          </ac:spMkLst>
        </pc:spChg>
        <pc:spChg chg="del">
          <ac:chgData name="Siegbert Rudolph" userId="2af4d44886c067cc" providerId="LiveId" clId="{C6BCCB6F-3D1A-4410-8055-51E9839771F8}" dt="2023-04-22T11:47:30.312" v="3658" actId="478"/>
          <ac:spMkLst>
            <pc:docMk/>
            <pc:sldMk cId="1462214380" sldId="1174"/>
            <ac:spMk id="117" creationId="{E9214B32-E6C4-52E5-9922-9EA79AF185C8}"/>
          </ac:spMkLst>
        </pc:spChg>
        <pc:spChg chg="del">
          <ac:chgData name="Siegbert Rudolph" userId="2af4d44886c067cc" providerId="LiveId" clId="{C6BCCB6F-3D1A-4410-8055-51E9839771F8}" dt="2023-04-22T11:48:36.559" v="3670" actId="478"/>
          <ac:spMkLst>
            <pc:docMk/>
            <pc:sldMk cId="1462214380" sldId="1174"/>
            <ac:spMk id="118" creationId="{F038F5ED-BB3A-2301-65AE-DA278D8B8900}"/>
          </ac:spMkLst>
        </pc:spChg>
        <pc:spChg chg="del">
          <ac:chgData name="Siegbert Rudolph" userId="2af4d44886c067cc" providerId="LiveId" clId="{C6BCCB6F-3D1A-4410-8055-51E9839771F8}" dt="2023-04-22T11:47:34.552" v="3659" actId="478"/>
          <ac:spMkLst>
            <pc:docMk/>
            <pc:sldMk cId="1462214380" sldId="1174"/>
            <ac:spMk id="119" creationId="{40BC52F4-ECC1-06E3-2498-9966B2D7CA5B}"/>
          </ac:spMkLst>
        </pc:spChg>
        <pc:spChg chg="del">
          <ac:chgData name="Siegbert Rudolph" userId="2af4d44886c067cc" providerId="LiveId" clId="{C6BCCB6F-3D1A-4410-8055-51E9839771F8}" dt="2023-04-22T11:48:43.895" v="3672" actId="478"/>
          <ac:spMkLst>
            <pc:docMk/>
            <pc:sldMk cId="1462214380" sldId="1174"/>
            <ac:spMk id="120" creationId="{7FC0CBD6-1CA4-4409-BDA5-401A64CD2A01}"/>
          </ac:spMkLst>
        </pc:spChg>
        <pc:spChg chg="del">
          <ac:chgData name="Siegbert Rudolph" userId="2af4d44886c067cc" providerId="LiveId" clId="{C6BCCB6F-3D1A-4410-8055-51E9839771F8}" dt="2023-04-22T11:47:30.312" v="3658" actId="478"/>
          <ac:spMkLst>
            <pc:docMk/>
            <pc:sldMk cId="1462214380" sldId="1174"/>
            <ac:spMk id="121" creationId="{E7C7F3FD-466D-9084-85C1-77A4795787A5}"/>
          </ac:spMkLst>
        </pc:spChg>
        <pc:spChg chg="mod">
          <ac:chgData name="Siegbert Rudolph" userId="2af4d44886c067cc" providerId="LiveId" clId="{C6BCCB6F-3D1A-4410-8055-51E9839771F8}" dt="2023-04-22T12:12:08.466" v="3987" actId="113"/>
          <ac:spMkLst>
            <pc:docMk/>
            <pc:sldMk cId="1462214380" sldId="1174"/>
            <ac:spMk id="122" creationId="{A3F90705-4F2C-E36A-DAD8-D992BA89CDC0}"/>
          </ac:spMkLst>
        </pc:spChg>
        <pc:spChg chg="mod">
          <ac:chgData name="Siegbert Rudolph" userId="2af4d44886c067cc" providerId="LiveId" clId="{C6BCCB6F-3D1A-4410-8055-51E9839771F8}" dt="2023-04-22T12:12:08.466" v="3987" actId="113"/>
          <ac:spMkLst>
            <pc:docMk/>
            <pc:sldMk cId="1462214380" sldId="1174"/>
            <ac:spMk id="123" creationId="{B5313EC7-E5EC-BEFC-B126-2B2EC1CED382}"/>
          </ac:spMkLst>
        </pc:spChg>
        <pc:spChg chg="del">
          <ac:chgData name="Siegbert Rudolph" userId="2af4d44886c067cc" providerId="LiveId" clId="{C6BCCB6F-3D1A-4410-8055-51E9839771F8}" dt="2023-04-22T11:48:43.895" v="3672" actId="478"/>
          <ac:spMkLst>
            <pc:docMk/>
            <pc:sldMk cId="1462214380" sldId="1174"/>
            <ac:spMk id="124" creationId="{26F8CB1B-812A-ECA4-A046-B195AEEB8867}"/>
          </ac:spMkLst>
        </pc:spChg>
        <pc:spChg chg="del">
          <ac:chgData name="Siegbert Rudolph" userId="2af4d44886c067cc" providerId="LiveId" clId="{C6BCCB6F-3D1A-4410-8055-51E9839771F8}" dt="2023-04-22T11:47:30.312" v="3658" actId="478"/>
          <ac:spMkLst>
            <pc:docMk/>
            <pc:sldMk cId="1462214380" sldId="1174"/>
            <ac:spMk id="125" creationId="{14E2F14C-BA39-B7D1-D107-ABA271E1B0A5}"/>
          </ac:spMkLst>
        </pc:spChg>
        <pc:spChg chg="mod">
          <ac:chgData name="Siegbert Rudolph" userId="2af4d44886c067cc" providerId="LiveId" clId="{C6BCCB6F-3D1A-4410-8055-51E9839771F8}" dt="2023-04-22T12:12:08.466" v="3987" actId="113"/>
          <ac:spMkLst>
            <pc:docMk/>
            <pc:sldMk cId="1462214380" sldId="1174"/>
            <ac:spMk id="126" creationId="{217948FD-057B-9F0E-8933-A748C1E0FDA1}"/>
          </ac:spMkLst>
        </pc:spChg>
        <pc:spChg chg="mod">
          <ac:chgData name="Siegbert Rudolph" userId="2af4d44886c067cc" providerId="LiveId" clId="{C6BCCB6F-3D1A-4410-8055-51E9839771F8}" dt="2023-04-22T12:12:08.466" v="3987" actId="113"/>
          <ac:spMkLst>
            <pc:docMk/>
            <pc:sldMk cId="1462214380" sldId="1174"/>
            <ac:spMk id="127" creationId="{5FF2007D-564B-556C-BFDE-8AC18C2969CE}"/>
          </ac:spMkLst>
        </pc:spChg>
        <pc:spChg chg="del">
          <ac:chgData name="Siegbert Rudolph" userId="2af4d44886c067cc" providerId="LiveId" clId="{C6BCCB6F-3D1A-4410-8055-51E9839771F8}" dt="2023-04-22T11:48:59.726" v="3675" actId="478"/>
          <ac:spMkLst>
            <pc:docMk/>
            <pc:sldMk cId="1462214380" sldId="1174"/>
            <ac:spMk id="128" creationId="{3CDCB15F-A19C-0120-183E-1D39057F8B71}"/>
          </ac:spMkLst>
        </pc:spChg>
        <pc:spChg chg="del">
          <ac:chgData name="Siegbert Rudolph" userId="2af4d44886c067cc" providerId="LiveId" clId="{C6BCCB6F-3D1A-4410-8055-51E9839771F8}" dt="2023-04-22T11:47:30.312" v="3658" actId="478"/>
          <ac:spMkLst>
            <pc:docMk/>
            <pc:sldMk cId="1462214380" sldId="1174"/>
            <ac:spMk id="129" creationId="{CE25D30E-A749-8191-0CA3-F6053B58E991}"/>
          </ac:spMkLst>
        </pc:spChg>
        <pc:spChg chg="del">
          <ac:chgData name="Siegbert Rudolph" userId="2af4d44886c067cc" providerId="LiveId" clId="{C6BCCB6F-3D1A-4410-8055-51E9839771F8}" dt="2023-04-22T11:48:59.726" v="3675" actId="478"/>
          <ac:spMkLst>
            <pc:docMk/>
            <pc:sldMk cId="1462214380" sldId="1174"/>
            <ac:spMk id="130" creationId="{54A2739B-3CB6-DCFB-6DD1-B2A662B128F7}"/>
          </ac:spMkLst>
        </pc:spChg>
        <pc:spChg chg="del">
          <ac:chgData name="Siegbert Rudolph" userId="2af4d44886c067cc" providerId="LiveId" clId="{C6BCCB6F-3D1A-4410-8055-51E9839771F8}" dt="2023-04-22T11:47:30.312" v="3658" actId="478"/>
          <ac:spMkLst>
            <pc:docMk/>
            <pc:sldMk cId="1462214380" sldId="1174"/>
            <ac:spMk id="131" creationId="{6A67312C-286A-1C0B-845E-FC426CB33E1A}"/>
          </ac:spMkLst>
        </pc:spChg>
        <pc:spChg chg="del">
          <ac:chgData name="Siegbert Rudolph" userId="2af4d44886c067cc" providerId="LiveId" clId="{C6BCCB6F-3D1A-4410-8055-51E9839771F8}" dt="2023-04-22T11:48:59.726" v="3675" actId="478"/>
          <ac:spMkLst>
            <pc:docMk/>
            <pc:sldMk cId="1462214380" sldId="1174"/>
            <ac:spMk id="132" creationId="{0055C721-CEBF-D1E6-7B9A-E6C3023AA09D}"/>
          </ac:spMkLst>
        </pc:spChg>
        <pc:spChg chg="del">
          <ac:chgData name="Siegbert Rudolph" userId="2af4d44886c067cc" providerId="LiveId" clId="{C6BCCB6F-3D1A-4410-8055-51E9839771F8}" dt="2023-04-22T11:47:30.312" v="3658" actId="478"/>
          <ac:spMkLst>
            <pc:docMk/>
            <pc:sldMk cId="1462214380" sldId="1174"/>
            <ac:spMk id="133" creationId="{F1E34A2C-1E4E-7253-497B-986E3ADCC59A}"/>
          </ac:spMkLst>
        </pc:spChg>
        <pc:spChg chg="del">
          <ac:chgData name="Siegbert Rudolph" userId="2af4d44886c067cc" providerId="LiveId" clId="{C6BCCB6F-3D1A-4410-8055-51E9839771F8}" dt="2023-04-22T11:48:59.726" v="3675" actId="478"/>
          <ac:spMkLst>
            <pc:docMk/>
            <pc:sldMk cId="1462214380" sldId="1174"/>
            <ac:spMk id="134" creationId="{3181328F-D34B-37DC-9DAF-89EA95E47A3D}"/>
          </ac:spMkLst>
        </pc:spChg>
        <pc:spChg chg="del">
          <ac:chgData name="Siegbert Rudolph" userId="2af4d44886c067cc" providerId="LiveId" clId="{C6BCCB6F-3D1A-4410-8055-51E9839771F8}" dt="2023-04-22T11:49:12.967" v="3677" actId="478"/>
          <ac:spMkLst>
            <pc:docMk/>
            <pc:sldMk cId="1462214380" sldId="1174"/>
            <ac:spMk id="135" creationId="{4973B6B2-0F8F-4EFB-87EC-F9A3BA3B984B}"/>
          </ac:spMkLst>
        </pc:spChg>
        <pc:spChg chg="del">
          <ac:chgData name="Siegbert Rudolph" userId="2af4d44886c067cc" providerId="LiveId" clId="{C6BCCB6F-3D1A-4410-8055-51E9839771F8}" dt="2023-04-22T11:49:12.967" v="3677" actId="478"/>
          <ac:spMkLst>
            <pc:docMk/>
            <pc:sldMk cId="1462214380" sldId="1174"/>
            <ac:spMk id="136" creationId="{52E15064-2ED5-EB03-C637-94CC236F31D8}"/>
          </ac:spMkLst>
        </pc:spChg>
        <pc:spChg chg="del">
          <ac:chgData name="Siegbert Rudolph" userId="2af4d44886c067cc" providerId="LiveId" clId="{C6BCCB6F-3D1A-4410-8055-51E9839771F8}" dt="2023-04-22T11:47:25.634" v="3657" actId="478"/>
          <ac:spMkLst>
            <pc:docMk/>
            <pc:sldMk cId="1462214380" sldId="1174"/>
            <ac:spMk id="137" creationId="{C4046800-C420-7025-23A9-C577DFDBEC07}"/>
          </ac:spMkLst>
        </pc:spChg>
        <pc:spChg chg="del">
          <ac:chgData name="Siegbert Rudolph" userId="2af4d44886c067cc" providerId="LiveId" clId="{C6BCCB6F-3D1A-4410-8055-51E9839771F8}" dt="2023-04-22T11:47:25.634" v="3657" actId="478"/>
          <ac:spMkLst>
            <pc:docMk/>
            <pc:sldMk cId="1462214380" sldId="1174"/>
            <ac:spMk id="138" creationId="{AFF301B5-ED24-9EF3-CDEC-F96FA11B77FB}"/>
          </ac:spMkLst>
        </pc:spChg>
        <pc:spChg chg="del">
          <ac:chgData name="Siegbert Rudolph" userId="2af4d44886c067cc" providerId="LiveId" clId="{C6BCCB6F-3D1A-4410-8055-51E9839771F8}" dt="2023-04-22T11:48:05.733" v="3664" actId="478"/>
          <ac:spMkLst>
            <pc:docMk/>
            <pc:sldMk cId="1462214380" sldId="1174"/>
            <ac:spMk id="139" creationId="{D578832E-BCDC-EB58-85A2-C12D94B0919B}"/>
          </ac:spMkLst>
        </pc:spChg>
        <pc:spChg chg="del">
          <ac:chgData name="Siegbert Rudolph" userId="2af4d44886c067cc" providerId="LiveId" clId="{C6BCCB6F-3D1A-4410-8055-51E9839771F8}" dt="2023-04-22T11:48:05.733" v="3664" actId="478"/>
          <ac:spMkLst>
            <pc:docMk/>
            <pc:sldMk cId="1462214380" sldId="1174"/>
            <ac:spMk id="140" creationId="{A5730C6D-C0D4-21FF-B894-1874808BE76C}"/>
          </ac:spMkLst>
        </pc:spChg>
        <pc:spChg chg="del">
          <ac:chgData name="Siegbert Rudolph" userId="2af4d44886c067cc" providerId="LiveId" clId="{C6BCCB6F-3D1A-4410-8055-51E9839771F8}" dt="2023-04-22T11:48:05.733" v="3664" actId="478"/>
          <ac:spMkLst>
            <pc:docMk/>
            <pc:sldMk cId="1462214380" sldId="1174"/>
            <ac:spMk id="141" creationId="{E83CE5CB-D4C4-2215-A2FD-9E7277E2C781}"/>
          </ac:spMkLst>
        </pc:spChg>
        <pc:spChg chg="del">
          <ac:chgData name="Siegbert Rudolph" userId="2af4d44886c067cc" providerId="LiveId" clId="{C6BCCB6F-3D1A-4410-8055-51E9839771F8}" dt="2023-04-22T11:47:25.634" v="3657" actId="478"/>
          <ac:spMkLst>
            <pc:docMk/>
            <pc:sldMk cId="1462214380" sldId="1174"/>
            <ac:spMk id="142" creationId="{ED91E6A1-9CB1-DF0A-8133-A424BA021E30}"/>
          </ac:spMkLst>
        </pc:spChg>
        <pc:spChg chg="del">
          <ac:chgData name="Siegbert Rudolph" userId="2af4d44886c067cc" providerId="LiveId" clId="{C6BCCB6F-3D1A-4410-8055-51E9839771F8}" dt="2023-04-22T11:48:05.733" v="3664" actId="478"/>
          <ac:spMkLst>
            <pc:docMk/>
            <pc:sldMk cId="1462214380" sldId="1174"/>
            <ac:spMk id="144" creationId="{54A0AED4-581F-B462-95AA-6CFADDBA2A06}"/>
          </ac:spMkLst>
        </pc:spChg>
        <pc:spChg chg="del">
          <ac:chgData name="Siegbert Rudolph" userId="2af4d44886c067cc" providerId="LiveId" clId="{C6BCCB6F-3D1A-4410-8055-51E9839771F8}" dt="2023-04-22T11:48:05.733" v="3664" actId="478"/>
          <ac:spMkLst>
            <pc:docMk/>
            <pc:sldMk cId="1462214380" sldId="1174"/>
            <ac:spMk id="145" creationId="{3DFF0703-90EC-E07F-BFED-8B944B476B1B}"/>
          </ac:spMkLst>
        </pc:spChg>
        <pc:spChg chg="del">
          <ac:chgData name="Siegbert Rudolph" userId="2af4d44886c067cc" providerId="LiveId" clId="{C6BCCB6F-3D1A-4410-8055-51E9839771F8}" dt="2023-04-22T11:48:05.733" v="3664" actId="478"/>
          <ac:spMkLst>
            <pc:docMk/>
            <pc:sldMk cId="1462214380" sldId="1174"/>
            <ac:spMk id="146" creationId="{4179C103-4F27-00F8-DB8F-22FA37893F0B}"/>
          </ac:spMkLst>
        </pc:spChg>
        <pc:spChg chg="del">
          <ac:chgData name="Siegbert Rudolph" userId="2af4d44886c067cc" providerId="LiveId" clId="{C6BCCB6F-3D1A-4410-8055-51E9839771F8}" dt="2023-04-22T11:48:05.733" v="3664" actId="478"/>
          <ac:spMkLst>
            <pc:docMk/>
            <pc:sldMk cId="1462214380" sldId="1174"/>
            <ac:spMk id="147" creationId="{B37E2D04-7AB2-96C7-0B4E-91D77412E7DF}"/>
          </ac:spMkLst>
        </pc:spChg>
        <pc:spChg chg="del">
          <ac:chgData name="Siegbert Rudolph" userId="2af4d44886c067cc" providerId="LiveId" clId="{C6BCCB6F-3D1A-4410-8055-51E9839771F8}" dt="2023-04-22T11:47:25.634" v="3657" actId="478"/>
          <ac:spMkLst>
            <pc:docMk/>
            <pc:sldMk cId="1462214380" sldId="1174"/>
            <ac:spMk id="148" creationId="{8E602C1E-010E-7D89-A246-81EDEFABA228}"/>
          </ac:spMkLst>
        </pc:spChg>
        <pc:spChg chg="del">
          <ac:chgData name="Siegbert Rudolph" userId="2af4d44886c067cc" providerId="LiveId" clId="{C6BCCB6F-3D1A-4410-8055-51E9839771F8}" dt="2023-04-22T11:48:05.733" v="3664" actId="478"/>
          <ac:spMkLst>
            <pc:docMk/>
            <pc:sldMk cId="1462214380" sldId="1174"/>
            <ac:spMk id="150" creationId="{CF514471-3673-91B7-BAAF-ABD00326F0E3}"/>
          </ac:spMkLst>
        </pc:spChg>
        <pc:spChg chg="del">
          <ac:chgData name="Siegbert Rudolph" userId="2af4d44886c067cc" providerId="LiveId" clId="{C6BCCB6F-3D1A-4410-8055-51E9839771F8}" dt="2023-04-22T11:48:49.255" v="3674" actId="478"/>
          <ac:spMkLst>
            <pc:docMk/>
            <pc:sldMk cId="1462214380" sldId="1174"/>
            <ac:spMk id="151" creationId="{C34B8859-1F4B-32B3-EA47-6EDCA6A02A2F}"/>
          </ac:spMkLst>
        </pc:spChg>
        <pc:spChg chg="del">
          <ac:chgData name="Siegbert Rudolph" userId="2af4d44886c067cc" providerId="LiveId" clId="{C6BCCB6F-3D1A-4410-8055-51E9839771F8}" dt="2023-04-22T11:49:06.695" v="3676" actId="478"/>
          <ac:spMkLst>
            <pc:docMk/>
            <pc:sldMk cId="1462214380" sldId="1174"/>
            <ac:spMk id="152" creationId="{040D26FC-6A52-2CA0-F81B-11D4F50FC1AD}"/>
          </ac:spMkLst>
        </pc:spChg>
        <pc:spChg chg="mod">
          <ac:chgData name="Siegbert Rudolph" userId="2af4d44886c067cc" providerId="LiveId" clId="{C6BCCB6F-3D1A-4410-8055-51E9839771F8}" dt="2023-04-22T12:12:08.466" v="3987" actId="113"/>
          <ac:spMkLst>
            <pc:docMk/>
            <pc:sldMk cId="1462214380" sldId="1174"/>
            <ac:spMk id="153" creationId="{FD1BC391-852D-9E04-D325-7BFD811E9154}"/>
          </ac:spMkLst>
        </pc:spChg>
        <pc:spChg chg="mod">
          <ac:chgData name="Siegbert Rudolph" userId="2af4d44886c067cc" providerId="LiveId" clId="{C6BCCB6F-3D1A-4410-8055-51E9839771F8}" dt="2023-04-22T12:12:08.466" v="3987" actId="113"/>
          <ac:spMkLst>
            <pc:docMk/>
            <pc:sldMk cId="1462214380" sldId="1174"/>
            <ac:spMk id="154" creationId="{1DEFAB51-B111-F2F7-4EA4-A5C7A0B3C29D}"/>
          </ac:spMkLst>
        </pc:spChg>
        <pc:spChg chg="del">
          <ac:chgData name="Siegbert Rudolph" userId="2af4d44886c067cc" providerId="LiveId" clId="{C6BCCB6F-3D1A-4410-8055-51E9839771F8}" dt="2023-04-22T11:48:12.646" v="3666" actId="478"/>
          <ac:spMkLst>
            <pc:docMk/>
            <pc:sldMk cId="1462214380" sldId="1174"/>
            <ac:spMk id="155" creationId="{27B83906-4981-EEB7-A41B-9DDCD70B444C}"/>
          </ac:spMkLst>
        </pc:spChg>
        <pc:spChg chg="del">
          <ac:chgData name="Siegbert Rudolph" userId="2af4d44886c067cc" providerId="LiveId" clId="{C6BCCB6F-3D1A-4410-8055-51E9839771F8}" dt="2023-04-22T11:47:30.312" v="3658" actId="478"/>
          <ac:spMkLst>
            <pc:docMk/>
            <pc:sldMk cId="1462214380" sldId="1174"/>
            <ac:spMk id="163" creationId="{FE8304F8-1887-5E95-FD71-9C4F4528A69E}"/>
          </ac:spMkLst>
        </pc:spChg>
        <pc:spChg chg="del">
          <ac:chgData name="Siegbert Rudolph" userId="2af4d44886c067cc" providerId="LiveId" clId="{C6BCCB6F-3D1A-4410-8055-51E9839771F8}" dt="2023-04-22T11:49:36.435" v="3682" actId="478"/>
          <ac:spMkLst>
            <pc:docMk/>
            <pc:sldMk cId="1462214380" sldId="1174"/>
            <ac:spMk id="164" creationId="{B106602C-4371-97A9-CA76-F7EF46E6BC38}"/>
          </ac:spMkLst>
        </pc:spChg>
        <pc:spChg chg="del">
          <ac:chgData name="Siegbert Rudolph" userId="2af4d44886c067cc" providerId="LiveId" clId="{C6BCCB6F-3D1A-4410-8055-51E9839771F8}" dt="2023-04-22T11:47:30.312" v="3658" actId="478"/>
          <ac:spMkLst>
            <pc:docMk/>
            <pc:sldMk cId="1462214380" sldId="1174"/>
            <ac:spMk id="165" creationId="{E524A980-DDBE-8286-784A-0156FA5CD471}"/>
          </ac:spMkLst>
        </pc:spChg>
        <pc:spChg chg="del">
          <ac:chgData name="Siegbert Rudolph" userId="2af4d44886c067cc" providerId="LiveId" clId="{C6BCCB6F-3D1A-4410-8055-51E9839771F8}" dt="2023-04-22T11:48:59.726" v="3675" actId="478"/>
          <ac:spMkLst>
            <pc:docMk/>
            <pc:sldMk cId="1462214380" sldId="1174"/>
            <ac:spMk id="167" creationId="{5AFAB21D-C7AD-B690-966E-9EBE61AB6B2A}"/>
          </ac:spMkLst>
        </pc:spChg>
        <pc:spChg chg="del">
          <ac:chgData name="Siegbert Rudolph" userId="2af4d44886c067cc" providerId="LiveId" clId="{C6BCCB6F-3D1A-4410-8055-51E9839771F8}" dt="2023-04-22T11:48:59.726" v="3675" actId="478"/>
          <ac:spMkLst>
            <pc:docMk/>
            <pc:sldMk cId="1462214380" sldId="1174"/>
            <ac:spMk id="168" creationId="{72F7A44D-47E5-2B7F-192D-9B23E0298726}"/>
          </ac:spMkLst>
        </pc:spChg>
        <pc:spChg chg="del">
          <ac:chgData name="Siegbert Rudolph" userId="2af4d44886c067cc" providerId="LiveId" clId="{C6BCCB6F-3D1A-4410-8055-51E9839771F8}" dt="2023-04-22T11:49:26.351" v="3680" actId="478"/>
          <ac:spMkLst>
            <pc:docMk/>
            <pc:sldMk cId="1462214380" sldId="1174"/>
            <ac:spMk id="169" creationId="{07E9DF0F-DE91-C35C-1944-65A727DAD9A1}"/>
          </ac:spMkLst>
        </pc:spChg>
        <pc:spChg chg="del">
          <ac:chgData name="Siegbert Rudolph" userId="2af4d44886c067cc" providerId="LiveId" clId="{C6BCCB6F-3D1A-4410-8055-51E9839771F8}" dt="2023-04-22T11:47:30.312" v="3658" actId="478"/>
          <ac:spMkLst>
            <pc:docMk/>
            <pc:sldMk cId="1462214380" sldId="1174"/>
            <ac:spMk id="170" creationId="{2AC1D673-A9BD-EC00-81D7-48A061A451DA}"/>
          </ac:spMkLst>
        </pc:spChg>
        <pc:spChg chg="del">
          <ac:chgData name="Siegbert Rudolph" userId="2af4d44886c067cc" providerId="LiveId" clId="{C6BCCB6F-3D1A-4410-8055-51E9839771F8}" dt="2023-04-22T11:49:36.435" v="3682" actId="478"/>
          <ac:spMkLst>
            <pc:docMk/>
            <pc:sldMk cId="1462214380" sldId="1174"/>
            <ac:spMk id="171" creationId="{9D224F4E-B085-0FC5-2E62-0427AA4F33EB}"/>
          </ac:spMkLst>
        </pc:spChg>
        <pc:spChg chg="del">
          <ac:chgData name="Siegbert Rudolph" userId="2af4d44886c067cc" providerId="LiveId" clId="{C6BCCB6F-3D1A-4410-8055-51E9839771F8}" dt="2023-04-22T11:49:26.351" v="3680" actId="478"/>
          <ac:spMkLst>
            <pc:docMk/>
            <pc:sldMk cId="1462214380" sldId="1174"/>
            <ac:spMk id="172" creationId="{D484F53B-68B9-0191-A276-F9BD3133C94F}"/>
          </ac:spMkLst>
        </pc:spChg>
        <pc:spChg chg="del">
          <ac:chgData name="Siegbert Rudolph" userId="2af4d44886c067cc" providerId="LiveId" clId="{C6BCCB6F-3D1A-4410-8055-51E9839771F8}" dt="2023-04-22T11:48:59.726" v="3675" actId="478"/>
          <ac:spMkLst>
            <pc:docMk/>
            <pc:sldMk cId="1462214380" sldId="1174"/>
            <ac:spMk id="173" creationId="{A2E24848-7DB5-5E29-7A18-25A9FE4AD203}"/>
          </ac:spMkLst>
        </pc:spChg>
        <pc:spChg chg="del">
          <ac:chgData name="Siegbert Rudolph" userId="2af4d44886c067cc" providerId="LiveId" clId="{C6BCCB6F-3D1A-4410-8055-51E9839771F8}" dt="2023-04-22T11:47:30.312" v="3658" actId="478"/>
          <ac:spMkLst>
            <pc:docMk/>
            <pc:sldMk cId="1462214380" sldId="1174"/>
            <ac:spMk id="174" creationId="{84E3B9B7-F2D3-5926-EF7C-508813EB987A}"/>
          </ac:spMkLst>
        </pc:spChg>
        <pc:spChg chg="del">
          <ac:chgData name="Siegbert Rudolph" userId="2af4d44886c067cc" providerId="LiveId" clId="{C6BCCB6F-3D1A-4410-8055-51E9839771F8}" dt="2023-04-22T11:49:12.967" v="3677" actId="478"/>
          <ac:spMkLst>
            <pc:docMk/>
            <pc:sldMk cId="1462214380" sldId="1174"/>
            <ac:spMk id="175" creationId="{723000F2-E1C8-2E83-0DB0-E706EFACD440}"/>
          </ac:spMkLst>
        </pc:spChg>
        <pc:spChg chg="del">
          <ac:chgData name="Siegbert Rudolph" userId="2af4d44886c067cc" providerId="LiveId" clId="{C6BCCB6F-3D1A-4410-8055-51E9839771F8}" dt="2023-04-22T11:51:34.099" v="3692" actId="478"/>
          <ac:spMkLst>
            <pc:docMk/>
            <pc:sldMk cId="1462214380" sldId="1174"/>
            <ac:spMk id="176" creationId="{43E762DE-96B2-3124-4873-F1E95E835FF9}"/>
          </ac:spMkLst>
        </pc:spChg>
        <pc:spChg chg="del">
          <ac:chgData name="Siegbert Rudolph" userId="2af4d44886c067cc" providerId="LiveId" clId="{C6BCCB6F-3D1A-4410-8055-51E9839771F8}" dt="2023-04-22T11:48:59.726" v="3675" actId="478"/>
          <ac:spMkLst>
            <pc:docMk/>
            <pc:sldMk cId="1462214380" sldId="1174"/>
            <ac:spMk id="177" creationId="{2B46F5A1-B7FC-59DD-10D5-FC61272DB69C}"/>
          </ac:spMkLst>
        </pc:spChg>
        <pc:spChg chg="del">
          <ac:chgData name="Siegbert Rudolph" userId="2af4d44886c067cc" providerId="LiveId" clId="{C6BCCB6F-3D1A-4410-8055-51E9839771F8}" dt="2023-04-22T11:47:30.312" v="3658" actId="478"/>
          <ac:spMkLst>
            <pc:docMk/>
            <pc:sldMk cId="1462214380" sldId="1174"/>
            <ac:spMk id="178" creationId="{07D0632D-1AEE-C602-7B0F-7B840AA8D1FC}"/>
          </ac:spMkLst>
        </pc:spChg>
        <pc:spChg chg="del">
          <ac:chgData name="Siegbert Rudolph" userId="2af4d44886c067cc" providerId="LiveId" clId="{C6BCCB6F-3D1A-4410-8055-51E9839771F8}" dt="2023-04-22T11:47:48.736" v="3661" actId="478"/>
          <ac:spMkLst>
            <pc:docMk/>
            <pc:sldMk cId="1462214380" sldId="1174"/>
            <ac:spMk id="179" creationId="{066D8FFD-5ABF-1A01-4160-8D266989F961}"/>
          </ac:spMkLst>
        </pc:spChg>
        <pc:spChg chg="del">
          <ac:chgData name="Siegbert Rudolph" userId="2af4d44886c067cc" providerId="LiveId" clId="{C6BCCB6F-3D1A-4410-8055-51E9839771F8}" dt="2023-04-22T11:48:05.733" v="3664" actId="478"/>
          <ac:spMkLst>
            <pc:docMk/>
            <pc:sldMk cId="1462214380" sldId="1174"/>
            <ac:spMk id="180" creationId="{7F86FD38-7879-1DD8-C5FF-D58F19B0D8D7}"/>
          </ac:spMkLst>
        </pc:spChg>
        <pc:spChg chg="del">
          <ac:chgData name="Siegbert Rudolph" userId="2af4d44886c067cc" providerId="LiveId" clId="{C6BCCB6F-3D1A-4410-8055-51E9839771F8}" dt="2023-04-22T11:48:59.726" v="3675" actId="478"/>
          <ac:spMkLst>
            <pc:docMk/>
            <pc:sldMk cId="1462214380" sldId="1174"/>
            <ac:spMk id="181" creationId="{D08D46B9-BBD8-465D-9A94-CAF170C61376}"/>
          </ac:spMkLst>
        </pc:spChg>
        <pc:spChg chg="del">
          <ac:chgData name="Siegbert Rudolph" userId="2af4d44886c067cc" providerId="LiveId" clId="{C6BCCB6F-3D1A-4410-8055-51E9839771F8}" dt="2023-04-22T11:47:30.312" v="3658" actId="478"/>
          <ac:spMkLst>
            <pc:docMk/>
            <pc:sldMk cId="1462214380" sldId="1174"/>
            <ac:spMk id="182" creationId="{8161C103-D43E-39F4-0620-85E1758EAF88}"/>
          </ac:spMkLst>
        </pc:spChg>
        <pc:spChg chg="mod">
          <ac:chgData name="Siegbert Rudolph" userId="2af4d44886c067cc" providerId="LiveId" clId="{C6BCCB6F-3D1A-4410-8055-51E9839771F8}" dt="2023-04-22T12:12:08.466" v="3987" actId="113"/>
          <ac:spMkLst>
            <pc:docMk/>
            <pc:sldMk cId="1462214380" sldId="1174"/>
            <ac:spMk id="183" creationId="{E68681FE-C534-E490-0084-58F392E11A84}"/>
          </ac:spMkLst>
        </pc:spChg>
        <pc:spChg chg="del">
          <ac:chgData name="Siegbert Rudolph" userId="2af4d44886c067cc" providerId="LiveId" clId="{C6BCCB6F-3D1A-4410-8055-51E9839771F8}" dt="2023-04-22T11:48:05.733" v="3664" actId="478"/>
          <ac:spMkLst>
            <pc:docMk/>
            <pc:sldMk cId="1462214380" sldId="1174"/>
            <ac:spMk id="186" creationId="{CFF58D08-CCE0-57A8-FA07-F0CB078DF4B9}"/>
          </ac:spMkLst>
        </pc:spChg>
        <pc:spChg chg="del">
          <ac:chgData name="Siegbert Rudolph" userId="2af4d44886c067cc" providerId="LiveId" clId="{C6BCCB6F-3D1A-4410-8055-51E9839771F8}" dt="2023-04-22T11:48:05.733" v="3664" actId="478"/>
          <ac:spMkLst>
            <pc:docMk/>
            <pc:sldMk cId="1462214380" sldId="1174"/>
            <ac:spMk id="187" creationId="{97D569FC-C603-9790-8EBF-111BC0DCF99B}"/>
          </ac:spMkLst>
        </pc:spChg>
        <pc:spChg chg="del">
          <ac:chgData name="Siegbert Rudolph" userId="2af4d44886c067cc" providerId="LiveId" clId="{C6BCCB6F-3D1A-4410-8055-51E9839771F8}" dt="2023-04-22T11:48:22.952" v="3667" actId="478"/>
          <ac:spMkLst>
            <pc:docMk/>
            <pc:sldMk cId="1462214380" sldId="1174"/>
            <ac:spMk id="188" creationId="{151206BA-8CE0-53D1-5F96-11FB5BF1F6AC}"/>
          </ac:spMkLst>
        </pc:spChg>
        <pc:spChg chg="del">
          <ac:chgData name="Siegbert Rudolph" userId="2af4d44886c067cc" providerId="LiveId" clId="{C6BCCB6F-3D1A-4410-8055-51E9839771F8}" dt="2023-04-22T11:48:05.733" v="3664" actId="478"/>
          <ac:spMkLst>
            <pc:docMk/>
            <pc:sldMk cId="1462214380" sldId="1174"/>
            <ac:spMk id="190" creationId="{DADF0ACA-BDBD-87C0-32CA-AA86611128E1}"/>
          </ac:spMkLst>
        </pc:spChg>
        <pc:spChg chg="del">
          <ac:chgData name="Siegbert Rudolph" userId="2af4d44886c067cc" providerId="LiveId" clId="{C6BCCB6F-3D1A-4410-8055-51E9839771F8}" dt="2023-04-22T11:49:15.338" v="3678" actId="478"/>
          <ac:spMkLst>
            <pc:docMk/>
            <pc:sldMk cId="1462214380" sldId="1174"/>
            <ac:spMk id="193" creationId="{037E945B-B2EA-FFD3-8920-83C1CC561DEB}"/>
          </ac:spMkLst>
        </pc:spChg>
        <pc:spChg chg="del">
          <ac:chgData name="Siegbert Rudolph" userId="2af4d44886c067cc" providerId="LiveId" clId="{C6BCCB6F-3D1A-4410-8055-51E9839771F8}" dt="2023-04-22T11:48:05.733" v="3664" actId="478"/>
          <ac:spMkLst>
            <pc:docMk/>
            <pc:sldMk cId="1462214380" sldId="1174"/>
            <ac:spMk id="194" creationId="{B0995EF5-4749-2C7C-3EE6-35A535769386}"/>
          </ac:spMkLst>
        </pc:spChg>
        <pc:spChg chg="del">
          <ac:chgData name="Siegbert Rudolph" userId="2af4d44886c067cc" providerId="LiveId" clId="{C6BCCB6F-3D1A-4410-8055-51E9839771F8}" dt="2023-04-22T11:48:05.733" v="3664" actId="478"/>
          <ac:spMkLst>
            <pc:docMk/>
            <pc:sldMk cId="1462214380" sldId="1174"/>
            <ac:spMk id="195" creationId="{6107F283-52DB-0254-8EA4-D36AE5E28078}"/>
          </ac:spMkLst>
        </pc:spChg>
        <pc:spChg chg="mod">
          <ac:chgData name="Siegbert Rudolph" userId="2af4d44886c067cc" providerId="LiveId" clId="{C6BCCB6F-3D1A-4410-8055-51E9839771F8}" dt="2023-04-22T12:12:08.466" v="3987" actId="113"/>
          <ac:spMkLst>
            <pc:docMk/>
            <pc:sldMk cId="1462214380" sldId="1174"/>
            <ac:spMk id="196" creationId="{99148FAD-C715-D250-D5C4-FE9BA2451B15}"/>
          </ac:spMkLst>
        </pc:spChg>
        <pc:spChg chg="del">
          <ac:chgData name="Siegbert Rudolph" userId="2af4d44886c067cc" providerId="LiveId" clId="{C6BCCB6F-3D1A-4410-8055-51E9839771F8}" dt="2023-04-22T11:48:34.091" v="3669" actId="478"/>
          <ac:spMkLst>
            <pc:docMk/>
            <pc:sldMk cId="1462214380" sldId="1174"/>
            <ac:spMk id="197" creationId="{84CD3B91-E7A8-1C49-B958-0FED5FADB894}"/>
          </ac:spMkLst>
        </pc:spChg>
        <pc:spChg chg="del">
          <ac:chgData name="Siegbert Rudolph" userId="2af4d44886c067cc" providerId="LiveId" clId="{C6BCCB6F-3D1A-4410-8055-51E9839771F8}" dt="2023-04-22T11:48:34.091" v="3669" actId="478"/>
          <ac:spMkLst>
            <pc:docMk/>
            <pc:sldMk cId="1462214380" sldId="1174"/>
            <ac:spMk id="198" creationId="{762FF316-4346-5750-9400-56AFD48C65E6}"/>
          </ac:spMkLst>
        </pc:spChg>
        <pc:spChg chg="mod">
          <ac:chgData name="Siegbert Rudolph" userId="2af4d44886c067cc" providerId="LiveId" clId="{C6BCCB6F-3D1A-4410-8055-51E9839771F8}" dt="2023-04-22T12:12:08.466" v="3987" actId="113"/>
          <ac:spMkLst>
            <pc:docMk/>
            <pc:sldMk cId="1462214380" sldId="1174"/>
            <ac:spMk id="199" creationId="{CA609D1F-80F7-7634-5508-6730D54F8799}"/>
          </ac:spMkLst>
        </pc:spChg>
        <pc:spChg chg="del">
          <ac:chgData name="Siegbert Rudolph" userId="2af4d44886c067cc" providerId="LiveId" clId="{C6BCCB6F-3D1A-4410-8055-51E9839771F8}" dt="2023-04-22T11:48:59.726" v="3675" actId="478"/>
          <ac:spMkLst>
            <pc:docMk/>
            <pc:sldMk cId="1462214380" sldId="1174"/>
            <ac:spMk id="200" creationId="{B2FF76BC-AEC7-F6EE-161A-B87C31979B88}"/>
          </ac:spMkLst>
        </pc:spChg>
        <pc:spChg chg="del">
          <ac:chgData name="Siegbert Rudolph" userId="2af4d44886c067cc" providerId="LiveId" clId="{C6BCCB6F-3D1A-4410-8055-51E9839771F8}" dt="2023-04-22T11:49:30.172" v="3681" actId="478"/>
          <ac:spMkLst>
            <pc:docMk/>
            <pc:sldMk cId="1462214380" sldId="1174"/>
            <ac:spMk id="201" creationId="{6A93B20A-6E5B-200E-77F0-E33C2290EDD6}"/>
          </ac:spMkLst>
        </pc:spChg>
        <pc:spChg chg="del">
          <ac:chgData name="Siegbert Rudolph" userId="2af4d44886c067cc" providerId="LiveId" clId="{C6BCCB6F-3D1A-4410-8055-51E9839771F8}" dt="2023-04-22T11:49:26.351" v="3680" actId="478"/>
          <ac:spMkLst>
            <pc:docMk/>
            <pc:sldMk cId="1462214380" sldId="1174"/>
            <ac:spMk id="202" creationId="{A82A2742-884D-242D-D2BB-1DF87D275B42}"/>
          </ac:spMkLst>
        </pc:spChg>
        <pc:spChg chg="del">
          <ac:chgData name="Siegbert Rudolph" userId="2af4d44886c067cc" providerId="LiveId" clId="{C6BCCB6F-3D1A-4410-8055-51E9839771F8}" dt="2023-04-22T11:47:30.312" v="3658" actId="478"/>
          <ac:spMkLst>
            <pc:docMk/>
            <pc:sldMk cId="1462214380" sldId="1174"/>
            <ac:spMk id="203" creationId="{BB053096-0E45-9EF8-B55A-8873CC50057C}"/>
          </ac:spMkLst>
        </pc:spChg>
        <pc:spChg chg="del">
          <ac:chgData name="Siegbert Rudolph" userId="2af4d44886c067cc" providerId="LiveId" clId="{C6BCCB6F-3D1A-4410-8055-51E9839771F8}" dt="2023-04-22T11:49:36.435" v="3682" actId="478"/>
          <ac:spMkLst>
            <pc:docMk/>
            <pc:sldMk cId="1462214380" sldId="1174"/>
            <ac:spMk id="204" creationId="{6ACBEB3A-D566-500B-A1AB-0BFCADCCC1E2}"/>
          </ac:spMkLst>
        </pc:spChg>
        <pc:spChg chg="del">
          <ac:chgData name="Siegbert Rudolph" userId="2af4d44886c067cc" providerId="LiveId" clId="{C6BCCB6F-3D1A-4410-8055-51E9839771F8}" dt="2023-04-22T11:47:30.312" v="3658" actId="478"/>
          <ac:spMkLst>
            <pc:docMk/>
            <pc:sldMk cId="1462214380" sldId="1174"/>
            <ac:spMk id="205" creationId="{3F235F19-64AD-F66C-69EE-DDEC49088DB7}"/>
          </ac:spMkLst>
        </pc:spChg>
        <pc:spChg chg="del">
          <ac:chgData name="Siegbert Rudolph" userId="2af4d44886c067cc" providerId="LiveId" clId="{C6BCCB6F-3D1A-4410-8055-51E9839771F8}" dt="2023-04-22T11:48:59.726" v="3675" actId="478"/>
          <ac:spMkLst>
            <pc:docMk/>
            <pc:sldMk cId="1462214380" sldId="1174"/>
            <ac:spMk id="207" creationId="{1BBA875A-9682-A656-F733-D0A51EBB742E}"/>
          </ac:spMkLst>
        </pc:spChg>
        <pc:spChg chg="del">
          <ac:chgData name="Siegbert Rudolph" userId="2af4d44886c067cc" providerId="LiveId" clId="{C6BCCB6F-3D1A-4410-8055-51E9839771F8}" dt="2023-04-22T11:48:59.726" v="3675" actId="478"/>
          <ac:spMkLst>
            <pc:docMk/>
            <pc:sldMk cId="1462214380" sldId="1174"/>
            <ac:spMk id="208" creationId="{B353E848-EC0F-7749-B746-B1866F8574B5}"/>
          </ac:spMkLst>
        </pc:spChg>
        <pc:spChg chg="del">
          <ac:chgData name="Siegbert Rudolph" userId="2af4d44886c067cc" providerId="LiveId" clId="{C6BCCB6F-3D1A-4410-8055-51E9839771F8}" dt="2023-04-22T11:49:26.351" v="3680" actId="478"/>
          <ac:spMkLst>
            <pc:docMk/>
            <pc:sldMk cId="1462214380" sldId="1174"/>
            <ac:spMk id="209" creationId="{94CDB936-7FBC-073C-355F-ADA33E820F1D}"/>
          </ac:spMkLst>
        </pc:spChg>
        <pc:spChg chg="mod">
          <ac:chgData name="Siegbert Rudolph" userId="2af4d44886c067cc" providerId="LiveId" clId="{C6BCCB6F-3D1A-4410-8055-51E9839771F8}" dt="2023-04-22T12:12:08.466" v="3987" actId="113"/>
          <ac:spMkLst>
            <pc:docMk/>
            <pc:sldMk cId="1462214380" sldId="1174"/>
            <ac:spMk id="210" creationId="{52A33030-8684-C41F-50A8-5718512DD606}"/>
          </ac:spMkLst>
        </pc:spChg>
        <pc:spChg chg="del">
          <ac:chgData name="Siegbert Rudolph" userId="2af4d44886c067cc" providerId="LiveId" clId="{C6BCCB6F-3D1A-4410-8055-51E9839771F8}" dt="2023-04-22T11:48:59.726" v="3675" actId="478"/>
          <ac:spMkLst>
            <pc:docMk/>
            <pc:sldMk cId="1462214380" sldId="1174"/>
            <ac:spMk id="211" creationId="{2073BB3C-A028-A465-06CF-EA9A8ED94A36}"/>
          </ac:spMkLst>
        </pc:spChg>
        <pc:spChg chg="del">
          <ac:chgData name="Siegbert Rudolph" userId="2af4d44886c067cc" providerId="LiveId" clId="{C6BCCB6F-3D1A-4410-8055-51E9839771F8}" dt="2023-04-22T11:49:26.351" v="3680" actId="478"/>
          <ac:spMkLst>
            <pc:docMk/>
            <pc:sldMk cId="1462214380" sldId="1174"/>
            <ac:spMk id="212" creationId="{4C27917F-5B2E-6D3C-6B81-C97BE716F7E3}"/>
          </ac:spMkLst>
        </pc:spChg>
        <pc:picChg chg="del">
          <ac:chgData name="Siegbert Rudolph" userId="2af4d44886c067cc" providerId="LiveId" clId="{C6BCCB6F-3D1A-4410-8055-51E9839771F8}" dt="2023-04-22T11:47:25.634" v="3657" actId="478"/>
          <ac:picMkLst>
            <pc:docMk/>
            <pc:sldMk cId="1462214380" sldId="1174"/>
            <ac:picMk id="6" creationId="{8C056BAA-2626-8361-DAF6-A633434C5BE2}"/>
          </ac:picMkLst>
        </pc:picChg>
        <pc:picChg chg="del">
          <ac:chgData name="Siegbert Rudolph" userId="2af4d44886c067cc" providerId="LiveId" clId="{C6BCCB6F-3D1A-4410-8055-51E9839771F8}" dt="2023-04-22T11:47:48.736" v="3661" actId="478"/>
          <ac:picMkLst>
            <pc:docMk/>
            <pc:sldMk cId="1462214380" sldId="1174"/>
            <ac:picMk id="19" creationId="{5490CEFD-6778-E968-16DF-56BAAF461F05}"/>
          </ac:picMkLst>
        </pc:picChg>
        <pc:picChg chg="del">
          <ac:chgData name="Siegbert Rudolph" userId="2af4d44886c067cc" providerId="LiveId" clId="{C6BCCB6F-3D1A-4410-8055-51E9839771F8}" dt="2023-04-22T11:47:25.634" v="3657" actId="478"/>
          <ac:picMkLst>
            <pc:docMk/>
            <pc:sldMk cId="1462214380" sldId="1174"/>
            <ac:picMk id="34" creationId="{A4C72C1B-E316-0711-A0C0-BD563C37CBAD}"/>
          </ac:picMkLst>
        </pc:picChg>
        <pc:picChg chg="add del mod">
          <ac:chgData name="Siegbert Rudolph" userId="2af4d44886c067cc" providerId="LiveId" clId="{C6BCCB6F-3D1A-4410-8055-51E9839771F8}" dt="2023-04-22T11:52:32.719" v="3696" actId="478"/>
          <ac:picMkLst>
            <pc:docMk/>
            <pc:sldMk cId="1462214380" sldId="1174"/>
            <ac:picMk id="42" creationId="{B4680648-D8B1-7B3B-B915-D2F72D0DBCD2}"/>
          </ac:picMkLst>
        </pc:picChg>
        <pc:picChg chg="add del">
          <ac:chgData name="Siegbert Rudolph" userId="2af4d44886c067cc" providerId="LiveId" clId="{C6BCCB6F-3D1A-4410-8055-51E9839771F8}" dt="2023-04-22T11:53:08.173" v="3700" actId="478"/>
          <ac:picMkLst>
            <pc:docMk/>
            <pc:sldMk cId="1462214380" sldId="1174"/>
            <ac:picMk id="43" creationId="{CCE84F37-DFCC-61E2-5DE1-424DA9AC9AAC}"/>
          </ac:picMkLst>
        </pc:picChg>
        <pc:picChg chg="add mod ord">
          <ac:chgData name="Siegbert Rudolph" userId="2af4d44886c067cc" providerId="LiveId" clId="{C6BCCB6F-3D1A-4410-8055-51E9839771F8}" dt="2023-04-22T11:54:23.125" v="3713" actId="167"/>
          <ac:picMkLst>
            <pc:docMk/>
            <pc:sldMk cId="1462214380" sldId="1174"/>
            <ac:picMk id="44" creationId="{C066C38F-5E0F-5524-DB68-AB407D0DBC96}"/>
          </ac:picMkLst>
        </pc:picChg>
        <pc:picChg chg="del">
          <ac:chgData name="Siegbert Rudolph" userId="2af4d44886c067cc" providerId="LiveId" clId="{C6BCCB6F-3D1A-4410-8055-51E9839771F8}" dt="2023-04-22T11:47:30.312" v="3658" actId="478"/>
          <ac:picMkLst>
            <pc:docMk/>
            <pc:sldMk cId="1462214380" sldId="1174"/>
            <ac:picMk id="100" creationId="{D6F2C5CA-CD16-1D8A-7F8E-6B94318E76AB}"/>
          </ac:picMkLst>
        </pc:picChg>
        <pc:picChg chg="del">
          <ac:chgData name="Siegbert Rudolph" userId="2af4d44886c067cc" providerId="LiveId" clId="{C6BCCB6F-3D1A-4410-8055-51E9839771F8}" dt="2023-04-22T11:47:30.312" v="3658" actId="478"/>
          <ac:picMkLst>
            <pc:docMk/>
            <pc:sldMk cId="1462214380" sldId="1174"/>
            <ac:picMk id="109" creationId="{D737EEDD-C2AF-D029-5816-5F424F9DB559}"/>
          </ac:picMkLst>
        </pc:picChg>
        <pc:picChg chg="del">
          <ac:chgData name="Siegbert Rudolph" userId="2af4d44886c067cc" providerId="LiveId" clId="{C6BCCB6F-3D1A-4410-8055-51E9839771F8}" dt="2023-04-22T11:47:25.634" v="3657" actId="478"/>
          <ac:picMkLst>
            <pc:docMk/>
            <pc:sldMk cId="1462214380" sldId="1174"/>
            <ac:picMk id="143" creationId="{C7EBDF72-9666-09B2-EB86-3866F3CC8811}"/>
          </ac:picMkLst>
        </pc:picChg>
        <pc:picChg chg="del">
          <ac:chgData name="Siegbert Rudolph" userId="2af4d44886c067cc" providerId="LiveId" clId="{C6BCCB6F-3D1A-4410-8055-51E9839771F8}" dt="2023-04-22T11:47:30.312" v="3658" actId="478"/>
          <ac:picMkLst>
            <pc:docMk/>
            <pc:sldMk cId="1462214380" sldId="1174"/>
            <ac:picMk id="166" creationId="{48CCFC3F-1707-ACF6-8B4F-1C47E164307C}"/>
          </ac:picMkLst>
        </pc:picChg>
        <pc:picChg chg="del">
          <ac:chgData name="Siegbert Rudolph" userId="2af4d44886c067cc" providerId="LiveId" clId="{C6BCCB6F-3D1A-4410-8055-51E9839771F8}" dt="2023-04-22T11:47:30.312" v="3658" actId="478"/>
          <ac:picMkLst>
            <pc:docMk/>
            <pc:sldMk cId="1462214380" sldId="1174"/>
            <ac:picMk id="206" creationId="{2789B938-E5E5-B044-6D87-EA74AE8E89C6}"/>
          </ac:picMkLst>
        </pc:picChg>
      </pc:sldChg>
      <pc:sldChg chg="addSp delSp modSp add mod modAnim">
        <pc:chgData name="Siegbert Rudolph" userId="2af4d44886c067cc" providerId="LiveId" clId="{C6BCCB6F-3D1A-4410-8055-51E9839771F8}" dt="2023-04-22T17:40:10.074" v="8159" actId="1076"/>
        <pc:sldMkLst>
          <pc:docMk/>
          <pc:sldMk cId="1197350638" sldId="1175"/>
        </pc:sldMkLst>
        <pc:spChg chg="mod">
          <ac:chgData name="Siegbert Rudolph" userId="2af4d44886c067cc" providerId="LiveId" clId="{C6BCCB6F-3D1A-4410-8055-51E9839771F8}" dt="2023-04-22T15:20:12.003" v="5954" actId="20577"/>
          <ac:spMkLst>
            <pc:docMk/>
            <pc:sldMk cId="1197350638" sldId="1175"/>
            <ac:spMk id="2" creationId="{DE64B889-3D89-4C79-8DA1-331FE21E5F75}"/>
          </ac:spMkLst>
        </pc:spChg>
        <pc:spChg chg="add mod">
          <ac:chgData name="Siegbert Rudolph" userId="2af4d44886c067cc" providerId="LiveId" clId="{C6BCCB6F-3D1A-4410-8055-51E9839771F8}" dt="2023-04-22T13:33:07.495" v="4725" actId="20577"/>
          <ac:spMkLst>
            <pc:docMk/>
            <pc:sldMk cId="1197350638" sldId="1175"/>
            <ac:spMk id="4" creationId="{8E488666-15E2-F24D-7D5F-2F984EBE54D1}"/>
          </ac:spMkLst>
        </pc:spChg>
        <pc:spChg chg="del">
          <ac:chgData name="Siegbert Rudolph" userId="2af4d44886c067cc" providerId="LiveId" clId="{C6BCCB6F-3D1A-4410-8055-51E9839771F8}" dt="2023-04-22T12:06:26.641" v="3917" actId="478"/>
          <ac:spMkLst>
            <pc:docMk/>
            <pc:sldMk cId="1197350638" sldId="1175"/>
            <ac:spMk id="4" creationId="{E95787E5-1C0F-505A-DA4C-41D1F693D204}"/>
          </ac:spMkLst>
        </pc:spChg>
        <pc:spChg chg="del">
          <ac:chgData name="Siegbert Rudolph" userId="2af4d44886c067cc" providerId="LiveId" clId="{C6BCCB6F-3D1A-4410-8055-51E9839771F8}" dt="2023-04-22T17:40:10.074" v="8154" actId="478"/>
          <ac:spMkLst>
            <pc:docMk/>
            <pc:sldMk cId="1197350638" sldId="1175"/>
            <ac:spMk id="5" creationId="{65D2F377-8805-C6B5-7115-255FF3321CEC}"/>
          </ac:spMkLst>
        </pc:spChg>
        <pc:spChg chg="add mod">
          <ac:chgData name="Siegbert Rudolph" userId="2af4d44886c067cc" providerId="LiveId" clId="{C6BCCB6F-3D1A-4410-8055-51E9839771F8}" dt="2023-04-22T15:17:18.293" v="5914" actId="20577"/>
          <ac:spMkLst>
            <pc:docMk/>
            <pc:sldMk cId="1197350638" sldId="1175"/>
            <ac:spMk id="6" creationId="{8A6AE774-4635-BD31-3A4F-B95A79263B2B}"/>
          </ac:spMkLst>
        </pc:spChg>
        <pc:spChg chg="add mod">
          <ac:chgData name="Siegbert Rudolph" userId="2af4d44886c067cc" providerId="LiveId" clId="{C6BCCB6F-3D1A-4410-8055-51E9839771F8}" dt="2023-04-22T15:17:23.031" v="5919" actId="20577"/>
          <ac:spMkLst>
            <pc:docMk/>
            <pc:sldMk cId="1197350638" sldId="1175"/>
            <ac:spMk id="7" creationId="{9E8A1B6D-23B4-D21C-C275-A8BC1BED56B5}"/>
          </ac:spMkLst>
        </pc:spChg>
        <pc:spChg chg="del">
          <ac:chgData name="Siegbert Rudolph" userId="2af4d44886c067cc" providerId="LiveId" clId="{C6BCCB6F-3D1A-4410-8055-51E9839771F8}" dt="2023-04-22T12:06:26.641" v="3917" actId="478"/>
          <ac:spMkLst>
            <pc:docMk/>
            <pc:sldMk cId="1197350638" sldId="1175"/>
            <ac:spMk id="7" creationId="{E487DEDD-8856-EC85-59E2-F2638CB0DEDA}"/>
          </ac:spMkLst>
        </pc:spChg>
        <pc:spChg chg="del">
          <ac:chgData name="Siegbert Rudolph" userId="2af4d44886c067cc" providerId="LiveId" clId="{C6BCCB6F-3D1A-4410-8055-51E9839771F8}" dt="2023-04-22T12:06:26.641" v="3917" actId="478"/>
          <ac:spMkLst>
            <pc:docMk/>
            <pc:sldMk cId="1197350638" sldId="1175"/>
            <ac:spMk id="8" creationId="{802A1450-A9F2-06B0-34DD-876274371D0C}"/>
          </ac:spMkLst>
        </pc:spChg>
        <pc:spChg chg="mod">
          <ac:chgData name="Siegbert Rudolph" userId="2af4d44886c067cc" providerId="LiveId" clId="{C6BCCB6F-3D1A-4410-8055-51E9839771F8}" dt="2023-04-22T17:40:10.074" v="8159" actId="1076"/>
          <ac:spMkLst>
            <pc:docMk/>
            <pc:sldMk cId="1197350638" sldId="1175"/>
            <ac:spMk id="8" creationId="{87FB4172-5652-C357-AFA0-E859FA4F7E9D}"/>
          </ac:spMkLst>
        </pc:spChg>
        <pc:spChg chg="del">
          <ac:chgData name="Siegbert Rudolph" userId="2af4d44886c067cc" providerId="LiveId" clId="{C6BCCB6F-3D1A-4410-8055-51E9839771F8}" dt="2023-04-22T12:06:26.641" v="3917" actId="478"/>
          <ac:spMkLst>
            <pc:docMk/>
            <pc:sldMk cId="1197350638" sldId="1175"/>
            <ac:spMk id="9" creationId="{E40C545E-6935-2B2B-BDBA-BC1A17AC3A5F}"/>
          </ac:spMkLst>
        </pc:spChg>
        <pc:spChg chg="del">
          <ac:chgData name="Siegbert Rudolph" userId="2af4d44886c067cc" providerId="LiveId" clId="{C6BCCB6F-3D1A-4410-8055-51E9839771F8}" dt="2023-04-22T12:06:26.641" v="3917" actId="478"/>
          <ac:spMkLst>
            <pc:docMk/>
            <pc:sldMk cId="1197350638" sldId="1175"/>
            <ac:spMk id="10" creationId="{0C125F23-96A6-967B-35EE-970E9CD56DF6}"/>
          </ac:spMkLst>
        </pc:spChg>
        <pc:spChg chg="del">
          <ac:chgData name="Siegbert Rudolph" userId="2af4d44886c067cc" providerId="LiveId" clId="{C6BCCB6F-3D1A-4410-8055-51E9839771F8}" dt="2023-04-22T12:07:39.257" v="3933" actId="478"/>
          <ac:spMkLst>
            <pc:docMk/>
            <pc:sldMk cId="1197350638" sldId="1175"/>
            <ac:spMk id="11" creationId="{F5F21DF5-5DF8-1D52-896A-60E02F2B9271}"/>
          </ac:spMkLst>
        </pc:spChg>
        <pc:spChg chg="del">
          <ac:chgData name="Siegbert Rudolph" userId="2af4d44886c067cc" providerId="LiveId" clId="{C6BCCB6F-3D1A-4410-8055-51E9839771F8}" dt="2023-04-22T12:06:26.641" v="3917" actId="478"/>
          <ac:spMkLst>
            <pc:docMk/>
            <pc:sldMk cId="1197350638" sldId="1175"/>
            <ac:spMk id="12" creationId="{20D39C7A-FB34-8956-2910-4D974088380F}"/>
          </ac:spMkLst>
        </pc:spChg>
        <pc:spChg chg="del">
          <ac:chgData name="Siegbert Rudolph" userId="2af4d44886c067cc" providerId="LiveId" clId="{C6BCCB6F-3D1A-4410-8055-51E9839771F8}" dt="2023-04-22T12:06:26.641" v="3917" actId="478"/>
          <ac:spMkLst>
            <pc:docMk/>
            <pc:sldMk cId="1197350638" sldId="1175"/>
            <ac:spMk id="13" creationId="{8A3D8E99-5E41-406F-AB67-33B1157A8445}"/>
          </ac:spMkLst>
        </pc:spChg>
        <pc:spChg chg="del">
          <ac:chgData name="Siegbert Rudolph" userId="2af4d44886c067cc" providerId="LiveId" clId="{C6BCCB6F-3D1A-4410-8055-51E9839771F8}" dt="2023-04-22T12:06:26.641" v="3917" actId="478"/>
          <ac:spMkLst>
            <pc:docMk/>
            <pc:sldMk cId="1197350638" sldId="1175"/>
            <ac:spMk id="14" creationId="{D0B48613-1E5C-DC90-66C7-01CD4AEECE7A}"/>
          </ac:spMkLst>
        </pc:spChg>
        <pc:spChg chg="del">
          <ac:chgData name="Siegbert Rudolph" userId="2af4d44886c067cc" providerId="LiveId" clId="{C6BCCB6F-3D1A-4410-8055-51E9839771F8}" dt="2023-04-22T12:06:26.641" v="3917" actId="478"/>
          <ac:spMkLst>
            <pc:docMk/>
            <pc:sldMk cId="1197350638" sldId="1175"/>
            <ac:spMk id="15" creationId="{D0DAE15C-4B9A-1383-E579-789F2FCEC2C4}"/>
          </ac:spMkLst>
        </pc:spChg>
        <pc:spChg chg="del">
          <ac:chgData name="Siegbert Rudolph" userId="2af4d44886c067cc" providerId="LiveId" clId="{C6BCCB6F-3D1A-4410-8055-51E9839771F8}" dt="2023-04-22T12:06:26.641" v="3917" actId="478"/>
          <ac:spMkLst>
            <pc:docMk/>
            <pc:sldMk cId="1197350638" sldId="1175"/>
            <ac:spMk id="16" creationId="{ADC9A505-EAA8-444F-8262-6FE7908D34DE}"/>
          </ac:spMkLst>
        </pc:spChg>
        <pc:spChg chg="del">
          <ac:chgData name="Siegbert Rudolph" userId="2af4d44886c067cc" providerId="LiveId" clId="{C6BCCB6F-3D1A-4410-8055-51E9839771F8}" dt="2023-04-22T12:06:26.641" v="3917" actId="478"/>
          <ac:spMkLst>
            <pc:docMk/>
            <pc:sldMk cId="1197350638" sldId="1175"/>
            <ac:spMk id="17" creationId="{E9D36142-C6D2-A8A4-67CF-D89AAE3002DC}"/>
          </ac:spMkLst>
        </pc:spChg>
        <pc:spChg chg="del">
          <ac:chgData name="Siegbert Rudolph" userId="2af4d44886c067cc" providerId="LiveId" clId="{C6BCCB6F-3D1A-4410-8055-51E9839771F8}" dt="2023-04-22T12:06:26.641" v="3917" actId="478"/>
          <ac:spMkLst>
            <pc:docMk/>
            <pc:sldMk cId="1197350638" sldId="1175"/>
            <ac:spMk id="18" creationId="{82AC0D35-E28A-22F2-44D6-A0131A46BF3E}"/>
          </ac:spMkLst>
        </pc:spChg>
        <pc:spChg chg="del">
          <ac:chgData name="Siegbert Rudolph" userId="2af4d44886c067cc" providerId="LiveId" clId="{C6BCCB6F-3D1A-4410-8055-51E9839771F8}" dt="2023-04-22T12:06:26.641" v="3917" actId="478"/>
          <ac:spMkLst>
            <pc:docMk/>
            <pc:sldMk cId="1197350638" sldId="1175"/>
            <ac:spMk id="20" creationId="{32252380-4857-7CFF-3B89-AB4ABCFBEEF7}"/>
          </ac:spMkLst>
        </pc:spChg>
        <pc:spChg chg="del">
          <ac:chgData name="Siegbert Rudolph" userId="2af4d44886c067cc" providerId="LiveId" clId="{C6BCCB6F-3D1A-4410-8055-51E9839771F8}" dt="2023-04-22T12:06:26.641" v="3917" actId="478"/>
          <ac:spMkLst>
            <pc:docMk/>
            <pc:sldMk cId="1197350638" sldId="1175"/>
            <ac:spMk id="21" creationId="{E8ABEB17-B930-21B9-68CB-AF26B65389F8}"/>
          </ac:spMkLst>
        </pc:spChg>
        <pc:spChg chg="del">
          <ac:chgData name="Siegbert Rudolph" userId="2af4d44886c067cc" providerId="LiveId" clId="{C6BCCB6F-3D1A-4410-8055-51E9839771F8}" dt="2023-04-22T12:06:26.641" v="3917" actId="478"/>
          <ac:spMkLst>
            <pc:docMk/>
            <pc:sldMk cId="1197350638" sldId="1175"/>
            <ac:spMk id="22" creationId="{6D06A740-7FF6-4337-D0FE-CB55EFF0EFCD}"/>
          </ac:spMkLst>
        </pc:spChg>
        <pc:spChg chg="del">
          <ac:chgData name="Siegbert Rudolph" userId="2af4d44886c067cc" providerId="LiveId" clId="{C6BCCB6F-3D1A-4410-8055-51E9839771F8}" dt="2023-04-22T12:06:26.641" v="3917" actId="478"/>
          <ac:spMkLst>
            <pc:docMk/>
            <pc:sldMk cId="1197350638" sldId="1175"/>
            <ac:spMk id="23" creationId="{C74CEFDC-CC44-54B6-33EE-77F05214DE7E}"/>
          </ac:spMkLst>
        </pc:spChg>
        <pc:spChg chg="del">
          <ac:chgData name="Siegbert Rudolph" userId="2af4d44886c067cc" providerId="LiveId" clId="{C6BCCB6F-3D1A-4410-8055-51E9839771F8}" dt="2023-04-22T12:06:26.641" v="3917" actId="478"/>
          <ac:spMkLst>
            <pc:docMk/>
            <pc:sldMk cId="1197350638" sldId="1175"/>
            <ac:spMk id="24" creationId="{7FC79FC4-FBF4-5275-B95B-50884096623A}"/>
          </ac:spMkLst>
        </pc:spChg>
        <pc:spChg chg="del">
          <ac:chgData name="Siegbert Rudolph" userId="2af4d44886c067cc" providerId="LiveId" clId="{C6BCCB6F-3D1A-4410-8055-51E9839771F8}" dt="2023-04-22T12:06:26.641" v="3917" actId="478"/>
          <ac:spMkLst>
            <pc:docMk/>
            <pc:sldMk cId="1197350638" sldId="1175"/>
            <ac:spMk id="25" creationId="{70940CD8-AB0B-5EA9-0EFD-83367C06B343}"/>
          </ac:spMkLst>
        </pc:spChg>
        <pc:spChg chg="del">
          <ac:chgData name="Siegbert Rudolph" userId="2af4d44886c067cc" providerId="LiveId" clId="{C6BCCB6F-3D1A-4410-8055-51E9839771F8}" dt="2023-04-22T12:06:26.641" v="3917" actId="478"/>
          <ac:spMkLst>
            <pc:docMk/>
            <pc:sldMk cId="1197350638" sldId="1175"/>
            <ac:spMk id="26" creationId="{F0F57EEA-229B-8D72-3EE0-572C77518A18}"/>
          </ac:spMkLst>
        </pc:spChg>
        <pc:spChg chg="del">
          <ac:chgData name="Siegbert Rudolph" userId="2af4d44886c067cc" providerId="LiveId" clId="{C6BCCB6F-3D1A-4410-8055-51E9839771F8}" dt="2023-04-22T12:06:26.641" v="3917" actId="478"/>
          <ac:spMkLst>
            <pc:docMk/>
            <pc:sldMk cId="1197350638" sldId="1175"/>
            <ac:spMk id="27" creationId="{479D598D-107F-E838-5C34-954E23E23205}"/>
          </ac:spMkLst>
        </pc:spChg>
        <pc:spChg chg="del">
          <ac:chgData name="Siegbert Rudolph" userId="2af4d44886c067cc" providerId="LiveId" clId="{C6BCCB6F-3D1A-4410-8055-51E9839771F8}" dt="2023-04-22T12:06:26.641" v="3917" actId="478"/>
          <ac:spMkLst>
            <pc:docMk/>
            <pc:sldMk cId="1197350638" sldId="1175"/>
            <ac:spMk id="28" creationId="{190F638E-0663-A784-C6D7-A69971D0C5BF}"/>
          </ac:spMkLst>
        </pc:spChg>
        <pc:spChg chg="del">
          <ac:chgData name="Siegbert Rudolph" userId="2af4d44886c067cc" providerId="LiveId" clId="{C6BCCB6F-3D1A-4410-8055-51E9839771F8}" dt="2023-04-22T12:06:26.641" v="3917" actId="478"/>
          <ac:spMkLst>
            <pc:docMk/>
            <pc:sldMk cId="1197350638" sldId="1175"/>
            <ac:spMk id="29" creationId="{7DA91EC6-B837-ED35-3B79-E10B13FF364C}"/>
          </ac:spMkLst>
        </pc:spChg>
        <pc:spChg chg="del">
          <ac:chgData name="Siegbert Rudolph" userId="2af4d44886c067cc" providerId="LiveId" clId="{C6BCCB6F-3D1A-4410-8055-51E9839771F8}" dt="2023-04-22T12:06:26.641" v="3917" actId="478"/>
          <ac:spMkLst>
            <pc:docMk/>
            <pc:sldMk cId="1197350638" sldId="1175"/>
            <ac:spMk id="30" creationId="{81A20F59-3F55-3197-BD68-26D060AEFBC2}"/>
          </ac:spMkLst>
        </pc:spChg>
        <pc:spChg chg="del">
          <ac:chgData name="Siegbert Rudolph" userId="2af4d44886c067cc" providerId="LiveId" clId="{C6BCCB6F-3D1A-4410-8055-51E9839771F8}" dt="2023-04-22T12:06:26.641" v="3917" actId="478"/>
          <ac:spMkLst>
            <pc:docMk/>
            <pc:sldMk cId="1197350638" sldId="1175"/>
            <ac:spMk id="31" creationId="{A0073306-D1C3-6A23-2758-C119C20CA045}"/>
          </ac:spMkLst>
        </pc:spChg>
        <pc:spChg chg="del">
          <ac:chgData name="Siegbert Rudolph" userId="2af4d44886c067cc" providerId="LiveId" clId="{C6BCCB6F-3D1A-4410-8055-51E9839771F8}" dt="2023-04-22T12:06:26.641" v="3917" actId="478"/>
          <ac:spMkLst>
            <pc:docMk/>
            <pc:sldMk cId="1197350638" sldId="1175"/>
            <ac:spMk id="32" creationId="{8879A33D-F513-C4F5-28EC-01D1E6F388DE}"/>
          </ac:spMkLst>
        </pc:spChg>
        <pc:spChg chg="del">
          <ac:chgData name="Siegbert Rudolph" userId="2af4d44886c067cc" providerId="LiveId" clId="{C6BCCB6F-3D1A-4410-8055-51E9839771F8}" dt="2023-04-22T12:06:26.641" v="3917" actId="478"/>
          <ac:spMkLst>
            <pc:docMk/>
            <pc:sldMk cId="1197350638" sldId="1175"/>
            <ac:spMk id="33" creationId="{79E195BE-D8AA-D7A1-4DC1-59E3AA105DB3}"/>
          </ac:spMkLst>
        </pc:spChg>
        <pc:spChg chg="del">
          <ac:chgData name="Siegbert Rudolph" userId="2af4d44886c067cc" providerId="LiveId" clId="{C6BCCB6F-3D1A-4410-8055-51E9839771F8}" dt="2023-04-22T12:06:26.641" v="3917" actId="478"/>
          <ac:spMkLst>
            <pc:docMk/>
            <pc:sldMk cId="1197350638" sldId="1175"/>
            <ac:spMk id="35" creationId="{E60ABCD5-F3F2-CBAC-69C7-983B44D352FA}"/>
          </ac:spMkLst>
        </pc:spChg>
        <pc:spChg chg="del">
          <ac:chgData name="Siegbert Rudolph" userId="2af4d44886c067cc" providerId="LiveId" clId="{C6BCCB6F-3D1A-4410-8055-51E9839771F8}" dt="2023-04-22T12:06:26.641" v="3917" actId="478"/>
          <ac:spMkLst>
            <pc:docMk/>
            <pc:sldMk cId="1197350638" sldId="1175"/>
            <ac:spMk id="36" creationId="{1C9C0781-A4C0-95ED-D776-AB7745F88D7B}"/>
          </ac:spMkLst>
        </pc:spChg>
        <pc:spChg chg="del">
          <ac:chgData name="Siegbert Rudolph" userId="2af4d44886c067cc" providerId="LiveId" clId="{C6BCCB6F-3D1A-4410-8055-51E9839771F8}" dt="2023-04-22T12:06:26.641" v="3917" actId="478"/>
          <ac:spMkLst>
            <pc:docMk/>
            <pc:sldMk cId="1197350638" sldId="1175"/>
            <ac:spMk id="37" creationId="{0CE784FF-5766-A3BD-4619-EEFA6FB62183}"/>
          </ac:spMkLst>
        </pc:spChg>
        <pc:spChg chg="del">
          <ac:chgData name="Siegbert Rudolph" userId="2af4d44886c067cc" providerId="LiveId" clId="{C6BCCB6F-3D1A-4410-8055-51E9839771F8}" dt="2023-04-22T12:06:26.641" v="3917" actId="478"/>
          <ac:spMkLst>
            <pc:docMk/>
            <pc:sldMk cId="1197350638" sldId="1175"/>
            <ac:spMk id="38" creationId="{764B5370-72CB-8E9C-2E1E-91CFE21310BE}"/>
          </ac:spMkLst>
        </pc:spChg>
        <pc:spChg chg="del">
          <ac:chgData name="Siegbert Rudolph" userId="2af4d44886c067cc" providerId="LiveId" clId="{C6BCCB6F-3D1A-4410-8055-51E9839771F8}" dt="2023-04-22T12:06:26.641" v="3917" actId="478"/>
          <ac:spMkLst>
            <pc:docMk/>
            <pc:sldMk cId="1197350638" sldId="1175"/>
            <ac:spMk id="39" creationId="{9C933A86-6364-0C0F-7CCD-3CD4B2ADC3AF}"/>
          </ac:spMkLst>
        </pc:spChg>
        <pc:spChg chg="del">
          <ac:chgData name="Siegbert Rudolph" userId="2af4d44886c067cc" providerId="LiveId" clId="{C6BCCB6F-3D1A-4410-8055-51E9839771F8}" dt="2023-04-22T12:06:26.641" v="3917" actId="478"/>
          <ac:spMkLst>
            <pc:docMk/>
            <pc:sldMk cId="1197350638" sldId="1175"/>
            <ac:spMk id="40" creationId="{DA10C962-C01E-3250-EDFA-4D437D414D4B}"/>
          </ac:spMkLst>
        </pc:spChg>
        <pc:spChg chg="del">
          <ac:chgData name="Siegbert Rudolph" userId="2af4d44886c067cc" providerId="LiveId" clId="{C6BCCB6F-3D1A-4410-8055-51E9839771F8}" dt="2023-04-22T12:06:26.641" v="3917" actId="478"/>
          <ac:spMkLst>
            <pc:docMk/>
            <pc:sldMk cId="1197350638" sldId="1175"/>
            <ac:spMk id="41" creationId="{F838390D-3F5E-9E65-5FF3-B4F8AC7C29F7}"/>
          </ac:spMkLst>
        </pc:spChg>
        <pc:spChg chg="del">
          <ac:chgData name="Siegbert Rudolph" userId="2af4d44886c067cc" providerId="LiveId" clId="{C6BCCB6F-3D1A-4410-8055-51E9839771F8}" dt="2023-04-22T12:06:26.641" v="3917" actId="478"/>
          <ac:spMkLst>
            <pc:docMk/>
            <pc:sldMk cId="1197350638" sldId="1175"/>
            <ac:spMk id="46" creationId="{EA4B55A4-61DE-6A4C-11BB-D62FBE1E730C}"/>
          </ac:spMkLst>
        </pc:spChg>
        <pc:spChg chg="del">
          <ac:chgData name="Siegbert Rudolph" userId="2af4d44886c067cc" providerId="LiveId" clId="{C6BCCB6F-3D1A-4410-8055-51E9839771F8}" dt="2023-04-22T12:06:26.641" v="3917" actId="478"/>
          <ac:spMkLst>
            <pc:docMk/>
            <pc:sldMk cId="1197350638" sldId="1175"/>
            <ac:spMk id="47" creationId="{C36DA720-AB1F-4FDD-9AC2-07E090E1FB23}"/>
          </ac:spMkLst>
        </pc:spChg>
        <pc:spChg chg="del">
          <ac:chgData name="Siegbert Rudolph" userId="2af4d44886c067cc" providerId="LiveId" clId="{C6BCCB6F-3D1A-4410-8055-51E9839771F8}" dt="2023-04-22T12:06:26.641" v="3917" actId="478"/>
          <ac:spMkLst>
            <pc:docMk/>
            <pc:sldMk cId="1197350638" sldId="1175"/>
            <ac:spMk id="48" creationId="{E1B6787B-91CB-4A2D-8611-216CEA5F6A69}"/>
          </ac:spMkLst>
        </pc:spChg>
        <pc:spChg chg="del">
          <ac:chgData name="Siegbert Rudolph" userId="2af4d44886c067cc" providerId="LiveId" clId="{C6BCCB6F-3D1A-4410-8055-51E9839771F8}" dt="2023-04-22T12:06:26.641" v="3917" actId="478"/>
          <ac:spMkLst>
            <pc:docMk/>
            <pc:sldMk cId="1197350638" sldId="1175"/>
            <ac:spMk id="49" creationId="{0722C5E1-3E90-36EF-E1B6-9B8B354B80F1}"/>
          </ac:spMkLst>
        </pc:spChg>
        <pc:spChg chg="del">
          <ac:chgData name="Siegbert Rudolph" userId="2af4d44886c067cc" providerId="LiveId" clId="{C6BCCB6F-3D1A-4410-8055-51E9839771F8}" dt="2023-04-22T12:06:26.641" v="3917" actId="478"/>
          <ac:spMkLst>
            <pc:docMk/>
            <pc:sldMk cId="1197350638" sldId="1175"/>
            <ac:spMk id="50" creationId="{25DE9968-BFE7-4D6E-996C-8CF03B15054E}"/>
          </ac:spMkLst>
        </pc:spChg>
        <pc:spChg chg="del">
          <ac:chgData name="Siegbert Rudolph" userId="2af4d44886c067cc" providerId="LiveId" clId="{C6BCCB6F-3D1A-4410-8055-51E9839771F8}" dt="2023-04-22T12:06:26.641" v="3917" actId="478"/>
          <ac:spMkLst>
            <pc:docMk/>
            <pc:sldMk cId="1197350638" sldId="1175"/>
            <ac:spMk id="51" creationId="{585F88BE-9B43-4516-B271-963E51F9814E}"/>
          </ac:spMkLst>
        </pc:spChg>
        <pc:spChg chg="del">
          <ac:chgData name="Siegbert Rudolph" userId="2af4d44886c067cc" providerId="LiveId" clId="{C6BCCB6F-3D1A-4410-8055-51E9839771F8}" dt="2023-04-22T12:06:26.641" v="3917" actId="478"/>
          <ac:spMkLst>
            <pc:docMk/>
            <pc:sldMk cId="1197350638" sldId="1175"/>
            <ac:spMk id="52" creationId="{EBDB8D54-4EF8-4C9E-9B11-B46195961639}"/>
          </ac:spMkLst>
        </pc:spChg>
        <pc:spChg chg="del">
          <ac:chgData name="Siegbert Rudolph" userId="2af4d44886c067cc" providerId="LiveId" clId="{C6BCCB6F-3D1A-4410-8055-51E9839771F8}" dt="2023-04-22T12:06:26.641" v="3917" actId="478"/>
          <ac:spMkLst>
            <pc:docMk/>
            <pc:sldMk cId="1197350638" sldId="1175"/>
            <ac:spMk id="53" creationId="{F1680C45-9E25-4F25-AE36-C5DE4FF79C8D}"/>
          </ac:spMkLst>
        </pc:spChg>
        <pc:spChg chg="del">
          <ac:chgData name="Siegbert Rudolph" userId="2af4d44886c067cc" providerId="LiveId" clId="{C6BCCB6F-3D1A-4410-8055-51E9839771F8}" dt="2023-04-22T12:06:26.641" v="3917" actId="478"/>
          <ac:spMkLst>
            <pc:docMk/>
            <pc:sldMk cId="1197350638" sldId="1175"/>
            <ac:spMk id="54" creationId="{3B867DE1-3279-C264-30AC-1A8FF34D9DF8}"/>
          </ac:spMkLst>
        </pc:spChg>
        <pc:spChg chg="add del">
          <ac:chgData name="Siegbert Rudolph" userId="2af4d44886c067cc" providerId="LiveId" clId="{C6BCCB6F-3D1A-4410-8055-51E9839771F8}" dt="2023-04-22T12:06:58.163" v="3924" actId="478"/>
          <ac:spMkLst>
            <pc:docMk/>
            <pc:sldMk cId="1197350638" sldId="1175"/>
            <ac:spMk id="55" creationId="{D9BDB5A4-8A51-9680-5DC0-C2552A734104}"/>
          </ac:spMkLst>
        </pc:spChg>
        <pc:spChg chg="del">
          <ac:chgData name="Siegbert Rudolph" userId="2af4d44886c067cc" providerId="LiveId" clId="{C6BCCB6F-3D1A-4410-8055-51E9839771F8}" dt="2023-04-22T12:06:26.641" v="3917" actId="478"/>
          <ac:spMkLst>
            <pc:docMk/>
            <pc:sldMk cId="1197350638" sldId="1175"/>
            <ac:spMk id="56" creationId="{7B1FED74-3458-D91E-75FF-288FF0BE879D}"/>
          </ac:spMkLst>
        </pc:spChg>
        <pc:spChg chg="del">
          <ac:chgData name="Siegbert Rudolph" userId="2af4d44886c067cc" providerId="LiveId" clId="{C6BCCB6F-3D1A-4410-8055-51E9839771F8}" dt="2023-04-22T12:06:26.641" v="3917" actId="478"/>
          <ac:spMkLst>
            <pc:docMk/>
            <pc:sldMk cId="1197350638" sldId="1175"/>
            <ac:spMk id="57" creationId="{A41D9A42-AC0D-BD04-EE5F-A8A918F3C6CF}"/>
          </ac:spMkLst>
        </pc:spChg>
        <pc:spChg chg="del">
          <ac:chgData name="Siegbert Rudolph" userId="2af4d44886c067cc" providerId="LiveId" clId="{C6BCCB6F-3D1A-4410-8055-51E9839771F8}" dt="2023-04-22T12:06:26.641" v="3917" actId="478"/>
          <ac:spMkLst>
            <pc:docMk/>
            <pc:sldMk cId="1197350638" sldId="1175"/>
            <ac:spMk id="58" creationId="{E48D0DC1-82C3-F5A8-714B-22EA6E0B0BF1}"/>
          </ac:spMkLst>
        </pc:spChg>
        <pc:spChg chg="del">
          <ac:chgData name="Siegbert Rudolph" userId="2af4d44886c067cc" providerId="LiveId" clId="{C6BCCB6F-3D1A-4410-8055-51E9839771F8}" dt="2023-04-22T12:06:26.641" v="3917" actId="478"/>
          <ac:spMkLst>
            <pc:docMk/>
            <pc:sldMk cId="1197350638" sldId="1175"/>
            <ac:spMk id="59" creationId="{702F9499-DC20-5281-4212-7FD119E8E521}"/>
          </ac:spMkLst>
        </pc:spChg>
        <pc:spChg chg="del">
          <ac:chgData name="Siegbert Rudolph" userId="2af4d44886c067cc" providerId="LiveId" clId="{C6BCCB6F-3D1A-4410-8055-51E9839771F8}" dt="2023-04-22T12:06:26.641" v="3917" actId="478"/>
          <ac:spMkLst>
            <pc:docMk/>
            <pc:sldMk cId="1197350638" sldId="1175"/>
            <ac:spMk id="60" creationId="{AECAB214-04FB-F681-274D-45DF052CEFD6}"/>
          </ac:spMkLst>
        </pc:spChg>
        <pc:spChg chg="del">
          <ac:chgData name="Siegbert Rudolph" userId="2af4d44886c067cc" providerId="LiveId" clId="{C6BCCB6F-3D1A-4410-8055-51E9839771F8}" dt="2023-04-22T12:06:26.641" v="3917" actId="478"/>
          <ac:spMkLst>
            <pc:docMk/>
            <pc:sldMk cId="1197350638" sldId="1175"/>
            <ac:spMk id="63" creationId="{A49C4781-7E5C-04BE-888A-F0FEDBE88219}"/>
          </ac:spMkLst>
        </pc:spChg>
        <pc:spChg chg="del">
          <ac:chgData name="Siegbert Rudolph" userId="2af4d44886c067cc" providerId="LiveId" clId="{C6BCCB6F-3D1A-4410-8055-51E9839771F8}" dt="2023-04-22T12:07:23" v="3930" actId="478"/>
          <ac:spMkLst>
            <pc:docMk/>
            <pc:sldMk cId="1197350638" sldId="1175"/>
            <ac:spMk id="64" creationId="{3BC65CA1-F428-2A44-4D70-C92C6B1F5495}"/>
          </ac:spMkLst>
        </pc:spChg>
        <pc:spChg chg="del">
          <ac:chgData name="Siegbert Rudolph" userId="2af4d44886c067cc" providerId="LiveId" clId="{C6BCCB6F-3D1A-4410-8055-51E9839771F8}" dt="2023-04-22T12:07:33.973" v="3932" actId="478"/>
          <ac:spMkLst>
            <pc:docMk/>
            <pc:sldMk cId="1197350638" sldId="1175"/>
            <ac:spMk id="65" creationId="{90311ACE-DBD9-876D-4791-83273EB3434C}"/>
          </ac:spMkLst>
        </pc:spChg>
        <pc:spChg chg="del">
          <ac:chgData name="Siegbert Rudolph" userId="2af4d44886c067cc" providerId="LiveId" clId="{C6BCCB6F-3D1A-4410-8055-51E9839771F8}" dt="2023-04-22T12:06:26.641" v="3917" actId="478"/>
          <ac:spMkLst>
            <pc:docMk/>
            <pc:sldMk cId="1197350638" sldId="1175"/>
            <ac:spMk id="66" creationId="{79ED48D7-3560-49EA-A27E-8167BAC7C52F}"/>
          </ac:spMkLst>
        </pc:spChg>
        <pc:spChg chg="del">
          <ac:chgData name="Siegbert Rudolph" userId="2af4d44886c067cc" providerId="LiveId" clId="{C6BCCB6F-3D1A-4410-8055-51E9839771F8}" dt="2023-04-22T12:06:26.641" v="3917" actId="478"/>
          <ac:spMkLst>
            <pc:docMk/>
            <pc:sldMk cId="1197350638" sldId="1175"/>
            <ac:spMk id="67" creationId="{28EA597D-B080-A96A-2132-D5248DDE21A1}"/>
          </ac:spMkLst>
        </pc:spChg>
        <pc:spChg chg="del">
          <ac:chgData name="Siegbert Rudolph" userId="2af4d44886c067cc" providerId="LiveId" clId="{C6BCCB6F-3D1A-4410-8055-51E9839771F8}" dt="2023-04-22T12:06:26.641" v="3917" actId="478"/>
          <ac:spMkLst>
            <pc:docMk/>
            <pc:sldMk cId="1197350638" sldId="1175"/>
            <ac:spMk id="68" creationId="{8A7D4F55-0B1C-D74E-7DD3-C1ED6664FB8F}"/>
          </ac:spMkLst>
        </pc:spChg>
        <pc:spChg chg="del">
          <ac:chgData name="Siegbert Rudolph" userId="2af4d44886c067cc" providerId="LiveId" clId="{C6BCCB6F-3D1A-4410-8055-51E9839771F8}" dt="2023-04-22T12:06:26.641" v="3917" actId="478"/>
          <ac:spMkLst>
            <pc:docMk/>
            <pc:sldMk cId="1197350638" sldId="1175"/>
            <ac:spMk id="69" creationId="{9B2ED296-A29A-8895-E76B-B513AAA61054}"/>
          </ac:spMkLst>
        </pc:spChg>
        <pc:spChg chg="del">
          <ac:chgData name="Siegbert Rudolph" userId="2af4d44886c067cc" providerId="LiveId" clId="{C6BCCB6F-3D1A-4410-8055-51E9839771F8}" dt="2023-04-22T12:06:26.641" v="3917" actId="478"/>
          <ac:spMkLst>
            <pc:docMk/>
            <pc:sldMk cId="1197350638" sldId="1175"/>
            <ac:spMk id="70" creationId="{9DD91EFC-E8DF-9864-D7D5-5174ED52E17C}"/>
          </ac:spMkLst>
        </pc:spChg>
        <pc:spChg chg="del">
          <ac:chgData name="Siegbert Rudolph" userId="2af4d44886c067cc" providerId="LiveId" clId="{C6BCCB6F-3D1A-4410-8055-51E9839771F8}" dt="2023-04-22T12:06:26.641" v="3917" actId="478"/>
          <ac:spMkLst>
            <pc:docMk/>
            <pc:sldMk cId="1197350638" sldId="1175"/>
            <ac:spMk id="73" creationId="{AE656F8A-3EDF-9FCA-2727-DB2AC75E73B3}"/>
          </ac:spMkLst>
        </pc:spChg>
        <pc:spChg chg="del">
          <ac:chgData name="Siegbert Rudolph" userId="2af4d44886c067cc" providerId="LiveId" clId="{C6BCCB6F-3D1A-4410-8055-51E9839771F8}" dt="2023-04-22T12:06:26.641" v="3917" actId="478"/>
          <ac:spMkLst>
            <pc:docMk/>
            <pc:sldMk cId="1197350638" sldId="1175"/>
            <ac:spMk id="74" creationId="{564E088E-1988-7D76-C6CF-32D0CED2DEBD}"/>
          </ac:spMkLst>
        </pc:spChg>
        <pc:spChg chg="del">
          <ac:chgData name="Siegbert Rudolph" userId="2af4d44886c067cc" providerId="LiveId" clId="{C6BCCB6F-3D1A-4410-8055-51E9839771F8}" dt="2023-04-22T12:06:26.641" v="3917" actId="478"/>
          <ac:spMkLst>
            <pc:docMk/>
            <pc:sldMk cId="1197350638" sldId="1175"/>
            <ac:spMk id="75" creationId="{C22E4C7C-213E-B958-E983-4264AFBAF6FB}"/>
          </ac:spMkLst>
        </pc:spChg>
        <pc:spChg chg="del">
          <ac:chgData name="Siegbert Rudolph" userId="2af4d44886c067cc" providerId="LiveId" clId="{C6BCCB6F-3D1A-4410-8055-51E9839771F8}" dt="2023-04-22T12:06:26.641" v="3917" actId="478"/>
          <ac:spMkLst>
            <pc:docMk/>
            <pc:sldMk cId="1197350638" sldId="1175"/>
            <ac:spMk id="76" creationId="{86912B5F-00DF-72DC-855C-C790DABD709D}"/>
          </ac:spMkLst>
        </pc:spChg>
        <pc:spChg chg="del">
          <ac:chgData name="Siegbert Rudolph" userId="2af4d44886c067cc" providerId="LiveId" clId="{C6BCCB6F-3D1A-4410-8055-51E9839771F8}" dt="2023-04-22T12:07:39.257" v="3933" actId="478"/>
          <ac:spMkLst>
            <pc:docMk/>
            <pc:sldMk cId="1197350638" sldId="1175"/>
            <ac:spMk id="77" creationId="{44C816C9-3D3F-9D70-B2BC-433E55146863}"/>
          </ac:spMkLst>
        </pc:spChg>
        <pc:spChg chg="del">
          <ac:chgData name="Siegbert Rudolph" userId="2af4d44886c067cc" providerId="LiveId" clId="{C6BCCB6F-3D1A-4410-8055-51E9839771F8}" dt="2023-04-22T12:07:39.257" v="3933" actId="478"/>
          <ac:spMkLst>
            <pc:docMk/>
            <pc:sldMk cId="1197350638" sldId="1175"/>
            <ac:spMk id="78" creationId="{919DE237-64DB-724B-E58B-1982C16B86A7}"/>
          </ac:spMkLst>
        </pc:spChg>
        <pc:spChg chg="del">
          <ac:chgData name="Siegbert Rudolph" userId="2af4d44886c067cc" providerId="LiveId" clId="{C6BCCB6F-3D1A-4410-8055-51E9839771F8}" dt="2023-04-22T12:06:26.641" v="3917" actId="478"/>
          <ac:spMkLst>
            <pc:docMk/>
            <pc:sldMk cId="1197350638" sldId="1175"/>
            <ac:spMk id="79" creationId="{08ABC756-E47D-98E2-A917-A34D76BB5126}"/>
          </ac:spMkLst>
        </pc:spChg>
        <pc:spChg chg="del">
          <ac:chgData name="Siegbert Rudolph" userId="2af4d44886c067cc" providerId="LiveId" clId="{C6BCCB6F-3D1A-4410-8055-51E9839771F8}" dt="2023-04-22T12:06:26.641" v="3917" actId="478"/>
          <ac:spMkLst>
            <pc:docMk/>
            <pc:sldMk cId="1197350638" sldId="1175"/>
            <ac:spMk id="81" creationId="{08A1663F-3F5B-CAE8-8B51-41BB9D009A83}"/>
          </ac:spMkLst>
        </pc:spChg>
        <pc:spChg chg="mod">
          <ac:chgData name="Siegbert Rudolph" userId="2af4d44886c067cc" providerId="LiveId" clId="{C6BCCB6F-3D1A-4410-8055-51E9839771F8}" dt="2023-04-22T12:12:44.647" v="3989" actId="113"/>
          <ac:spMkLst>
            <pc:docMk/>
            <pc:sldMk cId="1197350638" sldId="1175"/>
            <ac:spMk id="83" creationId="{1710EE97-71D7-6C85-E342-BD3894E8CBF5}"/>
          </ac:spMkLst>
        </pc:spChg>
        <pc:spChg chg="add del mod">
          <ac:chgData name="Siegbert Rudolph" userId="2af4d44886c067cc" providerId="LiveId" clId="{C6BCCB6F-3D1A-4410-8055-51E9839771F8}" dt="2023-04-22T12:12:44.647" v="3989" actId="113"/>
          <ac:spMkLst>
            <pc:docMk/>
            <pc:sldMk cId="1197350638" sldId="1175"/>
            <ac:spMk id="85" creationId="{5DFDF9A2-928C-588D-AAB8-2B334015E311}"/>
          </ac:spMkLst>
        </pc:spChg>
        <pc:spChg chg="add del mod">
          <ac:chgData name="Siegbert Rudolph" userId="2af4d44886c067cc" providerId="LiveId" clId="{C6BCCB6F-3D1A-4410-8055-51E9839771F8}" dt="2023-04-22T12:12:44.647" v="3989" actId="113"/>
          <ac:spMkLst>
            <pc:docMk/>
            <pc:sldMk cId="1197350638" sldId="1175"/>
            <ac:spMk id="86" creationId="{B3E1F5E1-5748-FFAC-497A-92BEA46C5214}"/>
          </ac:spMkLst>
        </pc:spChg>
        <pc:spChg chg="add del">
          <ac:chgData name="Siegbert Rudolph" userId="2af4d44886c067cc" providerId="LiveId" clId="{C6BCCB6F-3D1A-4410-8055-51E9839771F8}" dt="2023-04-22T12:06:58.163" v="3924" actId="478"/>
          <ac:spMkLst>
            <pc:docMk/>
            <pc:sldMk cId="1197350638" sldId="1175"/>
            <ac:spMk id="87" creationId="{3A90786E-9450-2A42-8A59-C999DE53ECD4}"/>
          </ac:spMkLst>
        </pc:spChg>
        <pc:spChg chg="del">
          <ac:chgData name="Siegbert Rudolph" userId="2af4d44886c067cc" providerId="LiveId" clId="{C6BCCB6F-3D1A-4410-8055-51E9839771F8}" dt="2023-04-22T12:06:26.641" v="3917" actId="478"/>
          <ac:spMkLst>
            <pc:docMk/>
            <pc:sldMk cId="1197350638" sldId="1175"/>
            <ac:spMk id="88" creationId="{3B4FE9FB-9776-8BD8-C8A6-CB82DB90D606}"/>
          </ac:spMkLst>
        </pc:spChg>
        <pc:spChg chg="del">
          <ac:chgData name="Siegbert Rudolph" userId="2af4d44886c067cc" providerId="LiveId" clId="{C6BCCB6F-3D1A-4410-8055-51E9839771F8}" dt="2023-04-22T12:06:26.641" v="3917" actId="478"/>
          <ac:spMkLst>
            <pc:docMk/>
            <pc:sldMk cId="1197350638" sldId="1175"/>
            <ac:spMk id="89" creationId="{D006416F-BBCC-FF57-6117-48EF83C9B99F}"/>
          </ac:spMkLst>
        </pc:spChg>
        <pc:spChg chg="del">
          <ac:chgData name="Siegbert Rudolph" userId="2af4d44886c067cc" providerId="LiveId" clId="{C6BCCB6F-3D1A-4410-8055-51E9839771F8}" dt="2023-04-22T12:06:26.641" v="3917" actId="478"/>
          <ac:spMkLst>
            <pc:docMk/>
            <pc:sldMk cId="1197350638" sldId="1175"/>
            <ac:spMk id="90" creationId="{E979E3A3-DF78-5F38-5577-D80AD21B7EE0}"/>
          </ac:spMkLst>
        </pc:spChg>
        <pc:spChg chg="del">
          <ac:chgData name="Siegbert Rudolph" userId="2af4d44886c067cc" providerId="LiveId" clId="{C6BCCB6F-3D1A-4410-8055-51E9839771F8}" dt="2023-04-22T12:06:26.641" v="3917" actId="478"/>
          <ac:spMkLst>
            <pc:docMk/>
            <pc:sldMk cId="1197350638" sldId="1175"/>
            <ac:spMk id="91" creationId="{9D0505EF-0E46-7285-29E1-54824C8ECF8C}"/>
          </ac:spMkLst>
        </pc:spChg>
        <pc:spChg chg="del">
          <ac:chgData name="Siegbert Rudolph" userId="2af4d44886c067cc" providerId="LiveId" clId="{C6BCCB6F-3D1A-4410-8055-51E9839771F8}" dt="2023-04-22T12:06:26.641" v="3917" actId="478"/>
          <ac:spMkLst>
            <pc:docMk/>
            <pc:sldMk cId="1197350638" sldId="1175"/>
            <ac:spMk id="92" creationId="{FDF15930-5482-545F-7AE1-3A90C2579CDE}"/>
          </ac:spMkLst>
        </pc:spChg>
        <pc:spChg chg="add del">
          <ac:chgData name="Siegbert Rudolph" userId="2af4d44886c067cc" providerId="LiveId" clId="{C6BCCB6F-3D1A-4410-8055-51E9839771F8}" dt="2023-04-22T12:06:58.163" v="3924" actId="478"/>
          <ac:spMkLst>
            <pc:docMk/>
            <pc:sldMk cId="1197350638" sldId="1175"/>
            <ac:spMk id="93" creationId="{B9847FDF-AA9F-A1EE-D386-C615645CE9B3}"/>
          </ac:spMkLst>
        </pc:spChg>
        <pc:spChg chg="add del">
          <ac:chgData name="Siegbert Rudolph" userId="2af4d44886c067cc" providerId="LiveId" clId="{C6BCCB6F-3D1A-4410-8055-51E9839771F8}" dt="2023-04-22T12:06:58.163" v="3924" actId="478"/>
          <ac:spMkLst>
            <pc:docMk/>
            <pc:sldMk cId="1197350638" sldId="1175"/>
            <ac:spMk id="94" creationId="{32807313-6205-B85E-DA8F-DF592FABEC7A}"/>
          </ac:spMkLst>
        </pc:spChg>
        <pc:spChg chg="add del">
          <ac:chgData name="Siegbert Rudolph" userId="2af4d44886c067cc" providerId="LiveId" clId="{C6BCCB6F-3D1A-4410-8055-51E9839771F8}" dt="2023-04-22T12:06:58.163" v="3924" actId="478"/>
          <ac:spMkLst>
            <pc:docMk/>
            <pc:sldMk cId="1197350638" sldId="1175"/>
            <ac:spMk id="95" creationId="{C0DF675E-6F40-34AE-2314-9B23C33ED6AF}"/>
          </ac:spMkLst>
        </pc:spChg>
        <pc:spChg chg="add del">
          <ac:chgData name="Siegbert Rudolph" userId="2af4d44886c067cc" providerId="LiveId" clId="{C6BCCB6F-3D1A-4410-8055-51E9839771F8}" dt="2023-04-22T12:06:58.163" v="3924" actId="478"/>
          <ac:spMkLst>
            <pc:docMk/>
            <pc:sldMk cId="1197350638" sldId="1175"/>
            <ac:spMk id="96" creationId="{60D9E847-E31B-9813-4FAB-B13ED87307F5}"/>
          </ac:spMkLst>
        </pc:spChg>
        <pc:spChg chg="add del">
          <ac:chgData name="Siegbert Rudolph" userId="2af4d44886c067cc" providerId="LiveId" clId="{C6BCCB6F-3D1A-4410-8055-51E9839771F8}" dt="2023-04-22T12:06:58.163" v="3924" actId="478"/>
          <ac:spMkLst>
            <pc:docMk/>
            <pc:sldMk cId="1197350638" sldId="1175"/>
            <ac:spMk id="97" creationId="{4267940A-DC1F-F872-8873-0629CA24F329}"/>
          </ac:spMkLst>
        </pc:spChg>
        <pc:spChg chg="add del">
          <ac:chgData name="Siegbert Rudolph" userId="2af4d44886c067cc" providerId="LiveId" clId="{C6BCCB6F-3D1A-4410-8055-51E9839771F8}" dt="2023-04-22T12:06:58.163" v="3924" actId="478"/>
          <ac:spMkLst>
            <pc:docMk/>
            <pc:sldMk cId="1197350638" sldId="1175"/>
            <ac:spMk id="98" creationId="{5DD69291-6199-9B4A-2076-919865B53E39}"/>
          </ac:spMkLst>
        </pc:spChg>
        <pc:spChg chg="add del">
          <ac:chgData name="Siegbert Rudolph" userId="2af4d44886c067cc" providerId="LiveId" clId="{C6BCCB6F-3D1A-4410-8055-51E9839771F8}" dt="2023-04-22T12:06:58.163" v="3924" actId="478"/>
          <ac:spMkLst>
            <pc:docMk/>
            <pc:sldMk cId="1197350638" sldId="1175"/>
            <ac:spMk id="99" creationId="{E904D983-F784-32FA-32FC-45C57E143F7B}"/>
          </ac:spMkLst>
        </pc:spChg>
        <pc:spChg chg="add del">
          <ac:chgData name="Siegbert Rudolph" userId="2af4d44886c067cc" providerId="LiveId" clId="{C6BCCB6F-3D1A-4410-8055-51E9839771F8}" dt="2023-04-22T12:06:58.163" v="3924" actId="478"/>
          <ac:spMkLst>
            <pc:docMk/>
            <pc:sldMk cId="1197350638" sldId="1175"/>
            <ac:spMk id="101" creationId="{C1507CEF-DAAD-BD31-13FE-BBCCB2183083}"/>
          </ac:spMkLst>
        </pc:spChg>
        <pc:spChg chg="add del">
          <ac:chgData name="Siegbert Rudolph" userId="2af4d44886c067cc" providerId="LiveId" clId="{C6BCCB6F-3D1A-4410-8055-51E9839771F8}" dt="2023-04-22T12:06:58.163" v="3924" actId="478"/>
          <ac:spMkLst>
            <pc:docMk/>
            <pc:sldMk cId="1197350638" sldId="1175"/>
            <ac:spMk id="102" creationId="{76EFA294-D394-137D-1A9C-DF96F201ECB3}"/>
          </ac:spMkLst>
        </pc:spChg>
        <pc:spChg chg="add del">
          <ac:chgData name="Siegbert Rudolph" userId="2af4d44886c067cc" providerId="LiveId" clId="{C6BCCB6F-3D1A-4410-8055-51E9839771F8}" dt="2023-04-22T12:06:58.163" v="3924" actId="478"/>
          <ac:spMkLst>
            <pc:docMk/>
            <pc:sldMk cId="1197350638" sldId="1175"/>
            <ac:spMk id="103" creationId="{FB905572-161D-A7B9-720C-EBFB84CC5A32}"/>
          </ac:spMkLst>
        </pc:spChg>
        <pc:spChg chg="add del">
          <ac:chgData name="Siegbert Rudolph" userId="2af4d44886c067cc" providerId="LiveId" clId="{C6BCCB6F-3D1A-4410-8055-51E9839771F8}" dt="2023-04-22T12:06:58.163" v="3924" actId="478"/>
          <ac:spMkLst>
            <pc:docMk/>
            <pc:sldMk cId="1197350638" sldId="1175"/>
            <ac:spMk id="104" creationId="{E231A94D-A2B3-CE61-577F-220DB99C90C9}"/>
          </ac:spMkLst>
        </pc:spChg>
        <pc:spChg chg="del">
          <ac:chgData name="Siegbert Rudolph" userId="2af4d44886c067cc" providerId="LiveId" clId="{C6BCCB6F-3D1A-4410-8055-51E9839771F8}" dt="2023-04-22T12:06:26.641" v="3917" actId="478"/>
          <ac:spMkLst>
            <pc:docMk/>
            <pc:sldMk cId="1197350638" sldId="1175"/>
            <ac:spMk id="105" creationId="{78260897-BEF9-0CC7-94B4-E48185481C62}"/>
          </ac:spMkLst>
        </pc:spChg>
        <pc:spChg chg="add del">
          <ac:chgData name="Siegbert Rudolph" userId="2af4d44886c067cc" providerId="LiveId" clId="{C6BCCB6F-3D1A-4410-8055-51E9839771F8}" dt="2023-04-22T12:06:58.163" v="3924" actId="478"/>
          <ac:spMkLst>
            <pc:docMk/>
            <pc:sldMk cId="1197350638" sldId="1175"/>
            <ac:spMk id="106" creationId="{D77A83DD-7652-E7DF-1538-977AEAA8E86D}"/>
          </ac:spMkLst>
        </pc:spChg>
        <pc:spChg chg="add del">
          <ac:chgData name="Siegbert Rudolph" userId="2af4d44886c067cc" providerId="LiveId" clId="{C6BCCB6F-3D1A-4410-8055-51E9839771F8}" dt="2023-04-22T12:06:58.163" v="3924" actId="478"/>
          <ac:spMkLst>
            <pc:docMk/>
            <pc:sldMk cId="1197350638" sldId="1175"/>
            <ac:spMk id="107" creationId="{D7B4033C-4FAB-0FF0-D01B-12C1CCE8E500}"/>
          </ac:spMkLst>
        </pc:spChg>
        <pc:spChg chg="add del">
          <ac:chgData name="Siegbert Rudolph" userId="2af4d44886c067cc" providerId="LiveId" clId="{C6BCCB6F-3D1A-4410-8055-51E9839771F8}" dt="2023-04-22T12:06:58.163" v="3924" actId="478"/>
          <ac:spMkLst>
            <pc:docMk/>
            <pc:sldMk cId="1197350638" sldId="1175"/>
            <ac:spMk id="108" creationId="{A0CA4EFB-0199-F7AD-AD5D-E79F56187B29}"/>
          </ac:spMkLst>
        </pc:spChg>
        <pc:spChg chg="add del">
          <ac:chgData name="Siegbert Rudolph" userId="2af4d44886c067cc" providerId="LiveId" clId="{C6BCCB6F-3D1A-4410-8055-51E9839771F8}" dt="2023-04-22T12:06:58.163" v="3924" actId="478"/>
          <ac:spMkLst>
            <pc:docMk/>
            <pc:sldMk cId="1197350638" sldId="1175"/>
            <ac:spMk id="110" creationId="{B1A0D8FF-0244-9BCC-D334-51CB5290599D}"/>
          </ac:spMkLst>
        </pc:spChg>
        <pc:spChg chg="add del">
          <ac:chgData name="Siegbert Rudolph" userId="2af4d44886c067cc" providerId="LiveId" clId="{C6BCCB6F-3D1A-4410-8055-51E9839771F8}" dt="2023-04-22T12:06:58.163" v="3924" actId="478"/>
          <ac:spMkLst>
            <pc:docMk/>
            <pc:sldMk cId="1197350638" sldId="1175"/>
            <ac:spMk id="111" creationId="{1CC11DD6-6F12-71A6-0760-4137EB27CFEB}"/>
          </ac:spMkLst>
        </pc:spChg>
        <pc:spChg chg="del">
          <ac:chgData name="Siegbert Rudolph" userId="2af4d44886c067cc" providerId="LiveId" clId="{C6BCCB6F-3D1A-4410-8055-51E9839771F8}" dt="2023-04-22T12:06:26.641" v="3917" actId="478"/>
          <ac:spMkLst>
            <pc:docMk/>
            <pc:sldMk cId="1197350638" sldId="1175"/>
            <ac:spMk id="112" creationId="{D9C90FEB-6E1F-0924-803F-E0459C3DDBA7}"/>
          </ac:spMkLst>
        </pc:spChg>
        <pc:spChg chg="add del">
          <ac:chgData name="Siegbert Rudolph" userId="2af4d44886c067cc" providerId="LiveId" clId="{C6BCCB6F-3D1A-4410-8055-51E9839771F8}" dt="2023-04-22T12:06:58.163" v="3924" actId="478"/>
          <ac:spMkLst>
            <pc:docMk/>
            <pc:sldMk cId="1197350638" sldId="1175"/>
            <ac:spMk id="113" creationId="{0B6A13B6-0D51-8373-59D9-179A78AB45DE}"/>
          </ac:spMkLst>
        </pc:spChg>
        <pc:spChg chg="add del">
          <ac:chgData name="Siegbert Rudolph" userId="2af4d44886c067cc" providerId="LiveId" clId="{C6BCCB6F-3D1A-4410-8055-51E9839771F8}" dt="2023-04-22T12:06:58.163" v="3924" actId="478"/>
          <ac:spMkLst>
            <pc:docMk/>
            <pc:sldMk cId="1197350638" sldId="1175"/>
            <ac:spMk id="114" creationId="{658D87D5-90A4-A319-189C-9D821A0616D6}"/>
          </ac:spMkLst>
        </pc:spChg>
        <pc:spChg chg="add del">
          <ac:chgData name="Siegbert Rudolph" userId="2af4d44886c067cc" providerId="LiveId" clId="{C6BCCB6F-3D1A-4410-8055-51E9839771F8}" dt="2023-04-22T12:06:58.163" v="3924" actId="478"/>
          <ac:spMkLst>
            <pc:docMk/>
            <pc:sldMk cId="1197350638" sldId="1175"/>
            <ac:spMk id="117" creationId="{E9214B32-E6C4-52E5-9922-9EA79AF185C8}"/>
          </ac:spMkLst>
        </pc:spChg>
        <pc:spChg chg="add del">
          <ac:chgData name="Siegbert Rudolph" userId="2af4d44886c067cc" providerId="LiveId" clId="{C6BCCB6F-3D1A-4410-8055-51E9839771F8}" dt="2023-04-22T12:06:58.163" v="3924" actId="478"/>
          <ac:spMkLst>
            <pc:docMk/>
            <pc:sldMk cId="1197350638" sldId="1175"/>
            <ac:spMk id="118" creationId="{F038F5ED-BB3A-2301-65AE-DA278D8B8900}"/>
          </ac:spMkLst>
        </pc:spChg>
        <pc:spChg chg="add del">
          <ac:chgData name="Siegbert Rudolph" userId="2af4d44886c067cc" providerId="LiveId" clId="{C6BCCB6F-3D1A-4410-8055-51E9839771F8}" dt="2023-04-22T12:06:58.163" v="3924" actId="478"/>
          <ac:spMkLst>
            <pc:docMk/>
            <pc:sldMk cId="1197350638" sldId="1175"/>
            <ac:spMk id="119" creationId="{40BC52F4-ECC1-06E3-2498-9966B2D7CA5B}"/>
          </ac:spMkLst>
        </pc:spChg>
        <pc:spChg chg="add del">
          <ac:chgData name="Siegbert Rudolph" userId="2af4d44886c067cc" providerId="LiveId" clId="{C6BCCB6F-3D1A-4410-8055-51E9839771F8}" dt="2023-04-22T12:07:05.183" v="3926" actId="478"/>
          <ac:spMkLst>
            <pc:docMk/>
            <pc:sldMk cId="1197350638" sldId="1175"/>
            <ac:spMk id="120" creationId="{7FC0CBD6-1CA4-4409-BDA5-401A64CD2A01}"/>
          </ac:spMkLst>
        </pc:spChg>
        <pc:spChg chg="add del">
          <ac:chgData name="Siegbert Rudolph" userId="2af4d44886c067cc" providerId="LiveId" clId="{C6BCCB6F-3D1A-4410-8055-51E9839771F8}" dt="2023-04-22T12:07:03.211" v="3925" actId="478"/>
          <ac:spMkLst>
            <pc:docMk/>
            <pc:sldMk cId="1197350638" sldId="1175"/>
            <ac:spMk id="121" creationId="{E7C7F3FD-466D-9084-85C1-77A4795787A5}"/>
          </ac:spMkLst>
        </pc:spChg>
        <pc:spChg chg="add del">
          <ac:chgData name="Siegbert Rudolph" userId="2af4d44886c067cc" providerId="LiveId" clId="{C6BCCB6F-3D1A-4410-8055-51E9839771F8}" dt="2023-04-22T12:07:03.211" v="3925" actId="478"/>
          <ac:spMkLst>
            <pc:docMk/>
            <pc:sldMk cId="1197350638" sldId="1175"/>
            <ac:spMk id="122" creationId="{A3F90705-4F2C-E36A-DAD8-D992BA89CDC0}"/>
          </ac:spMkLst>
        </pc:spChg>
        <pc:spChg chg="add del">
          <ac:chgData name="Siegbert Rudolph" userId="2af4d44886c067cc" providerId="LiveId" clId="{C6BCCB6F-3D1A-4410-8055-51E9839771F8}" dt="2023-04-22T12:07:05.183" v="3926" actId="478"/>
          <ac:spMkLst>
            <pc:docMk/>
            <pc:sldMk cId="1197350638" sldId="1175"/>
            <ac:spMk id="123" creationId="{B5313EC7-E5EC-BEFC-B126-2B2EC1CED382}"/>
          </ac:spMkLst>
        </pc:spChg>
        <pc:spChg chg="add del">
          <ac:chgData name="Siegbert Rudolph" userId="2af4d44886c067cc" providerId="LiveId" clId="{C6BCCB6F-3D1A-4410-8055-51E9839771F8}" dt="2023-04-22T12:07:05.183" v="3926" actId="478"/>
          <ac:spMkLst>
            <pc:docMk/>
            <pc:sldMk cId="1197350638" sldId="1175"/>
            <ac:spMk id="124" creationId="{26F8CB1B-812A-ECA4-A046-B195AEEB8867}"/>
          </ac:spMkLst>
        </pc:spChg>
        <pc:spChg chg="add del">
          <ac:chgData name="Siegbert Rudolph" userId="2af4d44886c067cc" providerId="LiveId" clId="{C6BCCB6F-3D1A-4410-8055-51E9839771F8}" dt="2023-04-22T12:07:08.738" v="3927" actId="478"/>
          <ac:spMkLst>
            <pc:docMk/>
            <pc:sldMk cId="1197350638" sldId="1175"/>
            <ac:spMk id="125" creationId="{14E2F14C-BA39-B7D1-D107-ABA271E1B0A5}"/>
          </ac:spMkLst>
        </pc:spChg>
        <pc:spChg chg="add del">
          <ac:chgData name="Siegbert Rudolph" userId="2af4d44886c067cc" providerId="LiveId" clId="{C6BCCB6F-3D1A-4410-8055-51E9839771F8}" dt="2023-04-22T12:07:08.738" v="3927" actId="478"/>
          <ac:spMkLst>
            <pc:docMk/>
            <pc:sldMk cId="1197350638" sldId="1175"/>
            <ac:spMk id="126" creationId="{217948FD-057B-9F0E-8933-A748C1E0FDA1}"/>
          </ac:spMkLst>
        </pc:spChg>
        <pc:spChg chg="add del">
          <ac:chgData name="Siegbert Rudolph" userId="2af4d44886c067cc" providerId="LiveId" clId="{C6BCCB6F-3D1A-4410-8055-51E9839771F8}" dt="2023-04-22T12:07:12.026" v="3928" actId="478"/>
          <ac:spMkLst>
            <pc:docMk/>
            <pc:sldMk cId="1197350638" sldId="1175"/>
            <ac:spMk id="127" creationId="{5FF2007D-564B-556C-BFDE-8AC18C2969CE}"/>
          </ac:spMkLst>
        </pc:spChg>
        <pc:spChg chg="add del">
          <ac:chgData name="Siegbert Rudolph" userId="2af4d44886c067cc" providerId="LiveId" clId="{C6BCCB6F-3D1A-4410-8055-51E9839771F8}" dt="2023-04-22T12:07:12.026" v="3928" actId="478"/>
          <ac:spMkLst>
            <pc:docMk/>
            <pc:sldMk cId="1197350638" sldId="1175"/>
            <ac:spMk id="128" creationId="{3CDCB15F-A19C-0120-183E-1D39057F8B71}"/>
          </ac:spMkLst>
        </pc:spChg>
        <pc:spChg chg="del">
          <ac:chgData name="Siegbert Rudolph" userId="2af4d44886c067cc" providerId="LiveId" clId="{C6BCCB6F-3D1A-4410-8055-51E9839771F8}" dt="2023-04-22T12:07:19.777" v="3929" actId="478"/>
          <ac:spMkLst>
            <pc:docMk/>
            <pc:sldMk cId="1197350638" sldId="1175"/>
            <ac:spMk id="129" creationId="{CE25D30E-A749-8191-0CA3-F6053B58E991}"/>
          </ac:spMkLst>
        </pc:spChg>
        <pc:spChg chg="del">
          <ac:chgData name="Siegbert Rudolph" userId="2af4d44886c067cc" providerId="LiveId" clId="{C6BCCB6F-3D1A-4410-8055-51E9839771F8}" dt="2023-04-22T12:07:19.777" v="3929" actId="478"/>
          <ac:spMkLst>
            <pc:docMk/>
            <pc:sldMk cId="1197350638" sldId="1175"/>
            <ac:spMk id="130" creationId="{54A2739B-3CB6-DCFB-6DD1-B2A662B128F7}"/>
          </ac:spMkLst>
        </pc:spChg>
        <pc:spChg chg="del">
          <ac:chgData name="Siegbert Rudolph" userId="2af4d44886c067cc" providerId="LiveId" clId="{C6BCCB6F-3D1A-4410-8055-51E9839771F8}" dt="2023-04-22T12:07:19.777" v="3929" actId="478"/>
          <ac:spMkLst>
            <pc:docMk/>
            <pc:sldMk cId="1197350638" sldId="1175"/>
            <ac:spMk id="131" creationId="{6A67312C-286A-1C0B-845E-FC426CB33E1A}"/>
          </ac:spMkLst>
        </pc:spChg>
        <pc:spChg chg="del">
          <ac:chgData name="Siegbert Rudolph" userId="2af4d44886c067cc" providerId="LiveId" clId="{C6BCCB6F-3D1A-4410-8055-51E9839771F8}" dt="2023-04-22T12:07:19.777" v="3929" actId="478"/>
          <ac:spMkLst>
            <pc:docMk/>
            <pc:sldMk cId="1197350638" sldId="1175"/>
            <ac:spMk id="132" creationId="{0055C721-CEBF-D1E6-7B9A-E6C3023AA09D}"/>
          </ac:spMkLst>
        </pc:spChg>
        <pc:spChg chg="del">
          <ac:chgData name="Siegbert Rudolph" userId="2af4d44886c067cc" providerId="LiveId" clId="{C6BCCB6F-3D1A-4410-8055-51E9839771F8}" dt="2023-04-22T12:07:19.777" v="3929" actId="478"/>
          <ac:spMkLst>
            <pc:docMk/>
            <pc:sldMk cId="1197350638" sldId="1175"/>
            <ac:spMk id="133" creationId="{F1E34A2C-1E4E-7253-497B-986E3ADCC59A}"/>
          </ac:spMkLst>
        </pc:spChg>
        <pc:spChg chg="del">
          <ac:chgData name="Siegbert Rudolph" userId="2af4d44886c067cc" providerId="LiveId" clId="{C6BCCB6F-3D1A-4410-8055-51E9839771F8}" dt="2023-04-22T12:07:19.777" v="3929" actId="478"/>
          <ac:spMkLst>
            <pc:docMk/>
            <pc:sldMk cId="1197350638" sldId="1175"/>
            <ac:spMk id="134" creationId="{3181328F-D34B-37DC-9DAF-89EA95E47A3D}"/>
          </ac:spMkLst>
        </pc:spChg>
        <pc:spChg chg="del">
          <ac:chgData name="Siegbert Rudolph" userId="2af4d44886c067cc" providerId="LiveId" clId="{C6BCCB6F-3D1A-4410-8055-51E9839771F8}" dt="2023-04-22T12:07:19.777" v="3929" actId="478"/>
          <ac:spMkLst>
            <pc:docMk/>
            <pc:sldMk cId="1197350638" sldId="1175"/>
            <ac:spMk id="135" creationId="{4973B6B2-0F8F-4EFB-87EC-F9A3BA3B984B}"/>
          </ac:spMkLst>
        </pc:spChg>
        <pc:spChg chg="del">
          <ac:chgData name="Siegbert Rudolph" userId="2af4d44886c067cc" providerId="LiveId" clId="{C6BCCB6F-3D1A-4410-8055-51E9839771F8}" dt="2023-04-22T12:07:19.777" v="3929" actId="478"/>
          <ac:spMkLst>
            <pc:docMk/>
            <pc:sldMk cId="1197350638" sldId="1175"/>
            <ac:spMk id="136" creationId="{52E15064-2ED5-EB03-C637-94CC236F31D8}"/>
          </ac:spMkLst>
        </pc:spChg>
        <pc:spChg chg="del">
          <ac:chgData name="Siegbert Rudolph" userId="2af4d44886c067cc" providerId="LiveId" clId="{C6BCCB6F-3D1A-4410-8055-51E9839771F8}" dt="2023-04-22T12:06:26.641" v="3917" actId="478"/>
          <ac:spMkLst>
            <pc:docMk/>
            <pc:sldMk cId="1197350638" sldId="1175"/>
            <ac:spMk id="137" creationId="{C4046800-C420-7025-23A9-C577DFDBEC07}"/>
          </ac:spMkLst>
        </pc:spChg>
        <pc:spChg chg="del">
          <ac:chgData name="Siegbert Rudolph" userId="2af4d44886c067cc" providerId="LiveId" clId="{C6BCCB6F-3D1A-4410-8055-51E9839771F8}" dt="2023-04-22T12:06:26.641" v="3917" actId="478"/>
          <ac:spMkLst>
            <pc:docMk/>
            <pc:sldMk cId="1197350638" sldId="1175"/>
            <ac:spMk id="138" creationId="{AFF301B5-ED24-9EF3-CDEC-F96FA11B77FB}"/>
          </ac:spMkLst>
        </pc:spChg>
        <pc:spChg chg="del">
          <ac:chgData name="Siegbert Rudolph" userId="2af4d44886c067cc" providerId="LiveId" clId="{C6BCCB6F-3D1A-4410-8055-51E9839771F8}" dt="2023-04-22T12:06:26.641" v="3917" actId="478"/>
          <ac:spMkLst>
            <pc:docMk/>
            <pc:sldMk cId="1197350638" sldId="1175"/>
            <ac:spMk id="139" creationId="{D578832E-BCDC-EB58-85A2-C12D94B0919B}"/>
          </ac:spMkLst>
        </pc:spChg>
        <pc:spChg chg="del">
          <ac:chgData name="Siegbert Rudolph" userId="2af4d44886c067cc" providerId="LiveId" clId="{C6BCCB6F-3D1A-4410-8055-51E9839771F8}" dt="2023-04-22T12:06:26.641" v="3917" actId="478"/>
          <ac:spMkLst>
            <pc:docMk/>
            <pc:sldMk cId="1197350638" sldId="1175"/>
            <ac:spMk id="140" creationId="{A5730C6D-C0D4-21FF-B894-1874808BE76C}"/>
          </ac:spMkLst>
        </pc:spChg>
        <pc:spChg chg="del">
          <ac:chgData name="Siegbert Rudolph" userId="2af4d44886c067cc" providerId="LiveId" clId="{C6BCCB6F-3D1A-4410-8055-51E9839771F8}" dt="2023-04-22T12:06:26.641" v="3917" actId="478"/>
          <ac:spMkLst>
            <pc:docMk/>
            <pc:sldMk cId="1197350638" sldId="1175"/>
            <ac:spMk id="141" creationId="{E83CE5CB-D4C4-2215-A2FD-9E7277E2C781}"/>
          </ac:spMkLst>
        </pc:spChg>
        <pc:spChg chg="del">
          <ac:chgData name="Siegbert Rudolph" userId="2af4d44886c067cc" providerId="LiveId" clId="{C6BCCB6F-3D1A-4410-8055-51E9839771F8}" dt="2023-04-22T12:06:26.641" v="3917" actId="478"/>
          <ac:spMkLst>
            <pc:docMk/>
            <pc:sldMk cId="1197350638" sldId="1175"/>
            <ac:spMk id="142" creationId="{ED91E6A1-9CB1-DF0A-8133-A424BA021E30}"/>
          </ac:spMkLst>
        </pc:spChg>
        <pc:spChg chg="del">
          <ac:chgData name="Siegbert Rudolph" userId="2af4d44886c067cc" providerId="LiveId" clId="{C6BCCB6F-3D1A-4410-8055-51E9839771F8}" dt="2023-04-22T12:06:26.641" v="3917" actId="478"/>
          <ac:spMkLst>
            <pc:docMk/>
            <pc:sldMk cId="1197350638" sldId="1175"/>
            <ac:spMk id="144" creationId="{54A0AED4-581F-B462-95AA-6CFADDBA2A06}"/>
          </ac:spMkLst>
        </pc:spChg>
        <pc:spChg chg="del">
          <ac:chgData name="Siegbert Rudolph" userId="2af4d44886c067cc" providerId="LiveId" clId="{C6BCCB6F-3D1A-4410-8055-51E9839771F8}" dt="2023-04-22T12:06:26.641" v="3917" actId="478"/>
          <ac:spMkLst>
            <pc:docMk/>
            <pc:sldMk cId="1197350638" sldId="1175"/>
            <ac:spMk id="145" creationId="{3DFF0703-90EC-E07F-BFED-8B944B476B1B}"/>
          </ac:spMkLst>
        </pc:spChg>
        <pc:spChg chg="del">
          <ac:chgData name="Siegbert Rudolph" userId="2af4d44886c067cc" providerId="LiveId" clId="{C6BCCB6F-3D1A-4410-8055-51E9839771F8}" dt="2023-04-22T12:06:26.641" v="3917" actId="478"/>
          <ac:spMkLst>
            <pc:docMk/>
            <pc:sldMk cId="1197350638" sldId="1175"/>
            <ac:spMk id="146" creationId="{4179C103-4F27-00F8-DB8F-22FA37893F0B}"/>
          </ac:spMkLst>
        </pc:spChg>
        <pc:spChg chg="del">
          <ac:chgData name="Siegbert Rudolph" userId="2af4d44886c067cc" providerId="LiveId" clId="{C6BCCB6F-3D1A-4410-8055-51E9839771F8}" dt="2023-04-22T12:06:26.641" v="3917" actId="478"/>
          <ac:spMkLst>
            <pc:docMk/>
            <pc:sldMk cId="1197350638" sldId="1175"/>
            <ac:spMk id="147" creationId="{B37E2D04-7AB2-96C7-0B4E-91D77412E7DF}"/>
          </ac:spMkLst>
        </pc:spChg>
        <pc:spChg chg="del">
          <ac:chgData name="Siegbert Rudolph" userId="2af4d44886c067cc" providerId="LiveId" clId="{C6BCCB6F-3D1A-4410-8055-51E9839771F8}" dt="2023-04-22T12:06:26.641" v="3917" actId="478"/>
          <ac:spMkLst>
            <pc:docMk/>
            <pc:sldMk cId="1197350638" sldId="1175"/>
            <ac:spMk id="148" creationId="{8E602C1E-010E-7D89-A246-81EDEFABA228}"/>
          </ac:spMkLst>
        </pc:spChg>
        <pc:spChg chg="del">
          <ac:chgData name="Siegbert Rudolph" userId="2af4d44886c067cc" providerId="LiveId" clId="{C6BCCB6F-3D1A-4410-8055-51E9839771F8}" dt="2023-04-22T12:06:26.641" v="3917" actId="478"/>
          <ac:spMkLst>
            <pc:docMk/>
            <pc:sldMk cId="1197350638" sldId="1175"/>
            <ac:spMk id="150" creationId="{CF514471-3673-91B7-BAAF-ABD00326F0E3}"/>
          </ac:spMkLst>
        </pc:spChg>
        <pc:spChg chg="mod">
          <ac:chgData name="Siegbert Rudolph" userId="2af4d44886c067cc" providerId="LiveId" clId="{C6BCCB6F-3D1A-4410-8055-51E9839771F8}" dt="2023-04-22T12:12:44.647" v="3989" actId="113"/>
          <ac:spMkLst>
            <pc:docMk/>
            <pc:sldMk cId="1197350638" sldId="1175"/>
            <ac:spMk id="151" creationId="{C34B8859-1F4B-32B3-EA47-6EDCA6A02A2F}"/>
          </ac:spMkLst>
        </pc:spChg>
        <pc:spChg chg="mod">
          <ac:chgData name="Siegbert Rudolph" userId="2af4d44886c067cc" providerId="LiveId" clId="{C6BCCB6F-3D1A-4410-8055-51E9839771F8}" dt="2023-04-22T12:12:44.647" v="3989" actId="113"/>
          <ac:spMkLst>
            <pc:docMk/>
            <pc:sldMk cId="1197350638" sldId="1175"/>
            <ac:spMk id="152" creationId="{040D26FC-6A52-2CA0-F81B-11D4F50FC1AD}"/>
          </ac:spMkLst>
        </pc:spChg>
        <pc:spChg chg="del">
          <ac:chgData name="Siegbert Rudolph" userId="2af4d44886c067cc" providerId="LiveId" clId="{C6BCCB6F-3D1A-4410-8055-51E9839771F8}" dt="2023-04-22T12:06:26.641" v="3917" actId="478"/>
          <ac:spMkLst>
            <pc:docMk/>
            <pc:sldMk cId="1197350638" sldId="1175"/>
            <ac:spMk id="153" creationId="{FD1BC391-852D-9E04-D325-7BFD811E9154}"/>
          </ac:spMkLst>
        </pc:spChg>
        <pc:spChg chg="del">
          <ac:chgData name="Siegbert Rudolph" userId="2af4d44886c067cc" providerId="LiveId" clId="{C6BCCB6F-3D1A-4410-8055-51E9839771F8}" dt="2023-04-22T12:06:26.641" v="3917" actId="478"/>
          <ac:spMkLst>
            <pc:docMk/>
            <pc:sldMk cId="1197350638" sldId="1175"/>
            <ac:spMk id="154" creationId="{1DEFAB51-B111-F2F7-4EA4-A5C7A0B3C29D}"/>
          </ac:spMkLst>
        </pc:spChg>
        <pc:spChg chg="del">
          <ac:chgData name="Siegbert Rudolph" userId="2af4d44886c067cc" providerId="LiveId" clId="{C6BCCB6F-3D1A-4410-8055-51E9839771F8}" dt="2023-04-22T12:06:26.641" v="3917" actId="478"/>
          <ac:spMkLst>
            <pc:docMk/>
            <pc:sldMk cId="1197350638" sldId="1175"/>
            <ac:spMk id="155" creationId="{27B83906-4981-EEB7-A41B-9DDCD70B444C}"/>
          </ac:spMkLst>
        </pc:spChg>
        <pc:spChg chg="del">
          <ac:chgData name="Siegbert Rudolph" userId="2af4d44886c067cc" providerId="LiveId" clId="{C6BCCB6F-3D1A-4410-8055-51E9839771F8}" dt="2023-04-22T12:08:05.995" v="3934" actId="478"/>
          <ac:spMkLst>
            <pc:docMk/>
            <pc:sldMk cId="1197350638" sldId="1175"/>
            <ac:spMk id="163" creationId="{FE8304F8-1887-5E95-FD71-9C4F4528A69E}"/>
          </ac:spMkLst>
        </pc:spChg>
        <pc:spChg chg="del">
          <ac:chgData name="Siegbert Rudolph" userId="2af4d44886c067cc" providerId="LiveId" clId="{C6BCCB6F-3D1A-4410-8055-51E9839771F8}" dt="2023-04-22T12:07:39.257" v="3933" actId="478"/>
          <ac:spMkLst>
            <pc:docMk/>
            <pc:sldMk cId="1197350638" sldId="1175"/>
            <ac:spMk id="164" creationId="{B106602C-4371-97A9-CA76-F7EF46E6BC38}"/>
          </ac:spMkLst>
        </pc:spChg>
        <pc:spChg chg="del">
          <ac:chgData name="Siegbert Rudolph" userId="2af4d44886c067cc" providerId="LiveId" clId="{C6BCCB6F-3D1A-4410-8055-51E9839771F8}" dt="2023-04-22T12:08:05.995" v="3934" actId="478"/>
          <ac:spMkLst>
            <pc:docMk/>
            <pc:sldMk cId="1197350638" sldId="1175"/>
            <ac:spMk id="165" creationId="{E524A980-DDBE-8286-784A-0156FA5CD471}"/>
          </ac:spMkLst>
        </pc:spChg>
        <pc:spChg chg="del">
          <ac:chgData name="Siegbert Rudolph" userId="2af4d44886c067cc" providerId="LiveId" clId="{C6BCCB6F-3D1A-4410-8055-51E9839771F8}" dt="2023-04-22T12:07:39.257" v="3933" actId="478"/>
          <ac:spMkLst>
            <pc:docMk/>
            <pc:sldMk cId="1197350638" sldId="1175"/>
            <ac:spMk id="167" creationId="{5AFAB21D-C7AD-B690-966E-9EBE61AB6B2A}"/>
          </ac:spMkLst>
        </pc:spChg>
        <pc:spChg chg="del">
          <ac:chgData name="Siegbert Rudolph" userId="2af4d44886c067cc" providerId="LiveId" clId="{C6BCCB6F-3D1A-4410-8055-51E9839771F8}" dt="2023-04-22T12:07:39.257" v="3933" actId="478"/>
          <ac:spMkLst>
            <pc:docMk/>
            <pc:sldMk cId="1197350638" sldId="1175"/>
            <ac:spMk id="168" creationId="{72F7A44D-47E5-2B7F-192D-9B23E0298726}"/>
          </ac:spMkLst>
        </pc:spChg>
        <pc:spChg chg="del">
          <ac:chgData name="Siegbert Rudolph" userId="2af4d44886c067cc" providerId="LiveId" clId="{C6BCCB6F-3D1A-4410-8055-51E9839771F8}" dt="2023-04-22T12:07:39.257" v="3933" actId="478"/>
          <ac:spMkLst>
            <pc:docMk/>
            <pc:sldMk cId="1197350638" sldId="1175"/>
            <ac:spMk id="169" creationId="{07E9DF0F-DE91-C35C-1944-65A727DAD9A1}"/>
          </ac:spMkLst>
        </pc:spChg>
        <pc:spChg chg="del">
          <ac:chgData name="Siegbert Rudolph" userId="2af4d44886c067cc" providerId="LiveId" clId="{C6BCCB6F-3D1A-4410-8055-51E9839771F8}" dt="2023-04-22T12:08:05.995" v="3934" actId="478"/>
          <ac:spMkLst>
            <pc:docMk/>
            <pc:sldMk cId="1197350638" sldId="1175"/>
            <ac:spMk id="170" creationId="{2AC1D673-A9BD-EC00-81D7-48A061A451DA}"/>
          </ac:spMkLst>
        </pc:spChg>
        <pc:spChg chg="del">
          <ac:chgData name="Siegbert Rudolph" userId="2af4d44886c067cc" providerId="LiveId" clId="{C6BCCB6F-3D1A-4410-8055-51E9839771F8}" dt="2023-04-22T12:07:39.257" v="3933" actId="478"/>
          <ac:spMkLst>
            <pc:docMk/>
            <pc:sldMk cId="1197350638" sldId="1175"/>
            <ac:spMk id="171" creationId="{9D224F4E-B085-0FC5-2E62-0427AA4F33EB}"/>
          </ac:spMkLst>
        </pc:spChg>
        <pc:spChg chg="del">
          <ac:chgData name="Siegbert Rudolph" userId="2af4d44886c067cc" providerId="LiveId" clId="{C6BCCB6F-3D1A-4410-8055-51E9839771F8}" dt="2023-04-22T12:07:39.257" v="3933" actId="478"/>
          <ac:spMkLst>
            <pc:docMk/>
            <pc:sldMk cId="1197350638" sldId="1175"/>
            <ac:spMk id="172" creationId="{D484F53B-68B9-0191-A276-F9BD3133C94F}"/>
          </ac:spMkLst>
        </pc:spChg>
        <pc:spChg chg="del">
          <ac:chgData name="Siegbert Rudolph" userId="2af4d44886c067cc" providerId="LiveId" clId="{C6BCCB6F-3D1A-4410-8055-51E9839771F8}" dt="2023-04-22T12:07:39.257" v="3933" actId="478"/>
          <ac:spMkLst>
            <pc:docMk/>
            <pc:sldMk cId="1197350638" sldId="1175"/>
            <ac:spMk id="173" creationId="{A2E24848-7DB5-5E29-7A18-25A9FE4AD203}"/>
          </ac:spMkLst>
        </pc:spChg>
        <pc:spChg chg="del">
          <ac:chgData name="Siegbert Rudolph" userId="2af4d44886c067cc" providerId="LiveId" clId="{C6BCCB6F-3D1A-4410-8055-51E9839771F8}" dt="2023-04-22T12:08:05.995" v="3934" actId="478"/>
          <ac:spMkLst>
            <pc:docMk/>
            <pc:sldMk cId="1197350638" sldId="1175"/>
            <ac:spMk id="174" creationId="{84E3B9B7-F2D3-5926-EF7C-508813EB987A}"/>
          </ac:spMkLst>
        </pc:spChg>
        <pc:spChg chg="del">
          <ac:chgData name="Siegbert Rudolph" userId="2af4d44886c067cc" providerId="LiveId" clId="{C6BCCB6F-3D1A-4410-8055-51E9839771F8}" dt="2023-04-22T12:07:19.777" v="3929" actId="478"/>
          <ac:spMkLst>
            <pc:docMk/>
            <pc:sldMk cId="1197350638" sldId="1175"/>
            <ac:spMk id="175" creationId="{723000F2-E1C8-2E83-0DB0-E706EFACD440}"/>
          </ac:spMkLst>
        </pc:spChg>
        <pc:spChg chg="del">
          <ac:chgData name="Siegbert Rudolph" userId="2af4d44886c067cc" providerId="LiveId" clId="{C6BCCB6F-3D1A-4410-8055-51E9839771F8}" dt="2023-04-22T12:07:19.777" v="3929" actId="478"/>
          <ac:spMkLst>
            <pc:docMk/>
            <pc:sldMk cId="1197350638" sldId="1175"/>
            <ac:spMk id="176" creationId="{43E762DE-96B2-3124-4873-F1E95E835FF9}"/>
          </ac:spMkLst>
        </pc:spChg>
        <pc:spChg chg="del">
          <ac:chgData name="Siegbert Rudolph" userId="2af4d44886c067cc" providerId="LiveId" clId="{C6BCCB6F-3D1A-4410-8055-51E9839771F8}" dt="2023-04-22T12:07:39.257" v="3933" actId="478"/>
          <ac:spMkLst>
            <pc:docMk/>
            <pc:sldMk cId="1197350638" sldId="1175"/>
            <ac:spMk id="177" creationId="{2B46F5A1-B7FC-59DD-10D5-FC61272DB69C}"/>
          </ac:spMkLst>
        </pc:spChg>
        <pc:spChg chg="del">
          <ac:chgData name="Siegbert Rudolph" userId="2af4d44886c067cc" providerId="LiveId" clId="{C6BCCB6F-3D1A-4410-8055-51E9839771F8}" dt="2023-04-22T12:08:05.995" v="3934" actId="478"/>
          <ac:spMkLst>
            <pc:docMk/>
            <pc:sldMk cId="1197350638" sldId="1175"/>
            <ac:spMk id="178" creationId="{07D0632D-1AEE-C602-7B0F-7B840AA8D1FC}"/>
          </ac:spMkLst>
        </pc:spChg>
        <pc:spChg chg="del">
          <ac:chgData name="Siegbert Rudolph" userId="2af4d44886c067cc" providerId="LiveId" clId="{C6BCCB6F-3D1A-4410-8055-51E9839771F8}" dt="2023-04-22T12:06:26.641" v="3917" actId="478"/>
          <ac:spMkLst>
            <pc:docMk/>
            <pc:sldMk cId="1197350638" sldId="1175"/>
            <ac:spMk id="179" creationId="{066D8FFD-5ABF-1A01-4160-8D266989F961}"/>
          </ac:spMkLst>
        </pc:spChg>
        <pc:spChg chg="del">
          <ac:chgData name="Siegbert Rudolph" userId="2af4d44886c067cc" providerId="LiveId" clId="{C6BCCB6F-3D1A-4410-8055-51E9839771F8}" dt="2023-04-22T12:06:26.641" v="3917" actId="478"/>
          <ac:spMkLst>
            <pc:docMk/>
            <pc:sldMk cId="1197350638" sldId="1175"/>
            <ac:spMk id="180" creationId="{7F86FD38-7879-1DD8-C5FF-D58F19B0D8D7}"/>
          </ac:spMkLst>
        </pc:spChg>
        <pc:spChg chg="del">
          <ac:chgData name="Siegbert Rudolph" userId="2af4d44886c067cc" providerId="LiveId" clId="{C6BCCB6F-3D1A-4410-8055-51E9839771F8}" dt="2023-04-22T12:07:39.257" v="3933" actId="478"/>
          <ac:spMkLst>
            <pc:docMk/>
            <pc:sldMk cId="1197350638" sldId="1175"/>
            <ac:spMk id="181" creationId="{D08D46B9-BBD8-465D-9A94-CAF170C61376}"/>
          </ac:spMkLst>
        </pc:spChg>
        <pc:spChg chg="del">
          <ac:chgData name="Siegbert Rudolph" userId="2af4d44886c067cc" providerId="LiveId" clId="{C6BCCB6F-3D1A-4410-8055-51E9839771F8}" dt="2023-04-22T12:08:05.995" v="3934" actId="478"/>
          <ac:spMkLst>
            <pc:docMk/>
            <pc:sldMk cId="1197350638" sldId="1175"/>
            <ac:spMk id="182" creationId="{8161C103-D43E-39F4-0620-85E1758EAF88}"/>
          </ac:spMkLst>
        </pc:spChg>
        <pc:spChg chg="del">
          <ac:chgData name="Siegbert Rudolph" userId="2af4d44886c067cc" providerId="LiveId" clId="{C6BCCB6F-3D1A-4410-8055-51E9839771F8}" dt="2023-04-22T12:07:39.257" v="3933" actId="478"/>
          <ac:spMkLst>
            <pc:docMk/>
            <pc:sldMk cId="1197350638" sldId="1175"/>
            <ac:spMk id="183" creationId="{E68681FE-C534-E490-0084-58F392E11A84}"/>
          </ac:spMkLst>
        </pc:spChg>
        <pc:spChg chg="del">
          <ac:chgData name="Siegbert Rudolph" userId="2af4d44886c067cc" providerId="LiveId" clId="{C6BCCB6F-3D1A-4410-8055-51E9839771F8}" dt="2023-04-22T12:06:26.641" v="3917" actId="478"/>
          <ac:spMkLst>
            <pc:docMk/>
            <pc:sldMk cId="1197350638" sldId="1175"/>
            <ac:spMk id="186" creationId="{CFF58D08-CCE0-57A8-FA07-F0CB078DF4B9}"/>
          </ac:spMkLst>
        </pc:spChg>
        <pc:spChg chg="del">
          <ac:chgData name="Siegbert Rudolph" userId="2af4d44886c067cc" providerId="LiveId" clId="{C6BCCB6F-3D1A-4410-8055-51E9839771F8}" dt="2023-04-22T12:06:26.641" v="3917" actId="478"/>
          <ac:spMkLst>
            <pc:docMk/>
            <pc:sldMk cId="1197350638" sldId="1175"/>
            <ac:spMk id="187" creationId="{97D569FC-C603-9790-8EBF-111BC0DCF99B}"/>
          </ac:spMkLst>
        </pc:spChg>
        <pc:spChg chg="add del">
          <ac:chgData name="Siegbert Rudolph" userId="2af4d44886c067cc" providerId="LiveId" clId="{C6BCCB6F-3D1A-4410-8055-51E9839771F8}" dt="2023-04-22T12:06:58.163" v="3924" actId="478"/>
          <ac:spMkLst>
            <pc:docMk/>
            <pc:sldMk cId="1197350638" sldId="1175"/>
            <ac:spMk id="188" creationId="{151206BA-8CE0-53D1-5F96-11FB5BF1F6AC}"/>
          </ac:spMkLst>
        </pc:spChg>
        <pc:spChg chg="del">
          <ac:chgData name="Siegbert Rudolph" userId="2af4d44886c067cc" providerId="LiveId" clId="{C6BCCB6F-3D1A-4410-8055-51E9839771F8}" dt="2023-04-22T12:06:26.641" v="3917" actId="478"/>
          <ac:spMkLst>
            <pc:docMk/>
            <pc:sldMk cId="1197350638" sldId="1175"/>
            <ac:spMk id="190" creationId="{DADF0ACA-BDBD-87C0-32CA-AA86611128E1}"/>
          </ac:spMkLst>
        </pc:spChg>
        <pc:spChg chg="del">
          <ac:chgData name="Siegbert Rudolph" userId="2af4d44886c067cc" providerId="LiveId" clId="{C6BCCB6F-3D1A-4410-8055-51E9839771F8}" dt="2023-04-22T12:07:23" v="3930" actId="478"/>
          <ac:spMkLst>
            <pc:docMk/>
            <pc:sldMk cId="1197350638" sldId="1175"/>
            <ac:spMk id="193" creationId="{037E945B-B2EA-FFD3-8920-83C1CC561DEB}"/>
          </ac:spMkLst>
        </pc:spChg>
        <pc:spChg chg="del">
          <ac:chgData name="Siegbert Rudolph" userId="2af4d44886c067cc" providerId="LiveId" clId="{C6BCCB6F-3D1A-4410-8055-51E9839771F8}" dt="2023-04-22T12:06:26.641" v="3917" actId="478"/>
          <ac:spMkLst>
            <pc:docMk/>
            <pc:sldMk cId="1197350638" sldId="1175"/>
            <ac:spMk id="194" creationId="{B0995EF5-4749-2C7C-3EE6-35A535769386}"/>
          </ac:spMkLst>
        </pc:spChg>
        <pc:spChg chg="del">
          <ac:chgData name="Siegbert Rudolph" userId="2af4d44886c067cc" providerId="LiveId" clId="{C6BCCB6F-3D1A-4410-8055-51E9839771F8}" dt="2023-04-22T12:06:26.641" v="3917" actId="478"/>
          <ac:spMkLst>
            <pc:docMk/>
            <pc:sldMk cId="1197350638" sldId="1175"/>
            <ac:spMk id="195" creationId="{6107F283-52DB-0254-8EA4-D36AE5E28078}"/>
          </ac:spMkLst>
        </pc:spChg>
        <pc:spChg chg="add del">
          <ac:chgData name="Siegbert Rudolph" userId="2af4d44886c067cc" providerId="LiveId" clId="{C6BCCB6F-3D1A-4410-8055-51E9839771F8}" dt="2023-04-22T12:06:58.163" v="3924" actId="478"/>
          <ac:spMkLst>
            <pc:docMk/>
            <pc:sldMk cId="1197350638" sldId="1175"/>
            <ac:spMk id="196" creationId="{99148FAD-C715-D250-D5C4-FE9BA2451B15}"/>
          </ac:spMkLst>
        </pc:spChg>
        <pc:spChg chg="add del">
          <ac:chgData name="Siegbert Rudolph" userId="2af4d44886c067cc" providerId="LiveId" clId="{C6BCCB6F-3D1A-4410-8055-51E9839771F8}" dt="2023-04-22T12:06:58.163" v="3924" actId="478"/>
          <ac:spMkLst>
            <pc:docMk/>
            <pc:sldMk cId="1197350638" sldId="1175"/>
            <ac:spMk id="197" creationId="{84CD3B91-E7A8-1C49-B958-0FED5FADB894}"/>
          </ac:spMkLst>
        </pc:spChg>
        <pc:spChg chg="add del">
          <ac:chgData name="Siegbert Rudolph" userId="2af4d44886c067cc" providerId="LiveId" clId="{C6BCCB6F-3D1A-4410-8055-51E9839771F8}" dt="2023-04-22T12:06:58.163" v="3924" actId="478"/>
          <ac:spMkLst>
            <pc:docMk/>
            <pc:sldMk cId="1197350638" sldId="1175"/>
            <ac:spMk id="198" creationId="{762FF316-4346-5750-9400-56AFD48C65E6}"/>
          </ac:spMkLst>
        </pc:spChg>
        <pc:spChg chg="del">
          <ac:chgData name="Siegbert Rudolph" userId="2af4d44886c067cc" providerId="LiveId" clId="{C6BCCB6F-3D1A-4410-8055-51E9839771F8}" dt="2023-04-22T12:07:28.204" v="3931" actId="478"/>
          <ac:spMkLst>
            <pc:docMk/>
            <pc:sldMk cId="1197350638" sldId="1175"/>
            <ac:spMk id="199" creationId="{CA609D1F-80F7-7634-5508-6730D54F8799}"/>
          </ac:spMkLst>
        </pc:spChg>
        <pc:spChg chg="del">
          <ac:chgData name="Siegbert Rudolph" userId="2af4d44886c067cc" providerId="LiveId" clId="{C6BCCB6F-3D1A-4410-8055-51E9839771F8}" dt="2023-04-22T12:07:28.204" v="3931" actId="478"/>
          <ac:spMkLst>
            <pc:docMk/>
            <pc:sldMk cId="1197350638" sldId="1175"/>
            <ac:spMk id="200" creationId="{B2FF76BC-AEC7-F6EE-161A-B87C31979B88}"/>
          </ac:spMkLst>
        </pc:spChg>
        <pc:spChg chg="mod">
          <ac:chgData name="Siegbert Rudolph" userId="2af4d44886c067cc" providerId="LiveId" clId="{C6BCCB6F-3D1A-4410-8055-51E9839771F8}" dt="2023-04-22T12:12:44.647" v="3989" actId="113"/>
          <ac:spMkLst>
            <pc:docMk/>
            <pc:sldMk cId="1197350638" sldId="1175"/>
            <ac:spMk id="201" creationId="{6A93B20A-6E5B-200E-77F0-E33C2290EDD6}"/>
          </ac:spMkLst>
        </pc:spChg>
        <pc:spChg chg="del">
          <ac:chgData name="Siegbert Rudolph" userId="2af4d44886c067cc" providerId="LiveId" clId="{C6BCCB6F-3D1A-4410-8055-51E9839771F8}" dt="2023-04-22T12:07:28.204" v="3931" actId="478"/>
          <ac:spMkLst>
            <pc:docMk/>
            <pc:sldMk cId="1197350638" sldId="1175"/>
            <ac:spMk id="202" creationId="{A82A2742-884D-242D-D2BB-1DF87D275B42}"/>
          </ac:spMkLst>
        </pc:spChg>
        <pc:spChg chg="del">
          <ac:chgData name="Siegbert Rudolph" userId="2af4d44886c067cc" providerId="LiveId" clId="{C6BCCB6F-3D1A-4410-8055-51E9839771F8}" dt="2023-04-22T12:08:05.995" v="3934" actId="478"/>
          <ac:spMkLst>
            <pc:docMk/>
            <pc:sldMk cId="1197350638" sldId="1175"/>
            <ac:spMk id="203" creationId="{BB053096-0E45-9EF8-B55A-8873CC50057C}"/>
          </ac:spMkLst>
        </pc:spChg>
        <pc:spChg chg="del">
          <ac:chgData name="Siegbert Rudolph" userId="2af4d44886c067cc" providerId="LiveId" clId="{C6BCCB6F-3D1A-4410-8055-51E9839771F8}" dt="2023-04-22T12:07:39.257" v="3933" actId="478"/>
          <ac:spMkLst>
            <pc:docMk/>
            <pc:sldMk cId="1197350638" sldId="1175"/>
            <ac:spMk id="204" creationId="{6ACBEB3A-D566-500B-A1AB-0BFCADCCC1E2}"/>
          </ac:spMkLst>
        </pc:spChg>
        <pc:spChg chg="del">
          <ac:chgData name="Siegbert Rudolph" userId="2af4d44886c067cc" providerId="LiveId" clId="{C6BCCB6F-3D1A-4410-8055-51E9839771F8}" dt="2023-04-22T12:08:05.995" v="3934" actId="478"/>
          <ac:spMkLst>
            <pc:docMk/>
            <pc:sldMk cId="1197350638" sldId="1175"/>
            <ac:spMk id="205" creationId="{3F235F19-64AD-F66C-69EE-DDEC49088DB7}"/>
          </ac:spMkLst>
        </pc:spChg>
        <pc:spChg chg="del">
          <ac:chgData name="Siegbert Rudolph" userId="2af4d44886c067cc" providerId="LiveId" clId="{C6BCCB6F-3D1A-4410-8055-51E9839771F8}" dt="2023-04-22T12:07:39.257" v="3933" actId="478"/>
          <ac:spMkLst>
            <pc:docMk/>
            <pc:sldMk cId="1197350638" sldId="1175"/>
            <ac:spMk id="207" creationId="{1BBA875A-9682-A656-F733-D0A51EBB742E}"/>
          </ac:spMkLst>
        </pc:spChg>
        <pc:spChg chg="del">
          <ac:chgData name="Siegbert Rudolph" userId="2af4d44886c067cc" providerId="LiveId" clId="{C6BCCB6F-3D1A-4410-8055-51E9839771F8}" dt="2023-04-22T12:07:39.257" v="3933" actId="478"/>
          <ac:spMkLst>
            <pc:docMk/>
            <pc:sldMk cId="1197350638" sldId="1175"/>
            <ac:spMk id="208" creationId="{B353E848-EC0F-7749-B746-B1866F8574B5}"/>
          </ac:spMkLst>
        </pc:spChg>
        <pc:spChg chg="del">
          <ac:chgData name="Siegbert Rudolph" userId="2af4d44886c067cc" providerId="LiveId" clId="{C6BCCB6F-3D1A-4410-8055-51E9839771F8}" dt="2023-04-22T12:07:28.204" v="3931" actId="478"/>
          <ac:spMkLst>
            <pc:docMk/>
            <pc:sldMk cId="1197350638" sldId="1175"/>
            <ac:spMk id="209" creationId="{94CDB936-7FBC-073C-355F-ADA33E820F1D}"/>
          </ac:spMkLst>
        </pc:spChg>
        <pc:spChg chg="del">
          <ac:chgData name="Siegbert Rudolph" userId="2af4d44886c067cc" providerId="LiveId" clId="{C6BCCB6F-3D1A-4410-8055-51E9839771F8}" dt="2023-04-22T12:07:39.257" v="3933" actId="478"/>
          <ac:spMkLst>
            <pc:docMk/>
            <pc:sldMk cId="1197350638" sldId="1175"/>
            <ac:spMk id="210" creationId="{52A33030-8684-C41F-50A8-5718512DD606}"/>
          </ac:spMkLst>
        </pc:spChg>
        <pc:spChg chg="del">
          <ac:chgData name="Siegbert Rudolph" userId="2af4d44886c067cc" providerId="LiveId" clId="{C6BCCB6F-3D1A-4410-8055-51E9839771F8}" dt="2023-04-22T12:07:39.257" v="3933" actId="478"/>
          <ac:spMkLst>
            <pc:docMk/>
            <pc:sldMk cId="1197350638" sldId="1175"/>
            <ac:spMk id="211" creationId="{2073BB3C-A028-A465-06CF-EA9A8ED94A36}"/>
          </ac:spMkLst>
        </pc:spChg>
        <pc:spChg chg="del">
          <ac:chgData name="Siegbert Rudolph" userId="2af4d44886c067cc" providerId="LiveId" clId="{C6BCCB6F-3D1A-4410-8055-51E9839771F8}" dt="2023-04-22T12:07:39.257" v="3933" actId="478"/>
          <ac:spMkLst>
            <pc:docMk/>
            <pc:sldMk cId="1197350638" sldId="1175"/>
            <ac:spMk id="212" creationId="{4C27917F-5B2E-6D3C-6B81-C97BE716F7E3}"/>
          </ac:spMkLst>
        </pc:spChg>
        <pc:picChg chg="del">
          <ac:chgData name="Siegbert Rudolph" userId="2af4d44886c067cc" providerId="LiveId" clId="{C6BCCB6F-3D1A-4410-8055-51E9839771F8}" dt="2023-04-22T12:06:26.641" v="3917" actId="478"/>
          <ac:picMkLst>
            <pc:docMk/>
            <pc:sldMk cId="1197350638" sldId="1175"/>
            <ac:picMk id="6" creationId="{8C056BAA-2626-8361-DAF6-A633434C5BE2}"/>
          </ac:picMkLst>
        </pc:picChg>
        <pc:picChg chg="del">
          <ac:chgData name="Siegbert Rudolph" userId="2af4d44886c067cc" providerId="LiveId" clId="{C6BCCB6F-3D1A-4410-8055-51E9839771F8}" dt="2023-04-22T12:06:26.641" v="3917" actId="478"/>
          <ac:picMkLst>
            <pc:docMk/>
            <pc:sldMk cId="1197350638" sldId="1175"/>
            <ac:picMk id="19" creationId="{5490CEFD-6778-E968-16DF-56BAAF461F05}"/>
          </ac:picMkLst>
        </pc:picChg>
        <pc:picChg chg="del">
          <ac:chgData name="Siegbert Rudolph" userId="2af4d44886c067cc" providerId="LiveId" clId="{C6BCCB6F-3D1A-4410-8055-51E9839771F8}" dt="2023-04-22T12:06:26.641" v="3917" actId="478"/>
          <ac:picMkLst>
            <pc:docMk/>
            <pc:sldMk cId="1197350638" sldId="1175"/>
            <ac:picMk id="34" creationId="{A4C72C1B-E316-0711-A0C0-BD563C37CBAD}"/>
          </ac:picMkLst>
        </pc:picChg>
        <pc:picChg chg="add mod ord">
          <ac:chgData name="Siegbert Rudolph" userId="2af4d44886c067cc" providerId="LiveId" clId="{C6BCCB6F-3D1A-4410-8055-51E9839771F8}" dt="2023-04-22T12:09:24.832" v="3944" actId="167"/>
          <ac:picMkLst>
            <pc:docMk/>
            <pc:sldMk cId="1197350638" sldId="1175"/>
            <ac:picMk id="42" creationId="{5AAFD363-FB97-2C16-210F-D3BF2B2F689B}"/>
          </ac:picMkLst>
        </pc:picChg>
        <pc:picChg chg="add del">
          <ac:chgData name="Siegbert Rudolph" userId="2af4d44886c067cc" providerId="LiveId" clId="{C6BCCB6F-3D1A-4410-8055-51E9839771F8}" dt="2023-04-22T12:06:58.163" v="3924" actId="478"/>
          <ac:picMkLst>
            <pc:docMk/>
            <pc:sldMk cId="1197350638" sldId="1175"/>
            <ac:picMk id="100" creationId="{D6F2C5CA-CD16-1D8A-7F8E-6B94318E76AB}"/>
          </ac:picMkLst>
        </pc:picChg>
        <pc:picChg chg="add del">
          <ac:chgData name="Siegbert Rudolph" userId="2af4d44886c067cc" providerId="LiveId" clId="{C6BCCB6F-3D1A-4410-8055-51E9839771F8}" dt="2023-04-22T12:06:58.163" v="3924" actId="478"/>
          <ac:picMkLst>
            <pc:docMk/>
            <pc:sldMk cId="1197350638" sldId="1175"/>
            <ac:picMk id="109" creationId="{D737EEDD-C2AF-D029-5816-5F424F9DB559}"/>
          </ac:picMkLst>
        </pc:picChg>
        <pc:picChg chg="del">
          <ac:chgData name="Siegbert Rudolph" userId="2af4d44886c067cc" providerId="LiveId" clId="{C6BCCB6F-3D1A-4410-8055-51E9839771F8}" dt="2023-04-22T12:06:26.641" v="3917" actId="478"/>
          <ac:picMkLst>
            <pc:docMk/>
            <pc:sldMk cId="1197350638" sldId="1175"/>
            <ac:picMk id="143" creationId="{C7EBDF72-9666-09B2-EB86-3866F3CC8811}"/>
          </ac:picMkLst>
        </pc:picChg>
        <pc:picChg chg="del">
          <ac:chgData name="Siegbert Rudolph" userId="2af4d44886c067cc" providerId="LiveId" clId="{C6BCCB6F-3D1A-4410-8055-51E9839771F8}" dt="2023-04-22T12:07:39.257" v="3933" actId="478"/>
          <ac:picMkLst>
            <pc:docMk/>
            <pc:sldMk cId="1197350638" sldId="1175"/>
            <ac:picMk id="166" creationId="{48CCFC3F-1707-ACF6-8B4F-1C47E164307C}"/>
          </ac:picMkLst>
        </pc:picChg>
        <pc:picChg chg="del">
          <ac:chgData name="Siegbert Rudolph" userId="2af4d44886c067cc" providerId="LiveId" clId="{C6BCCB6F-3D1A-4410-8055-51E9839771F8}" dt="2023-04-22T12:07:39.257" v="3933" actId="478"/>
          <ac:picMkLst>
            <pc:docMk/>
            <pc:sldMk cId="1197350638" sldId="1175"/>
            <ac:picMk id="206" creationId="{2789B938-E5E5-B044-6D87-EA74AE8E89C6}"/>
          </ac:picMkLst>
        </pc:picChg>
      </pc:sldChg>
      <pc:sldChg chg="addSp delSp modSp add mod">
        <pc:chgData name="Siegbert Rudolph" userId="2af4d44886c067cc" providerId="LiveId" clId="{C6BCCB6F-3D1A-4410-8055-51E9839771F8}" dt="2023-04-24T06:25:04.924" v="8927" actId="1037"/>
        <pc:sldMkLst>
          <pc:docMk/>
          <pc:sldMk cId="2523427134" sldId="1176"/>
        </pc:sldMkLst>
        <pc:spChg chg="mod">
          <ac:chgData name="Siegbert Rudolph" userId="2af4d44886c067cc" providerId="LiveId" clId="{C6BCCB6F-3D1A-4410-8055-51E9839771F8}" dt="2023-04-22T17:23:38.248" v="7377" actId="404"/>
          <ac:spMkLst>
            <pc:docMk/>
            <pc:sldMk cId="2523427134" sldId="1176"/>
            <ac:spMk id="2" creationId="{DE64B889-3D89-4C79-8DA1-331FE21E5F75}"/>
          </ac:spMkLst>
        </pc:spChg>
        <pc:spChg chg="mod">
          <ac:chgData name="Siegbert Rudolph" userId="2af4d44886c067cc" providerId="LiveId" clId="{C6BCCB6F-3D1A-4410-8055-51E9839771F8}" dt="2023-04-22T17:40:10.089" v="8171" actId="1076"/>
          <ac:spMkLst>
            <pc:docMk/>
            <pc:sldMk cId="2523427134" sldId="1176"/>
            <ac:spMk id="4" creationId="{D1F37C2A-CAA8-5952-5D9E-9E41E2655EAF}"/>
          </ac:spMkLst>
        </pc:spChg>
        <pc:spChg chg="add del mod">
          <ac:chgData name="Siegbert Rudolph" userId="2af4d44886c067cc" providerId="LiveId" clId="{C6BCCB6F-3D1A-4410-8055-51E9839771F8}" dt="2023-04-22T13:38:45.317" v="4746" actId="478"/>
          <ac:spMkLst>
            <pc:docMk/>
            <pc:sldMk cId="2523427134" sldId="1176"/>
            <ac:spMk id="4" creationId="{FE1F1B8C-A9E9-1F57-44E3-C4C5A9416C05}"/>
          </ac:spMkLst>
        </pc:spChg>
        <pc:spChg chg="mod">
          <ac:chgData name="Siegbert Rudolph" userId="2af4d44886c067cc" providerId="LiveId" clId="{C6BCCB6F-3D1A-4410-8055-51E9839771F8}" dt="2023-04-24T06:23:32.410" v="8899" actId="1036"/>
          <ac:spMkLst>
            <pc:docMk/>
            <pc:sldMk cId="2523427134" sldId="1176"/>
            <ac:spMk id="5" creationId="{4D7BB16A-3A5C-0289-EDB8-FE374917CDE6}"/>
          </ac:spMkLst>
        </pc:spChg>
        <pc:spChg chg="del">
          <ac:chgData name="Siegbert Rudolph" userId="2af4d44886c067cc" providerId="LiveId" clId="{C6BCCB6F-3D1A-4410-8055-51E9839771F8}" dt="2023-04-22T17:40:10.089" v="8166" actId="478"/>
          <ac:spMkLst>
            <pc:docMk/>
            <pc:sldMk cId="2523427134" sldId="1176"/>
            <ac:spMk id="5" creationId="{65D2F377-8805-C6B5-7115-255FF3321CEC}"/>
          </ac:spMkLst>
        </pc:spChg>
        <pc:spChg chg="add mod">
          <ac:chgData name="Siegbert Rudolph" userId="2af4d44886c067cc" providerId="LiveId" clId="{C6BCCB6F-3D1A-4410-8055-51E9839771F8}" dt="2023-04-22T15:39:11.260" v="6236" actId="1038"/>
          <ac:spMkLst>
            <pc:docMk/>
            <pc:sldMk cId="2523427134" sldId="1176"/>
            <ac:spMk id="7" creationId="{D9A5F7BB-9BA4-A94B-A4CE-7CB2FDAEC83A}"/>
          </ac:spMkLst>
        </pc:spChg>
        <pc:spChg chg="add mod">
          <ac:chgData name="Siegbert Rudolph" userId="2af4d44886c067cc" providerId="LiveId" clId="{C6BCCB6F-3D1A-4410-8055-51E9839771F8}" dt="2023-04-24T06:24:40.060" v="8921" actId="1036"/>
          <ac:spMkLst>
            <pc:docMk/>
            <pc:sldMk cId="2523427134" sldId="1176"/>
            <ac:spMk id="8" creationId="{A1237189-C045-9BD5-989D-762FA0320665}"/>
          </ac:spMkLst>
        </pc:spChg>
        <pc:spChg chg="add mod">
          <ac:chgData name="Siegbert Rudolph" userId="2af4d44886c067cc" providerId="LiveId" clId="{C6BCCB6F-3D1A-4410-8055-51E9839771F8}" dt="2023-04-24T06:24:36.304" v="8919" actId="1038"/>
          <ac:spMkLst>
            <pc:docMk/>
            <pc:sldMk cId="2523427134" sldId="1176"/>
            <ac:spMk id="9" creationId="{FE4470A3-975E-515E-6BB4-2F7B1700E6A3}"/>
          </ac:spMkLst>
        </pc:spChg>
        <pc:spChg chg="add mod">
          <ac:chgData name="Siegbert Rudolph" userId="2af4d44886c067cc" providerId="LiveId" clId="{C6BCCB6F-3D1A-4410-8055-51E9839771F8}" dt="2023-04-24T06:24:32.368" v="8916" actId="1038"/>
          <ac:spMkLst>
            <pc:docMk/>
            <pc:sldMk cId="2523427134" sldId="1176"/>
            <ac:spMk id="10" creationId="{68526EC5-FFFE-5979-36A8-0E0749AD1932}"/>
          </ac:spMkLst>
        </pc:spChg>
        <pc:spChg chg="add mod">
          <ac:chgData name="Siegbert Rudolph" userId="2af4d44886c067cc" providerId="LiveId" clId="{C6BCCB6F-3D1A-4410-8055-51E9839771F8}" dt="2023-04-24T06:24:27.439" v="8912" actId="1036"/>
          <ac:spMkLst>
            <pc:docMk/>
            <pc:sldMk cId="2523427134" sldId="1176"/>
            <ac:spMk id="11" creationId="{C28F64A8-8AA1-C719-7DB6-D3B333C8E077}"/>
          </ac:spMkLst>
        </pc:spChg>
        <pc:spChg chg="add mod">
          <ac:chgData name="Siegbert Rudolph" userId="2af4d44886c067cc" providerId="LiveId" clId="{C6BCCB6F-3D1A-4410-8055-51E9839771F8}" dt="2023-04-24T06:24:18.636" v="8907" actId="1037"/>
          <ac:spMkLst>
            <pc:docMk/>
            <pc:sldMk cId="2523427134" sldId="1176"/>
            <ac:spMk id="12" creationId="{476340AC-7B93-652C-397D-933D7BD230BF}"/>
          </ac:spMkLst>
        </pc:spChg>
        <pc:spChg chg="add mod">
          <ac:chgData name="Siegbert Rudolph" userId="2af4d44886c067cc" providerId="LiveId" clId="{C6BCCB6F-3D1A-4410-8055-51E9839771F8}" dt="2023-04-24T06:24:25.465" v="8911" actId="1036"/>
          <ac:spMkLst>
            <pc:docMk/>
            <pc:sldMk cId="2523427134" sldId="1176"/>
            <ac:spMk id="13" creationId="{0916DE50-3094-BAF8-B45B-A5BF754DE093}"/>
          </ac:spMkLst>
        </pc:spChg>
        <pc:spChg chg="add mod">
          <ac:chgData name="Siegbert Rudolph" userId="2af4d44886c067cc" providerId="LiveId" clId="{C6BCCB6F-3D1A-4410-8055-51E9839771F8}" dt="2023-04-24T06:23:32.410" v="8899" actId="1036"/>
          <ac:spMkLst>
            <pc:docMk/>
            <pc:sldMk cId="2523427134" sldId="1176"/>
            <ac:spMk id="14" creationId="{DF0F7209-F25A-C73D-3D8C-46DD416F3DFB}"/>
          </ac:spMkLst>
        </pc:spChg>
        <pc:spChg chg="add mod">
          <ac:chgData name="Siegbert Rudolph" userId="2af4d44886c067cc" providerId="LiveId" clId="{C6BCCB6F-3D1A-4410-8055-51E9839771F8}" dt="2023-04-24T06:23:32.410" v="8899" actId="1036"/>
          <ac:spMkLst>
            <pc:docMk/>
            <pc:sldMk cId="2523427134" sldId="1176"/>
            <ac:spMk id="15" creationId="{F9761F59-664F-641E-C900-CACC743A8BCE}"/>
          </ac:spMkLst>
        </pc:spChg>
        <pc:spChg chg="add mod">
          <ac:chgData name="Siegbert Rudolph" userId="2af4d44886c067cc" providerId="LiveId" clId="{C6BCCB6F-3D1A-4410-8055-51E9839771F8}" dt="2023-04-24T06:23:32.410" v="8899" actId="1036"/>
          <ac:spMkLst>
            <pc:docMk/>
            <pc:sldMk cId="2523427134" sldId="1176"/>
            <ac:spMk id="16" creationId="{0249C7A6-9E9F-8AB6-C788-4624B4445803}"/>
          </ac:spMkLst>
        </pc:spChg>
        <pc:spChg chg="add mod">
          <ac:chgData name="Siegbert Rudolph" userId="2af4d44886c067cc" providerId="LiveId" clId="{C6BCCB6F-3D1A-4410-8055-51E9839771F8}" dt="2023-04-24T06:23:32.410" v="8899" actId="1036"/>
          <ac:spMkLst>
            <pc:docMk/>
            <pc:sldMk cId="2523427134" sldId="1176"/>
            <ac:spMk id="17" creationId="{B52AA72A-E562-5928-5691-5976662BC316}"/>
          </ac:spMkLst>
        </pc:spChg>
        <pc:spChg chg="add mod">
          <ac:chgData name="Siegbert Rudolph" userId="2af4d44886c067cc" providerId="LiveId" clId="{C6BCCB6F-3D1A-4410-8055-51E9839771F8}" dt="2023-04-24T06:23:32.410" v="8899" actId="1036"/>
          <ac:spMkLst>
            <pc:docMk/>
            <pc:sldMk cId="2523427134" sldId="1176"/>
            <ac:spMk id="18" creationId="{E6AA7094-F179-411A-D012-AEF1981FD8EB}"/>
          </ac:spMkLst>
        </pc:spChg>
        <pc:spChg chg="add mod">
          <ac:chgData name="Siegbert Rudolph" userId="2af4d44886c067cc" providerId="LiveId" clId="{C6BCCB6F-3D1A-4410-8055-51E9839771F8}" dt="2023-04-24T06:23:32.410" v="8899" actId="1036"/>
          <ac:spMkLst>
            <pc:docMk/>
            <pc:sldMk cId="2523427134" sldId="1176"/>
            <ac:spMk id="19" creationId="{6406F9B7-FAE0-E925-6EA1-A3B19E96747E}"/>
          </ac:spMkLst>
        </pc:spChg>
        <pc:spChg chg="add mod">
          <ac:chgData name="Siegbert Rudolph" userId="2af4d44886c067cc" providerId="LiveId" clId="{C6BCCB6F-3D1A-4410-8055-51E9839771F8}" dt="2023-04-24T06:23:32.410" v="8899" actId="1036"/>
          <ac:spMkLst>
            <pc:docMk/>
            <pc:sldMk cId="2523427134" sldId="1176"/>
            <ac:spMk id="20" creationId="{EA890F88-CBD6-3DDB-C7B7-D3FC6A78350E}"/>
          </ac:spMkLst>
        </pc:spChg>
        <pc:spChg chg="add mod">
          <ac:chgData name="Siegbert Rudolph" userId="2af4d44886c067cc" providerId="LiveId" clId="{C6BCCB6F-3D1A-4410-8055-51E9839771F8}" dt="2023-04-24T06:23:32.410" v="8899" actId="1036"/>
          <ac:spMkLst>
            <pc:docMk/>
            <pc:sldMk cId="2523427134" sldId="1176"/>
            <ac:spMk id="21" creationId="{4B8A200F-13F6-C9A2-FD25-B7A15AF0CA02}"/>
          </ac:spMkLst>
        </pc:spChg>
        <pc:spChg chg="add mod">
          <ac:chgData name="Siegbert Rudolph" userId="2af4d44886c067cc" providerId="LiveId" clId="{C6BCCB6F-3D1A-4410-8055-51E9839771F8}" dt="2023-04-22T17:29:15.243" v="7634" actId="554"/>
          <ac:spMkLst>
            <pc:docMk/>
            <pc:sldMk cId="2523427134" sldId="1176"/>
            <ac:spMk id="22" creationId="{605401DA-62F9-D330-F490-D34AB32B7DB3}"/>
          </ac:spMkLst>
        </pc:spChg>
        <pc:spChg chg="add mod">
          <ac:chgData name="Siegbert Rudolph" userId="2af4d44886c067cc" providerId="LiveId" clId="{C6BCCB6F-3D1A-4410-8055-51E9839771F8}" dt="2023-04-24T06:23:32.410" v="8899" actId="1036"/>
          <ac:spMkLst>
            <pc:docMk/>
            <pc:sldMk cId="2523427134" sldId="1176"/>
            <ac:spMk id="23" creationId="{D9019F43-20F4-0CED-89A5-79587F14710A}"/>
          </ac:spMkLst>
        </pc:spChg>
        <pc:spChg chg="add mod">
          <ac:chgData name="Siegbert Rudolph" userId="2af4d44886c067cc" providerId="LiveId" clId="{C6BCCB6F-3D1A-4410-8055-51E9839771F8}" dt="2023-04-24T06:24:01.528" v="8902" actId="14100"/>
          <ac:spMkLst>
            <pc:docMk/>
            <pc:sldMk cId="2523427134" sldId="1176"/>
            <ac:spMk id="24" creationId="{E49E2337-E627-7315-FA61-8DF48B31A09C}"/>
          </ac:spMkLst>
        </pc:spChg>
        <pc:spChg chg="add mod">
          <ac:chgData name="Siegbert Rudolph" userId="2af4d44886c067cc" providerId="LiveId" clId="{C6BCCB6F-3D1A-4410-8055-51E9839771F8}" dt="2023-04-24T06:24:10.922" v="8904" actId="1037"/>
          <ac:spMkLst>
            <pc:docMk/>
            <pc:sldMk cId="2523427134" sldId="1176"/>
            <ac:spMk id="25" creationId="{61EB61EE-DA3E-BBF0-E251-1786B1258EE8}"/>
          </ac:spMkLst>
        </pc:spChg>
        <pc:spChg chg="add mod">
          <ac:chgData name="Siegbert Rudolph" userId="2af4d44886c067cc" providerId="LiveId" clId="{C6BCCB6F-3D1A-4410-8055-51E9839771F8}" dt="2023-04-24T06:24:14.266" v="8905" actId="1037"/>
          <ac:spMkLst>
            <pc:docMk/>
            <pc:sldMk cId="2523427134" sldId="1176"/>
            <ac:spMk id="26" creationId="{39581C4D-08AA-B590-D9BD-474AC3870348}"/>
          </ac:spMkLst>
        </pc:spChg>
        <pc:spChg chg="add mod">
          <ac:chgData name="Siegbert Rudolph" userId="2af4d44886c067cc" providerId="LiveId" clId="{C6BCCB6F-3D1A-4410-8055-51E9839771F8}" dt="2023-04-24T06:24:16.821" v="8906" actId="1037"/>
          <ac:spMkLst>
            <pc:docMk/>
            <pc:sldMk cId="2523427134" sldId="1176"/>
            <ac:spMk id="27" creationId="{B13DC600-DE82-0374-5933-BCC9D925E857}"/>
          </ac:spMkLst>
        </pc:spChg>
        <pc:spChg chg="add mod">
          <ac:chgData name="Siegbert Rudolph" userId="2af4d44886c067cc" providerId="LiveId" clId="{C6BCCB6F-3D1A-4410-8055-51E9839771F8}" dt="2023-04-24T06:23:32.410" v="8899" actId="1036"/>
          <ac:spMkLst>
            <pc:docMk/>
            <pc:sldMk cId="2523427134" sldId="1176"/>
            <ac:spMk id="28" creationId="{60F8757D-3C86-4500-E86A-4B8A3BB9B1AC}"/>
          </ac:spMkLst>
        </pc:spChg>
        <pc:spChg chg="add mod">
          <ac:chgData name="Siegbert Rudolph" userId="2af4d44886c067cc" providerId="LiveId" clId="{C6BCCB6F-3D1A-4410-8055-51E9839771F8}" dt="2023-04-24T06:23:40.465" v="8900" actId="14100"/>
          <ac:spMkLst>
            <pc:docMk/>
            <pc:sldMk cId="2523427134" sldId="1176"/>
            <ac:spMk id="29" creationId="{749C2789-6DAB-30D8-6303-430277EA97CA}"/>
          </ac:spMkLst>
        </pc:spChg>
        <pc:spChg chg="add mod">
          <ac:chgData name="Siegbert Rudolph" userId="2af4d44886c067cc" providerId="LiveId" clId="{C6BCCB6F-3D1A-4410-8055-51E9839771F8}" dt="2023-04-24T06:23:32.410" v="8899" actId="1036"/>
          <ac:spMkLst>
            <pc:docMk/>
            <pc:sldMk cId="2523427134" sldId="1176"/>
            <ac:spMk id="30" creationId="{ABE2E2E6-D446-35E9-929E-FA7E17207B20}"/>
          </ac:spMkLst>
        </pc:spChg>
        <pc:spChg chg="add mod">
          <ac:chgData name="Siegbert Rudolph" userId="2af4d44886c067cc" providerId="LiveId" clId="{C6BCCB6F-3D1A-4410-8055-51E9839771F8}" dt="2023-04-24T06:25:04.924" v="8927" actId="1037"/>
          <ac:spMkLst>
            <pc:docMk/>
            <pc:sldMk cId="2523427134" sldId="1176"/>
            <ac:spMk id="31" creationId="{A15588E1-B7E9-FED0-B82D-1443F5AB59C4}"/>
          </ac:spMkLst>
        </pc:spChg>
        <pc:spChg chg="add mod">
          <ac:chgData name="Siegbert Rudolph" userId="2af4d44886c067cc" providerId="LiveId" clId="{C6BCCB6F-3D1A-4410-8055-51E9839771F8}" dt="2023-04-24T06:25:01.479" v="8925" actId="1037"/>
          <ac:spMkLst>
            <pc:docMk/>
            <pc:sldMk cId="2523427134" sldId="1176"/>
            <ac:spMk id="32" creationId="{EB4B6346-0A5B-1E73-C4C9-B97A5A9F8827}"/>
          </ac:spMkLst>
        </pc:spChg>
        <pc:spChg chg="add mod">
          <ac:chgData name="Siegbert Rudolph" userId="2af4d44886c067cc" providerId="LiveId" clId="{C6BCCB6F-3D1A-4410-8055-51E9839771F8}" dt="2023-04-24T06:25:02.802" v="8926" actId="1037"/>
          <ac:spMkLst>
            <pc:docMk/>
            <pc:sldMk cId="2523427134" sldId="1176"/>
            <ac:spMk id="33" creationId="{0946547D-BC88-E9E9-A725-C4BC9FFB884E}"/>
          </ac:spMkLst>
        </pc:spChg>
        <pc:spChg chg="add mod">
          <ac:chgData name="Siegbert Rudolph" userId="2af4d44886c067cc" providerId="LiveId" clId="{C6BCCB6F-3D1A-4410-8055-51E9839771F8}" dt="2023-04-24T06:24:56.558" v="8924" actId="1037"/>
          <ac:spMkLst>
            <pc:docMk/>
            <pc:sldMk cId="2523427134" sldId="1176"/>
            <ac:spMk id="34" creationId="{3C5B79A0-8C95-371A-61D3-81404A2A13FB}"/>
          </ac:spMkLst>
        </pc:spChg>
        <pc:spChg chg="add mod">
          <ac:chgData name="Siegbert Rudolph" userId="2af4d44886c067cc" providerId="LiveId" clId="{C6BCCB6F-3D1A-4410-8055-51E9839771F8}" dt="2023-04-24T06:23:32.410" v="8899" actId="1036"/>
          <ac:spMkLst>
            <pc:docMk/>
            <pc:sldMk cId="2523427134" sldId="1176"/>
            <ac:spMk id="35" creationId="{764CAC07-31B0-9D7A-8F0C-A32C4602110B}"/>
          </ac:spMkLst>
        </pc:spChg>
        <pc:spChg chg="add mod">
          <ac:chgData name="Siegbert Rudolph" userId="2af4d44886c067cc" providerId="LiveId" clId="{C6BCCB6F-3D1A-4410-8055-51E9839771F8}" dt="2023-04-24T06:23:32.410" v="8899" actId="1036"/>
          <ac:spMkLst>
            <pc:docMk/>
            <pc:sldMk cId="2523427134" sldId="1176"/>
            <ac:spMk id="36" creationId="{67514C44-9FF9-99D2-678F-E46B7C1BCD43}"/>
          </ac:spMkLst>
        </pc:spChg>
        <pc:spChg chg="add mod">
          <ac:chgData name="Siegbert Rudolph" userId="2af4d44886c067cc" providerId="LiveId" clId="{C6BCCB6F-3D1A-4410-8055-51E9839771F8}" dt="2023-04-24T06:23:32.410" v="8899" actId="1036"/>
          <ac:spMkLst>
            <pc:docMk/>
            <pc:sldMk cId="2523427134" sldId="1176"/>
            <ac:spMk id="37" creationId="{6C5B94F2-CFB3-EFC5-D3D5-293C9A410C30}"/>
          </ac:spMkLst>
        </pc:spChg>
        <pc:spChg chg="mod">
          <ac:chgData name="Siegbert Rudolph" userId="2af4d44886c067cc" providerId="LiveId" clId="{C6BCCB6F-3D1A-4410-8055-51E9839771F8}" dt="2023-04-24T06:24:23.643" v="8910" actId="1036"/>
          <ac:spMkLst>
            <pc:docMk/>
            <pc:sldMk cId="2523427134" sldId="1176"/>
            <ac:spMk id="38" creationId="{8E190D41-E1A3-C386-7A80-A336345D4EA5}"/>
          </ac:spMkLst>
        </pc:spChg>
        <pc:spChg chg="add mod">
          <ac:chgData name="Siegbert Rudolph" userId="2af4d44886c067cc" providerId="LiveId" clId="{C6BCCB6F-3D1A-4410-8055-51E9839771F8}" dt="2023-04-24T06:23:32.410" v="8899" actId="1036"/>
          <ac:spMkLst>
            <pc:docMk/>
            <pc:sldMk cId="2523427134" sldId="1176"/>
            <ac:spMk id="39" creationId="{97AC966F-2648-4E37-DDC0-D52EE331C008}"/>
          </ac:spMkLst>
        </pc:spChg>
        <pc:spChg chg="add mod">
          <ac:chgData name="Siegbert Rudolph" userId="2af4d44886c067cc" providerId="LiveId" clId="{C6BCCB6F-3D1A-4410-8055-51E9839771F8}" dt="2023-04-24T06:23:32.410" v="8899" actId="1036"/>
          <ac:spMkLst>
            <pc:docMk/>
            <pc:sldMk cId="2523427134" sldId="1176"/>
            <ac:spMk id="40" creationId="{68033A1F-9982-4C9E-DF1E-5CD50F185268}"/>
          </ac:spMkLst>
        </pc:spChg>
        <pc:spChg chg="mod">
          <ac:chgData name="Siegbert Rudolph" userId="2af4d44886c067cc" providerId="LiveId" clId="{C6BCCB6F-3D1A-4410-8055-51E9839771F8}" dt="2023-04-24T06:24:43.208" v="8922" actId="1038"/>
          <ac:spMkLst>
            <pc:docMk/>
            <pc:sldMk cId="2523427134" sldId="1176"/>
            <ac:spMk id="41" creationId="{12C2F86A-ED8D-F5BA-F6C0-0ECD227904AD}"/>
          </ac:spMkLst>
        </pc:spChg>
        <pc:spChg chg="mod">
          <ac:chgData name="Siegbert Rudolph" userId="2af4d44886c067cc" providerId="LiveId" clId="{C6BCCB6F-3D1A-4410-8055-51E9839771F8}" dt="2023-04-24T06:23:32.410" v="8899" actId="1036"/>
          <ac:spMkLst>
            <pc:docMk/>
            <pc:sldMk cId="2523427134" sldId="1176"/>
            <ac:spMk id="43" creationId="{5FAD5859-EDB1-FC62-B180-97A4E5E12364}"/>
          </ac:spMkLst>
        </pc:spChg>
        <pc:picChg chg="add del mod">
          <ac:chgData name="Siegbert Rudolph" userId="2af4d44886c067cc" providerId="LiveId" clId="{C6BCCB6F-3D1A-4410-8055-51E9839771F8}" dt="2023-04-22T15:21:42.459" v="5980" actId="478"/>
          <ac:picMkLst>
            <pc:docMk/>
            <pc:sldMk cId="2523427134" sldId="1176"/>
            <ac:picMk id="6" creationId="{78282204-2F59-F802-C638-5B847486B910}"/>
          </ac:picMkLst>
        </pc:picChg>
        <pc:picChg chg="add mod ord">
          <ac:chgData name="Siegbert Rudolph" userId="2af4d44886c067cc" providerId="LiveId" clId="{C6BCCB6F-3D1A-4410-8055-51E9839771F8}" dt="2023-04-24T06:22:33.576" v="8884" actId="1035"/>
          <ac:picMkLst>
            <pc:docMk/>
            <pc:sldMk cId="2523427134" sldId="1176"/>
            <ac:picMk id="22" creationId="{81E0BAD9-65F9-DBE8-BC3C-E5256A9CCAE3}"/>
          </ac:picMkLst>
        </pc:picChg>
        <pc:picChg chg="add mod ord">
          <ac:chgData name="Siegbert Rudolph" userId="2af4d44886c067cc" providerId="LiveId" clId="{C6BCCB6F-3D1A-4410-8055-51E9839771F8}" dt="2023-04-22T15:23:10.343" v="6007" actId="167"/>
          <ac:picMkLst>
            <pc:docMk/>
            <pc:sldMk cId="2523427134" sldId="1176"/>
            <ac:picMk id="38" creationId="{67CBFCE2-1D97-BD66-A09A-CE0F78BA3A41}"/>
          </ac:picMkLst>
        </pc:picChg>
        <pc:picChg chg="del">
          <ac:chgData name="Siegbert Rudolph" userId="2af4d44886c067cc" providerId="LiveId" clId="{C6BCCB6F-3D1A-4410-8055-51E9839771F8}" dt="2023-04-22T13:38:43.802" v="4745" actId="478"/>
          <ac:picMkLst>
            <pc:docMk/>
            <pc:sldMk cId="2523427134" sldId="1176"/>
            <ac:picMk id="41" creationId="{7A204492-4A57-261D-76AD-3A11BCCF33A6}"/>
          </ac:picMkLst>
        </pc:picChg>
        <pc:picChg chg="del mod">
          <ac:chgData name="Siegbert Rudolph" userId="2af4d44886c067cc" providerId="LiveId" clId="{C6BCCB6F-3D1A-4410-8055-51E9839771F8}" dt="2023-04-24T06:20:54.824" v="8864" actId="478"/>
          <ac:picMkLst>
            <pc:docMk/>
            <pc:sldMk cId="2523427134" sldId="1176"/>
            <ac:picMk id="42" creationId="{B5E5CDFF-C72D-CF66-C2C9-C7C3E8B59B65}"/>
          </ac:picMkLst>
        </pc:picChg>
      </pc:sldChg>
      <pc:sldChg chg="addSp delSp modSp add mod">
        <pc:chgData name="Siegbert Rudolph" userId="2af4d44886c067cc" providerId="LiveId" clId="{C6BCCB6F-3D1A-4410-8055-51E9839771F8}" dt="2023-04-24T06:25:57.935" v="8948" actId="1035"/>
        <pc:sldMkLst>
          <pc:docMk/>
          <pc:sldMk cId="1837143741" sldId="1177"/>
        </pc:sldMkLst>
        <pc:spChg chg="mod">
          <ac:chgData name="Siegbert Rudolph" userId="2af4d44886c067cc" providerId="LiveId" clId="{C6BCCB6F-3D1A-4410-8055-51E9839771F8}" dt="2023-04-22T17:23:45.086" v="7378" actId="404"/>
          <ac:spMkLst>
            <pc:docMk/>
            <pc:sldMk cId="1837143741" sldId="1177"/>
            <ac:spMk id="2" creationId="{DE64B889-3D89-4C79-8DA1-331FE21E5F75}"/>
          </ac:spMkLst>
        </pc:spChg>
        <pc:spChg chg="add mod">
          <ac:chgData name="Siegbert Rudolph" userId="2af4d44886c067cc" providerId="LiveId" clId="{C6BCCB6F-3D1A-4410-8055-51E9839771F8}" dt="2023-04-24T06:25:37.144" v="8933" actId="1035"/>
          <ac:spMkLst>
            <pc:docMk/>
            <pc:sldMk cId="1837143741" sldId="1177"/>
            <ac:spMk id="4" creationId="{C1CBC60E-E659-CF5E-6170-D5C4F85BAA22}"/>
          </ac:spMkLst>
        </pc:spChg>
        <pc:spChg chg="del">
          <ac:chgData name="Siegbert Rudolph" userId="2af4d44886c067cc" providerId="LiveId" clId="{C6BCCB6F-3D1A-4410-8055-51E9839771F8}" dt="2023-04-22T17:40:10.089" v="8172" actId="478"/>
          <ac:spMkLst>
            <pc:docMk/>
            <pc:sldMk cId="1837143741" sldId="1177"/>
            <ac:spMk id="5" creationId="{65D2F377-8805-C6B5-7115-255FF3321CEC}"/>
          </ac:spMkLst>
        </pc:spChg>
        <pc:spChg chg="mod">
          <ac:chgData name="Siegbert Rudolph" userId="2af4d44886c067cc" providerId="LiveId" clId="{C6BCCB6F-3D1A-4410-8055-51E9839771F8}" dt="2023-04-22T17:40:10.089" v="8177" actId="1076"/>
          <ac:spMkLst>
            <pc:docMk/>
            <pc:sldMk cId="1837143741" sldId="1177"/>
            <ac:spMk id="6" creationId="{FED64B16-6920-E2C0-9BFC-1FCE127D15B2}"/>
          </ac:spMkLst>
        </pc:spChg>
        <pc:spChg chg="mod">
          <ac:chgData name="Siegbert Rudolph" userId="2af4d44886c067cc" providerId="LiveId" clId="{C6BCCB6F-3D1A-4410-8055-51E9839771F8}" dt="2023-04-22T15:41:07.529" v="6341" actId="1038"/>
          <ac:spMkLst>
            <pc:docMk/>
            <pc:sldMk cId="1837143741" sldId="1177"/>
            <ac:spMk id="7" creationId="{D9A5F7BB-9BA4-A94B-A4CE-7CB2FDAEC83A}"/>
          </ac:spMkLst>
        </pc:spChg>
        <pc:spChg chg="del">
          <ac:chgData name="Siegbert Rudolph" userId="2af4d44886c067cc" providerId="LiveId" clId="{C6BCCB6F-3D1A-4410-8055-51E9839771F8}" dt="2023-04-22T13:53:27.273" v="5120" actId="478"/>
          <ac:spMkLst>
            <pc:docMk/>
            <pc:sldMk cId="1837143741" sldId="1177"/>
            <ac:spMk id="8" creationId="{A1237189-C045-9BD5-989D-762FA0320665}"/>
          </ac:spMkLst>
        </pc:spChg>
        <pc:spChg chg="del">
          <ac:chgData name="Siegbert Rudolph" userId="2af4d44886c067cc" providerId="LiveId" clId="{C6BCCB6F-3D1A-4410-8055-51E9839771F8}" dt="2023-04-22T13:53:27.273" v="5120" actId="478"/>
          <ac:spMkLst>
            <pc:docMk/>
            <pc:sldMk cId="1837143741" sldId="1177"/>
            <ac:spMk id="9" creationId="{FE4470A3-975E-515E-6BB4-2F7B1700E6A3}"/>
          </ac:spMkLst>
        </pc:spChg>
        <pc:spChg chg="del">
          <ac:chgData name="Siegbert Rudolph" userId="2af4d44886c067cc" providerId="LiveId" clId="{C6BCCB6F-3D1A-4410-8055-51E9839771F8}" dt="2023-04-22T13:53:27.273" v="5120" actId="478"/>
          <ac:spMkLst>
            <pc:docMk/>
            <pc:sldMk cId="1837143741" sldId="1177"/>
            <ac:spMk id="10" creationId="{68526EC5-FFFE-5979-36A8-0E0749AD1932}"/>
          </ac:spMkLst>
        </pc:spChg>
        <pc:spChg chg="del">
          <ac:chgData name="Siegbert Rudolph" userId="2af4d44886c067cc" providerId="LiveId" clId="{C6BCCB6F-3D1A-4410-8055-51E9839771F8}" dt="2023-04-22T13:53:27.273" v="5120" actId="478"/>
          <ac:spMkLst>
            <pc:docMk/>
            <pc:sldMk cId="1837143741" sldId="1177"/>
            <ac:spMk id="11" creationId="{C28F64A8-8AA1-C719-7DB6-D3B333C8E077}"/>
          </ac:spMkLst>
        </pc:spChg>
        <pc:spChg chg="del">
          <ac:chgData name="Siegbert Rudolph" userId="2af4d44886c067cc" providerId="LiveId" clId="{C6BCCB6F-3D1A-4410-8055-51E9839771F8}" dt="2023-04-22T13:53:27.273" v="5120" actId="478"/>
          <ac:spMkLst>
            <pc:docMk/>
            <pc:sldMk cId="1837143741" sldId="1177"/>
            <ac:spMk id="12" creationId="{476340AC-7B93-652C-397D-933D7BD230BF}"/>
          </ac:spMkLst>
        </pc:spChg>
        <pc:spChg chg="mod">
          <ac:chgData name="Siegbert Rudolph" userId="2af4d44886c067cc" providerId="LiveId" clId="{C6BCCB6F-3D1A-4410-8055-51E9839771F8}" dt="2023-04-24T06:25:57.935" v="8948" actId="1035"/>
          <ac:spMkLst>
            <pc:docMk/>
            <pc:sldMk cId="1837143741" sldId="1177"/>
            <ac:spMk id="13" creationId="{0916DE50-3094-BAF8-B45B-A5BF754DE093}"/>
          </ac:spMkLst>
        </pc:spChg>
        <pc:spChg chg="del">
          <ac:chgData name="Siegbert Rudolph" userId="2af4d44886c067cc" providerId="LiveId" clId="{C6BCCB6F-3D1A-4410-8055-51E9839771F8}" dt="2023-04-22T13:53:44.385" v="5124" actId="478"/>
          <ac:spMkLst>
            <pc:docMk/>
            <pc:sldMk cId="1837143741" sldId="1177"/>
            <ac:spMk id="14" creationId="{DF0F7209-F25A-C73D-3D8C-46DD416F3DFB}"/>
          </ac:spMkLst>
        </pc:spChg>
        <pc:spChg chg="mod">
          <ac:chgData name="Siegbert Rudolph" userId="2af4d44886c067cc" providerId="LiveId" clId="{C6BCCB6F-3D1A-4410-8055-51E9839771F8}" dt="2023-04-24T06:25:53.775" v="8947" actId="1036"/>
          <ac:spMkLst>
            <pc:docMk/>
            <pc:sldMk cId="1837143741" sldId="1177"/>
            <ac:spMk id="15" creationId="{F9761F59-664F-641E-C900-CACC743A8BCE}"/>
          </ac:spMkLst>
        </pc:spChg>
        <pc:spChg chg="del">
          <ac:chgData name="Siegbert Rudolph" userId="2af4d44886c067cc" providerId="LiveId" clId="{C6BCCB6F-3D1A-4410-8055-51E9839771F8}" dt="2023-04-22T13:53:40.096" v="5123" actId="478"/>
          <ac:spMkLst>
            <pc:docMk/>
            <pc:sldMk cId="1837143741" sldId="1177"/>
            <ac:spMk id="16" creationId="{0249C7A6-9E9F-8AB6-C788-4624B4445803}"/>
          </ac:spMkLst>
        </pc:spChg>
        <pc:spChg chg="del">
          <ac:chgData name="Siegbert Rudolph" userId="2af4d44886c067cc" providerId="LiveId" clId="{C6BCCB6F-3D1A-4410-8055-51E9839771F8}" dt="2023-04-22T13:53:34.848" v="5122" actId="478"/>
          <ac:spMkLst>
            <pc:docMk/>
            <pc:sldMk cId="1837143741" sldId="1177"/>
            <ac:spMk id="17" creationId="{B52AA72A-E562-5928-5691-5976662BC316}"/>
          </ac:spMkLst>
        </pc:spChg>
        <pc:spChg chg="mod">
          <ac:chgData name="Siegbert Rudolph" userId="2af4d44886c067cc" providerId="LiveId" clId="{C6BCCB6F-3D1A-4410-8055-51E9839771F8}" dt="2023-04-24T06:25:42.209" v="8937" actId="1035"/>
          <ac:spMkLst>
            <pc:docMk/>
            <pc:sldMk cId="1837143741" sldId="1177"/>
            <ac:spMk id="18" creationId="{E6AA7094-F179-411A-D012-AEF1981FD8EB}"/>
          </ac:spMkLst>
        </pc:spChg>
        <pc:spChg chg="del">
          <ac:chgData name="Siegbert Rudolph" userId="2af4d44886c067cc" providerId="LiveId" clId="{C6BCCB6F-3D1A-4410-8055-51E9839771F8}" dt="2023-04-22T13:53:32.471" v="5121" actId="478"/>
          <ac:spMkLst>
            <pc:docMk/>
            <pc:sldMk cId="1837143741" sldId="1177"/>
            <ac:spMk id="19" creationId="{6406F9B7-FAE0-E925-6EA1-A3B19E96747E}"/>
          </ac:spMkLst>
        </pc:spChg>
        <pc:spChg chg="del">
          <ac:chgData name="Siegbert Rudolph" userId="2af4d44886c067cc" providerId="LiveId" clId="{C6BCCB6F-3D1A-4410-8055-51E9839771F8}" dt="2023-04-22T13:53:32.471" v="5121" actId="478"/>
          <ac:spMkLst>
            <pc:docMk/>
            <pc:sldMk cId="1837143741" sldId="1177"/>
            <ac:spMk id="20" creationId="{EA890F88-CBD6-3DDB-C7B7-D3FC6A78350E}"/>
          </ac:spMkLst>
        </pc:spChg>
        <pc:spChg chg="del">
          <ac:chgData name="Siegbert Rudolph" userId="2af4d44886c067cc" providerId="LiveId" clId="{C6BCCB6F-3D1A-4410-8055-51E9839771F8}" dt="2023-04-22T13:53:32.471" v="5121" actId="478"/>
          <ac:spMkLst>
            <pc:docMk/>
            <pc:sldMk cId="1837143741" sldId="1177"/>
            <ac:spMk id="21" creationId="{4B8A200F-13F6-C9A2-FD25-B7A15AF0CA02}"/>
          </ac:spMkLst>
        </pc:spChg>
        <pc:spChg chg="del">
          <ac:chgData name="Siegbert Rudolph" userId="2af4d44886c067cc" providerId="LiveId" clId="{C6BCCB6F-3D1A-4410-8055-51E9839771F8}" dt="2023-04-22T13:53:32.471" v="5121" actId="478"/>
          <ac:spMkLst>
            <pc:docMk/>
            <pc:sldMk cId="1837143741" sldId="1177"/>
            <ac:spMk id="22" creationId="{605401DA-62F9-D330-F490-D34AB32B7DB3}"/>
          </ac:spMkLst>
        </pc:spChg>
        <pc:spChg chg="add mod">
          <ac:chgData name="Siegbert Rudolph" userId="2af4d44886c067cc" providerId="LiveId" clId="{C6BCCB6F-3D1A-4410-8055-51E9839771F8}" dt="2023-04-24T06:25:50.847" v="8944" actId="1035"/>
          <ac:spMkLst>
            <pc:docMk/>
            <pc:sldMk cId="1837143741" sldId="1177"/>
            <ac:spMk id="23" creationId="{485E3D95-20E8-2D36-6037-671FDC91A90D}"/>
          </ac:spMkLst>
        </pc:spChg>
        <pc:spChg chg="add mod">
          <ac:chgData name="Siegbert Rudolph" userId="2af4d44886c067cc" providerId="LiveId" clId="{C6BCCB6F-3D1A-4410-8055-51E9839771F8}" dt="2023-04-24T06:25:46.863" v="8941" actId="1037"/>
          <ac:spMkLst>
            <pc:docMk/>
            <pc:sldMk cId="1837143741" sldId="1177"/>
            <ac:spMk id="24" creationId="{F685733F-9C90-8EC6-5DA4-DB987848D8B7}"/>
          </ac:spMkLst>
        </pc:spChg>
        <pc:picChg chg="add mod ord">
          <ac:chgData name="Siegbert Rudolph" userId="2af4d44886c067cc" providerId="LiveId" clId="{C6BCCB6F-3D1A-4410-8055-51E9839771F8}" dt="2023-04-24T06:25:28.173" v="8929" actId="167"/>
          <ac:picMkLst>
            <pc:docMk/>
            <pc:sldMk cId="1837143741" sldId="1177"/>
            <ac:picMk id="5" creationId="{4D109E90-9669-AF8F-903C-FC37B379D54C}"/>
          </ac:picMkLst>
        </pc:picChg>
        <pc:picChg chg="del">
          <ac:chgData name="Siegbert Rudolph" userId="2af4d44886c067cc" providerId="LiveId" clId="{C6BCCB6F-3D1A-4410-8055-51E9839771F8}" dt="2023-04-24T06:20:59.356" v="8865" actId="478"/>
          <ac:picMkLst>
            <pc:docMk/>
            <pc:sldMk cId="1837143741" sldId="1177"/>
            <ac:picMk id="5" creationId="{86AC3C8A-2612-5D9F-4ADA-2C09109988A7}"/>
          </ac:picMkLst>
        </pc:picChg>
        <pc:picChg chg="del mod">
          <ac:chgData name="Siegbert Rudolph" userId="2af4d44886c067cc" providerId="LiveId" clId="{C6BCCB6F-3D1A-4410-8055-51E9839771F8}" dt="2023-04-22T15:22:13.685" v="5995" actId="478"/>
          <ac:picMkLst>
            <pc:docMk/>
            <pc:sldMk cId="1837143741" sldId="1177"/>
            <ac:picMk id="6" creationId="{78282204-2F59-F802-C638-5B847486B910}"/>
          </ac:picMkLst>
        </pc:picChg>
        <pc:picChg chg="add mod">
          <ac:chgData name="Siegbert Rudolph" userId="2af4d44886c067cc" providerId="LiveId" clId="{C6BCCB6F-3D1A-4410-8055-51E9839771F8}" dt="2023-04-22T15:22:18.851" v="5996"/>
          <ac:picMkLst>
            <pc:docMk/>
            <pc:sldMk cId="1837143741" sldId="1177"/>
            <ac:picMk id="25" creationId="{3BCB7099-BB4F-A996-7508-937EAB75A882}"/>
          </ac:picMkLst>
        </pc:picChg>
      </pc:sldChg>
      <pc:sldChg chg="addSp modSp new del mod">
        <pc:chgData name="Siegbert Rudolph" userId="2af4d44886c067cc" providerId="LiveId" clId="{C6BCCB6F-3D1A-4410-8055-51E9839771F8}" dt="2023-04-22T13:50:52.308" v="5003" actId="47"/>
        <pc:sldMkLst>
          <pc:docMk/>
          <pc:sldMk cId="3269351921" sldId="1177"/>
        </pc:sldMkLst>
        <pc:spChg chg="add mod">
          <ac:chgData name="Siegbert Rudolph" userId="2af4d44886c067cc" providerId="LiveId" clId="{C6BCCB6F-3D1A-4410-8055-51E9839771F8}" dt="2023-04-22T13:41:23.279" v="4761" actId="13926"/>
          <ac:spMkLst>
            <pc:docMk/>
            <pc:sldMk cId="3269351921" sldId="1177"/>
            <ac:spMk id="4" creationId="{9CAACAE0-2E5D-8FAE-F521-2EC473968F41}"/>
          </ac:spMkLst>
        </pc:spChg>
        <pc:spChg chg="add mod">
          <ac:chgData name="Siegbert Rudolph" userId="2af4d44886c067cc" providerId="LiveId" clId="{C6BCCB6F-3D1A-4410-8055-51E9839771F8}" dt="2023-04-22T13:44:05.748" v="4858" actId="207"/>
          <ac:spMkLst>
            <pc:docMk/>
            <pc:sldMk cId="3269351921" sldId="1177"/>
            <ac:spMk id="5" creationId="{B0C43BAA-F1BA-E26C-B97D-867A97300A66}"/>
          </ac:spMkLst>
        </pc:spChg>
      </pc:sldChg>
      <pc:sldChg chg="addSp delSp modSp add mod">
        <pc:chgData name="Siegbert Rudolph" userId="2af4d44886c067cc" providerId="LiveId" clId="{C6BCCB6F-3D1A-4410-8055-51E9839771F8}" dt="2023-04-24T06:26:56.004" v="8972" actId="1035"/>
        <pc:sldMkLst>
          <pc:docMk/>
          <pc:sldMk cId="4089619647" sldId="1178"/>
        </pc:sldMkLst>
        <pc:spChg chg="mod">
          <ac:chgData name="Siegbert Rudolph" userId="2af4d44886c067cc" providerId="LiveId" clId="{C6BCCB6F-3D1A-4410-8055-51E9839771F8}" dt="2023-04-22T17:23:55.440" v="7380" actId="404"/>
          <ac:spMkLst>
            <pc:docMk/>
            <pc:sldMk cId="4089619647" sldId="1178"/>
            <ac:spMk id="2" creationId="{DE64B889-3D89-4C79-8DA1-331FE21E5F75}"/>
          </ac:spMkLst>
        </pc:spChg>
        <pc:spChg chg="mod">
          <ac:chgData name="Siegbert Rudolph" userId="2af4d44886c067cc" providerId="LiveId" clId="{C6BCCB6F-3D1A-4410-8055-51E9839771F8}" dt="2023-04-24T06:26:56.004" v="8972" actId="1035"/>
          <ac:spMkLst>
            <pc:docMk/>
            <pc:sldMk cId="4089619647" sldId="1178"/>
            <ac:spMk id="4" creationId="{C1CBC60E-E659-CF5E-6170-D5C4F85BAA22}"/>
          </ac:spMkLst>
        </pc:spChg>
        <pc:spChg chg="del">
          <ac:chgData name="Siegbert Rudolph" userId="2af4d44886c067cc" providerId="LiveId" clId="{C6BCCB6F-3D1A-4410-8055-51E9839771F8}" dt="2023-04-22T17:40:10.089" v="8184" actId="478"/>
          <ac:spMkLst>
            <pc:docMk/>
            <pc:sldMk cId="4089619647" sldId="1178"/>
            <ac:spMk id="5" creationId="{65D2F377-8805-C6B5-7115-255FF3321CEC}"/>
          </ac:spMkLst>
        </pc:spChg>
        <pc:spChg chg="mod">
          <ac:chgData name="Siegbert Rudolph" userId="2af4d44886c067cc" providerId="LiveId" clId="{C6BCCB6F-3D1A-4410-8055-51E9839771F8}" dt="2023-04-22T17:40:10.105" v="8189" actId="1076"/>
          <ac:spMkLst>
            <pc:docMk/>
            <pc:sldMk cId="4089619647" sldId="1178"/>
            <ac:spMk id="6" creationId="{CD72B439-A5B2-796A-45A1-D7BF3C4B3F11}"/>
          </ac:spMkLst>
        </pc:spChg>
        <pc:spChg chg="mod">
          <ac:chgData name="Siegbert Rudolph" userId="2af4d44886c067cc" providerId="LiveId" clId="{C6BCCB6F-3D1A-4410-8055-51E9839771F8}" dt="2023-04-22T15:44:37.295" v="6676" actId="14100"/>
          <ac:spMkLst>
            <pc:docMk/>
            <pc:sldMk cId="4089619647" sldId="1178"/>
            <ac:spMk id="7" creationId="{D9A5F7BB-9BA4-A94B-A4CE-7CB2FDAEC83A}"/>
          </ac:spMkLst>
        </pc:spChg>
        <pc:spChg chg="add mod">
          <ac:chgData name="Siegbert Rudolph" userId="2af4d44886c067cc" providerId="LiveId" clId="{C6BCCB6F-3D1A-4410-8055-51E9839771F8}" dt="2023-04-24T06:26:48.123" v="8968" actId="1035"/>
          <ac:spMkLst>
            <pc:docMk/>
            <pc:sldMk cId="4089619647" sldId="1178"/>
            <ac:spMk id="8" creationId="{436D389F-991D-3CB4-7FEA-091E111952CC}"/>
          </ac:spMkLst>
        </pc:spChg>
        <pc:spChg chg="add mod">
          <ac:chgData name="Siegbert Rudolph" userId="2af4d44886c067cc" providerId="LiveId" clId="{C6BCCB6F-3D1A-4410-8055-51E9839771F8}" dt="2023-04-24T06:26:53.391" v="8970" actId="1035"/>
          <ac:spMkLst>
            <pc:docMk/>
            <pc:sldMk cId="4089619647" sldId="1178"/>
            <ac:spMk id="9" creationId="{7E591661-308E-CCC0-74C7-C017C4548DE4}"/>
          </ac:spMkLst>
        </pc:spChg>
        <pc:spChg chg="mod">
          <ac:chgData name="Siegbert Rudolph" userId="2af4d44886c067cc" providerId="LiveId" clId="{C6BCCB6F-3D1A-4410-8055-51E9839771F8}" dt="2023-04-24T06:26:43.960" v="8960" actId="1037"/>
          <ac:spMkLst>
            <pc:docMk/>
            <pc:sldMk cId="4089619647" sldId="1178"/>
            <ac:spMk id="13" creationId="{0916DE50-3094-BAF8-B45B-A5BF754DE093}"/>
          </ac:spMkLst>
        </pc:spChg>
        <pc:spChg chg="del">
          <ac:chgData name="Siegbert Rudolph" userId="2af4d44886c067cc" providerId="LiveId" clId="{C6BCCB6F-3D1A-4410-8055-51E9839771F8}" dt="2023-04-22T15:02:52.076" v="5336" actId="478"/>
          <ac:spMkLst>
            <pc:docMk/>
            <pc:sldMk cId="4089619647" sldId="1178"/>
            <ac:spMk id="15" creationId="{F9761F59-664F-641E-C900-CACC743A8BCE}"/>
          </ac:spMkLst>
        </pc:spChg>
        <pc:spChg chg="del">
          <ac:chgData name="Siegbert Rudolph" userId="2af4d44886c067cc" providerId="LiveId" clId="{C6BCCB6F-3D1A-4410-8055-51E9839771F8}" dt="2023-04-22T15:02:52.076" v="5336" actId="478"/>
          <ac:spMkLst>
            <pc:docMk/>
            <pc:sldMk cId="4089619647" sldId="1178"/>
            <ac:spMk id="18" creationId="{E6AA7094-F179-411A-D012-AEF1981FD8EB}"/>
          </ac:spMkLst>
        </pc:spChg>
        <pc:spChg chg="del">
          <ac:chgData name="Siegbert Rudolph" userId="2af4d44886c067cc" providerId="LiveId" clId="{C6BCCB6F-3D1A-4410-8055-51E9839771F8}" dt="2023-04-22T15:02:52.076" v="5336" actId="478"/>
          <ac:spMkLst>
            <pc:docMk/>
            <pc:sldMk cId="4089619647" sldId="1178"/>
            <ac:spMk id="23" creationId="{485E3D95-20E8-2D36-6037-671FDC91A90D}"/>
          </ac:spMkLst>
        </pc:spChg>
        <pc:spChg chg="del">
          <ac:chgData name="Siegbert Rudolph" userId="2af4d44886c067cc" providerId="LiveId" clId="{C6BCCB6F-3D1A-4410-8055-51E9839771F8}" dt="2023-04-22T15:02:52.076" v="5336" actId="478"/>
          <ac:spMkLst>
            <pc:docMk/>
            <pc:sldMk cId="4089619647" sldId="1178"/>
            <ac:spMk id="24" creationId="{F685733F-9C90-8EC6-5DA4-DB987848D8B7}"/>
          </ac:spMkLst>
        </pc:spChg>
        <pc:picChg chg="add mod ord">
          <ac:chgData name="Siegbert Rudolph" userId="2af4d44886c067cc" providerId="LiveId" clId="{C6BCCB6F-3D1A-4410-8055-51E9839771F8}" dt="2023-04-24T06:26:39.724" v="8954" actId="167"/>
          <ac:picMkLst>
            <pc:docMk/>
            <pc:sldMk cId="4089619647" sldId="1178"/>
            <ac:picMk id="5" creationId="{7AB3E918-0A1D-BFD3-BB41-533CE0D65A07}"/>
          </ac:picMkLst>
        </pc:picChg>
        <pc:picChg chg="del">
          <ac:chgData name="Siegbert Rudolph" userId="2af4d44886c067cc" providerId="LiveId" clId="{C6BCCB6F-3D1A-4410-8055-51E9839771F8}" dt="2023-04-22T15:22:25.007" v="5997" actId="478"/>
          <ac:picMkLst>
            <pc:docMk/>
            <pc:sldMk cId="4089619647" sldId="1178"/>
            <ac:picMk id="6" creationId="{78282204-2F59-F802-C638-5B847486B910}"/>
          </ac:picMkLst>
        </pc:picChg>
        <pc:picChg chg="add mod ord">
          <ac:chgData name="Siegbert Rudolph" userId="2af4d44886c067cc" providerId="LiveId" clId="{C6BCCB6F-3D1A-4410-8055-51E9839771F8}" dt="2023-04-22T15:45:06.219" v="6677" actId="167"/>
          <ac:picMkLst>
            <pc:docMk/>
            <pc:sldMk cId="4089619647" sldId="1178"/>
            <ac:picMk id="10" creationId="{D5EA95A2-662C-B52D-27C6-625AA4ABB3EC}"/>
          </ac:picMkLst>
        </pc:picChg>
        <pc:picChg chg="del">
          <ac:chgData name="Siegbert Rudolph" userId="2af4d44886c067cc" providerId="LiveId" clId="{C6BCCB6F-3D1A-4410-8055-51E9839771F8}" dt="2023-04-24T06:21:04.707" v="8867" actId="478"/>
          <ac:picMkLst>
            <pc:docMk/>
            <pc:sldMk cId="4089619647" sldId="1178"/>
            <ac:picMk id="11" creationId="{14EA29A6-C0E0-B61E-8F75-29E280A93E10}"/>
          </ac:picMkLst>
        </pc:picChg>
      </pc:sldChg>
      <pc:sldChg chg="addSp delSp modSp add mod ord">
        <pc:chgData name="Siegbert Rudolph" userId="2af4d44886c067cc" providerId="LiveId" clId="{C6BCCB6F-3D1A-4410-8055-51E9839771F8}" dt="2023-04-24T06:28:34.322" v="9043" actId="1037"/>
        <pc:sldMkLst>
          <pc:docMk/>
          <pc:sldMk cId="2943290743" sldId="1179"/>
        </pc:sldMkLst>
        <pc:spChg chg="mod">
          <ac:chgData name="Siegbert Rudolph" userId="2af4d44886c067cc" providerId="LiveId" clId="{C6BCCB6F-3D1A-4410-8055-51E9839771F8}" dt="2023-04-22T17:27:25.972" v="7622" actId="947"/>
          <ac:spMkLst>
            <pc:docMk/>
            <pc:sldMk cId="2943290743" sldId="1179"/>
            <ac:spMk id="2" creationId="{DE64B889-3D89-4C79-8DA1-331FE21E5F75}"/>
          </ac:spMkLst>
        </pc:spChg>
        <pc:spChg chg="add mod">
          <ac:chgData name="Siegbert Rudolph" userId="2af4d44886c067cc" providerId="LiveId" clId="{C6BCCB6F-3D1A-4410-8055-51E9839771F8}" dt="2023-04-24T06:28:07.400" v="9013" actId="1035"/>
          <ac:spMkLst>
            <pc:docMk/>
            <pc:sldMk cId="2943290743" sldId="1179"/>
            <ac:spMk id="4" creationId="{C14704F7-9567-142A-82EF-55CA971FB1B3}"/>
          </ac:spMkLst>
        </pc:spChg>
        <pc:spChg chg="del">
          <ac:chgData name="Siegbert Rudolph" userId="2af4d44886c067cc" providerId="LiveId" clId="{C6BCCB6F-3D1A-4410-8055-51E9839771F8}" dt="2023-04-22T17:40:10.105" v="8190" actId="478"/>
          <ac:spMkLst>
            <pc:docMk/>
            <pc:sldMk cId="2943290743" sldId="1179"/>
            <ac:spMk id="5" creationId="{65D2F377-8805-C6B5-7115-255FF3321CEC}"/>
          </ac:spMkLst>
        </pc:spChg>
        <pc:spChg chg="mod">
          <ac:chgData name="Siegbert Rudolph" userId="2af4d44886c067cc" providerId="LiveId" clId="{C6BCCB6F-3D1A-4410-8055-51E9839771F8}" dt="2023-04-22T17:40:10.105" v="8195" actId="1076"/>
          <ac:spMkLst>
            <pc:docMk/>
            <pc:sldMk cId="2943290743" sldId="1179"/>
            <ac:spMk id="6" creationId="{5E34FFBE-EBCC-E931-DBEF-3F8872D4884C}"/>
          </ac:spMkLst>
        </pc:spChg>
        <pc:spChg chg="mod">
          <ac:chgData name="Siegbert Rudolph" userId="2af4d44886c067cc" providerId="LiveId" clId="{C6BCCB6F-3D1A-4410-8055-51E9839771F8}" dt="2023-04-22T15:46:04.415" v="6692" actId="1038"/>
          <ac:spMkLst>
            <pc:docMk/>
            <pc:sldMk cId="2943290743" sldId="1179"/>
            <ac:spMk id="7" creationId="{D9A5F7BB-9BA4-A94B-A4CE-7CB2FDAEC83A}"/>
          </ac:spMkLst>
        </pc:spChg>
        <pc:spChg chg="del">
          <ac:chgData name="Siegbert Rudolph" userId="2af4d44886c067cc" providerId="LiveId" clId="{C6BCCB6F-3D1A-4410-8055-51E9839771F8}" dt="2023-04-22T15:09:38.029" v="5629" actId="478"/>
          <ac:spMkLst>
            <pc:docMk/>
            <pc:sldMk cId="2943290743" sldId="1179"/>
            <ac:spMk id="8" creationId="{A1237189-C045-9BD5-989D-762FA0320665}"/>
          </ac:spMkLst>
        </pc:spChg>
        <pc:spChg chg="mod">
          <ac:chgData name="Siegbert Rudolph" userId="2af4d44886c067cc" providerId="LiveId" clId="{C6BCCB6F-3D1A-4410-8055-51E9839771F8}" dt="2023-04-24T06:27:16.340" v="8982" actId="1035"/>
          <ac:spMkLst>
            <pc:docMk/>
            <pc:sldMk cId="2943290743" sldId="1179"/>
            <ac:spMk id="9" creationId="{FE4470A3-975E-515E-6BB4-2F7B1700E6A3}"/>
          </ac:spMkLst>
        </pc:spChg>
        <pc:spChg chg="del mod">
          <ac:chgData name="Siegbert Rudolph" userId="2af4d44886c067cc" providerId="LiveId" clId="{C6BCCB6F-3D1A-4410-8055-51E9839771F8}" dt="2023-04-22T15:09:16.917" v="5601" actId="478"/>
          <ac:spMkLst>
            <pc:docMk/>
            <pc:sldMk cId="2943290743" sldId="1179"/>
            <ac:spMk id="10" creationId="{68526EC5-FFFE-5979-36A8-0E0749AD1932}"/>
          </ac:spMkLst>
        </pc:spChg>
        <pc:spChg chg="mod">
          <ac:chgData name="Siegbert Rudolph" userId="2af4d44886c067cc" providerId="LiveId" clId="{C6BCCB6F-3D1A-4410-8055-51E9839771F8}" dt="2023-04-24T06:27:19.627" v="8985" actId="1037"/>
          <ac:spMkLst>
            <pc:docMk/>
            <pc:sldMk cId="2943290743" sldId="1179"/>
            <ac:spMk id="11" creationId="{C28F64A8-8AA1-C719-7DB6-D3B333C8E077}"/>
          </ac:spMkLst>
        </pc:spChg>
        <pc:spChg chg="del">
          <ac:chgData name="Siegbert Rudolph" userId="2af4d44886c067cc" providerId="LiveId" clId="{C6BCCB6F-3D1A-4410-8055-51E9839771F8}" dt="2023-04-22T15:08:30.337" v="5500" actId="478"/>
          <ac:spMkLst>
            <pc:docMk/>
            <pc:sldMk cId="2943290743" sldId="1179"/>
            <ac:spMk id="12" creationId="{476340AC-7B93-652C-397D-933D7BD230BF}"/>
          </ac:spMkLst>
        </pc:spChg>
        <pc:spChg chg="mod">
          <ac:chgData name="Siegbert Rudolph" userId="2af4d44886c067cc" providerId="LiveId" clId="{C6BCCB6F-3D1A-4410-8055-51E9839771F8}" dt="2023-04-24T06:27:29.903" v="8991" actId="1035"/>
          <ac:spMkLst>
            <pc:docMk/>
            <pc:sldMk cId="2943290743" sldId="1179"/>
            <ac:spMk id="13" creationId="{0916DE50-3094-BAF8-B45B-A5BF754DE093}"/>
          </ac:spMkLst>
        </pc:spChg>
        <pc:spChg chg="del">
          <ac:chgData name="Siegbert Rudolph" userId="2af4d44886c067cc" providerId="LiveId" clId="{C6BCCB6F-3D1A-4410-8055-51E9839771F8}" dt="2023-04-22T15:07:28.343" v="5462" actId="478"/>
          <ac:spMkLst>
            <pc:docMk/>
            <pc:sldMk cId="2943290743" sldId="1179"/>
            <ac:spMk id="14" creationId="{DF0F7209-F25A-C73D-3D8C-46DD416F3DFB}"/>
          </ac:spMkLst>
        </pc:spChg>
        <pc:spChg chg="del">
          <ac:chgData name="Siegbert Rudolph" userId="2af4d44886c067cc" providerId="LiveId" clId="{C6BCCB6F-3D1A-4410-8055-51E9839771F8}" dt="2023-04-22T15:07:28.343" v="5462" actId="478"/>
          <ac:spMkLst>
            <pc:docMk/>
            <pc:sldMk cId="2943290743" sldId="1179"/>
            <ac:spMk id="15" creationId="{F9761F59-664F-641E-C900-CACC743A8BCE}"/>
          </ac:spMkLst>
        </pc:spChg>
        <pc:spChg chg="mod">
          <ac:chgData name="Siegbert Rudolph" userId="2af4d44886c067cc" providerId="LiveId" clId="{C6BCCB6F-3D1A-4410-8055-51E9839771F8}" dt="2023-04-24T06:28:09.979" v="9016" actId="1037"/>
          <ac:spMkLst>
            <pc:docMk/>
            <pc:sldMk cId="2943290743" sldId="1179"/>
            <ac:spMk id="16" creationId="{0249C7A6-9E9F-8AB6-C788-4624B4445803}"/>
          </ac:spMkLst>
        </pc:spChg>
        <pc:spChg chg="mod">
          <ac:chgData name="Siegbert Rudolph" userId="2af4d44886c067cc" providerId="LiveId" clId="{C6BCCB6F-3D1A-4410-8055-51E9839771F8}" dt="2023-04-24T06:28:15.261" v="9022" actId="1035"/>
          <ac:spMkLst>
            <pc:docMk/>
            <pc:sldMk cId="2943290743" sldId="1179"/>
            <ac:spMk id="17" creationId="{B52AA72A-E562-5928-5691-5976662BC316}"/>
          </ac:spMkLst>
        </pc:spChg>
        <pc:spChg chg="del">
          <ac:chgData name="Siegbert Rudolph" userId="2af4d44886c067cc" providerId="LiveId" clId="{C6BCCB6F-3D1A-4410-8055-51E9839771F8}" dt="2023-04-22T15:05:18.645" v="5408" actId="478"/>
          <ac:spMkLst>
            <pc:docMk/>
            <pc:sldMk cId="2943290743" sldId="1179"/>
            <ac:spMk id="18" creationId="{E6AA7094-F179-411A-D012-AEF1981FD8EB}"/>
          </ac:spMkLst>
        </pc:spChg>
        <pc:spChg chg="del">
          <ac:chgData name="Siegbert Rudolph" userId="2af4d44886c067cc" providerId="LiveId" clId="{C6BCCB6F-3D1A-4410-8055-51E9839771F8}" dt="2023-04-22T15:05:12.036" v="5406" actId="478"/>
          <ac:spMkLst>
            <pc:docMk/>
            <pc:sldMk cId="2943290743" sldId="1179"/>
            <ac:spMk id="19" creationId="{6406F9B7-FAE0-E925-6EA1-A3B19E96747E}"/>
          </ac:spMkLst>
        </pc:spChg>
        <pc:spChg chg="del">
          <ac:chgData name="Siegbert Rudolph" userId="2af4d44886c067cc" providerId="LiveId" clId="{C6BCCB6F-3D1A-4410-8055-51E9839771F8}" dt="2023-04-22T15:05:10.253" v="5405" actId="478"/>
          <ac:spMkLst>
            <pc:docMk/>
            <pc:sldMk cId="2943290743" sldId="1179"/>
            <ac:spMk id="20" creationId="{EA890F88-CBD6-3DDB-C7B7-D3FC6A78350E}"/>
          </ac:spMkLst>
        </pc:spChg>
        <pc:spChg chg="del">
          <ac:chgData name="Siegbert Rudolph" userId="2af4d44886c067cc" providerId="LiveId" clId="{C6BCCB6F-3D1A-4410-8055-51E9839771F8}" dt="2023-04-22T15:05:06.307" v="5402" actId="478"/>
          <ac:spMkLst>
            <pc:docMk/>
            <pc:sldMk cId="2943290743" sldId="1179"/>
            <ac:spMk id="21" creationId="{4B8A200F-13F6-C9A2-FD25-B7A15AF0CA02}"/>
          </ac:spMkLst>
        </pc:spChg>
        <pc:spChg chg="mod">
          <ac:chgData name="Siegbert Rudolph" userId="2af4d44886c067cc" providerId="LiveId" clId="{C6BCCB6F-3D1A-4410-8055-51E9839771F8}" dt="2023-04-24T06:28:18.796" v="9025" actId="1037"/>
          <ac:spMkLst>
            <pc:docMk/>
            <pc:sldMk cId="2943290743" sldId="1179"/>
            <ac:spMk id="22" creationId="{605401DA-62F9-D330-F490-D34AB32B7DB3}"/>
          </ac:spMkLst>
        </pc:spChg>
        <pc:spChg chg="del">
          <ac:chgData name="Siegbert Rudolph" userId="2af4d44886c067cc" providerId="LiveId" clId="{C6BCCB6F-3D1A-4410-8055-51E9839771F8}" dt="2023-04-22T15:09:39.348" v="5630" actId="478"/>
          <ac:spMkLst>
            <pc:docMk/>
            <pc:sldMk cId="2943290743" sldId="1179"/>
            <ac:spMk id="23" creationId="{D9019F43-20F4-0CED-89A5-79587F14710A}"/>
          </ac:spMkLst>
        </pc:spChg>
        <pc:spChg chg="mod">
          <ac:chgData name="Siegbert Rudolph" userId="2af4d44886c067cc" providerId="LiveId" clId="{C6BCCB6F-3D1A-4410-8055-51E9839771F8}" dt="2023-04-24T06:28:01.893" v="9008" actId="1037"/>
          <ac:spMkLst>
            <pc:docMk/>
            <pc:sldMk cId="2943290743" sldId="1179"/>
            <ac:spMk id="24" creationId="{E49E2337-E627-7315-FA61-8DF48B31A09C}"/>
          </ac:spMkLst>
        </pc:spChg>
        <pc:spChg chg="del">
          <ac:chgData name="Siegbert Rudolph" userId="2af4d44886c067cc" providerId="LiveId" clId="{C6BCCB6F-3D1A-4410-8055-51E9839771F8}" dt="2023-04-22T15:09:17.905" v="5602" actId="478"/>
          <ac:spMkLst>
            <pc:docMk/>
            <pc:sldMk cId="2943290743" sldId="1179"/>
            <ac:spMk id="25" creationId="{61EB61EE-DA3E-BBF0-E251-1786B1258EE8}"/>
          </ac:spMkLst>
        </pc:spChg>
        <pc:spChg chg="mod">
          <ac:chgData name="Siegbert Rudolph" userId="2af4d44886c067cc" providerId="LiveId" clId="{C6BCCB6F-3D1A-4410-8055-51E9839771F8}" dt="2023-04-24T06:27:54.121" v="9000" actId="1037"/>
          <ac:spMkLst>
            <pc:docMk/>
            <pc:sldMk cId="2943290743" sldId="1179"/>
            <ac:spMk id="26" creationId="{39581C4D-08AA-B590-D9BD-474AC3870348}"/>
          </ac:spMkLst>
        </pc:spChg>
        <pc:spChg chg="del">
          <ac:chgData name="Siegbert Rudolph" userId="2af4d44886c067cc" providerId="LiveId" clId="{C6BCCB6F-3D1A-4410-8055-51E9839771F8}" dt="2023-04-22T15:08:31.584" v="5501" actId="478"/>
          <ac:spMkLst>
            <pc:docMk/>
            <pc:sldMk cId="2943290743" sldId="1179"/>
            <ac:spMk id="27" creationId="{B13DC600-DE82-0374-5933-BCC9D925E857}"/>
          </ac:spMkLst>
        </pc:spChg>
        <pc:spChg chg="mod">
          <ac:chgData name="Siegbert Rudolph" userId="2af4d44886c067cc" providerId="LiveId" clId="{C6BCCB6F-3D1A-4410-8055-51E9839771F8}" dt="2023-04-24T06:27:37.512" v="8994" actId="1037"/>
          <ac:spMkLst>
            <pc:docMk/>
            <pc:sldMk cId="2943290743" sldId="1179"/>
            <ac:spMk id="28" creationId="{60F8757D-3C86-4500-E86A-4B8A3BB9B1AC}"/>
          </ac:spMkLst>
        </pc:spChg>
        <pc:spChg chg="del">
          <ac:chgData name="Siegbert Rudolph" userId="2af4d44886c067cc" providerId="LiveId" clId="{C6BCCB6F-3D1A-4410-8055-51E9839771F8}" dt="2023-04-22T15:07:28.343" v="5462" actId="478"/>
          <ac:spMkLst>
            <pc:docMk/>
            <pc:sldMk cId="2943290743" sldId="1179"/>
            <ac:spMk id="29" creationId="{749C2789-6DAB-30D8-6303-430277EA97CA}"/>
          </ac:spMkLst>
        </pc:spChg>
        <pc:spChg chg="mod">
          <ac:chgData name="Siegbert Rudolph" userId="2af4d44886c067cc" providerId="LiveId" clId="{C6BCCB6F-3D1A-4410-8055-51E9839771F8}" dt="2023-04-22T17:33:14.134" v="7690" actId="554"/>
          <ac:spMkLst>
            <pc:docMk/>
            <pc:sldMk cId="2943290743" sldId="1179"/>
            <ac:spMk id="30" creationId="{ABE2E2E6-D446-35E9-929E-FA7E17207B20}"/>
          </ac:spMkLst>
        </pc:spChg>
        <pc:spChg chg="mod">
          <ac:chgData name="Siegbert Rudolph" userId="2af4d44886c067cc" providerId="LiveId" clId="{C6BCCB6F-3D1A-4410-8055-51E9839771F8}" dt="2023-04-24T06:28:28.012" v="9036" actId="1035"/>
          <ac:spMkLst>
            <pc:docMk/>
            <pc:sldMk cId="2943290743" sldId="1179"/>
            <ac:spMk id="31" creationId="{A15588E1-B7E9-FED0-B82D-1443F5AB59C4}"/>
          </ac:spMkLst>
        </pc:spChg>
        <pc:spChg chg="mod">
          <ac:chgData name="Siegbert Rudolph" userId="2af4d44886c067cc" providerId="LiveId" clId="{C6BCCB6F-3D1A-4410-8055-51E9839771F8}" dt="2023-04-24T06:28:25.244" v="9033" actId="1035"/>
          <ac:spMkLst>
            <pc:docMk/>
            <pc:sldMk cId="2943290743" sldId="1179"/>
            <ac:spMk id="32" creationId="{EB4B6346-0A5B-1E73-C4C9-B97A5A9F8827}"/>
          </ac:spMkLst>
        </pc:spChg>
        <pc:spChg chg="del">
          <ac:chgData name="Siegbert Rudolph" userId="2af4d44886c067cc" providerId="LiveId" clId="{C6BCCB6F-3D1A-4410-8055-51E9839771F8}" dt="2023-04-22T15:05:20.003" v="5409" actId="478"/>
          <ac:spMkLst>
            <pc:docMk/>
            <pc:sldMk cId="2943290743" sldId="1179"/>
            <ac:spMk id="33" creationId="{0946547D-BC88-E9E9-A725-C4BC9FFB884E}"/>
          </ac:spMkLst>
        </pc:spChg>
        <pc:spChg chg="del">
          <ac:chgData name="Siegbert Rudolph" userId="2af4d44886c067cc" providerId="LiveId" clId="{C6BCCB6F-3D1A-4410-8055-51E9839771F8}" dt="2023-04-22T15:05:13.309" v="5407" actId="478"/>
          <ac:spMkLst>
            <pc:docMk/>
            <pc:sldMk cId="2943290743" sldId="1179"/>
            <ac:spMk id="34" creationId="{3C5B79A0-8C95-371A-61D3-81404A2A13FB}"/>
          </ac:spMkLst>
        </pc:spChg>
        <pc:spChg chg="del">
          <ac:chgData name="Siegbert Rudolph" userId="2af4d44886c067cc" providerId="LiveId" clId="{C6BCCB6F-3D1A-4410-8055-51E9839771F8}" dt="2023-04-22T15:05:09.228" v="5404" actId="478"/>
          <ac:spMkLst>
            <pc:docMk/>
            <pc:sldMk cId="2943290743" sldId="1179"/>
            <ac:spMk id="35" creationId="{764CAC07-31B0-9D7A-8F0C-A32C4602110B}"/>
          </ac:spMkLst>
        </pc:spChg>
        <pc:spChg chg="del">
          <ac:chgData name="Siegbert Rudolph" userId="2af4d44886c067cc" providerId="LiveId" clId="{C6BCCB6F-3D1A-4410-8055-51E9839771F8}" dt="2023-04-22T15:05:08.286" v="5403" actId="478"/>
          <ac:spMkLst>
            <pc:docMk/>
            <pc:sldMk cId="2943290743" sldId="1179"/>
            <ac:spMk id="36" creationId="{67514C44-9FF9-99D2-678F-E46B7C1BCD43}"/>
          </ac:spMkLst>
        </pc:spChg>
        <pc:spChg chg="mod">
          <ac:chgData name="Siegbert Rudolph" userId="2af4d44886c067cc" providerId="LiveId" clId="{C6BCCB6F-3D1A-4410-8055-51E9839771F8}" dt="2023-04-24T06:28:22.449" v="9031" actId="1038"/>
          <ac:spMkLst>
            <pc:docMk/>
            <pc:sldMk cId="2943290743" sldId="1179"/>
            <ac:spMk id="37" creationId="{6C5B94F2-CFB3-EFC5-D3D5-293C9A410C30}"/>
          </ac:spMkLst>
        </pc:spChg>
        <pc:spChg chg="add mod">
          <ac:chgData name="Siegbert Rudolph" userId="2af4d44886c067cc" providerId="LiveId" clId="{C6BCCB6F-3D1A-4410-8055-51E9839771F8}" dt="2023-04-24T06:28:30.039" v="9038" actId="1037"/>
          <ac:spMkLst>
            <pc:docMk/>
            <pc:sldMk cId="2943290743" sldId="1179"/>
            <ac:spMk id="38" creationId="{BA66AF39-8EC6-D0B2-5FB3-B02366AC062C}"/>
          </ac:spMkLst>
        </pc:spChg>
        <pc:spChg chg="add mod">
          <ac:chgData name="Siegbert Rudolph" userId="2af4d44886c067cc" providerId="LiveId" clId="{C6BCCB6F-3D1A-4410-8055-51E9839771F8}" dt="2023-04-24T06:28:34.322" v="9043" actId="1037"/>
          <ac:spMkLst>
            <pc:docMk/>
            <pc:sldMk cId="2943290743" sldId="1179"/>
            <ac:spMk id="39" creationId="{8AE8E981-8A58-11BF-8395-92B737CA157D}"/>
          </ac:spMkLst>
        </pc:spChg>
        <pc:spChg chg="add mod">
          <ac:chgData name="Siegbert Rudolph" userId="2af4d44886c067cc" providerId="LiveId" clId="{C6BCCB6F-3D1A-4410-8055-51E9839771F8}" dt="2023-04-24T06:28:32.998" v="9042" actId="1037"/>
          <ac:spMkLst>
            <pc:docMk/>
            <pc:sldMk cId="2943290743" sldId="1179"/>
            <ac:spMk id="40" creationId="{247CB579-6A22-974D-1F18-F5A44440B29B}"/>
          </ac:spMkLst>
        </pc:spChg>
        <pc:spChg chg="add mod">
          <ac:chgData name="Siegbert Rudolph" userId="2af4d44886c067cc" providerId="LiveId" clId="{C6BCCB6F-3D1A-4410-8055-51E9839771F8}" dt="2023-04-24T06:27:24.613" v="8989" actId="1035"/>
          <ac:spMkLst>
            <pc:docMk/>
            <pc:sldMk cId="2943290743" sldId="1179"/>
            <ac:spMk id="41" creationId="{CE2CBE85-EEFB-D7C2-437A-12B51BE0BFE3}"/>
          </ac:spMkLst>
        </pc:spChg>
        <pc:spChg chg="add mod">
          <ac:chgData name="Siegbert Rudolph" userId="2af4d44886c067cc" providerId="LiveId" clId="{C6BCCB6F-3D1A-4410-8055-51E9839771F8}" dt="2023-04-24T06:27:37.512" v="8994" actId="1037"/>
          <ac:spMkLst>
            <pc:docMk/>
            <pc:sldMk cId="2943290743" sldId="1179"/>
            <ac:spMk id="42" creationId="{0950A134-6E29-E169-D764-668D9C945EAB}"/>
          </ac:spMkLst>
        </pc:spChg>
        <pc:spChg chg="add mod">
          <ac:chgData name="Siegbert Rudolph" userId="2af4d44886c067cc" providerId="LiveId" clId="{C6BCCB6F-3D1A-4410-8055-51E9839771F8}" dt="2023-04-24T06:27:23.216" v="8987" actId="1035"/>
          <ac:spMkLst>
            <pc:docMk/>
            <pc:sldMk cId="2943290743" sldId="1179"/>
            <ac:spMk id="43" creationId="{9DFAAC7F-647C-ED24-8556-2C4D0D480FE3}"/>
          </ac:spMkLst>
        </pc:spChg>
        <pc:spChg chg="add mod">
          <ac:chgData name="Siegbert Rudolph" userId="2af4d44886c067cc" providerId="LiveId" clId="{C6BCCB6F-3D1A-4410-8055-51E9839771F8}" dt="2023-04-24T06:27:43.889" v="8996" actId="1038"/>
          <ac:spMkLst>
            <pc:docMk/>
            <pc:sldMk cId="2943290743" sldId="1179"/>
            <ac:spMk id="44" creationId="{18F068ED-FF1D-948E-3F91-DBDB9FBA93D5}"/>
          </ac:spMkLst>
        </pc:spChg>
        <pc:spChg chg="add mod">
          <ac:chgData name="Siegbert Rudolph" userId="2af4d44886c067cc" providerId="LiveId" clId="{C6BCCB6F-3D1A-4410-8055-51E9839771F8}" dt="2023-04-24T06:27:18.760" v="8984" actId="1035"/>
          <ac:spMkLst>
            <pc:docMk/>
            <pc:sldMk cId="2943290743" sldId="1179"/>
            <ac:spMk id="45" creationId="{CDAD5065-CE28-AE71-597B-A9DD583AFA02}"/>
          </ac:spMkLst>
        </pc:spChg>
        <pc:spChg chg="add mod">
          <ac:chgData name="Siegbert Rudolph" userId="2af4d44886c067cc" providerId="LiveId" clId="{C6BCCB6F-3D1A-4410-8055-51E9839771F8}" dt="2023-04-24T06:27:50.033" v="8997" actId="1076"/>
          <ac:spMkLst>
            <pc:docMk/>
            <pc:sldMk cId="2943290743" sldId="1179"/>
            <ac:spMk id="46" creationId="{B09F351C-E137-67B0-AD9D-4CCE298E432A}"/>
          </ac:spMkLst>
        </pc:spChg>
        <pc:spChg chg="add mod">
          <ac:chgData name="Siegbert Rudolph" userId="2af4d44886c067cc" providerId="LiveId" clId="{C6BCCB6F-3D1A-4410-8055-51E9839771F8}" dt="2023-04-24T06:27:12.971" v="8977" actId="1035"/>
          <ac:spMkLst>
            <pc:docMk/>
            <pc:sldMk cId="2943290743" sldId="1179"/>
            <ac:spMk id="47" creationId="{2B7DFF42-046B-D6FF-F3D6-22BA59AA7E5B}"/>
          </ac:spMkLst>
        </pc:spChg>
        <pc:spChg chg="add mod">
          <ac:chgData name="Siegbert Rudolph" userId="2af4d44886c067cc" providerId="LiveId" clId="{C6BCCB6F-3D1A-4410-8055-51E9839771F8}" dt="2023-04-24T06:27:59.997" v="9005" actId="1037"/>
          <ac:spMkLst>
            <pc:docMk/>
            <pc:sldMk cId="2943290743" sldId="1179"/>
            <ac:spMk id="48" creationId="{D963CAD4-DCAB-8E28-BBB6-52E72F2D0392}"/>
          </ac:spMkLst>
        </pc:spChg>
        <pc:picChg chg="add mod ord">
          <ac:chgData name="Siegbert Rudolph" userId="2af4d44886c067cc" providerId="LiveId" clId="{C6BCCB6F-3D1A-4410-8055-51E9839771F8}" dt="2023-04-24T06:27:09.547" v="8974" actId="167"/>
          <ac:picMkLst>
            <pc:docMk/>
            <pc:sldMk cId="2943290743" sldId="1179"/>
            <ac:picMk id="5" creationId="{496829B8-4690-DDAF-CABB-965832FEFF5D}"/>
          </ac:picMkLst>
        </pc:picChg>
        <pc:picChg chg="del">
          <ac:chgData name="Siegbert Rudolph" userId="2af4d44886c067cc" providerId="LiveId" clId="{C6BCCB6F-3D1A-4410-8055-51E9839771F8}" dt="2023-04-24T06:21:06.974" v="8868" actId="478"/>
          <ac:picMkLst>
            <pc:docMk/>
            <pc:sldMk cId="2943290743" sldId="1179"/>
            <ac:picMk id="5" creationId="{AC7E9A35-2AFF-302D-E111-B5D6361E5036}"/>
          </ac:picMkLst>
        </pc:picChg>
        <pc:picChg chg="del">
          <ac:chgData name="Siegbert Rudolph" userId="2af4d44886c067cc" providerId="LiveId" clId="{C6BCCB6F-3D1A-4410-8055-51E9839771F8}" dt="2023-04-22T15:22:32.343" v="5999" actId="478"/>
          <ac:picMkLst>
            <pc:docMk/>
            <pc:sldMk cId="2943290743" sldId="1179"/>
            <ac:picMk id="6" creationId="{78282204-2F59-F802-C638-5B847486B910}"/>
          </ac:picMkLst>
        </pc:picChg>
        <pc:picChg chg="add mod ord">
          <ac:chgData name="Siegbert Rudolph" userId="2af4d44886c067cc" providerId="LiveId" clId="{C6BCCB6F-3D1A-4410-8055-51E9839771F8}" dt="2023-04-22T17:31:17.557" v="7649" actId="167"/>
          <ac:picMkLst>
            <pc:docMk/>
            <pc:sldMk cId="2943290743" sldId="1179"/>
            <ac:picMk id="49" creationId="{D8068E4F-1385-534B-14D9-8E43D1C4F6FF}"/>
          </ac:picMkLst>
        </pc:picChg>
      </pc:sldChg>
      <pc:sldChg chg="addSp delSp modSp add mod">
        <pc:chgData name="Siegbert Rudolph" userId="2af4d44886c067cc" providerId="LiveId" clId="{C6BCCB6F-3D1A-4410-8055-51E9839771F8}" dt="2023-04-24T06:36:39.815" v="9061" actId="478"/>
        <pc:sldMkLst>
          <pc:docMk/>
          <pc:sldMk cId="2844139504" sldId="1180"/>
        </pc:sldMkLst>
        <pc:spChg chg="mod">
          <ac:chgData name="Siegbert Rudolph" userId="2af4d44886c067cc" providerId="LiveId" clId="{C6BCCB6F-3D1A-4410-8055-51E9839771F8}" dt="2023-04-22T17:24:10.126" v="7384" actId="404"/>
          <ac:spMkLst>
            <pc:docMk/>
            <pc:sldMk cId="2844139504" sldId="1180"/>
            <ac:spMk id="2" creationId="{DE64B889-3D89-4C79-8DA1-331FE21E5F75}"/>
          </ac:spMkLst>
        </pc:spChg>
        <pc:spChg chg="mod">
          <ac:chgData name="Siegbert Rudolph" userId="2af4d44886c067cc" providerId="LiveId" clId="{C6BCCB6F-3D1A-4410-8055-51E9839771F8}" dt="2023-04-22T17:40:10.105" v="8201" actId="1076"/>
          <ac:spMkLst>
            <pc:docMk/>
            <pc:sldMk cId="2844139504" sldId="1180"/>
            <ac:spMk id="4" creationId="{5DBC97E9-F528-D258-C285-74ECBE0355D1}"/>
          </ac:spMkLst>
        </pc:spChg>
        <pc:spChg chg="del">
          <ac:chgData name="Siegbert Rudolph" userId="2af4d44886c067cc" providerId="LiveId" clId="{C6BCCB6F-3D1A-4410-8055-51E9839771F8}" dt="2023-04-22T15:34:13.991" v="6155" actId="478"/>
          <ac:spMkLst>
            <pc:docMk/>
            <pc:sldMk cId="2844139504" sldId="1180"/>
            <ac:spMk id="4" creationId="{C14704F7-9567-142A-82EF-55CA971FB1B3}"/>
          </ac:spMkLst>
        </pc:spChg>
        <pc:spChg chg="del">
          <ac:chgData name="Siegbert Rudolph" userId="2af4d44886c067cc" providerId="LiveId" clId="{C6BCCB6F-3D1A-4410-8055-51E9839771F8}" dt="2023-04-22T17:40:10.105" v="8196" actId="478"/>
          <ac:spMkLst>
            <pc:docMk/>
            <pc:sldMk cId="2844139504" sldId="1180"/>
            <ac:spMk id="5" creationId="{65D2F377-8805-C6B5-7115-255FF3321CEC}"/>
          </ac:spMkLst>
        </pc:spChg>
        <pc:spChg chg="del mod">
          <ac:chgData name="Siegbert Rudolph" userId="2af4d44886c067cc" providerId="LiveId" clId="{C6BCCB6F-3D1A-4410-8055-51E9839771F8}" dt="2023-04-24T06:36:39.815" v="9061" actId="478"/>
          <ac:spMkLst>
            <pc:docMk/>
            <pc:sldMk cId="2844139504" sldId="1180"/>
            <ac:spMk id="7" creationId="{D9A5F7BB-9BA4-A94B-A4CE-7CB2FDAEC83A}"/>
          </ac:spMkLst>
        </pc:spChg>
        <pc:spChg chg="del">
          <ac:chgData name="Siegbert Rudolph" userId="2af4d44886c067cc" providerId="LiveId" clId="{C6BCCB6F-3D1A-4410-8055-51E9839771F8}" dt="2023-04-22T15:33:29.918" v="6135" actId="478"/>
          <ac:spMkLst>
            <pc:docMk/>
            <pc:sldMk cId="2844139504" sldId="1180"/>
            <ac:spMk id="9" creationId="{FE4470A3-975E-515E-6BB4-2F7B1700E6A3}"/>
          </ac:spMkLst>
        </pc:spChg>
        <pc:spChg chg="add mod">
          <ac:chgData name="Siegbert Rudolph" userId="2af4d44886c067cc" providerId="LiveId" clId="{C6BCCB6F-3D1A-4410-8055-51E9839771F8}" dt="2023-04-22T17:33:49.195" v="7695" actId="554"/>
          <ac:spMkLst>
            <pc:docMk/>
            <pc:sldMk cId="2844139504" sldId="1180"/>
            <ac:spMk id="10" creationId="{D8DD71F0-745D-7C67-4049-376393FBA8B7}"/>
          </ac:spMkLst>
        </pc:spChg>
        <pc:spChg chg="del">
          <ac:chgData name="Siegbert Rudolph" userId="2af4d44886c067cc" providerId="LiveId" clId="{C6BCCB6F-3D1A-4410-8055-51E9839771F8}" dt="2023-04-22T15:33:44.828" v="6137" actId="478"/>
          <ac:spMkLst>
            <pc:docMk/>
            <pc:sldMk cId="2844139504" sldId="1180"/>
            <ac:spMk id="11" creationId="{C28F64A8-8AA1-C719-7DB6-D3B333C8E077}"/>
          </ac:spMkLst>
        </pc:spChg>
        <pc:spChg chg="add mod">
          <ac:chgData name="Siegbert Rudolph" userId="2af4d44886c067cc" providerId="LiveId" clId="{C6BCCB6F-3D1A-4410-8055-51E9839771F8}" dt="2023-04-22T17:34:21.993" v="7702" actId="1036"/>
          <ac:spMkLst>
            <pc:docMk/>
            <pc:sldMk cId="2844139504" sldId="1180"/>
            <ac:spMk id="12" creationId="{EA7D018C-79BD-C8F2-FC61-71D4E5B52825}"/>
          </ac:spMkLst>
        </pc:spChg>
        <pc:spChg chg="del">
          <ac:chgData name="Siegbert Rudolph" userId="2af4d44886c067cc" providerId="LiveId" clId="{C6BCCB6F-3D1A-4410-8055-51E9839771F8}" dt="2023-04-22T15:33:57.293" v="6145" actId="478"/>
          <ac:spMkLst>
            <pc:docMk/>
            <pc:sldMk cId="2844139504" sldId="1180"/>
            <ac:spMk id="13" creationId="{0916DE50-3094-BAF8-B45B-A5BF754DE093}"/>
          </ac:spMkLst>
        </pc:spChg>
        <pc:spChg chg="add mod">
          <ac:chgData name="Siegbert Rudolph" userId="2af4d44886c067cc" providerId="LiveId" clId="{C6BCCB6F-3D1A-4410-8055-51E9839771F8}" dt="2023-04-22T17:33:49.195" v="7695" actId="554"/>
          <ac:spMkLst>
            <pc:docMk/>
            <pc:sldMk cId="2844139504" sldId="1180"/>
            <ac:spMk id="14" creationId="{7AEBE0C3-B1FD-C5FC-6A0B-142C53E2FBB9}"/>
          </ac:spMkLst>
        </pc:spChg>
        <pc:spChg chg="add mod">
          <ac:chgData name="Siegbert Rudolph" userId="2af4d44886c067cc" providerId="LiveId" clId="{C6BCCB6F-3D1A-4410-8055-51E9839771F8}" dt="2023-04-22T17:34:21.993" v="7702" actId="1036"/>
          <ac:spMkLst>
            <pc:docMk/>
            <pc:sldMk cId="2844139504" sldId="1180"/>
            <ac:spMk id="15" creationId="{4B6193B8-C6B6-E118-6292-53F856F7A248}"/>
          </ac:spMkLst>
        </pc:spChg>
        <pc:spChg chg="del">
          <ac:chgData name="Siegbert Rudolph" userId="2af4d44886c067cc" providerId="LiveId" clId="{C6BCCB6F-3D1A-4410-8055-51E9839771F8}" dt="2023-04-22T15:34:09.817" v="6152" actId="478"/>
          <ac:spMkLst>
            <pc:docMk/>
            <pc:sldMk cId="2844139504" sldId="1180"/>
            <ac:spMk id="16" creationId="{0249C7A6-9E9F-8AB6-C788-4624B4445803}"/>
          </ac:spMkLst>
        </pc:spChg>
        <pc:spChg chg="del">
          <ac:chgData name="Siegbert Rudolph" userId="2af4d44886c067cc" providerId="LiveId" clId="{C6BCCB6F-3D1A-4410-8055-51E9839771F8}" dt="2023-04-22T15:34:04.696" v="6150" actId="478"/>
          <ac:spMkLst>
            <pc:docMk/>
            <pc:sldMk cId="2844139504" sldId="1180"/>
            <ac:spMk id="17" creationId="{B52AA72A-E562-5928-5691-5976662BC316}"/>
          </ac:spMkLst>
        </pc:spChg>
        <pc:spChg chg="add mod">
          <ac:chgData name="Siegbert Rudolph" userId="2af4d44886c067cc" providerId="LiveId" clId="{C6BCCB6F-3D1A-4410-8055-51E9839771F8}" dt="2023-04-22T17:34:55.788" v="7711" actId="1036"/>
          <ac:spMkLst>
            <pc:docMk/>
            <pc:sldMk cId="2844139504" sldId="1180"/>
            <ac:spMk id="18" creationId="{83BD9193-6941-C0A0-B73B-B79E1639AEAA}"/>
          </ac:spMkLst>
        </pc:spChg>
        <pc:spChg chg="add mod">
          <ac:chgData name="Siegbert Rudolph" userId="2af4d44886c067cc" providerId="LiveId" clId="{C6BCCB6F-3D1A-4410-8055-51E9839771F8}" dt="2023-04-22T17:35:24.331" v="7714" actId="554"/>
          <ac:spMkLst>
            <pc:docMk/>
            <pc:sldMk cId="2844139504" sldId="1180"/>
            <ac:spMk id="19" creationId="{60790D90-B1D2-8AD8-FC68-6669E25B4C6F}"/>
          </ac:spMkLst>
        </pc:spChg>
        <pc:spChg chg="add mod">
          <ac:chgData name="Siegbert Rudolph" userId="2af4d44886c067cc" providerId="LiveId" clId="{C6BCCB6F-3D1A-4410-8055-51E9839771F8}" dt="2023-04-22T17:35:02.428" v="7712" actId="14100"/>
          <ac:spMkLst>
            <pc:docMk/>
            <pc:sldMk cId="2844139504" sldId="1180"/>
            <ac:spMk id="20" creationId="{437C54E6-D98E-E811-55D3-E4CB6EB88F13}"/>
          </ac:spMkLst>
        </pc:spChg>
        <pc:spChg chg="add mod">
          <ac:chgData name="Siegbert Rudolph" userId="2af4d44886c067cc" providerId="LiveId" clId="{C6BCCB6F-3D1A-4410-8055-51E9839771F8}" dt="2023-04-22T17:35:24.331" v="7714" actId="554"/>
          <ac:spMkLst>
            <pc:docMk/>
            <pc:sldMk cId="2844139504" sldId="1180"/>
            <ac:spMk id="21" creationId="{26BE9C7C-CD8B-4582-0BC5-39DB88E1C566}"/>
          </ac:spMkLst>
        </pc:spChg>
        <pc:spChg chg="del">
          <ac:chgData name="Siegbert Rudolph" userId="2af4d44886c067cc" providerId="LiveId" clId="{C6BCCB6F-3D1A-4410-8055-51E9839771F8}" dt="2023-04-22T15:34:00.166" v="6148" actId="478"/>
          <ac:spMkLst>
            <pc:docMk/>
            <pc:sldMk cId="2844139504" sldId="1180"/>
            <ac:spMk id="22" creationId="{605401DA-62F9-D330-F490-D34AB32B7DB3}"/>
          </ac:spMkLst>
        </pc:spChg>
        <pc:spChg chg="add mod">
          <ac:chgData name="Siegbert Rudolph" userId="2af4d44886c067cc" providerId="LiveId" clId="{C6BCCB6F-3D1A-4410-8055-51E9839771F8}" dt="2023-04-22T17:34:08.461" v="7697" actId="14100"/>
          <ac:spMkLst>
            <pc:docMk/>
            <pc:sldMk cId="2844139504" sldId="1180"/>
            <ac:spMk id="23" creationId="{D4DF8825-29C8-14AD-B2B4-581691CBFA8F}"/>
          </ac:spMkLst>
        </pc:spChg>
        <pc:spChg chg="del">
          <ac:chgData name="Siegbert Rudolph" userId="2af4d44886c067cc" providerId="LiveId" clId="{C6BCCB6F-3D1A-4410-8055-51E9839771F8}" dt="2023-04-22T15:33:32.084" v="6136" actId="478"/>
          <ac:spMkLst>
            <pc:docMk/>
            <pc:sldMk cId="2844139504" sldId="1180"/>
            <ac:spMk id="24" creationId="{E49E2337-E627-7315-FA61-8DF48B31A09C}"/>
          </ac:spMkLst>
        </pc:spChg>
        <pc:spChg chg="add mod">
          <ac:chgData name="Siegbert Rudolph" userId="2af4d44886c067cc" providerId="LiveId" clId="{C6BCCB6F-3D1A-4410-8055-51E9839771F8}" dt="2023-04-22T17:34:33.514" v="7703" actId="554"/>
          <ac:spMkLst>
            <pc:docMk/>
            <pc:sldMk cId="2844139504" sldId="1180"/>
            <ac:spMk id="25" creationId="{D43D88FA-EBA1-A94D-BA85-4B49D0D680C9}"/>
          </ac:spMkLst>
        </pc:spChg>
        <pc:spChg chg="del">
          <ac:chgData name="Siegbert Rudolph" userId="2af4d44886c067cc" providerId="LiveId" clId="{C6BCCB6F-3D1A-4410-8055-51E9839771F8}" dt="2023-04-22T15:33:46.069" v="6138" actId="478"/>
          <ac:spMkLst>
            <pc:docMk/>
            <pc:sldMk cId="2844139504" sldId="1180"/>
            <ac:spMk id="26" creationId="{39581C4D-08AA-B590-D9BD-474AC3870348}"/>
          </ac:spMkLst>
        </pc:spChg>
        <pc:spChg chg="add mod">
          <ac:chgData name="Siegbert Rudolph" userId="2af4d44886c067cc" providerId="LiveId" clId="{C6BCCB6F-3D1A-4410-8055-51E9839771F8}" dt="2023-04-22T17:35:13.698" v="7713" actId="554"/>
          <ac:spMkLst>
            <pc:docMk/>
            <pc:sldMk cId="2844139504" sldId="1180"/>
            <ac:spMk id="27" creationId="{B1A9C488-451E-CF48-37B5-6F6569904C61}"/>
          </ac:spMkLst>
        </pc:spChg>
        <pc:spChg chg="del">
          <ac:chgData name="Siegbert Rudolph" userId="2af4d44886c067cc" providerId="LiveId" clId="{C6BCCB6F-3D1A-4410-8055-51E9839771F8}" dt="2023-04-22T15:33:59.428" v="6147" actId="478"/>
          <ac:spMkLst>
            <pc:docMk/>
            <pc:sldMk cId="2844139504" sldId="1180"/>
            <ac:spMk id="28" creationId="{60F8757D-3C86-4500-E86A-4B8A3BB9B1AC}"/>
          </ac:spMkLst>
        </pc:spChg>
        <pc:spChg chg="add mod">
          <ac:chgData name="Siegbert Rudolph" userId="2af4d44886c067cc" providerId="LiveId" clId="{C6BCCB6F-3D1A-4410-8055-51E9839771F8}" dt="2023-04-22T17:35:34.647" v="7715" actId="554"/>
          <ac:spMkLst>
            <pc:docMk/>
            <pc:sldMk cId="2844139504" sldId="1180"/>
            <ac:spMk id="29" creationId="{83E5EC78-9F63-0647-330A-2140B5509A1F}"/>
          </ac:spMkLst>
        </pc:spChg>
        <pc:spChg chg="del">
          <ac:chgData name="Siegbert Rudolph" userId="2af4d44886c067cc" providerId="LiveId" clId="{C6BCCB6F-3D1A-4410-8055-51E9839771F8}" dt="2023-04-22T15:34:20.021" v="6158" actId="478"/>
          <ac:spMkLst>
            <pc:docMk/>
            <pc:sldMk cId="2844139504" sldId="1180"/>
            <ac:spMk id="30" creationId="{ABE2E2E6-D446-35E9-929E-FA7E17207B20}"/>
          </ac:spMkLst>
        </pc:spChg>
        <pc:spChg chg="del">
          <ac:chgData name="Siegbert Rudolph" userId="2af4d44886c067cc" providerId="LiveId" clId="{C6BCCB6F-3D1A-4410-8055-51E9839771F8}" dt="2023-04-22T15:34:11.781" v="6153" actId="478"/>
          <ac:spMkLst>
            <pc:docMk/>
            <pc:sldMk cId="2844139504" sldId="1180"/>
            <ac:spMk id="31" creationId="{A15588E1-B7E9-FED0-B82D-1443F5AB59C4}"/>
          </ac:spMkLst>
        </pc:spChg>
        <pc:spChg chg="del">
          <ac:chgData name="Siegbert Rudolph" userId="2af4d44886c067cc" providerId="LiveId" clId="{C6BCCB6F-3D1A-4410-8055-51E9839771F8}" dt="2023-04-22T15:34:06.378" v="6151" actId="478"/>
          <ac:spMkLst>
            <pc:docMk/>
            <pc:sldMk cId="2844139504" sldId="1180"/>
            <ac:spMk id="32" creationId="{EB4B6346-0A5B-1E73-C4C9-B97A5A9F8827}"/>
          </ac:spMkLst>
        </pc:spChg>
        <pc:spChg chg="add mod">
          <ac:chgData name="Siegbert Rudolph" userId="2af4d44886c067cc" providerId="LiveId" clId="{C6BCCB6F-3D1A-4410-8055-51E9839771F8}" dt="2023-04-22T17:33:59.744" v="7696" actId="554"/>
          <ac:spMkLst>
            <pc:docMk/>
            <pc:sldMk cId="2844139504" sldId="1180"/>
            <ac:spMk id="33" creationId="{39B9D6DF-1D94-BACF-CF01-20E970A13A44}"/>
          </ac:spMkLst>
        </pc:spChg>
        <pc:spChg chg="add mod">
          <ac:chgData name="Siegbert Rudolph" userId="2af4d44886c067cc" providerId="LiveId" clId="{C6BCCB6F-3D1A-4410-8055-51E9839771F8}" dt="2023-04-22T17:34:33.514" v="7703" actId="554"/>
          <ac:spMkLst>
            <pc:docMk/>
            <pc:sldMk cId="2844139504" sldId="1180"/>
            <ac:spMk id="34" creationId="{99794B4B-424A-ED40-670E-7BCBE70691CE}"/>
          </ac:spMkLst>
        </pc:spChg>
        <pc:spChg chg="add mod">
          <ac:chgData name="Siegbert Rudolph" userId="2af4d44886c067cc" providerId="LiveId" clId="{C6BCCB6F-3D1A-4410-8055-51E9839771F8}" dt="2023-04-22T17:35:13.698" v="7713" actId="554"/>
          <ac:spMkLst>
            <pc:docMk/>
            <pc:sldMk cId="2844139504" sldId="1180"/>
            <ac:spMk id="35" creationId="{A4E932D6-AC00-D41B-6A58-9DC96F111DD8}"/>
          </ac:spMkLst>
        </pc:spChg>
        <pc:spChg chg="add mod">
          <ac:chgData name="Siegbert Rudolph" userId="2af4d44886c067cc" providerId="LiveId" clId="{C6BCCB6F-3D1A-4410-8055-51E9839771F8}" dt="2023-04-22T17:35:34.647" v="7715" actId="554"/>
          <ac:spMkLst>
            <pc:docMk/>
            <pc:sldMk cId="2844139504" sldId="1180"/>
            <ac:spMk id="36" creationId="{A75DB3A3-F1E2-A88D-B9FF-924D2A6AA18F}"/>
          </ac:spMkLst>
        </pc:spChg>
        <pc:spChg chg="del">
          <ac:chgData name="Siegbert Rudolph" userId="2af4d44886c067cc" providerId="LiveId" clId="{C6BCCB6F-3D1A-4410-8055-51E9839771F8}" dt="2023-04-22T15:34:01.691" v="6149" actId="478"/>
          <ac:spMkLst>
            <pc:docMk/>
            <pc:sldMk cId="2844139504" sldId="1180"/>
            <ac:spMk id="37" creationId="{6C5B94F2-CFB3-EFC5-D3D5-293C9A410C30}"/>
          </ac:spMkLst>
        </pc:spChg>
        <pc:spChg chg="del">
          <ac:chgData name="Siegbert Rudolph" userId="2af4d44886c067cc" providerId="LiveId" clId="{C6BCCB6F-3D1A-4410-8055-51E9839771F8}" dt="2023-04-22T15:34:12.614" v="6154" actId="478"/>
          <ac:spMkLst>
            <pc:docMk/>
            <pc:sldMk cId="2844139504" sldId="1180"/>
            <ac:spMk id="38" creationId="{BA66AF39-8EC6-D0B2-5FB3-B02366AC062C}"/>
          </ac:spMkLst>
        </pc:spChg>
        <pc:spChg chg="del">
          <ac:chgData name="Siegbert Rudolph" userId="2af4d44886c067cc" providerId="LiveId" clId="{C6BCCB6F-3D1A-4410-8055-51E9839771F8}" dt="2023-04-22T15:34:15.497" v="6156" actId="478"/>
          <ac:spMkLst>
            <pc:docMk/>
            <pc:sldMk cId="2844139504" sldId="1180"/>
            <ac:spMk id="39" creationId="{8AE8E981-8A58-11BF-8395-92B737CA157D}"/>
          </ac:spMkLst>
        </pc:spChg>
        <pc:spChg chg="del">
          <ac:chgData name="Siegbert Rudolph" userId="2af4d44886c067cc" providerId="LiveId" clId="{C6BCCB6F-3D1A-4410-8055-51E9839771F8}" dt="2023-04-22T15:34:16.786" v="6157" actId="478"/>
          <ac:spMkLst>
            <pc:docMk/>
            <pc:sldMk cId="2844139504" sldId="1180"/>
            <ac:spMk id="40" creationId="{247CB579-6A22-974D-1F18-F5A44440B29B}"/>
          </ac:spMkLst>
        </pc:spChg>
        <pc:spChg chg="del">
          <ac:chgData name="Siegbert Rudolph" userId="2af4d44886c067cc" providerId="LiveId" clId="{C6BCCB6F-3D1A-4410-8055-51E9839771F8}" dt="2023-04-22T15:33:56.477" v="6144" actId="478"/>
          <ac:spMkLst>
            <pc:docMk/>
            <pc:sldMk cId="2844139504" sldId="1180"/>
            <ac:spMk id="41" creationId="{CE2CBE85-EEFB-D7C2-437A-12B51BE0BFE3}"/>
          </ac:spMkLst>
        </pc:spChg>
        <pc:spChg chg="del">
          <ac:chgData name="Siegbert Rudolph" userId="2af4d44886c067cc" providerId="LiveId" clId="{C6BCCB6F-3D1A-4410-8055-51E9839771F8}" dt="2023-04-22T15:33:58.234" v="6146" actId="478"/>
          <ac:spMkLst>
            <pc:docMk/>
            <pc:sldMk cId="2844139504" sldId="1180"/>
            <ac:spMk id="42" creationId="{0950A134-6E29-E169-D764-668D9C945EAB}"/>
          </ac:spMkLst>
        </pc:spChg>
        <pc:spChg chg="del">
          <ac:chgData name="Siegbert Rudolph" userId="2af4d44886c067cc" providerId="LiveId" clId="{C6BCCB6F-3D1A-4410-8055-51E9839771F8}" dt="2023-04-22T15:33:51.039" v="6142" actId="478"/>
          <ac:spMkLst>
            <pc:docMk/>
            <pc:sldMk cId="2844139504" sldId="1180"/>
            <ac:spMk id="43" creationId="{9DFAAC7F-647C-ED24-8556-2C4D0D480FE3}"/>
          </ac:spMkLst>
        </pc:spChg>
        <pc:spChg chg="del">
          <ac:chgData name="Siegbert Rudolph" userId="2af4d44886c067cc" providerId="LiveId" clId="{C6BCCB6F-3D1A-4410-8055-51E9839771F8}" dt="2023-04-22T15:33:52.091" v="6143" actId="478"/>
          <ac:spMkLst>
            <pc:docMk/>
            <pc:sldMk cId="2844139504" sldId="1180"/>
            <ac:spMk id="44" creationId="{18F068ED-FF1D-948E-3F91-DBDB9FBA93D5}"/>
          </ac:spMkLst>
        </pc:spChg>
        <pc:spChg chg="del">
          <ac:chgData name="Siegbert Rudolph" userId="2af4d44886c067cc" providerId="LiveId" clId="{C6BCCB6F-3D1A-4410-8055-51E9839771F8}" dt="2023-04-22T15:33:47.532" v="6139" actId="478"/>
          <ac:spMkLst>
            <pc:docMk/>
            <pc:sldMk cId="2844139504" sldId="1180"/>
            <ac:spMk id="45" creationId="{CDAD5065-CE28-AE71-597B-A9DD583AFA02}"/>
          </ac:spMkLst>
        </pc:spChg>
        <pc:spChg chg="del mod">
          <ac:chgData name="Siegbert Rudolph" userId="2af4d44886c067cc" providerId="LiveId" clId="{C6BCCB6F-3D1A-4410-8055-51E9839771F8}" dt="2023-04-22T15:33:48.665" v="6141" actId="478"/>
          <ac:spMkLst>
            <pc:docMk/>
            <pc:sldMk cId="2844139504" sldId="1180"/>
            <ac:spMk id="46" creationId="{B09F351C-E137-67B0-AD9D-4CCE298E432A}"/>
          </ac:spMkLst>
        </pc:spChg>
        <pc:spChg chg="mod">
          <ac:chgData name="Siegbert Rudolph" userId="2af4d44886c067cc" providerId="LiveId" clId="{C6BCCB6F-3D1A-4410-8055-51E9839771F8}" dt="2023-04-22T17:33:49.195" v="7695" actId="554"/>
          <ac:spMkLst>
            <pc:docMk/>
            <pc:sldMk cId="2844139504" sldId="1180"/>
            <ac:spMk id="47" creationId="{2B7DFF42-046B-D6FF-F3D6-22BA59AA7E5B}"/>
          </ac:spMkLst>
        </pc:spChg>
        <pc:spChg chg="mod">
          <ac:chgData name="Siegbert Rudolph" userId="2af4d44886c067cc" providerId="LiveId" clId="{C6BCCB6F-3D1A-4410-8055-51E9839771F8}" dt="2023-04-22T17:34:21.993" v="7702" actId="1036"/>
          <ac:spMkLst>
            <pc:docMk/>
            <pc:sldMk cId="2844139504" sldId="1180"/>
            <ac:spMk id="48" creationId="{D963CAD4-DCAB-8E28-BBB6-52E72F2D0392}"/>
          </ac:spMkLst>
        </pc:spChg>
        <pc:spChg chg="add mod">
          <ac:chgData name="Siegbert Rudolph" userId="2af4d44886c067cc" providerId="LiveId" clId="{C6BCCB6F-3D1A-4410-8055-51E9839771F8}" dt="2023-04-22T17:35:13.698" v="7713" actId="554"/>
          <ac:spMkLst>
            <pc:docMk/>
            <pc:sldMk cId="2844139504" sldId="1180"/>
            <ac:spMk id="49" creationId="{B37AA415-2EC0-885E-547A-842E8BF5A0B5}"/>
          </ac:spMkLst>
        </pc:spChg>
        <pc:picChg chg="del">
          <ac:chgData name="Siegbert Rudolph" userId="2af4d44886c067cc" providerId="LiveId" clId="{C6BCCB6F-3D1A-4410-8055-51E9839771F8}" dt="2023-04-22T15:22:44.058" v="6003" actId="478"/>
          <ac:picMkLst>
            <pc:docMk/>
            <pc:sldMk cId="2844139504" sldId="1180"/>
            <ac:picMk id="6" creationId="{78282204-2F59-F802-C638-5B847486B910}"/>
          </ac:picMkLst>
        </pc:picChg>
        <pc:picChg chg="add mod ord">
          <ac:chgData name="Siegbert Rudolph" userId="2af4d44886c067cc" providerId="LiveId" clId="{C6BCCB6F-3D1A-4410-8055-51E9839771F8}" dt="2023-04-22T15:22:48.678" v="6005" actId="167"/>
          <ac:picMkLst>
            <pc:docMk/>
            <pc:sldMk cId="2844139504" sldId="1180"/>
            <ac:picMk id="8" creationId="{5D191D94-8570-8638-D16E-396B604D8F05}"/>
          </ac:picMkLst>
        </pc:picChg>
      </pc:sldChg>
      <pc:sldChg chg="addSp delSp modSp add del mod ord">
        <pc:chgData name="Siegbert Rudolph" userId="2af4d44886c067cc" providerId="LiveId" clId="{C6BCCB6F-3D1A-4410-8055-51E9839771F8}" dt="2023-04-22T15:29:08.855" v="6072" actId="47"/>
        <pc:sldMkLst>
          <pc:docMk/>
          <pc:sldMk cId="232814784" sldId="1181"/>
        </pc:sldMkLst>
        <pc:spChg chg="mod">
          <ac:chgData name="Siegbert Rudolph" userId="2af4d44886c067cc" providerId="LiveId" clId="{C6BCCB6F-3D1A-4410-8055-51E9839771F8}" dt="2023-04-22T15:12:40.231" v="5835" actId="20577"/>
          <ac:spMkLst>
            <pc:docMk/>
            <pc:sldMk cId="232814784" sldId="1181"/>
            <ac:spMk id="2" creationId="{DE64B889-3D89-4C79-8DA1-331FE21E5F75}"/>
          </ac:spMkLst>
        </pc:spChg>
        <pc:spChg chg="mod">
          <ac:chgData name="Siegbert Rudolph" userId="2af4d44886c067cc" providerId="LiveId" clId="{C6BCCB6F-3D1A-4410-8055-51E9839771F8}" dt="2023-04-22T15:25:05.327" v="6031" actId="1076"/>
          <ac:spMkLst>
            <pc:docMk/>
            <pc:sldMk cId="232814784" sldId="1181"/>
            <ac:spMk id="4" creationId="{C14704F7-9567-142A-82EF-55CA971FB1B3}"/>
          </ac:spMkLst>
        </pc:spChg>
        <pc:spChg chg="mod">
          <ac:chgData name="Siegbert Rudolph" userId="2af4d44886c067cc" providerId="LiveId" clId="{C6BCCB6F-3D1A-4410-8055-51E9839771F8}" dt="2023-04-22T15:12:50.514" v="5887" actId="14100"/>
          <ac:spMkLst>
            <pc:docMk/>
            <pc:sldMk cId="232814784" sldId="1181"/>
            <ac:spMk id="7" creationId="{D9A5F7BB-9BA4-A94B-A4CE-7CB2FDAEC83A}"/>
          </ac:spMkLst>
        </pc:spChg>
        <pc:spChg chg="del">
          <ac:chgData name="Siegbert Rudolph" userId="2af4d44886c067cc" providerId="LiveId" clId="{C6BCCB6F-3D1A-4410-8055-51E9839771F8}" dt="2023-04-22T15:25:30.839" v="6038" actId="478"/>
          <ac:spMkLst>
            <pc:docMk/>
            <pc:sldMk cId="232814784" sldId="1181"/>
            <ac:spMk id="9" creationId="{FE4470A3-975E-515E-6BB4-2F7B1700E6A3}"/>
          </ac:spMkLst>
        </pc:spChg>
        <pc:spChg chg="add mod">
          <ac:chgData name="Siegbert Rudolph" userId="2af4d44886c067cc" providerId="LiveId" clId="{C6BCCB6F-3D1A-4410-8055-51E9839771F8}" dt="2023-04-22T15:26:15.204" v="6045" actId="14100"/>
          <ac:spMkLst>
            <pc:docMk/>
            <pc:sldMk cId="232814784" sldId="1181"/>
            <ac:spMk id="10" creationId="{E174FC39-7C61-33BF-9E78-52DC8BD48F24}"/>
          </ac:spMkLst>
        </pc:spChg>
        <pc:spChg chg="mod">
          <ac:chgData name="Siegbert Rudolph" userId="2af4d44886c067cc" providerId="LiveId" clId="{C6BCCB6F-3D1A-4410-8055-51E9839771F8}" dt="2023-04-22T15:13:55.716" v="5893" actId="14100"/>
          <ac:spMkLst>
            <pc:docMk/>
            <pc:sldMk cId="232814784" sldId="1181"/>
            <ac:spMk id="11" creationId="{C28F64A8-8AA1-C719-7DB6-D3B333C8E077}"/>
          </ac:spMkLst>
        </pc:spChg>
        <pc:spChg chg="add mod">
          <ac:chgData name="Siegbert Rudolph" userId="2af4d44886c067cc" providerId="LiveId" clId="{C6BCCB6F-3D1A-4410-8055-51E9839771F8}" dt="2023-04-22T15:26:33.071" v="6047" actId="1076"/>
          <ac:spMkLst>
            <pc:docMk/>
            <pc:sldMk cId="232814784" sldId="1181"/>
            <ac:spMk id="12" creationId="{3576BE2D-4651-D85B-F32D-8684BDB6964A}"/>
          </ac:spMkLst>
        </pc:spChg>
        <pc:spChg chg="del">
          <ac:chgData name="Siegbert Rudolph" userId="2af4d44886c067cc" providerId="LiveId" clId="{C6BCCB6F-3D1A-4410-8055-51E9839771F8}" dt="2023-04-22T15:15:43.725" v="5908" actId="478"/>
          <ac:spMkLst>
            <pc:docMk/>
            <pc:sldMk cId="232814784" sldId="1181"/>
            <ac:spMk id="13" creationId="{0916DE50-3094-BAF8-B45B-A5BF754DE093}"/>
          </ac:spMkLst>
        </pc:spChg>
        <pc:spChg chg="add mod">
          <ac:chgData name="Siegbert Rudolph" userId="2af4d44886c067cc" providerId="LiveId" clId="{C6BCCB6F-3D1A-4410-8055-51E9839771F8}" dt="2023-04-22T15:27:14.701" v="6049" actId="1076"/>
          <ac:spMkLst>
            <pc:docMk/>
            <pc:sldMk cId="232814784" sldId="1181"/>
            <ac:spMk id="14" creationId="{87420E8D-77D1-3BE5-F0BE-50FA4ACFC0CA}"/>
          </ac:spMkLst>
        </pc:spChg>
        <pc:spChg chg="add mod">
          <ac:chgData name="Siegbert Rudolph" userId="2af4d44886c067cc" providerId="LiveId" clId="{C6BCCB6F-3D1A-4410-8055-51E9839771F8}" dt="2023-04-22T15:27:14.701" v="6049" actId="1076"/>
          <ac:spMkLst>
            <pc:docMk/>
            <pc:sldMk cId="232814784" sldId="1181"/>
            <ac:spMk id="15" creationId="{C13CB61F-84A7-4CCE-16AC-11A27E38CA24}"/>
          </ac:spMkLst>
        </pc:spChg>
        <pc:spChg chg="mod">
          <ac:chgData name="Siegbert Rudolph" userId="2af4d44886c067cc" providerId="LiveId" clId="{C6BCCB6F-3D1A-4410-8055-51E9839771F8}" dt="2023-04-22T15:24:58.777" v="6030" actId="1035"/>
          <ac:spMkLst>
            <pc:docMk/>
            <pc:sldMk cId="232814784" sldId="1181"/>
            <ac:spMk id="16" creationId="{0249C7A6-9E9F-8AB6-C788-4624B4445803}"/>
          </ac:spMkLst>
        </pc:spChg>
        <pc:spChg chg="mod">
          <ac:chgData name="Siegbert Rudolph" userId="2af4d44886c067cc" providerId="LiveId" clId="{C6BCCB6F-3D1A-4410-8055-51E9839771F8}" dt="2023-04-22T15:14:40.525" v="5907" actId="14100"/>
          <ac:spMkLst>
            <pc:docMk/>
            <pc:sldMk cId="232814784" sldId="1181"/>
            <ac:spMk id="17" creationId="{B52AA72A-E562-5928-5691-5976662BC316}"/>
          </ac:spMkLst>
        </pc:spChg>
        <pc:spChg chg="add mod">
          <ac:chgData name="Siegbert Rudolph" userId="2af4d44886c067cc" providerId="LiveId" clId="{C6BCCB6F-3D1A-4410-8055-51E9839771F8}" dt="2023-04-22T15:27:38.650" v="6053" actId="14100"/>
          <ac:spMkLst>
            <pc:docMk/>
            <pc:sldMk cId="232814784" sldId="1181"/>
            <ac:spMk id="18" creationId="{6933EAB7-89E4-6135-A151-0E093AD57A70}"/>
          </ac:spMkLst>
        </pc:spChg>
        <pc:spChg chg="add mod">
          <ac:chgData name="Siegbert Rudolph" userId="2af4d44886c067cc" providerId="LiveId" clId="{C6BCCB6F-3D1A-4410-8055-51E9839771F8}" dt="2023-04-22T15:27:30.727" v="6052" actId="14100"/>
          <ac:spMkLst>
            <pc:docMk/>
            <pc:sldMk cId="232814784" sldId="1181"/>
            <ac:spMk id="19" creationId="{AB1F2244-AC62-A9F4-F6D7-757791EC971C}"/>
          </ac:spMkLst>
        </pc:spChg>
        <pc:spChg chg="add mod">
          <ac:chgData name="Siegbert Rudolph" userId="2af4d44886c067cc" providerId="LiveId" clId="{C6BCCB6F-3D1A-4410-8055-51E9839771F8}" dt="2023-04-22T15:27:51.672" v="6055" actId="1076"/>
          <ac:spMkLst>
            <pc:docMk/>
            <pc:sldMk cId="232814784" sldId="1181"/>
            <ac:spMk id="20" creationId="{7A0851B4-7167-BFC1-928A-35AD719CB7EB}"/>
          </ac:spMkLst>
        </pc:spChg>
        <pc:spChg chg="add mod">
          <ac:chgData name="Siegbert Rudolph" userId="2af4d44886c067cc" providerId="LiveId" clId="{C6BCCB6F-3D1A-4410-8055-51E9839771F8}" dt="2023-04-22T15:27:56.871" v="6056" actId="14100"/>
          <ac:spMkLst>
            <pc:docMk/>
            <pc:sldMk cId="232814784" sldId="1181"/>
            <ac:spMk id="21" creationId="{71C04823-5E8F-EF5B-E093-0DD07B00CC27}"/>
          </ac:spMkLst>
        </pc:spChg>
        <pc:spChg chg="del">
          <ac:chgData name="Siegbert Rudolph" userId="2af4d44886c067cc" providerId="LiveId" clId="{C6BCCB6F-3D1A-4410-8055-51E9839771F8}" dt="2023-04-22T15:16:05.655" v="5910" actId="478"/>
          <ac:spMkLst>
            <pc:docMk/>
            <pc:sldMk cId="232814784" sldId="1181"/>
            <ac:spMk id="22" creationId="{605401DA-62F9-D330-F490-D34AB32B7DB3}"/>
          </ac:spMkLst>
        </pc:spChg>
        <pc:spChg chg="add mod">
          <ac:chgData name="Siegbert Rudolph" userId="2af4d44886c067cc" providerId="LiveId" clId="{C6BCCB6F-3D1A-4410-8055-51E9839771F8}" dt="2023-04-22T15:28:14.571" v="6063" actId="1038"/>
          <ac:spMkLst>
            <pc:docMk/>
            <pc:sldMk cId="232814784" sldId="1181"/>
            <ac:spMk id="23" creationId="{45D17251-B9A2-BC1C-E67B-21826C60A990}"/>
          </ac:spMkLst>
        </pc:spChg>
        <pc:spChg chg="del">
          <ac:chgData name="Siegbert Rudolph" userId="2af4d44886c067cc" providerId="LiveId" clId="{C6BCCB6F-3D1A-4410-8055-51E9839771F8}" dt="2023-04-22T15:25:34.386" v="6041" actId="478"/>
          <ac:spMkLst>
            <pc:docMk/>
            <pc:sldMk cId="232814784" sldId="1181"/>
            <ac:spMk id="24" creationId="{E49E2337-E627-7315-FA61-8DF48B31A09C}"/>
          </ac:spMkLst>
        </pc:spChg>
        <pc:spChg chg="add mod">
          <ac:chgData name="Siegbert Rudolph" userId="2af4d44886c067cc" providerId="LiveId" clId="{C6BCCB6F-3D1A-4410-8055-51E9839771F8}" dt="2023-04-22T15:28:18.169" v="6064" actId="14100"/>
          <ac:spMkLst>
            <pc:docMk/>
            <pc:sldMk cId="232814784" sldId="1181"/>
            <ac:spMk id="25" creationId="{94EF3742-181E-CB80-F093-C22EF678F291}"/>
          </ac:spMkLst>
        </pc:spChg>
        <pc:spChg chg="mod">
          <ac:chgData name="Siegbert Rudolph" userId="2af4d44886c067cc" providerId="LiveId" clId="{C6BCCB6F-3D1A-4410-8055-51E9839771F8}" dt="2023-04-22T15:13:59.908" v="5894" actId="14100"/>
          <ac:spMkLst>
            <pc:docMk/>
            <pc:sldMk cId="232814784" sldId="1181"/>
            <ac:spMk id="26" creationId="{39581C4D-08AA-B590-D9BD-474AC3870348}"/>
          </ac:spMkLst>
        </pc:spChg>
        <pc:spChg chg="add mod">
          <ac:chgData name="Siegbert Rudolph" userId="2af4d44886c067cc" providerId="LiveId" clId="{C6BCCB6F-3D1A-4410-8055-51E9839771F8}" dt="2023-04-22T15:28:28.641" v="6066" actId="1076"/>
          <ac:spMkLst>
            <pc:docMk/>
            <pc:sldMk cId="232814784" sldId="1181"/>
            <ac:spMk id="27" creationId="{62F3CF0F-FEAF-5C94-7B31-A1EA7C1ECA80}"/>
          </ac:spMkLst>
        </pc:spChg>
        <pc:spChg chg="del">
          <ac:chgData name="Siegbert Rudolph" userId="2af4d44886c067cc" providerId="LiveId" clId="{C6BCCB6F-3D1A-4410-8055-51E9839771F8}" dt="2023-04-22T15:15:43.725" v="5908" actId="478"/>
          <ac:spMkLst>
            <pc:docMk/>
            <pc:sldMk cId="232814784" sldId="1181"/>
            <ac:spMk id="28" creationId="{60F8757D-3C86-4500-E86A-4B8A3BB9B1AC}"/>
          </ac:spMkLst>
        </pc:spChg>
        <pc:spChg chg="add mod">
          <ac:chgData name="Siegbert Rudolph" userId="2af4d44886c067cc" providerId="LiveId" clId="{C6BCCB6F-3D1A-4410-8055-51E9839771F8}" dt="2023-04-22T15:28:28.641" v="6066" actId="1076"/>
          <ac:spMkLst>
            <pc:docMk/>
            <pc:sldMk cId="232814784" sldId="1181"/>
            <ac:spMk id="29" creationId="{60C399F9-494B-9E33-2E13-130DEACAC819}"/>
          </ac:spMkLst>
        </pc:spChg>
        <pc:spChg chg="del">
          <ac:chgData name="Siegbert Rudolph" userId="2af4d44886c067cc" providerId="LiveId" clId="{C6BCCB6F-3D1A-4410-8055-51E9839771F8}" dt="2023-04-22T15:25:22.816" v="6035" actId="478"/>
          <ac:spMkLst>
            <pc:docMk/>
            <pc:sldMk cId="232814784" sldId="1181"/>
            <ac:spMk id="30" creationId="{ABE2E2E6-D446-35E9-929E-FA7E17207B20}"/>
          </ac:spMkLst>
        </pc:spChg>
        <pc:spChg chg="mod">
          <ac:chgData name="Siegbert Rudolph" userId="2af4d44886c067cc" providerId="LiveId" clId="{C6BCCB6F-3D1A-4410-8055-51E9839771F8}" dt="2023-04-22T15:25:16.125" v="6033" actId="1076"/>
          <ac:spMkLst>
            <pc:docMk/>
            <pc:sldMk cId="232814784" sldId="1181"/>
            <ac:spMk id="31" creationId="{A15588E1-B7E9-FED0-B82D-1443F5AB59C4}"/>
          </ac:spMkLst>
        </pc:spChg>
        <pc:spChg chg="del">
          <ac:chgData name="Siegbert Rudolph" userId="2af4d44886c067cc" providerId="LiveId" clId="{C6BCCB6F-3D1A-4410-8055-51E9839771F8}" dt="2023-04-22T15:24:26.144" v="6024" actId="478"/>
          <ac:spMkLst>
            <pc:docMk/>
            <pc:sldMk cId="232814784" sldId="1181"/>
            <ac:spMk id="32" creationId="{EB4B6346-0A5B-1E73-C4C9-B97A5A9F8827}"/>
          </ac:spMkLst>
        </pc:spChg>
        <pc:spChg chg="add mod">
          <ac:chgData name="Siegbert Rudolph" userId="2af4d44886c067cc" providerId="LiveId" clId="{C6BCCB6F-3D1A-4410-8055-51E9839771F8}" dt="2023-04-22T15:28:38.647" v="6068" actId="1076"/>
          <ac:spMkLst>
            <pc:docMk/>
            <pc:sldMk cId="232814784" sldId="1181"/>
            <ac:spMk id="33" creationId="{AF9C49DB-9BC1-AE29-EAAF-8B6FB5433C5C}"/>
          </ac:spMkLst>
        </pc:spChg>
        <pc:spChg chg="add mod">
          <ac:chgData name="Siegbert Rudolph" userId="2af4d44886c067cc" providerId="LiveId" clId="{C6BCCB6F-3D1A-4410-8055-51E9839771F8}" dt="2023-04-22T15:28:45.499" v="6071" actId="14100"/>
          <ac:spMkLst>
            <pc:docMk/>
            <pc:sldMk cId="232814784" sldId="1181"/>
            <ac:spMk id="34" creationId="{A46201B7-B821-E5D5-2086-7217F0F09211}"/>
          </ac:spMkLst>
        </pc:spChg>
        <pc:spChg chg="del">
          <ac:chgData name="Siegbert Rudolph" userId="2af4d44886c067cc" providerId="LiveId" clId="{C6BCCB6F-3D1A-4410-8055-51E9839771F8}" dt="2023-04-22T15:16:05.655" v="5910" actId="478"/>
          <ac:spMkLst>
            <pc:docMk/>
            <pc:sldMk cId="232814784" sldId="1181"/>
            <ac:spMk id="37" creationId="{6C5B94F2-CFB3-EFC5-D3D5-293C9A410C30}"/>
          </ac:spMkLst>
        </pc:spChg>
        <pc:spChg chg="mod">
          <ac:chgData name="Siegbert Rudolph" userId="2af4d44886c067cc" providerId="LiveId" clId="{C6BCCB6F-3D1A-4410-8055-51E9839771F8}" dt="2023-04-22T15:25:12.326" v="6032" actId="1076"/>
          <ac:spMkLst>
            <pc:docMk/>
            <pc:sldMk cId="232814784" sldId="1181"/>
            <ac:spMk id="38" creationId="{BA66AF39-8EC6-D0B2-5FB3-B02366AC062C}"/>
          </ac:spMkLst>
        </pc:spChg>
        <pc:spChg chg="del">
          <ac:chgData name="Siegbert Rudolph" userId="2af4d44886c067cc" providerId="LiveId" clId="{C6BCCB6F-3D1A-4410-8055-51E9839771F8}" dt="2023-04-22T15:25:21.080" v="6034" actId="478"/>
          <ac:spMkLst>
            <pc:docMk/>
            <pc:sldMk cId="232814784" sldId="1181"/>
            <ac:spMk id="39" creationId="{8AE8E981-8A58-11BF-8395-92B737CA157D}"/>
          </ac:spMkLst>
        </pc:spChg>
        <pc:spChg chg="del">
          <ac:chgData name="Siegbert Rudolph" userId="2af4d44886c067cc" providerId="LiveId" clId="{C6BCCB6F-3D1A-4410-8055-51E9839771F8}" dt="2023-04-22T15:15:43.725" v="5908" actId="478"/>
          <ac:spMkLst>
            <pc:docMk/>
            <pc:sldMk cId="232814784" sldId="1181"/>
            <ac:spMk id="41" creationId="{CE2CBE85-EEFB-D7C2-437A-12B51BE0BFE3}"/>
          </ac:spMkLst>
        </pc:spChg>
        <pc:spChg chg="del">
          <ac:chgData name="Siegbert Rudolph" userId="2af4d44886c067cc" providerId="LiveId" clId="{C6BCCB6F-3D1A-4410-8055-51E9839771F8}" dt="2023-04-22T15:15:43.725" v="5908" actId="478"/>
          <ac:spMkLst>
            <pc:docMk/>
            <pc:sldMk cId="232814784" sldId="1181"/>
            <ac:spMk id="42" creationId="{0950A134-6E29-E169-D764-668D9C945EAB}"/>
          </ac:spMkLst>
        </pc:spChg>
        <pc:spChg chg="del">
          <ac:chgData name="Siegbert Rudolph" userId="2af4d44886c067cc" providerId="LiveId" clId="{C6BCCB6F-3D1A-4410-8055-51E9839771F8}" dt="2023-04-22T15:15:48.634" v="5909" actId="478"/>
          <ac:spMkLst>
            <pc:docMk/>
            <pc:sldMk cId="232814784" sldId="1181"/>
            <ac:spMk id="43" creationId="{9DFAAC7F-647C-ED24-8556-2C4D0D480FE3}"/>
          </ac:spMkLst>
        </pc:spChg>
        <pc:spChg chg="mod">
          <ac:chgData name="Siegbert Rudolph" userId="2af4d44886c067cc" providerId="LiveId" clId="{C6BCCB6F-3D1A-4410-8055-51E9839771F8}" dt="2023-04-22T15:14:27.908" v="5905" actId="1036"/>
          <ac:spMkLst>
            <pc:docMk/>
            <pc:sldMk cId="232814784" sldId="1181"/>
            <ac:spMk id="44" creationId="{18F068ED-FF1D-948E-3F91-DBDB9FBA93D5}"/>
          </ac:spMkLst>
        </pc:spChg>
        <pc:spChg chg="del">
          <ac:chgData name="Siegbert Rudolph" userId="2af4d44886c067cc" providerId="LiveId" clId="{C6BCCB6F-3D1A-4410-8055-51E9839771F8}" dt="2023-04-22T15:25:28.044" v="6036" actId="478"/>
          <ac:spMkLst>
            <pc:docMk/>
            <pc:sldMk cId="232814784" sldId="1181"/>
            <ac:spMk id="45" creationId="{CDAD5065-CE28-AE71-597B-A9DD583AFA02}"/>
          </ac:spMkLst>
        </pc:spChg>
        <pc:spChg chg="del">
          <ac:chgData name="Siegbert Rudolph" userId="2af4d44886c067cc" providerId="LiveId" clId="{C6BCCB6F-3D1A-4410-8055-51E9839771F8}" dt="2023-04-22T15:25:29.111" v="6037" actId="478"/>
          <ac:spMkLst>
            <pc:docMk/>
            <pc:sldMk cId="232814784" sldId="1181"/>
            <ac:spMk id="46" creationId="{B09F351C-E137-67B0-AD9D-4CCE298E432A}"/>
          </ac:spMkLst>
        </pc:spChg>
        <pc:spChg chg="del">
          <ac:chgData name="Siegbert Rudolph" userId="2af4d44886c067cc" providerId="LiveId" clId="{C6BCCB6F-3D1A-4410-8055-51E9839771F8}" dt="2023-04-22T15:25:32.101" v="6039" actId="478"/>
          <ac:spMkLst>
            <pc:docMk/>
            <pc:sldMk cId="232814784" sldId="1181"/>
            <ac:spMk id="47" creationId="{2B7DFF42-046B-D6FF-F3D6-22BA59AA7E5B}"/>
          </ac:spMkLst>
        </pc:spChg>
        <pc:spChg chg="del">
          <ac:chgData name="Siegbert Rudolph" userId="2af4d44886c067cc" providerId="LiveId" clId="{C6BCCB6F-3D1A-4410-8055-51E9839771F8}" dt="2023-04-22T15:25:33.598" v="6040" actId="478"/>
          <ac:spMkLst>
            <pc:docMk/>
            <pc:sldMk cId="232814784" sldId="1181"/>
            <ac:spMk id="48" creationId="{D963CAD4-DCAB-8E28-BBB6-52E72F2D0392}"/>
          </ac:spMkLst>
        </pc:spChg>
        <pc:picChg chg="del">
          <ac:chgData name="Siegbert Rudolph" userId="2af4d44886c067cc" providerId="LiveId" clId="{C6BCCB6F-3D1A-4410-8055-51E9839771F8}" dt="2023-04-22T15:22:39.365" v="6001" actId="478"/>
          <ac:picMkLst>
            <pc:docMk/>
            <pc:sldMk cId="232814784" sldId="1181"/>
            <ac:picMk id="6" creationId="{78282204-2F59-F802-C638-5B847486B910}"/>
          </ac:picMkLst>
        </pc:picChg>
        <pc:picChg chg="add mod ord">
          <ac:chgData name="Siegbert Rudolph" userId="2af4d44886c067cc" providerId="LiveId" clId="{C6BCCB6F-3D1A-4410-8055-51E9839771F8}" dt="2023-04-22T15:22:52.881" v="6006" actId="167"/>
          <ac:picMkLst>
            <pc:docMk/>
            <pc:sldMk cId="232814784" sldId="1181"/>
            <ac:picMk id="8" creationId="{0D1EC7F9-0855-45C5-D83C-2B6593A33424}"/>
          </ac:picMkLst>
        </pc:picChg>
      </pc:sldChg>
      <pc:sldChg chg="addSp delSp modSp add mod">
        <pc:chgData name="Siegbert Rudolph" userId="2af4d44886c067cc" providerId="LiveId" clId="{C6BCCB6F-3D1A-4410-8055-51E9839771F8}" dt="2023-04-24T06:26:19.475" v="8952" actId="1037"/>
        <pc:sldMkLst>
          <pc:docMk/>
          <pc:sldMk cId="4272911228" sldId="1181"/>
        </pc:sldMkLst>
        <pc:spChg chg="mod">
          <ac:chgData name="Siegbert Rudolph" userId="2af4d44886c067cc" providerId="LiveId" clId="{C6BCCB6F-3D1A-4410-8055-51E9839771F8}" dt="2023-04-22T17:23:50.424" v="7379" actId="404"/>
          <ac:spMkLst>
            <pc:docMk/>
            <pc:sldMk cId="4272911228" sldId="1181"/>
            <ac:spMk id="2" creationId="{DE64B889-3D89-4C79-8DA1-331FE21E5F75}"/>
          </ac:spMkLst>
        </pc:spChg>
        <pc:spChg chg="del">
          <ac:chgData name="Siegbert Rudolph" userId="2af4d44886c067cc" providerId="LiveId" clId="{C6BCCB6F-3D1A-4410-8055-51E9839771F8}" dt="2023-04-22T17:40:10.089" v="8178" actId="478"/>
          <ac:spMkLst>
            <pc:docMk/>
            <pc:sldMk cId="4272911228" sldId="1181"/>
            <ac:spMk id="5" creationId="{65D2F377-8805-C6B5-7115-255FF3321CEC}"/>
          </ac:spMkLst>
        </pc:spChg>
        <pc:spChg chg="mod">
          <ac:chgData name="Siegbert Rudolph" userId="2af4d44886c067cc" providerId="LiveId" clId="{C6BCCB6F-3D1A-4410-8055-51E9839771F8}" dt="2023-04-22T17:40:10.089" v="8183" actId="1076"/>
          <ac:spMkLst>
            <pc:docMk/>
            <pc:sldMk cId="4272911228" sldId="1181"/>
            <ac:spMk id="6" creationId="{64191B61-4816-A401-5FE9-034BEF7E1565}"/>
          </ac:spMkLst>
        </pc:spChg>
        <pc:spChg chg="mod">
          <ac:chgData name="Siegbert Rudolph" userId="2af4d44886c067cc" providerId="LiveId" clId="{C6BCCB6F-3D1A-4410-8055-51E9839771F8}" dt="2023-04-22T17:21:19.467" v="7120" actId="1038"/>
          <ac:spMkLst>
            <pc:docMk/>
            <pc:sldMk cId="4272911228" sldId="1181"/>
            <ac:spMk id="7" creationId="{D9A5F7BB-9BA4-A94B-A4CE-7CB2FDAEC83A}"/>
          </ac:spMkLst>
        </pc:spChg>
        <pc:spChg chg="mod">
          <ac:chgData name="Siegbert Rudolph" userId="2af4d44886c067cc" providerId="LiveId" clId="{C6BCCB6F-3D1A-4410-8055-51E9839771F8}" dt="2023-04-24T06:26:19.475" v="8952" actId="1037"/>
          <ac:spMkLst>
            <pc:docMk/>
            <pc:sldMk cId="4272911228" sldId="1181"/>
            <ac:spMk id="15" creationId="{F9761F59-664F-641E-C900-CACC743A8BCE}"/>
          </ac:spMkLst>
        </pc:spChg>
        <pc:spChg chg="mod">
          <ac:chgData name="Siegbert Rudolph" userId="2af4d44886c067cc" providerId="LiveId" clId="{C6BCCB6F-3D1A-4410-8055-51E9839771F8}" dt="2023-04-24T06:26:19.475" v="8952" actId="1037"/>
          <ac:spMkLst>
            <pc:docMk/>
            <pc:sldMk cId="4272911228" sldId="1181"/>
            <ac:spMk id="18" creationId="{E6AA7094-F179-411A-D012-AEF1981FD8EB}"/>
          </ac:spMkLst>
        </pc:spChg>
        <pc:spChg chg="mod">
          <ac:chgData name="Siegbert Rudolph" userId="2af4d44886c067cc" providerId="LiveId" clId="{C6BCCB6F-3D1A-4410-8055-51E9839771F8}" dt="2023-04-24T06:26:19.475" v="8952" actId="1037"/>
          <ac:spMkLst>
            <pc:docMk/>
            <pc:sldMk cId="4272911228" sldId="1181"/>
            <ac:spMk id="24" creationId="{F685733F-9C90-8EC6-5DA4-DB987848D8B7}"/>
          </ac:spMkLst>
        </pc:spChg>
        <pc:picChg chg="add mod ord">
          <ac:chgData name="Siegbert Rudolph" userId="2af4d44886c067cc" providerId="LiveId" clId="{C6BCCB6F-3D1A-4410-8055-51E9839771F8}" dt="2023-04-24T06:26:12.035" v="8950" actId="167"/>
          <ac:picMkLst>
            <pc:docMk/>
            <pc:sldMk cId="4272911228" sldId="1181"/>
            <ac:picMk id="4" creationId="{8B1C0E75-425F-21B2-241A-D1CB4A688AE1}"/>
          </ac:picMkLst>
        </pc:picChg>
        <pc:picChg chg="del">
          <ac:chgData name="Siegbert Rudolph" userId="2af4d44886c067cc" providerId="LiveId" clId="{C6BCCB6F-3D1A-4410-8055-51E9839771F8}" dt="2023-04-24T06:21:02.164" v="8866" actId="478"/>
          <ac:picMkLst>
            <pc:docMk/>
            <pc:sldMk cId="4272911228" sldId="1181"/>
            <ac:picMk id="8" creationId="{2679CDAC-6716-EFD8-671D-2AC7642FD74A}"/>
          </ac:picMkLst>
        </pc:picChg>
      </pc:sldChg>
      <pc:sldChg chg="addSp delSp modSp">
        <pc:chgData name="Siegbert Rudolph" userId="2af4d44886c067cc" providerId="LiveId" clId="{C6BCCB6F-3D1A-4410-8055-51E9839771F8}" dt="2023-04-24T05:47:56.966" v="8743" actId="478"/>
        <pc:sldMkLst>
          <pc:docMk/>
          <pc:sldMk cId="3647291273" sldId="1182"/>
        </pc:sldMkLst>
        <pc:spChg chg="add del mod">
          <ac:chgData name="Siegbert Rudolph" userId="2af4d44886c067cc" providerId="LiveId" clId="{C6BCCB6F-3D1A-4410-8055-51E9839771F8}" dt="2023-04-24T05:32:54.669" v="8658"/>
          <ac:spMkLst>
            <pc:docMk/>
            <pc:sldMk cId="3647291273" sldId="1182"/>
            <ac:spMk id="4" creationId="{260F3B8F-670E-56B7-D30F-95B5729094E2}"/>
          </ac:spMkLst>
        </pc:spChg>
        <pc:spChg chg="add del mod">
          <ac:chgData name="Siegbert Rudolph" userId="2af4d44886c067cc" providerId="LiveId" clId="{C6BCCB6F-3D1A-4410-8055-51E9839771F8}" dt="2023-04-24T05:32:54.669" v="8658"/>
          <ac:spMkLst>
            <pc:docMk/>
            <pc:sldMk cId="3647291273" sldId="1182"/>
            <ac:spMk id="5" creationId="{3B39252B-65D8-1E1A-8675-ADB0209879C7}"/>
          </ac:spMkLst>
        </pc:spChg>
        <pc:spChg chg="add del mod">
          <ac:chgData name="Siegbert Rudolph" userId="2af4d44886c067cc" providerId="LiveId" clId="{C6BCCB6F-3D1A-4410-8055-51E9839771F8}" dt="2023-04-24T05:32:54.669" v="8658"/>
          <ac:spMkLst>
            <pc:docMk/>
            <pc:sldMk cId="3647291273" sldId="1182"/>
            <ac:spMk id="6" creationId="{5446E4E8-A9D5-05F8-8DBA-FCD1679EDC11}"/>
          </ac:spMkLst>
        </pc:spChg>
        <pc:spChg chg="add del mod">
          <ac:chgData name="Siegbert Rudolph" userId="2af4d44886c067cc" providerId="LiveId" clId="{C6BCCB6F-3D1A-4410-8055-51E9839771F8}" dt="2023-04-24T05:32:54.669" v="8658"/>
          <ac:spMkLst>
            <pc:docMk/>
            <pc:sldMk cId="3647291273" sldId="1182"/>
            <ac:spMk id="7" creationId="{63C81BB5-F45E-3FE6-9D61-16A0ED3A54CC}"/>
          </ac:spMkLst>
        </pc:spChg>
        <pc:spChg chg="add del mod">
          <ac:chgData name="Siegbert Rudolph" userId="2af4d44886c067cc" providerId="LiveId" clId="{C6BCCB6F-3D1A-4410-8055-51E9839771F8}" dt="2023-04-24T05:32:54.669" v="8658"/>
          <ac:spMkLst>
            <pc:docMk/>
            <pc:sldMk cId="3647291273" sldId="1182"/>
            <ac:spMk id="8" creationId="{4701BD45-A8E9-7F32-C443-0720D6DEB8B1}"/>
          </ac:spMkLst>
        </pc:spChg>
        <pc:spChg chg="add del mod">
          <ac:chgData name="Siegbert Rudolph" userId="2af4d44886c067cc" providerId="LiveId" clId="{C6BCCB6F-3D1A-4410-8055-51E9839771F8}" dt="2023-04-24T05:32:54.669" v="8658"/>
          <ac:spMkLst>
            <pc:docMk/>
            <pc:sldMk cId="3647291273" sldId="1182"/>
            <ac:spMk id="9" creationId="{B636BF77-292E-F535-64B9-916048DCF585}"/>
          </ac:spMkLst>
        </pc:spChg>
        <pc:spChg chg="add del mod">
          <ac:chgData name="Siegbert Rudolph" userId="2af4d44886c067cc" providerId="LiveId" clId="{C6BCCB6F-3D1A-4410-8055-51E9839771F8}" dt="2023-04-24T05:32:54.669" v="8658"/>
          <ac:spMkLst>
            <pc:docMk/>
            <pc:sldMk cId="3647291273" sldId="1182"/>
            <ac:spMk id="11" creationId="{E2CEE0E8-BF23-9B1C-6960-3CFA450B5FA1}"/>
          </ac:spMkLst>
        </pc:spChg>
        <pc:spChg chg="add del mod">
          <ac:chgData name="Siegbert Rudolph" userId="2af4d44886c067cc" providerId="LiveId" clId="{C6BCCB6F-3D1A-4410-8055-51E9839771F8}" dt="2023-04-24T05:32:54.669" v="8658"/>
          <ac:spMkLst>
            <pc:docMk/>
            <pc:sldMk cId="3647291273" sldId="1182"/>
            <ac:spMk id="12" creationId="{FA0C12E6-8378-3833-64C8-E6BAB308A8A1}"/>
          </ac:spMkLst>
        </pc:spChg>
        <pc:spChg chg="add del mod">
          <ac:chgData name="Siegbert Rudolph" userId="2af4d44886c067cc" providerId="LiveId" clId="{C6BCCB6F-3D1A-4410-8055-51E9839771F8}" dt="2023-04-24T05:32:54.669" v="8658"/>
          <ac:spMkLst>
            <pc:docMk/>
            <pc:sldMk cId="3647291273" sldId="1182"/>
            <ac:spMk id="14" creationId="{4DABC956-31B8-45B5-F61D-A6C40150F51F}"/>
          </ac:spMkLst>
        </pc:spChg>
        <pc:spChg chg="add del mod">
          <ac:chgData name="Siegbert Rudolph" userId="2af4d44886c067cc" providerId="LiveId" clId="{C6BCCB6F-3D1A-4410-8055-51E9839771F8}" dt="2023-04-24T05:32:54.669" v="8658"/>
          <ac:spMkLst>
            <pc:docMk/>
            <pc:sldMk cId="3647291273" sldId="1182"/>
            <ac:spMk id="15" creationId="{5F7E9425-4432-90C6-CD11-9E44207BEC70}"/>
          </ac:spMkLst>
        </pc:spChg>
        <pc:spChg chg="del">
          <ac:chgData name="Siegbert Rudolph" userId="2af4d44886c067cc" providerId="LiveId" clId="{C6BCCB6F-3D1A-4410-8055-51E9839771F8}" dt="2023-04-24T05:34:51.492" v="8682" actId="478"/>
          <ac:spMkLst>
            <pc:docMk/>
            <pc:sldMk cId="3647291273" sldId="1182"/>
            <ac:spMk id="16" creationId="{ADC9A505-EAA8-444F-8262-6FE7908D34DE}"/>
          </ac:spMkLst>
        </pc:spChg>
        <pc:spChg chg="add del mod">
          <ac:chgData name="Siegbert Rudolph" userId="2af4d44886c067cc" providerId="LiveId" clId="{C6BCCB6F-3D1A-4410-8055-51E9839771F8}" dt="2023-04-24T05:32:54.669" v="8658"/>
          <ac:spMkLst>
            <pc:docMk/>
            <pc:sldMk cId="3647291273" sldId="1182"/>
            <ac:spMk id="17" creationId="{D46FDA54-B6A7-980B-B944-B64FF9440C9A}"/>
          </ac:spMkLst>
        </pc:spChg>
        <pc:spChg chg="add del mod">
          <ac:chgData name="Siegbert Rudolph" userId="2af4d44886c067cc" providerId="LiveId" clId="{C6BCCB6F-3D1A-4410-8055-51E9839771F8}" dt="2023-04-24T05:32:54.669" v="8658"/>
          <ac:spMkLst>
            <pc:docMk/>
            <pc:sldMk cId="3647291273" sldId="1182"/>
            <ac:spMk id="18" creationId="{D1B99816-1FE8-9102-8982-BBFAEF4C26E7}"/>
          </ac:spMkLst>
        </pc:spChg>
        <pc:spChg chg="add del mod">
          <ac:chgData name="Siegbert Rudolph" userId="2af4d44886c067cc" providerId="LiveId" clId="{C6BCCB6F-3D1A-4410-8055-51E9839771F8}" dt="2023-04-24T05:32:54.669" v="8658"/>
          <ac:spMkLst>
            <pc:docMk/>
            <pc:sldMk cId="3647291273" sldId="1182"/>
            <ac:spMk id="19" creationId="{9E3C921E-348B-8D43-3198-8DFD61B71263}"/>
          </ac:spMkLst>
        </pc:spChg>
        <pc:spChg chg="add del mod">
          <ac:chgData name="Siegbert Rudolph" userId="2af4d44886c067cc" providerId="LiveId" clId="{C6BCCB6F-3D1A-4410-8055-51E9839771F8}" dt="2023-04-24T05:32:54.669" v="8658"/>
          <ac:spMkLst>
            <pc:docMk/>
            <pc:sldMk cId="3647291273" sldId="1182"/>
            <ac:spMk id="20" creationId="{DB22E58A-B80F-F557-5985-B50302E34499}"/>
          </ac:spMkLst>
        </pc:spChg>
        <pc:spChg chg="add del mod">
          <ac:chgData name="Siegbert Rudolph" userId="2af4d44886c067cc" providerId="LiveId" clId="{C6BCCB6F-3D1A-4410-8055-51E9839771F8}" dt="2023-04-24T05:34:37.677" v="8679" actId="478"/>
          <ac:spMkLst>
            <pc:docMk/>
            <pc:sldMk cId="3647291273" sldId="1182"/>
            <ac:spMk id="21" creationId="{0DA10F5E-6A3F-F9F1-3EDC-68841C3BE849}"/>
          </ac:spMkLst>
        </pc:spChg>
        <pc:spChg chg="add del mod">
          <ac:chgData name="Siegbert Rudolph" userId="2af4d44886c067cc" providerId="LiveId" clId="{C6BCCB6F-3D1A-4410-8055-51E9839771F8}" dt="2023-04-24T05:34:37.677" v="8679" actId="478"/>
          <ac:spMkLst>
            <pc:docMk/>
            <pc:sldMk cId="3647291273" sldId="1182"/>
            <ac:spMk id="22" creationId="{4163BBC4-FB55-2E16-4522-152EDFD2ED06}"/>
          </ac:spMkLst>
        </pc:spChg>
        <pc:spChg chg="add del mod">
          <ac:chgData name="Siegbert Rudolph" userId="2af4d44886c067cc" providerId="LiveId" clId="{C6BCCB6F-3D1A-4410-8055-51E9839771F8}" dt="2023-04-24T05:34:37.677" v="8679" actId="478"/>
          <ac:spMkLst>
            <pc:docMk/>
            <pc:sldMk cId="3647291273" sldId="1182"/>
            <ac:spMk id="23" creationId="{2085251D-0EA7-ACA2-9580-36A0FCB85F67}"/>
          </ac:spMkLst>
        </pc:spChg>
        <pc:spChg chg="add del mod">
          <ac:chgData name="Siegbert Rudolph" userId="2af4d44886c067cc" providerId="LiveId" clId="{C6BCCB6F-3D1A-4410-8055-51E9839771F8}" dt="2023-04-24T05:34:37.677" v="8679" actId="478"/>
          <ac:spMkLst>
            <pc:docMk/>
            <pc:sldMk cId="3647291273" sldId="1182"/>
            <ac:spMk id="24" creationId="{C696DCAF-F5BC-CB28-166D-84B2BA5AB62E}"/>
          </ac:spMkLst>
        </pc:spChg>
        <pc:spChg chg="del">
          <ac:chgData name="Siegbert Rudolph" userId="2af4d44886c067cc" providerId="LiveId" clId="{C6BCCB6F-3D1A-4410-8055-51E9839771F8}" dt="2023-04-24T05:34:51.492" v="8682" actId="478"/>
          <ac:spMkLst>
            <pc:docMk/>
            <pc:sldMk cId="3647291273" sldId="1182"/>
            <ac:spMk id="25" creationId="{70940CD8-AB0B-5EA9-0EFD-83367C06B343}"/>
          </ac:spMkLst>
        </pc:spChg>
        <pc:spChg chg="add del mod">
          <ac:chgData name="Siegbert Rudolph" userId="2af4d44886c067cc" providerId="LiveId" clId="{C6BCCB6F-3D1A-4410-8055-51E9839771F8}" dt="2023-04-24T05:34:37.677" v="8679" actId="478"/>
          <ac:spMkLst>
            <pc:docMk/>
            <pc:sldMk cId="3647291273" sldId="1182"/>
            <ac:spMk id="26" creationId="{11735E7D-0DE4-95B8-539B-8876DAC676BB}"/>
          </ac:spMkLst>
        </pc:spChg>
        <pc:spChg chg="add del mod">
          <ac:chgData name="Siegbert Rudolph" userId="2af4d44886c067cc" providerId="LiveId" clId="{C6BCCB6F-3D1A-4410-8055-51E9839771F8}" dt="2023-04-24T05:34:37.677" v="8679" actId="478"/>
          <ac:spMkLst>
            <pc:docMk/>
            <pc:sldMk cId="3647291273" sldId="1182"/>
            <ac:spMk id="27" creationId="{1B92C8C1-6DF4-FCBE-6D5C-6D9D9AD639D1}"/>
          </ac:spMkLst>
        </pc:spChg>
        <pc:spChg chg="add del mod">
          <ac:chgData name="Siegbert Rudolph" userId="2af4d44886c067cc" providerId="LiveId" clId="{C6BCCB6F-3D1A-4410-8055-51E9839771F8}" dt="2023-04-24T05:34:37.677" v="8679" actId="478"/>
          <ac:spMkLst>
            <pc:docMk/>
            <pc:sldMk cId="3647291273" sldId="1182"/>
            <ac:spMk id="28" creationId="{F53A1521-8775-130E-F7A5-8042FBF81A43}"/>
          </ac:spMkLst>
        </pc:spChg>
        <pc:spChg chg="del">
          <ac:chgData name="Siegbert Rudolph" userId="2af4d44886c067cc" providerId="LiveId" clId="{C6BCCB6F-3D1A-4410-8055-51E9839771F8}" dt="2023-04-24T05:34:51.492" v="8682" actId="478"/>
          <ac:spMkLst>
            <pc:docMk/>
            <pc:sldMk cId="3647291273" sldId="1182"/>
            <ac:spMk id="29" creationId="{7DA91EC6-B837-ED35-3B79-E10B13FF364C}"/>
          </ac:spMkLst>
        </pc:spChg>
        <pc:spChg chg="add del mod">
          <ac:chgData name="Siegbert Rudolph" userId="2af4d44886c067cc" providerId="LiveId" clId="{C6BCCB6F-3D1A-4410-8055-51E9839771F8}" dt="2023-04-24T05:34:37.677" v="8679" actId="478"/>
          <ac:spMkLst>
            <pc:docMk/>
            <pc:sldMk cId="3647291273" sldId="1182"/>
            <ac:spMk id="30" creationId="{A9C1BA25-A41E-9DB8-2767-C3969F25F0CA}"/>
          </ac:spMkLst>
        </pc:spChg>
        <pc:spChg chg="add del mod">
          <ac:chgData name="Siegbert Rudolph" userId="2af4d44886c067cc" providerId="LiveId" clId="{C6BCCB6F-3D1A-4410-8055-51E9839771F8}" dt="2023-04-24T05:34:37.677" v="8679" actId="478"/>
          <ac:spMkLst>
            <pc:docMk/>
            <pc:sldMk cId="3647291273" sldId="1182"/>
            <ac:spMk id="32" creationId="{F7B5D359-B594-454B-41BD-3695A9A71A19}"/>
          </ac:spMkLst>
        </pc:spChg>
        <pc:spChg chg="add del mod">
          <ac:chgData name="Siegbert Rudolph" userId="2af4d44886c067cc" providerId="LiveId" clId="{C6BCCB6F-3D1A-4410-8055-51E9839771F8}" dt="2023-04-24T05:34:37.677" v="8679" actId="478"/>
          <ac:spMkLst>
            <pc:docMk/>
            <pc:sldMk cId="3647291273" sldId="1182"/>
            <ac:spMk id="33" creationId="{EFCC2382-36EB-4167-6307-CD78C0EEAC77}"/>
          </ac:spMkLst>
        </pc:spChg>
        <pc:spChg chg="add del mod">
          <ac:chgData name="Siegbert Rudolph" userId="2af4d44886c067cc" providerId="LiveId" clId="{C6BCCB6F-3D1A-4410-8055-51E9839771F8}" dt="2023-04-24T05:34:37.677" v="8679" actId="478"/>
          <ac:spMkLst>
            <pc:docMk/>
            <pc:sldMk cId="3647291273" sldId="1182"/>
            <ac:spMk id="34" creationId="{435AC057-B38A-06C1-D07B-3DF84D614F97}"/>
          </ac:spMkLst>
        </pc:spChg>
        <pc:spChg chg="add del mod">
          <ac:chgData name="Siegbert Rudolph" userId="2af4d44886c067cc" providerId="LiveId" clId="{C6BCCB6F-3D1A-4410-8055-51E9839771F8}" dt="2023-04-24T05:34:37.677" v="8679" actId="478"/>
          <ac:spMkLst>
            <pc:docMk/>
            <pc:sldMk cId="3647291273" sldId="1182"/>
            <ac:spMk id="35" creationId="{584BDAFE-5CA4-98CE-A796-396309A1FD1F}"/>
          </ac:spMkLst>
        </pc:spChg>
        <pc:spChg chg="add del mod">
          <ac:chgData name="Siegbert Rudolph" userId="2af4d44886c067cc" providerId="LiveId" clId="{C6BCCB6F-3D1A-4410-8055-51E9839771F8}" dt="2023-04-24T05:34:37.677" v="8679" actId="478"/>
          <ac:spMkLst>
            <pc:docMk/>
            <pc:sldMk cId="3647291273" sldId="1182"/>
            <ac:spMk id="36" creationId="{342628B1-151D-006F-3EEE-A1468A92A69C}"/>
          </ac:spMkLst>
        </pc:spChg>
        <pc:spChg chg="add del mod">
          <ac:chgData name="Siegbert Rudolph" userId="2af4d44886c067cc" providerId="LiveId" clId="{C6BCCB6F-3D1A-4410-8055-51E9839771F8}" dt="2023-04-24T05:34:37.677" v="8679" actId="478"/>
          <ac:spMkLst>
            <pc:docMk/>
            <pc:sldMk cId="3647291273" sldId="1182"/>
            <ac:spMk id="37" creationId="{67C6FFB5-E6F9-DF5E-335B-508C0E0BDCA6}"/>
          </ac:spMkLst>
        </pc:spChg>
        <pc:spChg chg="add del mod">
          <ac:chgData name="Siegbert Rudolph" userId="2af4d44886c067cc" providerId="LiveId" clId="{C6BCCB6F-3D1A-4410-8055-51E9839771F8}" dt="2023-04-24T05:47:38.240" v="8739" actId="478"/>
          <ac:spMkLst>
            <pc:docMk/>
            <pc:sldMk cId="3647291273" sldId="1182"/>
            <ac:spMk id="38" creationId="{61391013-73D6-B627-4498-3186CF8FDC2E}"/>
          </ac:spMkLst>
        </pc:spChg>
        <pc:spChg chg="add del mod">
          <ac:chgData name="Siegbert Rudolph" userId="2af4d44886c067cc" providerId="LiveId" clId="{C6BCCB6F-3D1A-4410-8055-51E9839771F8}" dt="2023-04-24T05:34:41.803" v="8680" actId="478"/>
          <ac:spMkLst>
            <pc:docMk/>
            <pc:sldMk cId="3647291273" sldId="1182"/>
            <ac:spMk id="39" creationId="{752E8010-B0F2-3EBB-678C-799D56470749}"/>
          </ac:spMkLst>
        </pc:spChg>
        <pc:spChg chg="add del mod">
          <ac:chgData name="Siegbert Rudolph" userId="2af4d44886c067cc" providerId="LiveId" clId="{C6BCCB6F-3D1A-4410-8055-51E9839771F8}" dt="2023-04-24T05:47:38.240" v="8739" actId="478"/>
          <ac:spMkLst>
            <pc:docMk/>
            <pc:sldMk cId="3647291273" sldId="1182"/>
            <ac:spMk id="41" creationId="{9CB04EF3-A0A8-6185-1222-2BCA3A2281E9}"/>
          </ac:spMkLst>
        </pc:spChg>
        <pc:spChg chg="add del mod">
          <ac:chgData name="Siegbert Rudolph" userId="2af4d44886c067cc" providerId="LiveId" clId="{C6BCCB6F-3D1A-4410-8055-51E9839771F8}" dt="2023-04-24T05:34:41.803" v="8680" actId="478"/>
          <ac:spMkLst>
            <pc:docMk/>
            <pc:sldMk cId="3647291273" sldId="1182"/>
            <ac:spMk id="43" creationId="{17F56A79-BDD2-230B-605E-2E9AEC0B4B7F}"/>
          </ac:spMkLst>
        </pc:spChg>
        <pc:spChg chg="add del mod">
          <ac:chgData name="Siegbert Rudolph" userId="2af4d44886c067cc" providerId="LiveId" clId="{C6BCCB6F-3D1A-4410-8055-51E9839771F8}" dt="2023-04-24T05:34:41.803" v="8680" actId="478"/>
          <ac:spMkLst>
            <pc:docMk/>
            <pc:sldMk cId="3647291273" sldId="1182"/>
            <ac:spMk id="44" creationId="{A9C306A6-F63C-03D1-551B-CF5117D85654}"/>
          </ac:spMkLst>
        </pc:spChg>
        <pc:spChg chg="add del mod">
          <ac:chgData name="Siegbert Rudolph" userId="2af4d44886c067cc" providerId="LiveId" clId="{C6BCCB6F-3D1A-4410-8055-51E9839771F8}" dt="2023-04-24T05:47:35.110" v="8738" actId="478"/>
          <ac:spMkLst>
            <pc:docMk/>
            <pc:sldMk cId="3647291273" sldId="1182"/>
            <ac:spMk id="45" creationId="{5E0C9D48-B53D-C6A1-8D81-E2B30FA6F552}"/>
          </ac:spMkLst>
        </pc:spChg>
        <pc:spChg chg="mod">
          <ac:chgData name="Siegbert Rudolph" userId="2af4d44886c067cc" providerId="LiveId" clId="{C6BCCB6F-3D1A-4410-8055-51E9839771F8}" dt="2023-04-24T05:34:59.600" v="8683" actId="554"/>
          <ac:spMkLst>
            <pc:docMk/>
            <pc:sldMk cId="3647291273" sldId="1182"/>
            <ac:spMk id="46" creationId="{EA4B55A4-61DE-6A4C-11BB-D62FBE1E730C}"/>
          </ac:spMkLst>
        </pc:spChg>
        <pc:spChg chg="add del mod">
          <ac:chgData name="Siegbert Rudolph" userId="2af4d44886c067cc" providerId="LiveId" clId="{C6BCCB6F-3D1A-4410-8055-51E9839771F8}" dt="2023-04-24T05:47:35.110" v="8738" actId="478"/>
          <ac:spMkLst>
            <pc:docMk/>
            <pc:sldMk cId="3647291273" sldId="1182"/>
            <ac:spMk id="47" creationId="{4457F46C-FB7C-49B1-E120-49AC808A7110}"/>
          </ac:spMkLst>
        </pc:spChg>
        <pc:spChg chg="add del mod">
          <ac:chgData name="Siegbert Rudolph" userId="2af4d44886c067cc" providerId="LiveId" clId="{C6BCCB6F-3D1A-4410-8055-51E9839771F8}" dt="2023-04-24T05:34:47.480" v="8681" actId="478"/>
          <ac:spMkLst>
            <pc:docMk/>
            <pc:sldMk cId="3647291273" sldId="1182"/>
            <ac:spMk id="48" creationId="{97AD97B4-4730-D3A3-09F5-42B58CEBCA7B}"/>
          </ac:spMkLst>
        </pc:spChg>
        <pc:spChg chg="add del mod">
          <ac:chgData name="Siegbert Rudolph" userId="2af4d44886c067cc" providerId="LiveId" clId="{C6BCCB6F-3D1A-4410-8055-51E9839771F8}" dt="2023-04-24T05:47:30.592" v="8737" actId="478"/>
          <ac:spMkLst>
            <pc:docMk/>
            <pc:sldMk cId="3647291273" sldId="1182"/>
            <ac:spMk id="50" creationId="{703DBA91-B9F4-FFF9-DF86-61B8604DE7C5}"/>
          </ac:spMkLst>
        </pc:spChg>
        <pc:spChg chg="add mod">
          <ac:chgData name="Siegbert Rudolph" userId="2af4d44886c067cc" providerId="LiveId" clId="{C6BCCB6F-3D1A-4410-8055-51E9839771F8}" dt="2023-04-24T05:47:40.066" v="8740"/>
          <ac:spMkLst>
            <pc:docMk/>
            <pc:sldMk cId="3647291273" sldId="1182"/>
            <ac:spMk id="51" creationId="{78CCBF2D-F20B-68BD-3187-857B19CE1E33}"/>
          </ac:spMkLst>
        </pc:spChg>
        <pc:spChg chg="del">
          <ac:chgData name="Siegbert Rudolph" userId="2af4d44886c067cc" providerId="LiveId" clId="{C6BCCB6F-3D1A-4410-8055-51E9839771F8}" dt="2023-04-24T05:34:51.492" v="8682" actId="478"/>
          <ac:spMkLst>
            <pc:docMk/>
            <pc:sldMk cId="3647291273" sldId="1182"/>
            <ac:spMk id="52" creationId="{EBDB8D54-4EF8-4C9E-9B11-B46195961639}"/>
          </ac:spMkLst>
        </pc:spChg>
        <pc:spChg chg="add del mod">
          <ac:chgData name="Siegbert Rudolph" userId="2af4d44886c067cc" providerId="LiveId" clId="{C6BCCB6F-3D1A-4410-8055-51E9839771F8}" dt="2023-04-24T05:47:44.670" v="8741" actId="478"/>
          <ac:spMkLst>
            <pc:docMk/>
            <pc:sldMk cId="3647291273" sldId="1182"/>
            <ac:spMk id="53" creationId="{F3DB5E9D-C8A6-5B38-F3E3-76AA326650EF}"/>
          </ac:spMkLst>
        </pc:spChg>
        <pc:spChg chg="add del mod">
          <ac:chgData name="Siegbert Rudolph" userId="2af4d44886c067cc" providerId="LiveId" clId="{C6BCCB6F-3D1A-4410-8055-51E9839771F8}" dt="2023-04-24T05:47:44.670" v="8741" actId="478"/>
          <ac:spMkLst>
            <pc:docMk/>
            <pc:sldMk cId="3647291273" sldId="1182"/>
            <ac:spMk id="54" creationId="{280A7BE1-7DCA-22FA-2F4C-29F1C1CAF5DE}"/>
          </ac:spMkLst>
        </pc:spChg>
        <pc:spChg chg="add del mod">
          <ac:chgData name="Siegbert Rudolph" userId="2af4d44886c067cc" providerId="LiveId" clId="{C6BCCB6F-3D1A-4410-8055-51E9839771F8}" dt="2023-04-24T05:47:44.670" v="8741" actId="478"/>
          <ac:spMkLst>
            <pc:docMk/>
            <pc:sldMk cId="3647291273" sldId="1182"/>
            <ac:spMk id="55" creationId="{520AFDD1-2B7B-F73A-E3FC-317FF809B3B8}"/>
          </ac:spMkLst>
        </pc:spChg>
        <pc:spChg chg="add del mod">
          <ac:chgData name="Siegbert Rudolph" userId="2af4d44886c067cc" providerId="LiveId" clId="{C6BCCB6F-3D1A-4410-8055-51E9839771F8}" dt="2023-04-24T05:47:49.802" v="8742" actId="478"/>
          <ac:spMkLst>
            <pc:docMk/>
            <pc:sldMk cId="3647291273" sldId="1182"/>
            <ac:spMk id="56" creationId="{0EE719F9-B945-7240-57B1-8DE78FF1D93B}"/>
          </ac:spMkLst>
        </pc:spChg>
        <pc:spChg chg="add mod">
          <ac:chgData name="Siegbert Rudolph" userId="2af4d44886c067cc" providerId="LiveId" clId="{C6BCCB6F-3D1A-4410-8055-51E9839771F8}" dt="2023-04-24T05:47:40.066" v="8740"/>
          <ac:spMkLst>
            <pc:docMk/>
            <pc:sldMk cId="3647291273" sldId="1182"/>
            <ac:spMk id="57" creationId="{E6ED15A3-BBCA-E54C-319C-99224CB9D303}"/>
          </ac:spMkLst>
        </pc:spChg>
        <pc:spChg chg="del">
          <ac:chgData name="Siegbert Rudolph" userId="2af4d44886c067cc" providerId="LiveId" clId="{C6BCCB6F-3D1A-4410-8055-51E9839771F8}" dt="2023-04-24T05:34:51.492" v="8682" actId="478"/>
          <ac:spMkLst>
            <pc:docMk/>
            <pc:sldMk cId="3647291273" sldId="1182"/>
            <ac:spMk id="58" creationId="{87E12607-4B86-BA76-23F9-B0505B52D83E}"/>
          </ac:spMkLst>
        </pc:spChg>
        <pc:spChg chg="add del mod">
          <ac:chgData name="Siegbert Rudolph" userId="2af4d44886c067cc" providerId="LiveId" clId="{C6BCCB6F-3D1A-4410-8055-51E9839771F8}" dt="2023-04-24T05:47:44.670" v="8741" actId="478"/>
          <ac:spMkLst>
            <pc:docMk/>
            <pc:sldMk cId="3647291273" sldId="1182"/>
            <ac:spMk id="59" creationId="{326830D2-1926-F65B-E8D2-3BFC6F9474AF}"/>
          </ac:spMkLst>
        </pc:spChg>
        <pc:spChg chg="add del mod">
          <ac:chgData name="Siegbert Rudolph" userId="2af4d44886c067cc" providerId="LiveId" clId="{C6BCCB6F-3D1A-4410-8055-51E9839771F8}" dt="2023-04-24T05:47:44.670" v="8741" actId="478"/>
          <ac:spMkLst>
            <pc:docMk/>
            <pc:sldMk cId="3647291273" sldId="1182"/>
            <ac:spMk id="61" creationId="{3BA4CE71-49B8-C80A-D411-79F5CE7C9C8E}"/>
          </ac:spMkLst>
        </pc:spChg>
        <pc:spChg chg="add del mod">
          <ac:chgData name="Siegbert Rudolph" userId="2af4d44886c067cc" providerId="LiveId" clId="{C6BCCB6F-3D1A-4410-8055-51E9839771F8}" dt="2023-04-24T05:47:44.670" v="8741" actId="478"/>
          <ac:spMkLst>
            <pc:docMk/>
            <pc:sldMk cId="3647291273" sldId="1182"/>
            <ac:spMk id="62" creationId="{A0CB24F8-B698-5BFE-FA12-52660E06F714}"/>
          </ac:spMkLst>
        </pc:spChg>
        <pc:spChg chg="add del mod">
          <ac:chgData name="Siegbert Rudolph" userId="2af4d44886c067cc" providerId="LiveId" clId="{C6BCCB6F-3D1A-4410-8055-51E9839771F8}" dt="2023-04-24T05:47:44.670" v="8741" actId="478"/>
          <ac:spMkLst>
            <pc:docMk/>
            <pc:sldMk cId="3647291273" sldId="1182"/>
            <ac:spMk id="63" creationId="{4EA8FEA4-7F10-5DC2-633B-3947A1329D38}"/>
          </ac:spMkLst>
        </pc:spChg>
        <pc:spChg chg="add del mod">
          <ac:chgData name="Siegbert Rudolph" userId="2af4d44886c067cc" providerId="LiveId" clId="{C6BCCB6F-3D1A-4410-8055-51E9839771F8}" dt="2023-04-24T05:47:44.670" v="8741" actId="478"/>
          <ac:spMkLst>
            <pc:docMk/>
            <pc:sldMk cId="3647291273" sldId="1182"/>
            <ac:spMk id="65" creationId="{2403A313-D2EB-CE65-F6EC-21FC8CCC873F}"/>
          </ac:spMkLst>
        </pc:spChg>
        <pc:spChg chg="add del mod">
          <ac:chgData name="Siegbert Rudolph" userId="2af4d44886c067cc" providerId="LiveId" clId="{C6BCCB6F-3D1A-4410-8055-51E9839771F8}" dt="2023-04-24T05:47:44.670" v="8741" actId="478"/>
          <ac:spMkLst>
            <pc:docMk/>
            <pc:sldMk cId="3647291273" sldId="1182"/>
            <ac:spMk id="66" creationId="{80467528-2E33-E79F-8C3C-87D0E0E399D5}"/>
          </ac:spMkLst>
        </pc:spChg>
        <pc:spChg chg="add del mod">
          <ac:chgData name="Siegbert Rudolph" userId="2af4d44886c067cc" providerId="LiveId" clId="{C6BCCB6F-3D1A-4410-8055-51E9839771F8}" dt="2023-04-24T05:47:49.802" v="8742" actId="478"/>
          <ac:spMkLst>
            <pc:docMk/>
            <pc:sldMk cId="3647291273" sldId="1182"/>
            <ac:spMk id="67" creationId="{716D894B-E535-3819-E2C1-8B6970A2A46B}"/>
          </ac:spMkLst>
        </pc:spChg>
        <pc:spChg chg="add del mod">
          <ac:chgData name="Siegbert Rudolph" userId="2af4d44886c067cc" providerId="LiveId" clId="{C6BCCB6F-3D1A-4410-8055-51E9839771F8}" dt="2023-04-24T05:47:44.670" v="8741" actId="478"/>
          <ac:spMkLst>
            <pc:docMk/>
            <pc:sldMk cId="3647291273" sldId="1182"/>
            <ac:spMk id="68" creationId="{2F3874BA-AACC-231F-E343-7EC79EC4BE51}"/>
          </ac:spMkLst>
        </pc:spChg>
        <pc:spChg chg="mod">
          <ac:chgData name="Siegbert Rudolph" userId="2af4d44886c067cc" providerId="LiveId" clId="{C6BCCB6F-3D1A-4410-8055-51E9839771F8}" dt="2023-04-24T05:34:59.600" v="8683" actId="554"/>
          <ac:spMkLst>
            <pc:docMk/>
            <pc:sldMk cId="3647291273" sldId="1182"/>
            <ac:spMk id="69" creationId="{9B2ED296-A29A-8895-E76B-B513AAA61054}"/>
          </ac:spMkLst>
        </pc:spChg>
        <pc:spChg chg="add del mod">
          <ac:chgData name="Siegbert Rudolph" userId="2af4d44886c067cc" providerId="LiveId" clId="{C6BCCB6F-3D1A-4410-8055-51E9839771F8}" dt="2023-04-24T05:47:44.670" v="8741" actId="478"/>
          <ac:spMkLst>
            <pc:docMk/>
            <pc:sldMk cId="3647291273" sldId="1182"/>
            <ac:spMk id="70" creationId="{FCA182A4-8658-48A8-8F4A-ED75CF52198F}"/>
          </ac:spMkLst>
        </pc:spChg>
        <pc:spChg chg="add del mod">
          <ac:chgData name="Siegbert Rudolph" userId="2af4d44886c067cc" providerId="LiveId" clId="{C6BCCB6F-3D1A-4410-8055-51E9839771F8}" dt="2023-04-24T05:47:44.670" v="8741" actId="478"/>
          <ac:spMkLst>
            <pc:docMk/>
            <pc:sldMk cId="3647291273" sldId="1182"/>
            <ac:spMk id="71" creationId="{0A9D1854-A4DB-0056-ED27-5F87DB5EAEDE}"/>
          </ac:spMkLst>
        </pc:spChg>
        <pc:spChg chg="mod">
          <ac:chgData name="Siegbert Rudolph" userId="2af4d44886c067cc" providerId="LiveId" clId="{C6BCCB6F-3D1A-4410-8055-51E9839771F8}" dt="2023-04-24T05:34:59.600" v="8683" actId="554"/>
          <ac:spMkLst>
            <pc:docMk/>
            <pc:sldMk cId="3647291273" sldId="1182"/>
            <ac:spMk id="73" creationId="{AE656F8A-3EDF-9FCA-2727-DB2AC75E73B3}"/>
          </ac:spMkLst>
        </pc:spChg>
        <pc:spChg chg="add del mod">
          <ac:chgData name="Siegbert Rudolph" userId="2af4d44886c067cc" providerId="LiveId" clId="{C6BCCB6F-3D1A-4410-8055-51E9839771F8}" dt="2023-04-24T05:47:44.670" v="8741" actId="478"/>
          <ac:spMkLst>
            <pc:docMk/>
            <pc:sldMk cId="3647291273" sldId="1182"/>
            <ac:spMk id="74" creationId="{1E554829-0B49-73D5-011A-8F34A3AE791D}"/>
          </ac:spMkLst>
        </pc:spChg>
        <pc:spChg chg="add del mod">
          <ac:chgData name="Siegbert Rudolph" userId="2af4d44886c067cc" providerId="LiveId" clId="{C6BCCB6F-3D1A-4410-8055-51E9839771F8}" dt="2023-04-24T05:47:49.802" v="8742" actId="478"/>
          <ac:spMkLst>
            <pc:docMk/>
            <pc:sldMk cId="3647291273" sldId="1182"/>
            <ac:spMk id="75" creationId="{A96DCD74-FB82-39D3-8F31-E3ED94EB8774}"/>
          </ac:spMkLst>
        </pc:spChg>
        <pc:spChg chg="add del mod">
          <ac:chgData name="Siegbert Rudolph" userId="2af4d44886c067cc" providerId="LiveId" clId="{C6BCCB6F-3D1A-4410-8055-51E9839771F8}" dt="2023-04-24T05:47:44.670" v="8741" actId="478"/>
          <ac:spMkLst>
            <pc:docMk/>
            <pc:sldMk cId="3647291273" sldId="1182"/>
            <ac:spMk id="76" creationId="{DD72A3F5-AF55-913C-5524-7C7A2EE8A7F7}"/>
          </ac:spMkLst>
        </pc:spChg>
        <pc:spChg chg="add mod">
          <ac:chgData name="Siegbert Rudolph" userId="2af4d44886c067cc" providerId="LiveId" clId="{C6BCCB6F-3D1A-4410-8055-51E9839771F8}" dt="2023-04-24T05:47:40.066" v="8740"/>
          <ac:spMkLst>
            <pc:docMk/>
            <pc:sldMk cId="3647291273" sldId="1182"/>
            <ac:spMk id="77" creationId="{09421DDB-976A-F681-A5F3-BA9F43A6367D}"/>
          </ac:spMkLst>
        </pc:spChg>
        <pc:spChg chg="add del mod">
          <ac:chgData name="Siegbert Rudolph" userId="2af4d44886c067cc" providerId="LiveId" clId="{C6BCCB6F-3D1A-4410-8055-51E9839771F8}" dt="2023-04-24T05:47:44.670" v="8741" actId="478"/>
          <ac:spMkLst>
            <pc:docMk/>
            <pc:sldMk cId="3647291273" sldId="1182"/>
            <ac:spMk id="78" creationId="{D1AD8FE2-0617-243A-E5E0-56D2059D9BF8}"/>
          </ac:spMkLst>
        </pc:spChg>
        <pc:spChg chg="add del mod">
          <ac:chgData name="Siegbert Rudolph" userId="2af4d44886c067cc" providerId="LiveId" clId="{C6BCCB6F-3D1A-4410-8055-51E9839771F8}" dt="2023-04-24T05:47:44.670" v="8741" actId="478"/>
          <ac:spMkLst>
            <pc:docMk/>
            <pc:sldMk cId="3647291273" sldId="1182"/>
            <ac:spMk id="79" creationId="{06297F44-F711-1DD9-040F-03634D0C9471}"/>
          </ac:spMkLst>
        </pc:spChg>
        <pc:spChg chg="add del mod">
          <ac:chgData name="Siegbert Rudolph" userId="2af4d44886c067cc" providerId="LiveId" clId="{C6BCCB6F-3D1A-4410-8055-51E9839771F8}" dt="2023-04-24T05:47:44.670" v="8741" actId="478"/>
          <ac:spMkLst>
            <pc:docMk/>
            <pc:sldMk cId="3647291273" sldId="1182"/>
            <ac:spMk id="81" creationId="{996B8DF4-BD81-1D09-E60D-02D048E5DC1C}"/>
          </ac:spMkLst>
        </pc:spChg>
        <pc:spChg chg="add mod">
          <ac:chgData name="Siegbert Rudolph" userId="2af4d44886c067cc" providerId="LiveId" clId="{C6BCCB6F-3D1A-4410-8055-51E9839771F8}" dt="2023-04-24T05:47:40.066" v="8740"/>
          <ac:spMkLst>
            <pc:docMk/>
            <pc:sldMk cId="3647291273" sldId="1182"/>
            <ac:spMk id="82" creationId="{C11F9CBD-6078-257C-A047-8B7E1E51F5A5}"/>
          </ac:spMkLst>
        </pc:spChg>
        <pc:spChg chg="add del mod">
          <ac:chgData name="Siegbert Rudolph" userId="2af4d44886c067cc" providerId="LiveId" clId="{C6BCCB6F-3D1A-4410-8055-51E9839771F8}" dt="2023-04-24T05:47:44.670" v="8741" actId="478"/>
          <ac:spMkLst>
            <pc:docMk/>
            <pc:sldMk cId="3647291273" sldId="1182"/>
            <ac:spMk id="83" creationId="{FE984EFB-C980-875E-4546-A3BB5EB6B105}"/>
          </ac:spMkLst>
        </pc:spChg>
        <pc:spChg chg="add del mod">
          <ac:chgData name="Siegbert Rudolph" userId="2af4d44886c067cc" providerId="LiveId" clId="{C6BCCB6F-3D1A-4410-8055-51E9839771F8}" dt="2023-04-24T05:47:44.670" v="8741" actId="478"/>
          <ac:spMkLst>
            <pc:docMk/>
            <pc:sldMk cId="3647291273" sldId="1182"/>
            <ac:spMk id="84" creationId="{9B68ADE8-84FF-DA23-157B-41BEEBB3F05E}"/>
          </ac:spMkLst>
        </pc:spChg>
        <pc:spChg chg="add del mod">
          <ac:chgData name="Siegbert Rudolph" userId="2af4d44886c067cc" providerId="LiveId" clId="{C6BCCB6F-3D1A-4410-8055-51E9839771F8}" dt="2023-04-24T05:47:44.670" v="8741" actId="478"/>
          <ac:spMkLst>
            <pc:docMk/>
            <pc:sldMk cId="3647291273" sldId="1182"/>
            <ac:spMk id="85" creationId="{E5CA41B8-DD3B-9242-EBA4-890BD457C4E1}"/>
          </ac:spMkLst>
        </pc:spChg>
        <pc:spChg chg="add del mod">
          <ac:chgData name="Siegbert Rudolph" userId="2af4d44886c067cc" providerId="LiveId" clId="{C6BCCB6F-3D1A-4410-8055-51E9839771F8}" dt="2023-04-24T05:47:56.966" v="8743" actId="478"/>
          <ac:spMkLst>
            <pc:docMk/>
            <pc:sldMk cId="3647291273" sldId="1182"/>
            <ac:spMk id="86" creationId="{621EAEFF-9FE3-046D-10D8-EF2C58D2064E}"/>
          </ac:spMkLst>
        </pc:spChg>
        <pc:spChg chg="add del mod">
          <ac:chgData name="Siegbert Rudolph" userId="2af4d44886c067cc" providerId="LiveId" clId="{C6BCCB6F-3D1A-4410-8055-51E9839771F8}" dt="2023-04-24T05:47:44.670" v="8741" actId="478"/>
          <ac:spMkLst>
            <pc:docMk/>
            <pc:sldMk cId="3647291273" sldId="1182"/>
            <ac:spMk id="87" creationId="{DBC2125B-D5EA-215A-60AC-60FE9759D40A}"/>
          </ac:spMkLst>
        </pc:spChg>
        <pc:spChg chg="mod">
          <ac:chgData name="Siegbert Rudolph" userId="2af4d44886c067cc" providerId="LiveId" clId="{C6BCCB6F-3D1A-4410-8055-51E9839771F8}" dt="2023-04-24T05:34:59.600" v="8683" actId="554"/>
          <ac:spMkLst>
            <pc:docMk/>
            <pc:sldMk cId="3647291273" sldId="1182"/>
            <ac:spMk id="88" creationId="{934AC1C1-C1E1-E2C9-0BFA-01DFE3CB3DCB}"/>
          </ac:spMkLst>
        </pc:spChg>
        <pc:spChg chg="mod">
          <ac:chgData name="Siegbert Rudolph" userId="2af4d44886c067cc" providerId="LiveId" clId="{C6BCCB6F-3D1A-4410-8055-51E9839771F8}" dt="2023-04-24T05:34:59.600" v="8683" actId="554"/>
          <ac:spMkLst>
            <pc:docMk/>
            <pc:sldMk cId="3647291273" sldId="1182"/>
            <ac:spMk id="89" creationId="{D006416F-BBCC-FF57-6117-48EF83C9B99F}"/>
          </ac:spMkLst>
        </pc:spChg>
        <pc:spChg chg="add del mod">
          <ac:chgData name="Siegbert Rudolph" userId="2af4d44886c067cc" providerId="LiveId" clId="{C6BCCB6F-3D1A-4410-8055-51E9839771F8}" dt="2023-04-24T05:47:44.670" v="8741" actId="478"/>
          <ac:spMkLst>
            <pc:docMk/>
            <pc:sldMk cId="3647291273" sldId="1182"/>
            <ac:spMk id="90" creationId="{8616667A-8630-3591-44D4-29B66D4E02D4}"/>
          </ac:spMkLst>
        </pc:spChg>
        <pc:spChg chg="add del mod">
          <ac:chgData name="Siegbert Rudolph" userId="2af4d44886c067cc" providerId="LiveId" clId="{C6BCCB6F-3D1A-4410-8055-51E9839771F8}" dt="2023-04-24T05:47:44.670" v="8741" actId="478"/>
          <ac:spMkLst>
            <pc:docMk/>
            <pc:sldMk cId="3647291273" sldId="1182"/>
            <ac:spMk id="91" creationId="{F266CE79-8478-2C26-1FF4-DD0393569503}"/>
          </ac:spMkLst>
        </pc:spChg>
        <pc:spChg chg="add del mod">
          <ac:chgData name="Siegbert Rudolph" userId="2af4d44886c067cc" providerId="LiveId" clId="{C6BCCB6F-3D1A-4410-8055-51E9839771F8}" dt="2023-04-24T05:47:44.670" v="8741" actId="478"/>
          <ac:spMkLst>
            <pc:docMk/>
            <pc:sldMk cId="3647291273" sldId="1182"/>
            <ac:spMk id="92" creationId="{29953709-B1F5-81A6-B5B4-73573E80BBB2}"/>
          </ac:spMkLst>
        </pc:spChg>
        <pc:spChg chg="add del mod">
          <ac:chgData name="Siegbert Rudolph" userId="2af4d44886c067cc" providerId="LiveId" clId="{C6BCCB6F-3D1A-4410-8055-51E9839771F8}" dt="2023-04-24T05:47:56.966" v="8743" actId="478"/>
          <ac:spMkLst>
            <pc:docMk/>
            <pc:sldMk cId="3647291273" sldId="1182"/>
            <ac:spMk id="96" creationId="{38E7935D-DCD9-53F0-0625-109638E0EBBF}"/>
          </ac:spMkLst>
        </pc:spChg>
        <pc:spChg chg="add del mod">
          <ac:chgData name="Siegbert Rudolph" userId="2af4d44886c067cc" providerId="LiveId" clId="{C6BCCB6F-3D1A-4410-8055-51E9839771F8}" dt="2023-04-24T05:47:44.670" v="8741" actId="478"/>
          <ac:spMkLst>
            <pc:docMk/>
            <pc:sldMk cId="3647291273" sldId="1182"/>
            <ac:spMk id="97" creationId="{52A57E44-41E7-0879-54B5-C283284502D0}"/>
          </ac:spMkLst>
        </pc:spChg>
        <pc:spChg chg="mod">
          <ac:chgData name="Siegbert Rudolph" userId="2af4d44886c067cc" providerId="LiveId" clId="{C6BCCB6F-3D1A-4410-8055-51E9839771F8}" dt="2023-04-24T05:34:59.600" v="8683" actId="554"/>
          <ac:spMkLst>
            <pc:docMk/>
            <pc:sldMk cId="3647291273" sldId="1182"/>
            <ac:spMk id="105" creationId="{78260897-BEF9-0CC7-94B4-E48185481C62}"/>
          </ac:spMkLst>
        </pc:spChg>
        <pc:spChg chg="mod">
          <ac:chgData name="Siegbert Rudolph" userId="2af4d44886c067cc" providerId="LiveId" clId="{C6BCCB6F-3D1A-4410-8055-51E9839771F8}" dt="2023-04-24T05:34:59.600" v="8683" actId="554"/>
          <ac:spMkLst>
            <pc:docMk/>
            <pc:sldMk cId="3647291273" sldId="1182"/>
            <ac:spMk id="137" creationId="{C4046800-C420-7025-23A9-C577DFDBEC07}"/>
          </ac:spMkLst>
        </pc:spChg>
        <pc:spChg chg="mod">
          <ac:chgData name="Siegbert Rudolph" userId="2af4d44886c067cc" providerId="LiveId" clId="{C6BCCB6F-3D1A-4410-8055-51E9839771F8}" dt="2023-04-24T05:34:59.600" v="8683" actId="554"/>
          <ac:spMkLst>
            <pc:docMk/>
            <pc:sldMk cId="3647291273" sldId="1182"/>
            <ac:spMk id="138" creationId="{AFF301B5-ED24-9EF3-CDEC-F96FA11B77FB}"/>
          </ac:spMkLst>
        </pc:spChg>
        <pc:spChg chg="mod">
          <ac:chgData name="Siegbert Rudolph" userId="2af4d44886c067cc" providerId="LiveId" clId="{C6BCCB6F-3D1A-4410-8055-51E9839771F8}" dt="2023-04-24T05:34:59.600" v="8683" actId="554"/>
          <ac:spMkLst>
            <pc:docMk/>
            <pc:sldMk cId="3647291273" sldId="1182"/>
            <ac:spMk id="148" creationId="{8E602C1E-010E-7D89-A246-81EDEFABA228}"/>
          </ac:spMkLst>
        </pc:spChg>
        <pc:picChg chg="add del mod">
          <ac:chgData name="Siegbert Rudolph" userId="2af4d44886c067cc" providerId="LiveId" clId="{C6BCCB6F-3D1A-4410-8055-51E9839771F8}" dt="2023-04-24T05:32:54.669" v="8658"/>
          <ac:picMkLst>
            <pc:docMk/>
            <pc:sldMk cId="3647291273" sldId="1182"/>
            <ac:picMk id="13" creationId="{45CE2ED1-04FB-F655-E82D-A90E3ECC429D}"/>
          </ac:picMkLst>
        </pc:picChg>
        <pc:picChg chg="add del mod">
          <ac:chgData name="Siegbert Rudolph" userId="2af4d44886c067cc" providerId="LiveId" clId="{C6BCCB6F-3D1A-4410-8055-51E9839771F8}" dt="2023-04-24T05:34:37.677" v="8679" actId="478"/>
          <ac:picMkLst>
            <pc:docMk/>
            <pc:sldMk cId="3647291273" sldId="1182"/>
            <ac:picMk id="31" creationId="{A0CDDD2F-E237-EFDC-D1E2-0D8BD7398BBF}"/>
          </ac:picMkLst>
        </pc:picChg>
        <pc:picChg chg="add del mod">
          <ac:chgData name="Siegbert Rudolph" userId="2af4d44886c067cc" providerId="LiveId" clId="{C6BCCB6F-3D1A-4410-8055-51E9839771F8}" dt="2023-04-24T05:34:41.803" v="8680" actId="478"/>
          <ac:picMkLst>
            <pc:docMk/>
            <pc:sldMk cId="3647291273" sldId="1182"/>
            <ac:picMk id="42" creationId="{A5643777-1146-D744-5608-986C7D0BD597}"/>
          </ac:picMkLst>
        </pc:picChg>
        <pc:picChg chg="add del mod">
          <ac:chgData name="Siegbert Rudolph" userId="2af4d44886c067cc" providerId="LiveId" clId="{C6BCCB6F-3D1A-4410-8055-51E9839771F8}" dt="2023-04-24T05:34:47.480" v="8681" actId="478"/>
          <ac:picMkLst>
            <pc:docMk/>
            <pc:sldMk cId="3647291273" sldId="1182"/>
            <ac:picMk id="49" creationId="{F4A87C7B-B3BD-07FA-282C-12F6D4D2FB08}"/>
          </ac:picMkLst>
        </pc:picChg>
        <pc:picChg chg="add del mod">
          <ac:chgData name="Siegbert Rudolph" userId="2af4d44886c067cc" providerId="LiveId" clId="{C6BCCB6F-3D1A-4410-8055-51E9839771F8}" dt="2023-04-24T05:47:49.802" v="8742" actId="478"/>
          <ac:picMkLst>
            <pc:docMk/>
            <pc:sldMk cId="3647291273" sldId="1182"/>
            <ac:picMk id="60" creationId="{37E04E61-04F1-7671-45F1-E890ED3C8534}"/>
          </ac:picMkLst>
        </pc:picChg>
        <pc:picChg chg="add del mod">
          <ac:chgData name="Siegbert Rudolph" userId="2af4d44886c067cc" providerId="LiveId" clId="{C6BCCB6F-3D1A-4410-8055-51E9839771F8}" dt="2023-04-24T05:47:44.670" v="8741" actId="478"/>
          <ac:picMkLst>
            <pc:docMk/>
            <pc:sldMk cId="3647291273" sldId="1182"/>
            <ac:picMk id="93" creationId="{E0B97F3C-74EA-E245-7BB3-8D59DD1E24B2}"/>
          </ac:picMkLst>
        </pc:picChg>
        <pc:picChg chg="add del mod">
          <ac:chgData name="Siegbert Rudolph" userId="2af4d44886c067cc" providerId="LiveId" clId="{C6BCCB6F-3D1A-4410-8055-51E9839771F8}" dt="2023-04-24T05:47:56.966" v="8743" actId="478"/>
          <ac:picMkLst>
            <pc:docMk/>
            <pc:sldMk cId="3647291273" sldId="1182"/>
            <ac:picMk id="94" creationId="{BC41228F-A2EC-8276-6F70-E6B7872223D9}"/>
          </ac:picMkLst>
        </pc:picChg>
      </pc:sldChg>
      <pc:sldChg chg="addSp delSp modSp">
        <pc:chgData name="Siegbert Rudolph" userId="2af4d44886c067cc" providerId="LiveId" clId="{C6BCCB6F-3D1A-4410-8055-51E9839771F8}" dt="2023-04-24T05:36:31.594" v="8695" actId="1037"/>
        <pc:sldMkLst>
          <pc:docMk/>
          <pc:sldMk cId="2816216867" sldId="1183"/>
        </pc:sldMkLst>
        <pc:spChg chg="add del mod">
          <ac:chgData name="Siegbert Rudolph" userId="2af4d44886c067cc" providerId="LiveId" clId="{C6BCCB6F-3D1A-4410-8055-51E9839771F8}" dt="2023-04-24T05:35:42.747" v="8689" actId="478"/>
          <ac:spMkLst>
            <pc:docMk/>
            <pc:sldMk cId="2816216867" sldId="1183"/>
            <ac:spMk id="2" creationId="{F9B59391-0C3C-D508-A7C8-998982F03735}"/>
          </ac:spMkLst>
        </pc:spChg>
        <pc:spChg chg="add del mod">
          <ac:chgData name="Siegbert Rudolph" userId="2af4d44886c067cc" providerId="LiveId" clId="{C6BCCB6F-3D1A-4410-8055-51E9839771F8}" dt="2023-04-24T05:35:42.747" v="8689" actId="478"/>
          <ac:spMkLst>
            <pc:docMk/>
            <pc:sldMk cId="2816216867" sldId="1183"/>
            <ac:spMk id="4" creationId="{FCE74CFD-0DCC-B16C-D241-60FB1579699C}"/>
          </ac:spMkLst>
        </pc:spChg>
        <pc:spChg chg="add del mod">
          <ac:chgData name="Siegbert Rudolph" userId="2af4d44886c067cc" providerId="LiveId" clId="{C6BCCB6F-3D1A-4410-8055-51E9839771F8}" dt="2023-04-24T05:35:42.747" v="8689" actId="478"/>
          <ac:spMkLst>
            <pc:docMk/>
            <pc:sldMk cId="2816216867" sldId="1183"/>
            <ac:spMk id="5" creationId="{22017C25-23B0-61B0-80D3-27E15669DFAA}"/>
          </ac:spMkLst>
        </pc:spChg>
        <pc:spChg chg="add del mod">
          <ac:chgData name="Siegbert Rudolph" userId="2af4d44886c067cc" providerId="LiveId" clId="{C6BCCB6F-3D1A-4410-8055-51E9839771F8}" dt="2023-04-24T05:35:42.747" v="8689" actId="478"/>
          <ac:spMkLst>
            <pc:docMk/>
            <pc:sldMk cId="2816216867" sldId="1183"/>
            <ac:spMk id="7" creationId="{991E2F49-8CED-C07B-E3E6-6D9F796B9950}"/>
          </ac:spMkLst>
        </pc:spChg>
        <pc:spChg chg="add del mod">
          <ac:chgData name="Siegbert Rudolph" userId="2af4d44886c067cc" providerId="LiveId" clId="{C6BCCB6F-3D1A-4410-8055-51E9839771F8}" dt="2023-04-24T05:35:42.747" v="8689" actId="478"/>
          <ac:spMkLst>
            <pc:docMk/>
            <pc:sldMk cId="2816216867" sldId="1183"/>
            <ac:spMk id="8" creationId="{C661916C-1C50-0997-1E92-932BA074153B}"/>
          </ac:spMkLst>
        </pc:spChg>
        <pc:spChg chg="add del mod">
          <ac:chgData name="Siegbert Rudolph" userId="2af4d44886c067cc" providerId="LiveId" clId="{C6BCCB6F-3D1A-4410-8055-51E9839771F8}" dt="2023-04-24T05:35:42.747" v="8689" actId="478"/>
          <ac:spMkLst>
            <pc:docMk/>
            <pc:sldMk cId="2816216867" sldId="1183"/>
            <ac:spMk id="9" creationId="{46A8AD9B-C8D7-09B8-D16C-85508A2FE9CC}"/>
          </ac:spMkLst>
        </pc:spChg>
        <pc:spChg chg="add del mod">
          <ac:chgData name="Siegbert Rudolph" userId="2af4d44886c067cc" providerId="LiveId" clId="{C6BCCB6F-3D1A-4410-8055-51E9839771F8}" dt="2023-04-24T05:35:42.747" v="8689" actId="478"/>
          <ac:spMkLst>
            <pc:docMk/>
            <pc:sldMk cId="2816216867" sldId="1183"/>
            <ac:spMk id="10" creationId="{639D075B-252F-F3B6-34E5-87C23627F188}"/>
          </ac:spMkLst>
        </pc:spChg>
        <pc:spChg chg="add del mod">
          <ac:chgData name="Siegbert Rudolph" userId="2af4d44886c067cc" providerId="LiveId" clId="{C6BCCB6F-3D1A-4410-8055-51E9839771F8}" dt="2023-04-24T05:35:42.747" v="8689" actId="478"/>
          <ac:spMkLst>
            <pc:docMk/>
            <pc:sldMk cId="2816216867" sldId="1183"/>
            <ac:spMk id="11" creationId="{C479C6FE-C893-C99A-8487-15DE9A7A4E99}"/>
          </ac:spMkLst>
        </pc:spChg>
        <pc:spChg chg="add mod">
          <ac:chgData name="Siegbert Rudolph" userId="2af4d44886c067cc" providerId="LiveId" clId="{C6BCCB6F-3D1A-4410-8055-51E9839771F8}" dt="2023-04-24T05:35:54.522" v="8690"/>
          <ac:spMkLst>
            <pc:docMk/>
            <pc:sldMk cId="2816216867" sldId="1183"/>
            <ac:spMk id="13" creationId="{FEB5F70F-9A3F-0A95-3B44-691336B038F1}"/>
          </ac:spMkLst>
        </pc:spChg>
        <pc:spChg chg="add mod">
          <ac:chgData name="Siegbert Rudolph" userId="2af4d44886c067cc" providerId="LiveId" clId="{C6BCCB6F-3D1A-4410-8055-51E9839771F8}" dt="2023-04-24T05:35:54.522" v="8690"/>
          <ac:spMkLst>
            <pc:docMk/>
            <pc:sldMk cId="2816216867" sldId="1183"/>
            <ac:spMk id="14" creationId="{31E62B20-0F70-55E6-7574-AEDDBF6F6A9A}"/>
          </ac:spMkLst>
        </pc:spChg>
        <pc:spChg chg="add mod">
          <ac:chgData name="Siegbert Rudolph" userId="2af4d44886c067cc" providerId="LiveId" clId="{C6BCCB6F-3D1A-4410-8055-51E9839771F8}" dt="2023-04-24T05:35:54.522" v="8690"/>
          <ac:spMkLst>
            <pc:docMk/>
            <pc:sldMk cId="2816216867" sldId="1183"/>
            <ac:spMk id="15" creationId="{3587DE66-DC1A-5AA4-45EC-6464C791EB6B}"/>
          </ac:spMkLst>
        </pc:spChg>
        <pc:spChg chg="add mod">
          <ac:chgData name="Siegbert Rudolph" userId="2af4d44886c067cc" providerId="LiveId" clId="{C6BCCB6F-3D1A-4410-8055-51E9839771F8}" dt="2023-04-24T05:35:54.522" v="8690"/>
          <ac:spMkLst>
            <pc:docMk/>
            <pc:sldMk cId="2816216867" sldId="1183"/>
            <ac:spMk id="16" creationId="{ABE7A27E-0F2C-E50F-F9CA-7148AAD2ECA1}"/>
          </ac:spMkLst>
        </pc:spChg>
        <pc:spChg chg="add mod">
          <ac:chgData name="Siegbert Rudolph" userId="2af4d44886c067cc" providerId="LiveId" clId="{C6BCCB6F-3D1A-4410-8055-51E9839771F8}" dt="2023-04-24T05:35:54.522" v="8690"/>
          <ac:spMkLst>
            <pc:docMk/>
            <pc:sldMk cId="2816216867" sldId="1183"/>
            <ac:spMk id="17" creationId="{266F4C42-6E79-2092-AA97-B0BFFF036356}"/>
          </ac:spMkLst>
        </pc:spChg>
        <pc:spChg chg="add mod">
          <ac:chgData name="Siegbert Rudolph" userId="2af4d44886c067cc" providerId="LiveId" clId="{C6BCCB6F-3D1A-4410-8055-51E9839771F8}" dt="2023-04-24T05:35:54.522" v="8690"/>
          <ac:spMkLst>
            <pc:docMk/>
            <pc:sldMk cId="2816216867" sldId="1183"/>
            <ac:spMk id="18" creationId="{6C332AEA-687F-67FB-A62D-3F93370A82D8}"/>
          </ac:spMkLst>
        </pc:spChg>
        <pc:spChg chg="add mod">
          <ac:chgData name="Siegbert Rudolph" userId="2af4d44886c067cc" providerId="LiveId" clId="{C6BCCB6F-3D1A-4410-8055-51E9839771F8}" dt="2023-04-24T05:35:54.522" v="8690"/>
          <ac:spMkLst>
            <pc:docMk/>
            <pc:sldMk cId="2816216867" sldId="1183"/>
            <ac:spMk id="19" creationId="{BD15D366-D401-5FBD-923A-25AE1DF04F6A}"/>
          </ac:spMkLst>
        </pc:spChg>
        <pc:spChg chg="add mod">
          <ac:chgData name="Siegbert Rudolph" userId="2af4d44886c067cc" providerId="LiveId" clId="{C6BCCB6F-3D1A-4410-8055-51E9839771F8}" dt="2023-04-24T05:35:54.522" v="8690"/>
          <ac:spMkLst>
            <pc:docMk/>
            <pc:sldMk cId="2816216867" sldId="1183"/>
            <ac:spMk id="20" creationId="{C5128DB6-BE84-7838-A881-5784DDE32826}"/>
          </ac:spMkLst>
        </pc:spChg>
        <pc:spChg chg="add mod">
          <ac:chgData name="Siegbert Rudolph" userId="2af4d44886c067cc" providerId="LiveId" clId="{C6BCCB6F-3D1A-4410-8055-51E9839771F8}" dt="2023-04-24T05:35:54.522" v="8690"/>
          <ac:spMkLst>
            <pc:docMk/>
            <pc:sldMk cId="2816216867" sldId="1183"/>
            <ac:spMk id="21" creationId="{8832A681-F906-3BE9-433E-20728E9209FD}"/>
          </ac:spMkLst>
        </pc:spChg>
        <pc:spChg chg="add mod">
          <ac:chgData name="Siegbert Rudolph" userId="2af4d44886c067cc" providerId="LiveId" clId="{C6BCCB6F-3D1A-4410-8055-51E9839771F8}" dt="2023-04-24T05:35:54.522" v="8690"/>
          <ac:spMkLst>
            <pc:docMk/>
            <pc:sldMk cId="2816216867" sldId="1183"/>
            <ac:spMk id="22" creationId="{47E0DE0C-FA82-F6BF-0468-57960D4F38A2}"/>
          </ac:spMkLst>
        </pc:spChg>
        <pc:spChg chg="add mod">
          <ac:chgData name="Siegbert Rudolph" userId="2af4d44886c067cc" providerId="LiveId" clId="{C6BCCB6F-3D1A-4410-8055-51E9839771F8}" dt="2023-04-24T05:35:54.522" v="8690"/>
          <ac:spMkLst>
            <pc:docMk/>
            <pc:sldMk cId="2816216867" sldId="1183"/>
            <ac:spMk id="23" creationId="{E3DDDB6B-3135-E488-C1AE-4110A1094A98}"/>
          </ac:spMkLst>
        </pc:spChg>
        <pc:spChg chg="add mod">
          <ac:chgData name="Siegbert Rudolph" userId="2af4d44886c067cc" providerId="LiveId" clId="{C6BCCB6F-3D1A-4410-8055-51E9839771F8}" dt="2023-04-24T05:35:54.522" v="8690"/>
          <ac:spMkLst>
            <pc:docMk/>
            <pc:sldMk cId="2816216867" sldId="1183"/>
            <ac:spMk id="24" creationId="{FFA5666F-BCE6-99AD-F8C9-D1431D74D96A}"/>
          </ac:spMkLst>
        </pc:spChg>
        <pc:spChg chg="add mod">
          <ac:chgData name="Siegbert Rudolph" userId="2af4d44886c067cc" providerId="LiveId" clId="{C6BCCB6F-3D1A-4410-8055-51E9839771F8}" dt="2023-04-24T05:35:54.522" v="8690"/>
          <ac:spMkLst>
            <pc:docMk/>
            <pc:sldMk cId="2816216867" sldId="1183"/>
            <ac:spMk id="25" creationId="{5453715F-5894-00C4-2C5F-3D32CE487505}"/>
          </ac:spMkLst>
        </pc:spChg>
        <pc:spChg chg="add del">
          <ac:chgData name="Siegbert Rudolph" userId="2af4d44886c067cc" providerId="LiveId" clId="{C6BCCB6F-3D1A-4410-8055-51E9839771F8}" dt="2023-04-24T05:35:31.683" v="8686" actId="478"/>
          <ac:spMkLst>
            <pc:docMk/>
            <pc:sldMk cId="2816216867" sldId="1183"/>
            <ac:spMk id="81" creationId="{6CF37589-D2F3-AAAC-7A81-3F6AAF521C93}"/>
          </ac:spMkLst>
        </pc:spChg>
        <pc:spChg chg="add del">
          <ac:chgData name="Siegbert Rudolph" userId="2af4d44886c067cc" providerId="LiveId" clId="{C6BCCB6F-3D1A-4410-8055-51E9839771F8}" dt="2023-04-24T05:35:31.683" v="8686" actId="478"/>
          <ac:spMkLst>
            <pc:docMk/>
            <pc:sldMk cId="2816216867" sldId="1183"/>
            <ac:spMk id="82" creationId="{30F4733F-C54B-BB6E-D733-A9C72C3A4C99}"/>
          </ac:spMkLst>
        </pc:spChg>
        <pc:spChg chg="add del">
          <ac:chgData name="Siegbert Rudolph" userId="2af4d44886c067cc" providerId="LiveId" clId="{C6BCCB6F-3D1A-4410-8055-51E9839771F8}" dt="2023-04-24T05:35:37.474" v="8687" actId="478"/>
          <ac:spMkLst>
            <pc:docMk/>
            <pc:sldMk cId="2816216867" sldId="1183"/>
            <ac:spMk id="84" creationId="{0DE8E31A-3CCA-5156-1A23-00710330DDDA}"/>
          </ac:spMkLst>
        </pc:spChg>
        <pc:spChg chg="add del">
          <ac:chgData name="Siegbert Rudolph" userId="2af4d44886c067cc" providerId="LiveId" clId="{C6BCCB6F-3D1A-4410-8055-51E9839771F8}" dt="2023-04-24T05:35:37.474" v="8687" actId="478"/>
          <ac:spMkLst>
            <pc:docMk/>
            <pc:sldMk cId="2816216867" sldId="1183"/>
            <ac:spMk id="115" creationId="{EBE7C569-CF0A-4FDE-13B7-410FAD6576FA}"/>
          </ac:spMkLst>
        </pc:spChg>
        <pc:spChg chg="add del">
          <ac:chgData name="Siegbert Rudolph" userId="2af4d44886c067cc" providerId="LiveId" clId="{C6BCCB6F-3D1A-4410-8055-51E9839771F8}" dt="2023-04-24T05:35:37.474" v="8687" actId="478"/>
          <ac:spMkLst>
            <pc:docMk/>
            <pc:sldMk cId="2816216867" sldId="1183"/>
            <ac:spMk id="116" creationId="{6D595E70-C32F-3FAD-223E-D18121E5E903}"/>
          </ac:spMkLst>
        </pc:spChg>
        <pc:spChg chg="add del">
          <ac:chgData name="Siegbert Rudolph" userId="2af4d44886c067cc" providerId="LiveId" clId="{C6BCCB6F-3D1A-4410-8055-51E9839771F8}" dt="2023-04-24T05:35:37.474" v="8687" actId="478"/>
          <ac:spMkLst>
            <pc:docMk/>
            <pc:sldMk cId="2816216867" sldId="1183"/>
            <ac:spMk id="149" creationId="{23432598-3260-E368-717D-5D5D1256D350}"/>
          </ac:spMkLst>
        </pc:spChg>
        <pc:spChg chg="add del">
          <ac:chgData name="Siegbert Rudolph" userId="2af4d44886c067cc" providerId="LiveId" clId="{C6BCCB6F-3D1A-4410-8055-51E9839771F8}" dt="2023-04-24T05:35:37.474" v="8687" actId="478"/>
          <ac:spMkLst>
            <pc:docMk/>
            <pc:sldMk cId="2816216867" sldId="1183"/>
            <ac:spMk id="210" creationId="{BED8FD8C-6158-3BFA-E030-F1CCCCA8EE22}"/>
          </ac:spMkLst>
        </pc:spChg>
        <pc:spChg chg="add del">
          <ac:chgData name="Siegbert Rudolph" userId="2af4d44886c067cc" providerId="LiveId" clId="{C6BCCB6F-3D1A-4410-8055-51E9839771F8}" dt="2023-04-24T05:35:37.474" v="8687" actId="478"/>
          <ac:spMkLst>
            <pc:docMk/>
            <pc:sldMk cId="2816216867" sldId="1183"/>
            <ac:spMk id="211" creationId="{0EFD5555-3D8B-AC53-C133-8ABC75781BB9}"/>
          </ac:spMkLst>
        </pc:spChg>
        <pc:spChg chg="add del">
          <ac:chgData name="Siegbert Rudolph" userId="2af4d44886c067cc" providerId="LiveId" clId="{C6BCCB6F-3D1A-4410-8055-51E9839771F8}" dt="2023-04-24T05:35:37.474" v="8687" actId="478"/>
          <ac:spMkLst>
            <pc:docMk/>
            <pc:sldMk cId="2816216867" sldId="1183"/>
            <ac:spMk id="212" creationId="{1A22BBD8-9251-C729-D8CE-85C4F69F8DC0}"/>
          </ac:spMkLst>
        </pc:spChg>
        <pc:spChg chg="add del">
          <ac:chgData name="Siegbert Rudolph" userId="2af4d44886c067cc" providerId="LiveId" clId="{C6BCCB6F-3D1A-4410-8055-51E9839771F8}" dt="2023-04-24T05:35:37.474" v="8687" actId="478"/>
          <ac:spMkLst>
            <pc:docMk/>
            <pc:sldMk cId="2816216867" sldId="1183"/>
            <ac:spMk id="214" creationId="{0F6EEE63-4AFA-C1A1-3F1A-6FA12987FC89}"/>
          </ac:spMkLst>
        </pc:spChg>
        <pc:spChg chg="add del">
          <ac:chgData name="Siegbert Rudolph" userId="2af4d44886c067cc" providerId="LiveId" clId="{C6BCCB6F-3D1A-4410-8055-51E9839771F8}" dt="2023-04-24T05:35:37.474" v="8687" actId="478"/>
          <ac:spMkLst>
            <pc:docMk/>
            <pc:sldMk cId="2816216867" sldId="1183"/>
            <ac:spMk id="215" creationId="{E260CEB4-1DD7-A62F-1761-A406D18F6223}"/>
          </ac:spMkLst>
        </pc:spChg>
        <pc:spChg chg="add del">
          <ac:chgData name="Siegbert Rudolph" userId="2af4d44886c067cc" providerId="LiveId" clId="{C6BCCB6F-3D1A-4410-8055-51E9839771F8}" dt="2023-04-24T05:35:37.474" v="8687" actId="478"/>
          <ac:spMkLst>
            <pc:docMk/>
            <pc:sldMk cId="2816216867" sldId="1183"/>
            <ac:spMk id="216" creationId="{B2FF903D-BCEC-8D34-FDBE-7249FA61E84B}"/>
          </ac:spMkLst>
        </pc:spChg>
        <pc:spChg chg="add del">
          <ac:chgData name="Siegbert Rudolph" userId="2af4d44886c067cc" providerId="LiveId" clId="{C6BCCB6F-3D1A-4410-8055-51E9839771F8}" dt="2023-04-24T05:35:37.474" v="8687" actId="478"/>
          <ac:spMkLst>
            <pc:docMk/>
            <pc:sldMk cId="2816216867" sldId="1183"/>
            <ac:spMk id="221" creationId="{1F2232CD-EB9F-9560-5B10-3CE6F4785E04}"/>
          </ac:spMkLst>
        </pc:spChg>
        <pc:spChg chg="add del mod">
          <ac:chgData name="Siegbert Rudolph" userId="2af4d44886c067cc" providerId="LiveId" clId="{C6BCCB6F-3D1A-4410-8055-51E9839771F8}" dt="2023-04-24T05:36:31.594" v="8695" actId="1037"/>
          <ac:spMkLst>
            <pc:docMk/>
            <pc:sldMk cId="2816216867" sldId="1183"/>
            <ac:spMk id="222" creationId="{149FBF20-D8B0-B684-4BBE-5E98AB7E31C3}"/>
          </ac:spMkLst>
        </pc:spChg>
        <pc:spChg chg="mod">
          <ac:chgData name="Siegbert Rudolph" userId="2af4d44886c067cc" providerId="LiveId" clId="{C6BCCB6F-3D1A-4410-8055-51E9839771F8}" dt="2023-04-24T05:36:26.654" v="8693" actId="1037"/>
          <ac:spMkLst>
            <pc:docMk/>
            <pc:sldMk cId="2816216867" sldId="1183"/>
            <ac:spMk id="225" creationId="{F472DB83-0587-7B17-D513-414AE442E38D}"/>
          </ac:spMkLst>
        </pc:spChg>
        <pc:picChg chg="add del mod">
          <ac:chgData name="Siegbert Rudolph" userId="2af4d44886c067cc" providerId="LiveId" clId="{C6BCCB6F-3D1A-4410-8055-51E9839771F8}" dt="2023-04-24T05:35:42.747" v="8689" actId="478"/>
          <ac:picMkLst>
            <pc:docMk/>
            <pc:sldMk cId="2816216867" sldId="1183"/>
            <ac:picMk id="6" creationId="{BAA257EA-8999-780A-2C71-8099AB05AD73}"/>
          </ac:picMkLst>
        </pc:picChg>
        <pc:picChg chg="add del mod">
          <ac:chgData name="Siegbert Rudolph" userId="2af4d44886c067cc" providerId="LiveId" clId="{C6BCCB6F-3D1A-4410-8055-51E9839771F8}" dt="2023-04-24T05:35:42.747" v="8689" actId="478"/>
          <ac:picMkLst>
            <pc:docMk/>
            <pc:sldMk cId="2816216867" sldId="1183"/>
            <ac:picMk id="12" creationId="{A3DB4A66-DDEB-36C6-CBD6-3A091BC7F64F}"/>
          </ac:picMkLst>
        </pc:picChg>
      </pc:sldChg>
      <pc:sldChg chg="addSp delSp modSp del mod modAnim">
        <pc:chgData name="Siegbert Rudolph" userId="2af4d44886c067cc" providerId="LiveId" clId="{C6BCCB6F-3D1A-4410-8055-51E9839771F8}" dt="2023-04-24T06:32:14.351" v="9058" actId="47"/>
        <pc:sldMkLst>
          <pc:docMk/>
          <pc:sldMk cId="1316632571" sldId="1184"/>
        </pc:sldMkLst>
        <pc:spChg chg="add del mod">
          <ac:chgData name="Siegbert Rudolph" userId="2af4d44886c067cc" providerId="LiveId" clId="{C6BCCB6F-3D1A-4410-8055-51E9839771F8}" dt="2023-04-24T05:37:40.379" v="8698" actId="478"/>
          <ac:spMkLst>
            <pc:docMk/>
            <pc:sldMk cId="1316632571" sldId="1184"/>
            <ac:spMk id="4" creationId="{3CE72AA6-FA97-F768-0B29-BDB1048292FA}"/>
          </ac:spMkLst>
        </pc:spChg>
        <pc:spChg chg="add del mod">
          <ac:chgData name="Siegbert Rudolph" userId="2af4d44886c067cc" providerId="LiveId" clId="{C6BCCB6F-3D1A-4410-8055-51E9839771F8}" dt="2023-04-24T05:37:40.379" v="8698" actId="478"/>
          <ac:spMkLst>
            <pc:docMk/>
            <pc:sldMk cId="1316632571" sldId="1184"/>
            <ac:spMk id="5" creationId="{DCD3CD1B-8347-7D2E-B7FA-5094FF2C9D6B}"/>
          </ac:spMkLst>
        </pc:spChg>
        <pc:spChg chg="add del mod">
          <ac:chgData name="Siegbert Rudolph" userId="2af4d44886c067cc" providerId="LiveId" clId="{C6BCCB6F-3D1A-4410-8055-51E9839771F8}" dt="2023-04-24T05:37:40.379" v="8698" actId="478"/>
          <ac:spMkLst>
            <pc:docMk/>
            <pc:sldMk cId="1316632571" sldId="1184"/>
            <ac:spMk id="6" creationId="{0BA924BE-8765-7CB7-18CF-A1F69FF3A600}"/>
          </ac:spMkLst>
        </pc:spChg>
        <pc:spChg chg="del">
          <ac:chgData name="Siegbert Rudolph" userId="2af4d44886c067cc" providerId="LiveId" clId="{C6BCCB6F-3D1A-4410-8055-51E9839771F8}" dt="2023-04-24T05:48:29.494" v="8744" actId="478"/>
          <ac:spMkLst>
            <pc:docMk/>
            <pc:sldMk cId="1316632571" sldId="1184"/>
            <ac:spMk id="7" creationId="{E487DEDD-8856-EC85-59E2-F2638CB0DEDA}"/>
          </ac:spMkLst>
        </pc:spChg>
        <pc:spChg chg="add del mod">
          <ac:chgData name="Siegbert Rudolph" userId="2af4d44886c067cc" providerId="LiveId" clId="{C6BCCB6F-3D1A-4410-8055-51E9839771F8}" dt="2023-04-24T05:37:40.379" v="8698" actId="478"/>
          <ac:spMkLst>
            <pc:docMk/>
            <pc:sldMk cId="1316632571" sldId="1184"/>
            <ac:spMk id="8" creationId="{B4322DB3-14CD-EB85-F3F9-DF0A3BA631B9}"/>
          </ac:spMkLst>
        </pc:spChg>
        <pc:spChg chg="del mod">
          <ac:chgData name="Siegbert Rudolph" userId="2af4d44886c067cc" providerId="LiveId" clId="{C6BCCB6F-3D1A-4410-8055-51E9839771F8}" dt="2023-04-24T05:48:29.494" v="8744" actId="478"/>
          <ac:spMkLst>
            <pc:docMk/>
            <pc:sldMk cId="1316632571" sldId="1184"/>
            <ac:spMk id="9" creationId="{E40C545E-6935-2B2B-BDBA-BC1A17AC3A5F}"/>
          </ac:spMkLst>
        </pc:spChg>
        <pc:spChg chg="add del mod">
          <ac:chgData name="Siegbert Rudolph" userId="2af4d44886c067cc" providerId="LiveId" clId="{C6BCCB6F-3D1A-4410-8055-51E9839771F8}" dt="2023-04-24T05:37:40.379" v="8698" actId="478"/>
          <ac:spMkLst>
            <pc:docMk/>
            <pc:sldMk cId="1316632571" sldId="1184"/>
            <ac:spMk id="11" creationId="{D7151AAA-51A9-4371-D13C-0819528FBECF}"/>
          </ac:spMkLst>
        </pc:spChg>
        <pc:spChg chg="add mod">
          <ac:chgData name="Siegbert Rudolph" userId="2af4d44886c067cc" providerId="LiveId" clId="{C6BCCB6F-3D1A-4410-8055-51E9839771F8}" dt="2023-04-24T05:48:33.010" v="8745"/>
          <ac:spMkLst>
            <pc:docMk/>
            <pc:sldMk cId="1316632571" sldId="1184"/>
            <ac:spMk id="13" creationId="{93115503-3305-C5D9-8C8C-43E0383E16F6}"/>
          </ac:spMkLst>
        </pc:spChg>
        <pc:spChg chg="add del mod">
          <ac:chgData name="Siegbert Rudolph" userId="2af4d44886c067cc" providerId="LiveId" clId="{C6BCCB6F-3D1A-4410-8055-51E9839771F8}" dt="2023-04-24T05:49:26.413" v="8748" actId="478"/>
          <ac:spMkLst>
            <pc:docMk/>
            <pc:sldMk cId="1316632571" sldId="1184"/>
            <ac:spMk id="14" creationId="{D1699A37-4D8C-3868-4239-8894F8ED6FC1}"/>
          </ac:spMkLst>
        </pc:spChg>
        <pc:spChg chg="add del mod">
          <ac:chgData name="Siegbert Rudolph" userId="2af4d44886c067cc" providerId="LiveId" clId="{C6BCCB6F-3D1A-4410-8055-51E9839771F8}" dt="2023-04-24T05:49:26.413" v="8748" actId="478"/>
          <ac:spMkLst>
            <pc:docMk/>
            <pc:sldMk cId="1316632571" sldId="1184"/>
            <ac:spMk id="15" creationId="{FEFB8328-6FCF-CDB6-C3DE-06F11865D3A0}"/>
          </ac:spMkLst>
        </pc:spChg>
        <pc:spChg chg="del">
          <ac:chgData name="Siegbert Rudolph" userId="2af4d44886c067cc" providerId="LiveId" clId="{C6BCCB6F-3D1A-4410-8055-51E9839771F8}" dt="2023-04-24T05:48:29.494" v="8744" actId="478"/>
          <ac:spMkLst>
            <pc:docMk/>
            <pc:sldMk cId="1316632571" sldId="1184"/>
            <ac:spMk id="16" creationId="{ADC9A505-EAA8-444F-8262-6FE7908D34DE}"/>
          </ac:spMkLst>
        </pc:spChg>
        <pc:spChg chg="add del mod">
          <ac:chgData name="Siegbert Rudolph" userId="2af4d44886c067cc" providerId="LiveId" clId="{C6BCCB6F-3D1A-4410-8055-51E9839771F8}" dt="2023-04-24T05:49:07.622" v="8746" actId="478"/>
          <ac:spMkLst>
            <pc:docMk/>
            <pc:sldMk cId="1316632571" sldId="1184"/>
            <ac:spMk id="17" creationId="{90E4FB2A-7B51-36CD-F431-F62F6B98CABB}"/>
          </ac:spMkLst>
        </pc:spChg>
        <pc:spChg chg="add del mod">
          <ac:chgData name="Siegbert Rudolph" userId="2af4d44886c067cc" providerId="LiveId" clId="{C6BCCB6F-3D1A-4410-8055-51E9839771F8}" dt="2023-04-24T05:49:55.973" v="8750" actId="478"/>
          <ac:spMkLst>
            <pc:docMk/>
            <pc:sldMk cId="1316632571" sldId="1184"/>
            <ac:spMk id="18" creationId="{AE29D9FC-316C-70A6-289A-67D6618888D5}"/>
          </ac:spMkLst>
        </pc:spChg>
        <pc:spChg chg="add mod">
          <ac:chgData name="Siegbert Rudolph" userId="2af4d44886c067cc" providerId="LiveId" clId="{C6BCCB6F-3D1A-4410-8055-51E9839771F8}" dt="2023-04-24T05:48:33.010" v="8745"/>
          <ac:spMkLst>
            <pc:docMk/>
            <pc:sldMk cId="1316632571" sldId="1184"/>
            <ac:spMk id="19" creationId="{47E48313-9532-2165-EDFD-A6CB682A8138}"/>
          </ac:spMkLst>
        </pc:spChg>
        <pc:spChg chg="add del mod">
          <ac:chgData name="Siegbert Rudolph" userId="2af4d44886c067cc" providerId="LiveId" clId="{C6BCCB6F-3D1A-4410-8055-51E9839771F8}" dt="2023-04-24T05:49:26.413" v="8748" actId="478"/>
          <ac:spMkLst>
            <pc:docMk/>
            <pc:sldMk cId="1316632571" sldId="1184"/>
            <ac:spMk id="20" creationId="{FEFF5D7C-2E57-BC33-8AC1-E8FD7576C97E}"/>
          </ac:spMkLst>
        </pc:spChg>
        <pc:spChg chg="add mod">
          <ac:chgData name="Siegbert Rudolph" userId="2af4d44886c067cc" providerId="LiveId" clId="{C6BCCB6F-3D1A-4410-8055-51E9839771F8}" dt="2023-04-24T05:48:33.010" v="8745"/>
          <ac:spMkLst>
            <pc:docMk/>
            <pc:sldMk cId="1316632571" sldId="1184"/>
            <ac:spMk id="22" creationId="{28E40213-6ECC-6DEA-5AF4-C7B15C032110}"/>
          </ac:spMkLst>
        </pc:spChg>
        <pc:spChg chg="add del mod">
          <ac:chgData name="Siegbert Rudolph" userId="2af4d44886c067cc" providerId="LiveId" clId="{C6BCCB6F-3D1A-4410-8055-51E9839771F8}" dt="2023-04-24T05:49:32.063" v="8749" actId="478"/>
          <ac:spMkLst>
            <pc:docMk/>
            <pc:sldMk cId="1316632571" sldId="1184"/>
            <ac:spMk id="23" creationId="{09A908E9-E44D-F697-D763-082A219F945A}"/>
          </ac:spMkLst>
        </pc:spChg>
        <pc:spChg chg="add del mod">
          <ac:chgData name="Siegbert Rudolph" userId="2af4d44886c067cc" providerId="LiveId" clId="{C6BCCB6F-3D1A-4410-8055-51E9839771F8}" dt="2023-04-24T05:49:07.622" v="8746" actId="478"/>
          <ac:spMkLst>
            <pc:docMk/>
            <pc:sldMk cId="1316632571" sldId="1184"/>
            <ac:spMk id="24" creationId="{320D05EB-DF7E-A685-C3E4-3C810A33B964}"/>
          </ac:spMkLst>
        </pc:spChg>
        <pc:spChg chg="del mod">
          <ac:chgData name="Siegbert Rudolph" userId="2af4d44886c067cc" providerId="LiveId" clId="{C6BCCB6F-3D1A-4410-8055-51E9839771F8}" dt="2023-04-24T05:48:29.494" v="8744" actId="478"/>
          <ac:spMkLst>
            <pc:docMk/>
            <pc:sldMk cId="1316632571" sldId="1184"/>
            <ac:spMk id="25" creationId="{70940CD8-AB0B-5EA9-0EFD-83367C06B343}"/>
          </ac:spMkLst>
        </pc:spChg>
        <pc:spChg chg="add mod">
          <ac:chgData name="Siegbert Rudolph" userId="2af4d44886c067cc" providerId="LiveId" clId="{C6BCCB6F-3D1A-4410-8055-51E9839771F8}" dt="2023-04-24T05:48:33.010" v="8745"/>
          <ac:spMkLst>
            <pc:docMk/>
            <pc:sldMk cId="1316632571" sldId="1184"/>
            <ac:spMk id="26" creationId="{AA5206F5-5637-E915-5FAE-3A8C2D557857}"/>
          </ac:spMkLst>
        </pc:spChg>
        <pc:spChg chg="add del mod">
          <ac:chgData name="Siegbert Rudolph" userId="2af4d44886c067cc" providerId="LiveId" clId="{C6BCCB6F-3D1A-4410-8055-51E9839771F8}" dt="2023-04-24T05:49:07.622" v="8746" actId="478"/>
          <ac:spMkLst>
            <pc:docMk/>
            <pc:sldMk cId="1316632571" sldId="1184"/>
            <ac:spMk id="27" creationId="{82837D81-A8A2-94CA-B5F7-76AA66E3BD6A}"/>
          </ac:spMkLst>
        </pc:spChg>
        <pc:spChg chg="del mod">
          <ac:chgData name="Siegbert Rudolph" userId="2af4d44886c067cc" providerId="LiveId" clId="{C6BCCB6F-3D1A-4410-8055-51E9839771F8}" dt="2023-04-24T05:48:29.494" v="8744" actId="478"/>
          <ac:spMkLst>
            <pc:docMk/>
            <pc:sldMk cId="1316632571" sldId="1184"/>
            <ac:spMk id="28" creationId="{190F638E-0663-A784-C6D7-A69971D0C5BF}"/>
          </ac:spMkLst>
        </pc:spChg>
        <pc:spChg chg="del mod">
          <ac:chgData name="Siegbert Rudolph" userId="2af4d44886c067cc" providerId="LiveId" clId="{C6BCCB6F-3D1A-4410-8055-51E9839771F8}" dt="2023-04-24T05:48:29.494" v="8744" actId="478"/>
          <ac:spMkLst>
            <pc:docMk/>
            <pc:sldMk cId="1316632571" sldId="1184"/>
            <ac:spMk id="29" creationId="{7DA91EC6-B837-ED35-3B79-E10B13FF364C}"/>
          </ac:spMkLst>
        </pc:spChg>
        <pc:spChg chg="add del mod">
          <ac:chgData name="Siegbert Rudolph" userId="2af4d44886c067cc" providerId="LiveId" clId="{C6BCCB6F-3D1A-4410-8055-51E9839771F8}" dt="2023-04-24T05:49:55.973" v="8750" actId="478"/>
          <ac:spMkLst>
            <pc:docMk/>
            <pc:sldMk cId="1316632571" sldId="1184"/>
            <ac:spMk id="30" creationId="{127A56E1-0F28-FE22-094A-42154DAF9F55}"/>
          </ac:spMkLst>
        </pc:spChg>
        <pc:spChg chg="add del mod">
          <ac:chgData name="Siegbert Rudolph" userId="2af4d44886c067cc" providerId="LiveId" clId="{C6BCCB6F-3D1A-4410-8055-51E9839771F8}" dt="2023-04-24T05:49:26.413" v="8748" actId="478"/>
          <ac:spMkLst>
            <pc:docMk/>
            <pc:sldMk cId="1316632571" sldId="1184"/>
            <ac:spMk id="31" creationId="{0C0B7B94-7B18-42AA-DF06-63452F97DADA}"/>
          </ac:spMkLst>
        </pc:spChg>
        <pc:spChg chg="add del mod">
          <ac:chgData name="Siegbert Rudolph" userId="2af4d44886c067cc" providerId="LiveId" clId="{C6BCCB6F-3D1A-4410-8055-51E9839771F8}" dt="2023-04-24T05:49:15.675" v="8747" actId="478"/>
          <ac:spMkLst>
            <pc:docMk/>
            <pc:sldMk cId="1316632571" sldId="1184"/>
            <ac:spMk id="32" creationId="{F6DA7CBE-CDA5-F74B-CE5C-DC11761A9146}"/>
          </ac:spMkLst>
        </pc:spChg>
        <pc:spChg chg="add del mod">
          <ac:chgData name="Siegbert Rudolph" userId="2af4d44886c067cc" providerId="LiveId" clId="{C6BCCB6F-3D1A-4410-8055-51E9839771F8}" dt="2023-04-24T05:49:32.063" v="8749" actId="478"/>
          <ac:spMkLst>
            <pc:docMk/>
            <pc:sldMk cId="1316632571" sldId="1184"/>
            <ac:spMk id="33" creationId="{8908A413-E3EE-0984-CE27-933DE3D82E58}"/>
          </ac:spMkLst>
        </pc:spChg>
        <pc:spChg chg="add del mod">
          <ac:chgData name="Siegbert Rudolph" userId="2af4d44886c067cc" providerId="LiveId" clId="{C6BCCB6F-3D1A-4410-8055-51E9839771F8}" dt="2023-04-24T05:49:07.622" v="8746" actId="478"/>
          <ac:spMkLst>
            <pc:docMk/>
            <pc:sldMk cId="1316632571" sldId="1184"/>
            <ac:spMk id="34" creationId="{BAB2A9E0-D703-ED1F-1E72-F858591B69E7}"/>
          </ac:spMkLst>
        </pc:spChg>
        <pc:spChg chg="del mod">
          <ac:chgData name="Siegbert Rudolph" userId="2af4d44886c067cc" providerId="LiveId" clId="{C6BCCB6F-3D1A-4410-8055-51E9839771F8}" dt="2023-04-24T05:48:29.494" v="8744" actId="478"/>
          <ac:spMkLst>
            <pc:docMk/>
            <pc:sldMk cId="1316632571" sldId="1184"/>
            <ac:spMk id="35" creationId="{E60ABCD5-F3F2-CBAC-69C7-983B44D352FA}"/>
          </ac:spMkLst>
        </pc:spChg>
        <pc:spChg chg="add del mod">
          <ac:chgData name="Siegbert Rudolph" userId="2af4d44886c067cc" providerId="LiveId" clId="{C6BCCB6F-3D1A-4410-8055-51E9839771F8}" dt="2023-04-24T05:49:55.973" v="8750" actId="478"/>
          <ac:spMkLst>
            <pc:docMk/>
            <pc:sldMk cId="1316632571" sldId="1184"/>
            <ac:spMk id="36" creationId="{996BDDF4-1E6E-05BE-AAD3-31312A103C53}"/>
          </ac:spMkLst>
        </pc:spChg>
        <pc:spChg chg="add del mod">
          <ac:chgData name="Siegbert Rudolph" userId="2af4d44886c067cc" providerId="LiveId" clId="{C6BCCB6F-3D1A-4410-8055-51E9839771F8}" dt="2023-04-24T05:49:55.973" v="8750" actId="478"/>
          <ac:spMkLst>
            <pc:docMk/>
            <pc:sldMk cId="1316632571" sldId="1184"/>
            <ac:spMk id="37" creationId="{241468DD-F87E-4982-CC93-5952BC0F5476}"/>
          </ac:spMkLst>
        </pc:spChg>
        <pc:spChg chg="add mod">
          <ac:chgData name="Siegbert Rudolph" userId="2af4d44886c067cc" providerId="LiveId" clId="{C6BCCB6F-3D1A-4410-8055-51E9839771F8}" dt="2023-04-24T05:48:33.010" v="8745"/>
          <ac:spMkLst>
            <pc:docMk/>
            <pc:sldMk cId="1316632571" sldId="1184"/>
            <ac:spMk id="38" creationId="{782AEB7F-9671-8A34-180A-8A59F9DC66B6}"/>
          </ac:spMkLst>
        </pc:spChg>
        <pc:spChg chg="add del mod">
          <ac:chgData name="Siegbert Rudolph" userId="2af4d44886c067cc" providerId="LiveId" clId="{C6BCCB6F-3D1A-4410-8055-51E9839771F8}" dt="2023-04-24T05:49:26.413" v="8748" actId="478"/>
          <ac:spMkLst>
            <pc:docMk/>
            <pc:sldMk cId="1316632571" sldId="1184"/>
            <ac:spMk id="39" creationId="{58C5C499-0AC9-298E-4F5C-E382A6CFFC29}"/>
          </ac:spMkLst>
        </pc:spChg>
        <pc:spChg chg="add del mod">
          <ac:chgData name="Siegbert Rudolph" userId="2af4d44886c067cc" providerId="LiveId" clId="{C6BCCB6F-3D1A-4410-8055-51E9839771F8}" dt="2023-04-24T05:49:07.622" v="8746" actId="478"/>
          <ac:spMkLst>
            <pc:docMk/>
            <pc:sldMk cId="1316632571" sldId="1184"/>
            <ac:spMk id="41" creationId="{F0DC7FDE-059F-DA18-E91E-795DF0DF3D59}"/>
          </ac:spMkLst>
        </pc:spChg>
        <pc:spChg chg="add mod">
          <ac:chgData name="Siegbert Rudolph" userId="2af4d44886c067cc" providerId="LiveId" clId="{C6BCCB6F-3D1A-4410-8055-51E9839771F8}" dt="2023-04-24T05:48:33.010" v="8745"/>
          <ac:spMkLst>
            <pc:docMk/>
            <pc:sldMk cId="1316632571" sldId="1184"/>
            <ac:spMk id="42" creationId="{22460799-61DA-94F9-127F-8596B26B897A}"/>
          </ac:spMkLst>
        </pc:spChg>
        <pc:spChg chg="add mod">
          <ac:chgData name="Siegbert Rudolph" userId="2af4d44886c067cc" providerId="LiveId" clId="{C6BCCB6F-3D1A-4410-8055-51E9839771F8}" dt="2023-04-24T05:48:33.010" v="8745"/>
          <ac:spMkLst>
            <pc:docMk/>
            <pc:sldMk cId="1316632571" sldId="1184"/>
            <ac:spMk id="43" creationId="{8D4A4323-161F-2F27-5985-2BB5D47DB161}"/>
          </ac:spMkLst>
        </pc:spChg>
        <pc:spChg chg="add del mod">
          <ac:chgData name="Siegbert Rudolph" userId="2af4d44886c067cc" providerId="LiveId" clId="{C6BCCB6F-3D1A-4410-8055-51E9839771F8}" dt="2023-04-24T05:49:26.413" v="8748" actId="478"/>
          <ac:spMkLst>
            <pc:docMk/>
            <pc:sldMk cId="1316632571" sldId="1184"/>
            <ac:spMk id="44" creationId="{678D2007-249A-0182-49E8-A37D94DF3898}"/>
          </ac:spMkLst>
        </pc:spChg>
        <pc:spChg chg="add del mod">
          <ac:chgData name="Siegbert Rudolph" userId="2af4d44886c067cc" providerId="LiveId" clId="{C6BCCB6F-3D1A-4410-8055-51E9839771F8}" dt="2023-04-24T05:49:26.413" v="8748" actId="478"/>
          <ac:spMkLst>
            <pc:docMk/>
            <pc:sldMk cId="1316632571" sldId="1184"/>
            <ac:spMk id="45" creationId="{681107D3-6E8F-4849-E0DF-D081B3C5A32B}"/>
          </ac:spMkLst>
        </pc:spChg>
        <pc:spChg chg="add del mod">
          <ac:chgData name="Siegbert Rudolph" userId="2af4d44886c067cc" providerId="LiveId" clId="{C6BCCB6F-3D1A-4410-8055-51E9839771F8}" dt="2023-04-24T05:49:07.622" v="8746" actId="478"/>
          <ac:spMkLst>
            <pc:docMk/>
            <pc:sldMk cId="1316632571" sldId="1184"/>
            <ac:spMk id="47" creationId="{D2EC662A-3C2B-A7AA-B6F1-A68773D7BFC0}"/>
          </ac:spMkLst>
        </pc:spChg>
        <pc:spChg chg="add del mod">
          <ac:chgData name="Siegbert Rudolph" userId="2af4d44886c067cc" providerId="LiveId" clId="{C6BCCB6F-3D1A-4410-8055-51E9839771F8}" dt="2023-04-24T05:49:15.675" v="8747" actId="478"/>
          <ac:spMkLst>
            <pc:docMk/>
            <pc:sldMk cId="1316632571" sldId="1184"/>
            <ac:spMk id="48" creationId="{D4D36505-ECCD-EF8D-1DE9-8FDB6A1A9799}"/>
          </ac:spMkLst>
        </pc:spChg>
        <pc:spChg chg="add mod">
          <ac:chgData name="Siegbert Rudolph" userId="2af4d44886c067cc" providerId="LiveId" clId="{C6BCCB6F-3D1A-4410-8055-51E9839771F8}" dt="2023-04-24T05:48:33.010" v="8745"/>
          <ac:spMkLst>
            <pc:docMk/>
            <pc:sldMk cId="1316632571" sldId="1184"/>
            <ac:spMk id="49" creationId="{EDB32C5F-0AF3-930D-C9DF-5ECF7CA4074C}"/>
          </ac:spMkLst>
        </pc:spChg>
        <pc:spChg chg="add del mod">
          <ac:chgData name="Siegbert Rudolph" userId="2af4d44886c067cc" providerId="LiveId" clId="{C6BCCB6F-3D1A-4410-8055-51E9839771F8}" dt="2023-04-24T05:49:07.622" v="8746" actId="478"/>
          <ac:spMkLst>
            <pc:docMk/>
            <pc:sldMk cId="1316632571" sldId="1184"/>
            <ac:spMk id="50" creationId="{BB2523D4-B644-478B-FA7B-48F5F36AE835}"/>
          </ac:spMkLst>
        </pc:spChg>
        <pc:spChg chg="add del mod">
          <ac:chgData name="Siegbert Rudolph" userId="2af4d44886c067cc" providerId="LiveId" clId="{C6BCCB6F-3D1A-4410-8055-51E9839771F8}" dt="2023-04-24T05:49:15.675" v="8747" actId="478"/>
          <ac:spMkLst>
            <pc:docMk/>
            <pc:sldMk cId="1316632571" sldId="1184"/>
            <ac:spMk id="51" creationId="{B1015F0F-4A81-A233-7A13-D294222DE32B}"/>
          </ac:spMkLst>
        </pc:spChg>
        <pc:spChg chg="del mod">
          <ac:chgData name="Siegbert Rudolph" userId="2af4d44886c067cc" providerId="LiveId" clId="{C6BCCB6F-3D1A-4410-8055-51E9839771F8}" dt="2023-04-24T05:48:29.494" v="8744" actId="478"/>
          <ac:spMkLst>
            <pc:docMk/>
            <pc:sldMk cId="1316632571" sldId="1184"/>
            <ac:spMk id="52" creationId="{EBDB8D54-4EF8-4C9E-9B11-B46195961639}"/>
          </ac:spMkLst>
        </pc:spChg>
        <pc:spChg chg="add del mod">
          <ac:chgData name="Siegbert Rudolph" userId="2af4d44886c067cc" providerId="LiveId" clId="{C6BCCB6F-3D1A-4410-8055-51E9839771F8}" dt="2023-04-24T05:49:07.622" v="8746" actId="478"/>
          <ac:spMkLst>
            <pc:docMk/>
            <pc:sldMk cId="1316632571" sldId="1184"/>
            <ac:spMk id="53" creationId="{5737453A-0CAB-E3A3-6708-44A15A67F051}"/>
          </ac:spMkLst>
        </pc:spChg>
        <pc:spChg chg="add del mod">
          <ac:chgData name="Siegbert Rudolph" userId="2af4d44886c067cc" providerId="LiveId" clId="{C6BCCB6F-3D1A-4410-8055-51E9839771F8}" dt="2023-04-24T05:49:15.675" v="8747" actId="478"/>
          <ac:spMkLst>
            <pc:docMk/>
            <pc:sldMk cId="1316632571" sldId="1184"/>
            <ac:spMk id="58" creationId="{8E6FA749-B7B9-FAF5-1B0B-52A1B3404CAD}"/>
          </ac:spMkLst>
        </pc:spChg>
        <pc:spChg chg="add del mod">
          <ac:chgData name="Siegbert Rudolph" userId="2af4d44886c067cc" providerId="LiveId" clId="{C6BCCB6F-3D1A-4410-8055-51E9839771F8}" dt="2023-04-24T05:49:15.675" v="8747" actId="478"/>
          <ac:spMkLst>
            <pc:docMk/>
            <pc:sldMk cId="1316632571" sldId="1184"/>
            <ac:spMk id="59" creationId="{FBDD4D69-0C57-23D5-9DD0-D858DBBEE6D0}"/>
          </ac:spMkLst>
        </pc:spChg>
        <pc:picChg chg="add del mod">
          <ac:chgData name="Siegbert Rudolph" userId="2af4d44886c067cc" providerId="LiveId" clId="{C6BCCB6F-3D1A-4410-8055-51E9839771F8}" dt="2023-04-24T05:38:33.695" v="8716" actId="478"/>
          <ac:picMkLst>
            <pc:docMk/>
            <pc:sldMk cId="1316632571" sldId="1184"/>
            <ac:picMk id="12" creationId="{01A3829C-3273-48F5-E336-9AF06F7955E7}"/>
          </ac:picMkLst>
        </pc:picChg>
        <pc:picChg chg="add del mod">
          <ac:chgData name="Siegbert Rudolph" userId="2af4d44886c067cc" providerId="LiveId" clId="{C6BCCB6F-3D1A-4410-8055-51E9839771F8}" dt="2023-04-24T05:49:55.973" v="8750" actId="478"/>
          <ac:picMkLst>
            <pc:docMk/>
            <pc:sldMk cId="1316632571" sldId="1184"/>
            <ac:picMk id="21" creationId="{1A2F8864-B6B5-9FC3-766A-8EAF723B88B4}"/>
          </ac:picMkLst>
        </pc:picChg>
        <pc:picChg chg="add del mod">
          <ac:chgData name="Siegbert Rudolph" userId="2af4d44886c067cc" providerId="LiveId" clId="{C6BCCB6F-3D1A-4410-8055-51E9839771F8}" dt="2023-04-24T05:49:15.675" v="8747" actId="478"/>
          <ac:picMkLst>
            <pc:docMk/>
            <pc:sldMk cId="1316632571" sldId="1184"/>
            <ac:picMk id="55" creationId="{7EACAA7B-2E9E-11E3-595F-F099ADCC049E}"/>
          </ac:picMkLst>
        </pc:picChg>
        <pc:picChg chg="add del mod">
          <ac:chgData name="Siegbert Rudolph" userId="2af4d44886c067cc" providerId="LiveId" clId="{C6BCCB6F-3D1A-4410-8055-51E9839771F8}" dt="2023-04-24T05:49:15.675" v="8747" actId="478"/>
          <ac:picMkLst>
            <pc:docMk/>
            <pc:sldMk cId="1316632571" sldId="1184"/>
            <ac:picMk id="56" creationId="{E6FC7A07-E114-9D13-FD8C-595538EACABB}"/>
          </ac:picMkLst>
        </pc:picChg>
      </pc:sldChg>
      <pc:sldChg chg="addSp delSp modSp mod modAnim">
        <pc:chgData name="Siegbert Rudolph" userId="2af4d44886c067cc" providerId="LiveId" clId="{C6BCCB6F-3D1A-4410-8055-51E9839771F8}" dt="2023-04-24T05:39:43.870" v="8722"/>
        <pc:sldMkLst>
          <pc:docMk/>
          <pc:sldMk cId="2415170723" sldId="1185"/>
        </pc:sldMkLst>
        <pc:spChg chg="add del mod">
          <ac:chgData name="Siegbert Rudolph" userId="2af4d44886c067cc" providerId="LiveId" clId="{C6BCCB6F-3D1A-4410-8055-51E9839771F8}" dt="2023-04-24T05:39:38.884" v="8720" actId="478"/>
          <ac:spMkLst>
            <pc:docMk/>
            <pc:sldMk cId="2415170723" sldId="1185"/>
            <ac:spMk id="4" creationId="{E26619D0-32C9-7EA3-5BC0-79677E148BF1}"/>
          </ac:spMkLst>
        </pc:spChg>
        <pc:spChg chg="add del mod">
          <ac:chgData name="Siegbert Rudolph" userId="2af4d44886c067cc" providerId="LiveId" clId="{C6BCCB6F-3D1A-4410-8055-51E9839771F8}" dt="2023-04-24T05:39:38.884" v="8720" actId="478"/>
          <ac:spMkLst>
            <pc:docMk/>
            <pc:sldMk cId="2415170723" sldId="1185"/>
            <ac:spMk id="5" creationId="{DC2118F3-93F1-5B7C-13F6-64D33AEF35B7}"/>
          </ac:spMkLst>
        </pc:spChg>
        <pc:spChg chg="add del mod">
          <ac:chgData name="Siegbert Rudolph" userId="2af4d44886c067cc" providerId="LiveId" clId="{C6BCCB6F-3D1A-4410-8055-51E9839771F8}" dt="2023-04-23T12:32:17.036" v="8223"/>
          <ac:spMkLst>
            <pc:docMk/>
            <pc:sldMk cId="2415170723" sldId="1185"/>
            <ac:spMk id="5" creationId="{F5F597A6-0EBE-AD6D-BAF1-816C4A0194F3}"/>
          </ac:spMkLst>
        </pc:spChg>
        <pc:spChg chg="add del mod">
          <ac:chgData name="Siegbert Rudolph" userId="2af4d44886c067cc" providerId="LiveId" clId="{C6BCCB6F-3D1A-4410-8055-51E9839771F8}" dt="2023-04-23T12:32:17.036" v="8223"/>
          <ac:spMkLst>
            <pc:docMk/>
            <pc:sldMk cId="2415170723" sldId="1185"/>
            <ac:spMk id="6" creationId="{C96E3BCB-B792-CDA5-913F-D865B5ECF994}"/>
          </ac:spMkLst>
        </pc:spChg>
        <pc:spChg chg="add del mod">
          <ac:chgData name="Siegbert Rudolph" userId="2af4d44886c067cc" providerId="LiveId" clId="{C6BCCB6F-3D1A-4410-8055-51E9839771F8}" dt="2023-04-24T05:39:38.884" v="8720" actId="478"/>
          <ac:spMkLst>
            <pc:docMk/>
            <pc:sldMk cId="2415170723" sldId="1185"/>
            <ac:spMk id="6" creationId="{E3E53BD9-22FE-07B4-9BC8-9065F0842996}"/>
          </ac:spMkLst>
        </pc:spChg>
        <pc:spChg chg="add del mod">
          <ac:chgData name="Siegbert Rudolph" userId="2af4d44886c067cc" providerId="LiveId" clId="{C6BCCB6F-3D1A-4410-8055-51E9839771F8}" dt="2023-04-24T05:39:38.884" v="8720" actId="478"/>
          <ac:spMkLst>
            <pc:docMk/>
            <pc:sldMk cId="2415170723" sldId="1185"/>
            <ac:spMk id="7" creationId="{0DA67B47-4E09-2FFD-B90C-54F71E6CDD7A}"/>
          </ac:spMkLst>
        </pc:spChg>
        <pc:spChg chg="add del mod">
          <ac:chgData name="Siegbert Rudolph" userId="2af4d44886c067cc" providerId="LiveId" clId="{C6BCCB6F-3D1A-4410-8055-51E9839771F8}" dt="2023-04-23T12:32:17.036" v="8223"/>
          <ac:spMkLst>
            <pc:docMk/>
            <pc:sldMk cId="2415170723" sldId="1185"/>
            <ac:spMk id="7" creationId="{86785325-E4FB-30B6-3AB4-56AD3883DD43}"/>
          </ac:spMkLst>
        </pc:spChg>
        <pc:spChg chg="add del mod">
          <ac:chgData name="Siegbert Rudolph" userId="2af4d44886c067cc" providerId="LiveId" clId="{C6BCCB6F-3D1A-4410-8055-51E9839771F8}" dt="2023-04-23T12:32:17.036" v="8223"/>
          <ac:spMkLst>
            <pc:docMk/>
            <pc:sldMk cId="2415170723" sldId="1185"/>
            <ac:spMk id="8" creationId="{040B0256-CD00-709F-457C-F52E9254FEF2}"/>
          </ac:spMkLst>
        </pc:spChg>
        <pc:spChg chg="add del mod">
          <ac:chgData name="Siegbert Rudolph" userId="2af4d44886c067cc" providerId="LiveId" clId="{C6BCCB6F-3D1A-4410-8055-51E9839771F8}" dt="2023-04-24T05:39:38.884" v="8720" actId="478"/>
          <ac:spMkLst>
            <pc:docMk/>
            <pc:sldMk cId="2415170723" sldId="1185"/>
            <ac:spMk id="8" creationId="{2C96EFA8-8D61-9B35-2615-CFCAB6431BEF}"/>
          </ac:spMkLst>
        </pc:spChg>
        <pc:spChg chg="add del mod">
          <ac:chgData name="Siegbert Rudolph" userId="2af4d44886c067cc" providerId="LiveId" clId="{C6BCCB6F-3D1A-4410-8055-51E9839771F8}" dt="2023-04-23T12:32:17.036" v="8223"/>
          <ac:spMkLst>
            <pc:docMk/>
            <pc:sldMk cId="2415170723" sldId="1185"/>
            <ac:spMk id="9" creationId="{88421142-A512-3E70-4534-CF72D14416FE}"/>
          </ac:spMkLst>
        </pc:spChg>
        <pc:spChg chg="add del mod">
          <ac:chgData name="Siegbert Rudolph" userId="2af4d44886c067cc" providerId="LiveId" clId="{C6BCCB6F-3D1A-4410-8055-51E9839771F8}" dt="2023-04-24T05:39:38.884" v="8720" actId="478"/>
          <ac:spMkLst>
            <pc:docMk/>
            <pc:sldMk cId="2415170723" sldId="1185"/>
            <ac:spMk id="9" creationId="{EB27EF71-E117-C3A1-D601-48B5CE139557}"/>
          </ac:spMkLst>
        </pc:spChg>
        <pc:spChg chg="add del mod">
          <ac:chgData name="Siegbert Rudolph" userId="2af4d44886c067cc" providerId="LiveId" clId="{C6BCCB6F-3D1A-4410-8055-51E9839771F8}" dt="2023-04-23T12:32:17.036" v="8223"/>
          <ac:spMkLst>
            <pc:docMk/>
            <pc:sldMk cId="2415170723" sldId="1185"/>
            <ac:spMk id="10" creationId="{1420377F-41CB-57F4-EB11-169158AB1482}"/>
          </ac:spMkLst>
        </pc:spChg>
        <pc:spChg chg="add del mod">
          <ac:chgData name="Siegbert Rudolph" userId="2af4d44886c067cc" providerId="LiveId" clId="{C6BCCB6F-3D1A-4410-8055-51E9839771F8}" dt="2023-04-24T05:39:38.884" v="8720" actId="478"/>
          <ac:spMkLst>
            <pc:docMk/>
            <pc:sldMk cId="2415170723" sldId="1185"/>
            <ac:spMk id="10" creationId="{43E504AF-5D3A-8B12-E309-7EC00B85DD19}"/>
          </ac:spMkLst>
        </pc:spChg>
        <pc:spChg chg="add del mod">
          <ac:chgData name="Siegbert Rudolph" userId="2af4d44886c067cc" providerId="LiveId" clId="{C6BCCB6F-3D1A-4410-8055-51E9839771F8}" dt="2023-04-23T12:32:17.036" v="8223"/>
          <ac:spMkLst>
            <pc:docMk/>
            <pc:sldMk cId="2415170723" sldId="1185"/>
            <ac:spMk id="11" creationId="{0025A6A9-6B82-E956-5C96-8EFFCBCB921F}"/>
          </ac:spMkLst>
        </pc:spChg>
        <pc:spChg chg="add del mod">
          <ac:chgData name="Siegbert Rudolph" userId="2af4d44886c067cc" providerId="LiveId" clId="{C6BCCB6F-3D1A-4410-8055-51E9839771F8}" dt="2023-04-24T05:39:38.884" v="8720" actId="478"/>
          <ac:spMkLst>
            <pc:docMk/>
            <pc:sldMk cId="2415170723" sldId="1185"/>
            <ac:spMk id="11" creationId="{A1852650-EDF2-47B8-77D5-5ACA41708AD2}"/>
          </ac:spMkLst>
        </pc:spChg>
        <pc:spChg chg="add mod">
          <ac:chgData name="Siegbert Rudolph" userId="2af4d44886c067cc" providerId="LiveId" clId="{C6BCCB6F-3D1A-4410-8055-51E9839771F8}" dt="2023-04-24T05:39:40.806" v="8721"/>
          <ac:spMkLst>
            <pc:docMk/>
            <pc:sldMk cId="2415170723" sldId="1185"/>
            <ac:spMk id="12" creationId="{67B3C6B2-A22B-1B21-4E52-B34879AAAD11}"/>
          </ac:spMkLst>
        </pc:spChg>
        <pc:spChg chg="add del mod">
          <ac:chgData name="Siegbert Rudolph" userId="2af4d44886c067cc" providerId="LiveId" clId="{C6BCCB6F-3D1A-4410-8055-51E9839771F8}" dt="2023-04-23T12:32:17.036" v="8223"/>
          <ac:spMkLst>
            <pc:docMk/>
            <pc:sldMk cId="2415170723" sldId="1185"/>
            <ac:spMk id="12" creationId="{7D1DF0CB-E22B-A666-75F8-0DEC506EC6A5}"/>
          </ac:spMkLst>
        </pc:spChg>
        <pc:spChg chg="add del mod">
          <ac:chgData name="Siegbert Rudolph" userId="2af4d44886c067cc" providerId="LiveId" clId="{C6BCCB6F-3D1A-4410-8055-51E9839771F8}" dt="2023-04-23T12:32:17.036" v="8223"/>
          <ac:spMkLst>
            <pc:docMk/>
            <pc:sldMk cId="2415170723" sldId="1185"/>
            <ac:spMk id="13" creationId="{4099A136-30EE-0D26-9ACC-FF3420FBBDCE}"/>
          </ac:spMkLst>
        </pc:spChg>
        <pc:spChg chg="add mod">
          <ac:chgData name="Siegbert Rudolph" userId="2af4d44886c067cc" providerId="LiveId" clId="{C6BCCB6F-3D1A-4410-8055-51E9839771F8}" dt="2023-04-24T05:39:40.806" v="8721"/>
          <ac:spMkLst>
            <pc:docMk/>
            <pc:sldMk cId="2415170723" sldId="1185"/>
            <ac:spMk id="13" creationId="{79F73374-0636-AB23-668B-7E41484B3E3F}"/>
          </ac:spMkLst>
        </pc:spChg>
        <pc:spChg chg="add del mod">
          <ac:chgData name="Siegbert Rudolph" userId="2af4d44886c067cc" providerId="LiveId" clId="{C6BCCB6F-3D1A-4410-8055-51E9839771F8}" dt="2023-04-23T12:32:17.036" v="8223"/>
          <ac:spMkLst>
            <pc:docMk/>
            <pc:sldMk cId="2415170723" sldId="1185"/>
            <ac:spMk id="14" creationId="{522FDF13-4BD4-55E3-3B38-D4A2D355200E}"/>
          </ac:spMkLst>
        </pc:spChg>
        <pc:spChg chg="add mod">
          <ac:chgData name="Siegbert Rudolph" userId="2af4d44886c067cc" providerId="LiveId" clId="{C6BCCB6F-3D1A-4410-8055-51E9839771F8}" dt="2023-04-24T05:39:40.806" v="8721"/>
          <ac:spMkLst>
            <pc:docMk/>
            <pc:sldMk cId="2415170723" sldId="1185"/>
            <ac:spMk id="14" creationId="{B3D3BEA6-935D-78B8-CC78-97C326E65BBA}"/>
          </ac:spMkLst>
        </pc:spChg>
        <pc:spChg chg="add mod">
          <ac:chgData name="Siegbert Rudolph" userId="2af4d44886c067cc" providerId="LiveId" clId="{C6BCCB6F-3D1A-4410-8055-51E9839771F8}" dt="2023-04-24T05:39:40.806" v="8721"/>
          <ac:spMkLst>
            <pc:docMk/>
            <pc:sldMk cId="2415170723" sldId="1185"/>
            <ac:spMk id="15" creationId="{5577336D-7F63-C5B1-A25E-596C5227F635}"/>
          </ac:spMkLst>
        </pc:spChg>
        <pc:spChg chg="add del mod">
          <ac:chgData name="Siegbert Rudolph" userId="2af4d44886c067cc" providerId="LiveId" clId="{C6BCCB6F-3D1A-4410-8055-51E9839771F8}" dt="2023-04-23T12:32:17.036" v="8223"/>
          <ac:spMkLst>
            <pc:docMk/>
            <pc:sldMk cId="2415170723" sldId="1185"/>
            <ac:spMk id="15" creationId="{E457DB4B-CABC-1424-1749-228C5B1B73AD}"/>
          </ac:spMkLst>
        </pc:spChg>
        <pc:spChg chg="add del mod">
          <ac:chgData name="Siegbert Rudolph" userId="2af4d44886c067cc" providerId="LiveId" clId="{C6BCCB6F-3D1A-4410-8055-51E9839771F8}" dt="2023-04-23T12:32:17.036" v="8223"/>
          <ac:spMkLst>
            <pc:docMk/>
            <pc:sldMk cId="2415170723" sldId="1185"/>
            <ac:spMk id="16" creationId="{12749797-4C45-ABBF-B4B3-1433FC4DB428}"/>
          </ac:spMkLst>
        </pc:spChg>
        <pc:spChg chg="add mod">
          <ac:chgData name="Siegbert Rudolph" userId="2af4d44886c067cc" providerId="LiveId" clId="{C6BCCB6F-3D1A-4410-8055-51E9839771F8}" dt="2023-04-24T05:39:40.806" v="8721"/>
          <ac:spMkLst>
            <pc:docMk/>
            <pc:sldMk cId="2415170723" sldId="1185"/>
            <ac:spMk id="16" creationId="{6A6B9F71-7A32-2504-DB85-4E42B17A991C}"/>
          </ac:spMkLst>
        </pc:spChg>
        <pc:spChg chg="add mod">
          <ac:chgData name="Siegbert Rudolph" userId="2af4d44886c067cc" providerId="LiveId" clId="{C6BCCB6F-3D1A-4410-8055-51E9839771F8}" dt="2023-04-24T05:39:40.806" v="8721"/>
          <ac:spMkLst>
            <pc:docMk/>
            <pc:sldMk cId="2415170723" sldId="1185"/>
            <ac:spMk id="17" creationId="{66EC07D5-8630-CD12-7B7C-4E76EF12D2A4}"/>
          </ac:spMkLst>
        </pc:spChg>
        <pc:spChg chg="add del mod">
          <ac:chgData name="Siegbert Rudolph" userId="2af4d44886c067cc" providerId="LiveId" clId="{C6BCCB6F-3D1A-4410-8055-51E9839771F8}" dt="2023-04-23T12:32:17.036" v="8223"/>
          <ac:spMkLst>
            <pc:docMk/>
            <pc:sldMk cId="2415170723" sldId="1185"/>
            <ac:spMk id="17" creationId="{9E4154AF-10F8-4F32-AB90-B8424576F7F0}"/>
          </ac:spMkLst>
        </pc:spChg>
        <pc:spChg chg="add mod">
          <ac:chgData name="Siegbert Rudolph" userId="2af4d44886c067cc" providerId="LiveId" clId="{C6BCCB6F-3D1A-4410-8055-51E9839771F8}" dt="2023-04-24T05:39:40.806" v="8721"/>
          <ac:spMkLst>
            <pc:docMk/>
            <pc:sldMk cId="2415170723" sldId="1185"/>
            <ac:spMk id="18" creationId="{3FF83505-D14D-154A-FF06-CAA93EFB2AED}"/>
          </ac:spMkLst>
        </pc:spChg>
        <pc:spChg chg="add del mod">
          <ac:chgData name="Siegbert Rudolph" userId="2af4d44886c067cc" providerId="LiveId" clId="{C6BCCB6F-3D1A-4410-8055-51E9839771F8}" dt="2023-04-23T12:32:17.036" v="8223"/>
          <ac:spMkLst>
            <pc:docMk/>
            <pc:sldMk cId="2415170723" sldId="1185"/>
            <ac:spMk id="18" creationId="{EE58DB4C-51F8-6FCD-D801-A6713AA98742}"/>
          </ac:spMkLst>
        </pc:spChg>
        <pc:spChg chg="add mod">
          <ac:chgData name="Siegbert Rudolph" userId="2af4d44886c067cc" providerId="LiveId" clId="{C6BCCB6F-3D1A-4410-8055-51E9839771F8}" dt="2023-04-24T05:39:40.806" v="8721"/>
          <ac:spMkLst>
            <pc:docMk/>
            <pc:sldMk cId="2415170723" sldId="1185"/>
            <ac:spMk id="19" creationId="{747C3E82-EB0A-F6A2-98B9-5CD18FBEDF80}"/>
          </ac:spMkLst>
        </pc:spChg>
        <pc:spChg chg="add del mod">
          <ac:chgData name="Siegbert Rudolph" userId="2af4d44886c067cc" providerId="LiveId" clId="{C6BCCB6F-3D1A-4410-8055-51E9839771F8}" dt="2023-04-23T12:32:17.036" v="8223"/>
          <ac:spMkLst>
            <pc:docMk/>
            <pc:sldMk cId="2415170723" sldId="1185"/>
            <ac:spMk id="19" creationId="{BF167B9F-DD6A-0916-88CE-A62D05BFC2F9}"/>
          </ac:spMkLst>
        </pc:spChg>
        <pc:spChg chg="add del mod">
          <ac:chgData name="Siegbert Rudolph" userId="2af4d44886c067cc" providerId="LiveId" clId="{C6BCCB6F-3D1A-4410-8055-51E9839771F8}" dt="2023-04-23T12:32:17.036" v="8223"/>
          <ac:spMkLst>
            <pc:docMk/>
            <pc:sldMk cId="2415170723" sldId="1185"/>
            <ac:spMk id="20" creationId="{187D4C86-3C96-230C-E54A-C31A79C1450E}"/>
          </ac:spMkLst>
        </pc:spChg>
        <pc:spChg chg="add del mod">
          <ac:chgData name="Siegbert Rudolph" userId="2af4d44886c067cc" providerId="LiveId" clId="{C6BCCB6F-3D1A-4410-8055-51E9839771F8}" dt="2023-04-23T12:32:17.036" v="8223"/>
          <ac:spMkLst>
            <pc:docMk/>
            <pc:sldMk cId="2415170723" sldId="1185"/>
            <ac:spMk id="21" creationId="{1227B9D5-7710-BC21-42DB-FC5004B3D687}"/>
          </ac:spMkLst>
        </pc:spChg>
        <pc:spChg chg="add del mod">
          <ac:chgData name="Siegbert Rudolph" userId="2af4d44886c067cc" providerId="LiveId" clId="{C6BCCB6F-3D1A-4410-8055-51E9839771F8}" dt="2023-04-23T12:32:17.036" v="8223"/>
          <ac:spMkLst>
            <pc:docMk/>
            <pc:sldMk cId="2415170723" sldId="1185"/>
            <ac:spMk id="22" creationId="{75BA486D-D397-8525-CE10-293BFACFE6E4}"/>
          </ac:spMkLst>
        </pc:spChg>
        <pc:spChg chg="add del mod">
          <ac:chgData name="Siegbert Rudolph" userId="2af4d44886c067cc" providerId="LiveId" clId="{C6BCCB6F-3D1A-4410-8055-51E9839771F8}" dt="2023-04-23T12:32:17.036" v="8223"/>
          <ac:spMkLst>
            <pc:docMk/>
            <pc:sldMk cId="2415170723" sldId="1185"/>
            <ac:spMk id="23" creationId="{20848DE7-B810-19AA-09BF-6D9FBA1584A2}"/>
          </ac:spMkLst>
        </pc:spChg>
        <pc:spChg chg="add del mod">
          <ac:chgData name="Siegbert Rudolph" userId="2af4d44886c067cc" providerId="LiveId" clId="{C6BCCB6F-3D1A-4410-8055-51E9839771F8}" dt="2023-04-23T12:32:17.036" v="8223"/>
          <ac:spMkLst>
            <pc:docMk/>
            <pc:sldMk cId="2415170723" sldId="1185"/>
            <ac:spMk id="24" creationId="{91B17960-B9C1-566B-DA48-A1F81D44A203}"/>
          </ac:spMkLst>
        </pc:spChg>
        <pc:spChg chg="add del mod">
          <ac:chgData name="Siegbert Rudolph" userId="2af4d44886c067cc" providerId="LiveId" clId="{C6BCCB6F-3D1A-4410-8055-51E9839771F8}" dt="2023-04-23T12:32:17.036" v="8223"/>
          <ac:spMkLst>
            <pc:docMk/>
            <pc:sldMk cId="2415170723" sldId="1185"/>
            <ac:spMk id="25" creationId="{8113DF67-86A7-EDE6-7CD9-3A6D45D83BCD}"/>
          </ac:spMkLst>
        </pc:spChg>
        <pc:spChg chg="add del mod">
          <ac:chgData name="Siegbert Rudolph" userId="2af4d44886c067cc" providerId="LiveId" clId="{C6BCCB6F-3D1A-4410-8055-51E9839771F8}" dt="2023-04-23T12:32:17.036" v="8223"/>
          <ac:spMkLst>
            <pc:docMk/>
            <pc:sldMk cId="2415170723" sldId="1185"/>
            <ac:spMk id="26" creationId="{CA7F3A2B-B240-37C1-B00E-E3AB6A5E6172}"/>
          </ac:spMkLst>
        </pc:spChg>
        <pc:spChg chg="add del mod">
          <ac:chgData name="Siegbert Rudolph" userId="2af4d44886c067cc" providerId="LiveId" clId="{C6BCCB6F-3D1A-4410-8055-51E9839771F8}" dt="2023-04-23T12:32:17.036" v="8223"/>
          <ac:spMkLst>
            <pc:docMk/>
            <pc:sldMk cId="2415170723" sldId="1185"/>
            <ac:spMk id="27" creationId="{13614E01-BC55-DB99-28D3-2B608CDDD18D}"/>
          </ac:spMkLst>
        </pc:spChg>
        <pc:spChg chg="add del mod">
          <ac:chgData name="Siegbert Rudolph" userId="2af4d44886c067cc" providerId="LiveId" clId="{C6BCCB6F-3D1A-4410-8055-51E9839771F8}" dt="2023-04-23T12:32:17.036" v="8223"/>
          <ac:spMkLst>
            <pc:docMk/>
            <pc:sldMk cId="2415170723" sldId="1185"/>
            <ac:spMk id="28" creationId="{F95CAFD7-BCF4-071F-D598-159FB238A848}"/>
          </ac:spMkLst>
        </pc:spChg>
        <pc:spChg chg="add del mod">
          <ac:chgData name="Siegbert Rudolph" userId="2af4d44886c067cc" providerId="LiveId" clId="{C6BCCB6F-3D1A-4410-8055-51E9839771F8}" dt="2023-04-23T12:32:17.036" v="8223"/>
          <ac:spMkLst>
            <pc:docMk/>
            <pc:sldMk cId="2415170723" sldId="1185"/>
            <ac:spMk id="29" creationId="{1DD4E394-9243-B172-9942-B68CD0412DBF}"/>
          </ac:spMkLst>
        </pc:spChg>
        <pc:spChg chg="add del mod">
          <ac:chgData name="Siegbert Rudolph" userId="2af4d44886c067cc" providerId="LiveId" clId="{C6BCCB6F-3D1A-4410-8055-51E9839771F8}" dt="2023-04-23T12:32:17.036" v="8223"/>
          <ac:spMkLst>
            <pc:docMk/>
            <pc:sldMk cId="2415170723" sldId="1185"/>
            <ac:spMk id="30" creationId="{BF86FB24-9F18-8891-F282-1EF193C9FF11}"/>
          </ac:spMkLst>
        </pc:spChg>
        <pc:spChg chg="add del mod">
          <ac:chgData name="Siegbert Rudolph" userId="2af4d44886c067cc" providerId="LiveId" clId="{C6BCCB6F-3D1A-4410-8055-51E9839771F8}" dt="2023-04-23T12:32:17.036" v="8223"/>
          <ac:spMkLst>
            <pc:docMk/>
            <pc:sldMk cId="2415170723" sldId="1185"/>
            <ac:spMk id="31" creationId="{1D4153B7-96EE-6328-BC14-8DDD2BD642DC}"/>
          </ac:spMkLst>
        </pc:spChg>
        <pc:spChg chg="add del mod">
          <ac:chgData name="Siegbert Rudolph" userId="2af4d44886c067cc" providerId="LiveId" clId="{C6BCCB6F-3D1A-4410-8055-51E9839771F8}" dt="2023-04-23T12:32:17.036" v="8223"/>
          <ac:spMkLst>
            <pc:docMk/>
            <pc:sldMk cId="2415170723" sldId="1185"/>
            <ac:spMk id="32" creationId="{F9B9E3AA-16BE-2796-60F6-D353C1E0B5A8}"/>
          </ac:spMkLst>
        </pc:spChg>
        <pc:spChg chg="add del mod">
          <ac:chgData name="Siegbert Rudolph" userId="2af4d44886c067cc" providerId="LiveId" clId="{C6BCCB6F-3D1A-4410-8055-51E9839771F8}" dt="2023-04-23T12:32:17.036" v="8223"/>
          <ac:spMkLst>
            <pc:docMk/>
            <pc:sldMk cId="2415170723" sldId="1185"/>
            <ac:spMk id="33" creationId="{7E508EDC-9E8B-290C-18C6-8BD7DFA667D9}"/>
          </ac:spMkLst>
        </pc:spChg>
        <pc:spChg chg="add del mod">
          <ac:chgData name="Siegbert Rudolph" userId="2af4d44886c067cc" providerId="LiveId" clId="{C6BCCB6F-3D1A-4410-8055-51E9839771F8}" dt="2023-04-23T12:32:17.036" v="8223"/>
          <ac:spMkLst>
            <pc:docMk/>
            <pc:sldMk cId="2415170723" sldId="1185"/>
            <ac:spMk id="34" creationId="{985723D2-3E46-5A68-19DC-7B17438D599D}"/>
          </ac:spMkLst>
        </pc:spChg>
        <pc:spChg chg="add del mod">
          <ac:chgData name="Siegbert Rudolph" userId="2af4d44886c067cc" providerId="LiveId" clId="{C6BCCB6F-3D1A-4410-8055-51E9839771F8}" dt="2023-04-23T12:32:17.036" v="8223"/>
          <ac:spMkLst>
            <pc:docMk/>
            <pc:sldMk cId="2415170723" sldId="1185"/>
            <ac:spMk id="35" creationId="{CA2BC6B1-5C1D-DB2F-923A-E1C52DC6D4E0}"/>
          </ac:spMkLst>
        </pc:spChg>
        <pc:spChg chg="add del mod">
          <ac:chgData name="Siegbert Rudolph" userId="2af4d44886c067cc" providerId="LiveId" clId="{C6BCCB6F-3D1A-4410-8055-51E9839771F8}" dt="2023-04-23T12:32:17.036" v="8223"/>
          <ac:spMkLst>
            <pc:docMk/>
            <pc:sldMk cId="2415170723" sldId="1185"/>
            <ac:spMk id="36" creationId="{35A31AF6-8EAA-A20F-1782-E4B293B4BDF5}"/>
          </ac:spMkLst>
        </pc:spChg>
        <pc:spChg chg="add del mod">
          <ac:chgData name="Siegbert Rudolph" userId="2af4d44886c067cc" providerId="LiveId" clId="{C6BCCB6F-3D1A-4410-8055-51E9839771F8}" dt="2023-04-23T12:32:17.036" v="8223"/>
          <ac:spMkLst>
            <pc:docMk/>
            <pc:sldMk cId="2415170723" sldId="1185"/>
            <ac:spMk id="37" creationId="{4310B807-2E5A-3788-3B6A-A43A01BD3AA7}"/>
          </ac:spMkLst>
        </pc:spChg>
        <pc:spChg chg="add del mod">
          <ac:chgData name="Siegbert Rudolph" userId="2af4d44886c067cc" providerId="LiveId" clId="{C6BCCB6F-3D1A-4410-8055-51E9839771F8}" dt="2023-04-23T12:32:17.036" v="8223"/>
          <ac:spMkLst>
            <pc:docMk/>
            <pc:sldMk cId="2415170723" sldId="1185"/>
            <ac:spMk id="38" creationId="{841D6B6B-A3F5-2E86-E123-A8CA6B41C1A0}"/>
          </ac:spMkLst>
        </pc:spChg>
        <pc:spChg chg="add del mod">
          <ac:chgData name="Siegbert Rudolph" userId="2af4d44886c067cc" providerId="LiveId" clId="{C6BCCB6F-3D1A-4410-8055-51E9839771F8}" dt="2023-04-23T12:32:17.036" v="8223"/>
          <ac:spMkLst>
            <pc:docMk/>
            <pc:sldMk cId="2415170723" sldId="1185"/>
            <ac:spMk id="39" creationId="{5AD170BC-F571-90A7-ABF8-5B5C0B23316E}"/>
          </ac:spMkLst>
        </pc:spChg>
        <pc:spChg chg="add del mod">
          <ac:chgData name="Siegbert Rudolph" userId="2af4d44886c067cc" providerId="LiveId" clId="{C6BCCB6F-3D1A-4410-8055-51E9839771F8}" dt="2023-04-23T12:32:17.036" v="8223"/>
          <ac:spMkLst>
            <pc:docMk/>
            <pc:sldMk cId="2415170723" sldId="1185"/>
            <ac:spMk id="41" creationId="{6DD53140-C2E2-58A9-9302-0EA219A798D7}"/>
          </ac:spMkLst>
        </pc:spChg>
        <pc:spChg chg="add del mod">
          <ac:chgData name="Siegbert Rudolph" userId="2af4d44886c067cc" providerId="LiveId" clId="{C6BCCB6F-3D1A-4410-8055-51E9839771F8}" dt="2023-04-23T12:32:17.036" v="8223"/>
          <ac:spMkLst>
            <pc:docMk/>
            <pc:sldMk cId="2415170723" sldId="1185"/>
            <ac:spMk id="42" creationId="{49F619FD-08DA-7D5A-05C4-C001C8136FD7}"/>
          </ac:spMkLst>
        </pc:spChg>
        <pc:spChg chg="add del mod">
          <ac:chgData name="Siegbert Rudolph" userId="2af4d44886c067cc" providerId="LiveId" clId="{C6BCCB6F-3D1A-4410-8055-51E9839771F8}" dt="2023-04-23T12:32:17.036" v="8223"/>
          <ac:spMkLst>
            <pc:docMk/>
            <pc:sldMk cId="2415170723" sldId="1185"/>
            <ac:spMk id="43" creationId="{85CB7E5B-767E-E441-586F-49209AB93A8E}"/>
          </ac:spMkLst>
        </pc:spChg>
        <pc:spChg chg="add del mod">
          <ac:chgData name="Siegbert Rudolph" userId="2af4d44886c067cc" providerId="LiveId" clId="{C6BCCB6F-3D1A-4410-8055-51E9839771F8}" dt="2023-04-23T12:32:17.036" v="8223"/>
          <ac:spMkLst>
            <pc:docMk/>
            <pc:sldMk cId="2415170723" sldId="1185"/>
            <ac:spMk id="44" creationId="{81DFC5C9-4EA9-9177-BAFC-AAC586F3B1BF}"/>
          </ac:spMkLst>
        </pc:spChg>
        <pc:spChg chg="add del mod">
          <ac:chgData name="Siegbert Rudolph" userId="2af4d44886c067cc" providerId="LiveId" clId="{C6BCCB6F-3D1A-4410-8055-51E9839771F8}" dt="2023-04-23T12:32:17.036" v="8223"/>
          <ac:spMkLst>
            <pc:docMk/>
            <pc:sldMk cId="2415170723" sldId="1185"/>
            <ac:spMk id="45" creationId="{4F5CD13B-8E7A-1F65-3EA1-11640B56A692}"/>
          </ac:spMkLst>
        </pc:spChg>
        <pc:spChg chg="add del mod">
          <ac:chgData name="Siegbert Rudolph" userId="2af4d44886c067cc" providerId="LiveId" clId="{C6BCCB6F-3D1A-4410-8055-51E9839771F8}" dt="2023-04-23T12:32:17.036" v="8223"/>
          <ac:spMkLst>
            <pc:docMk/>
            <pc:sldMk cId="2415170723" sldId="1185"/>
            <ac:spMk id="46" creationId="{C71795DB-9699-4F21-4FD5-C11E40FF6434}"/>
          </ac:spMkLst>
        </pc:spChg>
        <pc:spChg chg="add del mod">
          <ac:chgData name="Siegbert Rudolph" userId="2af4d44886c067cc" providerId="LiveId" clId="{C6BCCB6F-3D1A-4410-8055-51E9839771F8}" dt="2023-04-23T12:32:17.036" v="8223"/>
          <ac:spMkLst>
            <pc:docMk/>
            <pc:sldMk cId="2415170723" sldId="1185"/>
            <ac:spMk id="47" creationId="{215C8B76-A6D8-374E-9892-13066380A17D}"/>
          </ac:spMkLst>
        </pc:spChg>
        <pc:spChg chg="add del mod">
          <ac:chgData name="Siegbert Rudolph" userId="2af4d44886c067cc" providerId="LiveId" clId="{C6BCCB6F-3D1A-4410-8055-51E9839771F8}" dt="2023-04-23T12:32:17.036" v="8223"/>
          <ac:spMkLst>
            <pc:docMk/>
            <pc:sldMk cId="2415170723" sldId="1185"/>
            <ac:spMk id="48" creationId="{C688D254-9974-1B96-EC78-7D579BA90AA3}"/>
          </ac:spMkLst>
        </pc:spChg>
        <pc:spChg chg="add del mod">
          <ac:chgData name="Siegbert Rudolph" userId="2af4d44886c067cc" providerId="LiveId" clId="{C6BCCB6F-3D1A-4410-8055-51E9839771F8}" dt="2023-04-23T12:32:17.036" v="8223"/>
          <ac:spMkLst>
            <pc:docMk/>
            <pc:sldMk cId="2415170723" sldId="1185"/>
            <ac:spMk id="49" creationId="{1FB6A779-24EF-1465-3830-2C7CDE59DAF0}"/>
          </ac:spMkLst>
        </pc:spChg>
        <pc:spChg chg="add del mod">
          <ac:chgData name="Siegbert Rudolph" userId="2af4d44886c067cc" providerId="LiveId" clId="{C6BCCB6F-3D1A-4410-8055-51E9839771F8}" dt="2023-04-23T12:32:17.036" v="8223"/>
          <ac:spMkLst>
            <pc:docMk/>
            <pc:sldMk cId="2415170723" sldId="1185"/>
            <ac:spMk id="50" creationId="{4EDBCAF9-25A0-CA9A-698A-844CD9A93ED8}"/>
          </ac:spMkLst>
        </pc:spChg>
        <pc:spChg chg="add del mod">
          <ac:chgData name="Siegbert Rudolph" userId="2af4d44886c067cc" providerId="LiveId" clId="{C6BCCB6F-3D1A-4410-8055-51E9839771F8}" dt="2023-04-23T12:32:17.036" v="8223"/>
          <ac:spMkLst>
            <pc:docMk/>
            <pc:sldMk cId="2415170723" sldId="1185"/>
            <ac:spMk id="51" creationId="{AFD9B9ED-B603-B629-57D9-FCE7AF1665D6}"/>
          </ac:spMkLst>
        </pc:spChg>
        <pc:spChg chg="add del mod">
          <ac:chgData name="Siegbert Rudolph" userId="2af4d44886c067cc" providerId="LiveId" clId="{C6BCCB6F-3D1A-4410-8055-51E9839771F8}" dt="2023-04-23T12:32:17.036" v="8223"/>
          <ac:spMkLst>
            <pc:docMk/>
            <pc:sldMk cId="2415170723" sldId="1185"/>
            <ac:spMk id="52" creationId="{9AB52FBB-1C6A-720E-D315-112834AFFBFF}"/>
          </ac:spMkLst>
        </pc:spChg>
        <pc:spChg chg="add del mod">
          <ac:chgData name="Siegbert Rudolph" userId="2af4d44886c067cc" providerId="LiveId" clId="{C6BCCB6F-3D1A-4410-8055-51E9839771F8}" dt="2023-04-23T12:32:17.036" v="8223"/>
          <ac:spMkLst>
            <pc:docMk/>
            <pc:sldMk cId="2415170723" sldId="1185"/>
            <ac:spMk id="53" creationId="{BA475198-77ED-E30F-A8AA-66A70403360F}"/>
          </ac:spMkLst>
        </pc:spChg>
        <pc:spChg chg="add del mod">
          <ac:chgData name="Siegbert Rudolph" userId="2af4d44886c067cc" providerId="LiveId" clId="{C6BCCB6F-3D1A-4410-8055-51E9839771F8}" dt="2023-04-23T12:32:17.036" v="8223"/>
          <ac:spMkLst>
            <pc:docMk/>
            <pc:sldMk cId="2415170723" sldId="1185"/>
            <ac:spMk id="54" creationId="{DFF1F5AA-3F12-568D-91C4-3D1CBC62FF47}"/>
          </ac:spMkLst>
        </pc:spChg>
        <pc:spChg chg="add del mod">
          <ac:chgData name="Siegbert Rudolph" userId="2af4d44886c067cc" providerId="LiveId" clId="{C6BCCB6F-3D1A-4410-8055-51E9839771F8}" dt="2023-04-23T12:32:17.036" v="8223"/>
          <ac:spMkLst>
            <pc:docMk/>
            <pc:sldMk cId="2415170723" sldId="1185"/>
            <ac:spMk id="55" creationId="{7F9C03A9-6AA2-C769-11A7-5508DD7A831B}"/>
          </ac:spMkLst>
        </pc:spChg>
        <pc:spChg chg="add del mod">
          <ac:chgData name="Siegbert Rudolph" userId="2af4d44886c067cc" providerId="LiveId" clId="{C6BCCB6F-3D1A-4410-8055-51E9839771F8}" dt="2023-04-23T12:32:17.036" v="8223"/>
          <ac:spMkLst>
            <pc:docMk/>
            <pc:sldMk cId="2415170723" sldId="1185"/>
            <ac:spMk id="56" creationId="{2D577E80-C4EB-B6B0-06C2-FD8D3ED76B8F}"/>
          </ac:spMkLst>
        </pc:spChg>
        <pc:spChg chg="add del mod">
          <ac:chgData name="Siegbert Rudolph" userId="2af4d44886c067cc" providerId="LiveId" clId="{C6BCCB6F-3D1A-4410-8055-51E9839771F8}" dt="2023-04-23T12:32:17.036" v="8223"/>
          <ac:spMkLst>
            <pc:docMk/>
            <pc:sldMk cId="2415170723" sldId="1185"/>
            <ac:spMk id="57" creationId="{F8A208C2-2043-1D69-8539-DDAF836148B4}"/>
          </ac:spMkLst>
        </pc:spChg>
        <pc:spChg chg="add del mod">
          <ac:chgData name="Siegbert Rudolph" userId="2af4d44886c067cc" providerId="LiveId" clId="{C6BCCB6F-3D1A-4410-8055-51E9839771F8}" dt="2023-04-23T12:32:17.036" v="8223"/>
          <ac:spMkLst>
            <pc:docMk/>
            <pc:sldMk cId="2415170723" sldId="1185"/>
            <ac:spMk id="58" creationId="{AA8527C7-3A35-FCA1-D49D-7E8BCC7967AA}"/>
          </ac:spMkLst>
        </pc:spChg>
        <pc:spChg chg="add del mod">
          <ac:chgData name="Siegbert Rudolph" userId="2af4d44886c067cc" providerId="LiveId" clId="{C6BCCB6F-3D1A-4410-8055-51E9839771F8}" dt="2023-04-23T12:32:17.036" v="8223"/>
          <ac:spMkLst>
            <pc:docMk/>
            <pc:sldMk cId="2415170723" sldId="1185"/>
            <ac:spMk id="59" creationId="{5118DD76-261B-8434-3445-A9009F7F87D3}"/>
          </ac:spMkLst>
        </pc:spChg>
        <pc:spChg chg="add del mod">
          <ac:chgData name="Siegbert Rudolph" userId="2af4d44886c067cc" providerId="LiveId" clId="{C6BCCB6F-3D1A-4410-8055-51E9839771F8}" dt="2023-04-23T12:32:17.036" v="8223"/>
          <ac:spMkLst>
            <pc:docMk/>
            <pc:sldMk cId="2415170723" sldId="1185"/>
            <ac:spMk id="60" creationId="{2E7480A1-7522-3302-4E05-7BE6D2618796}"/>
          </ac:spMkLst>
        </pc:spChg>
        <pc:spChg chg="add del mod">
          <ac:chgData name="Siegbert Rudolph" userId="2af4d44886c067cc" providerId="LiveId" clId="{C6BCCB6F-3D1A-4410-8055-51E9839771F8}" dt="2023-04-23T12:32:17.036" v="8223"/>
          <ac:spMkLst>
            <pc:docMk/>
            <pc:sldMk cId="2415170723" sldId="1185"/>
            <ac:spMk id="61" creationId="{267BB98D-3E5A-511F-A828-60A6726C3880}"/>
          </ac:spMkLst>
        </pc:spChg>
        <pc:spChg chg="add del mod">
          <ac:chgData name="Siegbert Rudolph" userId="2af4d44886c067cc" providerId="LiveId" clId="{C6BCCB6F-3D1A-4410-8055-51E9839771F8}" dt="2023-04-23T12:32:17.036" v="8223"/>
          <ac:spMkLst>
            <pc:docMk/>
            <pc:sldMk cId="2415170723" sldId="1185"/>
            <ac:spMk id="62" creationId="{D823ABC5-A156-8B24-39A4-9A13614BB447}"/>
          </ac:spMkLst>
        </pc:spChg>
        <pc:spChg chg="add del mod">
          <ac:chgData name="Siegbert Rudolph" userId="2af4d44886c067cc" providerId="LiveId" clId="{C6BCCB6F-3D1A-4410-8055-51E9839771F8}" dt="2023-04-23T12:32:17.036" v="8223"/>
          <ac:spMkLst>
            <pc:docMk/>
            <pc:sldMk cId="2415170723" sldId="1185"/>
            <ac:spMk id="63" creationId="{948E7D05-F3E2-CDF2-14C1-A1D1B3C592F8}"/>
          </ac:spMkLst>
        </pc:spChg>
        <pc:spChg chg="add del mod">
          <ac:chgData name="Siegbert Rudolph" userId="2af4d44886c067cc" providerId="LiveId" clId="{C6BCCB6F-3D1A-4410-8055-51E9839771F8}" dt="2023-04-23T12:32:17.036" v="8223"/>
          <ac:spMkLst>
            <pc:docMk/>
            <pc:sldMk cId="2415170723" sldId="1185"/>
            <ac:spMk id="128" creationId="{77F21EBB-C00C-AED5-46A7-6AE3F86B82D4}"/>
          </ac:spMkLst>
        </pc:spChg>
        <pc:spChg chg="add del mod">
          <ac:chgData name="Siegbert Rudolph" userId="2af4d44886c067cc" providerId="LiveId" clId="{C6BCCB6F-3D1A-4410-8055-51E9839771F8}" dt="2023-04-23T12:32:17.036" v="8223"/>
          <ac:spMkLst>
            <pc:docMk/>
            <pc:sldMk cId="2415170723" sldId="1185"/>
            <ac:spMk id="129" creationId="{9B58BAF0-DD43-DCCD-DAF3-ED9CE36D84C6}"/>
          </ac:spMkLst>
        </pc:spChg>
        <pc:spChg chg="add del mod">
          <ac:chgData name="Siegbert Rudolph" userId="2af4d44886c067cc" providerId="LiveId" clId="{C6BCCB6F-3D1A-4410-8055-51E9839771F8}" dt="2023-04-23T12:32:17.036" v="8223"/>
          <ac:spMkLst>
            <pc:docMk/>
            <pc:sldMk cId="2415170723" sldId="1185"/>
            <ac:spMk id="130" creationId="{8EFFC6A4-A1FB-D033-45E2-E23648184813}"/>
          </ac:spMkLst>
        </pc:spChg>
        <pc:spChg chg="add del mod">
          <ac:chgData name="Siegbert Rudolph" userId="2af4d44886c067cc" providerId="LiveId" clId="{C6BCCB6F-3D1A-4410-8055-51E9839771F8}" dt="2023-04-23T12:32:17.036" v="8223"/>
          <ac:spMkLst>
            <pc:docMk/>
            <pc:sldMk cId="2415170723" sldId="1185"/>
            <ac:spMk id="131" creationId="{E7A6CE48-6FAA-05BA-160E-55D9E0D84262}"/>
          </ac:spMkLst>
        </pc:spChg>
        <pc:spChg chg="add del mod">
          <ac:chgData name="Siegbert Rudolph" userId="2af4d44886c067cc" providerId="LiveId" clId="{C6BCCB6F-3D1A-4410-8055-51E9839771F8}" dt="2023-04-23T12:32:17.036" v="8223"/>
          <ac:spMkLst>
            <pc:docMk/>
            <pc:sldMk cId="2415170723" sldId="1185"/>
            <ac:spMk id="132" creationId="{980C3BA4-322E-C490-5562-9EDA083F4E94}"/>
          </ac:spMkLst>
        </pc:spChg>
        <pc:spChg chg="add del mod">
          <ac:chgData name="Siegbert Rudolph" userId="2af4d44886c067cc" providerId="LiveId" clId="{C6BCCB6F-3D1A-4410-8055-51E9839771F8}" dt="2023-04-23T12:32:17.036" v="8223"/>
          <ac:spMkLst>
            <pc:docMk/>
            <pc:sldMk cId="2415170723" sldId="1185"/>
            <ac:spMk id="133" creationId="{9509112B-C66B-5DC9-0F61-5CEF51133536}"/>
          </ac:spMkLst>
        </pc:spChg>
        <pc:spChg chg="add del mod">
          <ac:chgData name="Siegbert Rudolph" userId="2af4d44886c067cc" providerId="LiveId" clId="{C6BCCB6F-3D1A-4410-8055-51E9839771F8}" dt="2023-04-23T12:34:35.187" v="8244"/>
          <ac:spMkLst>
            <pc:docMk/>
            <pc:sldMk cId="2415170723" sldId="1185"/>
            <ac:spMk id="134" creationId="{66E0AD2B-8AAD-275F-F7FF-771C175BFBA3}"/>
          </ac:spMkLst>
        </pc:spChg>
        <pc:spChg chg="add del mod">
          <ac:chgData name="Siegbert Rudolph" userId="2af4d44886c067cc" providerId="LiveId" clId="{C6BCCB6F-3D1A-4410-8055-51E9839771F8}" dt="2023-04-23T12:34:35.187" v="8244"/>
          <ac:spMkLst>
            <pc:docMk/>
            <pc:sldMk cId="2415170723" sldId="1185"/>
            <ac:spMk id="135" creationId="{9A0F7145-66A9-F3C5-5D08-C2036E10FFDA}"/>
          </ac:spMkLst>
        </pc:spChg>
        <pc:spChg chg="add del mod">
          <ac:chgData name="Siegbert Rudolph" userId="2af4d44886c067cc" providerId="LiveId" clId="{C6BCCB6F-3D1A-4410-8055-51E9839771F8}" dt="2023-04-23T12:34:35.187" v="8244"/>
          <ac:spMkLst>
            <pc:docMk/>
            <pc:sldMk cId="2415170723" sldId="1185"/>
            <ac:spMk id="136" creationId="{974A5507-DECB-BFEA-0C08-6582F92D0ACD}"/>
          </ac:spMkLst>
        </pc:spChg>
        <pc:spChg chg="add del mod">
          <ac:chgData name="Siegbert Rudolph" userId="2af4d44886c067cc" providerId="LiveId" clId="{C6BCCB6F-3D1A-4410-8055-51E9839771F8}" dt="2023-04-23T12:34:35.187" v="8244"/>
          <ac:spMkLst>
            <pc:docMk/>
            <pc:sldMk cId="2415170723" sldId="1185"/>
            <ac:spMk id="137" creationId="{E29F1F4E-0B3B-D730-36C0-9E059689A6F1}"/>
          </ac:spMkLst>
        </pc:spChg>
        <pc:spChg chg="add del mod">
          <ac:chgData name="Siegbert Rudolph" userId="2af4d44886c067cc" providerId="LiveId" clId="{C6BCCB6F-3D1A-4410-8055-51E9839771F8}" dt="2023-04-23T12:34:35.187" v="8244"/>
          <ac:spMkLst>
            <pc:docMk/>
            <pc:sldMk cId="2415170723" sldId="1185"/>
            <ac:spMk id="138" creationId="{624AD79E-FB03-3A75-9A09-D645076490B0}"/>
          </ac:spMkLst>
        </pc:spChg>
        <pc:spChg chg="add del mod">
          <ac:chgData name="Siegbert Rudolph" userId="2af4d44886c067cc" providerId="LiveId" clId="{C6BCCB6F-3D1A-4410-8055-51E9839771F8}" dt="2023-04-23T12:34:35.187" v="8244"/>
          <ac:spMkLst>
            <pc:docMk/>
            <pc:sldMk cId="2415170723" sldId="1185"/>
            <ac:spMk id="140" creationId="{33531936-E507-4DA7-097F-2F30F5D24D02}"/>
          </ac:spMkLst>
        </pc:spChg>
        <pc:spChg chg="add del mod">
          <ac:chgData name="Siegbert Rudolph" userId="2af4d44886c067cc" providerId="LiveId" clId="{C6BCCB6F-3D1A-4410-8055-51E9839771F8}" dt="2023-04-23T12:34:35.187" v="8244"/>
          <ac:spMkLst>
            <pc:docMk/>
            <pc:sldMk cId="2415170723" sldId="1185"/>
            <ac:spMk id="142" creationId="{E3B6BFDB-4CF2-A556-6829-7B27F1A54E64}"/>
          </ac:spMkLst>
        </pc:spChg>
        <pc:spChg chg="add del mod">
          <ac:chgData name="Siegbert Rudolph" userId="2af4d44886c067cc" providerId="LiveId" clId="{C6BCCB6F-3D1A-4410-8055-51E9839771F8}" dt="2023-04-23T12:34:35.187" v="8244"/>
          <ac:spMkLst>
            <pc:docMk/>
            <pc:sldMk cId="2415170723" sldId="1185"/>
            <ac:spMk id="143" creationId="{3EF12E1B-ED59-FD82-49E9-229EDCB2AF5E}"/>
          </ac:spMkLst>
        </pc:spChg>
        <pc:spChg chg="add del mod">
          <ac:chgData name="Siegbert Rudolph" userId="2af4d44886c067cc" providerId="LiveId" clId="{C6BCCB6F-3D1A-4410-8055-51E9839771F8}" dt="2023-04-23T12:34:35.187" v="8244"/>
          <ac:spMkLst>
            <pc:docMk/>
            <pc:sldMk cId="2415170723" sldId="1185"/>
            <ac:spMk id="144" creationId="{07C9DE27-52C9-FA0D-32E8-FC3F3D70B16D}"/>
          </ac:spMkLst>
        </pc:spChg>
        <pc:spChg chg="add del mod">
          <ac:chgData name="Siegbert Rudolph" userId="2af4d44886c067cc" providerId="LiveId" clId="{C6BCCB6F-3D1A-4410-8055-51E9839771F8}" dt="2023-04-23T12:34:35.187" v="8244"/>
          <ac:spMkLst>
            <pc:docMk/>
            <pc:sldMk cId="2415170723" sldId="1185"/>
            <ac:spMk id="145" creationId="{571DC51C-A128-4FB3-9514-DBA97D9875FD}"/>
          </ac:spMkLst>
        </pc:spChg>
        <pc:spChg chg="add del mod">
          <ac:chgData name="Siegbert Rudolph" userId="2af4d44886c067cc" providerId="LiveId" clId="{C6BCCB6F-3D1A-4410-8055-51E9839771F8}" dt="2023-04-23T12:34:35.187" v="8244"/>
          <ac:spMkLst>
            <pc:docMk/>
            <pc:sldMk cId="2415170723" sldId="1185"/>
            <ac:spMk id="146" creationId="{448BC0BC-93D5-47A1-A96E-45EDA9855F53}"/>
          </ac:spMkLst>
        </pc:spChg>
        <pc:spChg chg="add del mod">
          <ac:chgData name="Siegbert Rudolph" userId="2af4d44886c067cc" providerId="LiveId" clId="{C6BCCB6F-3D1A-4410-8055-51E9839771F8}" dt="2023-04-23T12:34:35.187" v="8244"/>
          <ac:spMkLst>
            <pc:docMk/>
            <pc:sldMk cId="2415170723" sldId="1185"/>
            <ac:spMk id="147" creationId="{8EED244D-1224-4D1D-7796-0B3A499BD3F4}"/>
          </ac:spMkLst>
        </pc:spChg>
        <pc:spChg chg="add del mod">
          <ac:chgData name="Siegbert Rudolph" userId="2af4d44886c067cc" providerId="LiveId" clId="{C6BCCB6F-3D1A-4410-8055-51E9839771F8}" dt="2023-04-23T12:34:35.187" v="8244"/>
          <ac:spMkLst>
            <pc:docMk/>
            <pc:sldMk cId="2415170723" sldId="1185"/>
            <ac:spMk id="148" creationId="{196FD0C3-646B-4516-3235-55C0C45DEC9E}"/>
          </ac:spMkLst>
        </pc:spChg>
        <pc:spChg chg="add del mod">
          <ac:chgData name="Siegbert Rudolph" userId="2af4d44886c067cc" providerId="LiveId" clId="{C6BCCB6F-3D1A-4410-8055-51E9839771F8}" dt="2023-04-23T12:34:35.187" v="8244"/>
          <ac:spMkLst>
            <pc:docMk/>
            <pc:sldMk cId="2415170723" sldId="1185"/>
            <ac:spMk id="149" creationId="{AEC9C103-54D3-BF6A-8ADB-B0577330A617}"/>
          </ac:spMkLst>
        </pc:spChg>
        <pc:spChg chg="add del mod">
          <ac:chgData name="Siegbert Rudolph" userId="2af4d44886c067cc" providerId="LiveId" clId="{C6BCCB6F-3D1A-4410-8055-51E9839771F8}" dt="2023-04-23T12:34:35.187" v="8244"/>
          <ac:spMkLst>
            <pc:docMk/>
            <pc:sldMk cId="2415170723" sldId="1185"/>
            <ac:spMk id="150" creationId="{093C677A-2D64-784B-43CF-EBF6D0C3ED08}"/>
          </ac:spMkLst>
        </pc:spChg>
        <pc:spChg chg="add del mod">
          <ac:chgData name="Siegbert Rudolph" userId="2af4d44886c067cc" providerId="LiveId" clId="{C6BCCB6F-3D1A-4410-8055-51E9839771F8}" dt="2023-04-23T12:34:35.187" v="8244"/>
          <ac:spMkLst>
            <pc:docMk/>
            <pc:sldMk cId="2415170723" sldId="1185"/>
            <ac:spMk id="151" creationId="{BFEE7F44-CDC0-4E7D-660F-7D063D5A2A57}"/>
          </ac:spMkLst>
        </pc:spChg>
        <pc:spChg chg="add del mod">
          <ac:chgData name="Siegbert Rudolph" userId="2af4d44886c067cc" providerId="LiveId" clId="{C6BCCB6F-3D1A-4410-8055-51E9839771F8}" dt="2023-04-23T12:34:35.187" v="8244"/>
          <ac:spMkLst>
            <pc:docMk/>
            <pc:sldMk cId="2415170723" sldId="1185"/>
            <ac:spMk id="152" creationId="{D6D0CE8D-555E-5A9F-81FE-A66CDE371B1B}"/>
          </ac:spMkLst>
        </pc:spChg>
        <pc:spChg chg="add del mod">
          <ac:chgData name="Siegbert Rudolph" userId="2af4d44886c067cc" providerId="LiveId" clId="{C6BCCB6F-3D1A-4410-8055-51E9839771F8}" dt="2023-04-23T12:34:35.187" v="8244"/>
          <ac:spMkLst>
            <pc:docMk/>
            <pc:sldMk cId="2415170723" sldId="1185"/>
            <ac:spMk id="153" creationId="{BB4E4C22-99C8-F505-B3AB-BEA620F40675}"/>
          </ac:spMkLst>
        </pc:spChg>
        <pc:spChg chg="add del mod">
          <ac:chgData name="Siegbert Rudolph" userId="2af4d44886c067cc" providerId="LiveId" clId="{C6BCCB6F-3D1A-4410-8055-51E9839771F8}" dt="2023-04-23T12:34:35.187" v="8244"/>
          <ac:spMkLst>
            <pc:docMk/>
            <pc:sldMk cId="2415170723" sldId="1185"/>
            <ac:spMk id="154" creationId="{118DE5DF-E992-759B-EC13-4BF2F70B32C6}"/>
          </ac:spMkLst>
        </pc:spChg>
        <pc:spChg chg="add del mod">
          <ac:chgData name="Siegbert Rudolph" userId="2af4d44886c067cc" providerId="LiveId" clId="{C6BCCB6F-3D1A-4410-8055-51E9839771F8}" dt="2023-04-23T12:34:35.187" v="8244"/>
          <ac:spMkLst>
            <pc:docMk/>
            <pc:sldMk cId="2415170723" sldId="1185"/>
            <ac:spMk id="155" creationId="{5DCE35E5-11DE-FB31-F7EF-AAB952EBFED5}"/>
          </ac:spMkLst>
        </pc:spChg>
        <pc:spChg chg="add del mod">
          <ac:chgData name="Siegbert Rudolph" userId="2af4d44886c067cc" providerId="LiveId" clId="{C6BCCB6F-3D1A-4410-8055-51E9839771F8}" dt="2023-04-23T12:34:35.187" v="8244"/>
          <ac:spMkLst>
            <pc:docMk/>
            <pc:sldMk cId="2415170723" sldId="1185"/>
            <ac:spMk id="156" creationId="{F74D4E28-9FD8-6AE2-F419-F33B277F788E}"/>
          </ac:spMkLst>
        </pc:spChg>
        <pc:spChg chg="add del mod">
          <ac:chgData name="Siegbert Rudolph" userId="2af4d44886c067cc" providerId="LiveId" clId="{C6BCCB6F-3D1A-4410-8055-51E9839771F8}" dt="2023-04-23T12:34:35.187" v="8244"/>
          <ac:spMkLst>
            <pc:docMk/>
            <pc:sldMk cId="2415170723" sldId="1185"/>
            <ac:spMk id="157" creationId="{F4524EB9-299F-1996-789A-6807151C7343}"/>
          </ac:spMkLst>
        </pc:spChg>
        <pc:spChg chg="add del mod">
          <ac:chgData name="Siegbert Rudolph" userId="2af4d44886c067cc" providerId="LiveId" clId="{C6BCCB6F-3D1A-4410-8055-51E9839771F8}" dt="2023-04-23T12:34:35.187" v="8244"/>
          <ac:spMkLst>
            <pc:docMk/>
            <pc:sldMk cId="2415170723" sldId="1185"/>
            <ac:spMk id="158" creationId="{976AE714-A0BF-52EE-1EFC-1F8A31A04172}"/>
          </ac:spMkLst>
        </pc:spChg>
        <pc:spChg chg="add del mod">
          <ac:chgData name="Siegbert Rudolph" userId="2af4d44886c067cc" providerId="LiveId" clId="{C6BCCB6F-3D1A-4410-8055-51E9839771F8}" dt="2023-04-23T12:34:35.187" v="8244"/>
          <ac:spMkLst>
            <pc:docMk/>
            <pc:sldMk cId="2415170723" sldId="1185"/>
            <ac:spMk id="159" creationId="{49863897-12AA-4B73-9833-AA1720FF21FD}"/>
          </ac:spMkLst>
        </pc:spChg>
        <pc:spChg chg="add del mod">
          <ac:chgData name="Siegbert Rudolph" userId="2af4d44886c067cc" providerId="LiveId" clId="{C6BCCB6F-3D1A-4410-8055-51E9839771F8}" dt="2023-04-23T12:34:35.187" v="8244"/>
          <ac:spMkLst>
            <pc:docMk/>
            <pc:sldMk cId="2415170723" sldId="1185"/>
            <ac:spMk id="160" creationId="{1D3E6DA1-064E-4FFC-F674-B2A6E92A2567}"/>
          </ac:spMkLst>
        </pc:spChg>
        <pc:spChg chg="add del mod">
          <ac:chgData name="Siegbert Rudolph" userId="2af4d44886c067cc" providerId="LiveId" clId="{C6BCCB6F-3D1A-4410-8055-51E9839771F8}" dt="2023-04-23T12:34:35.187" v="8244"/>
          <ac:spMkLst>
            <pc:docMk/>
            <pc:sldMk cId="2415170723" sldId="1185"/>
            <ac:spMk id="161" creationId="{1615981E-A522-0730-7955-AC03E9165A38}"/>
          </ac:spMkLst>
        </pc:spChg>
        <pc:spChg chg="add del mod">
          <ac:chgData name="Siegbert Rudolph" userId="2af4d44886c067cc" providerId="LiveId" clId="{C6BCCB6F-3D1A-4410-8055-51E9839771F8}" dt="2023-04-23T12:34:35.187" v="8244"/>
          <ac:spMkLst>
            <pc:docMk/>
            <pc:sldMk cId="2415170723" sldId="1185"/>
            <ac:spMk id="162" creationId="{41EB7496-98DE-3F9B-24DE-6225E8AA7666}"/>
          </ac:spMkLst>
        </pc:spChg>
        <pc:spChg chg="add del mod">
          <ac:chgData name="Siegbert Rudolph" userId="2af4d44886c067cc" providerId="LiveId" clId="{C6BCCB6F-3D1A-4410-8055-51E9839771F8}" dt="2023-04-23T12:34:35.187" v="8244"/>
          <ac:spMkLst>
            <pc:docMk/>
            <pc:sldMk cId="2415170723" sldId="1185"/>
            <ac:spMk id="163" creationId="{94A3ED0E-3EFF-45A0-9D35-E08FCEC79804}"/>
          </ac:spMkLst>
        </pc:spChg>
        <pc:spChg chg="add del mod">
          <ac:chgData name="Siegbert Rudolph" userId="2af4d44886c067cc" providerId="LiveId" clId="{C6BCCB6F-3D1A-4410-8055-51E9839771F8}" dt="2023-04-23T12:34:35.187" v="8244"/>
          <ac:spMkLst>
            <pc:docMk/>
            <pc:sldMk cId="2415170723" sldId="1185"/>
            <ac:spMk id="164" creationId="{9E1A98A6-81D7-A07A-1A77-7DFB6F562FC2}"/>
          </ac:spMkLst>
        </pc:spChg>
        <pc:spChg chg="add del mod">
          <ac:chgData name="Siegbert Rudolph" userId="2af4d44886c067cc" providerId="LiveId" clId="{C6BCCB6F-3D1A-4410-8055-51E9839771F8}" dt="2023-04-23T12:34:35.187" v="8244"/>
          <ac:spMkLst>
            <pc:docMk/>
            <pc:sldMk cId="2415170723" sldId="1185"/>
            <ac:spMk id="165" creationId="{35A36E6C-4F5B-FCE2-C2E3-EDAA7ACB735A}"/>
          </ac:spMkLst>
        </pc:spChg>
        <pc:spChg chg="add del mod">
          <ac:chgData name="Siegbert Rudolph" userId="2af4d44886c067cc" providerId="LiveId" clId="{C6BCCB6F-3D1A-4410-8055-51E9839771F8}" dt="2023-04-23T12:34:35.187" v="8244"/>
          <ac:spMkLst>
            <pc:docMk/>
            <pc:sldMk cId="2415170723" sldId="1185"/>
            <ac:spMk id="166" creationId="{E3BD31BF-0CCC-BBF3-0662-4599FD21DF92}"/>
          </ac:spMkLst>
        </pc:spChg>
        <pc:spChg chg="add del mod">
          <ac:chgData name="Siegbert Rudolph" userId="2af4d44886c067cc" providerId="LiveId" clId="{C6BCCB6F-3D1A-4410-8055-51E9839771F8}" dt="2023-04-23T12:34:35.187" v="8244"/>
          <ac:spMkLst>
            <pc:docMk/>
            <pc:sldMk cId="2415170723" sldId="1185"/>
            <ac:spMk id="167" creationId="{828C4905-FB0C-60A6-0DC5-72945965BAB2}"/>
          </ac:spMkLst>
        </pc:spChg>
        <pc:spChg chg="add del mod">
          <ac:chgData name="Siegbert Rudolph" userId="2af4d44886c067cc" providerId="LiveId" clId="{C6BCCB6F-3D1A-4410-8055-51E9839771F8}" dt="2023-04-23T12:34:35.187" v="8244"/>
          <ac:spMkLst>
            <pc:docMk/>
            <pc:sldMk cId="2415170723" sldId="1185"/>
            <ac:spMk id="168" creationId="{1116AFD0-21CB-9FB5-8169-7EE2D114238B}"/>
          </ac:spMkLst>
        </pc:spChg>
        <pc:spChg chg="add del mod">
          <ac:chgData name="Siegbert Rudolph" userId="2af4d44886c067cc" providerId="LiveId" clId="{C6BCCB6F-3D1A-4410-8055-51E9839771F8}" dt="2023-04-23T12:34:35.187" v="8244"/>
          <ac:spMkLst>
            <pc:docMk/>
            <pc:sldMk cId="2415170723" sldId="1185"/>
            <ac:spMk id="169" creationId="{BD5BF300-9EB3-0F3F-C3F8-6FA374671E29}"/>
          </ac:spMkLst>
        </pc:spChg>
        <pc:spChg chg="add del mod">
          <ac:chgData name="Siegbert Rudolph" userId="2af4d44886c067cc" providerId="LiveId" clId="{C6BCCB6F-3D1A-4410-8055-51E9839771F8}" dt="2023-04-23T12:34:35.187" v="8244"/>
          <ac:spMkLst>
            <pc:docMk/>
            <pc:sldMk cId="2415170723" sldId="1185"/>
            <ac:spMk id="170" creationId="{63DFCC94-470C-07D3-639A-07D30E56E24C}"/>
          </ac:spMkLst>
        </pc:spChg>
        <pc:spChg chg="add del mod">
          <ac:chgData name="Siegbert Rudolph" userId="2af4d44886c067cc" providerId="LiveId" clId="{C6BCCB6F-3D1A-4410-8055-51E9839771F8}" dt="2023-04-23T12:34:35.187" v="8244"/>
          <ac:spMkLst>
            <pc:docMk/>
            <pc:sldMk cId="2415170723" sldId="1185"/>
            <ac:spMk id="171" creationId="{561A653A-B1C7-C2BE-1229-3D70BD81641D}"/>
          </ac:spMkLst>
        </pc:spChg>
        <pc:spChg chg="add del mod">
          <ac:chgData name="Siegbert Rudolph" userId="2af4d44886c067cc" providerId="LiveId" clId="{C6BCCB6F-3D1A-4410-8055-51E9839771F8}" dt="2023-04-23T12:34:35.187" v="8244"/>
          <ac:spMkLst>
            <pc:docMk/>
            <pc:sldMk cId="2415170723" sldId="1185"/>
            <ac:spMk id="172" creationId="{0CEFEA10-2DDC-EF3D-A3C6-F367DC21A773}"/>
          </ac:spMkLst>
        </pc:spChg>
        <pc:spChg chg="add del mod">
          <ac:chgData name="Siegbert Rudolph" userId="2af4d44886c067cc" providerId="LiveId" clId="{C6BCCB6F-3D1A-4410-8055-51E9839771F8}" dt="2023-04-23T12:34:35.187" v="8244"/>
          <ac:spMkLst>
            <pc:docMk/>
            <pc:sldMk cId="2415170723" sldId="1185"/>
            <ac:spMk id="173" creationId="{4C2F89CD-31EF-A309-E32A-B8152FDF79CB}"/>
          </ac:spMkLst>
        </pc:spChg>
        <pc:spChg chg="add del mod">
          <ac:chgData name="Siegbert Rudolph" userId="2af4d44886c067cc" providerId="LiveId" clId="{C6BCCB6F-3D1A-4410-8055-51E9839771F8}" dt="2023-04-23T12:34:35.187" v="8244"/>
          <ac:spMkLst>
            <pc:docMk/>
            <pc:sldMk cId="2415170723" sldId="1185"/>
            <ac:spMk id="174" creationId="{3EDF08B1-CE45-533F-D59F-89A65666B25B}"/>
          </ac:spMkLst>
        </pc:spChg>
        <pc:spChg chg="add del mod">
          <ac:chgData name="Siegbert Rudolph" userId="2af4d44886c067cc" providerId="LiveId" clId="{C6BCCB6F-3D1A-4410-8055-51E9839771F8}" dt="2023-04-23T12:34:35.187" v="8244"/>
          <ac:spMkLst>
            <pc:docMk/>
            <pc:sldMk cId="2415170723" sldId="1185"/>
            <ac:spMk id="175" creationId="{CB95B9AC-9DD6-86CE-5605-79FB86B6F399}"/>
          </ac:spMkLst>
        </pc:spChg>
        <pc:spChg chg="add del mod">
          <ac:chgData name="Siegbert Rudolph" userId="2af4d44886c067cc" providerId="LiveId" clId="{C6BCCB6F-3D1A-4410-8055-51E9839771F8}" dt="2023-04-23T12:34:35.187" v="8244"/>
          <ac:spMkLst>
            <pc:docMk/>
            <pc:sldMk cId="2415170723" sldId="1185"/>
            <ac:spMk id="176" creationId="{5E5CEBED-7DE2-09F0-CA0C-D7E3DBA8E2DC}"/>
          </ac:spMkLst>
        </pc:spChg>
        <pc:spChg chg="add del mod">
          <ac:chgData name="Siegbert Rudolph" userId="2af4d44886c067cc" providerId="LiveId" clId="{C6BCCB6F-3D1A-4410-8055-51E9839771F8}" dt="2023-04-23T12:34:35.187" v="8244"/>
          <ac:spMkLst>
            <pc:docMk/>
            <pc:sldMk cId="2415170723" sldId="1185"/>
            <ac:spMk id="177" creationId="{027D4A81-158C-C694-C0FE-0B4741AD90AC}"/>
          </ac:spMkLst>
        </pc:spChg>
        <pc:spChg chg="add del mod">
          <ac:chgData name="Siegbert Rudolph" userId="2af4d44886c067cc" providerId="LiveId" clId="{C6BCCB6F-3D1A-4410-8055-51E9839771F8}" dt="2023-04-23T12:34:35.187" v="8244"/>
          <ac:spMkLst>
            <pc:docMk/>
            <pc:sldMk cId="2415170723" sldId="1185"/>
            <ac:spMk id="178" creationId="{268AFC87-D8A5-B5B7-3D8B-04C0473FC392}"/>
          </ac:spMkLst>
        </pc:spChg>
        <pc:spChg chg="add del mod">
          <ac:chgData name="Siegbert Rudolph" userId="2af4d44886c067cc" providerId="LiveId" clId="{C6BCCB6F-3D1A-4410-8055-51E9839771F8}" dt="2023-04-23T12:34:35.187" v="8244"/>
          <ac:spMkLst>
            <pc:docMk/>
            <pc:sldMk cId="2415170723" sldId="1185"/>
            <ac:spMk id="179" creationId="{4D28E3EF-4C15-1DA1-7279-D493A5B3518A}"/>
          </ac:spMkLst>
        </pc:spChg>
        <pc:spChg chg="add del mod">
          <ac:chgData name="Siegbert Rudolph" userId="2af4d44886c067cc" providerId="LiveId" clId="{C6BCCB6F-3D1A-4410-8055-51E9839771F8}" dt="2023-04-23T12:34:35.187" v="8244"/>
          <ac:spMkLst>
            <pc:docMk/>
            <pc:sldMk cId="2415170723" sldId="1185"/>
            <ac:spMk id="180" creationId="{A93BD67A-39AF-C002-0E9B-ECB04774092F}"/>
          </ac:spMkLst>
        </pc:spChg>
        <pc:spChg chg="add del mod">
          <ac:chgData name="Siegbert Rudolph" userId="2af4d44886c067cc" providerId="LiveId" clId="{C6BCCB6F-3D1A-4410-8055-51E9839771F8}" dt="2023-04-23T12:34:35.187" v="8244"/>
          <ac:spMkLst>
            <pc:docMk/>
            <pc:sldMk cId="2415170723" sldId="1185"/>
            <ac:spMk id="181" creationId="{7BCF6601-320E-69C5-4919-752303949FEA}"/>
          </ac:spMkLst>
        </pc:spChg>
        <pc:spChg chg="add del mod">
          <ac:chgData name="Siegbert Rudolph" userId="2af4d44886c067cc" providerId="LiveId" clId="{C6BCCB6F-3D1A-4410-8055-51E9839771F8}" dt="2023-04-23T12:34:35.187" v="8244"/>
          <ac:spMkLst>
            <pc:docMk/>
            <pc:sldMk cId="2415170723" sldId="1185"/>
            <ac:spMk id="182" creationId="{7045F885-ADAA-9490-7528-1503A5B4B121}"/>
          </ac:spMkLst>
        </pc:spChg>
        <pc:spChg chg="add del mod">
          <ac:chgData name="Siegbert Rudolph" userId="2af4d44886c067cc" providerId="LiveId" clId="{C6BCCB6F-3D1A-4410-8055-51E9839771F8}" dt="2023-04-23T12:34:35.187" v="8244"/>
          <ac:spMkLst>
            <pc:docMk/>
            <pc:sldMk cId="2415170723" sldId="1185"/>
            <ac:spMk id="183" creationId="{B51D219B-494B-1C02-2EAF-EA96FDE82204}"/>
          </ac:spMkLst>
        </pc:spChg>
        <pc:spChg chg="add del mod">
          <ac:chgData name="Siegbert Rudolph" userId="2af4d44886c067cc" providerId="LiveId" clId="{C6BCCB6F-3D1A-4410-8055-51E9839771F8}" dt="2023-04-23T12:34:35.187" v="8244"/>
          <ac:spMkLst>
            <pc:docMk/>
            <pc:sldMk cId="2415170723" sldId="1185"/>
            <ac:spMk id="184" creationId="{40F13370-CE29-4ABD-69E4-442719CE7F63}"/>
          </ac:spMkLst>
        </pc:spChg>
        <pc:spChg chg="add del mod">
          <ac:chgData name="Siegbert Rudolph" userId="2af4d44886c067cc" providerId="LiveId" clId="{C6BCCB6F-3D1A-4410-8055-51E9839771F8}" dt="2023-04-23T12:34:35.187" v="8244"/>
          <ac:spMkLst>
            <pc:docMk/>
            <pc:sldMk cId="2415170723" sldId="1185"/>
            <ac:spMk id="185" creationId="{493A9386-A8DD-4FF2-FC65-BD52AF24B353}"/>
          </ac:spMkLst>
        </pc:spChg>
        <pc:spChg chg="add del mod">
          <ac:chgData name="Siegbert Rudolph" userId="2af4d44886c067cc" providerId="LiveId" clId="{C6BCCB6F-3D1A-4410-8055-51E9839771F8}" dt="2023-04-23T12:34:35.187" v="8244"/>
          <ac:spMkLst>
            <pc:docMk/>
            <pc:sldMk cId="2415170723" sldId="1185"/>
            <ac:spMk id="186" creationId="{9DAD39CA-9FA0-2469-8D1A-76306A8D1973}"/>
          </ac:spMkLst>
        </pc:spChg>
        <pc:spChg chg="add del mod">
          <ac:chgData name="Siegbert Rudolph" userId="2af4d44886c067cc" providerId="LiveId" clId="{C6BCCB6F-3D1A-4410-8055-51E9839771F8}" dt="2023-04-23T12:34:35.187" v="8244"/>
          <ac:spMkLst>
            <pc:docMk/>
            <pc:sldMk cId="2415170723" sldId="1185"/>
            <ac:spMk id="187" creationId="{F0D71485-D401-C169-A50D-FD950E8D89E8}"/>
          </ac:spMkLst>
        </pc:spChg>
        <pc:spChg chg="add del mod">
          <ac:chgData name="Siegbert Rudolph" userId="2af4d44886c067cc" providerId="LiveId" clId="{C6BCCB6F-3D1A-4410-8055-51E9839771F8}" dt="2023-04-23T12:34:35.187" v="8244"/>
          <ac:spMkLst>
            <pc:docMk/>
            <pc:sldMk cId="2415170723" sldId="1185"/>
            <ac:spMk id="188" creationId="{BB8F7318-7145-7006-80C6-17CA4AB62DB3}"/>
          </ac:spMkLst>
        </pc:spChg>
        <pc:spChg chg="add del mod">
          <ac:chgData name="Siegbert Rudolph" userId="2af4d44886c067cc" providerId="LiveId" clId="{C6BCCB6F-3D1A-4410-8055-51E9839771F8}" dt="2023-04-23T12:34:35.187" v="8244"/>
          <ac:spMkLst>
            <pc:docMk/>
            <pc:sldMk cId="2415170723" sldId="1185"/>
            <ac:spMk id="189" creationId="{E0E846F3-6586-7961-682D-6386D30A7098}"/>
          </ac:spMkLst>
        </pc:spChg>
        <pc:spChg chg="add del mod">
          <ac:chgData name="Siegbert Rudolph" userId="2af4d44886c067cc" providerId="LiveId" clId="{C6BCCB6F-3D1A-4410-8055-51E9839771F8}" dt="2023-04-23T12:34:35.187" v="8244"/>
          <ac:spMkLst>
            <pc:docMk/>
            <pc:sldMk cId="2415170723" sldId="1185"/>
            <ac:spMk id="190" creationId="{71EBABD7-F8C9-4E3D-E703-7B6C41CFA5BF}"/>
          </ac:spMkLst>
        </pc:spChg>
        <pc:spChg chg="add del mod">
          <ac:chgData name="Siegbert Rudolph" userId="2af4d44886c067cc" providerId="LiveId" clId="{C6BCCB6F-3D1A-4410-8055-51E9839771F8}" dt="2023-04-23T12:34:35.187" v="8244"/>
          <ac:spMkLst>
            <pc:docMk/>
            <pc:sldMk cId="2415170723" sldId="1185"/>
            <ac:spMk id="191" creationId="{9495710E-2319-59BE-54A6-072FA87EDE09}"/>
          </ac:spMkLst>
        </pc:spChg>
        <pc:spChg chg="add del mod">
          <ac:chgData name="Siegbert Rudolph" userId="2af4d44886c067cc" providerId="LiveId" clId="{C6BCCB6F-3D1A-4410-8055-51E9839771F8}" dt="2023-04-23T12:34:35.187" v="8244"/>
          <ac:spMkLst>
            <pc:docMk/>
            <pc:sldMk cId="2415170723" sldId="1185"/>
            <ac:spMk id="192" creationId="{21657498-FB95-76C1-033A-20E3D15C8BCB}"/>
          </ac:spMkLst>
        </pc:spChg>
        <pc:spChg chg="add del mod">
          <ac:chgData name="Siegbert Rudolph" userId="2af4d44886c067cc" providerId="LiveId" clId="{C6BCCB6F-3D1A-4410-8055-51E9839771F8}" dt="2023-04-23T12:34:35.187" v="8244"/>
          <ac:spMkLst>
            <pc:docMk/>
            <pc:sldMk cId="2415170723" sldId="1185"/>
            <ac:spMk id="193" creationId="{1459D4C6-4744-B56A-A7F5-5BC464C2FB4D}"/>
          </ac:spMkLst>
        </pc:spChg>
        <pc:spChg chg="add del mod">
          <ac:chgData name="Siegbert Rudolph" userId="2af4d44886c067cc" providerId="LiveId" clId="{C6BCCB6F-3D1A-4410-8055-51E9839771F8}" dt="2023-04-23T12:34:35.187" v="8244"/>
          <ac:spMkLst>
            <pc:docMk/>
            <pc:sldMk cId="2415170723" sldId="1185"/>
            <ac:spMk id="194" creationId="{C1A68E5F-74A5-6896-A4C4-13B9CB2ECF53}"/>
          </ac:spMkLst>
        </pc:spChg>
        <pc:spChg chg="add del mod">
          <ac:chgData name="Siegbert Rudolph" userId="2af4d44886c067cc" providerId="LiveId" clId="{C6BCCB6F-3D1A-4410-8055-51E9839771F8}" dt="2023-04-23T12:34:35.187" v="8244"/>
          <ac:spMkLst>
            <pc:docMk/>
            <pc:sldMk cId="2415170723" sldId="1185"/>
            <ac:spMk id="195" creationId="{3FE4E2A8-9107-6D9C-755F-7C73A50A9E38}"/>
          </ac:spMkLst>
        </pc:spChg>
        <pc:spChg chg="add del mod">
          <ac:chgData name="Siegbert Rudolph" userId="2af4d44886c067cc" providerId="LiveId" clId="{C6BCCB6F-3D1A-4410-8055-51E9839771F8}" dt="2023-04-23T12:34:35.187" v="8244"/>
          <ac:spMkLst>
            <pc:docMk/>
            <pc:sldMk cId="2415170723" sldId="1185"/>
            <ac:spMk id="196" creationId="{214EEF28-85B8-7F49-CC9E-1B505D49BEA1}"/>
          </ac:spMkLst>
        </pc:spChg>
        <pc:spChg chg="add del mod">
          <ac:chgData name="Siegbert Rudolph" userId="2af4d44886c067cc" providerId="LiveId" clId="{C6BCCB6F-3D1A-4410-8055-51E9839771F8}" dt="2023-04-23T12:34:35.187" v="8244"/>
          <ac:spMkLst>
            <pc:docMk/>
            <pc:sldMk cId="2415170723" sldId="1185"/>
            <ac:spMk id="197" creationId="{8CF2EDEA-CA95-61AA-2627-6E1A7774C4F6}"/>
          </ac:spMkLst>
        </pc:spChg>
        <pc:spChg chg="add del mod">
          <ac:chgData name="Siegbert Rudolph" userId="2af4d44886c067cc" providerId="LiveId" clId="{C6BCCB6F-3D1A-4410-8055-51E9839771F8}" dt="2023-04-23T12:34:35.187" v="8244"/>
          <ac:spMkLst>
            <pc:docMk/>
            <pc:sldMk cId="2415170723" sldId="1185"/>
            <ac:spMk id="198" creationId="{8238F6B6-8132-C97B-EAEC-4272A52C499A}"/>
          </ac:spMkLst>
        </pc:spChg>
        <pc:spChg chg="add del mod">
          <ac:chgData name="Siegbert Rudolph" userId="2af4d44886c067cc" providerId="LiveId" clId="{C6BCCB6F-3D1A-4410-8055-51E9839771F8}" dt="2023-04-23T12:34:35.187" v="8244"/>
          <ac:spMkLst>
            <pc:docMk/>
            <pc:sldMk cId="2415170723" sldId="1185"/>
            <ac:spMk id="199" creationId="{3B10BBF9-118E-A8B8-E9B5-7222C69B1DE5}"/>
          </ac:spMkLst>
        </pc:spChg>
        <pc:spChg chg="add del mod">
          <ac:chgData name="Siegbert Rudolph" userId="2af4d44886c067cc" providerId="LiveId" clId="{C6BCCB6F-3D1A-4410-8055-51E9839771F8}" dt="2023-04-24T05:39:18.220" v="8717" actId="478"/>
          <ac:spMkLst>
            <pc:docMk/>
            <pc:sldMk cId="2415170723" sldId="1185"/>
            <ac:spMk id="200" creationId="{FB8A93F6-891F-BE3B-A49F-F73EFABCF039}"/>
          </ac:spMkLst>
        </pc:spChg>
        <pc:spChg chg="add del mod">
          <ac:chgData name="Siegbert Rudolph" userId="2af4d44886c067cc" providerId="LiveId" clId="{C6BCCB6F-3D1A-4410-8055-51E9839771F8}" dt="2023-04-24T05:39:18.220" v="8717" actId="478"/>
          <ac:spMkLst>
            <pc:docMk/>
            <pc:sldMk cId="2415170723" sldId="1185"/>
            <ac:spMk id="201" creationId="{081D18D6-77EA-2D13-56E5-8FF20210104E}"/>
          </ac:spMkLst>
        </pc:spChg>
        <pc:spChg chg="add del mod">
          <ac:chgData name="Siegbert Rudolph" userId="2af4d44886c067cc" providerId="LiveId" clId="{C6BCCB6F-3D1A-4410-8055-51E9839771F8}" dt="2023-04-24T05:39:18.220" v="8717" actId="478"/>
          <ac:spMkLst>
            <pc:docMk/>
            <pc:sldMk cId="2415170723" sldId="1185"/>
            <ac:spMk id="202" creationId="{B1197DCC-8F4C-5912-4263-76ED0E00D7DA}"/>
          </ac:spMkLst>
        </pc:spChg>
        <pc:spChg chg="add del mod">
          <ac:chgData name="Siegbert Rudolph" userId="2af4d44886c067cc" providerId="LiveId" clId="{C6BCCB6F-3D1A-4410-8055-51E9839771F8}" dt="2023-04-24T05:39:18.220" v="8717" actId="478"/>
          <ac:spMkLst>
            <pc:docMk/>
            <pc:sldMk cId="2415170723" sldId="1185"/>
            <ac:spMk id="203" creationId="{A12A329C-48E5-8278-BB40-A630B3F4452A}"/>
          </ac:spMkLst>
        </pc:spChg>
        <pc:spChg chg="add del mod">
          <ac:chgData name="Siegbert Rudolph" userId="2af4d44886c067cc" providerId="LiveId" clId="{C6BCCB6F-3D1A-4410-8055-51E9839771F8}" dt="2023-04-24T05:39:18.220" v="8717" actId="478"/>
          <ac:spMkLst>
            <pc:docMk/>
            <pc:sldMk cId="2415170723" sldId="1185"/>
            <ac:spMk id="204" creationId="{128797F1-C6D0-B381-49E4-670E65384406}"/>
          </ac:spMkLst>
        </pc:spChg>
        <pc:spChg chg="add del mod">
          <ac:chgData name="Siegbert Rudolph" userId="2af4d44886c067cc" providerId="LiveId" clId="{C6BCCB6F-3D1A-4410-8055-51E9839771F8}" dt="2023-04-24T05:39:18.220" v="8717" actId="478"/>
          <ac:spMkLst>
            <pc:docMk/>
            <pc:sldMk cId="2415170723" sldId="1185"/>
            <ac:spMk id="205" creationId="{8929B502-561B-F0B2-30D0-39DB5EC1369C}"/>
          </ac:spMkLst>
        </pc:spChg>
        <pc:spChg chg="add del mod">
          <ac:chgData name="Siegbert Rudolph" userId="2af4d44886c067cc" providerId="LiveId" clId="{C6BCCB6F-3D1A-4410-8055-51E9839771F8}" dt="2023-04-24T05:39:18.220" v="8717" actId="478"/>
          <ac:spMkLst>
            <pc:docMk/>
            <pc:sldMk cId="2415170723" sldId="1185"/>
            <ac:spMk id="206" creationId="{63B0538C-845E-15CE-FEDE-1D79A58B7A81}"/>
          </ac:spMkLst>
        </pc:spChg>
        <pc:spChg chg="add del mod">
          <ac:chgData name="Siegbert Rudolph" userId="2af4d44886c067cc" providerId="LiveId" clId="{C6BCCB6F-3D1A-4410-8055-51E9839771F8}" dt="2023-04-24T05:39:18.220" v="8717" actId="478"/>
          <ac:spMkLst>
            <pc:docMk/>
            <pc:sldMk cId="2415170723" sldId="1185"/>
            <ac:spMk id="207" creationId="{E59134C2-796C-D4AB-3206-781A092D113C}"/>
          </ac:spMkLst>
        </pc:spChg>
        <pc:spChg chg="add mod">
          <ac:chgData name="Siegbert Rudolph" userId="2af4d44886c067cc" providerId="LiveId" clId="{C6BCCB6F-3D1A-4410-8055-51E9839771F8}" dt="2023-04-23T12:35:30.962" v="8248"/>
          <ac:spMkLst>
            <pc:docMk/>
            <pc:sldMk cId="2415170723" sldId="1185"/>
            <ac:spMk id="208" creationId="{4E73C256-AF7E-3B99-49EF-972B47C629DD}"/>
          </ac:spMkLst>
        </pc:spChg>
        <pc:spChg chg="add mod">
          <ac:chgData name="Siegbert Rudolph" userId="2af4d44886c067cc" providerId="LiveId" clId="{C6BCCB6F-3D1A-4410-8055-51E9839771F8}" dt="2023-04-23T12:35:30.962" v="8248"/>
          <ac:spMkLst>
            <pc:docMk/>
            <pc:sldMk cId="2415170723" sldId="1185"/>
            <ac:spMk id="209" creationId="{D8DD8EC2-73B1-5388-345A-87EBF59E4233}"/>
          </ac:spMkLst>
        </pc:spChg>
        <pc:spChg chg="add mod">
          <ac:chgData name="Siegbert Rudolph" userId="2af4d44886c067cc" providerId="LiveId" clId="{C6BCCB6F-3D1A-4410-8055-51E9839771F8}" dt="2023-04-23T12:35:30.962" v="8248"/>
          <ac:spMkLst>
            <pc:docMk/>
            <pc:sldMk cId="2415170723" sldId="1185"/>
            <ac:spMk id="210" creationId="{0E7926DA-9113-5D88-A2A1-B941385668E7}"/>
          </ac:spMkLst>
        </pc:spChg>
        <pc:spChg chg="add mod">
          <ac:chgData name="Siegbert Rudolph" userId="2af4d44886c067cc" providerId="LiveId" clId="{C6BCCB6F-3D1A-4410-8055-51E9839771F8}" dt="2023-04-23T12:35:30.962" v="8248"/>
          <ac:spMkLst>
            <pc:docMk/>
            <pc:sldMk cId="2415170723" sldId="1185"/>
            <ac:spMk id="211" creationId="{AFE3ED93-5D8E-1B0C-2D34-85225E4E681F}"/>
          </ac:spMkLst>
        </pc:spChg>
        <pc:spChg chg="add mod">
          <ac:chgData name="Siegbert Rudolph" userId="2af4d44886c067cc" providerId="LiveId" clId="{C6BCCB6F-3D1A-4410-8055-51E9839771F8}" dt="2023-04-23T12:35:30.962" v="8248"/>
          <ac:spMkLst>
            <pc:docMk/>
            <pc:sldMk cId="2415170723" sldId="1185"/>
            <ac:spMk id="212" creationId="{2457806C-27EC-D3CD-D1D0-8588D5A79358}"/>
          </ac:spMkLst>
        </pc:spChg>
        <pc:spChg chg="add mod">
          <ac:chgData name="Siegbert Rudolph" userId="2af4d44886c067cc" providerId="LiveId" clId="{C6BCCB6F-3D1A-4410-8055-51E9839771F8}" dt="2023-04-23T12:35:30.962" v="8248"/>
          <ac:spMkLst>
            <pc:docMk/>
            <pc:sldMk cId="2415170723" sldId="1185"/>
            <ac:spMk id="213" creationId="{4FFD51A4-88B1-6EB0-63FF-4093DAFA1D6C}"/>
          </ac:spMkLst>
        </pc:spChg>
        <pc:spChg chg="add mod">
          <ac:chgData name="Siegbert Rudolph" userId="2af4d44886c067cc" providerId="LiveId" clId="{C6BCCB6F-3D1A-4410-8055-51E9839771F8}" dt="2023-04-23T12:35:30.962" v="8248"/>
          <ac:spMkLst>
            <pc:docMk/>
            <pc:sldMk cId="2415170723" sldId="1185"/>
            <ac:spMk id="214" creationId="{EECB1962-D662-48D1-3371-77885E311C58}"/>
          </ac:spMkLst>
        </pc:spChg>
        <pc:spChg chg="add mod">
          <ac:chgData name="Siegbert Rudolph" userId="2af4d44886c067cc" providerId="LiveId" clId="{C6BCCB6F-3D1A-4410-8055-51E9839771F8}" dt="2023-04-23T12:35:30.962" v="8248"/>
          <ac:spMkLst>
            <pc:docMk/>
            <pc:sldMk cId="2415170723" sldId="1185"/>
            <ac:spMk id="215" creationId="{2606E6D0-FC1E-B6B3-7D76-5BE38973DF57}"/>
          </ac:spMkLst>
        </pc:spChg>
        <pc:spChg chg="add mod">
          <ac:chgData name="Siegbert Rudolph" userId="2af4d44886c067cc" providerId="LiveId" clId="{C6BCCB6F-3D1A-4410-8055-51E9839771F8}" dt="2023-04-23T12:35:30.962" v="8248"/>
          <ac:spMkLst>
            <pc:docMk/>
            <pc:sldMk cId="2415170723" sldId="1185"/>
            <ac:spMk id="216" creationId="{E931EFF2-527B-DB42-5CB7-9A7C96A6D51F}"/>
          </ac:spMkLst>
        </pc:spChg>
        <pc:spChg chg="add mod">
          <ac:chgData name="Siegbert Rudolph" userId="2af4d44886c067cc" providerId="LiveId" clId="{C6BCCB6F-3D1A-4410-8055-51E9839771F8}" dt="2023-04-23T12:35:30.962" v="8248"/>
          <ac:spMkLst>
            <pc:docMk/>
            <pc:sldMk cId="2415170723" sldId="1185"/>
            <ac:spMk id="217" creationId="{70B29F43-0127-71C4-2025-AB0BBAF7F7D8}"/>
          </ac:spMkLst>
        </pc:spChg>
        <pc:spChg chg="add mod">
          <ac:chgData name="Siegbert Rudolph" userId="2af4d44886c067cc" providerId="LiveId" clId="{C6BCCB6F-3D1A-4410-8055-51E9839771F8}" dt="2023-04-23T12:35:30.962" v="8248"/>
          <ac:spMkLst>
            <pc:docMk/>
            <pc:sldMk cId="2415170723" sldId="1185"/>
            <ac:spMk id="218" creationId="{0DEB8B33-9BBB-6381-2B72-78E9837D136F}"/>
          </ac:spMkLst>
        </pc:spChg>
        <pc:spChg chg="add mod">
          <ac:chgData name="Siegbert Rudolph" userId="2af4d44886c067cc" providerId="LiveId" clId="{C6BCCB6F-3D1A-4410-8055-51E9839771F8}" dt="2023-04-23T12:35:30.962" v="8248"/>
          <ac:spMkLst>
            <pc:docMk/>
            <pc:sldMk cId="2415170723" sldId="1185"/>
            <ac:spMk id="219" creationId="{27470D64-4145-96DE-FB3F-C13FAC66EA0A}"/>
          </ac:spMkLst>
        </pc:spChg>
        <pc:spChg chg="add mod">
          <ac:chgData name="Siegbert Rudolph" userId="2af4d44886c067cc" providerId="LiveId" clId="{C6BCCB6F-3D1A-4410-8055-51E9839771F8}" dt="2023-04-23T12:35:30.962" v="8248"/>
          <ac:spMkLst>
            <pc:docMk/>
            <pc:sldMk cId="2415170723" sldId="1185"/>
            <ac:spMk id="220" creationId="{280F3CDB-7223-C793-04FC-E183CD3F5F3E}"/>
          </ac:spMkLst>
        </pc:spChg>
        <pc:spChg chg="add mod">
          <ac:chgData name="Siegbert Rudolph" userId="2af4d44886c067cc" providerId="LiveId" clId="{C6BCCB6F-3D1A-4410-8055-51E9839771F8}" dt="2023-04-23T12:35:30.962" v="8248"/>
          <ac:spMkLst>
            <pc:docMk/>
            <pc:sldMk cId="2415170723" sldId="1185"/>
            <ac:spMk id="221" creationId="{093D8C7D-7285-1007-9AE3-6839F81F1C05}"/>
          </ac:spMkLst>
        </pc:spChg>
        <pc:spChg chg="add mod">
          <ac:chgData name="Siegbert Rudolph" userId="2af4d44886c067cc" providerId="LiveId" clId="{C6BCCB6F-3D1A-4410-8055-51E9839771F8}" dt="2023-04-23T12:35:30.962" v="8248"/>
          <ac:spMkLst>
            <pc:docMk/>
            <pc:sldMk cId="2415170723" sldId="1185"/>
            <ac:spMk id="222" creationId="{0A5D3224-4459-26CC-6007-63CD35A54E30}"/>
          </ac:spMkLst>
        </pc:spChg>
        <pc:spChg chg="add mod">
          <ac:chgData name="Siegbert Rudolph" userId="2af4d44886c067cc" providerId="LiveId" clId="{C6BCCB6F-3D1A-4410-8055-51E9839771F8}" dt="2023-04-23T12:35:30.962" v="8248"/>
          <ac:spMkLst>
            <pc:docMk/>
            <pc:sldMk cId="2415170723" sldId="1185"/>
            <ac:spMk id="223" creationId="{7816F05A-CA05-7855-97C8-23E5EE694CDC}"/>
          </ac:spMkLst>
        </pc:spChg>
        <pc:spChg chg="add mod">
          <ac:chgData name="Siegbert Rudolph" userId="2af4d44886c067cc" providerId="LiveId" clId="{C6BCCB6F-3D1A-4410-8055-51E9839771F8}" dt="2023-04-23T12:35:30.962" v="8248"/>
          <ac:spMkLst>
            <pc:docMk/>
            <pc:sldMk cId="2415170723" sldId="1185"/>
            <ac:spMk id="224" creationId="{93F6CBD0-1924-4D3B-EBD8-9562AA06AC48}"/>
          </ac:spMkLst>
        </pc:spChg>
        <pc:spChg chg="add mod">
          <ac:chgData name="Siegbert Rudolph" userId="2af4d44886c067cc" providerId="LiveId" clId="{C6BCCB6F-3D1A-4410-8055-51E9839771F8}" dt="2023-04-23T12:35:30.962" v="8248"/>
          <ac:spMkLst>
            <pc:docMk/>
            <pc:sldMk cId="2415170723" sldId="1185"/>
            <ac:spMk id="225" creationId="{D61DE10E-FE61-9A4A-F016-9A01BC53AD0A}"/>
          </ac:spMkLst>
        </pc:spChg>
        <pc:spChg chg="add mod">
          <ac:chgData name="Siegbert Rudolph" userId="2af4d44886c067cc" providerId="LiveId" clId="{C6BCCB6F-3D1A-4410-8055-51E9839771F8}" dt="2023-04-23T12:35:30.962" v="8248"/>
          <ac:spMkLst>
            <pc:docMk/>
            <pc:sldMk cId="2415170723" sldId="1185"/>
            <ac:spMk id="226" creationId="{D01856F4-34B3-9068-D1ED-66F261CED381}"/>
          </ac:spMkLst>
        </pc:spChg>
        <pc:spChg chg="add mod">
          <ac:chgData name="Siegbert Rudolph" userId="2af4d44886c067cc" providerId="LiveId" clId="{C6BCCB6F-3D1A-4410-8055-51E9839771F8}" dt="2023-04-23T12:35:30.962" v="8248"/>
          <ac:spMkLst>
            <pc:docMk/>
            <pc:sldMk cId="2415170723" sldId="1185"/>
            <ac:spMk id="227" creationId="{DBBEC63B-F0D4-1536-007F-E19C19D2AF0C}"/>
          </ac:spMkLst>
        </pc:spChg>
        <pc:spChg chg="add mod">
          <ac:chgData name="Siegbert Rudolph" userId="2af4d44886c067cc" providerId="LiveId" clId="{C6BCCB6F-3D1A-4410-8055-51E9839771F8}" dt="2023-04-23T12:35:30.962" v="8248"/>
          <ac:spMkLst>
            <pc:docMk/>
            <pc:sldMk cId="2415170723" sldId="1185"/>
            <ac:spMk id="228" creationId="{2597F5B5-E468-1DC2-E7B6-D17451E52C0A}"/>
          </ac:spMkLst>
        </pc:spChg>
        <pc:spChg chg="add mod">
          <ac:chgData name="Siegbert Rudolph" userId="2af4d44886c067cc" providerId="LiveId" clId="{C6BCCB6F-3D1A-4410-8055-51E9839771F8}" dt="2023-04-23T12:35:30.962" v="8248"/>
          <ac:spMkLst>
            <pc:docMk/>
            <pc:sldMk cId="2415170723" sldId="1185"/>
            <ac:spMk id="229" creationId="{FCEA3A4E-11BA-3385-0643-43BAC5CF984F}"/>
          </ac:spMkLst>
        </pc:spChg>
        <pc:spChg chg="add mod">
          <ac:chgData name="Siegbert Rudolph" userId="2af4d44886c067cc" providerId="LiveId" clId="{C6BCCB6F-3D1A-4410-8055-51E9839771F8}" dt="2023-04-23T12:35:30.962" v="8248"/>
          <ac:spMkLst>
            <pc:docMk/>
            <pc:sldMk cId="2415170723" sldId="1185"/>
            <ac:spMk id="230" creationId="{A46C6A39-30FB-85E9-2B94-AF69FDBAD03B}"/>
          </ac:spMkLst>
        </pc:spChg>
        <pc:spChg chg="add mod">
          <ac:chgData name="Siegbert Rudolph" userId="2af4d44886c067cc" providerId="LiveId" clId="{C6BCCB6F-3D1A-4410-8055-51E9839771F8}" dt="2023-04-23T12:35:30.962" v="8248"/>
          <ac:spMkLst>
            <pc:docMk/>
            <pc:sldMk cId="2415170723" sldId="1185"/>
            <ac:spMk id="231" creationId="{F82C15DE-764D-E2CB-AEC8-B76CCF990741}"/>
          </ac:spMkLst>
        </pc:spChg>
        <pc:spChg chg="add mod">
          <ac:chgData name="Siegbert Rudolph" userId="2af4d44886c067cc" providerId="LiveId" clId="{C6BCCB6F-3D1A-4410-8055-51E9839771F8}" dt="2023-04-23T12:35:30.962" v="8248"/>
          <ac:spMkLst>
            <pc:docMk/>
            <pc:sldMk cId="2415170723" sldId="1185"/>
            <ac:spMk id="232" creationId="{D9EB0839-9701-B8AD-608C-488A9630EC9F}"/>
          </ac:spMkLst>
        </pc:spChg>
        <pc:spChg chg="add mod">
          <ac:chgData name="Siegbert Rudolph" userId="2af4d44886c067cc" providerId="LiveId" clId="{C6BCCB6F-3D1A-4410-8055-51E9839771F8}" dt="2023-04-23T12:35:30.962" v="8248"/>
          <ac:spMkLst>
            <pc:docMk/>
            <pc:sldMk cId="2415170723" sldId="1185"/>
            <ac:spMk id="233" creationId="{96037716-ADFB-80C2-2A41-135B8BF5C7BD}"/>
          </ac:spMkLst>
        </pc:spChg>
        <pc:spChg chg="add mod">
          <ac:chgData name="Siegbert Rudolph" userId="2af4d44886c067cc" providerId="LiveId" clId="{C6BCCB6F-3D1A-4410-8055-51E9839771F8}" dt="2023-04-23T12:35:30.962" v="8248"/>
          <ac:spMkLst>
            <pc:docMk/>
            <pc:sldMk cId="2415170723" sldId="1185"/>
            <ac:spMk id="234" creationId="{CF45729C-8552-A82A-B093-C562EFF4CC96}"/>
          </ac:spMkLst>
        </pc:spChg>
        <pc:spChg chg="add mod">
          <ac:chgData name="Siegbert Rudolph" userId="2af4d44886c067cc" providerId="LiveId" clId="{C6BCCB6F-3D1A-4410-8055-51E9839771F8}" dt="2023-04-23T12:35:30.962" v="8248"/>
          <ac:spMkLst>
            <pc:docMk/>
            <pc:sldMk cId="2415170723" sldId="1185"/>
            <ac:spMk id="235" creationId="{1E35D9CF-E8F4-EE8A-697C-9970DBBD2553}"/>
          </ac:spMkLst>
        </pc:spChg>
        <pc:spChg chg="add mod">
          <ac:chgData name="Siegbert Rudolph" userId="2af4d44886c067cc" providerId="LiveId" clId="{C6BCCB6F-3D1A-4410-8055-51E9839771F8}" dt="2023-04-23T12:35:30.962" v="8248"/>
          <ac:spMkLst>
            <pc:docMk/>
            <pc:sldMk cId="2415170723" sldId="1185"/>
            <ac:spMk id="236" creationId="{7E8E4FD1-9A4F-3C0C-BC51-E7895C1AC7B0}"/>
          </ac:spMkLst>
        </pc:spChg>
        <pc:spChg chg="add mod">
          <ac:chgData name="Siegbert Rudolph" userId="2af4d44886c067cc" providerId="LiveId" clId="{C6BCCB6F-3D1A-4410-8055-51E9839771F8}" dt="2023-04-23T12:35:30.962" v="8248"/>
          <ac:spMkLst>
            <pc:docMk/>
            <pc:sldMk cId="2415170723" sldId="1185"/>
            <ac:spMk id="237" creationId="{E25DE729-81FA-12EA-F26D-3AF1B2801F55}"/>
          </ac:spMkLst>
        </pc:spChg>
        <pc:spChg chg="add mod">
          <ac:chgData name="Siegbert Rudolph" userId="2af4d44886c067cc" providerId="LiveId" clId="{C6BCCB6F-3D1A-4410-8055-51E9839771F8}" dt="2023-04-23T12:35:30.962" v="8248"/>
          <ac:spMkLst>
            <pc:docMk/>
            <pc:sldMk cId="2415170723" sldId="1185"/>
            <ac:spMk id="238" creationId="{66B30627-00E1-AEF3-B62B-0EF6BD7744D1}"/>
          </ac:spMkLst>
        </pc:spChg>
        <pc:spChg chg="add mod">
          <ac:chgData name="Siegbert Rudolph" userId="2af4d44886c067cc" providerId="LiveId" clId="{C6BCCB6F-3D1A-4410-8055-51E9839771F8}" dt="2023-04-23T12:35:30.962" v="8248"/>
          <ac:spMkLst>
            <pc:docMk/>
            <pc:sldMk cId="2415170723" sldId="1185"/>
            <ac:spMk id="239" creationId="{D7CE724D-F21D-9B50-19EF-AFC4482D37D4}"/>
          </ac:spMkLst>
        </pc:spChg>
        <pc:spChg chg="add mod">
          <ac:chgData name="Siegbert Rudolph" userId="2af4d44886c067cc" providerId="LiveId" clId="{C6BCCB6F-3D1A-4410-8055-51E9839771F8}" dt="2023-04-23T12:35:30.962" v="8248"/>
          <ac:spMkLst>
            <pc:docMk/>
            <pc:sldMk cId="2415170723" sldId="1185"/>
            <ac:spMk id="240" creationId="{B2EA25C1-0E7E-5781-37E5-B6F1A8B44CA3}"/>
          </ac:spMkLst>
        </pc:spChg>
        <pc:spChg chg="add mod">
          <ac:chgData name="Siegbert Rudolph" userId="2af4d44886c067cc" providerId="LiveId" clId="{C6BCCB6F-3D1A-4410-8055-51E9839771F8}" dt="2023-04-23T12:35:30.962" v="8248"/>
          <ac:spMkLst>
            <pc:docMk/>
            <pc:sldMk cId="2415170723" sldId="1185"/>
            <ac:spMk id="241" creationId="{BCA7B53C-8BB7-07D8-F7FB-3501E2F5AA82}"/>
          </ac:spMkLst>
        </pc:spChg>
        <pc:spChg chg="add mod">
          <ac:chgData name="Siegbert Rudolph" userId="2af4d44886c067cc" providerId="LiveId" clId="{C6BCCB6F-3D1A-4410-8055-51E9839771F8}" dt="2023-04-23T12:35:30.962" v="8248"/>
          <ac:spMkLst>
            <pc:docMk/>
            <pc:sldMk cId="2415170723" sldId="1185"/>
            <ac:spMk id="242" creationId="{41D4B18D-92AB-D436-0878-92396C511F1B}"/>
          </ac:spMkLst>
        </pc:spChg>
        <pc:spChg chg="add mod">
          <ac:chgData name="Siegbert Rudolph" userId="2af4d44886c067cc" providerId="LiveId" clId="{C6BCCB6F-3D1A-4410-8055-51E9839771F8}" dt="2023-04-23T12:35:30.962" v="8248"/>
          <ac:spMkLst>
            <pc:docMk/>
            <pc:sldMk cId="2415170723" sldId="1185"/>
            <ac:spMk id="243" creationId="{4C211C11-576A-36B7-9A94-4615AD44AE15}"/>
          </ac:spMkLst>
        </pc:spChg>
        <pc:spChg chg="add mod">
          <ac:chgData name="Siegbert Rudolph" userId="2af4d44886c067cc" providerId="LiveId" clId="{C6BCCB6F-3D1A-4410-8055-51E9839771F8}" dt="2023-04-23T12:35:30.962" v="8248"/>
          <ac:spMkLst>
            <pc:docMk/>
            <pc:sldMk cId="2415170723" sldId="1185"/>
            <ac:spMk id="244" creationId="{01D50487-4BF2-2964-0F65-84FA541E926A}"/>
          </ac:spMkLst>
        </pc:spChg>
        <pc:spChg chg="add mod">
          <ac:chgData name="Siegbert Rudolph" userId="2af4d44886c067cc" providerId="LiveId" clId="{C6BCCB6F-3D1A-4410-8055-51E9839771F8}" dt="2023-04-23T12:46:09.260" v="8326" actId="6549"/>
          <ac:spMkLst>
            <pc:docMk/>
            <pc:sldMk cId="2415170723" sldId="1185"/>
            <ac:spMk id="245" creationId="{03C5D320-7E3A-F574-C03C-903B45DCCB31}"/>
          </ac:spMkLst>
        </pc:spChg>
        <pc:spChg chg="add mod">
          <ac:chgData name="Siegbert Rudolph" userId="2af4d44886c067cc" providerId="LiveId" clId="{C6BCCB6F-3D1A-4410-8055-51E9839771F8}" dt="2023-04-23T12:46:03.133" v="8304" actId="6549"/>
          <ac:spMkLst>
            <pc:docMk/>
            <pc:sldMk cId="2415170723" sldId="1185"/>
            <ac:spMk id="246" creationId="{D347D062-9A09-82CE-1916-02C4AB73FF66}"/>
          </ac:spMkLst>
        </pc:spChg>
        <pc:spChg chg="add mod">
          <ac:chgData name="Siegbert Rudolph" userId="2af4d44886c067cc" providerId="LiveId" clId="{C6BCCB6F-3D1A-4410-8055-51E9839771F8}" dt="2023-04-23T12:46:06.107" v="8315" actId="6549"/>
          <ac:spMkLst>
            <pc:docMk/>
            <pc:sldMk cId="2415170723" sldId="1185"/>
            <ac:spMk id="247" creationId="{7C78DC66-F83B-CA5D-F90C-E65D488B2BE2}"/>
          </ac:spMkLst>
        </pc:spChg>
        <pc:spChg chg="add mod">
          <ac:chgData name="Siegbert Rudolph" userId="2af4d44886c067cc" providerId="LiveId" clId="{C6BCCB6F-3D1A-4410-8055-51E9839771F8}" dt="2023-04-23T12:35:30.962" v="8248"/>
          <ac:spMkLst>
            <pc:docMk/>
            <pc:sldMk cId="2415170723" sldId="1185"/>
            <ac:spMk id="248" creationId="{B8239063-8778-3E9A-F58B-443D181F779E}"/>
          </ac:spMkLst>
        </pc:spChg>
        <pc:spChg chg="add mod">
          <ac:chgData name="Siegbert Rudolph" userId="2af4d44886c067cc" providerId="LiveId" clId="{C6BCCB6F-3D1A-4410-8055-51E9839771F8}" dt="2023-04-23T12:35:30.962" v="8248"/>
          <ac:spMkLst>
            <pc:docMk/>
            <pc:sldMk cId="2415170723" sldId="1185"/>
            <ac:spMk id="249" creationId="{21949CC8-7EA7-2325-B29B-F69CDACE61CD}"/>
          </ac:spMkLst>
        </pc:spChg>
        <pc:spChg chg="add mod">
          <ac:chgData name="Siegbert Rudolph" userId="2af4d44886c067cc" providerId="LiveId" clId="{C6BCCB6F-3D1A-4410-8055-51E9839771F8}" dt="2023-04-23T12:35:30.962" v="8248"/>
          <ac:spMkLst>
            <pc:docMk/>
            <pc:sldMk cId="2415170723" sldId="1185"/>
            <ac:spMk id="250" creationId="{31187E0D-1999-50D4-343C-C720219637EC}"/>
          </ac:spMkLst>
        </pc:spChg>
        <pc:spChg chg="add mod">
          <ac:chgData name="Siegbert Rudolph" userId="2af4d44886c067cc" providerId="LiveId" clId="{C6BCCB6F-3D1A-4410-8055-51E9839771F8}" dt="2023-04-23T12:35:30.962" v="8248"/>
          <ac:spMkLst>
            <pc:docMk/>
            <pc:sldMk cId="2415170723" sldId="1185"/>
            <ac:spMk id="251" creationId="{F0C56696-8A08-E918-F512-751A5D2585CD}"/>
          </ac:spMkLst>
        </pc:spChg>
        <pc:spChg chg="add mod">
          <ac:chgData name="Siegbert Rudolph" userId="2af4d44886c067cc" providerId="LiveId" clId="{C6BCCB6F-3D1A-4410-8055-51E9839771F8}" dt="2023-04-23T12:35:30.962" v="8248"/>
          <ac:spMkLst>
            <pc:docMk/>
            <pc:sldMk cId="2415170723" sldId="1185"/>
            <ac:spMk id="252" creationId="{523DF439-7BB1-82AC-7A88-319DCCF3D67D}"/>
          </ac:spMkLst>
        </pc:spChg>
        <pc:spChg chg="add mod">
          <ac:chgData name="Siegbert Rudolph" userId="2af4d44886c067cc" providerId="LiveId" clId="{C6BCCB6F-3D1A-4410-8055-51E9839771F8}" dt="2023-04-23T12:35:30.962" v="8248"/>
          <ac:spMkLst>
            <pc:docMk/>
            <pc:sldMk cId="2415170723" sldId="1185"/>
            <ac:spMk id="253" creationId="{2D3AA0C6-85F1-C804-A56C-3C9F505C1293}"/>
          </ac:spMkLst>
        </pc:spChg>
        <pc:spChg chg="add mod">
          <ac:chgData name="Siegbert Rudolph" userId="2af4d44886c067cc" providerId="LiveId" clId="{C6BCCB6F-3D1A-4410-8055-51E9839771F8}" dt="2023-04-23T12:35:30.962" v="8248"/>
          <ac:spMkLst>
            <pc:docMk/>
            <pc:sldMk cId="2415170723" sldId="1185"/>
            <ac:spMk id="254" creationId="{0FFA1951-DB2D-C91C-579D-CF887A91B69E}"/>
          </ac:spMkLst>
        </pc:spChg>
        <pc:spChg chg="add mod">
          <ac:chgData name="Siegbert Rudolph" userId="2af4d44886c067cc" providerId="LiveId" clId="{C6BCCB6F-3D1A-4410-8055-51E9839771F8}" dt="2023-04-23T12:35:30.962" v="8248"/>
          <ac:spMkLst>
            <pc:docMk/>
            <pc:sldMk cId="2415170723" sldId="1185"/>
            <ac:spMk id="255" creationId="{489AA2FA-A9EB-4E6A-D450-A9B273F62832}"/>
          </ac:spMkLst>
        </pc:spChg>
        <pc:spChg chg="add mod">
          <ac:chgData name="Siegbert Rudolph" userId="2af4d44886c067cc" providerId="LiveId" clId="{C6BCCB6F-3D1A-4410-8055-51E9839771F8}" dt="2023-04-23T12:35:30.962" v="8248"/>
          <ac:spMkLst>
            <pc:docMk/>
            <pc:sldMk cId="2415170723" sldId="1185"/>
            <ac:spMk id="256" creationId="{1D52A05B-B80F-F1FC-836F-D3FD7904FCCF}"/>
          </ac:spMkLst>
        </pc:spChg>
        <pc:spChg chg="add mod">
          <ac:chgData name="Siegbert Rudolph" userId="2af4d44886c067cc" providerId="LiveId" clId="{C6BCCB6F-3D1A-4410-8055-51E9839771F8}" dt="2023-04-23T12:35:30.962" v="8248"/>
          <ac:spMkLst>
            <pc:docMk/>
            <pc:sldMk cId="2415170723" sldId="1185"/>
            <ac:spMk id="257" creationId="{85AA45D6-C812-608C-92CA-ACD4B46B239D}"/>
          </ac:spMkLst>
        </pc:spChg>
        <pc:spChg chg="add mod">
          <ac:chgData name="Siegbert Rudolph" userId="2af4d44886c067cc" providerId="LiveId" clId="{C6BCCB6F-3D1A-4410-8055-51E9839771F8}" dt="2023-04-23T12:35:30.962" v="8248"/>
          <ac:spMkLst>
            <pc:docMk/>
            <pc:sldMk cId="2415170723" sldId="1185"/>
            <ac:spMk id="258" creationId="{FE7DD1AA-8290-E971-CCCB-9F06342BA121}"/>
          </ac:spMkLst>
        </pc:spChg>
        <pc:spChg chg="add mod">
          <ac:chgData name="Siegbert Rudolph" userId="2af4d44886c067cc" providerId="LiveId" clId="{C6BCCB6F-3D1A-4410-8055-51E9839771F8}" dt="2023-04-23T12:35:30.962" v="8248"/>
          <ac:spMkLst>
            <pc:docMk/>
            <pc:sldMk cId="2415170723" sldId="1185"/>
            <ac:spMk id="259" creationId="{4439D483-794F-73D5-B55A-0713E2FC97E9}"/>
          </ac:spMkLst>
        </pc:spChg>
        <pc:spChg chg="add mod">
          <ac:chgData name="Siegbert Rudolph" userId="2af4d44886c067cc" providerId="LiveId" clId="{C6BCCB6F-3D1A-4410-8055-51E9839771F8}" dt="2023-04-23T12:35:30.962" v="8248"/>
          <ac:spMkLst>
            <pc:docMk/>
            <pc:sldMk cId="2415170723" sldId="1185"/>
            <ac:spMk id="260" creationId="{FFF1F98C-4EF2-FAF4-C97A-1E394F2A1115}"/>
          </ac:spMkLst>
        </pc:spChg>
        <pc:spChg chg="add mod">
          <ac:chgData name="Siegbert Rudolph" userId="2af4d44886c067cc" providerId="LiveId" clId="{C6BCCB6F-3D1A-4410-8055-51E9839771F8}" dt="2023-04-23T12:35:30.962" v="8248"/>
          <ac:spMkLst>
            <pc:docMk/>
            <pc:sldMk cId="2415170723" sldId="1185"/>
            <ac:spMk id="261" creationId="{3E7E511B-D2BF-2B38-FEA5-C7FF40FCFB3D}"/>
          </ac:spMkLst>
        </pc:spChg>
        <pc:spChg chg="add mod">
          <ac:chgData name="Siegbert Rudolph" userId="2af4d44886c067cc" providerId="LiveId" clId="{C6BCCB6F-3D1A-4410-8055-51E9839771F8}" dt="2023-04-23T12:35:30.962" v="8248"/>
          <ac:spMkLst>
            <pc:docMk/>
            <pc:sldMk cId="2415170723" sldId="1185"/>
            <ac:spMk id="262" creationId="{BE728C80-030E-8265-8625-81D4461DCCCA}"/>
          </ac:spMkLst>
        </pc:spChg>
        <pc:spChg chg="add mod">
          <ac:chgData name="Siegbert Rudolph" userId="2af4d44886c067cc" providerId="LiveId" clId="{C6BCCB6F-3D1A-4410-8055-51E9839771F8}" dt="2023-04-23T12:35:30.962" v="8248"/>
          <ac:spMkLst>
            <pc:docMk/>
            <pc:sldMk cId="2415170723" sldId="1185"/>
            <ac:spMk id="263" creationId="{54599A07-7F9E-75C1-8B9D-C64B9612FD36}"/>
          </ac:spMkLst>
        </pc:spChg>
        <pc:picChg chg="add del">
          <ac:chgData name="Siegbert Rudolph" userId="2af4d44886c067cc" providerId="LiveId" clId="{C6BCCB6F-3D1A-4410-8055-51E9839771F8}" dt="2023-04-23T12:35:06.767" v="8247" actId="478"/>
          <ac:picMkLst>
            <pc:docMk/>
            <pc:sldMk cId="2415170723" sldId="1185"/>
            <ac:picMk id="4" creationId="{109AF4F9-6F76-BBC3-336D-DCDBD6C63D71}"/>
          </ac:picMkLst>
        </pc:picChg>
      </pc:sldChg>
      <pc:sldChg chg="addSp delSp modSp mod modAnim">
        <pc:chgData name="Siegbert Rudolph" userId="2af4d44886c067cc" providerId="LiveId" clId="{C6BCCB6F-3D1A-4410-8055-51E9839771F8}" dt="2023-04-24T06:17:55.208" v="8860" actId="478"/>
        <pc:sldMkLst>
          <pc:docMk/>
          <pc:sldMk cId="769213932" sldId="1186"/>
        </pc:sldMkLst>
        <pc:spChg chg="add mod">
          <ac:chgData name="Siegbert Rudolph" userId="2af4d44886c067cc" providerId="LiveId" clId="{C6BCCB6F-3D1A-4410-8055-51E9839771F8}" dt="2023-04-24T05:52:39.666" v="8760"/>
          <ac:spMkLst>
            <pc:docMk/>
            <pc:sldMk cId="769213932" sldId="1186"/>
            <ac:spMk id="5" creationId="{75ADDF0D-C9CD-1EAD-7AB4-A62608A88EBD}"/>
          </ac:spMkLst>
        </pc:spChg>
        <pc:spChg chg="add del mod">
          <ac:chgData name="Siegbert Rudolph" userId="2af4d44886c067cc" providerId="LiveId" clId="{C6BCCB6F-3D1A-4410-8055-51E9839771F8}" dt="2023-04-24T05:41:41.155" v="8727"/>
          <ac:spMkLst>
            <pc:docMk/>
            <pc:sldMk cId="769213932" sldId="1186"/>
            <ac:spMk id="5" creationId="{DDA1AEF3-085B-8850-E994-820D33A6F107}"/>
          </ac:spMkLst>
        </pc:spChg>
        <pc:spChg chg="add del mod">
          <ac:chgData name="Siegbert Rudolph" userId="2af4d44886c067cc" providerId="LiveId" clId="{C6BCCB6F-3D1A-4410-8055-51E9839771F8}" dt="2023-04-24T05:53:21.063" v="8763" actId="478"/>
          <ac:spMkLst>
            <pc:docMk/>
            <pc:sldMk cId="769213932" sldId="1186"/>
            <ac:spMk id="7" creationId="{91AFEB27-91E1-EBC5-0F27-8E78E0883BB3}"/>
          </ac:spMkLst>
        </pc:spChg>
        <pc:spChg chg="add del mod">
          <ac:chgData name="Siegbert Rudolph" userId="2af4d44886c067cc" providerId="LiveId" clId="{C6BCCB6F-3D1A-4410-8055-51E9839771F8}" dt="2023-04-23T12:34:32.032" v="8240"/>
          <ac:spMkLst>
            <pc:docMk/>
            <pc:sldMk cId="769213932" sldId="1186"/>
            <ac:spMk id="7" creationId="{B6167E03-BBF7-67ED-86C0-F78C21CBE863}"/>
          </ac:spMkLst>
        </pc:spChg>
        <pc:spChg chg="add del mod">
          <ac:chgData name="Siegbert Rudolph" userId="2af4d44886c067cc" providerId="LiveId" clId="{C6BCCB6F-3D1A-4410-8055-51E9839771F8}" dt="2023-04-24T05:41:41.155" v="8727"/>
          <ac:spMkLst>
            <pc:docMk/>
            <pc:sldMk cId="769213932" sldId="1186"/>
            <ac:spMk id="7" creationId="{D907608C-638F-76A9-50C3-4F4E2BE3511B}"/>
          </ac:spMkLst>
        </pc:spChg>
        <pc:spChg chg="add del mod">
          <ac:chgData name="Siegbert Rudolph" userId="2af4d44886c067cc" providerId="LiveId" clId="{C6BCCB6F-3D1A-4410-8055-51E9839771F8}" dt="2023-04-24T05:41:41.155" v="8727"/>
          <ac:spMkLst>
            <pc:docMk/>
            <pc:sldMk cId="769213932" sldId="1186"/>
            <ac:spMk id="10" creationId="{1E17678D-631C-CEC3-2867-263079394938}"/>
          </ac:spMkLst>
        </pc:spChg>
        <pc:spChg chg="add del mod">
          <ac:chgData name="Siegbert Rudolph" userId="2af4d44886c067cc" providerId="LiveId" clId="{C6BCCB6F-3D1A-4410-8055-51E9839771F8}" dt="2023-04-23T12:34:32.032" v="8240"/>
          <ac:spMkLst>
            <pc:docMk/>
            <pc:sldMk cId="769213932" sldId="1186"/>
            <ac:spMk id="10" creationId="{B3A023A4-34FD-F368-CC0E-BC16AC269060}"/>
          </ac:spMkLst>
        </pc:spChg>
        <pc:spChg chg="add del mod">
          <ac:chgData name="Siegbert Rudolph" userId="2af4d44886c067cc" providerId="LiveId" clId="{C6BCCB6F-3D1A-4410-8055-51E9839771F8}" dt="2023-04-24T05:53:21.063" v="8763" actId="478"/>
          <ac:spMkLst>
            <pc:docMk/>
            <pc:sldMk cId="769213932" sldId="1186"/>
            <ac:spMk id="10" creationId="{F6EFEB24-E963-DB2D-8C8C-CFC8BFBBA19B}"/>
          </ac:spMkLst>
        </pc:spChg>
        <pc:spChg chg="add del mod">
          <ac:chgData name="Siegbert Rudolph" userId="2af4d44886c067cc" providerId="LiveId" clId="{C6BCCB6F-3D1A-4410-8055-51E9839771F8}" dt="2023-04-23T12:34:32.032" v="8240"/>
          <ac:spMkLst>
            <pc:docMk/>
            <pc:sldMk cId="769213932" sldId="1186"/>
            <ac:spMk id="11" creationId="{495F7DFB-6401-86F5-32E2-F052A6594397}"/>
          </ac:spMkLst>
        </pc:spChg>
        <pc:spChg chg="add del mod">
          <ac:chgData name="Siegbert Rudolph" userId="2af4d44886c067cc" providerId="LiveId" clId="{C6BCCB6F-3D1A-4410-8055-51E9839771F8}" dt="2023-04-24T05:41:41.155" v="8727"/>
          <ac:spMkLst>
            <pc:docMk/>
            <pc:sldMk cId="769213932" sldId="1186"/>
            <ac:spMk id="11" creationId="{4C688938-5EF5-33FD-C80A-6B5F1F6A7E8B}"/>
          </ac:spMkLst>
        </pc:spChg>
        <pc:spChg chg="add del mod">
          <ac:chgData name="Siegbert Rudolph" userId="2af4d44886c067cc" providerId="LiveId" clId="{C6BCCB6F-3D1A-4410-8055-51E9839771F8}" dt="2023-04-24T05:53:06.813" v="8761" actId="478"/>
          <ac:spMkLst>
            <pc:docMk/>
            <pc:sldMk cId="769213932" sldId="1186"/>
            <ac:spMk id="11" creationId="{833A95E2-8A7D-9157-F71D-709687049F7F}"/>
          </ac:spMkLst>
        </pc:spChg>
        <pc:spChg chg="add del mod">
          <ac:chgData name="Siegbert Rudolph" userId="2af4d44886c067cc" providerId="LiveId" clId="{C6BCCB6F-3D1A-4410-8055-51E9839771F8}" dt="2023-04-24T05:41:41.155" v="8727"/>
          <ac:spMkLst>
            <pc:docMk/>
            <pc:sldMk cId="769213932" sldId="1186"/>
            <ac:spMk id="12" creationId="{B03AA513-17C2-2CCF-C7C0-ECACBAAE7E38}"/>
          </ac:spMkLst>
        </pc:spChg>
        <pc:spChg chg="add del mod">
          <ac:chgData name="Siegbert Rudolph" userId="2af4d44886c067cc" providerId="LiveId" clId="{C6BCCB6F-3D1A-4410-8055-51E9839771F8}" dt="2023-04-24T05:53:14.273" v="8762" actId="478"/>
          <ac:spMkLst>
            <pc:docMk/>
            <pc:sldMk cId="769213932" sldId="1186"/>
            <ac:spMk id="12" creationId="{C5F51E6D-B1F0-C88D-0169-8A33DDB57095}"/>
          </ac:spMkLst>
        </pc:spChg>
        <pc:spChg chg="add del mod">
          <ac:chgData name="Siegbert Rudolph" userId="2af4d44886c067cc" providerId="LiveId" clId="{C6BCCB6F-3D1A-4410-8055-51E9839771F8}" dt="2023-04-23T12:34:32.032" v="8240"/>
          <ac:spMkLst>
            <pc:docMk/>
            <pc:sldMk cId="769213932" sldId="1186"/>
            <ac:spMk id="12" creationId="{CB2995D3-34DE-0025-6839-29AD8F93FEB6}"/>
          </ac:spMkLst>
        </pc:spChg>
        <pc:spChg chg="add del">
          <ac:chgData name="Siegbert Rudolph" userId="2af4d44886c067cc" providerId="LiveId" clId="{C6BCCB6F-3D1A-4410-8055-51E9839771F8}" dt="2023-04-24T05:52:37.917" v="8759" actId="478"/>
          <ac:spMkLst>
            <pc:docMk/>
            <pc:sldMk cId="769213932" sldId="1186"/>
            <ac:spMk id="13" creationId="{8A3D8E99-5E41-406F-AB67-33B1157A8445}"/>
          </ac:spMkLst>
        </pc:spChg>
        <pc:spChg chg="add del mod">
          <ac:chgData name="Siegbert Rudolph" userId="2af4d44886c067cc" providerId="LiveId" clId="{C6BCCB6F-3D1A-4410-8055-51E9839771F8}" dt="2023-04-24T05:53:31.261" v="8765" actId="478"/>
          <ac:spMkLst>
            <pc:docMk/>
            <pc:sldMk cId="769213932" sldId="1186"/>
            <ac:spMk id="14" creationId="{87EDB4CF-35FD-1BAC-BA51-590D94DEDE00}"/>
          </ac:spMkLst>
        </pc:spChg>
        <pc:spChg chg="add del mod">
          <ac:chgData name="Siegbert Rudolph" userId="2af4d44886c067cc" providerId="LiveId" clId="{C6BCCB6F-3D1A-4410-8055-51E9839771F8}" dt="2023-04-24T05:41:41.155" v="8727"/>
          <ac:spMkLst>
            <pc:docMk/>
            <pc:sldMk cId="769213932" sldId="1186"/>
            <ac:spMk id="14" creationId="{B004BD66-B0E4-6731-DD8C-8D42606AE2E2}"/>
          </ac:spMkLst>
        </pc:spChg>
        <pc:spChg chg="add del mod">
          <ac:chgData name="Siegbert Rudolph" userId="2af4d44886c067cc" providerId="LiveId" clId="{C6BCCB6F-3D1A-4410-8055-51E9839771F8}" dt="2023-04-23T12:34:32.032" v="8240"/>
          <ac:spMkLst>
            <pc:docMk/>
            <pc:sldMk cId="769213932" sldId="1186"/>
            <ac:spMk id="14" creationId="{D1E8D729-049A-24A0-2736-2B058ACC2032}"/>
          </ac:spMkLst>
        </pc:spChg>
        <pc:spChg chg="add del mod">
          <ac:chgData name="Siegbert Rudolph" userId="2af4d44886c067cc" providerId="LiveId" clId="{C6BCCB6F-3D1A-4410-8055-51E9839771F8}" dt="2023-04-24T05:41:41.155" v="8727"/>
          <ac:spMkLst>
            <pc:docMk/>
            <pc:sldMk cId="769213932" sldId="1186"/>
            <ac:spMk id="15" creationId="{09FCA5F8-AF2C-EECE-81EA-3CB4BE8A0062}"/>
          </ac:spMkLst>
        </pc:spChg>
        <pc:spChg chg="add del mod">
          <ac:chgData name="Siegbert Rudolph" userId="2af4d44886c067cc" providerId="LiveId" clId="{C6BCCB6F-3D1A-4410-8055-51E9839771F8}" dt="2023-04-24T05:53:21.063" v="8763" actId="478"/>
          <ac:spMkLst>
            <pc:docMk/>
            <pc:sldMk cId="769213932" sldId="1186"/>
            <ac:spMk id="15" creationId="{3797C34A-FD82-8934-CD02-FB94787C2A12}"/>
          </ac:spMkLst>
        </pc:spChg>
        <pc:spChg chg="add del mod">
          <ac:chgData name="Siegbert Rudolph" userId="2af4d44886c067cc" providerId="LiveId" clId="{C6BCCB6F-3D1A-4410-8055-51E9839771F8}" dt="2023-04-23T12:34:32.032" v="8240"/>
          <ac:spMkLst>
            <pc:docMk/>
            <pc:sldMk cId="769213932" sldId="1186"/>
            <ac:spMk id="15" creationId="{B62A6943-B977-136A-F876-F2DF1FB310C0}"/>
          </ac:spMkLst>
        </pc:spChg>
        <pc:spChg chg="add del mod">
          <ac:chgData name="Siegbert Rudolph" userId="2af4d44886c067cc" providerId="LiveId" clId="{C6BCCB6F-3D1A-4410-8055-51E9839771F8}" dt="2023-04-23T12:34:32.032" v="8240"/>
          <ac:spMkLst>
            <pc:docMk/>
            <pc:sldMk cId="769213932" sldId="1186"/>
            <ac:spMk id="16" creationId="{79D94AAF-724D-895E-F7BD-D2037EAC9EC3}"/>
          </ac:spMkLst>
        </pc:spChg>
        <pc:spChg chg="add del mod">
          <ac:chgData name="Siegbert Rudolph" userId="2af4d44886c067cc" providerId="LiveId" clId="{C6BCCB6F-3D1A-4410-8055-51E9839771F8}" dt="2023-04-24T05:41:41.155" v="8727"/>
          <ac:spMkLst>
            <pc:docMk/>
            <pc:sldMk cId="769213932" sldId="1186"/>
            <ac:spMk id="16" creationId="{9D3D5C74-0258-16EA-3144-8CAC88AE0A63}"/>
          </ac:spMkLst>
        </pc:spChg>
        <pc:spChg chg="add del mod">
          <ac:chgData name="Siegbert Rudolph" userId="2af4d44886c067cc" providerId="LiveId" clId="{C6BCCB6F-3D1A-4410-8055-51E9839771F8}" dt="2023-04-24T05:52:37.917" v="8759" actId="478"/>
          <ac:spMkLst>
            <pc:docMk/>
            <pc:sldMk cId="769213932" sldId="1186"/>
            <ac:spMk id="17" creationId="{1FE23B99-8710-631F-8773-8FF95585C322}"/>
          </ac:spMkLst>
        </pc:spChg>
        <pc:spChg chg="add del mod">
          <ac:chgData name="Siegbert Rudolph" userId="2af4d44886c067cc" providerId="LiveId" clId="{C6BCCB6F-3D1A-4410-8055-51E9839771F8}" dt="2023-04-23T12:34:32.032" v="8240"/>
          <ac:spMkLst>
            <pc:docMk/>
            <pc:sldMk cId="769213932" sldId="1186"/>
            <ac:spMk id="17" creationId="{2D7A444C-7571-6F5A-F04C-6F41D930D5CE}"/>
          </ac:spMkLst>
        </pc:spChg>
        <pc:spChg chg="add del mod">
          <ac:chgData name="Siegbert Rudolph" userId="2af4d44886c067cc" providerId="LiveId" clId="{C6BCCB6F-3D1A-4410-8055-51E9839771F8}" dt="2023-04-24T05:52:37.917" v="8759" actId="478"/>
          <ac:spMkLst>
            <pc:docMk/>
            <pc:sldMk cId="769213932" sldId="1186"/>
            <ac:spMk id="18" creationId="{879906DC-0A94-6489-D473-F7490F82054B}"/>
          </ac:spMkLst>
        </pc:spChg>
        <pc:spChg chg="add del mod">
          <ac:chgData name="Siegbert Rudolph" userId="2af4d44886c067cc" providerId="LiveId" clId="{C6BCCB6F-3D1A-4410-8055-51E9839771F8}" dt="2023-04-23T12:34:32.032" v="8240"/>
          <ac:spMkLst>
            <pc:docMk/>
            <pc:sldMk cId="769213932" sldId="1186"/>
            <ac:spMk id="18" creationId="{E72EDB6A-FB48-F0AD-ABD6-7D04F5965BA3}"/>
          </ac:spMkLst>
        </pc:spChg>
        <pc:spChg chg="add del mod">
          <ac:chgData name="Siegbert Rudolph" userId="2af4d44886c067cc" providerId="LiveId" clId="{C6BCCB6F-3D1A-4410-8055-51E9839771F8}" dt="2023-04-23T12:34:32.032" v="8240"/>
          <ac:spMkLst>
            <pc:docMk/>
            <pc:sldMk cId="769213932" sldId="1186"/>
            <ac:spMk id="19" creationId="{0271A932-557B-77D4-53EB-308EE7EE6A27}"/>
          </ac:spMkLst>
        </pc:spChg>
        <pc:spChg chg="add del mod">
          <ac:chgData name="Siegbert Rudolph" userId="2af4d44886c067cc" providerId="LiveId" clId="{C6BCCB6F-3D1A-4410-8055-51E9839771F8}" dt="2023-04-24T05:52:37.917" v="8759" actId="478"/>
          <ac:spMkLst>
            <pc:docMk/>
            <pc:sldMk cId="769213932" sldId="1186"/>
            <ac:spMk id="19" creationId="{A304CCC1-A86B-9AF5-46B9-C7762321A295}"/>
          </ac:spMkLst>
        </pc:spChg>
        <pc:spChg chg="add del">
          <ac:chgData name="Siegbert Rudolph" userId="2af4d44886c067cc" providerId="LiveId" clId="{C6BCCB6F-3D1A-4410-8055-51E9839771F8}" dt="2023-04-24T05:52:37.917" v="8759" actId="478"/>
          <ac:spMkLst>
            <pc:docMk/>
            <pc:sldMk cId="769213932" sldId="1186"/>
            <ac:spMk id="20" creationId="{32252380-4857-7CFF-3B89-AB4ABCFBEEF7}"/>
          </ac:spMkLst>
        </pc:spChg>
        <pc:spChg chg="add del mod">
          <ac:chgData name="Siegbert Rudolph" userId="2af4d44886c067cc" providerId="LiveId" clId="{C6BCCB6F-3D1A-4410-8055-51E9839771F8}" dt="2023-04-24T05:52:37.917" v="8759" actId="478"/>
          <ac:spMkLst>
            <pc:docMk/>
            <pc:sldMk cId="769213932" sldId="1186"/>
            <ac:spMk id="21" creationId="{1904C86E-4F67-9C71-7A75-5155D271D4FF}"/>
          </ac:spMkLst>
        </pc:spChg>
        <pc:spChg chg="add del mod">
          <ac:chgData name="Siegbert Rudolph" userId="2af4d44886c067cc" providerId="LiveId" clId="{C6BCCB6F-3D1A-4410-8055-51E9839771F8}" dt="2023-04-23T12:34:32.032" v="8240"/>
          <ac:spMkLst>
            <pc:docMk/>
            <pc:sldMk cId="769213932" sldId="1186"/>
            <ac:spMk id="21" creationId="{DEE67061-D331-0FB5-4437-70AC61FC4621}"/>
          </ac:spMkLst>
        </pc:spChg>
        <pc:spChg chg="add del mod">
          <ac:chgData name="Siegbert Rudolph" userId="2af4d44886c067cc" providerId="LiveId" clId="{C6BCCB6F-3D1A-4410-8055-51E9839771F8}" dt="2023-04-23T12:34:32.032" v="8240"/>
          <ac:spMkLst>
            <pc:docMk/>
            <pc:sldMk cId="769213932" sldId="1186"/>
            <ac:spMk id="22" creationId="{7B53AC75-AA5C-CBA0-24E0-9BE4E960DBC8}"/>
          </ac:spMkLst>
        </pc:spChg>
        <pc:spChg chg="add del mod">
          <ac:chgData name="Siegbert Rudolph" userId="2af4d44886c067cc" providerId="LiveId" clId="{C6BCCB6F-3D1A-4410-8055-51E9839771F8}" dt="2023-04-24T05:52:37.917" v="8759" actId="478"/>
          <ac:spMkLst>
            <pc:docMk/>
            <pc:sldMk cId="769213932" sldId="1186"/>
            <ac:spMk id="22" creationId="{9B07A0AB-6622-7C31-5D7B-E62A833B0811}"/>
          </ac:spMkLst>
        </pc:spChg>
        <pc:spChg chg="add del mod">
          <ac:chgData name="Siegbert Rudolph" userId="2af4d44886c067cc" providerId="LiveId" clId="{C6BCCB6F-3D1A-4410-8055-51E9839771F8}" dt="2023-04-24T05:52:37.917" v="8759" actId="478"/>
          <ac:spMkLst>
            <pc:docMk/>
            <pc:sldMk cId="769213932" sldId="1186"/>
            <ac:spMk id="23" creationId="{037A59F5-4CBA-D559-834A-2E5C73D137F8}"/>
          </ac:spMkLst>
        </pc:spChg>
        <pc:spChg chg="add del mod">
          <ac:chgData name="Siegbert Rudolph" userId="2af4d44886c067cc" providerId="LiveId" clId="{C6BCCB6F-3D1A-4410-8055-51E9839771F8}" dt="2023-04-23T12:34:32.032" v="8240"/>
          <ac:spMkLst>
            <pc:docMk/>
            <pc:sldMk cId="769213932" sldId="1186"/>
            <ac:spMk id="23" creationId="{F447B4B6-A466-9C7B-5B4C-37D5FEB2A1FA}"/>
          </ac:spMkLst>
        </pc:spChg>
        <pc:spChg chg="add del mod">
          <ac:chgData name="Siegbert Rudolph" userId="2af4d44886c067cc" providerId="LiveId" clId="{C6BCCB6F-3D1A-4410-8055-51E9839771F8}" dt="2023-04-24T05:52:37.917" v="8759" actId="478"/>
          <ac:spMkLst>
            <pc:docMk/>
            <pc:sldMk cId="769213932" sldId="1186"/>
            <ac:spMk id="24" creationId="{1B0A82C1-BE50-2457-50D7-25AD76970963}"/>
          </ac:spMkLst>
        </pc:spChg>
        <pc:spChg chg="add del mod">
          <ac:chgData name="Siegbert Rudolph" userId="2af4d44886c067cc" providerId="LiveId" clId="{C6BCCB6F-3D1A-4410-8055-51E9839771F8}" dt="2023-04-23T12:34:32.032" v="8240"/>
          <ac:spMkLst>
            <pc:docMk/>
            <pc:sldMk cId="769213932" sldId="1186"/>
            <ac:spMk id="24" creationId="{3A7C6007-FBAA-3AC3-4DC7-790EF27959D7}"/>
          </ac:spMkLst>
        </pc:spChg>
        <pc:spChg chg="add del mod">
          <ac:chgData name="Siegbert Rudolph" userId="2af4d44886c067cc" providerId="LiveId" clId="{C6BCCB6F-3D1A-4410-8055-51E9839771F8}" dt="2023-04-24T05:52:37.917" v="8759" actId="478"/>
          <ac:spMkLst>
            <pc:docMk/>
            <pc:sldMk cId="769213932" sldId="1186"/>
            <ac:spMk id="25" creationId="{79B7B829-925C-D7C9-AE6B-1AA66DBE2534}"/>
          </ac:spMkLst>
        </pc:spChg>
        <pc:spChg chg="add del mod">
          <ac:chgData name="Siegbert Rudolph" userId="2af4d44886c067cc" providerId="LiveId" clId="{C6BCCB6F-3D1A-4410-8055-51E9839771F8}" dt="2023-04-23T12:34:32.032" v="8240"/>
          <ac:spMkLst>
            <pc:docMk/>
            <pc:sldMk cId="769213932" sldId="1186"/>
            <ac:spMk id="25" creationId="{94FAD9E8-2023-B370-BA0C-EB4452EFED77}"/>
          </ac:spMkLst>
        </pc:spChg>
        <pc:spChg chg="add mod">
          <ac:chgData name="Siegbert Rudolph" userId="2af4d44886c067cc" providerId="LiveId" clId="{C6BCCB6F-3D1A-4410-8055-51E9839771F8}" dt="2023-04-24T05:52:39.666" v="8760"/>
          <ac:spMkLst>
            <pc:docMk/>
            <pc:sldMk cId="769213932" sldId="1186"/>
            <ac:spMk id="26" creationId="{5D0DF950-9A7C-6332-322A-D3283C5F2994}"/>
          </ac:spMkLst>
        </pc:spChg>
        <pc:spChg chg="add del mod">
          <ac:chgData name="Siegbert Rudolph" userId="2af4d44886c067cc" providerId="LiveId" clId="{C6BCCB6F-3D1A-4410-8055-51E9839771F8}" dt="2023-04-23T12:34:32.032" v="8240"/>
          <ac:spMkLst>
            <pc:docMk/>
            <pc:sldMk cId="769213932" sldId="1186"/>
            <ac:spMk id="26" creationId="{B6CD7DB0-56EC-E6B4-B374-513E8FA61641}"/>
          </ac:spMkLst>
        </pc:spChg>
        <pc:spChg chg="add del mod">
          <ac:chgData name="Siegbert Rudolph" userId="2af4d44886c067cc" providerId="LiveId" clId="{C6BCCB6F-3D1A-4410-8055-51E9839771F8}" dt="2023-04-24T05:43:32.422" v="8733" actId="478"/>
          <ac:spMkLst>
            <pc:docMk/>
            <pc:sldMk cId="769213932" sldId="1186"/>
            <ac:spMk id="26" creationId="{C1A8F750-667D-0948-E9FA-D35C365278D0}"/>
          </ac:spMkLst>
        </pc:spChg>
        <pc:spChg chg="add del mod">
          <ac:chgData name="Siegbert Rudolph" userId="2af4d44886c067cc" providerId="LiveId" clId="{C6BCCB6F-3D1A-4410-8055-51E9839771F8}" dt="2023-04-24T05:53:14.273" v="8762" actId="478"/>
          <ac:spMkLst>
            <pc:docMk/>
            <pc:sldMk cId="769213932" sldId="1186"/>
            <ac:spMk id="27" creationId="{5D6A21A0-A710-3B7D-69BE-D31F0A171BC9}"/>
          </ac:spMkLst>
        </pc:spChg>
        <pc:spChg chg="add del mod">
          <ac:chgData name="Siegbert Rudolph" userId="2af4d44886c067cc" providerId="LiveId" clId="{C6BCCB6F-3D1A-4410-8055-51E9839771F8}" dt="2023-04-23T12:34:32.032" v="8240"/>
          <ac:spMkLst>
            <pc:docMk/>
            <pc:sldMk cId="769213932" sldId="1186"/>
            <ac:spMk id="27" creationId="{75EA138B-8784-8953-60B7-6117ED66E942}"/>
          </ac:spMkLst>
        </pc:spChg>
        <pc:spChg chg="add del mod">
          <ac:chgData name="Siegbert Rudolph" userId="2af4d44886c067cc" providerId="LiveId" clId="{C6BCCB6F-3D1A-4410-8055-51E9839771F8}" dt="2023-04-24T05:43:32.422" v="8733" actId="478"/>
          <ac:spMkLst>
            <pc:docMk/>
            <pc:sldMk cId="769213932" sldId="1186"/>
            <ac:spMk id="27" creationId="{791CD9B5-1B33-CE15-7513-F95CDB619889}"/>
          </ac:spMkLst>
        </pc:spChg>
        <pc:spChg chg="add del mod">
          <ac:chgData name="Siegbert Rudolph" userId="2af4d44886c067cc" providerId="LiveId" clId="{C6BCCB6F-3D1A-4410-8055-51E9839771F8}" dt="2023-04-24T05:53:06.813" v="8761" actId="478"/>
          <ac:spMkLst>
            <pc:docMk/>
            <pc:sldMk cId="769213932" sldId="1186"/>
            <ac:spMk id="28" creationId="{1467C529-A9C8-2477-281B-70AD5AF34C4F}"/>
          </ac:spMkLst>
        </pc:spChg>
        <pc:spChg chg="add del mod">
          <ac:chgData name="Siegbert Rudolph" userId="2af4d44886c067cc" providerId="LiveId" clId="{C6BCCB6F-3D1A-4410-8055-51E9839771F8}" dt="2023-04-24T05:43:32.422" v="8733" actId="478"/>
          <ac:spMkLst>
            <pc:docMk/>
            <pc:sldMk cId="769213932" sldId="1186"/>
            <ac:spMk id="28" creationId="{3D3B2CB6-3459-1915-B0D2-F2E358D50168}"/>
          </ac:spMkLst>
        </pc:spChg>
        <pc:spChg chg="add del mod">
          <ac:chgData name="Siegbert Rudolph" userId="2af4d44886c067cc" providerId="LiveId" clId="{C6BCCB6F-3D1A-4410-8055-51E9839771F8}" dt="2023-04-23T12:34:32.032" v="8240"/>
          <ac:spMkLst>
            <pc:docMk/>
            <pc:sldMk cId="769213932" sldId="1186"/>
            <ac:spMk id="28" creationId="{7343ADB1-AD8D-4EE3-F3CC-038AD3C17333}"/>
          </ac:spMkLst>
        </pc:spChg>
        <pc:spChg chg="add mod">
          <ac:chgData name="Siegbert Rudolph" userId="2af4d44886c067cc" providerId="LiveId" clId="{C6BCCB6F-3D1A-4410-8055-51E9839771F8}" dt="2023-04-24T05:52:39.666" v="8760"/>
          <ac:spMkLst>
            <pc:docMk/>
            <pc:sldMk cId="769213932" sldId="1186"/>
            <ac:spMk id="29" creationId="{45473070-7D89-29EA-50EE-88A978F51B74}"/>
          </ac:spMkLst>
        </pc:spChg>
        <pc:spChg chg="add del mod">
          <ac:chgData name="Siegbert Rudolph" userId="2af4d44886c067cc" providerId="LiveId" clId="{C6BCCB6F-3D1A-4410-8055-51E9839771F8}" dt="2023-04-23T12:34:32.032" v="8240"/>
          <ac:spMkLst>
            <pc:docMk/>
            <pc:sldMk cId="769213932" sldId="1186"/>
            <ac:spMk id="29" creationId="{5F578C33-0BB5-CF6B-C404-2BC699B64530}"/>
          </ac:spMkLst>
        </pc:spChg>
        <pc:spChg chg="add del mod">
          <ac:chgData name="Siegbert Rudolph" userId="2af4d44886c067cc" providerId="LiveId" clId="{C6BCCB6F-3D1A-4410-8055-51E9839771F8}" dt="2023-04-24T05:43:32.422" v="8733" actId="478"/>
          <ac:spMkLst>
            <pc:docMk/>
            <pc:sldMk cId="769213932" sldId="1186"/>
            <ac:spMk id="29" creationId="{7FE42DB5-A946-B409-7A10-1BA952FF8291}"/>
          </ac:spMkLst>
        </pc:spChg>
        <pc:spChg chg="add del mod">
          <ac:chgData name="Siegbert Rudolph" userId="2af4d44886c067cc" providerId="LiveId" clId="{C6BCCB6F-3D1A-4410-8055-51E9839771F8}" dt="2023-04-23T12:34:32.032" v="8240"/>
          <ac:spMkLst>
            <pc:docMk/>
            <pc:sldMk cId="769213932" sldId="1186"/>
            <ac:spMk id="30" creationId="{0B3F74FE-761B-6B8C-578B-E55797597C47}"/>
          </ac:spMkLst>
        </pc:spChg>
        <pc:spChg chg="add del mod">
          <ac:chgData name="Siegbert Rudolph" userId="2af4d44886c067cc" providerId="LiveId" clId="{C6BCCB6F-3D1A-4410-8055-51E9839771F8}" dt="2023-04-24T05:53:06.813" v="8761" actId="478"/>
          <ac:spMkLst>
            <pc:docMk/>
            <pc:sldMk cId="769213932" sldId="1186"/>
            <ac:spMk id="30" creationId="{13F7541A-DEE7-77BD-0EAF-17698D608B33}"/>
          </ac:spMkLst>
        </pc:spChg>
        <pc:spChg chg="add mod">
          <ac:chgData name="Siegbert Rudolph" userId="2af4d44886c067cc" providerId="LiveId" clId="{C6BCCB6F-3D1A-4410-8055-51E9839771F8}" dt="2023-04-24T05:53:57.379" v="8768" actId="113"/>
          <ac:spMkLst>
            <pc:docMk/>
            <pc:sldMk cId="769213932" sldId="1186"/>
            <ac:spMk id="31" creationId="{0DB8E9DF-2FAC-CED4-45AE-4A0A7ECF885D}"/>
          </ac:spMkLst>
        </pc:spChg>
        <pc:spChg chg="add del mod">
          <ac:chgData name="Siegbert Rudolph" userId="2af4d44886c067cc" providerId="LiveId" clId="{C6BCCB6F-3D1A-4410-8055-51E9839771F8}" dt="2023-04-23T12:34:32.032" v="8240"/>
          <ac:spMkLst>
            <pc:docMk/>
            <pc:sldMk cId="769213932" sldId="1186"/>
            <ac:spMk id="31" creationId="{52D03A4C-AB23-2773-B6D8-F3F1954CA3C1}"/>
          </ac:spMkLst>
        </pc:spChg>
        <pc:spChg chg="add del mod">
          <ac:chgData name="Siegbert Rudolph" userId="2af4d44886c067cc" providerId="LiveId" clId="{C6BCCB6F-3D1A-4410-8055-51E9839771F8}" dt="2023-04-24T05:53:21.063" v="8763" actId="478"/>
          <ac:spMkLst>
            <pc:docMk/>
            <pc:sldMk cId="769213932" sldId="1186"/>
            <ac:spMk id="32" creationId="{5100E6F5-726C-6D0A-E3D0-B7BD7966B1CE}"/>
          </ac:spMkLst>
        </pc:spChg>
        <pc:spChg chg="add del mod">
          <ac:chgData name="Siegbert Rudolph" userId="2af4d44886c067cc" providerId="LiveId" clId="{C6BCCB6F-3D1A-4410-8055-51E9839771F8}" dt="2023-04-23T12:34:32.032" v="8240"/>
          <ac:spMkLst>
            <pc:docMk/>
            <pc:sldMk cId="769213932" sldId="1186"/>
            <ac:spMk id="32" creationId="{8D19A3E6-FC10-E894-005A-9DCEF24F7165}"/>
          </ac:spMkLst>
        </pc:spChg>
        <pc:spChg chg="add del mod">
          <ac:chgData name="Siegbert Rudolph" userId="2af4d44886c067cc" providerId="LiveId" clId="{C6BCCB6F-3D1A-4410-8055-51E9839771F8}" dt="2023-04-24T05:53:21.063" v="8763" actId="478"/>
          <ac:spMkLst>
            <pc:docMk/>
            <pc:sldMk cId="769213932" sldId="1186"/>
            <ac:spMk id="33" creationId="{C2E088EB-11A4-EAFE-F7C0-20C454DC2832}"/>
          </ac:spMkLst>
        </pc:spChg>
        <pc:spChg chg="add del mod">
          <ac:chgData name="Siegbert Rudolph" userId="2af4d44886c067cc" providerId="LiveId" clId="{C6BCCB6F-3D1A-4410-8055-51E9839771F8}" dt="2023-04-23T12:34:32.032" v="8240"/>
          <ac:spMkLst>
            <pc:docMk/>
            <pc:sldMk cId="769213932" sldId="1186"/>
            <ac:spMk id="33" creationId="{F3830237-BA61-4349-043D-AF2A6D4C0155}"/>
          </ac:spMkLst>
        </pc:spChg>
        <pc:spChg chg="add del mod">
          <ac:chgData name="Siegbert Rudolph" userId="2af4d44886c067cc" providerId="LiveId" clId="{C6BCCB6F-3D1A-4410-8055-51E9839771F8}" dt="2023-04-23T12:34:32.032" v="8240"/>
          <ac:spMkLst>
            <pc:docMk/>
            <pc:sldMk cId="769213932" sldId="1186"/>
            <ac:spMk id="34" creationId="{AB756BD8-D9D5-B216-1C67-2684A6BAD20C}"/>
          </ac:spMkLst>
        </pc:spChg>
        <pc:spChg chg="add mod">
          <ac:chgData name="Siegbert Rudolph" userId="2af4d44886c067cc" providerId="LiveId" clId="{C6BCCB6F-3D1A-4410-8055-51E9839771F8}" dt="2023-04-24T05:53:57.379" v="8768" actId="113"/>
          <ac:spMkLst>
            <pc:docMk/>
            <pc:sldMk cId="769213932" sldId="1186"/>
            <ac:spMk id="34" creationId="{F39FD91B-223C-4A93-D208-3960D742F7E7}"/>
          </ac:spMkLst>
        </pc:spChg>
        <pc:spChg chg="add del mod">
          <ac:chgData name="Siegbert Rudolph" userId="2af4d44886c067cc" providerId="LiveId" clId="{C6BCCB6F-3D1A-4410-8055-51E9839771F8}" dt="2023-04-24T05:53:06.813" v="8761" actId="478"/>
          <ac:spMkLst>
            <pc:docMk/>
            <pc:sldMk cId="769213932" sldId="1186"/>
            <ac:spMk id="35" creationId="{7FD4AD9F-BCA2-6E15-0415-A7FEB13B49C6}"/>
          </ac:spMkLst>
        </pc:spChg>
        <pc:spChg chg="add del mod">
          <ac:chgData name="Siegbert Rudolph" userId="2af4d44886c067cc" providerId="LiveId" clId="{C6BCCB6F-3D1A-4410-8055-51E9839771F8}" dt="2023-04-23T12:34:32.032" v="8240"/>
          <ac:spMkLst>
            <pc:docMk/>
            <pc:sldMk cId="769213932" sldId="1186"/>
            <ac:spMk id="35" creationId="{F2B7DA8D-8263-A155-402D-2FCE097D7D73}"/>
          </ac:spMkLst>
        </pc:spChg>
        <pc:spChg chg="add del mod">
          <ac:chgData name="Siegbert Rudolph" userId="2af4d44886c067cc" providerId="LiveId" clId="{C6BCCB6F-3D1A-4410-8055-51E9839771F8}" dt="2023-04-23T12:34:32.032" v="8240"/>
          <ac:spMkLst>
            <pc:docMk/>
            <pc:sldMk cId="769213932" sldId="1186"/>
            <ac:spMk id="36" creationId="{1AD3A1D5-F530-8235-E467-7F37C9A365A9}"/>
          </ac:spMkLst>
        </pc:spChg>
        <pc:spChg chg="add del mod">
          <ac:chgData name="Siegbert Rudolph" userId="2af4d44886c067cc" providerId="LiveId" clId="{C6BCCB6F-3D1A-4410-8055-51E9839771F8}" dt="2023-04-24T05:53:31.261" v="8765" actId="478"/>
          <ac:spMkLst>
            <pc:docMk/>
            <pc:sldMk cId="769213932" sldId="1186"/>
            <ac:spMk id="36" creationId="{65E277D3-5659-D3C1-4CB3-32B7B8B1915E}"/>
          </ac:spMkLst>
        </pc:spChg>
        <pc:spChg chg="add del mod">
          <ac:chgData name="Siegbert Rudolph" userId="2af4d44886c067cc" providerId="LiveId" clId="{C6BCCB6F-3D1A-4410-8055-51E9839771F8}" dt="2023-04-24T05:53:31.261" v="8765" actId="478"/>
          <ac:spMkLst>
            <pc:docMk/>
            <pc:sldMk cId="769213932" sldId="1186"/>
            <ac:spMk id="37" creationId="{1C5EED53-8E2E-789E-69B0-05B55B533D41}"/>
          </ac:spMkLst>
        </pc:spChg>
        <pc:spChg chg="add del mod">
          <ac:chgData name="Siegbert Rudolph" userId="2af4d44886c067cc" providerId="LiveId" clId="{C6BCCB6F-3D1A-4410-8055-51E9839771F8}" dt="2023-04-23T12:34:32.032" v="8240"/>
          <ac:spMkLst>
            <pc:docMk/>
            <pc:sldMk cId="769213932" sldId="1186"/>
            <ac:spMk id="37" creationId="{6E39AC52-8CDE-2D08-965B-193AB0AFFF6A}"/>
          </ac:spMkLst>
        </pc:spChg>
        <pc:spChg chg="add del mod">
          <ac:chgData name="Siegbert Rudolph" userId="2af4d44886c067cc" providerId="LiveId" clId="{C6BCCB6F-3D1A-4410-8055-51E9839771F8}" dt="2023-04-23T12:34:32.032" v="8240"/>
          <ac:spMkLst>
            <pc:docMk/>
            <pc:sldMk cId="769213932" sldId="1186"/>
            <ac:spMk id="38" creationId="{313AABBF-FBDA-1964-1332-065618966F39}"/>
          </ac:spMkLst>
        </pc:spChg>
        <pc:spChg chg="add mod">
          <ac:chgData name="Siegbert Rudolph" userId="2af4d44886c067cc" providerId="LiveId" clId="{C6BCCB6F-3D1A-4410-8055-51E9839771F8}" dt="2023-04-24T05:52:39.666" v="8760"/>
          <ac:spMkLst>
            <pc:docMk/>
            <pc:sldMk cId="769213932" sldId="1186"/>
            <ac:spMk id="38" creationId="{94ECD641-3C84-5C34-3E18-9F45BDA07ED3}"/>
          </ac:spMkLst>
        </pc:spChg>
        <pc:spChg chg="add del mod">
          <ac:chgData name="Siegbert Rudolph" userId="2af4d44886c067cc" providerId="LiveId" clId="{C6BCCB6F-3D1A-4410-8055-51E9839771F8}" dt="2023-04-24T05:53:21.063" v="8763" actId="478"/>
          <ac:spMkLst>
            <pc:docMk/>
            <pc:sldMk cId="769213932" sldId="1186"/>
            <ac:spMk id="39" creationId="{716C7EE5-32DF-8655-41C2-FE3B1AF94482}"/>
          </ac:spMkLst>
        </pc:spChg>
        <pc:spChg chg="add del mod">
          <ac:chgData name="Siegbert Rudolph" userId="2af4d44886c067cc" providerId="LiveId" clId="{C6BCCB6F-3D1A-4410-8055-51E9839771F8}" dt="2023-04-23T12:34:32.032" v="8240"/>
          <ac:spMkLst>
            <pc:docMk/>
            <pc:sldMk cId="769213932" sldId="1186"/>
            <ac:spMk id="39" creationId="{DBD8FD76-FFCD-6814-9875-ED02C370BB3F}"/>
          </ac:spMkLst>
        </pc:spChg>
        <pc:spChg chg="add del mod">
          <ac:chgData name="Siegbert Rudolph" userId="2af4d44886c067cc" providerId="LiveId" clId="{C6BCCB6F-3D1A-4410-8055-51E9839771F8}" dt="2023-04-23T12:34:32.032" v="8240"/>
          <ac:spMkLst>
            <pc:docMk/>
            <pc:sldMk cId="769213932" sldId="1186"/>
            <ac:spMk id="41" creationId="{9967A5A4-0672-D4C2-A280-1AA22B6C530B}"/>
          </ac:spMkLst>
        </pc:spChg>
        <pc:spChg chg="add del mod">
          <ac:chgData name="Siegbert Rudolph" userId="2af4d44886c067cc" providerId="LiveId" clId="{C6BCCB6F-3D1A-4410-8055-51E9839771F8}" dt="2023-04-24T05:53:06.813" v="8761" actId="478"/>
          <ac:spMkLst>
            <pc:docMk/>
            <pc:sldMk cId="769213932" sldId="1186"/>
            <ac:spMk id="41" creationId="{E4BF1087-01D9-6BEF-7875-73D57DFD7ED1}"/>
          </ac:spMkLst>
        </pc:spChg>
        <pc:spChg chg="add mod">
          <ac:chgData name="Siegbert Rudolph" userId="2af4d44886c067cc" providerId="LiveId" clId="{C6BCCB6F-3D1A-4410-8055-51E9839771F8}" dt="2023-04-24T05:52:39.666" v="8760"/>
          <ac:spMkLst>
            <pc:docMk/>
            <pc:sldMk cId="769213932" sldId="1186"/>
            <ac:spMk id="42" creationId="{81328C33-9E25-6697-EE0D-28EDE238FCD7}"/>
          </ac:spMkLst>
        </pc:spChg>
        <pc:spChg chg="add del mod">
          <ac:chgData name="Siegbert Rudolph" userId="2af4d44886c067cc" providerId="LiveId" clId="{C6BCCB6F-3D1A-4410-8055-51E9839771F8}" dt="2023-04-23T12:34:32.032" v="8240"/>
          <ac:spMkLst>
            <pc:docMk/>
            <pc:sldMk cId="769213932" sldId="1186"/>
            <ac:spMk id="42" creationId="{C50BC1EC-402F-B8CB-01E6-89745C227751}"/>
          </ac:spMkLst>
        </pc:spChg>
        <pc:spChg chg="add mod">
          <ac:chgData name="Siegbert Rudolph" userId="2af4d44886c067cc" providerId="LiveId" clId="{C6BCCB6F-3D1A-4410-8055-51E9839771F8}" dt="2023-04-24T05:52:39.666" v="8760"/>
          <ac:spMkLst>
            <pc:docMk/>
            <pc:sldMk cId="769213932" sldId="1186"/>
            <ac:spMk id="43" creationId="{68ACE621-18B4-B807-EAA8-E0925463021A}"/>
          </ac:spMkLst>
        </pc:spChg>
        <pc:spChg chg="add del mod">
          <ac:chgData name="Siegbert Rudolph" userId="2af4d44886c067cc" providerId="LiveId" clId="{C6BCCB6F-3D1A-4410-8055-51E9839771F8}" dt="2023-04-23T12:34:32.032" v="8240"/>
          <ac:spMkLst>
            <pc:docMk/>
            <pc:sldMk cId="769213932" sldId="1186"/>
            <ac:spMk id="43" creationId="{C4415EE3-D35F-5E1A-85CB-716CFD2176D3}"/>
          </ac:spMkLst>
        </pc:spChg>
        <pc:spChg chg="add del mod">
          <ac:chgData name="Siegbert Rudolph" userId="2af4d44886c067cc" providerId="LiveId" clId="{C6BCCB6F-3D1A-4410-8055-51E9839771F8}" dt="2023-04-23T12:34:32.032" v="8240"/>
          <ac:spMkLst>
            <pc:docMk/>
            <pc:sldMk cId="769213932" sldId="1186"/>
            <ac:spMk id="44" creationId="{419EEAA0-7427-893C-D3AD-750D1EAD57DF}"/>
          </ac:spMkLst>
        </pc:spChg>
        <pc:spChg chg="add del mod">
          <ac:chgData name="Siegbert Rudolph" userId="2af4d44886c067cc" providerId="LiveId" clId="{C6BCCB6F-3D1A-4410-8055-51E9839771F8}" dt="2023-04-24T05:53:21.063" v="8763" actId="478"/>
          <ac:spMkLst>
            <pc:docMk/>
            <pc:sldMk cId="769213932" sldId="1186"/>
            <ac:spMk id="44" creationId="{86EF9D81-1869-4863-B8AE-3F502651167E}"/>
          </ac:spMkLst>
        </pc:spChg>
        <pc:spChg chg="add del mod">
          <ac:chgData name="Siegbert Rudolph" userId="2af4d44886c067cc" providerId="LiveId" clId="{C6BCCB6F-3D1A-4410-8055-51E9839771F8}" dt="2023-04-24T05:53:21.063" v="8763" actId="478"/>
          <ac:spMkLst>
            <pc:docMk/>
            <pc:sldMk cId="769213932" sldId="1186"/>
            <ac:spMk id="45" creationId="{BEA4BA93-6B85-8CEE-3D59-590132EA319F}"/>
          </ac:spMkLst>
        </pc:spChg>
        <pc:spChg chg="add del mod">
          <ac:chgData name="Siegbert Rudolph" userId="2af4d44886c067cc" providerId="LiveId" clId="{C6BCCB6F-3D1A-4410-8055-51E9839771F8}" dt="2023-04-23T12:34:32.032" v="8240"/>
          <ac:spMkLst>
            <pc:docMk/>
            <pc:sldMk cId="769213932" sldId="1186"/>
            <ac:spMk id="45" creationId="{E107BD7F-6B58-0788-EDE4-68A28DB246D8}"/>
          </ac:spMkLst>
        </pc:spChg>
        <pc:spChg chg="add del mod">
          <ac:chgData name="Siegbert Rudolph" userId="2af4d44886c067cc" providerId="LiveId" clId="{C6BCCB6F-3D1A-4410-8055-51E9839771F8}" dt="2023-04-23T12:34:32.032" v="8240"/>
          <ac:spMkLst>
            <pc:docMk/>
            <pc:sldMk cId="769213932" sldId="1186"/>
            <ac:spMk id="46" creationId="{6A2D4904-FBD8-A02E-9B62-7BE1F7B286AD}"/>
          </ac:spMkLst>
        </pc:spChg>
        <pc:spChg chg="add del mod">
          <ac:chgData name="Siegbert Rudolph" userId="2af4d44886c067cc" providerId="LiveId" clId="{C6BCCB6F-3D1A-4410-8055-51E9839771F8}" dt="2023-04-24T05:53:06.813" v="8761" actId="478"/>
          <ac:spMkLst>
            <pc:docMk/>
            <pc:sldMk cId="769213932" sldId="1186"/>
            <ac:spMk id="46" creationId="{8CD43A06-F021-0A4E-235F-26F58E8DE2F1}"/>
          </ac:spMkLst>
        </pc:spChg>
        <pc:spChg chg="add del mod">
          <ac:chgData name="Siegbert Rudolph" userId="2af4d44886c067cc" providerId="LiveId" clId="{C6BCCB6F-3D1A-4410-8055-51E9839771F8}" dt="2023-04-23T12:34:32.032" v="8240"/>
          <ac:spMkLst>
            <pc:docMk/>
            <pc:sldMk cId="769213932" sldId="1186"/>
            <ac:spMk id="47" creationId="{D68EEFD2-BCFD-9AAE-A5D4-94FB076AAA41}"/>
          </ac:spMkLst>
        </pc:spChg>
        <pc:spChg chg="add del mod">
          <ac:chgData name="Siegbert Rudolph" userId="2af4d44886c067cc" providerId="LiveId" clId="{C6BCCB6F-3D1A-4410-8055-51E9839771F8}" dt="2023-04-24T05:53:24.064" v="8764" actId="478"/>
          <ac:spMkLst>
            <pc:docMk/>
            <pc:sldMk cId="769213932" sldId="1186"/>
            <ac:spMk id="47" creationId="{F623AFF9-D730-5EB1-9A7A-1E8B1E8A2DF2}"/>
          </ac:spMkLst>
        </pc:spChg>
        <pc:spChg chg="add mod">
          <ac:chgData name="Siegbert Rudolph" userId="2af4d44886c067cc" providerId="LiveId" clId="{C6BCCB6F-3D1A-4410-8055-51E9839771F8}" dt="2023-04-24T05:52:39.666" v="8760"/>
          <ac:spMkLst>
            <pc:docMk/>
            <pc:sldMk cId="769213932" sldId="1186"/>
            <ac:spMk id="48" creationId="{2E0F5E3C-A1B4-BD6D-5DF7-799125C93B50}"/>
          </ac:spMkLst>
        </pc:spChg>
        <pc:spChg chg="add del mod">
          <ac:chgData name="Siegbert Rudolph" userId="2af4d44886c067cc" providerId="LiveId" clId="{C6BCCB6F-3D1A-4410-8055-51E9839771F8}" dt="2023-04-23T12:34:32.032" v="8240"/>
          <ac:spMkLst>
            <pc:docMk/>
            <pc:sldMk cId="769213932" sldId="1186"/>
            <ac:spMk id="48" creationId="{3AE8233D-2693-2A0C-86AF-D9F7A314D5D4}"/>
          </ac:spMkLst>
        </pc:spChg>
        <pc:spChg chg="add del mod">
          <ac:chgData name="Siegbert Rudolph" userId="2af4d44886c067cc" providerId="LiveId" clId="{C6BCCB6F-3D1A-4410-8055-51E9839771F8}" dt="2023-04-24T05:53:06.813" v="8761" actId="478"/>
          <ac:spMkLst>
            <pc:docMk/>
            <pc:sldMk cId="769213932" sldId="1186"/>
            <ac:spMk id="49" creationId="{189C82D6-DD81-8C05-D456-2A64DD401E72}"/>
          </ac:spMkLst>
        </pc:spChg>
        <pc:spChg chg="add del mod">
          <ac:chgData name="Siegbert Rudolph" userId="2af4d44886c067cc" providerId="LiveId" clId="{C6BCCB6F-3D1A-4410-8055-51E9839771F8}" dt="2023-04-23T12:34:32.032" v="8240"/>
          <ac:spMkLst>
            <pc:docMk/>
            <pc:sldMk cId="769213932" sldId="1186"/>
            <ac:spMk id="49" creationId="{82AF2693-00BF-639F-B6EF-1B58E6B447CB}"/>
          </ac:spMkLst>
        </pc:spChg>
        <pc:spChg chg="add del mod">
          <ac:chgData name="Siegbert Rudolph" userId="2af4d44886c067cc" providerId="LiveId" clId="{C6BCCB6F-3D1A-4410-8055-51E9839771F8}" dt="2023-04-23T12:34:32.032" v="8240"/>
          <ac:spMkLst>
            <pc:docMk/>
            <pc:sldMk cId="769213932" sldId="1186"/>
            <ac:spMk id="50" creationId="{1C4501CD-0AFD-D61C-2459-DA219CF1B184}"/>
          </ac:spMkLst>
        </pc:spChg>
        <pc:spChg chg="add del mod">
          <ac:chgData name="Siegbert Rudolph" userId="2af4d44886c067cc" providerId="LiveId" clId="{C6BCCB6F-3D1A-4410-8055-51E9839771F8}" dt="2023-04-24T06:17:52.837" v="8859" actId="478"/>
          <ac:spMkLst>
            <pc:docMk/>
            <pc:sldMk cId="769213932" sldId="1186"/>
            <ac:spMk id="50" creationId="{D04B4883-1BC6-1B27-A4A2-3A36E2629267}"/>
          </ac:spMkLst>
        </pc:spChg>
        <pc:spChg chg="add del mod">
          <ac:chgData name="Siegbert Rudolph" userId="2af4d44886c067cc" providerId="LiveId" clId="{C6BCCB6F-3D1A-4410-8055-51E9839771F8}" dt="2023-04-23T12:34:32.032" v="8240"/>
          <ac:spMkLst>
            <pc:docMk/>
            <pc:sldMk cId="769213932" sldId="1186"/>
            <ac:spMk id="51" creationId="{7E26F664-3718-C22D-30AB-B2969F62950A}"/>
          </ac:spMkLst>
        </pc:spChg>
        <pc:spChg chg="add del mod">
          <ac:chgData name="Siegbert Rudolph" userId="2af4d44886c067cc" providerId="LiveId" clId="{C6BCCB6F-3D1A-4410-8055-51E9839771F8}" dt="2023-04-24T05:53:06.813" v="8761" actId="478"/>
          <ac:spMkLst>
            <pc:docMk/>
            <pc:sldMk cId="769213932" sldId="1186"/>
            <ac:spMk id="51" creationId="{8D3CCE43-4E4D-5075-00E4-E29762AF2FF9}"/>
          </ac:spMkLst>
        </pc:spChg>
        <pc:spChg chg="add del mod">
          <ac:chgData name="Siegbert Rudolph" userId="2af4d44886c067cc" providerId="LiveId" clId="{C6BCCB6F-3D1A-4410-8055-51E9839771F8}" dt="2023-04-23T12:34:32.032" v="8240"/>
          <ac:spMkLst>
            <pc:docMk/>
            <pc:sldMk cId="769213932" sldId="1186"/>
            <ac:spMk id="52" creationId="{6B549E17-5E4D-7458-04B8-F90764AD78AD}"/>
          </ac:spMkLst>
        </pc:spChg>
        <pc:spChg chg="add del mod">
          <ac:chgData name="Siegbert Rudolph" userId="2af4d44886c067cc" providerId="LiveId" clId="{C6BCCB6F-3D1A-4410-8055-51E9839771F8}" dt="2023-04-23T12:34:32.032" v="8240"/>
          <ac:spMkLst>
            <pc:docMk/>
            <pc:sldMk cId="769213932" sldId="1186"/>
            <ac:spMk id="53" creationId="{8B7980AD-0A38-DCF1-8047-28F80A3C909B}"/>
          </ac:spMkLst>
        </pc:spChg>
        <pc:spChg chg="add del mod">
          <ac:chgData name="Siegbert Rudolph" userId="2af4d44886c067cc" providerId="LiveId" clId="{C6BCCB6F-3D1A-4410-8055-51E9839771F8}" dt="2023-04-24T05:53:24.064" v="8764" actId="478"/>
          <ac:spMkLst>
            <pc:docMk/>
            <pc:sldMk cId="769213932" sldId="1186"/>
            <ac:spMk id="54" creationId="{74BFC362-E915-7B16-45AF-CCD1271D67E0}"/>
          </ac:spMkLst>
        </pc:spChg>
        <pc:spChg chg="add del mod">
          <ac:chgData name="Siegbert Rudolph" userId="2af4d44886c067cc" providerId="LiveId" clId="{C6BCCB6F-3D1A-4410-8055-51E9839771F8}" dt="2023-04-23T12:34:32.032" v="8240"/>
          <ac:spMkLst>
            <pc:docMk/>
            <pc:sldMk cId="769213932" sldId="1186"/>
            <ac:spMk id="54" creationId="{8F3FCFDD-C032-7ABC-B8CE-7BAF147D9FA4}"/>
          </ac:spMkLst>
        </pc:spChg>
        <pc:spChg chg="add del mod">
          <ac:chgData name="Siegbert Rudolph" userId="2af4d44886c067cc" providerId="LiveId" clId="{C6BCCB6F-3D1A-4410-8055-51E9839771F8}" dt="2023-04-23T12:34:32.032" v="8240"/>
          <ac:spMkLst>
            <pc:docMk/>
            <pc:sldMk cId="769213932" sldId="1186"/>
            <ac:spMk id="55" creationId="{286EAA66-6395-BC1C-A30B-85DE37A69628}"/>
          </ac:spMkLst>
        </pc:spChg>
        <pc:spChg chg="add del mod">
          <ac:chgData name="Siegbert Rudolph" userId="2af4d44886c067cc" providerId="LiveId" clId="{C6BCCB6F-3D1A-4410-8055-51E9839771F8}" dt="2023-04-24T06:17:55.208" v="8860" actId="478"/>
          <ac:spMkLst>
            <pc:docMk/>
            <pc:sldMk cId="769213932" sldId="1186"/>
            <ac:spMk id="55" creationId="{C2114EAA-A135-EF82-EDE8-186505A11965}"/>
          </ac:spMkLst>
        </pc:spChg>
        <pc:spChg chg="add del mod">
          <ac:chgData name="Siegbert Rudolph" userId="2af4d44886c067cc" providerId="LiveId" clId="{C6BCCB6F-3D1A-4410-8055-51E9839771F8}" dt="2023-04-23T12:34:32.032" v="8240"/>
          <ac:spMkLst>
            <pc:docMk/>
            <pc:sldMk cId="769213932" sldId="1186"/>
            <ac:spMk id="56" creationId="{4AAFA1FA-EF7D-8802-9C01-F867F10DDF11}"/>
          </ac:spMkLst>
        </pc:spChg>
        <pc:spChg chg="add mod">
          <ac:chgData name="Siegbert Rudolph" userId="2af4d44886c067cc" providerId="LiveId" clId="{C6BCCB6F-3D1A-4410-8055-51E9839771F8}" dt="2023-04-24T06:16:56.410" v="8858"/>
          <ac:spMkLst>
            <pc:docMk/>
            <pc:sldMk cId="769213932" sldId="1186"/>
            <ac:spMk id="56" creationId="{BF6B137A-F43E-9F9E-4CCE-8143DB322B65}"/>
          </ac:spMkLst>
        </pc:spChg>
        <pc:spChg chg="add del mod">
          <ac:chgData name="Siegbert Rudolph" userId="2af4d44886c067cc" providerId="LiveId" clId="{C6BCCB6F-3D1A-4410-8055-51E9839771F8}" dt="2023-04-23T12:34:32.032" v="8240"/>
          <ac:spMkLst>
            <pc:docMk/>
            <pc:sldMk cId="769213932" sldId="1186"/>
            <ac:spMk id="57" creationId="{9746C4B4-A983-C13A-6329-9E35324A9D11}"/>
          </ac:spMkLst>
        </pc:spChg>
        <pc:spChg chg="add del mod">
          <ac:chgData name="Siegbert Rudolph" userId="2af4d44886c067cc" providerId="LiveId" clId="{C6BCCB6F-3D1A-4410-8055-51E9839771F8}" dt="2023-04-23T12:34:32.032" v="8240"/>
          <ac:spMkLst>
            <pc:docMk/>
            <pc:sldMk cId="769213932" sldId="1186"/>
            <ac:spMk id="58" creationId="{12FFCDF2-0179-69A3-C462-2E0429B47D80}"/>
          </ac:spMkLst>
        </pc:spChg>
        <pc:spChg chg="add del mod">
          <ac:chgData name="Siegbert Rudolph" userId="2af4d44886c067cc" providerId="LiveId" clId="{C6BCCB6F-3D1A-4410-8055-51E9839771F8}" dt="2023-04-23T12:34:32.032" v="8240"/>
          <ac:spMkLst>
            <pc:docMk/>
            <pc:sldMk cId="769213932" sldId="1186"/>
            <ac:spMk id="59" creationId="{7458ACBA-99E1-FA82-2611-A947CD119DCF}"/>
          </ac:spMkLst>
        </pc:spChg>
        <pc:spChg chg="add del mod">
          <ac:chgData name="Siegbert Rudolph" userId="2af4d44886c067cc" providerId="LiveId" clId="{C6BCCB6F-3D1A-4410-8055-51E9839771F8}" dt="2023-04-23T12:34:32.032" v="8240"/>
          <ac:spMkLst>
            <pc:docMk/>
            <pc:sldMk cId="769213932" sldId="1186"/>
            <ac:spMk id="60" creationId="{32C7C017-819A-49AF-CFDC-5BC47D646A55}"/>
          </ac:spMkLst>
        </pc:spChg>
        <pc:spChg chg="add del mod">
          <ac:chgData name="Siegbert Rudolph" userId="2af4d44886c067cc" providerId="LiveId" clId="{C6BCCB6F-3D1A-4410-8055-51E9839771F8}" dt="2023-04-23T12:34:32.032" v="8240"/>
          <ac:spMkLst>
            <pc:docMk/>
            <pc:sldMk cId="769213932" sldId="1186"/>
            <ac:spMk id="61" creationId="{5EED34B5-A135-77D9-247E-AC517515291F}"/>
          </ac:spMkLst>
        </pc:spChg>
        <pc:spChg chg="add del mod">
          <ac:chgData name="Siegbert Rudolph" userId="2af4d44886c067cc" providerId="LiveId" clId="{C6BCCB6F-3D1A-4410-8055-51E9839771F8}" dt="2023-04-23T12:34:32.032" v="8240"/>
          <ac:spMkLst>
            <pc:docMk/>
            <pc:sldMk cId="769213932" sldId="1186"/>
            <ac:spMk id="62" creationId="{1A6B23B6-22EC-0526-14B7-01C8F7A7FEF3}"/>
          </ac:spMkLst>
        </pc:spChg>
        <pc:spChg chg="add del mod">
          <ac:chgData name="Siegbert Rudolph" userId="2af4d44886c067cc" providerId="LiveId" clId="{C6BCCB6F-3D1A-4410-8055-51E9839771F8}" dt="2023-04-23T12:34:32.032" v="8240"/>
          <ac:spMkLst>
            <pc:docMk/>
            <pc:sldMk cId="769213932" sldId="1186"/>
            <ac:spMk id="63" creationId="{B3B68047-31B8-494A-ED39-E9BADBB85595}"/>
          </ac:spMkLst>
        </pc:spChg>
        <pc:spChg chg="add del mod">
          <ac:chgData name="Siegbert Rudolph" userId="2af4d44886c067cc" providerId="LiveId" clId="{C6BCCB6F-3D1A-4410-8055-51E9839771F8}" dt="2023-04-23T12:34:32.032" v="8240"/>
          <ac:spMkLst>
            <pc:docMk/>
            <pc:sldMk cId="769213932" sldId="1186"/>
            <ac:spMk id="64" creationId="{AE44CA8F-CABA-2FCA-7FE3-C6815E1BA970}"/>
          </ac:spMkLst>
        </pc:spChg>
        <pc:spChg chg="add del mod">
          <ac:chgData name="Siegbert Rudolph" userId="2af4d44886c067cc" providerId="LiveId" clId="{C6BCCB6F-3D1A-4410-8055-51E9839771F8}" dt="2023-04-23T12:34:32.032" v="8240"/>
          <ac:spMkLst>
            <pc:docMk/>
            <pc:sldMk cId="769213932" sldId="1186"/>
            <ac:spMk id="65" creationId="{1076C718-B52D-03CA-A42B-FBA14C0AA8AF}"/>
          </ac:spMkLst>
        </pc:spChg>
        <pc:spChg chg="add del mod">
          <ac:chgData name="Siegbert Rudolph" userId="2af4d44886c067cc" providerId="LiveId" clId="{C6BCCB6F-3D1A-4410-8055-51E9839771F8}" dt="2023-04-23T12:34:32.032" v="8240"/>
          <ac:spMkLst>
            <pc:docMk/>
            <pc:sldMk cId="769213932" sldId="1186"/>
            <ac:spMk id="66" creationId="{92F8A2CF-194C-82F8-0183-AC0228709BDA}"/>
          </ac:spMkLst>
        </pc:spChg>
        <pc:spChg chg="add del mod">
          <ac:chgData name="Siegbert Rudolph" userId="2af4d44886c067cc" providerId="LiveId" clId="{C6BCCB6F-3D1A-4410-8055-51E9839771F8}" dt="2023-04-23T12:34:32.032" v="8240"/>
          <ac:spMkLst>
            <pc:docMk/>
            <pc:sldMk cId="769213932" sldId="1186"/>
            <ac:spMk id="67" creationId="{F5219DA6-85BD-932E-E351-021856DE23BC}"/>
          </ac:spMkLst>
        </pc:spChg>
        <pc:spChg chg="add del mod">
          <ac:chgData name="Siegbert Rudolph" userId="2af4d44886c067cc" providerId="LiveId" clId="{C6BCCB6F-3D1A-4410-8055-51E9839771F8}" dt="2023-04-23T12:34:32.032" v="8240"/>
          <ac:spMkLst>
            <pc:docMk/>
            <pc:sldMk cId="769213932" sldId="1186"/>
            <ac:spMk id="68" creationId="{5251202A-F8CB-D213-B444-B5620F4D2924}"/>
          </ac:spMkLst>
        </pc:spChg>
        <pc:spChg chg="add del mod">
          <ac:chgData name="Siegbert Rudolph" userId="2af4d44886c067cc" providerId="LiveId" clId="{C6BCCB6F-3D1A-4410-8055-51E9839771F8}" dt="2023-04-23T12:34:32.032" v="8240"/>
          <ac:spMkLst>
            <pc:docMk/>
            <pc:sldMk cId="769213932" sldId="1186"/>
            <ac:spMk id="69" creationId="{38240F2F-7464-57B5-74F9-6156FBA46B80}"/>
          </ac:spMkLst>
        </pc:spChg>
        <pc:spChg chg="add del mod">
          <ac:chgData name="Siegbert Rudolph" userId="2af4d44886c067cc" providerId="LiveId" clId="{C6BCCB6F-3D1A-4410-8055-51E9839771F8}" dt="2023-04-23T12:34:32.032" v="8240"/>
          <ac:spMkLst>
            <pc:docMk/>
            <pc:sldMk cId="769213932" sldId="1186"/>
            <ac:spMk id="70" creationId="{A9B5FEBD-5596-C646-402F-18577B21DB76}"/>
          </ac:spMkLst>
        </pc:spChg>
        <pc:spChg chg="add del mod">
          <ac:chgData name="Siegbert Rudolph" userId="2af4d44886c067cc" providerId="LiveId" clId="{C6BCCB6F-3D1A-4410-8055-51E9839771F8}" dt="2023-04-23T12:34:32.032" v="8240"/>
          <ac:spMkLst>
            <pc:docMk/>
            <pc:sldMk cId="769213932" sldId="1186"/>
            <ac:spMk id="71" creationId="{F1C673F4-6055-F0B1-E9A0-9D0B24A47396}"/>
          </ac:spMkLst>
        </pc:spChg>
        <pc:spChg chg="add del mod">
          <ac:chgData name="Siegbert Rudolph" userId="2af4d44886c067cc" providerId="LiveId" clId="{C6BCCB6F-3D1A-4410-8055-51E9839771F8}" dt="2023-04-23T12:34:32.032" v="8240"/>
          <ac:spMkLst>
            <pc:docMk/>
            <pc:sldMk cId="769213932" sldId="1186"/>
            <ac:spMk id="72" creationId="{63CA3E29-82DC-B6FD-9B85-DCD52E651CBB}"/>
          </ac:spMkLst>
        </pc:spChg>
        <pc:spChg chg="add del mod">
          <ac:chgData name="Siegbert Rudolph" userId="2af4d44886c067cc" providerId="LiveId" clId="{C6BCCB6F-3D1A-4410-8055-51E9839771F8}" dt="2023-04-23T12:34:32.032" v="8240"/>
          <ac:spMkLst>
            <pc:docMk/>
            <pc:sldMk cId="769213932" sldId="1186"/>
            <ac:spMk id="73" creationId="{9ADD8067-D0B7-B090-6EF1-17020050BEE6}"/>
          </ac:spMkLst>
        </pc:spChg>
        <pc:spChg chg="add del mod">
          <ac:chgData name="Siegbert Rudolph" userId="2af4d44886c067cc" providerId="LiveId" clId="{C6BCCB6F-3D1A-4410-8055-51E9839771F8}" dt="2023-04-23T12:34:32.032" v="8240"/>
          <ac:spMkLst>
            <pc:docMk/>
            <pc:sldMk cId="769213932" sldId="1186"/>
            <ac:spMk id="74" creationId="{2C3A9B25-8070-8306-160B-93DA50D8DC3F}"/>
          </ac:spMkLst>
        </pc:spChg>
        <pc:spChg chg="add del mod">
          <ac:chgData name="Siegbert Rudolph" userId="2af4d44886c067cc" providerId="LiveId" clId="{C6BCCB6F-3D1A-4410-8055-51E9839771F8}" dt="2023-04-23T12:34:32.032" v="8240"/>
          <ac:spMkLst>
            <pc:docMk/>
            <pc:sldMk cId="769213932" sldId="1186"/>
            <ac:spMk id="75" creationId="{FE8C3AA7-13F6-1311-FF33-72BDA0A11CBA}"/>
          </ac:spMkLst>
        </pc:spChg>
        <pc:spChg chg="add del mod">
          <ac:chgData name="Siegbert Rudolph" userId="2af4d44886c067cc" providerId="LiveId" clId="{C6BCCB6F-3D1A-4410-8055-51E9839771F8}" dt="2023-04-23T12:34:32.032" v="8240"/>
          <ac:spMkLst>
            <pc:docMk/>
            <pc:sldMk cId="769213932" sldId="1186"/>
            <ac:spMk id="76" creationId="{F05F72E7-A068-EA43-653F-3DC1EA5ED66C}"/>
          </ac:spMkLst>
        </pc:spChg>
        <pc:spChg chg="add del mod">
          <ac:chgData name="Siegbert Rudolph" userId="2af4d44886c067cc" providerId="LiveId" clId="{C6BCCB6F-3D1A-4410-8055-51E9839771F8}" dt="2023-04-23T12:34:32.032" v="8240"/>
          <ac:spMkLst>
            <pc:docMk/>
            <pc:sldMk cId="769213932" sldId="1186"/>
            <ac:spMk id="77" creationId="{84957082-5634-C1E4-A9EC-AEBB3A562210}"/>
          </ac:spMkLst>
        </pc:spChg>
        <pc:spChg chg="add mod">
          <ac:chgData name="Siegbert Rudolph" userId="2af4d44886c067cc" providerId="LiveId" clId="{C6BCCB6F-3D1A-4410-8055-51E9839771F8}" dt="2023-04-23T12:36:40.510" v="8254"/>
          <ac:spMkLst>
            <pc:docMk/>
            <pc:sldMk cId="769213932" sldId="1186"/>
            <ac:spMk id="78" creationId="{38B561DA-AD35-A27C-5178-68214F8691AD}"/>
          </ac:spMkLst>
        </pc:spChg>
        <pc:spChg chg="add mod">
          <ac:chgData name="Siegbert Rudolph" userId="2af4d44886c067cc" providerId="LiveId" clId="{C6BCCB6F-3D1A-4410-8055-51E9839771F8}" dt="2023-04-23T12:36:40.510" v="8254"/>
          <ac:spMkLst>
            <pc:docMk/>
            <pc:sldMk cId="769213932" sldId="1186"/>
            <ac:spMk id="79" creationId="{0BAE1349-977F-9ADF-22E5-99E6F537D314}"/>
          </ac:spMkLst>
        </pc:spChg>
        <pc:spChg chg="add del mod">
          <ac:chgData name="Siegbert Rudolph" userId="2af4d44886c067cc" providerId="LiveId" clId="{C6BCCB6F-3D1A-4410-8055-51E9839771F8}" dt="2023-04-24T05:42:31.380" v="8729" actId="478"/>
          <ac:spMkLst>
            <pc:docMk/>
            <pc:sldMk cId="769213932" sldId="1186"/>
            <ac:spMk id="80" creationId="{99B2AD46-4C40-44D8-D737-6CC19CFE2138}"/>
          </ac:spMkLst>
        </pc:spChg>
        <pc:spChg chg="add del mod">
          <ac:chgData name="Siegbert Rudolph" userId="2af4d44886c067cc" providerId="LiveId" clId="{C6BCCB6F-3D1A-4410-8055-51E9839771F8}" dt="2023-04-24T05:42:34.771" v="8730" actId="478"/>
          <ac:spMkLst>
            <pc:docMk/>
            <pc:sldMk cId="769213932" sldId="1186"/>
            <ac:spMk id="81" creationId="{84532CEB-8172-021B-EB96-6785FD1A244F}"/>
          </ac:spMkLst>
        </pc:spChg>
        <pc:spChg chg="add del mod">
          <ac:chgData name="Siegbert Rudolph" userId="2af4d44886c067cc" providerId="LiveId" clId="{C6BCCB6F-3D1A-4410-8055-51E9839771F8}" dt="2023-04-24T05:42:31.380" v="8729" actId="478"/>
          <ac:spMkLst>
            <pc:docMk/>
            <pc:sldMk cId="769213932" sldId="1186"/>
            <ac:spMk id="82" creationId="{BA71F539-4BCD-8317-2017-506ADBAD2ADF}"/>
          </ac:spMkLst>
        </pc:spChg>
        <pc:spChg chg="add del mod">
          <ac:chgData name="Siegbert Rudolph" userId="2af4d44886c067cc" providerId="LiveId" clId="{C6BCCB6F-3D1A-4410-8055-51E9839771F8}" dt="2023-04-24T05:42:34.771" v="8730" actId="478"/>
          <ac:spMkLst>
            <pc:docMk/>
            <pc:sldMk cId="769213932" sldId="1186"/>
            <ac:spMk id="83" creationId="{D7ED4077-7D37-6D91-86C2-47BB72526775}"/>
          </ac:spMkLst>
        </pc:spChg>
        <pc:spChg chg="add del mod">
          <ac:chgData name="Siegbert Rudolph" userId="2af4d44886c067cc" providerId="LiveId" clId="{C6BCCB6F-3D1A-4410-8055-51E9839771F8}" dt="2023-04-24T05:42:34.771" v="8730" actId="478"/>
          <ac:spMkLst>
            <pc:docMk/>
            <pc:sldMk cId="769213932" sldId="1186"/>
            <ac:spMk id="84" creationId="{E158001E-D57F-F038-DC57-08694139A944}"/>
          </ac:spMkLst>
        </pc:spChg>
        <pc:spChg chg="add del mod">
          <ac:chgData name="Siegbert Rudolph" userId="2af4d44886c067cc" providerId="LiveId" clId="{C6BCCB6F-3D1A-4410-8055-51E9839771F8}" dt="2023-04-24T05:42:34.771" v="8730" actId="478"/>
          <ac:spMkLst>
            <pc:docMk/>
            <pc:sldMk cId="769213932" sldId="1186"/>
            <ac:spMk id="85" creationId="{08E7E68B-2FD4-6F97-4D9C-91372F16BB4B}"/>
          </ac:spMkLst>
        </pc:spChg>
        <pc:spChg chg="add del mod">
          <ac:chgData name="Siegbert Rudolph" userId="2af4d44886c067cc" providerId="LiveId" clId="{C6BCCB6F-3D1A-4410-8055-51E9839771F8}" dt="2023-04-24T05:42:34.771" v="8730" actId="478"/>
          <ac:spMkLst>
            <pc:docMk/>
            <pc:sldMk cId="769213932" sldId="1186"/>
            <ac:spMk id="86" creationId="{971DC84D-7635-45EE-E071-E01389D1AD84}"/>
          </ac:spMkLst>
        </pc:spChg>
        <pc:spChg chg="add del mod">
          <ac:chgData name="Siegbert Rudolph" userId="2af4d44886c067cc" providerId="LiveId" clId="{C6BCCB6F-3D1A-4410-8055-51E9839771F8}" dt="2023-04-24T05:42:34.771" v="8730" actId="478"/>
          <ac:spMkLst>
            <pc:docMk/>
            <pc:sldMk cId="769213932" sldId="1186"/>
            <ac:spMk id="87" creationId="{EE7C08B9-464E-4E22-CCF7-AD4BD4E5D4AF}"/>
          </ac:spMkLst>
        </pc:spChg>
        <pc:spChg chg="add mod">
          <ac:chgData name="Siegbert Rudolph" userId="2af4d44886c067cc" providerId="LiveId" clId="{C6BCCB6F-3D1A-4410-8055-51E9839771F8}" dt="2023-04-23T12:36:40.510" v="8254"/>
          <ac:spMkLst>
            <pc:docMk/>
            <pc:sldMk cId="769213932" sldId="1186"/>
            <ac:spMk id="88" creationId="{C475FF41-2F80-F884-DCA0-5FE35BE9ADDD}"/>
          </ac:spMkLst>
        </pc:spChg>
        <pc:spChg chg="add mod">
          <ac:chgData name="Siegbert Rudolph" userId="2af4d44886c067cc" providerId="LiveId" clId="{C6BCCB6F-3D1A-4410-8055-51E9839771F8}" dt="2023-04-23T12:36:40.510" v="8254"/>
          <ac:spMkLst>
            <pc:docMk/>
            <pc:sldMk cId="769213932" sldId="1186"/>
            <ac:spMk id="89" creationId="{E616A31C-8D90-13D1-6519-8428283B99CD}"/>
          </ac:spMkLst>
        </pc:spChg>
        <pc:spChg chg="add mod">
          <ac:chgData name="Siegbert Rudolph" userId="2af4d44886c067cc" providerId="LiveId" clId="{C6BCCB6F-3D1A-4410-8055-51E9839771F8}" dt="2023-04-23T12:36:40.510" v="8254"/>
          <ac:spMkLst>
            <pc:docMk/>
            <pc:sldMk cId="769213932" sldId="1186"/>
            <ac:spMk id="90" creationId="{E4310679-5CCC-BAA8-4092-7E3ACFF31D44}"/>
          </ac:spMkLst>
        </pc:spChg>
        <pc:spChg chg="add mod">
          <ac:chgData name="Siegbert Rudolph" userId="2af4d44886c067cc" providerId="LiveId" clId="{C6BCCB6F-3D1A-4410-8055-51E9839771F8}" dt="2023-04-23T12:36:40.510" v="8254"/>
          <ac:spMkLst>
            <pc:docMk/>
            <pc:sldMk cId="769213932" sldId="1186"/>
            <ac:spMk id="91" creationId="{66EA7BA4-F23F-ABC8-36CC-63662A8AC4B3}"/>
          </ac:spMkLst>
        </pc:spChg>
        <pc:spChg chg="add mod">
          <ac:chgData name="Siegbert Rudolph" userId="2af4d44886c067cc" providerId="LiveId" clId="{C6BCCB6F-3D1A-4410-8055-51E9839771F8}" dt="2023-04-23T12:36:40.510" v="8254"/>
          <ac:spMkLst>
            <pc:docMk/>
            <pc:sldMk cId="769213932" sldId="1186"/>
            <ac:spMk id="92" creationId="{C44D381C-530B-9E0B-00C1-0074EB8C1ED1}"/>
          </ac:spMkLst>
        </pc:spChg>
        <pc:spChg chg="add mod">
          <ac:chgData name="Siegbert Rudolph" userId="2af4d44886c067cc" providerId="LiveId" clId="{C6BCCB6F-3D1A-4410-8055-51E9839771F8}" dt="2023-04-23T12:36:40.510" v="8254"/>
          <ac:spMkLst>
            <pc:docMk/>
            <pc:sldMk cId="769213932" sldId="1186"/>
            <ac:spMk id="93" creationId="{99789DA6-0630-72B6-839E-D9BB87596269}"/>
          </ac:spMkLst>
        </pc:spChg>
        <pc:spChg chg="add mod">
          <ac:chgData name="Siegbert Rudolph" userId="2af4d44886c067cc" providerId="LiveId" clId="{C6BCCB6F-3D1A-4410-8055-51E9839771F8}" dt="2023-04-23T12:36:40.510" v="8254"/>
          <ac:spMkLst>
            <pc:docMk/>
            <pc:sldMk cId="769213932" sldId="1186"/>
            <ac:spMk id="94" creationId="{E9A74164-FE50-D805-A820-3D9C432237CD}"/>
          </ac:spMkLst>
        </pc:spChg>
        <pc:spChg chg="add mod">
          <ac:chgData name="Siegbert Rudolph" userId="2af4d44886c067cc" providerId="LiveId" clId="{C6BCCB6F-3D1A-4410-8055-51E9839771F8}" dt="2023-04-23T12:36:40.510" v="8254"/>
          <ac:spMkLst>
            <pc:docMk/>
            <pc:sldMk cId="769213932" sldId="1186"/>
            <ac:spMk id="95" creationId="{06506F37-A107-BF07-A3F6-0AFE93BC6718}"/>
          </ac:spMkLst>
        </pc:spChg>
        <pc:spChg chg="add mod">
          <ac:chgData name="Siegbert Rudolph" userId="2af4d44886c067cc" providerId="LiveId" clId="{C6BCCB6F-3D1A-4410-8055-51E9839771F8}" dt="2023-04-23T12:36:40.510" v="8254"/>
          <ac:spMkLst>
            <pc:docMk/>
            <pc:sldMk cId="769213932" sldId="1186"/>
            <ac:spMk id="96" creationId="{8AF260C0-626A-1F47-BD77-6B43308B2E56}"/>
          </ac:spMkLst>
        </pc:spChg>
        <pc:spChg chg="add mod">
          <ac:chgData name="Siegbert Rudolph" userId="2af4d44886c067cc" providerId="LiveId" clId="{C6BCCB6F-3D1A-4410-8055-51E9839771F8}" dt="2023-04-23T12:36:40.510" v="8254"/>
          <ac:spMkLst>
            <pc:docMk/>
            <pc:sldMk cId="769213932" sldId="1186"/>
            <ac:spMk id="97" creationId="{F9FB75A0-2B14-88E1-95C5-97951759930F}"/>
          </ac:spMkLst>
        </pc:spChg>
        <pc:spChg chg="add mod">
          <ac:chgData name="Siegbert Rudolph" userId="2af4d44886c067cc" providerId="LiveId" clId="{C6BCCB6F-3D1A-4410-8055-51E9839771F8}" dt="2023-04-23T12:36:40.510" v="8254"/>
          <ac:spMkLst>
            <pc:docMk/>
            <pc:sldMk cId="769213932" sldId="1186"/>
            <ac:spMk id="98" creationId="{B0B73294-1DA1-8E62-C235-713D69FCC146}"/>
          </ac:spMkLst>
        </pc:spChg>
        <pc:spChg chg="add mod">
          <ac:chgData name="Siegbert Rudolph" userId="2af4d44886c067cc" providerId="LiveId" clId="{C6BCCB6F-3D1A-4410-8055-51E9839771F8}" dt="2023-04-23T12:36:40.510" v="8254"/>
          <ac:spMkLst>
            <pc:docMk/>
            <pc:sldMk cId="769213932" sldId="1186"/>
            <ac:spMk id="99" creationId="{F1650773-A44F-40A8-2235-6CD026CCDB19}"/>
          </ac:spMkLst>
        </pc:spChg>
        <pc:spChg chg="add mod">
          <ac:chgData name="Siegbert Rudolph" userId="2af4d44886c067cc" providerId="LiveId" clId="{C6BCCB6F-3D1A-4410-8055-51E9839771F8}" dt="2023-04-23T12:36:40.510" v="8254"/>
          <ac:spMkLst>
            <pc:docMk/>
            <pc:sldMk cId="769213932" sldId="1186"/>
            <ac:spMk id="100" creationId="{4C8A4DD7-B2CD-58DB-1397-7545C94634B3}"/>
          </ac:spMkLst>
        </pc:spChg>
        <pc:spChg chg="add mod">
          <ac:chgData name="Siegbert Rudolph" userId="2af4d44886c067cc" providerId="LiveId" clId="{C6BCCB6F-3D1A-4410-8055-51E9839771F8}" dt="2023-04-23T12:36:40.510" v="8254"/>
          <ac:spMkLst>
            <pc:docMk/>
            <pc:sldMk cId="769213932" sldId="1186"/>
            <ac:spMk id="101" creationId="{A6EF2475-A74B-C32D-63EB-4A6C44368C7F}"/>
          </ac:spMkLst>
        </pc:spChg>
        <pc:spChg chg="add mod">
          <ac:chgData name="Siegbert Rudolph" userId="2af4d44886c067cc" providerId="LiveId" clId="{C6BCCB6F-3D1A-4410-8055-51E9839771F8}" dt="2023-04-23T12:36:40.510" v="8254"/>
          <ac:spMkLst>
            <pc:docMk/>
            <pc:sldMk cId="769213932" sldId="1186"/>
            <ac:spMk id="102" creationId="{59B79C84-2236-56C5-FEE5-2F158479C57B}"/>
          </ac:spMkLst>
        </pc:spChg>
        <pc:spChg chg="add mod">
          <ac:chgData name="Siegbert Rudolph" userId="2af4d44886c067cc" providerId="LiveId" clId="{C6BCCB6F-3D1A-4410-8055-51E9839771F8}" dt="2023-04-23T12:36:40.510" v="8254"/>
          <ac:spMkLst>
            <pc:docMk/>
            <pc:sldMk cId="769213932" sldId="1186"/>
            <ac:spMk id="103" creationId="{8C39BD09-9BE3-F6E9-5D65-D8761D213BF2}"/>
          </ac:spMkLst>
        </pc:spChg>
        <pc:spChg chg="add mod">
          <ac:chgData name="Siegbert Rudolph" userId="2af4d44886c067cc" providerId="LiveId" clId="{C6BCCB6F-3D1A-4410-8055-51E9839771F8}" dt="2023-04-23T12:36:40.510" v="8254"/>
          <ac:spMkLst>
            <pc:docMk/>
            <pc:sldMk cId="769213932" sldId="1186"/>
            <ac:spMk id="105" creationId="{A722BF47-BE44-8422-38BB-57723B37993E}"/>
          </ac:spMkLst>
        </pc:spChg>
        <pc:spChg chg="add mod">
          <ac:chgData name="Siegbert Rudolph" userId="2af4d44886c067cc" providerId="LiveId" clId="{C6BCCB6F-3D1A-4410-8055-51E9839771F8}" dt="2023-04-23T12:36:40.510" v="8254"/>
          <ac:spMkLst>
            <pc:docMk/>
            <pc:sldMk cId="769213932" sldId="1186"/>
            <ac:spMk id="106" creationId="{74082763-05D3-F794-99C2-0DEE599D6133}"/>
          </ac:spMkLst>
        </pc:spChg>
        <pc:spChg chg="add mod">
          <ac:chgData name="Siegbert Rudolph" userId="2af4d44886c067cc" providerId="LiveId" clId="{C6BCCB6F-3D1A-4410-8055-51E9839771F8}" dt="2023-04-23T12:36:40.510" v="8254"/>
          <ac:spMkLst>
            <pc:docMk/>
            <pc:sldMk cId="769213932" sldId="1186"/>
            <ac:spMk id="107" creationId="{2D746610-E8C2-2B0A-39DD-4D8FEDBB13D5}"/>
          </ac:spMkLst>
        </pc:spChg>
        <pc:spChg chg="add mod">
          <ac:chgData name="Siegbert Rudolph" userId="2af4d44886c067cc" providerId="LiveId" clId="{C6BCCB6F-3D1A-4410-8055-51E9839771F8}" dt="2023-04-23T12:36:40.510" v="8254"/>
          <ac:spMkLst>
            <pc:docMk/>
            <pc:sldMk cId="769213932" sldId="1186"/>
            <ac:spMk id="108" creationId="{6C8DD653-D7AA-9BCB-BAEA-5FB3A2434E58}"/>
          </ac:spMkLst>
        </pc:spChg>
        <pc:spChg chg="add mod">
          <ac:chgData name="Siegbert Rudolph" userId="2af4d44886c067cc" providerId="LiveId" clId="{C6BCCB6F-3D1A-4410-8055-51E9839771F8}" dt="2023-04-23T12:36:40.510" v="8254"/>
          <ac:spMkLst>
            <pc:docMk/>
            <pc:sldMk cId="769213932" sldId="1186"/>
            <ac:spMk id="109" creationId="{79F94699-ED81-59CF-2EB3-A821FCB15346}"/>
          </ac:spMkLst>
        </pc:spChg>
        <pc:spChg chg="add mod">
          <ac:chgData name="Siegbert Rudolph" userId="2af4d44886c067cc" providerId="LiveId" clId="{C6BCCB6F-3D1A-4410-8055-51E9839771F8}" dt="2023-04-23T12:36:40.510" v="8254"/>
          <ac:spMkLst>
            <pc:docMk/>
            <pc:sldMk cId="769213932" sldId="1186"/>
            <ac:spMk id="111" creationId="{7591739B-B178-7114-4168-4FA348ACE692}"/>
          </ac:spMkLst>
        </pc:spChg>
        <pc:spChg chg="add mod">
          <ac:chgData name="Siegbert Rudolph" userId="2af4d44886c067cc" providerId="LiveId" clId="{C6BCCB6F-3D1A-4410-8055-51E9839771F8}" dt="2023-04-23T12:36:40.510" v="8254"/>
          <ac:spMkLst>
            <pc:docMk/>
            <pc:sldMk cId="769213932" sldId="1186"/>
            <ac:spMk id="112" creationId="{6D23D2F8-4DC6-35D6-4392-320D344CBFDF}"/>
          </ac:spMkLst>
        </pc:spChg>
        <pc:spChg chg="add mod">
          <ac:chgData name="Siegbert Rudolph" userId="2af4d44886c067cc" providerId="LiveId" clId="{C6BCCB6F-3D1A-4410-8055-51E9839771F8}" dt="2023-04-23T12:36:40.510" v="8254"/>
          <ac:spMkLst>
            <pc:docMk/>
            <pc:sldMk cId="769213932" sldId="1186"/>
            <ac:spMk id="113" creationId="{AFB2009D-CE4B-1C5B-7E18-B2D0C1DC12D8}"/>
          </ac:spMkLst>
        </pc:spChg>
        <pc:spChg chg="add mod">
          <ac:chgData name="Siegbert Rudolph" userId="2af4d44886c067cc" providerId="LiveId" clId="{C6BCCB6F-3D1A-4410-8055-51E9839771F8}" dt="2023-04-23T12:36:40.510" v="8254"/>
          <ac:spMkLst>
            <pc:docMk/>
            <pc:sldMk cId="769213932" sldId="1186"/>
            <ac:spMk id="114" creationId="{884E58E9-28F4-3214-7EBB-E9F444EE4F09}"/>
          </ac:spMkLst>
        </pc:spChg>
        <pc:spChg chg="add mod">
          <ac:chgData name="Siegbert Rudolph" userId="2af4d44886c067cc" providerId="LiveId" clId="{C6BCCB6F-3D1A-4410-8055-51E9839771F8}" dt="2023-04-23T12:36:40.510" v="8254"/>
          <ac:spMkLst>
            <pc:docMk/>
            <pc:sldMk cId="769213932" sldId="1186"/>
            <ac:spMk id="115" creationId="{2D7650CE-1154-6AF8-9A25-F10662AC008D}"/>
          </ac:spMkLst>
        </pc:spChg>
        <pc:spChg chg="add mod">
          <ac:chgData name="Siegbert Rudolph" userId="2af4d44886c067cc" providerId="LiveId" clId="{C6BCCB6F-3D1A-4410-8055-51E9839771F8}" dt="2023-04-23T12:36:40.510" v="8254"/>
          <ac:spMkLst>
            <pc:docMk/>
            <pc:sldMk cId="769213932" sldId="1186"/>
            <ac:spMk id="116" creationId="{E4F7FBA6-8D73-566C-CE7C-113A2C313EED}"/>
          </ac:spMkLst>
        </pc:spChg>
        <pc:spChg chg="add mod">
          <ac:chgData name="Siegbert Rudolph" userId="2af4d44886c067cc" providerId="LiveId" clId="{C6BCCB6F-3D1A-4410-8055-51E9839771F8}" dt="2023-04-23T12:36:40.510" v="8254"/>
          <ac:spMkLst>
            <pc:docMk/>
            <pc:sldMk cId="769213932" sldId="1186"/>
            <ac:spMk id="117" creationId="{437532E9-01BB-6C57-FB1A-10AFDB6F14EA}"/>
          </ac:spMkLst>
        </pc:spChg>
        <pc:spChg chg="add mod">
          <ac:chgData name="Siegbert Rudolph" userId="2af4d44886c067cc" providerId="LiveId" clId="{C6BCCB6F-3D1A-4410-8055-51E9839771F8}" dt="2023-04-23T12:36:40.510" v="8254"/>
          <ac:spMkLst>
            <pc:docMk/>
            <pc:sldMk cId="769213932" sldId="1186"/>
            <ac:spMk id="118" creationId="{07D00A2C-8E6E-0EFD-61C3-9CB3A6A34121}"/>
          </ac:spMkLst>
        </pc:spChg>
        <pc:spChg chg="add mod">
          <ac:chgData name="Siegbert Rudolph" userId="2af4d44886c067cc" providerId="LiveId" clId="{C6BCCB6F-3D1A-4410-8055-51E9839771F8}" dt="2023-04-23T12:36:40.510" v="8254"/>
          <ac:spMkLst>
            <pc:docMk/>
            <pc:sldMk cId="769213932" sldId="1186"/>
            <ac:spMk id="119" creationId="{E53CD95D-225F-0A23-6734-DB48162B079B}"/>
          </ac:spMkLst>
        </pc:spChg>
        <pc:spChg chg="add mod">
          <ac:chgData name="Siegbert Rudolph" userId="2af4d44886c067cc" providerId="LiveId" clId="{C6BCCB6F-3D1A-4410-8055-51E9839771F8}" dt="2023-04-23T12:36:40.510" v="8254"/>
          <ac:spMkLst>
            <pc:docMk/>
            <pc:sldMk cId="769213932" sldId="1186"/>
            <ac:spMk id="120" creationId="{5FF37224-9E54-C011-ACF8-FA49EA11D65F}"/>
          </ac:spMkLst>
        </pc:spChg>
        <pc:spChg chg="add mod">
          <ac:chgData name="Siegbert Rudolph" userId="2af4d44886c067cc" providerId="LiveId" clId="{C6BCCB6F-3D1A-4410-8055-51E9839771F8}" dt="2023-04-23T12:36:40.510" v="8254"/>
          <ac:spMkLst>
            <pc:docMk/>
            <pc:sldMk cId="769213932" sldId="1186"/>
            <ac:spMk id="121" creationId="{B4C67BA3-01E8-BDF2-1DAF-02A0D3DF970E}"/>
          </ac:spMkLst>
        </pc:spChg>
        <pc:spChg chg="add mod">
          <ac:chgData name="Siegbert Rudolph" userId="2af4d44886c067cc" providerId="LiveId" clId="{C6BCCB6F-3D1A-4410-8055-51E9839771F8}" dt="2023-04-23T12:36:40.510" v="8254"/>
          <ac:spMkLst>
            <pc:docMk/>
            <pc:sldMk cId="769213932" sldId="1186"/>
            <ac:spMk id="122" creationId="{82D79D07-A7C2-CEF9-FE5C-A4A9F3DD0748}"/>
          </ac:spMkLst>
        </pc:spChg>
        <pc:spChg chg="add mod">
          <ac:chgData name="Siegbert Rudolph" userId="2af4d44886c067cc" providerId="LiveId" clId="{C6BCCB6F-3D1A-4410-8055-51E9839771F8}" dt="2023-04-23T12:36:40.510" v="8254"/>
          <ac:spMkLst>
            <pc:docMk/>
            <pc:sldMk cId="769213932" sldId="1186"/>
            <ac:spMk id="123" creationId="{100F46FC-AFF8-9335-0534-BAEE183BBA6B}"/>
          </ac:spMkLst>
        </pc:spChg>
        <pc:spChg chg="add mod">
          <ac:chgData name="Siegbert Rudolph" userId="2af4d44886c067cc" providerId="LiveId" clId="{C6BCCB6F-3D1A-4410-8055-51E9839771F8}" dt="2023-04-23T12:36:40.510" v="8254"/>
          <ac:spMkLst>
            <pc:docMk/>
            <pc:sldMk cId="769213932" sldId="1186"/>
            <ac:spMk id="124" creationId="{142F341B-06AD-91BC-ECD6-E9F80353585E}"/>
          </ac:spMkLst>
        </pc:spChg>
        <pc:spChg chg="add mod">
          <ac:chgData name="Siegbert Rudolph" userId="2af4d44886c067cc" providerId="LiveId" clId="{C6BCCB6F-3D1A-4410-8055-51E9839771F8}" dt="2023-04-23T12:36:40.510" v="8254"/>
          <ac:spMkLst>
            <pc:docMk/>
            <pc:sldMk cId="769213932" sldId="1186"/>
            <ac:spMk id="125" creationId="{0CFCF533-0A32-4BC2-C3FB-51C7E83F8F0E}"/>
          </ac:spMkLst>
        </pc:spChg>
        <pc:spChg chg="add mod">
          <ac:chgData name="Siegbert Rudolph" userId="2af4d44886c067cc" providerId="LiveId" clId="{C6BCCB6F-3D1A-4410-8055-51E9839771F8}" dt="2023-04-23T12:36:40.510" v="8254"/>
          <ac:spMkLst>
            <pc:docMk/>
            <pc:sldMk cId="769213932" sldId="1186"/>
            <ac:spMk id="126" creationId="{243082DD-44EC-7AC1-6135-02186379EE65}"/>
          </ac:spMkLst>
        </pc:spChg>
        <pc:spChg chg="add mod">
          <ac:chgData name="Siegbert Rudolph" userId="2af4d44886c067cc" providerId="LiveId" clId="{C6BCCB6F-3D1A-4410-8055-51E9839771F8}" dt="2023-04-23T12:46:19.568" v="8359" actId="6549"/>
          <ac:spMkLst>
            <pc:docMk/>
            <pc:sldMk cId="769213932" sldId="1186"/>
            <ac:spMk id="127" creationId="{47E90AE1-DF16-85FB-14E1-E6AC44B089C5}"/>
          </ac:spMkLst>
        </pc:spChg>
        <pc:spChg chg="add mod">
          <ac:chgData name="Siegbert Rudolph" userId="2af4d44886c067cc" providerId="LiveId" clId="{C6BCCB6F-3D1A-4410-8055-51E9839771F8}" dt="2023-04-23T12:46:13.392" v="8337" actId="6549"/>
          <ac:spMkLst>
            <pc:docMk/>
            <pc:sldMk cId="769213932" sldId="1186"/>
            <ac:spMk id="128" creationId="{F544B7BB-3715-0B9E-531E-6991188A8BA2}"/>
          </ac:spMkLst>
        </pc:spChg>
        <pc:spChg chg="add mod">
          <ac:chgData name="Siegbert Rudolph" userId="2af4d44886c067cc" providerId="LiveId" clId="{C6BCCB6F-3D1A-4410-8055-51E9839771F8}" dt="2023-04-23T12:46:16.740" v="8348" actId="6549"/>
          <ac:spMkLst>
            <pc:docMk/>
            <pc:sldMk cId="769213932" sldId="1186"/>
            <ac:spMk id="129" creationId="{0DFB0113-7251-A630-E87C-DB325329EF73}"/>
          </ac:spMkLst>
        </pc:spChg>
        <pc:spChg chg="add mod">
          <ac:chgData name="Siegbert Rudolph" userId="2af4d44886c067cc" providerId="LiveId" clId="{C6BCCB6F-3D1A-4410-8055-51E9839771F8}" dt="2023-04-23T12:36:40.510" v="8254"/>
          <ac:spMkLst>
            <pc:docMk/>
            <pc:sldMk cId="769213932" sldId="1186"/>
            <ac:spMk id="130" creationId="{9169C632-ECDA-E787-04C9-E65D222F83D0}"/>
          </ac:spMkLst>
        </pc:spChg>
        <pc:spChg chg="add mod">
          <ac:chgData name="Siegbert Rudolph" userId="2af4d44886c067cc" providerId="LiveId" clId="{C6BCCB6F-3D1A-4410-8055-51E9839771F8}" dt="2023-04-23T12:36:40.510" v="8254"/>
          <ac:spMkLst>
            <pc:docMk/>
            <pc:sldMk cId="769213932" sldId="1186"/>
            <ac:spMk id="131" creationId="{77D962B5-0DF5-835F-196A-981BBB50B0FD}"/>
          </ac:spMkLst>
        </pc:spChg>
        <pc:spChg chg="add mod">
          <ac:chgData name="Siegbert Rudolph" userId="2af4d44886c067cc" providerId="LiveId" clId="{C6BCCB6F-3D1A-4410-8055-51E9839771F8}" dt="2023-04-23T12:36:40.510" v="8254"/>
          <ac:spMkLst>
            <pc:docMk/>
            <pc:sldMk cId="769213932" sldId="1186"/>
            <ac:spMk id="132" creationId="{F89E5BCE-08FA-607B-9262-6787271E4F42}"/>
          </ac:spMkLst>
        </pc:spChg>
        <pc:spChg chg="add mod">
          <ac:chgData name="Siegbert Rudolph" userId="2af4d44886c067cc" providerId="LiveId" clId="{C6BCCB6F-3D1A-4410-8055-51E9839771F8}" dt="2023-04-23T12:36:40.510" v="8254"/>
          <ac:spMkLst>
            <pc:docMk/>
            <pc:sldMk cId="769213932" sldId="1186"/>
            <ac:spMk id="133" creationId="{C9249E21-0759-0D83-CE8E-9E998907BA34}"/>
          </ac:spMkLst>
        </pc:spChg>
        <pc:spChg chg="add mod">
          <ac:chgData name="Siegbert Rudolph" userId="2af4d44886c067cc" providerId="LiveId" clId="{C6BCCB6F-3D1A-4410-8055-51E9839771F8}" dt="2023-04-23T12:36:40.510" v="8254"/>
          <ac:spMkLst>
            <pc:docMk/>
            <pc:sldMk cId="769213932" sldId="1186"/>
            <ac:spMk id="134" creationId="{388023EB-6223-3CC4-E2BD-5207D735A814}"/>
          </ac:spMkLst>
        </pc:spChg>
        <pc:spChg chg="add mod">
          <ac:chgData name="Siegbert Rudolph" userId="2af4d44886c067cc" providerId="LiveId" clId="{C6BCCB6F-3D1A-4410-8055-51E9839771F8}" dt="2023-04-23T12:36:40.510" v="8254"/>
          <ac:spMkLst>
            <pc:docMk/>
            <pc:sldMk cId="769213932" sldId="1186"/>
            <ac:spMk id="135" creationId="{6A09BC6D-D832-3B82-33E1-5CDCE1AB9147}"/>
          </ac:spMkLst>
        </pc:spChg>
        <pc:spChg chg="add mod">
          <ac:chgData name="Siegbert Rudolph" userId="2af4d44886c067cc" providerId="LiveId" clId="{C6BCCB6F-3D1A-4410-8055-51E9839771F8}" dt="2023-04-23T12:36:40.510" v="8254"/>
          <ac:spMkLst>
            <pc:docMk/>
            <pc:sldMk cId="769213932" sldId="1186"/>
            <ac:spMk id="136" creationId="{A4931F08-30F8-841C-18D2-BB4760CC135E}"/>
          </ac:spMkLst>
        </pc:spChg>
        <pc:spChg chg="add mod">
          <ac:chgData name="Siegbert Rudolph" userId="2af4d44886c067cc" providerId="LiveId" clId="{C6BCCB6F-3D1A-4410-8055-51E9839771F8}" dt="2023-04-23T12:36:40.510" v="8254"/>
          <ac:spMkLst>
            <pc:docMk/>
            <pc:sldMk cId="769213932" sldId="1186"/>
            <ac:spMk id="137" creationId="{C933C049-5ADC-19B9-A00C-BF271E8CC453}"/>
          </ac:spMkLst>
        </pc:spChg>
        <pc:spChg chg="add mod">
          <ac:chgData name="Siegbert Rudolph" userId="2af4d44886c067cc" providerId="LiveId" clId="{C6BCCB6F-3D1A-4410-8055-51E9839771F8}" dt="2023-04-23T12:36:40.510" v="8254"/>
          <ac:spMkLst>
            <pc:docMk/>
            <pc:sldMk cId="769213932" sldId="1186"/>
            <ac:spMk id="138" creationId="{B10E1597-E7A3-1726-C217-E45220A7FEA2}"/>
          </ac:spMkLst>
        </pc:spChg>
        <pc:spChg chg="add mod">
          <ac:chgData name="Siegbert Rudolph" userId="2af4d44886c067cc" providerId="LiveId" clId="{C6BCCB6F-3D1A-4410-8055-51E9839771F8}" dt="2023-04-23T12:36:40.510" v="8254"/>
          <ac:spMkLst>
            <pc:docMk/>
            <pc:sldMk cId="769213932" sldId="1186"/>
            <ac:spMk id="139" creationId="{F57E35F2-A80C-05E4-286C-1591AE6B776D}"/>
          </ac:spMkLst>
        </pc:spChg>
        <pc:spChg chg="add mod">
          <ac:chgData name="Siegbert Rudolph" userId="2af4d44886c067cc" providerId="LiveId" clId="{C6BCCB6F-3D1A-4410-8055-51E9839771F8}" dt="2023-04-23T12:36:40.510" v="8254"/>
          <ac:spMkLst>
            <pc:docMk/>
            <pc:sldMk cId="769213932" sldId="1186"/>
            <ac:spMk id="140" creationId="{7F8B79E1-CD1F-AB2A-5213-20907EF2127F}"/>
          </ac:spMkLst>
        </pc:spChg>
        <pc:spChg chg="add mod">
          <ac:chgData name="Siegbert Rudolph" userId="2af4d44886c067cc" providerId="LiveId" clId="{C6BCCB6F-3D1A-4410-8055-51E9839771F8}" dt="2023-04-23T12:36:40.510" v="8254"/>
          <ac:spMkLst>
            <pc:docMk/>
            <pc:sldMk cId="769213932" sldId="1186"/>
            <ac:spMk id="141" creationId="{5366A915-DC54-5097-E350-C701794F0AA5}"/>
          </ac:spMkLst>
        </pc:spChg>
        <pc:spChg chg="add mod">
          <ac:chgData name="Siegbert Rudolph" userId="2af4d44886c067cc" providerId="LiveId" clId="{C6BCCB6F-3D1A-4410-8055-51E9839771F8}" dt="2023-04-23T12:36:40.510" v="8254"/>
          <ac:spMkLst>
            <pc:docMk/>
            <pc:sldMk cId="769213932" sldId="1186"/>
            <ac:spMk id="142" creationId="{5B108A17-E945-86E5-F138-86E1674BC14E}"/>
          </ac:spMkLst>
        </pc:spChg>
        <pc:spChg chg="add mod">
          <ac:chgData name="Siegbert Rudolph" userId="2af4d44886c067cc" providerId="LiveId" clId="{C6BCCB6F-3D1A-4410-8055-51E9839771F8}" dt="2023-04-23T12:36:40.510" v="8254"/>
          <ac:spMkLst>
            <pc:docMk/>
            <pc:sldMk cId="769213932" sldId="1186"/>
            <ac:spMk id="143" creationId="{B86BD96D-0C3B-EB77-A9C1-04E6332A6CE0}"/>
          </ac:spMkLst>
        </pc:spChg>
        <pc:spChg chg="add mod">
          <ac:chgData name="Siegbert Rudolph" userId="2af4d44886c067cc" providerId="LiveId" clId="{C6BCCB6F-3D1A-4410-8055-51E9839771F8}" dt="2023-04-23T12:36:40.510" v="8254"/>
          <ac:spMkLst>
            <pc:docMk/>
            <pc:sldMk cId="769213932" sldId="1186"/>
            <ac:spMk id="144" creationId="{C672B69D-6812-5595-8918-FE0A39DBE11D}"/>
          </ac:spMkLst>
        </pc:spChg>
        <pc:spChg chg="add mod">
          <ac:chgData name="Siegbert Rudolph" userId="2af4d44886c067cc" providerId="LiveId" clId="{C6BCCB6F-3D1A-4410-8055-51E9839771F8}" dt="2023-04-23T12:36:40.510" v="8254"/>
          <ac:spMkLst>
            <pc:docMk/>
            <pc:sldMk cId="769213932" sldId="1186"/>
            <ac:spMk id="145" creationId="{9A92FE76-6ABC-2973-5673-6CE75EC5CB88}"/>
          </ac:spMkLst>
        </pc:spChg>
        <pc:picChg chg="add del">
          <ac:chgData name="Siegbert Rudolph" userId="2af4d44886c067cc" providerId="LiveId" clId="{C6BCCB6F-3D1A-4410-8055-51E9839771F8}" dt="2023-04-23T12:36:36.526" v="8253" actId="478"/>
          <ac:picMkLst>
            <pc:docMk/>
            <pc:sldMk cId="769213932" sldId="1186"/>
            <ac:picMk id="5" creationId="{2AE23F0A-0FE0-CC37-CC47-1E96248E86CB}"/>
          </ac:picMkLst>
        </pc:picChg>
        <pc:picChg chg="add del mod">
          <ac:chgData name="Siegbert Rudolph" userId="2af4d44886c067cc" providerId="LiveId" clId="{C6BCCB6F-3D1A-4410-8055-51E9839771F8}" dt="2023-04-24T05:53:14.273" v="8762" actId="478"/>
          <ac:picMkLst>
            <pc:docMk/>
            <pc:sldMk cId="769213932" sldId="1186"/>
            <ac:picMk id="16" creationId="{57110B7B-E8CE-3BFE-1805-576098F0A9A7}"/>
          </ac:picMkLst>
        </pc:picChg>
        <pc:picChg chg="add del mod">
          <ac:chgData name="Siegbert Rudolph" userId="2af4d44886c067cc" providerId="LiveId" clId="{C6BCCB6F-3D1A-4410-8055-51E9839771F8}" dt="2023-04-24T05:53:21.063" v="8763" actId="478"/>
          <ac:picMkLst>
            <pc:docMk/>
            <pc:sldMk cId="769213932" sldId="1186"/>
            <ac:picMk id="52" creationId="{F160F214-6C89-DA2C-BBA6-D15241479F2B}"/>
          </ac:picMkLst>
        </pc:picChg>
        <pc:picChg chg="add del mod">
          <ac:chgData name="Siegbert Rudolph" userId="2af4d44886c067cc" providerId="LiveId" clId="{C6BCCB6F-3D1A-4410-8055-51E9839771F8}" dt="2023-04-24T05:53:24.064" v="8764" actId="478"/>
          <ac:picMkLst>
            <pc:docMk/>
            <pc:sldMk cId="769213932" sldId="1186"/>
            <ac:picMk id="53" creationId="{09313FC2-EA3C-B98D-AC27-798BAC535650}"/>
          </ac:picMkLst>
        </pc:picChg>
      </pc:sldChg>
      <pc:sldChg chg="addSp delSp modSp mod modAnim">
        <pc:chgData name="Siegbert Rudolph" userId="2af4d44886c067cc" providerId="LiveId" clId="{C6BCCB6F-3D1A-4410-8055-51E9839771F8}" dt="2023-04-24T06:18:45.503" v="8862" actId="478"/>
        <pc:sldMkLst>
          <pc:docMk/>
          <pc:sldMk cId="2076516018" sldId="1187"/>
        </pc:sldMkLst>
        <pc:spChg chg="add del mod">
          <ac:chgData name="Siegbert Rudolph" userId="2af4d44886c067cc" providerId="LiveId" clId="{C6BCCB6F-3D1A-4410-8055-51E9839771F8}" dt="2023-04-23T12:34:28.505" v="8237"/>
          <ac:spMkLst>
            <pc:docMk/>
            <pc:sldMk cId="2076516018" sldId="1187"/>
            <ac:spMk id="4" creationId="{9813A27A-E865-467D-7CF1-07182AA9E687}"/>
          </ac:spMkLst>
        </pc:spChg>
        <pc:spChg chg="add del mod">
          <ac:chgData name="Siegbert Rudolph" userId="2af4d44886c067cc" providerId="LiveId" clId="{C6BCCB6F-3D1A-4410-8055-51E9839771F8}" dt="2023-04-24T05:54:17.260" v="8770" actId="478"/>
          <ac:spMkLst>
            <pc:docMk/>
            <pc:sldMk cId="2076516018" sldId="1187"/>
            <ac:spMk id="4" creationId="{CC0298CD-F3BD-F354-E71C-28C84BDF6D35}"/>
          </ac:spMkLst>
        </pc:spChg>
        <pc:spChg chg="add del mod">
          <ac:chgData name="Siegbert Rudolph" userId="2af4d44886c067cc" providerId="LiveId" clId="{C6BCCB6F-3D1A-4410-8055-51E9839771F8}" dt="2023-04-24T05:54:17.260" v="8770" actId="478"/>
          <ac:spMkLst>
            <pc:docMk/>
            <pc:sldMk cId="2076516018" sldId="1187"/>
            <ac:spMk id="5" creationId="{74EA37EB-17D5-FBF0-A783-074AE97C2CAE}"/>
          </ac:spMkLst>
        </pc:spChg>
        <pc:spChg chg="add del mod">
          <ac:chgData name="Siegbert Rudolph" userId="2af4d44886c067cc" providerId="LiveId" clId="{C6BCCB6F-3D1A-4410-8055-51E9839771F8}" dt="2023-04-24T05:54:17.260" v="8770" actId="478"/>
          <ac:spMkLst>
            <pc:docMk/>
            <pc:sldMk cId="2076516018" sldId="1187"/>
            <ac:spMk id="6" creationId="{11E97631-2EB0-7B9A-56B7-1741F0242D85}"/>
          </ac:spMkLst>
        </pc:spChg>
        <pc:spChg chg="add del mod">
          <ac:chgData name="Siegbert Rudolph" userId="2af4d44886c067cc" providerId="LiveId" clId="{C6BCCB6F-3D1A-4410-8055-51E9839771F8}" dt="2023-04-23T12:34:28.505" v="8237"/>
          <ac:spMkLst>
            <pc:docMk/>
            <pc:sldMk cId="2076516018" sldId="1187"/>
            <ac:spMk id="6" creationId="{DDD2DB56-D102-2F8A-6AC2-CBAD9D9DB1B1}"/>
          </ac:spMkLst>
        </pc:spChg>
        <pc:spChg chg="add del mod">
          <ac:chgData name="Siegbert Rudolph" userId="2af4d44886c067cc" providerId="LiveId" clId="{C6BCCB6F-3D1A-4410-8055-51E9839771F8}" dt="2023-04-24T05:54:17.260" v="8770" actId="478"/>
          <ac:spMkLst>
            <pc:docMk/>
            <pc:sldMk cId="2076516018" sldId="1187"/>
            <ac:spMk id="7" creationId="{0431F9EB-4323-9868-F8D6-00997663D00B}"/>
          </ac:spMkLst>
        </pc:spChg>
        <pc:spChg chg="add del mod">
          <ac:chgData name="Siegbert Rudolph" userId="2af4d44886c067cc" providerId="LiveId" clId="{C6BCCB6F-3D1A-4410-8055-51E9839771F8}" dt="2023-04-23T12:34:28.505" v="8237"/>
          <ac:spMkLst>
            <pc:docMk/>
            <pc:sldMk cId="2076516018" sldId="1187"/>
            <ac:spMk id="7" creationId="{D7AB7BD2-ECD7-49E6-786C-6E2B1C76EC11}"/>
          </ac:spMkLst>
        </pc:spChg>
        <pc:spChg chg="add del mod">
          <ac:chgData name="Siegbert Rudolph" userId="2af4d44886c067cc" providerId="LiveId" clId="{C6BCCB6F-3D1A-4410-8055-51E9839771F8}" dt="2023-04-24T05:54:17.260" v="8770" actId="478"/>
          <ac:spMkLst>
            <pc:docMk/>
            <pc:sldMk cId="2076516018" sldId="1187"/>
            <ac:spMk id="8" creationId="{B7971E4C-59CE-1081-34CA-5225352BD6B1}"/>
          </ac:spMkLst>
        </pc:spChg>
        <pc:spChg chg="add del mod">
          <ac:chgData name="Siegbert Rudolph" userId="2af4d44886c067cc" providerId="LiveId" clId="{C6BCCB6F-3D1A-4410-8055-51E9839771F8}" dt="2023-04-23T12:34:28.505" v="8237"/>
          <ac:spMkLst>
            <pc:docMk/>
            <pc:sldMk cId="2076516018" sldId="1187"/>
            <ac:spMk id="8" creationId="{B8E88768-77D0-A9BC-F8D5-7154597A37FA}"/>
          </ac:spMkLst>
        </pc:spChg>
        <pc:spChg chg="add del mod">
          <ac:chgData name="Siegbert Rudolph" userId="2af4d44886c067cc" providerId="LiveId" clId="{C6BCCB6F-3D1A-4410-8055-51E9839771F8}" dt="2023-04-24T05:54:17.260" v="8770" actId="478"/>
          <ac:spMkLst>
            <pc:docMk/>
            <pc:sldMk cId="2076516018" sldId="1187"/>
            <ac:spMk id="9" creationId="{1709BCB9-6B0A-B64E-F1A8-146ED850F7DE}"/>
          </ac:spMkLst>
        </pc:spChg>
        <pc:spChg chg="add del mod">
          <ac:chgData name="Siegbert Rudolph" userId="2af4d44886c067cc" providerId="LiveId" clId="{C6BCCB6F-3D1A-4410-8055-51E9839771F8}" dt="2023-04-23T12:34:28.505" v="8237"/>
          <ac:spMkLst>
            <pc:docMk/>
            <pc:sldMk cId="2076516018" sldId="1187"/>
            <ac:spMk id="9" creationId="{6930A616-F7B5-DA61-F4BF-07D087786E39}"/>
          </ac:spMkLst>
        </pc:spChg>
        <pc:spChg chg="add mod">
          <ac:chgData name="Siegbert Rudolph" userId="2af4d44886c067cc" providerId="LiveId" clId="{C6BCCB6F-3D1A-4410-8055-51E9839771F8}" dt="2023-04-24T05:54:20.819" v="8771"/>
          <ac:spMkLst>
            <pc:docMk/>
            <pc:sldMk cId="2076516018" sldId="1187"/>
            <ac:spMk id="10" creationId="{AEB30F04-4AC0-B20C-DA31-8D4ADEC6C0D3}"/>
          </ac:spMkLst>
        </pc:spChg>
        <pc:spChg chg="add del mod">
          <ac:chgData name="Siegbert Rudolph" userId="2af4d44886c067cc" providerId="LiveId" clId="{C6BCCB6F-3D1A-4410-8055-51E9839771F8}" dt="2023-04-23T12:34:28.505" v="8237"/>
          <ac:spMkLst>
            <pc:docMk/>
            <pc:sldMk cId="2076516018" sldId="1187"/>
            <ac:spMk id="10" creationId="{B71D8071-DD5C-B3E0-FFB2-41C4F7AE800F}"/>
          </ac:spMkLst>
        </pc:spChg>
        <pc:spChg chg="add del mod">
          <ac:chgData name="Siegbert Rudolph" userId="2af4d44886c067cc" providerId="LiveId" clId="{C6BCCB6F-3D1A-4410-8055-51E9839771F8}" dt="2023-04-23T12:34:28.505" v="8237"/>
          <ac:spMkLst>
            <pc:docMk/>
            <pc:sldMk cId="2076516018" sldId="1187"/>
            <ac:spMk id="11" creationId="{3D2950BA-DF8A-D33E-DAE2-D7BE5094514A}"/>
          </ac:spMkLst>
        </pc:spChg>
        <pc:spChg chg="add del mod">
          <ac:chgData name="Siegbert Rudolph" userId="2af4d44886c067cc" providerId="LiveId" clId="{C6BCCB6F-3D1A-4410-8055-51E9839771F8}" dt="2023-04-24T05:54:52.370" v="8772" actId="478"/>
          <ac:spMkLst>
            <pc:docMk/>
            <pc:sldMk cId="2076516018" sldId="1187"/>
            <ac:spMk id="11" creationId="{BBE30E82-8F06-7DDF-A124-BF4B1DE9394D}"/>
          </ac:spMkLst>
        </pc:spChg>
        <pc:spChg chg="add del mod">
          <ac:chgData name="Siegbert Rudolph" userId="2af4d44886c067cc" providerId="LiveId" clId="{C6BCCB6F-3D1A-4410-8055-51E9839771F8}" dt="2023-04-23T12:34:28.505" v="8237"/>
          <ac:spMkLst>
            <pc:docMk/>
            <pc:sldMk cId="2076516018" sldId="1187"/>
            <ac:spMk id="12" creationId="{071D741F-D6BF-251E-C46F-5273234BD1B9}"/>
          </ac:spMkLst>
        </pc:spChg>
        <pc:spChg chg="add del mod">
          <ac:chgData name="Siegbert Rudolph" userId="2af4d44886c067cc" providerId="LiveId" clId="{C6BCCB6F-3D1A-4410-8055-51E9839771F8}" dt="2023-04-24T05:54:52.370" v="8772" actId="478"/>
          <ac:spMkLst>
            <pc:docMk/>
            <pc:sldMk cId="2076516018" sldId="1187"/>
            <ac:spMk id="12" creationId="{7F505EC6-B85B-03FE-49DF-5B70A0CA7EF3}"/>
          </ac:spMkLst>
        </pc:spChg>
        <pc:spChg chg="add del mod">
          <ac:chgData name="Siegbert Rudolph" userId="2af4d44886c067cc" providerId="LiveId" clId="{C6BCCB6F-3D1A-4410-8055-51E9839771F8}" dt="2023-04-23T12:34:28.505" v="8237"/>
          <ac:spMkLst>
            <pc:docMk/>
            <pc:sldMk cId="2076516018" sldId="1187"/>
            <ac:spMk id="13" creationId="{3735810B-F052-3DC4-121B-622C624B999F}"/>
          </ac:spMkLst>
        </pc:spChg>
        <pc:spChg chg="add del mod">
          <ac:chgData name="Siegbert Rudolph" userId="2af4d44886c067cc" providerId="LiveId" clId="{C6BCCB6F-3D1A-4410-8055-51E9839771F8}" dt="2023-04-24T05:55:23.967" v="8774" actId="478"/>
          <ac:spMkLst>
            <pc:docMk/>
            <pc:sldMk cId="2076516018" sldId="1187"/>
            <ac:spMk id="13" creationId="{FB0999C1-EE43-EDB1-5049-010A17C05944}"/>
          </ac:spMkLst>
        </pc:spChg>
        <pc:spChg chg="add del mod">
          <ac:chgData name="Siegbert Rudolph" userId="2af4d44886c067cc" providerId="LiveId" clId="{C6BCCB6F-3D1A-4410-8055-51E9839771F8}" dt="2023-04-24T05:55:38.461" v="8775" actId="478"/>
          <ac:spMkLst>
            <pc:docMk/>
            <pc:sldMk cId="2076516018" sldId="1187"/>
            <ac:spMk id="15" creationId="{BA0D44B5-C9EA-DE25-6966-ED4D3FB734E4}"/>
          </ac:spMkLst>
        </pc:spChg>
        <pc:spChg chg="add del mod">
          <ac:chgData name="Siegbert Rudolph" userId="2af4d44886c067cc" providerId="LiveId" clId="{C6BCCB6F-3D1A-4410-8055-51E9839771F8}" dt="2023-04-23T12:34:28.505" v="8237"/>
          <ac:spMkLst>
            <pc:docMk/>
            <pc:sldMk cId="2076516018" sldId="1187"/>
            <ac:spMk id="15" creationId="{C667C2D3-7ADB-EB31-D688-1AFE73C23ED8}"/>
          </ac:spMkLst>
        </pc:spChg>
        <pc:spChg chg="add del mod">
          <ac:chgData name="Siegbert Rudolph" userId="2af4d44886c067cc" providerId="LiveId" clId="{C6BCCB6F-3D1A-4410-8055-51E9839771F8}" dt="2023-04-23T12:34:28.505" v="8237"/>
          <ac:spMkLst>
            <pc:docMk/>
            <pc:sldMk cId="2076516018" sldId="1187"/>
            <ac:spMk id="16" creationId="{4B523248-CBE6-F688-E6ED-B9CADDE4EDBD}"/>
          </ac:spMkLst>
        </pc:spChg>
        <pc:spChg chg="add mod">
          <ac:chgData name="Siegbert Rudolph" userId="2af4d44886c067cc" providerId="LiveId" clId="{C6BCCB6F-3D1A-4410-8055-51E9839771F8}" dt="2023-04-24T05:54:20.819" v="8771"/>
          <ac:spMkLst>
            <pc:docMk/>
            <pc:sldMk cId="2076516018" sldId="1187"/>
            <ac:spMk id="16" creationId="{66BCA185-9F36-431F-8DCF-A926303EE6BA}"/>
          </ac:spMkLst>
        </pc:spChg>
        <pc:spChg chg="add del mod">
          <ac:chgData name="Siegbert Rudolph" userId="2af4d44886c067cc" providerId="LiveId" clId="{C6BCCB6F-3D1A-4410-8055-51E9839771F8}" dt="2023-04-24T05:54:52.370" v="8772" actId="478"/>
          <ac:spMkLst>
            <pc:docMk/>
            <pc:sldMk cId="2076516018" sldId="1187"/>
            <ac:spMk id="18" creationId="{6B7E9D6E-6C3E-BB7B-8023-3F7D7AA6F1F0}"/>
          </ac:spMkLst>
        </pc:spChg>
        <pc:spChg chg="add del mod">
          <ac:chgData name="Siegbert Rudolph" userId="2af4d44886c067cc" providerId="LiveId" clId="{C6BCCB6F-3D1A-4410-8055-51E9839771F8}" dt="2023-04-23T12:34:28.505" v="8237"/>
          <ac:spMkLst>
            <pc:docMk/>
            <pc:sldMk cId="2076516018" sldId="1187"/>
            <ac:spMk id="18" creationId="{FE1C3AD1-C2CA-D21F-F262-6441726ECCE8}"/>
          </ac:spMkLst>
        </pc:spChg>
        <pc:spChg chg="add del mod">
          <ac:chgData name="Siegbert Rudolph" userId="2af4d44886c067cc" providerId="LiveId" clId="{C6BCCB6F-3D1A-4410-8055-51E9839771F8}" dt="2023-04-23T12:34:28.505" v="8237"/>
          <ac:spMkLst>
            <pc:docMk/>
            <pc:sldMk cId="2076516018" sldId="1187"/>
            <ac:spMk id="19" creationId="{83368B0C-CCA0-7005-AC35-04B475A8A2CE}"/>
          </ac:spMkLst>
        </pc:spChg>
        <pc:spChg chg="add mod">
          <ac:chgData name="Siegbert Rudolph" userId="2af4d44886c067cc" providerId="LiveId" clId="{C6BCCB6F-3D1A-4410-8055-51E9839771F8}" dt="2023-04-24T05:54:20.819" v="8771"/>
          <ac:spMkLst>
            <pc:docMk/>
            <pc:sldMk cId="2076516018" sldId="1187"/>
            <ac:spMk id="20" creationId="{5D088826-D648-5DDA-68E8-031B70BFB87A}"/>
          </ac:spMkLst>
        </pc:spChg>
        <pc:spChg chg="add del mod">
          <ac:chgData name="Siegbert Rudolph" userId="2af4d44886c067cc" providerId="LiveId" clId="{C6BCCB6F-3D1A-4410-8055-51E9839771F8}" dt="2023-04-23T12:34:28.505" v="8237"/>
          <ac:spMkLst>
            <pc:docMk/>
            <pc:sldMk cId="2076516018" sldId="1187"/>
            <ac:spMk id="20" creationId="{BCC01C58-A76D-7DC8-7C2C-5CCA77524452}"/>
          </ac:spMkLst>
        </pc:spChg>
        <pc:spChg chg="add del mod">
          <ac:chgData name="Siegbert Rudolph" userId="2af4d44886c067cc" providerId="LiveId" clId="{C6BCCB6F-3D1A-4410-8055-51E9839771F8}" dt="2023-04-23T12:34:28.505" v="8237"/>
          <ac:spMkLst>
            <pc:docMk/>
            <pc:sldMk cId="2076516018" sldId="1187"/>
            <ac:spMk id="21" creationId="{600500FA-AE34-E47C-0EB5-7583E2190070}"/>
          </ac:spMkLst>
        </pc:spChg>
        <pc:spChg chg="add del mod">
          <ac:chgData name="Siegbert Rudolph" userId="2af4d44886c067cc" providerId="LiveId" clId="{C6BCCB6F-3D1A-4410-8055-51E9839771F8}" dt="2023-04-24T05:55:38.461" v="8775" actId="478"/>
          <ac:spMkLst>
            <pc:docMk/>
            <pc:sldMk cId="2076516018" sldId="1187"/>
            <ac:spMk id="21" creationId="{A1BFCCC3-DF3B-33C2-F6A3-CA8295840763}"/>
          </ac:spMkLst>
        </pc:spChg>
        <pc:spChg chg="add del mod">
          <ac:chgData name="Siegbert Rudolph" userId="2af4d44886c067cc" providerId="LiveId" clId="{C6BCCB6F-3D1A-4410-8055-51E9839771F8}" dt="2023-04-23T12:34:28.505" v="8237"/>
          <ac:spMkLst>
            <pc:docMk/>
            <pc:sldMk cId="2076516018" sldId="1187"/>
            <ac:spMk id="22" creationId="{0FF016A7-FC24-5FF1-1573-79A7669BA23D}"/>
          </ac:spMkLst>
        </pc:spChg>
        <pc:spChg chg="add del mod">
          <ac:chgData name="Siegbert Rudolph" userId="2af4d44886c067cc" providerId="LiveId" clId="{C6BCCB6F-3D1A-4410-8055-51E9839771F8}" dt="2023-04-24T05:55:23.967" v="8774" actId="478"/>
          <ac:spMkLst>
            <pc:docMk/>
            <pc:sldMk cId="2076516018" sldId="1187"/>
            <ac:spMk id="22" creationId="{79D03C0B-9291-1F2D-0FE1-D3B50593A87F}"/>
          </ac:spMkLst>
        </pc:spChg>
        <pc:spChg chg="del">
          <ac:chgData name="Siegbert Rudolph" userId="2af4d44886c067cc" providerId="LiveId" clId="{C6BCCB6F-3D1A-4410-8055-51E9839771F8}" dt="2023-04-24T05:54:17.260" v="8770" actId="478"/>
          <ac:spMkLst>
            <pc:docMk/>
            <pc:sldMk cId="2076516018" sldId="1187"/>
            <ac:spMk id="23" creationId="{C74CEFDC-CC44-54B6-33EE-77F05214DE7E}"/>
          </ac:spMkLst>
        </pc:spChg>
        <pc:spChg chg="del">
          <ac:chgData name="Siegbert Rudolph" userId="2af4d44886c067cc" providerId="LiveId" clId="{C6BCCB6F-3D1A-4410-8055-51E9839771F8}" dt="2023-04-24T05:54:17.260" v="8770" actId="478"/>
          <ac:spMkLst>
            <pc:docMk/>
            <pc:sldMk cId="2076516018" sldId="1187"/>
            <ac:spMk id="24" creationId="{7FC79FC4-FBF4-5275-B95B-50884096623A}"/>
          </ac:spMkLst>
        </pc:spChg>
        <pc:spChg chg="add mod">
          <ac:chgData name="Siegbert Rudolph" userId="2af4d44886c067cc" providerId="LiveId" clId="{C6BCCB6F-3D1A-4410-8055-51E9839771F8}" dt="2023-04-24T05:54:20.819" v="8771"/>
          <ac:spMkLst>
            <pc:docMk/>
            <pc:sldMk cId="2076516018" sldId="1187"/>
            <ac:spMk id="25" creationId="{03BF4A20-B8D5-2266-2591-5B94BFFD1E7D}"/>
          </ac:spMkLst>
        </pc:spChg>
        <pc:spChg chg="add del mod">
          <ac:chgData name="Siegbert Rudolph" userId="2af4d44886c067cc" providerId="LiveId" clId="{C6BCCB6F-3D1A-4410-8055-51E9839771F8}" dt="2023-04-23T12:34:28.505" v="8237"/>
          <ac:spMkLst>
            <pc:docMk/>
            <pc:sldMk cId="2076516018" sldId="1187"/>
            <ac:spMk id="25" creationId="{11F18384-3F3D-B703-9AF8-6105C052B5E3}"/>
          </ac:spMkLst>
        </pc:spChg>
        <pc:spChg chg="add del mod">
          <ac:chgData name="Siegbert Rudolph" userId="2af4d44886c067cc" providerId="LiveId" clId="{C6BCCB6F-3D1A-4410-8055-51E9839771F8}" dt="2023-04-24T05:55:23.967" v="8774" actId="478"/>
          <ac:spMkLst>
            <pc:docMk/>
            <pc:sldMk cId="2076516018" sldId="1187"/>
            <ac:spMk id="26" creationId="{0B4F39A1-1AF4-5922-8802-55FAADA2E29E}"/>
          </ac:spMkLst>
        </pc:spChg>
        <pc:spChg chg="add del mod">
          <ac:chgData name="Siegbert Rudolph" userId="2af4d44886c067cc" providerId="LiveId" clId="{C6BCCB6F-3D1A-4410-8055-51E9839771F8}" dt="2023-04-23T12:34:28.505" v="8237"/>
          <ac:spMkLst>
            <pc:docMk/>
            <pc:sldMk cId="2076516018" sldId="1187"/>
            <ac:spMk id="26" creationId="{ABCB72E9-8C91-62E5-184E-D79D0A9A28A5}"/>
          </ac:spMkLst>
        </pc:spChg>
        <pc:spChg chg="add mod">
          <ac:chgData name="Siegbert Rudolph" userId="2af4d44886c067cc" providerId="LiveId" clId="{C6BCCB6F-3D1A-4410-8055-51E9839771F8}" dt="2023-04-24T05:54:20.819" v="8771"/>
          <ac:spMkLst>
            <pc:docMk/>
            <pc:sldMk cId="2076516018" sldId="1187"/>
            <ac:spMk id="27" creationId="{5522C7B6-F180-709F-2FF9-5BEF9360BEC7}"/>
          </ac:spMkLst>
        </pc:spChg>
        <pc:spChg chg="add del mod">
          <ac:chgData name="Siegbert Rudolph" userId="2af4d44886c067cc" providerId="LiveId" clId="{C6BCCB6F-3D1A-4410-8055-51E9839771F8}" dt="2023-04-23T12:34:28.505" v="8237"/>
          <ac:spMkLst>
            <pc:docMk/>
            <pc:sldMk cId="2076516018" sldId="1187"/>
            <ac:spMk id="27" creationId="{F6AA13E6-742A-CAA8-317D-9BE5EF9DF3DC}"/>
          </ac:spMkLst>
        </pc:spChg>
        <pc:spChg chg="add del mod">
          <ac:chgData name="Siegbert Rudolph" userId="2af4d44886c067cc" providerId="LiveId" clId="{C6BCCB6F-3D1A-4410-8055-51E9839771F8}" dt="2023-04-24T05:54:52.370" v="8772" actId="478"/>
          <ac:spMkLst>
            <pc:docMk/>
            <pc:sldMk cId="2076516018" sldId="1187"/>
            <ac:spMk id="28" creationId="{8E997DFB-1CCA-BDCD-6273-5DE7E8F66358}"/>
          </ac:spMkLst>
        </pc:spChg>
        <pc:spChg chg="add del mod">
          <ac:chgData name="Siegbert Rudolph" userId="2af4d44886c067cc" providerId="LiveId" clId="{C6BCCB6F-3D1A-4410-8055-51E9839771F8}" dt="2023-04-23T12:34:28.505" v="8237"/>
          <ac:spMkLst>
            <pc:docMk/>
            <pc:sldMk cId="2076516018" sldId="1187"/>
            <ac:spMk id="28" creationId="{B072171F-E945-372E-8AA6-D5422D644F37}"/>
          </ac:spMkLst>
        </pc:spChg>
        <pc:spChg chg="add del mod">
          <ac:chgData name="Siegbert Rudolph" userId="2af4d44886c067cc" providerId="LiveId" clId="{C6BCCB6F-3D1A-4410-8055-51E9839771F8}" dt="2023-04-24T05:54:52.370" v="8772" actId="478"/>
          <ac:spMkLst>
            <pc:docMk/>
            <pc:sldMk cId="2076516018" sldId="1187"/>
            <ac:spMk id="29" creationId="{429460E6-CF11-80E8-69C1-772F1EEB544F}"/>
          </ac:spMkLst>
        </pc:spChg>
        <pc:spChg chg="add del mod">
          <ac:chgData name="Siegbert Rudolph" userId="2af4d44886c067cc" providerId="LiveId" clId="{C6BCCB6F-3D1A-4410-8055-51E9839771F8}" dt="2023-04-23T12:34:28.505" v="8237"/>
          <ac:spMkLst>
            <pc:docMk/>
            <pc:sldMk cId="2076516018" sldId="1187"/>
            <ac:spMk id="29" creationId="{C2963EAC-488B-7003-A71C-E77067E16EE5}"/>
          </ac:spMkLst>
        </pc:spChg>
        <pc:spChg chg="add del mod">
          <ac:chgData name="Siegbert Rudolph" userId="2af4d44886c067cc" providerId="LiveId" clId="{C6BCCB6F-3D1A-4410-8055-51E9839771F8}" dt="2023-04-23T12:34:28.505" v="8237"/>
          <ac:spMkLst>
            <pc:docMk/>
            <pc:sldMk cId="2076516018" sldId="1187"/>
            <ac:spMk id="30" creationId="{12444CCB-5D0B-15E4-A859-07DE9F76BCA1}"/>
          </ac:spMkLst>
        </pc:spChg>
        <pc:spChg chg="add mod">
          <ac:chgData name="Siegbert Rudolph" userId="2af4d44886c067cc" providerId="LiveId" clId="{C6BCCB6F-3D1A-4410-8055-51E9839771F8}" dt="2023-04-24T05:54:20.819" v="8771"/>
          <ac:spMkLst>
            <pc:docMk/>
            <pc:sldMk cId="2076516018" sldId="1187"/>
            <ac:spMk id="30" creationId="{9977974E-4733-8550-8629-28676E6C1AFA}"/>
          </ac:spMkLst>
        </pc:spChg>
        <pc:spChg chg="add del mod">
          <ac:chgData name="Siegbert Rudolph" userId="2af4d44886c067cc" providerId="LiveId" clId="{C6BCCB6F-3D1A-4410-8055-51E9839771F8}" dt="2023-04-23T12:34:28.505" v="8237"/>
          <ac:spMkLst>
            <pc:docMk/>
            <pc:sldMk cId="2076516018" sldId="1187"/>
            <ac:spMk id="31" creationId="{1B5235D7-E391-5B8B-235C-14F5D654958F}"/>
          </ac:spMkLst>
        </pc:spChg>
        <pc:spChg chg="add del mod">
          <ac:chgData name="Siegbert Rudolph" userId="2af4d44886c067cc" providerId="LiveId" clId="{C6BCCB6F-3D1A-4410-8055-51E9839771F8}" dt="2023-04-24T05:55:23.967" v="8774" actId="478"/>
          <ac:spMkLst>
            <pc:docMk/>
            <pc:sldMk cId="2076516018" sldId="1187"/>
            <ac:spMk id="31" creationId="{2A78C822-997A-0AD2-D08A-DDA29B4486ED}"/>
          </ac:spMkLst>
        </pc:spChg>
        <pc:spChg chg="add mod">
          <ac:chgData name="Siegbert Rudolph" userId="2af4d44886c067cc" providerId="LiveId" clId="{C6BCCB6F-3D1A-4410-8055-51E9839771F8}" dt="2023-04-24T05:55:54.578" v="8776" actId="113"/>
          <ac:spMkLst>
            <pc:docMk/>
            <pc:sldMk cId="2076516018" sldId="1187"/>
            <ac:spMk id="32" creationId="{AEB10072-2488-0579-96F2-51AD7CA39831}"/>
          </ac:spMkLst>
        </pc:spChg>
        <pc:spChg chg="add del mod">
          <ac:chgData name="Siegbert Rudolph" userId="2af4d44886c067cc" providerId="LiveId" clId="{C6BCCB6F-3D1A-4410-8055-51E9839771F8}" dt="2023-04-23T12:34:28.505" v="8237"/>
          <ac:spMkLst>
            <pc:docMk/>
            <pc:sldMk cId="2076516018" sldId="1187"/>
            <ac:spMk id="32" creationId="{B795014E-7156-5BEB-A9C3-84C942166F8F}"/>
          </ac:spMkLst>
        </pc:spChg>
        <pc:spChg chg="add del mod">
          <ac:chgData name="Siegbert Rudolph" userId="2af4d44886c067cc" providerId="LiveId" clId="{C6BCCB6F-3D1A-4410-8055-51E9839771F8}" dt="2023-04-23T12:34:28.505" v="8237"/>
          <ac:spMkLst>
            <pc:docMk/>
            <pc:sldMk cId="2076516018" sldId="1187"/>
            <ac:spMk id="33" creationId="{2B5F7324-595A-0B69-E8D6-575E38F9BB20}"/>
          </ac:spMkLst>
        </pc:spChg>
        <pc:spChg chg="add mod">
          <ac:chgData name="Siegbert Rudolph" userId="2af4d44886c067cc" providerId="LiveId" clId="{C6BCCB6F-3D1A-4410-8055-51E9839771F8}" dt="2023-04-24T05:55:54.578" v="8776" actId="113"/>
          <ac:spMkLst>
            <pc:docMk/>
            <pc:sldMk cId="2076516018" sldId="1187"/>
            <ac:spMk id="33" creationId="{3AC30EDF-323D-29E5-EBBB-5CC2A0C5C722}"/>
          </ac:spMkLst>
        </pc:spChg>
        <pc:spChg chg="add del mod">
          <ac:chgData name="Siegbert Rudolph" userId="2af4d44886c067cc" providerId="LiveId" clId="{C6BCCB6F-3D1A-4410-8055-51E9839771F8}" dt="2023-04-23T12:34:28.505" v="8237"/>
          <ac:spMkLst>
            <pc:docMk/>
            <pc:sldMk cId="2076516018" sldId="1187"/>
            <ac:spMk id="34" creationId="{11615471-4944-7D96-C4C6-84D7636878AE}"/>
          </ac:spMkLst>
        </pc:spChg>
        <pc:spChg chg="add mod">
          <ac:chgData name="Siegbert Rudolph" userId="2af4d44886c067cc" providerId="LiveId" clId="{C6BCCB6F-3D1A-4410-8055-51E9839771F8}" dt="2023-04-24T05:54:20.819" v="8771"/>
          <ac:spMkLst>
            <pc:docMk/>
            <pc:sldMk cId="2076516018" sldId="1187"/>
            <ac:spMk id="34" creationId="{573DB583-FF68-AD94-149E-B5B7BAC3643C}"/>
          </ac:spMkLst>
        </pc:spChg>
        <pc:spChg chg="add del mod">
          <ac:chgData name="Siegbert Rudolph" userId="2af4d44886c067cc" providerId="LiveId" clId="{C6BCCB6F-3D1A-4410-8055-51E9839771F8}" dt="2023-04-23T12:34:28.505" v="8237"/>
          <ac:spMkLst>
            <pc:docMk/>
            <pc:sldMk cId="2076516018" sldId="1187"/>
            <ac:spMk id="35" creationId="{E2665327-07DD-FD41-C657-CAC0E8D6774C}"/>
          </ac:spMkLst>
        </pc:spChg>
        <pc:spChg chg="add del mod">
          <ac:chgData name="Siegbert Rudolph" userId="2af4d44886c067cc" providerId="LiveId" clId="{C6BCCB6F-3D1A-4410-8055-51E9839771F8}" dt="2023-04-24T05:54:52.370" v="8772" actId="478"/>
          <ac:spMkLst>
            <pc:docMk/>
            <pc:sldMk cId="2076516018" sldId="1187"/>
            <ac:spMk id="35" creationId="{F850E882-D63B-CC91-4911-4C3409774A1F}"/>
          </ac:spMkLst>
        </pc:spChg>
        <pc:spChg chg="add del mod">
          <ac:chgData name="Siegbert Rudolph" userId="2af4d44886c067cc" providerId="LiveId" clId="{C6BCCB6F-3D1A-4410-8055-51E9839771F8}" dt="2023-04-24T05:55:23.967" v="8774" actId="478"/>
          <ac:spMkLst>
            <pc:docMk/>
            <pc:sldMk cId="2076516018" sldId="1187"/>
            <ac:spMk id="36" creationId="{4C4B1C75-EFE9-B14A-92B2-8C353E5AF090}"/>
          </ac:spMkLst>
        </pc:spChg>
        <pc:spChg chg="add del mod">
          <ac:chgData name="Siegbert Rudolph" userId="2af4d44886c067cc" providerId="LiveId" clId="{C6BCCB6F-3D1A-4410-8055-51E9839771F8}" dt="2023-04-23T12:34:28.505" v="8237"/>
          <ac:spMkLst>
            <pc:docMk/>
            <pc:sldMk cId="2076516018" sldId="1187"/>
            <ac:spMk id="36" creationId="{78BEA58E-4119-567A-9892-A4D7C46521F6}"/>
          </ac:spMkLst>
        </pc:spChg>
        <pc:spChg chg="add del mod">
          <ac:chgData name="Siegbert Rudolph" userId="2af4d44886c067cc" providerId="LiveId" clId="{C6BCCB6F-3D1A-4410-8055-51E9839771F8}" dt="2023-04-23T12:34:28.505" v="8237"/>
          <ac:spMkLst>
            <pc:docMk/>
            <pc:sldMk cId="2076516018" sldId="1187"/>
            <ac:spMk id="37" creationId="{853D22E5-DD59-A2F3-579F-16F5022029B3}"/>
          </ac:spMkLst>
        </pc:spChg>
        <pc:spChg chg="add mod">
          <ac:chgData name="Siegbert Rudolph" userId="2af4d44886c067cc" providerId="LiveId" clId="{C6BCCB6F-3D1A-4410-8055-51E9839771F8}" dt="2023-04-24T05:54:20.819" v="8771"/>
          <ac:spMkLst>
            <pc:docMk/>
            <pc:sldMk cId="2076516018" sldId="1187"/>
            <ac:spMk id="37" creationId="{ECB32047-9108-58AC-031F-2C6AE1F41D06}"/>
          </ac:spMkLst>
        </pc:spChg>
        <pc:spChg chg="add mod">
          <ac:chgData name="Siegbert Rudolph" userId="2af4d44886c067cc" providerId="LiveId" clId="{C6BCCB6F-3D1A-4410-8055-51E9839771F8}" dt="2023-04-24T05:54:20.819" v="8771"/>
          <ac:spMkLst>
            <pc:docMk/>
            <pc:sldMk cId="2076516018" sldId="1187"/>
            <ac:spMk id="39" creationId="{0BBEA999-85D2-35A2-4C65-23B9BBE387AE}"/>
          </ac:spMkLst>
        </pc:spChg>
        <pc:spChg chg="add del mod">
          <ac:chgData name="Siegbert Rudolph" userId="2af4d44886c067cc" providerId="LiveId" clId="{C6BCCB6F-3D1A-4410-8055-51E9839771F8}" dt="2023-04-23T12:34:28.505" v="8237"/>
          <ac:spMkLst>
            <pc:docMk/>
            <pc:sldMk cId="2076516018" sldId="1187"/>
            <ac:spMk id="39" creationId="{1A79DF3A-D82D-D42B-C49F-FB556B859A2C}"/>
          </ac:spMkLst>
        </pc:spChg>
        <pc:spChg chg="add del mod">
          <ac:chgData name="Siegbert Rudolph" userId="2af4d44886c067cc" providerId="LiveId" clId="{C6BCCB6F-3D1A-4410-8055-51E9839771F8}" dt="2023-04-23T12:34:28.505" v="8237"/>
          <ac:spMkLst>
            <pc:docMk/>
            <pc:sldMk cId="2076516018" sldId="1187"/>
            <ac:spMk id="41" creationId="{1C9BF208-E433-BAC8-1EFF-99D4049D9ECD}"/>
          </ac:spMkLst>
        </pc:spChg>
        <pc:spChg chg="add del mod">
          <ac:chgData name="Siegbert Rudolph" userId="2af4d44886c067cc" providerId="LiveId" clId="{C6BCCB6F-3D1A-4410-8055-51E9839771F8}" dt="2023-04-24T05:54:52.370" v="8772" actId="478"/>
          <ac:spMkLst>
            <pc:docMk/>
            <pc:sldMk cId="2076516018" sldId="1187"/>
            <ac:spMk id="41" creationId="{7E430967-E8C2-7CE7-1439-906A4683DE0D}"/>
          </ac:spMkLst>
        </pc:spChg>
        <pc:spChg chg="add del mod">
          <ac:chgData name="Siegbert Rudolph" userId="2af4d44886c067cc" providerId="LiveId" clId="{C6BCCB6F-3D1A-4410-8055-51E9839771F8}" dt="2023-04-23T12:34:28.505" v="8237"/>
          <ac:spMkLst>
            <pc:docMk/>
            <pc:sldMk cId="2076516018" sldId="1187"/>
            <ac:spMk id="42" creationId="{D3F753CB-D153-F65E-7543-0A8D22286B9A}"/>
          </ac:spMkLst>
        </pc:spChg>
        <pc:spChg chg="add del mod">
          <ac:chgData name="Siegbert Rudolph" userId="2af4d44886c067cc" providerId="LiveId" clId="{C6BCCB6F-3D1A-4410-8055-51E9839771F8}" dt="2023-04-24T05:54:52.370" v="8772" actId="478"/>
          <ac:spMkLst>
            <pc:docMk/>
            <pc:sldMk cId="2076516018" sldId="1187"/>
            <ac:spMk id="42" creationId="{F7137B75-1555-EADC-F16A-8A1371518D4F}"/>
          </ac:spMkLst>
        </pc:spChg>
        <pc:spChg chg="add del mod">
          <ac:chgData name="Siegbert Rudolph" userId="2af4d44886c067cc" providerId="LiveId" clId="{C6BCCB6F-3D1A-4410-8055-51E9839771F8}" dt="2023-04-24T05:55:23.967" v="8774" actId="478"/>
          <ac:spMkLst>
            <pc:docMk/>
            <pc:sldMk cId="2076516018" sldId="1187"/>
            <ac:spMk id="43" creationId="{C1540EDE-157A-9949-080F-295B5DB6735D}"/>
          </ac:spMkLst>
        </pc:spChg>
        <pc:spChg chg="add del mod">
          <ac:chgData name="Siegbert Rudolph" userId="2af4d44886c067cc" providerId="LiveId" clId="{C6BCCB6F-3D1A-4410-8055-51E9839771F8}" dt="2023-04-23T12:34:28.505" v="8237"/>
          <ac:spMkLst>
            <pc:docMk/>
            <pc:sldMk cId="2076516018" sldId="1187"/>
            <ac:spMk id="43" creationId="{C8897B84-CE66-1BE5-7687-0445BF81228A}"/>
          </ac:spMkLst>
        </pc:spChg>
        <pc:spChg chg="add del mod">
          <ac:chgData name="Siegbert Rudolph" userId="2af4d44886c067cc" providerId="LiveId" clId="{C6BCCB6F-3D1A-4410-8055-51E9839771F8}" dt="2023-04-23T12:34:28.505" v="8237"/>
          <ac:spMkLst>
            <pc:docMk/>
            <pc:sldMk cId="2076516018" sldId="1187"/>
            <ac:spMk id="44" creationId="{4430E645-47CB-785C-12B1-8AC2A4965691}"/>
          </ac:spMkLst>
        </pc:spChg>
        <pc:spChg chg="add del mod">
          <ac:chgData name="Siegbert Rudolph" userId="2af4d44886c067cc" providerId="LiveId" clId="{C6BCCB6F-3D1A-4410-8055-51E9839771F8}" dt="2023-04-24T05:55:05.287" v="8773" actId="478"/>
          <ac:spMkLst>
            <pc:docMk/>
            <pc:sldMk cId="2076516018" sldId="1187"/>
            <ac:spMk id="44" creationId="{B87B461F-F754-9DD0-1953-C9F7C7A6408D}"/>
          </ac:spMkLst>
        </pc:spChg>
        <pc:spChg chg="add del mod">
          <ac:chgData name="Siegbert Rudolph" userId="2af4d44886c067cc" providerId="LiveId" clId="{C6BCCB6F-3D1A-4410-8055-51E9839771F8}" dt="2023-04-23T12:34:28.505" v="8237"/>
          <ac:spMkLst>
            <pc:docMk/>
            <pc:sldMk cId="2076516018" sldId="1187"/>
            <ac:spMk id="45" creationId="{8D5FA55D-C5A8-F400-A48A-BEE84A5F0282}"/>
          </ac:spMkLst>
        </pc:spChg>
        <pc:spChg chg="add mod">
          <ac:chgData name="Siegbert Rudolph" userId="2af4d44886c067cc" providerId="LiveId" clId="{C6BCCB6F-3D1A-4410-8055-51E9839771F8}" dt="2023-04-24T05:54:20.819" v="8771"/>
          <ac:spMkLst>
            <pc:docMk/>
            <pc:sldMk cId="2076516018" sldId="1187"/>
            <ac:spMk id="45" creationId="{FC4A2FA8-F2E2-CE0F-D584-607D8D293BD8}"/>
          </ac:spMkLst>
        </pc:spChg>
        <pc:spChg chg="add del mod">
          <ac:chgData name="Siegbert Rudolph" userId="2af4d44886c067cc" providerId="LiveId" clId="{C6BCCB6F-3D1A-4410-8055-51E9839771F8}" dt="2023-04-24T05:55:23.967" v="8774" actId="478"/>
          <ac:spMkLst>
            <pc:docMk/>
            <pc:sldMk cId="2076516018" sldId="1187"/>
            <ac:spMk id="46" creationId="{158134E3-95DF-7E37-4FA3-882124385C8A}"/>
          </ac:spMkLst>
        </pc:spChg>
        <pc:spChg chg="add del mod">
          <ac:chgData name="Siegbert Rudolph" userId="2af4d44886c067cc" providerId="LiveId" clId="{C6BCCB6F-3D1A-4410-8055-51E9839771F8}" dt="2023-04-23T12:34:28.505" v="8237"/>
          <ac:spMkLst>
            <pc:docMk/>
            <pc:sldMk cId="2076516018" sldId="1187"/>
            <ac:spMk id="46" creationId="{6F402233-017C-584E-124D-FE78AB77047B}"/>
          </ac:spMkLst>
        </pc:spChg>
        <pc:spChg chg="add del mod">
          <ac:chgData name="Siegbert Rudolph" userId="2af4d44886c067cc" providerId="LiveId" clId="{C6BCCB6F-3D1A-4410-8055-51E9839771F8}" dt="2023-04-24T06:18:37.188" v="8861" actId="478"/>
          <ac:spMkLst>
            <pc:docMk/>
            <pc:sldMk cId="2076516018" sldId="1187"/>
            <ac:spMk id="47" creationId="{9E90F32D-4507-557B-0C2C-2E07A81DAC9E}"/>
          </ac:spMkLst>
        </pc:spChg>
        <pc:spChg chg="add del mod">
          <ac:chgData name="Siegbert Rudolph" userId="2af4d44886c067cc" providerId="LiveId" clId="{C6BCCB6F-3D1A-4410-8055-51E9839771F8}" dt="2023-04-23T12:34:28.505" v="8237"/>
          <ac:spMkLst>
            <pc:docMk/>
            <pc:sldMk cId="2076516018" sldId="1187"/>
            <ac:spMk id="47" creationId="{D0CFFBEC-AFFB-AC44-0679-59289577FECF}"/>
          </ac:spMkLst>
        </pc:spChg>
        <pc:spChg chg="add del mod">
          <ac:chgData name="Siegbert Rudolph" userId="2af4d44886c067cc" providerId="LiveId" clId="{C6BCCB6F-3D1A-4410-8055-51E9839771F8}" dt="2023-04-24T05:55:23.967" v="8774" actId="478"/>
          <ac:spMkLst>
            <pc:docMk/>
            <pc:sldMk cId="2076516018" sldId="1187"/>
            <ac:spMk id="48" creationId="{3E685B57-B6A8-064E-5B15-A2D672D2C761}"/>
          </ac:spMkLst>
        </pc:spChg>
        <pc:spChg chg="add del mod">
          <ac:chgData name="Siegbert Rudolph" userId="2af4d44886c067cc" providerId="LiveId" clId="{C6BCCB6F-3D1A-4410-8055-51E9839771F8}" dt="2023-04-23T12:34:28.505" v="8237"/>
          <ac:spMkLst>
            <pc:docMk/>
            <pc:sldMk cId="2076516018" sldId="1187"/>
            <ac:spMk id="48" creationId="{ADB1C835-EACC-FB13-534B-7D92BC35CB92}"/>
          </ac:spMkLst>
        </pc:spChg>
        <pc:spChg chg="add del mod">
          <ac:chgData name="Siegbert Rudolph" userId="2af4d44886c067cc" providerId="LiveId" clId="{C6BCCB6F-3D1A-4410-8055-51E9839771F8}" dt="2023-04-23T12:34:28.505" v="8237"/>
          <ac:spMkLst>
            <pc:docMk/>
            <pc:sldMk cId="2076516018" sldId="1187"/>
            <ac:spMk id="49" creationId="{6FC5A2D0-AD9F-6B90-5EEF-2DF0C0203E4F}"/>
          </ac:spMkLst>
        </pc:spChg>
        <pc:spChg chg="add del mod">
          <ac:chgData name="Siegbert Rudolph" userId="2af4d44886c067cc" providerId="LiveId" clId="{C6BCCB6F-3D1A-4410-8055-51E9839771F8}" dt="2023-04-23T12:34:28.505" v="8237"/>
          <ac:spMkLst>
            <pc:docMk/>
            <pc:sldMk cId="2076516018" sldId="1187"/>
            <ac:spMk id="50" creationId="{681E74BF-5300-6C10-A516-067FDD8AF515}"/>
          </ac:spMkLst>
        </pc:spChg>
        <pc:spChg chg="add del mod">
          <ac:chgData name="Siegbert Rudolph" userId="2af4d44886c067cc" providerId="LiveId" clId="{C6BCCB6F-3D1A-4410-8055-51E9839771F8}" dt="2023-04-24T05:55:05.287" v="8773" actId="478"/>
          <ac:spMkLst>
            <pc:docMk/>
            <pc:sldMk cId="2076516018" sldId="1187"/>
            <ac:spMk id="51" creationId="{780BA19A-7F7B-1830-ABC5-FFD75233F23A}"/>
          </ac:spMkLst>
        </pc:spChg>
        <pc:spChg chg="add del mod">
          <ac:chgData name="Siegbert Rudolph" userId="2af4d44886c067cc" providerId="LiveId" clId="{C6BCCB6F-3D1A-4410-8055-51E9839771F8}" dt="2023-04-23T12:34:28.505" v="8237"/>
          <ac:spMkLst>
            <pc:docMk/>
            <pc:sldMk cId="2076516018" sldId="1187"/>
            <ac:spMk id="51" creationId="{EFCF18D3-78F1-7990-4249-56B9C79DD02F}"/>
          </ac:spMkLst>
        </pc:spChg>
        <pc:spChg chg="add del mod">
          <ac:chgData name="Siegbert Rudolph" userId="2af4d44886c067cc" providerId="LiveId" clId="{C6BCCB6F-3D1A-4410-8055-51E9839771F8}" dt="2023-04-24T06:18:45.503" v="8862" actId="478"/>
          <ac:spMkLst>
            <pc:docMk/>
            <pc:sldMk cId="2076516018" sldId="1187"/>
            <ac:spMk id="52" creationId="{1DEBCE12-4A71-0FAC-229E-91BD5E5E982F}"/>
          </ac:spMkLst>
        </pc:spChg>
        <pc:spChg chg="add del mod">
          <ac:chgData name="Siegbert Rudolph" userId="2af4d44886c067cc" providerId="LiveId" clId="{C6BCCB6F-3D1A-4410-8055-51E9839771F8}" dt="2023-04-23T12:34:28.505" v="8237"/>
          <ac:spMkLst>
            <pc:docMk/>
            <pc:sldMk cId="2076516018" sldId="1187"/>
            <ac:spMk id="52" creationId="{C83C3731-3BD1-19D0-1F8D-8DB2AD1D0FBD}"/>
          </ac:spMkLst>
        </pc:spChg>
        <pc:spChg chg="add del mod">
          <ac:chgData name="Siegbert Rudolph" userId="2af4d44886c067cc" providerId="LiveId" clId="{C6BCCB6F-3D1A-4410-8055-51E9839771F8}" dt="2023-04-24T06:01:07.246" v="8792" actId="478"/>
          <ac:spMkLst>
            <pc:docMk/>
            <pc:sldMk cId="2076516018" sldId="1187"/>
            <ac:spMk id="53" creationId="{598D1492-9812-2F06-56C0-252AFAD41EE8}"/>
          </ac:spMkLst>
        </pc:spChg>
        <pc:spChg chg="add del mod">
          <ac:chgData name="Siegbert Rudolph" userId="2af4d44886c067cc" providerId="LiveId" clId="{C6BCCB6F-3D1A-4410-8055-51E9839771F8}" dt="2023-04-23T12:34:28.505" v="8237"/>
          <ac:spMkLst>
            <pc:docMk/>
            <pc:sldMk cId="2076516018" sldId="1187"/>
            <ac:spMk id="53" creationId="{6274FFD7-CD73-9CC6-91FA-D18F11F5459B}"/>
          </ac:spMkLst>
        </pc:spChg>
        <pc:spChg chg="add del mod">
          <ac:chgData name="Siegbert Rudolph" userId="2af4d44886c067cc" providerId="LiveId" clId="{C6BCCB6F-3D1A-4410-8055-51E9839771F8}" dt="2023-04-23T12:34:28.505" v="8237"/>
          <ac:spMkLst>
            <pc:docMk/>
            <pc:sldMk cId="2076516018" sldId="1187"/>
            <ac:spMk id="54" creationId="{8327762B-98E1-17A0-0E12-356D53191DC6}"/>
          </ac:spMkLst>
        </pc:spChg>
        <pc:spChg chg="add del mod">
          <ac:chgData name="Siegbert Rudolph" userId="2af4d44886c067cc" providerId="LiveId" clId="{C6BCCB6F-3D1A-4410-8055-51E9839771F8}" dt="2023-04-23T12:34:28.505" v="8237"/>
          <ac:spMkLst>
            <pc:docMk/>
            <pc:sldMk cId="2076516018" sldId="1187"/>
            <ac:spMk id="56" creationId="{31D61E43-0F8C-5E23-E2E2-573981DA95A1}"/>
          </ac:spMkLst>
        </pc:spChg>
        <pc:spChg chg="add del mod">
          <ac:chgData name="Siegbert Rudolph" userId="2af4d44886c067cc" providerId="LiveId" clId="{C6BCCB6F-3D1A-4410-8055-51E9839771F8}" dt="2023-04-23T12:34:28.505" v="8237"/>
          <ac:spMkLst>
            <pc:docMk/>
            <pc:sldMk cId="2076516018" sldId="1187"/>
            <ac:spMk id="57" creationId="{D8348B25-78D0-5DF9-606F-2AF7DAAD6674}"/>
          </ac:spMkLst>
        </pc:spChg>
        <pc:spChg chg="add del mod">
          <ac:chgData name="Siegbert Rudolph" userId="2af4d44886c067cc" providerId="LiveId" clId="{C6BCCB6F-3D1A-4410-8055-51E9839771F8}" dt="2023-04-23T12:34:28.505" v="8237"/>
          <ac:spMkLst>
            <pc:docMk/>
            <pc:sldMk cId="2076516018" sldId="1187"/>
            <ac:spMk id="58" creationId="{6283E056-F971-D16B-5F7D-5CE3DF5E8397}"/>
          </ac:spMkLst>
        </pc:spChg>
        <pc:spChg chg="add del mod">
          <ac:chgData name="Siegbert Rudolph" userId="2af4d44886c067cc" providerId="LiveId" clId="{C6BCCB6F-3D1A-4410-8055-51E9839771F8}" dt="2023-04-23T12:34:28.505" v="8237"/>
          <ac:spMkLst>
            <pc:docMk/>
            <pc:sldMk cId="2076516018" sldId="1187"/>
            <ac:spMk id="60" creationId="{206382F0-F983-BA12-4899-5CB1F2ADB21C}"/>
          </ac:spMkLst>
        </pc:spChg>
        <pc:spChg chg="add del mod">
          <ac:chgData name="Siegbert Rudolph" userId="2af4d44886c067cc" providerId="LiveId" clId="{C6BCCB6F-3D1A-4410-8055-51E9839771F8}" dt="2023-04-23T12:34:28.505" v="8237"/>
          <ac:spMkLst>
            <pc:docMk/>
            <pc:sldMk cId="2076516018" sldId="1187"/>
            <ac:spMk id="61" creationId="{4CC52E7F-1C6B-946B-4120-10C1D28802CB}"/>
          </ac:spMkLst>
        </pc:spChg>
        <pc:spChg chg="add del mod">
          <ac:chgData name="Siegbert Rudolph" userId="2af4d44886c067cc" providerId="LiveId" clId="{C6BCCB6F-3D1A-4410-8055-51E9839771F8}" dt="2023-04-23T12:34:28.505" v="8237"/>
          <ac:spMkLst>
            <pc:docMk/>
            <pc:sldMk cId="2076516018" sldId="1187"/>
            <ac:spMk id="64" creationId="{13C91ED9-374A-05D8-5AC5-83014207BA55}"/>
          </ac:spMkLst>
        </pc:spChg>
        <pc:spChg chg="add del mod">
          <ac:chgData name="Siegbert Rudolph" userId="2af4d44886c067cc" providerId="LiveId" clId="{C6BCCB6F-3D1A-4410-8055-51E9839771F8}" dt="2023-04-23T12:34:28.505" v="8237"/>
          <ac:spMkLst>
            <pc:docMk/>
            <pc:sldMk cId="2076516018" sldId="1187"/>
            <ac:spMk id="65" creationId="{68257E5A-744E-C97C-0079-6E7C3262F4CD}"/>
          </ac:spMkLst>
        </pc:spChg>
        <pc:spChg chg="add del mod">
          <ac:chgData name="Siegbert Rudolph" userId="2af4d44886c067cc" providerId="LiveId" clId="{C6BCCB6F-3D1A-4410-8055-51E9839771F8}" dt="2023-04-23T12:34:28.505" v="8237"/>
          <ac:spMkLst>
            <pc:docMk/>
            <pc:sldMk cId="2076516018" sldId="1187"/>
            <ac:spMk id="67" creationId="{7B3EFED2-9B44-01CC-0739-462747AEE81D}"/>
          </ac:spMkLst>
        </pc:spChg>
        <pc:spChg chg="add del mod">
          <ac:chgData name="Siegbert Rudolph" userId="2af4d44886c067cc" providerId="LiveId" clId="{C6BCCB6F-3D1A-4410-8055-51E9839771F8}" dt="2023-04-23T12:34:28.505" v="8237"/>
          <ac:spMkLst>
            <pc:docMk/>
            <pc:sldMk cId="2076516018" sldId="1187"/>
            <ac:spMk id="68" creationId="{4DD091F5-85F5-7015-E71A-EFCEDC843BA6}"/>
          </ac:spMkLst>
        </pc:spChg>
        <pc:spChg chg="add del mod">
          <ac:chgData name="Siegbert Rudolph" userId="2af4d44886c067cc" providerId="LiveId" clId="{C6BCCB6F-3D1A-4410-8055-51E9839771F8}" dt="2023-04-23T12:34:28.505" v="8237"/>
          <ac:spMkLst>
            <pc:docMk/>
            <pc:sldMk cId="2076516018" sldId="1187"/>
            <ac:spMk id="69" creationId="{D0B2EC10-7990-B5AC-641A-26689A487D8F}"/>
          </ac:spMkLst>
        </pc:spChg>
        <pc:spChg chg="add del mod">
          <ac:chgData name="Siegbert Rudolph" userId="2af4d44886c067cc" providerId="LiveId" clId="{C6BCCB6F-3D1A-4410-8055-51E9839771F8}" dt="2023-04-23T12:34:28.505" v="8237"/>
          <ac:spMkLst>
            <pc:docMk/>
            <pc:sldMk cId="2076516018" sldId="1187"/>
            <ac:spMk id="70" creationId="{39035E99-1D1A-7C87-3D65-5397F7B1C570}"/>
          </ac:spMkLst>
        </pc:spChg>
        <pc:spChg chg="add del mod">
          <ac:chgData name="Siegbert Rudolph" userId="2af4d44886c067cc" providerId="LiveId" clId="{C6BCCB6F-3D1A-4410-8055-51E9839771F8}" dt="2023-04-23T12:34:28.505" v="8237"/>
          <ac:spMkLst>
            <pc:docMk/>
            <pc:sldMk cId="2076516018" sldId="1187"/>
            <ac:spMk id="71" creationId="{5D3CA322-5BB3-DA43-1450-FE6D2CFC73C5}"/>
          </ac:spMkLst>
        </pc:spChg>
        <pc:spChg chg="add del mod">
          <ac:chgData name="Siegbert Rudolph" userId="2af4d44886c067cc" providerId="LiveId" clId="{C6BCCB6F-3D1A-4410-8055-51E9839771F8}" dt="2023-04-23T12:34:28.505" v="8237"/>
          <ac:spMkLst>
            <pc:docMk/>
            <pc:sldMk cId="2076516018" sldId="1187"/>
            <ac:spMk id="72" creationId="{2031B620-CF71-1C3F-A63E-32025416E102}"/>
          </ac:spMkLst>
        </pc:spChg>
        <pc:spChg chg="add del mod">
          <ac:chgData name="Siegbert Rudolph" userId="2af4d44886c067cc" providerId="LiveId" clId="{C6BCCB6F-3D1A-4410-8055-51E9839771F8}" dt="2023-04-23T12:34:28.505" v="8237"/>
          <ac:spMkLst>
            <pc:docMk/>
            <pc:sldMk cId="2076516018" sldId="1187"/>
            <ac:spMk id="73" creationId="{6B95878F-EAA2-53D3-6303-EEEEC1C427C1}"/>
          </ac:spMkLst>
        </pc:spChg>
        <pc:spChg chg="add del mod">
          <ac:chgData name="Siegbert Rudolph" userId="2af4d44886c067cc" providerId="LiveId" clId="{C6BCCB6F-3D1A-4410-8055-51E9839771F8}" dt="2023-04-23T12:34:28.505" v="8237"/>
          <ac:spMkLst>
            <pc:docMk/>
            <pc:sldMk cId="2076516018" sldId="1187"/>
            <ac:spMk id="74" creationId="{C4F83EB8-A636-D4E9-F72B-2F854FDE95B7}"/>
          </ac:spMkLst>
        </pc:spChg>
        <pc:spChg chg="add del mod">
          <ac:chgData name="Siegbert Rudolph" userId="2af4d44886c067cc" providerId="LiveId" clId="{C6BCCB6F-3D1A-4410-8055-51E9839771F8}" dt="2023-04-23T12:34:28.505" v="8237"/>
          <ac:spMkLst>
            <pc:docMk/>
            <pc:sldMk cId="2076516018" sldId="1187"/>
            <ac:spMk id="75" creationId="{EF442066-EE93-E8A4-B29B-12F42D8B2FD3}"/>
          </ac:spMkLst>
        </pc:spChg>
        <pc:spChg chg="add del mod">
          <ac:chgData name="Siegbert Rudolph" userId="2af4d44886c067cc" providerId="LiveId" clId="{C6BCCB6F-3D1A-4410-8055-51E9839771F8}" dt="2023-04-23T12:34:28.505" v="8237"/>
          <ac:spMkLst>
            <pc:docMk/>
            <pc:sldMk cId="2076516018" sldId="1187"/>
            <ac:spMk id="76" creationId="{7A9C7BB8-79AA-A040-2CF5-27399D20801C}"/>
          </ac:spMkLst>
        </pc:spChg>
        <pc:spChg chg="add del mod">
          <ac:chgData name="Siegbert Rudolph" userId="2af4d44886c067cc" providerId="LiveId" clId="{C6BCCB6F-3D1A-4410-8055-51E9839771F8}" dt="2023-04-23T12:34:28.505" v="8237"/>
          <ac:spMkLst>
            <pc:docMk/>
            <pc:sldMk cId="2076516018" sldId="1187"/>
            <ac:spMk id="77" creationId="{CA7B9404-B46C-26BB-025E-204241F2A527}"/>
          </ac:spMkLst>
        </pc:spChg>
        <pc:spChg chg="add del mod">
          <ac:chgData name="Siegbert Rudolph" userId="2af4d44886c067cc" providerId="LiveId" clId="{C6BCCB6F-3D1A-4410-8055-51E9839771F8}" dt="2023-04-23T12:34:28.505" v="8237"/>
          <ac:spMkLst>
            <pc:docMk/>
            <pc:sldMk cId="2076516018" sldId="1187"/>
            <ac:spMk id="78" creationId="{18B349F9-76EE-212B-1816-29F14012B5EE}"/>
          </ac:spMkLst>
        </pc:spChg>
        <pc:spChg chg="add del mod">
          <ac:chgData name="Siegbert Rudolph" userId="2af4d44886c067cc" providerId="LiveId" clId="{C6BCCB6F-3D1A-4410-8055-51E9839771F8}" dt="2023-04-23T12:34:28.505" v="8237"/>
          <ac:spMkLst>
            <pc:docMk/>
            <pc:sldMk cId="2076516018" sldId="1187"/>
            <ac:spMk id="79" creationId="{48BF8BDD-2391-CBB3-C1CE-9F5E575A9F54}"/>
          </ac:spMkLst>
        </pc:spChg>
        <pc:spChg chg="add del mod">
          <ac:chgData name="Siegbert Rudolph" userId="2af4d44886c067cc" providerId="LiveId" clId="{C6BCCB6F-3D1A-4410-8055-51E9839771F8}" dt="2023-04-23T12:34:28.505" v="8237"/>
          <ac:spMkLst>
            <pc:docMk/>
            <pc:sldMk cId="2076516018" sldId="1187"/>
            <ac:spMk id="80" creationId="{AE11B88D-D3A5-96BA-F8ED-80DB2FD34531}"/>
          </ac:spMkLst>
        </pc:spChg>
        <pc:spChg chg="add del mod">
          <ac:chgData name="Siegbert Rudolph" userId="2af4d44886c067cc" providerId="LiveId" clId="{C6BCCB6F-3D1A-4410-8055-51E9839771F8}" dt="2023-04-23T12:34:28.505" v="8237"/>
          <ac:spMkLst>
            <pc:docMk/>
            <pc:sldMk cId="2076516018" sldId="1187"/>
            <ac:spMk id="81" creationId="{C8995C94-1F67-376A-10A8-4ECD2D146D90}"/>
          </ac:spMkLst>
        </pc:spChg>
        <pc:spChg chg="add del mod">
          <ac:chgData name="Siegbert Rudolph" userId="2af4d44886c067cc" providerId="LiveId" clId="{C6BCCB6F-3D1A-4410-8055-51E9839771F8}" dt="2023-04-23T12:34:28.505" v="8237"/>
          <ac:spMkLst>
            <pc:docMk/>
            <pc:sldMk cId="2076516018" sldId="1187"/>
            <ac:spMk id="82" creationId="{8CC30A20-AC7D-9AB7-8EC1-F4E0AFBD5F6A}"/>
          </ac:spMkLst>
        </pc:spChg>
        <pc:spChg chg="add del mod">
          <ac:chgData name="Siegbert Rudolph" userId="2af4d44886c067cc" providerId="LiveId" clId="{C6BCCB6F-3D1A-4410-8055-51E9839771F8}" dt="2023-04-23T12:34:28.505" v="8237"/>
          <ac:spMkLst>
            <pc:docMk/>
            <pc:sldMk cId="2076516018" sldId="1187"/>
            <ac:spMk id="83" creationId="{5F34A5E1-F057-92AC-55EA-4E5ECAFFC127}"/>
          </ac:spMkLst>
        </pc:spChg>
        <pc:spChg chg="add del mod">
          <ac:chgData name="Siegbert Rudolph" userId="2af4d44886c067cc" providerId="LiveId" clId="{C6BCCB6F-3D1A-4410-8055-51E9839771F8}" dt="2023-04-23T12:34:28.505" v="8237"/>
          <ac:spMkLst>
            <pc:docMk/>
            <pc:sldMk cId="2076516018" sldId="1187"/>
            <ac:spMk id="84" creationId="{54C1F063-68D5-E502-1DB8-4CCA78F7CAFE}"/>
          </ac:spMkLst>
        </pc:spChg>
        <pc:spChg chg="add del mod">
          <ac:chgData name="Siegbert Rudolph" userId="2af4d44886c067cc" providerId="LiveId" clId="{C6BCCB6F-3D1A-4410-8055-51E9839771F8}" dt="2023-04-23T12:34:28.505" v="8237"/>
          <ac:spMkLst>
            <pc:docMk/>
            <pc:sldMk cId="2076516018" sldId="1187"/>
            <ac:spMk id="85" creationId="{54D39170-81C1-0B39-3EDB-E9F5715E0E14}"/>
          </ac:spMkLst>
        </pc:spChg>
        <pc:spChg chg="add del mod">
          <ac:chgData name="Siegbert Rudolph" userId="2af4d44886c067cc" providerId="LiveId" clId="{C6BCCB6F-3D1A-4410-8055-51E9839771F8}" dt="2023-04-23T12:34:28.505" v="8237"/>
          <ac:spMkLst>
            <pc:docMk/>
            <pc:sldMk cId="2076516018" sldId="1187"/>
            <ac:spMk id="86" creationId="{1B616BBC-B40C-1417-E846-389AD3845D45}"/>
          </ac:spMkLst>
        </pc:spChg>
        <pc:spChg chg="add del mod">
          <ac:chgData name="Siegbert Rudolph" userId="2af4d44886c067cc" providerId="LiveId" clId="{C6BCCB6F-3D1A-4410-8055-51E9839771F8}" dt="2023-04-23T12:34:28.505" v="8237"/>
          <ac:spMkLst>
            <pc:docMk/>
            <pc:sldMk cId="2076516018" sldId="1187"/>
            <ac:spMk id="88" creationId="{DCC41A08-659F-D5FB-CFC2-215001DF0257}"/>
          </ac:spMkLst>
        </pc:spChg>
        <pc:spChg chg="add del mod">
          <ac:chgData name="Siegbert Rudolph" userId="2af4d44886c067cc" providerId="LiveId" clId="{C6BCCB6F-3D1A-4410-8055-51E9839771F8}" dt="2023-04-23T12:34:28.505" v="8237"/>
          <ac:spMkLst>
            <pc:docMk/>
            <pc:sldMk cId="2076516018" sldId="1187"/>
            <ac:spMk id="89" creationId="{4C1E6EA1-76FA-DB7F-449E-7ED686E3DF61}"/>
          </ac:spMkLst>
        </pc:spChg>
        <pc:spChg chg="add del mod">
          <ac:chgData name="Siegbert Rudolph" userId="2af4d44886c067cc" providerId="LiveId" clId="{C6BCCB6F-3D1A-4410-8055-51E9839771F8}" dt="2023-04-23T12:34:28.505" v="8237"/>
          <ac:spMkLst>
            <pc:docMk/>
            <pc:sldMk cId="2076516018" sldId="1187"/>
            <ac:spMk id="90" creationId="{58CEF969-0C51-63BB-DC5F-1EBED833F05C}"/>
          </ac:spMkLst>
        </pc:spChg>
        <pc:spChg chg="add del mod">
          <ac:chgData name="Siegbert Rudolph" userId="2af4d44886c067cc" providerId="LiveId" clId="{C6BCCB6F-3D1A-4410-8055-51E9839771F8}" dt="2023-04-24T05:54:17.260" v="8770" actId="478"/>
          <ac:spMkLst>
            <pc:docMk/>
            <pc:sldMk cId="2076516018" sldId="1187"/>
            <ac:spMk id="91" creationId="{FD9BC8AB-B54C-2873-FDD0-618F62A4D2DD}"/>
          </ac:spMkLst>
        </pc:spChg>
        <pc:spChg chg="add del mod">
          <ac:chgData name="Siegbert Rudolph" userId="2af4d44886c067cc" providerId="LiveId" clId="{C6BCCB6F-3D1A-4410-8055-51E9839771F8}" dt="2023-04-24T05:54:17.260" v="8770" actId="478"/>
          <ac:spMkLst>
            <pc:docMk/>
            <pc:sldMk cId="2076516018" sldId="1187"/>
            <ac:spMk id="92" creationId="{D7B04075-F13D-A850-A4A2-67FBBCB85385}"/>
          </ac:spMkLst>
        </pc:spChg>
        <pc:spChg chg="add del mod">
          <ac:chgData name="Siegbert Rudolph" userId="2af4d44886c067cc" providerId="LiveId" clId="{C6BCCB6F-3D1A-4410-8055-51E9839771F8}" dt="2023-04-23T12:37:27.134" v="8262"/>
          <ac:spMkLst>
            <pc:docMk/>
            <pc:sldMk cId="2076516018" sldId="1187"/>
            <ac:spMk id="95" creationId="{8E7BAB00-F189-0325-1094-16CE71C442D5}"/>
          </ac:spMkLst>
        </pc:spChg>
        <pc:spChg chg="add del mod">
          <ac:chgData name="Siegbert Rudolph" userId="2af4d44886c067cc" providerId="LiveId" clId="{C6BCCB6F-3D1A-4410-8055-51E9839771F8}" dt="2023-04-23T12:37:27.134" v="8262"/>
          <ac:spMkLst>
            <pc:docMk/>
            <pc:sldMk cId="2076516018" sldId="1187"/>
            <ac:spMk id="96" creationId="{701D29FD-D745-BE7A-366B-96032938EBBE}"/>
          </ac:spMkLst>
        </pc:spChg>
        <pc:spChg chg="add del mod">
          <ac:chgData name="Siegbert Rudolph" userId="2af4d44886c067cc" providerId="LiveId" clId="{C6BCCB6F-3D1A-4410-8055-51E9839771F8}" dt="2023-04-23T12:37:27.134" v="8262"/>
          <ac:spMkLst>
            <pc:docMk/>
            <pc:sldMk cId="2076516018" sldId="1187"/>
            <ac:spMk id="97" creationId="{3917CB67-EDC2-23BE-9805-53F3F07189C1}"/>
          </ac:spMkLst>
        </pc:spChg>
        <pc:spChg chg="add del mod">
          <ac:chgData name="Siegbert Rudolph" userId="2af4d44886c067cc" providerId="LiveId" clId="{C6BCCB6F-3D1A-4410-8055-51E9839771F8}" dt="2023-04-23T12:37:27.134" v="8262"/>
          <ac:spMkLst>
            <pc:docMk/>
            <pc:sldMk cId="2076516018" sldId="1187"/>
            <ac:spMk id="98" creationId="{525715B7-B5AF-9072-DA04-5C76D3B79AF3}"/>
          </ac:spMkLst>
        </pc:spChg>
        <pc:spChg chg="add del mod">
          <ac:chgData name="Siegbert Rudolph" userId="2af4d44886c067cc" providerId="LiveId" clId="{C6BCCB6F-3D1A-4410-8055-51E9839771F8}" dt="2023-04-23T12:37:27.134" v="8262"/>
          <ac:spMkLst>
            <pc:docMk/>
            <pc:sldMk cId="2076516018" sldId="1187"/>
            <ac:spMk id="99" creationId="{AA245322-D5ED-E095-BE1B-F76F79271273}"/>
          </ac:spMkLst>
        </pc:spChg>
        <pc:spChg chg="add del mod">
          <ac:chgData name="Siegbert Rudolph" userId="2af4d44886c067cc" providerId="LiveId" clId="{C6BCCB6F-3D1A-4410-8055-51E9839771F8}" dt="2023-04-23T12:37:27.134" v="8262"/>
          <ac:spMkLst>
            <pc:docMk/>
            <pc:sldMk cId="2076516018" sldId="1187"/>
            <ac:spMk id="100" creationId="{F2DD1000-DC29-4362-4D43-E03F069E09C6}"/>
          </ac:spMkLst>
        </pc:spChg>
        <pc:spChg chg="add del mod">
          <ac:chgData name="Siegbert Rudolph" userId="2af4d44886c067cc" providerId="LiveId" clId="{C6BCCB6F-3D1A-4410-8055-51E9839771F8}" dt="2023-04-23T12:37:27.134" v="8262"/>
          <ac:spMkLst>
            <pc:docMk/>
            <pc:sldMk cId="2076516018" sldId="1187"/>
            <ac:spMk id="101" creationId="{C76E0B18-3558-C752-8C22-AB1CBA92CC00}"/>
          </ac:spMkLst>
        </pc:spChg>
        <pc:spChg chg="add del mod">
          <ac:chgData name="Siegbert Rudolph" userId="2af4d44886c067cc" providerId="LiveId" clId="{C6BCCB6F-3D1A-4410-8055-51E9839771F8}" dt="2023-04-23T12:37:27.134" v="8262"/>
          <ac:spMkLst>
            <pc:docMk/>
            <pc:sldMk cId="2076516018" sldId="1187"/>
            <ac:spMk id="102" creationId="{911A06DC-1E14-11D8-241F-858BA705BAB0}"/>
          </ac:spMkLst>
        </pc:spChg>
        <pc:spChg chg="add del mod">
          <ac:chgData name="Siegbert Rudolph" userId="2af4d44886c067cc" providerId="LiveId" clId="{C6BCCB6F-3D1A-4410-8055-51E9839771F8}" dt="2023-04-24T05:54:17.260" v="8770" actId="478"/>
          <ac:spMkLst>
            <pc:docMk/>
            <pc:sldMk cId="2076516018" sldId="1187"/>
            <ac:spMk id="103" creationId="{51092F33-7BE7-B6C6-C0B1-ACB3EBFEDA03}"/>
          </ac:spMkLst>
        </pc:spChg>
        <pc:spChg chg="add del mod">
          <ac:chgData name="Siegbert Rudolph" userId="2af4d44886c067cc" providerId="LiveId" clId="{C6BCCB6F-3D1A-4410-8055-51E9839771F8}" dt="2023-04-24T05:44:52.767" v="8734" actId="478"/>
          <ac:spMkLst>
            <pc:docMk/>
            <pc:sldMk cId="2076516018" sldId="1187"/>
            <ac:spMk id="104" creationId="{CD1E0A51-AB06-6AE0-6A9E-C62D25E1F102}"/>
          </ac:spMkLst>
        </pc:spChg>
        <pc:spChg chg="add del mod">
          <ac:chgData name="Siegbert Rudolph" userId="2af4d44886c067cc" providerId="LiveId" clId="{C6BCCB6F-3D1A-4410-8055-51E9839771F8}" dt="2023-04-24T05:54:17.260" v="8770" actId="478"/>
          <ac:spMkLst>
            <pc:docMk/>
            <pc:sldMk cId="2076516018" sldId="1187"/>
            <ac:spMk id="105" creationId="{D8F068B6-0CD1-94E8-9F8C-3E1DA3512456}"/>
          </ac:spMkLst>
        </pc:spChg>
        <pc:spChg chg="add del mod">
          <ac:chgData name="Siegbert Rudolph" userId="2af4d44886c067cc" providerId="LiveId" clId="{C6BCCB6F-3D1A-4410-8055-51E9839771F8}" dt="2023-04-24T05:44:52.767" v="8734" actId="478"/>
          <ac:spMkLst>
            <pc:docMk/>
            <pc:sldMk cId="2076516018" sldId="1187"/>
            <ac:spMk id="106" creationId="{EB424997-186A-B1EF-2649-87C9C15BD982}"/>
          </ac:spMkLst>
        </pc:spChg>
        <pc:spChg chg="add del mod">
          <ac:chgData name="Siegbert Rudolph" userId="2af4d44886c067cc" providerId="LiveId" clId="{C6BCCB6F-3D1A-4410-8055-51E9839771F8}" dt="2023-04-24T05:44:52.767" v="8734" actId="478"/>
          <ac:spMkLst>
            <pc:docMk/>
            <pc:sldMk cId="2076516018" sldId="1187"/>
            <ac:spMk id="107" creationId="{EEA79239-C957-5B65-66A3-D2CE27D13920}"/>
          </ac:spMkLst>
        </pc:spChg>
        <pc:spChg chg="add del mod">
          <ac:chgData name="Siegbert Rudolph" userId="2af4d44886c067cc" providerId="LiveId" clId="{C6BCCB6F-3D1A-4410-8055-51E9839771F8}" dt="2023-04-24T05:44:52.767" v="8734" actId="478"/>
          <ac:spMkLst>
            <pc:docMk/>
            <pc:sldMk cId="2076516018" sldId="1187"/>
            <ac:spMk id="108" creationId="{EDC841D6-1D18-E6F7-4883-EEEC2A31B813}"/>
          </ac:spMkLst>
        </pc:spChg>
        <pc:spChg chg="add del mod">
          <ac:chgData name="Siegbert Rudolph" userId="2af4d44886c067cc" providerId="LiveId" clId="{C6BCCB6F-3D1A-4410-8055-51E9839771F8}" dt="2023-04-24T05:44:52.767" v="8734" actId="478"/>
          <ac:spMkLst>
            <pc:docMk/>
            <pc:sldMk cId="2076516018" sldId="1187"/>
            <ac:spMk id="109" creationId="{2D73B9E2-82A9-FD22-A24A-1EEEA4106118}"/>
          </ac:spMkLst>
        </pc:spChg>
        <pc:spChg chg="add del mod">
          <ac:chgData name="Siegbert Rudolph" userId="2af4d44886c067cc" providerId="LiveId" clId="{C6BCCB6F-3D1A-4410-8055-51E9839771F8}" dt="2023-04-24T05:44:52.767" v="8734" actId="478"/>
          <ac:spMkLst>
            <pc:docMk/>
            <pc:sldMk cId="2076516018" sldId="1187"/>
            <ac:spMk id="110" creationId="{0CEC57F9-6CEB-9A58-EC8E-B57230978F2B}"/>
          </ac:spMkLst>
        </pc:spChg>
        <pc:spChg chg="add del mod">
          <ac:chgData name="Siegbert Rudolph" userId="2af4d44886c067cc" providerId="LiveId" clId="{C6BCCB6F-3D1A-4410-8055-51E9839771F8}" dt="2023-04-23T12:37:27.134" v="8262"/>
          <ac:spMkLst>
            <pc:docMk/>
            <pc:sldMk cId="2076516018" sldId="1187"/>
            <ac:spMk id="111" creationId="{D7F0B885-5746-1201-7108-A1D7E37358A4}"/>
          </ac:spMkLst>
        </pc:spChg>
        <pc:spChg chg="add del mod">
          <ac:chgData name="Siegbert Rudolph" userId="2af4d44886c067cc" providerId="LiveId" clId="{C6BCCB6F-3D1A-4410-8055-51E9839771F8}" dt="2023-04-23T12:37:27.134" v="8262"/>
          <ac:spMkLst>
            <pc:docMk/>
            <pc:sldMk cId="2076516018" sldId="1187"/>
            <ac:spMk id="112" creationId="{4DE4DF59-81CA-73C6-FD01-7C6D8D73D21A}"/>
          </ac:spMkLst>
        </pc:spChg>
        <pc:spChg chg="add del mod">
          <ac:chgData name="Siegbert Rudolph" userId="2af4d44886c067cc" providerId="LiveId" clId="{C6BCCB6F-3D1A-4410-8055-51E9839771F8}" dt="2023-04-23T12:37:27.134" v="8262"/>
          <ac:spMkLst>
            <pc:docMk/>
            <pc:sldMk cId="2076516018" sldId="1187"/>
            <ac:spMk id="113" creationId="{0CB09169-16B2-3F54-081D-9526EAAD4256}"/>
          </ac:spMkLst>
        </pc:spChg>
        <pc:spChg chg="add del mod">
          <ac:chgData name="Siegbert Rudolph" userId="2af4d44886c067cc" providerId="LiveId" clId="{C6BCCB6F-3D1A-4410-8055-51E9839771F8}" dt="2023-04-23T12:37:27.134" v="8262"/>
          <ac:spMkLst>
            <pc:docMk/>
            <pc:sldMk cId="2076516018" sldId="1187"/>
            <ac:spMk id="114" creationId="{16B25061-BB72-710B-24DE-56C61D9165C4}"/>
          </ac:spMkLst>
        </pc:spChg>
        <pc:spChg chg="add del mod">
          <ac:chgData name="Siegbert Rudolph" userId="2af4d44886c067cc" providerId="LiveId" clId="{C6BCCB6F-3D1A-4410-8055-51E9839771F8}" dt="2023-04-23T12:37:27.134" v="8262"/>
          <ac:spMkLst>
            <pc:docMk/>
            <pc:sldMk cId="2076516018" sldId="1187"/>
            <ac:spMk id="115" creationId="{8C110232-CD38-127F-2737-0B05B4DE6BE6}"/>
          </ac:spMkLst>
        </pc:spChg>
        <pc:spChg chg="add del mod">
          <ac:chgData name="Siegbert Rudolph" userId="2af4d44886c067cc" providerId="LiveId" clId="{C6BCCB6F-3D1A-4410-8055-51E9839771F8}" dt="2023-04-23T12:37:27.134" v="8262"/>
          <ac:spMkLst>
            <pc:docMk/>
            <pc:sldMk cId="2076516018" sldId="1187"/>
            <ac:spMk id="116" creationId="{0A1A07D8-9F36-5944-BE69-720FA3B0A2B0}"/>
          </ac:spMkLst>
        </pc:spChg>
        <pc:spChg chg="add del mod">
          <ac:chgData name="Siegbert Rudolph" userId="2af4d44886c067cc" providerId="LiveId" clId="{C6BCCB6F-3D1A-4410-8055-51E9839771F8}" dt="2023-04-23T12:37:27.134" v="8262"/>
          <ac:spMkLst>
            <pc:docMk/>
            <pc:sldMk cId="2076516018" sldId="1187"/>
            <ac:spMk id="121" creationId="{E67EED2C-C2C1-E172-9812-CAB0FDF94FFA}"/>
          </ac:spMkLst>
        </pc:spChg>
        <pc:spChg chg="add del mod">
          <ac:chgData name="Siegbert Rudolph" userId="2af4d44886c067cc" providerId="LiveId" clId="{C6BCCB6F-3D1A-4410-8055-51E9839771F8}" dt="2023-04-23T12:37:27.134" v="8262"/>
          <ac:spMkLst>
            <pc:docMk/>
            <pc:sldMk cId="2076516018" sldId="1187"/>
            <ac:spMk id="122" creationId="{3D742883-8CE4-7A96-22AC-FEDA88DD33D0}"/>
          </ac:spMkLst>
        </pc:spChg>
        <pc:spChg chg="add del mod">
          <ac:chgData name="Siegbert Rudolph" userId="2af4d44886c067cc" providerId="LiveId" clId="{C6BCCB6F-3D1A-4410-8055-51E9839771F8}" dt="2023-04-23T12:37:27.134" v="8262"/>
          <ac:spMkLst>
            <pc:docMk/>
            <pc:sldMk cId="2076516018" sldId="1187"/>
            <ac:spMk id="123" creationId="{8C3EDF0C-DA95-184B-A424-97C15CAAEB1F}"/>
          </ac:spMkLst>
        </pc:spChg>
        <pc:spChg chg="add del mod">
          <ac:chgData name="Siegbert Rudolph" userId="2af4d44886c067cc" providerId="LiveId" clId="{C6BCCB6F-3D1A-4410-8055-51E9839771F8}" dt="2023-04-23T12:37:27.134" v="8262"/>
          <ac:spMkLst>
            <pc:docMk/>
            <pc:sldMk cId="2076516018" sldId="1187"/>
            <ac:spMk id="124" creationId="{A9A44B15-5AFC-CD75-10E6-2429F1F713D1}"/>
          </ac:spMkLst>
        </pc:spChg>
        <pc:spChg chg="add del mod">
          <ac:chgData name="Siegbert Rudolph" userId="2af4d44886c067cc" providerId="LiveId" clId="{C6BCCB6F-3D1A-4410-8055-51E9839771F8}" dt="2023-04-23T12:37:27.134" v="8262"/>
          <ac:spMkLst>
            <pc:docMk/>
            <pc:sldMk cId="2076516018" sldId="1187"/>
            <ac:spMk id="125" creationId="{E72AFD02-7BE7-0AFD-F8FC-00BA00031AAF}"/>
          </ac:spMkLst>
        </pc:spChg>
        <pc:spChg chg="add del mod">
          <ac:chgData name="Siegbert Rudolph" userId="2af4d44886c067cc" providerId="LiveId" clId="{C6BCCB6F-3D1A-4410-8055-51E9839771F8}" dt="2023-04-23T12:37:27.134" v="8262"/>
          <ac:spMkLst>
            <pc:docMk/>
            <pc:sldMk cId="2076516018" sldId="1187"/>
            <ac:spMk id="126" creationId="{0D13AB97-0881-CDFF-044A-769C61107BD5}"/>
          </ac:spMkLst>
        </pc:spChg>
        <pc:spChg chg="add del mod">
          <ac:chgData name="Siegbert Rudolph" userId="2af4d44886c067cc" providerId="LiveId" clId="{C6BCCB6F-3D1A-4410-8055-51E9839771F8}" dt="2023-04-23T12:37:27.134" v="8262"/>
          <ac:spMkLst>
            <pc:docMk/>
            <pc:sldMk cId="2076516018" sldId="1187"/>
            <ac:spMk id="127" creationId="{1F4EFE60-B0F5-140F-32B1-F9C9E8C0C836}"/>
          </ac:spMkLst>
        </pc:spChg>
        <pc:spChg chg="add del mod">
          <ac:chgData name="Siegbert Rudolph" userId="2af4d44886c067cc" providerId="LiveId" clId="{C6BCCB6F-3D1A-4410-8055-51E9839771F8}" dt="2023-04-23T12:37:27.134" v="8262"/>
          <ac:spMkLst>
            <pc:docMk/>
            <pc:sldMk cId="2076516018" sldId="1187"/>
            <ac:spMk id="128" creationId="{BAE954FC-4545-ECA8-5A84-1444F95EFC78}"/>
          </ac:spMkLst>
        </pc:spChg>
        <pc:spChg chg="add del mod">
          <ac:chgData name="Siegbert Rudolph" userId="2af4d44886c067cc" providerId="LiveId" clId="{C6BCCB6F-3D1A-4410-8055-51E9839771F8}" dt="2023-04-23T12:37:27.134" v="8262"/>
          <ac:spMkLst>
            <pc:docMk/>
            <pc:sldMk cId="2076516018" sldId="1187"/>
            <ac:spMk id="137" creationId="{D5B657FB-E74F-9D15-CBC1-E55E55CAC9FD}"/>
          </ac:spMkLst>
        </pc:spChg>
        <pc:spChg chg="add del mod">
          <ac:chgData name="Siegbert Rudolph" userId="2af4d44886c067cc" providerId="LiveId" clId="{C6BCCB6F-3D1A-4410-8055-51E9839771F8}" dt="2023-04-23T12:37:27.134" v="8262"/>
          <ac:spMkLst>
            <pc:docMk/>
            <pc:sldMk cId="2076516018" sldId="1187"/>
            <ac:spMk id="138" creationId="{DE8FC6DD-1BD7-D1CA-7D44-5F5A0B6C4832}"/>
          </ac:spMkLst>
        </pc:spChg>
        <pc:spChg chg="add del mod">
          <ac:chgData name="Siegbert Rudolph" userId="2af4d44886c067cc" providerId="LiveId" clId="{C6BCCB6F-3D1A-4410-8055-51E9839771F8}" dt="2023-04-23T12:37:27.134" v="8262"/>
          <ac:spMkLst>
            <pc:docMk/>
            <pc:sldMk cId="2076516018" sldId="1187"/>
            <ac:spMk id="139" creationId="{CB140662-F982-23D0-1C4A-60E59CB93870}"/>
          </ac:spMkLst>
        </pc:spChg>
        <pc:spChg chg="add del mod">
          <ac:chgData name="Siegbert Rudolph" userId="2af4d44886c067cc" providerId="LiveId" clId="{C6BCCB6F-3D1A-4410-8055-51E9839771F8}" dt="2023-04-23T12:37:27.134" v="8262"/>
          <ac:spMkLst>
            <pc:docMk/>
            <pc:sldMk cId="2076516018" sldId="1187"/>
            <ac:spMk id="140" creationId="{1008E91B-83E5-BBC8-CE7F-4C589208D14D}"/>
          </ac:spMkLst>
        </pc:spChg>
        <pc:spChg chg="add del mod">
          <ac:chgData name="Siegbert Rudolph" userId="2af4d44886c067cc" providerId="LiveId" clId="{C6BCCB6F-3D1A-4410-8055-51E9839771F8}" dt="2023-04-23T12:37:27.134" v="8262"/>
          <ac:spMkLst>
            <pc:docMk/>
            <pc:sldMk cId="2076516018" sldId="1187"/>
            <ac:spMk id="141" creationId="{EF0E0F0F-BF47-153E-5275-342F61D6A284}"/>
          </ac:spMkLst>
        </pc:spChg>
        <pc:spChg chg="add del mod">
          <ac:chgData name="Siegbert Rudolph" userId="2af4d44886c067cc" providerId="LiveId" clId="{C6BCCB6F-3D1A-4410-8055-51E9839771F8}" dt="2023-04-23T12:37:27.134" v="8262"/>
          <ac:spMkLst>
            <pc:docMk/>
            <pc:sldMk cId="2076516018" sldId="1187"/>
            <ac:spMk id="142" creationId="{1B0B586D-F93A-23D4-FA37-EC110967DDC1}"/>
          </ac:spMkLst>
        </pc:spChg>
        <pc:spChg chg="add del mod">
          <ac:chgData name="Siegbert Rudolph" userId="2af4d44886c067cc" providerId="LiveId" clId="{C6BCCB6F-3D1A-4410-8055-51E9839771F8}" dt="2023-04-23T12:37:27.134" v="8262"/>
          <ac:spMkLst>
            <pc:docMk/>
            <pc:sldMk cId="2076516018" sldId="1187"/>
            <ac:spMk id="143" creationId="{7478A318-A850-8C31-4DB5-2867B2B9353A}"/>
          </ac:spMkLst>
        </pc:spChg>
        <pc:spChg chg="add del mod">
          <ac:chgData name="Siegbert Rudolph" userId="2af4d44886c067cc" providerId="LiveId" clId="{C6BCCB6F-3D1A-4410-8055-51E9839771F8}" dt="2023-04-23T12:37:27.134" v="8262"/>
          <ac:spMkLst>
            <pc:docMk/>
            <pc:sldMk cId="2076516018" sldId="1187"/>
            <ac:spMk id="144" creationId="{6F081BC5-C184-7C7B-CE07-58E9B456B4E4}"/>
          </ac:spMkLst>
        </pc:spChg>
        <pc:spChg chg="add del mod">
          <ac:chgData name="Siegbert Rudolph" userId="2af4d44886c067cc" providerId="LiveId" clId="{C6BCCB6F-3D1A-4410-8055-51E9839771F8}" dt="2023-04-23T12:37:27.134" v="8262"/>
          <ac:spMkLst>
            <pc:docMk/>
            <pc:sldMk cId="2076516018" sldId="1187"/>
            <ac:spMk id="145" creationId="{50D8992A-30E9-57F4-9BA6-39D822F88696}"/>
          </ac:spMkLst>
        </pc:spChg>
        <pc:spChg chg="add del mod">
          <ac:chgData name="Siegbert Rudolph" userId="2af4d44886c067cc" providerId="LiveId" clId="{C6BCCB6F-3D1A-4410-8055-51E9839771F8}" dt="2023-04-23T12:37:27.134" v="8262"/>
          <ac:spMkLst>
            <pc:docMk/>
            <pc:sldMk cId="2076516018" sldId="1187"/>
            <ac:spMk id="146" creationId="{5E918C2A-0EA6-5757-B814-5E3BBFA988C4}"/>
          </ac:spMkLst>
        </pc:spChg>
        <pc:spChg chg="add del mod">
          <ac:chgData name="Siegbert Rudolph" userId="2af4d44886c067cc" providerId="LiveId" clId="{C6BCCB6F-3D1A-4410-8055-51E9839771F8}" dt="2023-04-23T12:37:27.134" v="8262"/>
          <ac:spMkLst>
            <pc:docMk/>
            <pc:sldMk cId="2076516018" sldId="1187"/>
            <ac:spMk id="147" creationId="{373BA8B2-CCAE-3E31-89CE-2CF9195C02B6}"/>
          </ac:spMkLst>
        </pc:spChg>
        <pc:spChg chg="add del mod">
          <ac:chgData name="Siegbert Rudolph" userId="2af4d44886c067cc" providerId="LiveId" clId="{C6BCCB6F-3D1A-4410-8055-51E9839771F8}" dt="2023-04-23T12:37:27.134" v="8262"/>
          <ac:spMkLst>
            <pc:docMk/>
            <pc:sldMk cId="2076516018" sldId="1187"/>
            <ac:spMk id="148" creationId="{5FAFB1A4-6999-E19F-C4A1-B5246895FA6B}"/>
          </ac:spMkLst>
        </pc:spChg>
        <pc:spChg chg="add del mod">
          <ac:chgData name="Siegbert Rudolph" userId="2af4d44886c067cc" providerId="LiveId" clId="{C6BCCB6F-3D1A-4410-8055-51E9839771F8}" dt="2023-04-23T12:37:27.134" v="8262"/>
          <ac:spMkLst>
            <pc:docMk/>
            <pc:sldMk cId="2076516018" sldId="1187"/>
            <ac:spMk id="149" creationId="{B9BCD872-A3CA-5641-FC96-6022B2925924}"/>
          </ac:spMkLst>
        </pc:spChg>
        <pc:spChg chg="add del mod">
          <ac:chgData name="Siegbert Rudolph" userId="2af4d44886c067cc" providerId="LiveId" clId="{C6BCCB6F-3D1A-4410-8055-51E9839771F8}" dt="2023-04-23T12:37:27.134" v="8262"/>
          <ac:spMkLst>
            <pc:docMk/>
            <pc:sldMk cId="2076516018" sldId="1187"/>
            <ac:spMk id="150" creationId="{8CC83C8E-D857-5975-9E7B-74169A8D22CB}"/>
          </ac:spMkLst>
        </pc:spChg>
        <pc:spChg chg="add del mod">
          <ac:chgData name="Siegbert Rudolph" userId="2af4d44886c067cc" providerId="LiveId" clId="{C6BCCB6F-3D1A-4410-8055-51E9839771F8}" dt="2023-04-23T12:37:27.134" v="8262"/>
          <ac:spMkLst>
            <pc:docMk/>
            <pc:sldMk cId="2076516018" sldId="1187"/>
            <ac:spMk id="151" creationId="{F05586A3-AC51-E316-953D-A2D22D0F5DBD}"/>
          </ac:spMkLst>
        </pc:spChg>
        <pc:spChg chg="add del mod">
          <ac:chgData name="Siegbert Rudolph" userId="2af4d44886c067cc" providerId="LiveId" clId="{C6BCCB6F-3D1A-4410-8055-51E9839771F8}" dt="2023-04-23T12:37:27.134" v="8262"/>
          <ac:spMkLst>
            <pc:docMk/>
            <pc:sldMk cId="2076516018" sldId="1187"/>
            <ac:spMk id="152" creationId="{97DF4187-12AC-6ADB-2EB3-D5E9B2FA6B2A}"/>
          </ac:spMkLst>
        </pc:spChg>
        <pc:spChg chg="add del mod">
          <ac:chgData name="Siegbert Rudolph" userId="2af4d44886c067cc" providerId="LiveId" clId="{C6BCCB6F-3D1A-4410-8055-51E9839771F8}" dt="2023-04-23T12:37:27.134" v="8262"/>
          <ac:spMkLst>
            <pc:docMk/>
            <pc:sldMk cId="2076516018" sldId="1187"/>
            <ac:spMk id="153" creationId="{FCAD4146-A05E-898F-96D6-DAE2E669CE90}"/>
          </ac:spMkLst>
        </pc:spChg>
        <pc:spChg chg="add del mod">
          <ac:chgData name="Siegbert Rudolph" userId="2af4d44886c067cc" providerId="LiveId" clId="{C6BCCB6F-3D1A-4410-8055-51E9839771F8}" dt="2023-04-23T12:37:27.134" v="8262"/>
          <ac:spMkLst>
            <pc:docMk/>
            <pc:sldMk cId="2076516018" sldId="1187"/>
            <ac:spMk id="154" creationId="{A119B0B2-D0F3-54A8-A4AC-2F8E1F16AFDD}"/>
          </ac:spMkLst>
        </pc:spChg>
        <pc:spChg chg="add del mod">
          <ac:chgData name="Siegbert Rudolph" userId="2af4d44886c067cc" providerId="LiveId" clId="{C6BCCB6F-3D1A-4410-8055-51E9839771F8}" dt="2023-04-23T12:37:27.134" v="8262"/>
          <ac:spMkLst>
            <pc:docMk/>
            <pc:sldMk cId="2076516018" sldId="1187"/>
            <ac:spMk id="155" creationId="{8A7A2637-A806-19D4-788B-C9AEC0251623}"/>
          </ac:spMkLst>
        </pc:spChg>
        <pc:spChg chg="add del mod">
          <ac:chgData name="Siegbert Rudolph" userId="2af4d44886c067cc" providerId="LiveId" clId="{C6BCCB6F-3D1A-4410-8055-51E9839771F8}" dt="2023-04-23T12:37:27.134" v="8262"/>
          <ac:spMkLst>
            <pc:docMk/>
            <pc:sldMk cId="2076516018" sldId="1187"/>
            <ac:spMk id="156" creationId="{C4BCC433-DDA6-3AA9-C388-E47D481E4DF0}"/>
          </ac:spMkLst>
        </pc:spChg>
        <pc:spChg chg="add del mod">
          <ac:chgData name="Siegbert Rudolph" userId="2af4d44886c067cc" providerId="LiveId" clId="{C6BCCB6F-3D1A-4410-8055-51E9839771F8}" dt="2023-04-23T12:37:27.134" v="8262"/>
          <ac:spMkLst>
            <pc:docMk/>
            <pc:sldMk cId="2076516018" sldId="1187"/>
            <ac:spMk id="157" creationId="{59C7B83F-18CB-E4C2-4734-A0AC3F3F897F}"/>
          </ac:spMkLst>
        </pc:spChg>
        <pc:spChg chg="add del mod">
          <ac:chgData name="Siegbert Rudolph" userId="2af4d44886c067cc" providerId="LiveId" clId="{C6BCCB6F-3D1A-4410-8055-51E9839771F8}" dt="2023-04-23T12:37:27.134" v="8262"/>
          <ac:spMkLst>
            <pc:docMk/>
            <pc:sldMk cId="2076516018" sldId="1187"/>
            <ac:spMk id="158" creationId="{C6FB9DA7-D936-1C87-91A6-A4ABDD6B6C7F}"/>
          </ac:spMkLst>
        </pc:spChg>
        <pc:spChg chg="add del mod">
          <ac:chgData name="Siegbert Rudolph" userId="2af4d44886c067cc" providerId="LiveId" clId="{C6BCCB6F-3D1A-4410-8055-51E9839771F8}" dt="2023-04-23T12:37:27.134" v="8262"/>
          <ac:spMkLst>
            <pc:docMk/>
            <pc:sldMk cId="2076516018" sldId="1187"/>
            <ac:spMk id="159" creationId="{16FD8DF3-73D2-323F-0C7B-5BE7199F9093}"/>
          </ac:spMkLst>
        </pc:spChg>
        <pc:spChg chg="add del mod">
          <ac:chgData name="Siegbert Rudolph" userId="2af4d44886c067cc" providerId="LiveId" clId="{C6BCCB6F-3D1A-4410-8055-51E9839771F8}" dt="2023-04-23T12:46:32.653" v="8392" actId="6549"/>
          <ac:spMkLst>
            <pc:docMk/>
            <pc:sldMk cId="2076516018" sldId="1187"/>
            <ac:spMk id="160" creationId="{B6E85058-B6F2-769C-076C-2C13D4B05247}"/>
          </ac:spMkLst>
        </pc:spChg>
        <pc:spChg chg="add del mod">
          <ac:chgData name="Siegbert Rudolph" userId="2af4d44886c067cc" providerId="LiveId" clId="{C6BCCB6F-3D1A-4410-8055-51E9839771F8}" dt="2023-04-23T12:46:25.176" v="8370" actId="6549"/>
          <ac:spMkLst>
            <pc:docMk/>
            <pc:sldMk cId="2076516018" sldId="1187"/>
            <ac:spMk id="161" creationId="{6F85AA9E-D1DF-E83A-B208-D0755D3431BE}"/>
          </ac:spMkLst>
        </pc:spChg>
        <pc:spChg chg="add del mod">
          <ac:chgData name="Siegbert Rudolph" userId="2af4d44886c067cc" providerId="LiveId" clId="{C6BCCB6F-3D1A-4410-8055-51E9839771F8}" dt="2023-04-23T12:46:29.260" v="8381" actId="6549"/>
          <ac:spMkLst>
            <pc:docMk/>
            <pc:sldMk cId="2076516018" sldId="1187"/>
            <ac:spMk id="162" creationId="{80D4DF9D-0F31-738C-C370-DF2034767381}"/>
          </ac:spMkLst>
        </pc:spChg>
        <pc:spChg chg="add del mod">
          <ac:chgData name="Siegbert Rudolph" userId="2af4d44886c067cc" providerId="LiveId" clId="{C6BCCB6F-3D1A-4410-8055-51E9839771F8}" dt="2023-04-23T12:37:27.134" v="8262"/>
          <ac:spMkLst>
            <pc:docMk/>
            <pc:sldMk cId="2076516018" sldId="1187"/>
            <ac:spMk id="163" creationId="{758ECD7B-2EB4-CCCF-C406-3560407F852F}"/>
          </ac:spMkLst>
        </pc:spChg>
        <pc:spChg chg="add del mod">
          <ac:chgData name="Siegbert Rudolph" userId="2af4d44886c067cc" providerId="LiveId" clId="{C6BCCB6F-3D1A-4410-8055-51E9839771F8}" dt="2023-04-23T12:37:27.134" v="8262"/>
          <ac:spMkLst>
            <pc:docMk/>
            <pc:sldMk cId="2076516018" sldId="1187"/>
            <ac:spMk id="164" creationId="{E64CE443-14B6-77EB-2437-37DEC0424258}"/>
          </ac:spMkLst>
        </pc:spChg>
        <pc:spChg chg="add del mod">
          <ac:chgData name="Siegbert Rudolph" userId="2af4d44886c067cc" providerId="LiveId" clId="{C6BCCB6F-3D1A-4410-8055-51E9839771F8}" dt="2023-04-23T12:37:27.134" v="8262"/>
          <ac:spMkLst>
            <pc:docMk/>
            <pc:sldMk cId="2076516018" sldId="1187"/>
            <ac:spMk id="165" creationId="{C22EF922-788B-2510-C5CD-1183B73F3643}"/>
          </ac:spMkLst>
        </pc:spChg>
        <pc:spChg chg="add del mod">
          <ac:chgData name="Siegbert Rudolph" userId="2af4d44886c067cc" providerId="LiveId" clId="{C6BCCB6F-3D1A-4410-8055-51E9839771F8}" dt="2023-04-23T12:37:27.134" v="8262"/>
          <ac:spMkLst>
            <pc:docMk/>
            <pc:sldMk cId="2076516018" sldId="1187"/>
            <ac:spMk id="166" creationId="{3CFA8A34-B997-4D18-DC62-ADDF1AFE4966}"/>
          </ac:spMkLst>
        </pc:spChg>
        <pc:spChg chg="add del mod">
          <ac:chgData name="Siegbert Rudolph" userId="2af4d44886c067cc" providerId="LiveId" clId="{C6BCCB6F-3D1A-4410-8055-51E9839771F8}" dt="2023-04-23T12:37:27.134" v="8262"/>
          <ac:spMkLst>
            <pc:docMk/>
            <pc:sldMk cId="2076516018" sldId="1187"/>
            <ac:spMk id="167" creationId="{7159E693-B593-AFE6-0F63-B3E1F657DF0A}"/>
          </ac:spMkLst>
        </pc:spChg>
        <pc:spChg chg="add del mod">
          <ac:chgData name="Siegbert Rudolph" userId="2af4d44886c067cc" providerId="LiveId" clId="{C6BCCB6F-3D1A-4410-8055-51E9839771F8}" dt="2023-04-23T12:37:27.134" v="8262"/>
          <ac:spMkLst>
            <pc:docMk/>
            <pc:sldMk cId="2076516018" sldId="1187"/>
            <ac:spMk id="168" creationId="{BD52FA19-FFE4-438B-B0DB-20D99813C890}"/>
          </ac:spMkLst>
        </pc:spChg>
        <pc:spChg chg="add del mod">
          <ac:chgData name="Siegbert Rudolph" userId="2af4d44886c067cc" providerId="LiveId" clId="{C6BCCB6F-3D1A-4410-8055-51E9839771F8}" dt="2023-04-23T12:37:27.134" v="8262"/>
          <ac:spMkLst>
            <pc:docMk/>
            <pc:sldMk cId="2076516018" sldId="1187"/>
            <ac:spMk id="169" creationId="{7EBD76BC-ACF4-D6C7-76FA-FE6068E4EEC9}"/>
          </ac:spMkLst>
        </pc:spChg>
        <pc:spChg chg="add del mod">
          <ac:chgData name="Siegbert Rudolph" userId="2af4d44886c067cc" providerId="LiveId" clId="{C6BCCB6F-3D1A-4410-8055-51E9839771F8}" dt="2023-04-23T12:37:27.134" v="8262"/>
          <ac:spMkLst>
            <pc:docMk/>
            <pc:sldMk cId="2076516018" sldId="1187"/>
            <ac:spMk id="170" creationId="{4221C1F1-84C1-0612-4E4C-3CE3EF8B6957}"/>
          </ac:spMkLst>
        </pc:spChg>
        <pc:spChg chg="add del mod">
          <ac:chgData name="Siegbert Rudolph" userId="2af4d44886c067cc" providerId="LiveId" clId="{C6BCCB6F-3D1A-4410-8055-51E9839771F8}" dt="2023-04-23T12:37:27.134" v="8262"/>
          <ac:spMkLst>
            <pc:docMk/>
            <pc:sldMk cId="2076516018" sldId="1187"/>
            <ac:spMk id="171" creationId="{5D2C7CDA-163E-7B71-7926-2C3A2DC13474}"/>
          </ac:spMkLst>
        </pc:spChg>
        <pc:spChg chg="add del mod">
          <ac:chgData name="Siegbert Rudolph" userId="2af4d44886c067cc" providerId="LiveId" clId="{C6BCCB6F-3D1A-4410-8055-51E9839771F8}" dt="2023-04-23T12:37:27.134" v="8262"/>
          <ac:spMkLst>
            <pc:docMk/>
            <pc:sldMk cId="2076516018" sldId="1187"/>
            <ac:spMk id="172" creationId="{9280DF65-AECC-8345-1160-BBE02BC487B4}"/>
          </ac:spMkLst>
        </pc:spChg>
        <pc:spChg chg="add del mod">
          <ac:chgData name="Siegbert Rudolph" userId="2af4d44886c067cc" providerId="LiveId" clId="{C6BCCB6F-3D1A-4410-8055-51E9839771F8}" dt="2023-04-23T12:37:27.134" v="8262"/>
          <ac:spMkLst>
            <pc:docMk/>
            <pc:sldMk cId="2076516018" sldId="1187"/>
            <ac:spMk id="173" creationId="{93E7595E-2E61-A865-EBA1-53A3DEAA00DC}"/>
          </ac:spMkLst>
        </pc:spChg>
        <pc:spChg chg="add del mod">
          <ac:chgData name="Siegbert Rudolph" userId="2af4d44886c067cc" providerId="LiveId" clId="{C6BCCB6F-3D1A-4410-8055-51E9839771F8}" dt="2023-04-23T12:37:27.134" v="8262"/>
          <ac:spMkLst>
            <pc:docMk/>
            <pc:sldMk cId="2076516018" sldId="1187"/>
            <ac:spMk id="174" creationId="{C84F922C-AC65-F108-7A2F-878389F61857}"/>
          </ac:spMkLst>
        </pc:spChg>
        <pc:spChg chg="add del mod">
          <ac:chgData name="Siegbert Rudolph" userId="2af4d44886c067cc" providerId="LiveId" clId="{C6BCCB6F-3D1A-4410-8055-51E9839771F8}" dt="2023-04-23T12:37:27.134" v="8262"/>
          <ac:spMkLst>
            <pc:docMk/>
            <pc:sldMk cId="2076516018" sldId="1187"/>
            <ac:spMk id="177" creationId="{2736A7EE-42D7-836F-814D-FA54B6B147FB}"/>
          </ac:spMkLst>
        </pc:spChg>
        <pc:spChg chg="add del mod">
          <ac:chgData name="Siegbert Rudolph" userId="2af4d44886c067cc" providerId="LiveId" clId="{C6BCCB6F-3D1A-4410-8055-51E9839771F8}" dt="2023-04-23T12:37:27.134" v="8262"/>
          <ac:spMkLst>
            <pc:docMk/>
            <pc:sldMk cId="2076516018" sldId="1187"/>
            <ac:spMk id="178" creationId="{D1E24D1D-E256-1E2B-42EC-71BCFE905C9E}"/>
          </ac:spMkLst>
        </pc:spChg>
        <pc:spChg chg="add del mod">
          <ac:chgData name="Siegbert Rudolph" userId="2af4d44886c067cc" providerId="LiveId" clId="{C6BCCB6F-3D1A-4410-8055-51E9839771F8}" dt="2023-04-23T12:37:27.134" v="8262"/>
          <ac:spMkLst>
            <pc:docMk/>
            <pc:sldMk cId="2076516018" sldId="1187"/>
            <ac:spMk id="180" creationId="{BBBE6433-27DC-1B33-E261-3AE991C5865C}"/>
          </ac:spMkLst>
        </pc:spChg>
        <pc:spChg chg="add del mod">
          <ac:chgData name="Siegbert Rudolph" userId="2af4d44886c067cc" providerId="LiveId" clId="{C6BCCB6F-3D1A-4410-8055-51E9839771F8}" dt="2023-04-23T12:37:27.134" v="8262"/>
          <ac:spMkLst>
            <pc:docMk/>
            <pc:sldMk cId="2076516018" sldId="1187"/>
            <ac:spMk id="181" creationId="{97A72ABF-2960-4CD8-AE74-BBD494067339}"/>
          </ac:spMkLst>
        </pc:spChg>
        <pc:picChg chg="add del">
          <ac:chgData name="Siegbert Rudolph" userId="2af4d44886c067cc" providerId="LiveId" clId="{C6BCCB6F-3D1A-4410-8055-51E9839771F8}" dt="2023-04-23T12:37:12.831" v="8259" actId="478"/>
          <ac:picMkLst>
            <pc:docMk/>
            <pc:sldMk cId="2076516018" sldId="1187"/>
            <ac:picMk id="5" creationId="{602E9E5F-15AE-8BB0-B1A0-07E6C4DBD0CC}"/>
          </ac:picMkLst>
        </pc:picChg>
        <pc:picChg chg="add del mod">
          <ac:chgData name="Siegbert Rudolph" userId="2af4d44886c067cc" providerId="LiveId" clId="{C6BCCB6F-3D1A-4410-8055-51E9839771F8}" dt="2023-04-24T05:55:38.461" v="8775" actId="478"/>
          <ac:picMkLst>
            <pc:docMk/>
            <pc:sldMk cId="2076516018" sldId="1187"/>
            <ac:picMk id="19" creationId="{AA145611-7713-31EB-D48C-60933588BB3C}"/>
          </ac:picMkLst>
        </pc:picChg>
        <pc:picChg chg="add del mod">
          <ac:chgData name="Siegbert Rudolph" userId="2af4d44886c067cc" providerId="LiveId" clId="{C6BCCB6F-3D1A-4410-8055-51E9839771F8}" dt="2023-04-24T05:54:52.370" v="8772" actId="478"/>
          <ac:picMkLst>
            <pc:docMk/>
            <pc:sldMk cId="2076516018" sldId="1187"/>
            <ac:picMk id="49" creationId="{29EA100A-F487-6E2A-AB32-E9ED664F051F}"/>
          </ac:picMkLst>
        </pc:picChg>
        <pc:picChg chg="add del mod">
          <ac:chgData name="Siegbert Rudolph" userId="2af4d44886c067cc" providerId="LiveId" clId="{C6BCCB6F-3D1A-4410-8055-51E9839771F8}" dt="2023-04-24T05:55:05.287" v="8773" actId="478"/>
          <ac:picMkLst>
            <pc:docMk/>
            <pc:sldMk cId="2076516018" sldId="1187"/>
            <ac:picMk id="50" creationId="{ABDE2EF2-6B85-E09A-00C2-B38AC69BDB91}"/>
          </ac:picMkLst>
        </pc:picChg>
      </pc:sldChg>
      <pc:sldChg chg="addSp delSp modSp mod modAnim">
        <pc:chgData name="Siegbert Rudolph" userId="2af4d44886c067cc" providerId="LiveId" clId="{C6BCCB6F-3D1A-4410-8055-51E9839771F8}" dt="2023-04-24T06:08:38.432" v="8827" actId="404"/>
        <pc:sldMkLst>
          <pc:docMk/>
          <pc:sldMk cId="2323736669" sldId="1188"/>
        </pc:sldMkLst>
        <pc:spChg chg="add del mod">
          <ac:chgData name="Siegbert Rudolph" userId="2af4d44886c067cc" providerId="LiveId" clId="{C6BCCB6F-3D1A-4410-8055-51E9839771F8}" dt="2023-04-24T05:56:47.262" v="8781" actId="478"/>
          <ac:spMkLst>
            <pc:docMk/>
            <pc:sldMk cId="2323736669" sldId="1188"/>
            <ac:spMk id="5" creationId="{9C3CF995-A9C3-494C-9F47-1B1A59AB9759}"/>
          </ac:spMkLst>
        </pc:spChg>
        <pc:spChg chg="add del mod">
          <ac:chgData name="Siegbert Rudolph" userId="2af4d44886c067cc" providerId="LiveId" clId="{C6BCCB6F-3D1A-4410-8055-51E9839771F8}" dt="2023-04-24T05:56:47.262" v="8781" actId="478"/>
          <ac:spMkLst>
            <pc:docMk/>
            <pc:sldMk cId="2323736669" sldId="1188"/>
            <ac:spMk id="6" creationId="{551955A9-6CFC-7916-91CC-BC5FAED371AF}"/>
          </ac:spMkLst>
        </pc:spChg>
        <pc:spChg chg="del">
          <ac:chgData name="Siegbert Rudolph" userId="2af4d44886c067cc" providerId="LiveId" clId="{C6BCCB6F-3D1A-4410-8055-51E9839771F8}" dt="2023-04-24T05:56:47.262" v="8781" actId="478"/>
          <ac:spMkLst>
            <pc:docMk/>
            <pc:sldMk cId="2323736669" sldId="1188"/>
            <ac:spMk id="7" creationId="{878AA3EE-BC56-0247-AFB3-222135DAA899}"/>
          </ac:spMkLst>
        </pc:spChg>
        <pc:spChg chg="del">
          <ac:chgData name="Siegbert Rudolph" userId="2af4d44886c067cc" providerId="LiveId" clId="{C6BCCB6F-3D1A-4410-8055-51E9839771F8}" dt="2023-04-24T05:56:47.262" v="8781" actId="478"/>
          <ac:spMkLst>
            <pc:docMk/>
            <pc:sldMk cId="2323736669" sldId="1188"/>
            <ac:spMk id="9" creationId="{9D8FCB86-BDE1-81F8-84C3-3CBD8C492F56}"/>
          </ac:spMkLst>
        </pc:spChg>
        <pc:spChg chg="add mod">
          <ac:chgData name="Siegbert Rudolph" userId="2af4d44886c067cc" providerId="LiveId" clId="{C6BCCB6F-3D1A-4410-8055-51E9839771F8}" dt="2023-04-24T05:57:00.058" v="8782"/>
          <ac:spMkLst>
            <pc:docMk/>
            <pc:sldMk cId="2323736669" sldId="1188"/>
            <ac:spMk id="10" creationId="{6CA4EAA1-B394-A863-9DE2-E40CAACECA5C}"/>
          </ac:spMkLst>
        </pc:spChg>
        <pc:spChg chg="add mod">
          <ac:chgData name="Siegbert Rudolph" userId="2af4d44886c067cc" providerId="LiveId" clId="{C6BCCB6F-3D1A-4410-8055-51E9839771F8}" dt="2023-04-23T12:38:14.006" v="8269"/>
          <ac:spMkLst>
            <pc:docMk/>
            <pc:sldMk cId="2323736669" sldId="1188"/>
            <ac:spMk id="11" creationId="{97CFF8B6-C381-810D-5964-3E3A8E4470AF}"/>
          </ac:spMkLst>
        </pc:spChg>
        <pc:spChg chg="add mod">
          <ac:chgData name="Siegbert Rudolph" userId="2af4d44886c067cc" providerId="LiveId" clId="{C6BCCB6F-3D1A-4410-8055-51E9839771F8}" dt="2023-04-23T12:38:14.006" v="8269"/>
          <ac:spMkLst>
            <pc:docMk/>
            <pc:sldMk cId="2323736669" sldId="1188"/>
            <ac:spMk id="12" creationId="{0A4A8AD7-24AC-4C53-1296-C30E8C28DE9A}"/>
          </ac:spMkLst>
        </pc:spChg>
        <pc:spChg chg="add mod">
          <ac:chgData name="Siegbert Rudolph" userId="2af4d44886c067cc" providerId="LiveId" clId="{C6BCCB6F-3D1A-4410-8055-51E9839771F8}" dt="2023-04-23T12:38:14.006" v="8269"/>
          <ac:spMkLst>
            <pc:docMk/>
            <pc:sldMk cId="2323736669" sldId="1188"/>
            <ac:spMk id="13" creationId="{14ED1F5D-C266-6448-16A1-0BAB0DBDE0B3}"/>
          </ac:spMkLst>
        </pc:spChg>
        <pc:spChg chg="add mod">
          <ac:chgData name="Siegbert Rudolph" userId="2af4d44886c067cc" providerId="LiveId" clId="{C6BCCB6F-3D1A-4410-8055-51E9839771F8}" dt="2023-04-23T12:38:14.006" v="8269"/>
          <ac:spMkLst>
            <pc:docMk/>
            <pc:sldMk cId="2323736669" sldId="1188"/>
            <ac:spMk id="14" creationId="{7A985C74-F4E0-C7AB-AE9B-4B9E44AF5483}"/>
          </ac:spMkLst>
        </pc:spChg>
        <pc:spChg chg="add mod">
          <ac:chgData name="Siegbert Rudolph" userId="2af4d44886c067cc" providerId="LiveId" clId="{C6BCCB6F-3D1A-4410-8055-51E9839771F8}" dt="2023-04-23T12:38:14.006" v="8269"/>
          <ac:spMkLst>
            <pc:docMk/>
            <pc:sldMk cId="2323736669" sldId="1188"/>
            <ac:spMk id="15" creationId="{1E38F9C5-841B-48D0-6879-6A48FE59CCFA}"/>
          </ac:spMkLst>
        </pc:spChg>
        <pc:spChg chg="add mod">
          <ac:chgData name="Siegbert Rudolph" userId="2af4d44886c067cc" providerId="LiveId" clId="{C6BCCB6F-3D1A-4410-8055-51E9839771F8}" dt="2023-04-23T12:38:14.006" v="8269"/>
          <ac:spMkLst>
            <pc:docMk/>
            <pc:sldMk cId="2323736669" sldId="1188"/>
            <ac:spMk id="16" creationId="{9311895A-72CB-46C0-A325-BCBEC2732E39}"/>
          </ac:spMkLst>
        </pc:spChg>
        <pc:spChg chg="add mod">
          <ac:chgData name="Siegbert Rudolph" userId="2af4d44886c067cc" providerId="LiveId" clId="{C6BCCB6F-3D1A-4410-8055-51E9839771F8}" dt="2023-04-23T12:38:14.006" v="8269"/>
          <ac:spMkLst>
            <pc:docMk/>
            <pc:sldMk cId="2323736669" sldId="1188"/>
            <ac:spMk id="17" creationId="{CFD21925-C59E-687F-3EA4-E93D97B38414}"/>
          </ac:spMkLst>
        </pc:spChg>
        <pc:spChg chg="del">
          <ac:chgData name="Siegbert Rudolph" userId="2af4d44886c067cc" providerId="LiveId" clId="{C6BCCB6F-3D1A-4410-8055-51E9839771F8}" dt="2023-04-24T05:56:47.262" v="8781" actId="478"/>
          <ac:spMkLst>
            <pc:docMk/>
            <pc:sldMk cId="2323736669" sldId="1188"/>
            <ac:spMk id="18" creationId="{82AC0D35-E28A-22F2-44D6-A0131A46BF3E}"/>
          </ac:spMkLst>
        </pc:spChg>
        <pc:spChg chg="add mod">
          <ac:chgData name="Siegbert Rudolph" userId="2af4d44886c067cc" providerId="LiveId" clId="{C6BCCB6F-3D1A-4410-8055-51E9839771F8}" dt="2023-04-23T12:38:14.006" v="8269"/>
          <ac:spMkLst>
            <pc:docMk/>
            <pc:sldMk cId="2323736669" sldId="1188"/>
            <ac:spMk id="19" creationId="{79C47B4A-86C4-5EA1-FAEB-A5592C341F77}"/>
          </ac:spMkLst>
        </pc:spChg>
        <pc:spChg chg="add mod">
          <ac:chgData name="Siegbert Rudolph" userId="2af4d44886c067cc" providerId="LiveId" clId="{C6BCCB6F-3D1A-4410-8055-51E9839771F8}" dt="2023-04-23T12:38:14.006" v="8269"/>
          <ac:spMkLst>
            <pc:docMk/>
            <pc:sldMk cId="2323736669" sldId="1188"/>
            <ac:spMk id="20" creationId="{4AD21D10-7EDE-EEEB-96D8-C4A8DD94FA3D}"/>
          </ac:spMkLst>
        </pc:spChg>
        <pc:spChg chg="add mod">
          <ac:chgData name="Siegbert Rudolph" userId="2af4d44886c067cc" providerId="LiveId" clId="{C6BCCB6F-3D1A-4410-8055-51E9839771F8}" dt="2023-04-23T12:38:14.006" v="8269"/>
          <ac:spMkLst>
            <pc:docMk/>
            <pc:sldMk cId="2323736669" sldId="1188"/>
            <ac:spMk id="21" creationId="{E386EB85-294F-ADA2-EB1C-21406126E631}"/>
          </ac:spMkLst>
        </pc:spChg>
        <pc:spChg chg="add mod">
          <ac:chgData name="Siegbert Rudolph" userId="2af4d44886c067cc" providerId="LiveId" clId="{C6BCCB6F-3D1A-4410-8055-51E9839771F8}" dt="2023-04-23T12:38:14.006" v="8269"/>
          <ac:spMkLst>
            <pc:docMk/>
            <pc:sldMk cId="2323736669" sldId="1188"/>
            <ac:spMk id="22" creationId="{92276F1D-05FD-938D-514E-B25CA8861493}"/>
          </ac:spMkLst>
        </pc:spChg>
        <pc:spChg chg="add mod">
          <ac:chgData name="Siegbert Rudolph" userId="2af4d44886c067cc" providerId="LiveId" clId="{C6BCCB6F-3D1A-4410-8055-51E9839771F8}" dt="2023-04-23T12:38:14.006" v="8269"/>
          <ac:spMkLst>
            <pc:docMk/>
            <pc:sldMk cId="2323736669" sldId="1188"/>
            <ac:spMk id="23" creationId="{8DB37E82-21DD-33C8-BD72-F50A88D499EC}"/>
          </ac:spMkLst>
        </pc:spChg>
        <pc:spChg chg="add mod">
          <ac:chgData name="Siegbert Rudolph" userId="2af4d44886c067cc" providerId="LiveId" clId="{C6BCCB6F-3D1A-4410-8055-51E9839771F8}" dt="2023-04-23T12:38:14.006" v="8269"/>
          <ac:spMkLst>
            <pc:docMk/>
            <pc:sldMk cId="2323736669" sldId="1188"/>
            <ac:spMk id="24" creationId="{AE08B639-5E09-0D99-C7FD-6C13A70808FE}"/>
          </ac:spMkLst>
        </pc:spChg>
        <pc:spChg chg="add mod">
          <ac:chgData name="Siegbert Rudolph" userId="2af4d44886c067cc" providerId="LiveId" clId="{C6BCCB6F-3D1A-4410-8055-51E9839771F8}" dt="2023-04-23T12:38:14.006" v="8269"/>
          <ac:spMkLst>
            <pc:docMk/>
            <pc:sldMk cId="2323736669" sldId="1188"/>
            <ac:spMk id="25" creationId="{50D9CCEF-09DC-7E98-45EC-46B7818DDC2E}"/>
          </ac:spMkLst>
        </pc:spChg>
        <pc:spChg chg="add mod">
          <ac:chgData name="Siegbert Rudolph" userId="2af4d44886c067cc" providerId="LiveId" clId="{C6BCCB6F-3D1A-4410-8055-51E9839771F8}" dt="2023-04-23T12:38:14.006" v="8269"/>
          <ac:spMkLst>
            <pc:docMk/>
            <pc:sldMk cId="2323736669" sldId="1188"/>
            <ac:spMk id="26" creationId="{75F12248-5F05-D05A-B5ED-EE3CE257E12F}"/>
          </ac:spMkLst>
        </pc:spChg>
        <pc:spChg chg="add mod">
          <ac:chgData name="Siegbert Rudolph" userId="2af4d44886c067cc" providerId="LiveId" clId="{C6BCCB6F-3D1A-4410-8055-51E9839771F8}" dt="2023-04-23T12:38:14.006" v="8269"/>
          <ac:spMkLst>
            <pc:docMk/>
            <pc:sldMk cId="2323736669" sldId="1188"/>
            <ac:spMk id="27" creationId="{78EEAD5E-A9B6-21B9-30DB-4F42456FEF00}"/>
          </ac:spMkLst>
        </pc:spChg>
        <pc:spChg chg="add mod">
          <ac:chgData name="Siegbert Rudolph" userId="2af4d44886c067cc" providerId="LiveId" clId="{C6BCCB6F-3D1A-4410-8055-51E9839771F8}" dt="2023-04-23T12:38:14.006" v="8269"/>
          <ac:spMkLst>
            <pc:docMk/>
            <pc:sldMk cId="2323736669" sldId="1188"/>
            <ac:spMk id="28" creationId="{9E498FCD-2467-1214-6460-94A8004A0609}"/>
          </ac:spMkLst>
        </pc:spChg>
        <pc:spChg chg="add mod">
          <ac:chgData name="Siegbert Rudolph" userId="2af4d44886c067cc" providerId="LiveId" clId="{C6BCCB6F-3D1A-4410-8055-51E9839771F8}" dt="2023-04-23T12:38:14.006" v="8269"/>
          <ac:spMkLst>
            <pc:docMk/>
            <pc:sldMk cId="2323736669" sldId="1188"/>
            <ac:spMk id="29" creationId="{7AE4C451-DD21-1616-4F1B-46A9613304EB}"/>
          </ac:spMkLst>
        </pc:spChg>
        <pc:spChg chg="add mod">
          <ac:chgData name="Siegbert Rudolph" userId="2af4d44886c067cc" providerId="LiveId" clId="{C6BCCB6F-3D1A-4410-8055-51E9839771F8}" dt="2023-04-23T12:38:14.006" v="8269"/>
          <ac:spMkLst>
            <pc:docMk/>
            <pc:sldMk cId="2323736669" sldId="1188"/>
            <ac:spMk id="30" creationId="{674AB458-27B3-69A2-36E5-FEFE7186B4E6}"/>
          </ac:spMkLst>
        </pc:spChg>
        <pc:spChg chg="add mod">
          <ac:chgData name="Siegbert Rudolph" userId="2af4d44886c067cc" providerId="LiveId" clId="{C6BCCB6F-3D1A-4410-8055-51E9839771F8}" dt="2023-04-23T12:38:14.006" v="8269"/>
          <ac:spMkLst>
            <pc:docMk/>
            <pc:sldMk cId="2323736669" sldId="1188"/>
            <ac:spMk id="31" creationId="{2C0CB87B-D543-A128-0133-953623233E47}"/>
          </ac:spMkLst>
        </pc:spChg>
        <pc:spChg chg="add mod">
          <ac:chgData name="Siegbert Rudolph" userId="2af4d44886c067cc" providerId="LiveId" clId="{C6BCCB6F-3D1A-4410-8055-51E9839771F8}" dt="2023-04-23T12:38:14.006" v="8269"/>
          <ac:spMkLst>
            <pc:docMk/>
            <pc:sldMk cId="2323736669" sldId="1188"/>
            <ac:spMk id="32" creationId="{B9A614EC-D076-EE67-20A4-ED7AA1CD52C2}"/>
          </ac:spMkLst>
        </pc:spChg>
        <pc:spChg chg="del">
          <ac:chgData name="Siegbert Rudolph" userId="2af4d44886c067cc" providerId="LiveId" clId="{C6BCCB6F-3D1A-4410-8055-51E9839771F8}" dt="2023-04-24T05:56:47.262" v="8781" actId="478"/>
          <ac:spMkLst>
            <pc:docMk/>
            <pc:sldMk cId="2323736669" sldId="1188"/>
            <ac:spMk id="33" creationId="{79E195BE-D8AA-D7A1-4DC1-59E3AA105DB3}"/>
          </ac:spMkLst>
        </pc:spChg>
        <pc:spChg chg="add mod">
          <ac:chgData name="Siegbert Rudolph" userId="2af4d44886c067cc" providerId="LiveId" clId="{C6BCCB6F-3D1A-4410-8055-51E9839771F8}" dt="2023-04-23T12:38:14.006" v="8269"/>
          <ac:spMkLst>
            <pc:docMk/>
            <pc:sldMk cId="2323736669" sldId="1188"/>
            <ac:spMk id="35" creationId="{8D179157-2D92-09E4-0571-86A2857EBBE8}"/>
          </ac:spMkLst>
        </pc:spChg>
        <pc:spChg chg="add mod">
          <ac:chgData name="Siegbert Rudolph" userId="2af4d44886c067cc" providerId="LiveId" clId="{C6BCCB6F-3D1A-4410-8055-51E9839771F8}" dt="2023-04-23T12:38:14.006" v="8269"/>
          <ac:spMkLst>
            <pc:docMk/>
            <pc:sldMk cId="2323736669" sldId="1188"/>
            <ac:spMk id="36" creationId="{9881BECE-B0B1-BF96-D353-37099D2FFBB5}"/>
          </ac:spMkLst>
        </pc:spChg>
        <pc:spChg chg="add mod">
          <ac:chgData name="Siegbert Rudolph" userId="2af4d44886c067cc" providerId="LiveId" clId="{C6BCCB6F-3D1A-4410-8055-51E9839771F8}" dt="2023-04-23T12:38:14.006" v="8269"/>
          <ac:spMkLst>
            <pc:docMk/>
            <pc:sldMk cId="2323736669" sldId="1188"/>
            <ac:spMk id="37" creationId="{5DDE98AD-1D67-EA9A-05A7-9C7CFDE69748}"/>
          </ac:spMkLst>
        </pc:spChg>
        <pc:spChg chg="add mod">
          <ac:chgData name="Siegbert Rudolph" userId="2af4d44886c067cc" providerId="LiveId" clId="{C6BCCB6F-3D1A-4410-8055-51E9839771F8}" dt="2023-04-23T12:38:14.006" v="8269"/>
          <ac:spMkLst>
            <pc:docMk/>
            <pc:sldMk cId="2323736669" sldId="1188"/>
            <ac:spMk id="38" creationId="{0462CB52-A0FB-82B1-7A05-E9B74F93D254}"/>
          </ac:spMkLst>
        </pc:spChg>
        <pc:spChg chg="add mod">
          <ac:chgData name="Siegbert Rudolph" userId="2af4d44886c067cc" providerId="LiveId" clId="{C6BCCB6F-3D1A-4410-8055-51E9839771F8}" dt="2023-04-23T12:38:14.006" v="8269"/>
          <ac:spMkLst>
            <pc:docMk/>
            <pc:sldMk cId="2323736669" sldId="1188"/>
            <ac:spMk id="39" creationId="{7B7190B7-5700-A16E-9876-55319E9DDA73}"/>
          </ac:spMkLst>
        </pc:spChg>
        <pc:spChg chg="add del mod">
          <ac:chgData name="Siegbert Rudolph" userId="2af4d44886c067cc" providerId="LiveId" clId="{C6BCCB6F-3D1A-4410-8055-51E9839771F8}" dt="2023-04-24T05:56:47.262" v="8781" actId="478"/>
          <ac:spMkLst>
            <pc:docMk/>
            <pc:sldMk cId="2323736669" sldId="1188"/>
            <ac:spMk id="41" creationId="{C9441498-5AB7-DB67-EF69-62970F741CC5}"/>
          </ac:spMkLst>
        </pc:spChg>
        <pc:spChg chg="add del mod">
          <ac:chgData name="Siegbert Rudolph" userId="2af4d44886c067cc" providerId="LiveId" clId="{C6BCCB6F-3D1A-4410-8055-51E9839771F8}" dt="2023-04-24T05:56:47.262" v="8781" actId="478"/>
          <ac:spMkLst>
            <pc:docMk/>
            <pc:sldMk cId="2323736669" sldId="1188"/>
            <ac:spMk id="46" creationId="{B5005AE6-63F5-5AF0-F36F-4EE94BB3428F}"/>
          </ac:spMkLst>
        </pc:spChg>
        <pc:spChg chg="add mod">
          <ac:chgData name="Siegbert Rudolph" userId="2af4d44886c067cc" providerId="LiveId" clId="{C6BCCB6F-3D1A-4410-8055-51E9839771F8}" dt="2023-04-23T12:38:14.006" v="8269"/>
          <ac:spMkLst>
            <pc:docMk/>
            <pc:sldMk cId="2323736669" sldId="1188"/>
            <ac:spMk id="47" creationId="{D582E6F8-B303-609E-4C4F-0C63505C6685}"/>
          </ac:spMkLst>
        </pc:spChg>
        <pc:spChg chg="add mod">
          <ac:chgData name="Siegbert Rudolph" userId="2af4d44886c067cc" providerId="LiveId" clId="{C6BCCB6F-3D1A-4410-8055-51E9839771F8}" dt="2023-04-23T12:38:14.006" v="8269"/>
          <ac:spMkLst>
            <pc:docMk/>
            <pc:sldMk cId="2323736669" sldId="1188"/>
            <ac:spMk id="48" creationId="{1C675BF1-80FE-9B66-ED34-C82614CDD51D}"/>
          </ac:spMkLst>
        </pc:spChg>
        <pc:spChg chg="add mod">
          <ac:chgData name="Siegbert Rudolph" userId="2af4d44886c067cc" providerId="LiveId" clId="{C6BCCB6F-3D1A-4410-8055-51E9839771F8}" dt="2023-04-23T12:38:14.006" v="8269"/>
          <ac:spMkLst>
            <pc:docMk/>
            <pc:sldMk cId="2323736669" sldId="1188"/>
            <ac:spMk id="49" creationId="{2A15EBF4-DF60-76F7-EF9B-7F07D1F479CA}"/>
          </ac:spMkLst>
        </pc:spChg>
        <pc:spChg chg="add mod">
          <ac:chgData name="Siegbert Rudolph" userId="2af4d44886c067cc" providerId="LiveId" clId="{C6BCCB6F-3D1A-4410-8055-51E9839771F8}" dt="2023-04-23T12:38:14.006" v="8269"/>
          <ac:spMkLst>
            <pc:docMk/>
            <pc:sldMk cId="2323736669" sldId="1188"/>
            <ac:spMk id="50" creationId="{A450055E-8C70-2F97-36D7-C8A72FD5B66C}"/>
          </ac:spMkLst>
        </pc:spChg>
        <pc:spChg chg="add mod">
          <ac:chgData name="Siegbert Rudolph" userId="2af4d44886c067cc" providerId="LiveId" clId="{C6BCCB6F-3D1A-4410-8055-51E9839771F8}" dt="2023-04-23T12:38:14.006" v="8269"/>
          <ac:spMkLst>
            <pc:docMk/>
            <pc:sldMk cId="2323736669" sldId="1188"/>
            <ac:spMk id="51" creationId="{545B1512-7277-4A9E-A764-850D201EED39}"/>
          </ac:spMkLst>
        </pc:spChg>
        <pc:spChg chg="add mod">
          <ac:chgData name="Siegbert Rudolph" userId="2af4d44886c067cc" providerId="LiveId" clId="{C6BCCB6F-3D1A-4410-8055-51E9839771F8}" dt="2023-04-23T12:38:14.006" v="8269"/>
          <ac:spMkLst>
            <pc:docMk/>
            <pc:sldMk cId="2323736669" sldId="1188"/>
            <ac:spMk id="52" creationId="{668B53E0-8657-E463-DF04-A0EA992418A8}"/>
          </ac:spMkLst>
        </pc:spChg>
        <pc:spChg chg="add mod">
          <ac:chgData name="Siegbert Rudolph" userId="2af4d44886c067cc" providerId="LiveId" clId="{C6BCCB6F-3D1A-4410-8055-51E9839771F8}" dt="2023-04-23T12:38:14.006" v="8269"/>
          <ac:spMkLst>
            <pc:docMk/>
            <pc:sldMk cId="2323736669" sldId="1188"/>
            <ac:spMk id="53" creationId="{8F0E7BE7-B3EE-D926-D849-F3DF57C9EB84}"/>
          </ac:spMkLst>
        </pc:spChg>
        <pc:spChg chg="add mod">
          <ac:chgData name="Siegbert Rudolph" userId="2af4d44886c067cc" providerId="LiveId" clId="{C6BCCB6F-3D1A-4410-8055-51E9839771F8}" dt="2023-04-23T12:38:14.006" v="8269"/>
          <ac:spMkLst>
            <pc:docMk/>
            <pc:sldMk cId="2323736669" sldId="1188"/>
            <ac:spMk id="54" creationId="{7214A13B-9C7D-9295-EE3D-4E09AE795740}"/>
          </ac:spMkLst>
        </pc:spChg>
        <pc:spChg chg="add del mod">
          <ac:chgData name="Siegbert Rudolph" userId="2af4d44886c067cc" providerId="LiveId" clId="{C6BCCB6F-3D1A-4410-8055-51E9839771F8}" dt="2023-04-24T05:56:47.262" v="8781" actId="478"/>
          <ac:spMkLst>
            <pc:docMk/>
            <pc:sldMk cId="2323736669" sldId="1188"/>
            <ac:spMk id="55" creationId="{6D0406B8-92E6-2BAE-5D7B-32BD73659DCA}"/>
          </ac:spMkLst>
        </pc:spChg>
        <pc:spChg chg="add del mod">
          <ac:chgData name="Siegbert Rudolph" userId="2af4d44886c067cc" providerId="LiveId" clId="{C6BCCB6F-3D1A-4410-8055-51E9839771F8}" dt="2023-04-24T05:56:47.262" v="8781" actId="478"/>
          <ac:spMkLst>
            <pc:docMk/>
            <pc:sldMk cId="2323736669" sldId="1188"/>
            <ac:spMk id="56" creationId="{C676FA87-B64A-D0CA-E957-F818C734813D}"/>
          </ac:spMkLst>
        </pc:spChg>
        <pc:spChg chg="add del mod">
          <ac:chgData name="Siegbert Rudolph" userId="2af4d44886c067cc" providerId="LiveId" clId="{C6BCCB6F-3D1A-4410-8055-51E9839771F8}" dt="2023-04-24T05:56:47.262" v="8781" actId="478"/>
          <ac:spMkLst>
            <pc:docMk/>
            <pc:sldMk cId="2323736669" sldId="1188"/>
            <ac:spMk id="57" creationId="{54D98EFE-05A2-BCFB-8313-FCB699337946}"/>
          </ac:spMkLst>
        </pc:spChg>
        <pc:spChg chg="add del mod">
          <ac:chgData name="Siegbert Rudolph" userId="2af4d44886c067cc" providerId="LiveId" clId="{C6BCCB6F-3D1A-4410-8055-51E9839771F8}" dt="2023-04-24T05:56:47.262" v="8781" actId="478"/>
          <ac:spMkLst>
            <pc:docMk/>
            <pc:sldMk cId="2323736669" sldId="1188"/>
            <ac:spMk id="58" creationId="{B649CA2A-0526-C7DA-0209-AB634989F941}"/>
          </ac:spMkLst>
        </pc:spChg>
        <pc:spChg chg="add del mod">
          <ac:chgData name="Siegbert Rudolph" userId="2af4d44886c067cc" providerId="LiveId" clId="{C6BCCB6F-3D1A-4410-8055-51E9839771F8}" dt="2023-04-24T05:56:47.262" v="8781" actId="478"/>
          <ac:spMkLst>
            <pc:docMk/>
            <pc:sldMk cId="2323736669" sldId="1188"/>
            <ac:spMk id="59" creationId="{61827F69-0440-0822-FD86-1101679384FE}"/>
          </ac:spMkLst>
        </pc:spChg>
        <pc:spChg chg="add del mod">
          <ac:chgData name="Siegbert Rudolph" userId="2af4d44886c067cc" providerId="LiveId" clId="{C6BCCB6F-3D1A-4410-8055-51E9839771F8}" dt="2023-04-24T05:56:47.262" v="8781" actId="478"/>
          <ac:spMkLst>
            <pc:docMk/>
            <pc:sldMk cId="2323736669" sldId="1188"/>
            <ac:spMk id="60" creationId="{092C8DC5-6E11-378E-E5BF-16FD4FDF77ED}"/>
          </ac:spMkLst>
        </pc:spChg>
        <pc:spChg chg="add del mod">
          <ac:chgData name="Siegbert Rudolph" userId="2af4d44886c067cc" providerId="LiveId" clId="{C6BCCB6F-3D1A-4410-8055-51E9839771F8}" dt="2023-04-24T05:56:47.262" v="8781" actId="478"/>
          <ac:spMkLst>
            <pc:docMk/>
            <pc:sldMk cId="2323736669" sldId="1188"/>
            <ac:spMk id="61" creationId="{BBCB4040-5D93-BD09-642F-534A9FAE83B1}"/>
          </ac:spMkLst>
        </pc:spChg>
        <pc:spChg chg="add del mod">
          <ac:chgData name="Siegbert Rudolph" userId="2af4d44886c067cc" providerId="LiveId" clId="{C6BCCB6F-3D1A-4410-8055-51E9839771F8}" dt="2023-04-24T05:56:47.262" v="8781" actId="478"/>
          <ac:spMkLst>
            <pc:docMk/>
            <pc:sldMk cId="2323736669" sldId="1188"/>
            <ac:spMk id="62" creationId="{C67BC17A-5FE8-EFC1-4FC2-C4FE9064AC3B}"/>
          </ac:spMkLst>
        </pc:spChg>
        <pc:spChg chg="add mod">
          <ac:chgData name="Siegbert Rudolph" userId="2af4d44886c067cc" providerId="LiveId" clId="{C6BCCB6F-3D1A-4410-8055-51E9839771F8}" dt="2023-04-23T12:38:14.006" v="8269"/>
          <ac:spMkLst>
            <pc:docMk/>
            <pc:sldMk cId="2323736669" sldId="1188"/>
            <ac:spMk id="63" creationId="{A3AC323C-1A8A-756B-DEC6-2BBBD66EBB98}"/>
          </ac:spMkLst>
        </pc:spChg>
        <pc:spChg chg="add mod">
          <ac:chgData name="Siegbert Rudolph" userId="2af4d44886c067cc" providerId="LiveId" clId="{C6BCCB6F-3D1A-4410-8055-51E9839771F8}" dt="2023-04-23T12:38:14.006" v="8269"/>
          <ac:spMkLst>
            <pc:docMk/>
            <pc:sldMk cId="2323736669" sldId="1188"/>
            <ac:spMk id="64" creationId="{6F50F994-90D7-6E23-138A-C9E54A054C87}"/>
          </ac:spMkLst>
        </pc:spChg>
        <pc:spChg chg="add mod">
          <ac:chgData name="Siegbert Rudolph" userId="2af4d44886c067cc" providerId="LiveId" clId="{C6BCCB6F-3D1A-4410-8055-51E9839771F8}" dt="2023-04-23T12:38:14.006" v="8269"/>
          <ac:spMkLst>
            <pc:docMk/>
            <pc:sldMk cId="2323736669" sldId="1188"/>
            <ac:spMk id="65" creationId="{AF847FEA-D4CA-4470-4DB4-5B883411239E}"/>
          </ac:spMkLst>
        </pc:spChg>
        <pc:spChg chg="add mod">
          <ac:chgData name="Siegbert Rudolph" userId="2af4d44886c067cc" providerId="LiveId" clId="{C6BCCB6F-3D1A-4410-8055-51E9839771F8}" dt="2023-04-23T12:38:14.006" v="8269"/>
          <ac:spMkLst>
            <pc:docMk/>
            <pc:sldMk cId="2323736669" sldId="1188"/>
            <ac:spMk id="66" creationId="{CD3C759C-5ECF-9A6F-0D6C-2A86994FFED4}"/>
          </ac:spMkLst>
        </pc:spChg>
        <pc:spChg chg="del">
          <ac:chgData name="Siegbert Rudolph" userId="2af4d44886c067cc" providerId="LiveId" clId="{C6BCCB6F-3D1A-4410-8055-51E9839771F8}" dt="2023-04-24T05:56:47.262" v="8781" actId="478"/>
          <ac:spMkLst>
            <pc:docMk/>
            <pc:sldMk cId="2323736669" sldId="1188"/>
            <ac:spMk id="67" creationId="{919671B7-60C1-55DA-4E45-0840E1A17E42}"/>
          </ac:spMkLst>
        </pc:spChg>
        <pc:spChg chg="add mod">
          <ac:chgData name="Siegbert Rudolph" userId="2af4d44886c067cc" providerId="LiveId" clId="{C6BCCB6F-3D1A-4410-8055-51E9839771F8}" dt="2023-04-23T12:38:14.006" v="8269"/>
          <ac:spMkLst>
            <pc:docMk/>
            <pc:sldMk cId="2323736669" sldId="1188"/>
            <ac:spMk id="68" creationId="{18108D98-23F3-B776-EF4E-57EBE936FF12}"/>
          </ac:spMkLst>
        </pc:spChg>
        <pc:spChg chg="add mod">
          <ac:chgData name="Siegbert Rudolph" userId="2af4d44886c067cc" providerId="LiveId" clId="{C6BCCB6F-3D1A-4410-8055-51E9839771F8}" dt="2023-04-23T12:38:14.006" v="8269"/>
          <ac:spMkLst>
            <pc:docMk/>
            <pc:sldMk cId="2323736669" sldId="1188"/>
            <ac:spMk id="69" creationId="{07482A02-CC3B-E8C5-0E0F-A4870DCA305B}"/>
          </ac:spMkLst>
        </pc:spChg>
        <pc:spChg chg="add mod">
          <ac:chgData name="Siegbert Rudolph" userId="2af4d44886c067cc" providerId="LiveId" clId="{C6BCCB6F-3D1A-4410-8055-51E9839771F8}" dt="2023-04-23T12:38:14.006" v="8269"/>
          <ac:spMkLst>
            <pc:docMk/>
            <pc:sldMk cId="2323736669" sldId="1188"/>
            <ac:spMk id="70" creationId="{9D2F97AC-DBA8-62C2-3C2D-7E35C2E2ACD4}"/>
          </ac:spMkLst>
        </pc:spChg>
        <pc:spChg chg="del">
          <ac:chgData name="Siegbert Rudolph" userId="2af4d44886c067cc" providerId="LiveId" clId="{C6BCCB6F-3D1A-4410-8055-51E9839771F8}" dt="2023-04-24T05:56:47.262" v="8781" actId="478"/>
          <ac:spMkLst>
            <pc:docMk/>
            <pc:sldMk cId="2323736669" sldId="1188"/>
            <ac:spMk id="71" creationId="{B3ECD282-7527-35EB-EFA5-9125B8812711}"/>
          </ac:spMkLst>
        </pc:spChg>
        <pc:spChg chg="add mod">
          <ac:chgData name="Siegbert Rudolph" userId="2af4d44886c067cc" providerId="LiveId" clId="{C6BCCB6F-3D1A-4410-8055-51E9839771F8}" dt="2023-04-23T12:38:14.006" v="8269"/>
          <ac:spMkLst>
            <pc:docMk/>
            <pc:sldMk cId="2323736669" sldId="1188"/>
            <ac:spMk id="72" creationId="{4651EE33-768D-6DE1-FDD8-C15258CD5F0A}"/>
          </ac:spMkLst>
        </pc:spChg>
        <pc:spChg chg="add mod">
          <ac:chgData name="Siegbert Rudolph" userId="2af4d44886c067cc" providerId="LiveId" clId="{C6BCCB6F-3D1A-4410-8055-51E9839771F8}" dt="2023-04-23T12:38:14.006" v="8269"/>
          <ac:spMkLst>
            <pc:docMk/>
            <pc:sldMk cId="2323736669" sldId="1188"/>
            <ac:spMk id="73" creationId="{D42C92CB-6DED-01F8-C70A-87C6E5D8D845}"/>
          </ac:spMkLst>
        </pc:spChg>
        <pc:spChg chg="add mod">
          <ac:chgData name="Siegbert Rudolph" userId="2af4d44886c067cc" providerId="LiveId" clId="{C6BCCB6F-3D1A-4410-8055-51E9839771F8}" dt="2023-04-23T12:38:14.006" v="8269"/>
          <ac:spMkLst>
            <pc:docMk/>
            <pc:sldMk cId="2323736669" sldId="1188"/>
            <ac:spMk id="74" creationId="{33BE65AE-6DB3-17AF-3A6A-31E8235F8A55}"/>
          </ac:spMkLst>
        </pc:spChg>
        <pc:spChg chg="add mod">
          <ac:chgData name="Siegbert Rudolph" userId="2af4d44886c067cc" providerId="LiveId" clId="{C6BCCB6F-3D1A-4410-8055-51E9839771F8}" dt="2023-04-23T12:38:14.006" v="8269"/>
          <ac:spMkLst>
            <pc:docMk/>
            <pc:sldMk cId="2323736669" sldId="1188"/>
            <ac:spMk id="75" creationId="{8797ED51-0E04-0843-383C-11AC6B748FD3}"/>
          </ac:spMkLst>
        </pc:spChg>
        <pc:spChg chg="add mod">
          <ac:chgData name="Siegbert Rudolph" userId="2af4d44886c067cc" providerId="LiveId" clId="{C6BCCB6F-3D1A-4410-8055-51E9839771F8}" dt="2023-04-23T12:38:14.006" v="8269"/>
          <ac:spMkLst>
            <pc:docMk/>
            <pc:sldMk cId="2323736669" sldId="1188"/>
            <ac:spMk id="76" creationId="{C7A38B4A-DF92-62E8-945D-31090A3D06FB}"/>
          </ac:spMkLst>
        </pc:spChg>
        <pc:spChg chg="add mod">
          <ac:chgData name="Siegbert Rudolph" userId="2af4d44886c067cc" providerId="LiveId" clId="{C6BCCB6F-3D1A-4410-8055-51E9839771F8}" dt="2023-04-23T12:38:14.006" v="8269"/>
          <ac:spMkLst>
            <pc:docMk/>
            <pc:sldMk cId="2323736669" sldId="1188"/>
            <ac:spMk id="77" creationId="{9706A369-213B-790F-FC1F-E766DA75F788}"/>
          </ac:spMkLst>
        </pc:spChg>
        <pc:spChg chg="add mod">
          <ac:chgData name="Siegbert Rudolph" userId="2af4d44886c067cc" providerId="LiveId" clId="{C6BCCB6F-3D1A-4410-8055-51E9839771F8}" dt="2023-04-23T12:38:14.006" v="8269"/>
          <ac:spMkLst>
            <pc:docMk/>
            <pc:sldMk cId="2323736669" sldId="1188"/>
            <ac:spMk id="78" creationId="{06B3CA41-CD81-E91C-0605-86AB8F34E574}"/>
          </ac:spMkLst>
        </pc:spChg>
        <pc:spChg chg="add mod">
          <ac:chgData name="Siegbert Rudolph" userId="2af4d44886c067cc" providerId="LiveId" clId="{C6BCCB6F-3D1A-4410-8055-51E9839771F8}" dt="2023-04-23T12:38:14.006" v="8269"/>
          <ac:spMkLst>
            <pc:docMk/>
            <pc:sldMk cId="2323736669" sldId="1188"/>
            <ac:spMk id="79" creationId="{EF545929-5217-F241-914A-CDC540A275F1}"/>
          </ac:spMkLst>
        </pc:spChg>
        <pc:spChg chg="add mod">
          <ac:chgData name="Siegbert Rudolph" userId="2af4d44886c067cc" providerId="LiveId" clId="{C6BCCB6F-3D1A-4410-8055-51E9839771F8}" dt="2023-04-23T12:38:14.006" v="8269"/>
          <ac:spMkLst>
            <pc:docMk/>
            <pc:sldMk cId="2323736669" sldId="1188"/>
            <ac:spMk id="80" creationId="{10108C46-7B13-A2A3-4A79-2CA779F50AD0}"/>
          </ac:spMkLst>
        </pc:spChg>
        <pc:spChg chg="add mod">
          <ac:chgData name="Siegbert Rudolph" userId="2af4d44886c067cc" providerId="LiveId" clId="{C6BCCB6F-3D1A-4410-8055-51E9839771F8}" dt="2023-04-23T12:38:14.006" v="8269"/>
          <ac:spMkLst>
            <pc:docMk/>
            <pc:sldMk cId="2323736669" sldId="1188"/>
            <ac:spMk id="81" creationId="{63D78B5E-2415-4330-8B43-FB59C95DA433}"/>
          </ac:spMkLst>
        </pc:spChg>
        <pc:spChg chg="add mod">
          <ac:chgData name="Siegbert Rudolph" userId="2af4d44886c067cc" providerId="LiveId" clId="{C6BCCB6F-3D1A-4410-8055-51E9839771F8}" dt="2023-04-23T12:38:14.006" v="8269"/>
          <ac:spMkLst>
            <pc:docMk/>
            <pc:sldMk cId="2323736669" sldId="1188"/>
            <ac:spMk id="82" creationId="{7EBE5152-41D3-2856-C96F-5AEC6FAA41F5}"/>
          </ac:spMkLst>
        </pc:spChg>
        <pc:spChg chg="add mod">
          <ac:chgData name="Siegbert Rudolph" userId="2af4d44886c067cc" providerId="LiveId" clId="{C6BCCB6F-3D1A-4410-8055-51E9839771F8}" dt="2023-04-23T12:38:14.006" v="8269"/>
          <ac:spMkLst>
            <pc:docMk/>
            <pc:sldMk cId="2323736669" sldId="1188"/>
            <ac:spMk id="83" creationId="{CEE58CFB-C38D-4031-D711-58BD35BEC01B}"/>
          </ac:spMkLst>
        </pc:spChg>
        <pc:spChg chg="add mod">
          <ac:chgData name="Siegbert Rudolph" userId="2af4d44886c067cc" providerId="LiveId" clId="{C6BCCB6F-3D1A-4410-8055-51E9839771F8}" dt="2023-04-23T12:38:14.006" v="8269"/>
          <ac:spMkLst>
            <pc:docMk/>
            <pc:sldMk cId="2323736669" sldId="1188"/>
            <ac:spMk id="84" creationId="{6FBCC713-AD71-705A-C2AB-8EA9F24206AA}"/>
          </ac:spMkLst>
        </pc:spChg>
        <pc:spChg chg="add mod">
          <ac:chgData name="Siegbert Rudolph" userId="2af4d44886c067cc" providerId="LiveId" clId="{C6BCCB6F-3D1A-4410-8055-51E9839771F8}" dt="2023-04-23T12:38:14.006" v="8269"/>
          <ac:spMkLst>
            <pc:docMk/>
            <pc:sldMk cId="2323736669" sldId="1188"/>
            <ac:spMk id="85" creationId="{F2837FEF-66C1-C22B-BFFF-C1F10E59C65B}"/>
          </ac:spMkLst>
        </pc:spChg>
        <pc:spChg chg="add mod">
          <ac:chgData name="Siegbert Rudolph" userId="2af4d44886c067cc" providerId="LiveId" clId="{C6BCCB6F-3D1A-4410-8055-51E9839771F8}" dt="2023-04-23T12:38:14.006" v="8269"/>
          <ac:spMkLst>
            <pc:docMk/>
            <pc:sldMk cId="2323736669" sldId="1188"/>
            <ac:spMk id="86" creationId="{1CEE45BC-D026-7D2F-B459-4AFC6C015778}"/>
          </ac:spMkLst>
        </pc:spChg>
        <pc:spChg chg="add mod">
          <ac:chgData name="Siegbert Rudolph" userId="2af4d44886c067cc" providerId="LiveId" clId="{C6BCCB6F-3D1A-4410-8055-51E9839771F8}" dt="2023-04-23T12:38:14.006" v="8269"/>
          <ac:spMkLst>
            <pc:docMk/>
            <pc:sldMk cId="2323736669" sldId="1188"/>
            <ac:spMk id="87" creationId="{84CFD910-E516-2950-FC23-8A54AE45379E}"/>
          </ac:spMkLst>
        </pc:spChg>
        <pc:spChg chg="add mod">
          <ac:chgData name="Siegbert Rudolph" userId="2af4d44886c067cc" providerId="LiveId" clId="{C6BCCB6F-3D1A-4410-8055-51E9839771F8}" dt="2023-04-23T12:38:14.006" v="8269"/>
          <ac:spMkLst>
            <pc:docMk/>
            <pc:sldMk cId="2323736669" sldId="1188"/>
            <ac:spMk id="88" creationId="{36CE97F1-D422-765D-6E7C-621069CC68C5}"/>
          </ac:spMkLst>
        </pc:spChg>
        <pc:spChg chg="add mod">
          <ac:chgData name="Siegbert Rudolph" userId="2af4d44886c067cc" providerId="LiveId" clId="{C6BCCB6F-3D1A-4410-8055-51E9839771F8}" dt="2023-04-23T12:38:14.006" v="8269"/>
          <ac:spMkLst>
            <pc:docMk/>
            <pc:sldMk cId="2323736669" sldId="1188"/>
            <ac:spMk id="89" creationId="{3AB6A32C-4FC5-170E-A54D-6ACA14FBD075}"/>
          </ac:spMkLst>
        </pc:spChg>
        <pc:spChg chg="add mod">
          <ac:chgData name="Siegbert Rudolph" userId="2af4d44886c067cc" providerId="LiveId" clId="{C6BCCB6F-3D1A-4410-8055-51E9839771F8}" dt="2023-04-23T12:38:14.006" v="8269"/>
          <ac:spMkLst>
            <pc:docMk/>
            <pc:sldMk cId="2323736669" sldId="1188"/>
            <ac:spMk id="90" creationId="{05843199-9439-233B-6966-76FB2C6AFB20}"/>
          </ac:spMkLst>
        </pc:spChg>
        <pc:spChg chg="add mod">
          <ac:chgData name="Siegbert Rudolph" userId="2af4d44886c067cc" providerId="LiveId" clId="{C6BCCB6F-3D1A-4410-8055-51E9839771F8}" dt="2023-04-23T12:38:14.006" v="8269"/>
          <ac:spMkLst>
            <pc:docMk/>
            <pc:sldMk cId="2323736669" sldId="1188"/>
            <ac:spMk id="91" creationId="{BF2541FC-CE48-5020-460B-A5123E585AF8}"/>
          </ac:spMkLst>
        </pc:spChg>
        <pc:spChg chg="add mod">
          <ac:chgData name="Siegbert Rudolph" userId="2af4d44886c067cc" providerId="LiveId" clId="{C6BCCB6F-3D1A-4410-8055-51E9839771F8}" dt="2023-04-23T12:38:14.006" v="8269"/>
          <ac:spMkLst>
            <pc:docMk/>
            <pc:sldMk cId="2323736669" sldId="1188"/>
            <ac:spMk id="92" creationId="{1B072573-1DCE-A2B9-2574-65F45F1AB569}"/>
          </ac:spMkLst>
        </pc:spChg>
        <pc:spChg chg="add mod">
          <ac:chgData name="Siegbert Rudolph" userId="2af4d44886c067cc" providerId="LiveId" clId="{C6BCCB6F-3D1A-4410-8055-51E9839771F8}" dt="2023-04-23T12:38:14.006" v="8269"/>
          <ac:spMkLst>
            <pc:docMk/>
            <pc:sldMk cId="2323736669" sldId="1188"/>
            <ac:spMk id="93" creationId="{13CC2361-4A20-3783-01F5-B7B4AE13C61D}"/>
          </ac:spMkLst>
        </pc:spChg>
        <pc:spChg chg="add mod">
          <ac:chgData name="Siegbert Rudolph" userId="2af4d44886c067cc" providerId="LiveId" clId="{C6BCCB6F-3D1A-4410-8055-51E9839771F8}" dt="2023-04-23T12:38:14.006" v="8269"/>
          <ac:spMkLst>
            <pc:docMk/>
            <pc:sldMk cId="2323736669" sldId="1188"/>
            <ac:spMk id="94" creationId="{7A73D151-7F02-E28D-FF61-74CDCD5B0B2C}"/>
          </ac:spMkLst>
        </pc:spChg>
        <pc:spChg chg="add mod">
          <ac:chgData name="Siegbert Rudolph" userId="2af4d44886c067cc" providerId="LiveId" clId="{C6BCCB6F-3D1A-4410-8055-51E9839771F8}" dt="2023-04-23T12:38:14.006" v="8269"/>
          <ac:spMkLst>
            <pc:docMk/>
            <pc:sldMk cId="2323736669" sldId="1188"/>
            <ac:spMk id="95" creationId="{335BC53F-BB49-9214-D708-A1FFA3CEB1FB}"/>
          </ac:spMkLst>
        </pc:spChg>
        <pc:spChg chg="add mod">
          <ac:chgData name="Siegbert Rudolph" userId="2af4d44886c067cc" providerId="LiveId" clId="{C6BCCB6F-3D1A-4410-8055-51E9839771F8}" dt="2023-04-23T12:38:14.006" v="8269"/>
          <ac:spMkLst>
            <pc:docMk/>
            <pc:sldMk cId="2323736669" sldId="1188"/>
            <ac:spMk id="96" creationId="{145DD46F-3138-8FF1-82E5-495A84F0EF99}"/>
          </ac:spMkLst>
        </pc:spChg>
        <pc:spChg chg="add mod">
          <ac:chgData name="Siegbert Rudolph" userId="2af4d44886c067cc" providerId="LiveId" clId="{C6BCCB6F-3D1A-4410-8055-51E9839771F8}" dt="2023-04-23T12:38:14.006" v="8269"/>
          <ac:spMkLst>
            <pc:docMk/>
            <pc:sldMk cId="2323736669" sldId="1188"/>
            <ac:spMk id="97" creationId="{E5DB7000-CA8F-A34D-79EC-D8259EFD5B1C}"/>
          </ac:spMkLst>
        </pc:spChg>
        <pc:spChg chg="add mod">
          <ac:chgData name="Siegbert Rudolph" userId="2af4d44886c067cc" providerId="LiveId" clId="{C6BCCB6F-3D1A-4410-8055-51E9839771F8}" dt="2023-04-23T12:38:14.006" v="8269"/>
          <ac:spMkLst>
            <pc:docMk/>
            <pc:sldMk cId="2323736669" sldId="1188"/>
            <ac:spMk id="98" creationId="{2B985D4A-97B5-22FB-A1D2-6E52D89E732C}"/>
          </ac:spMkLst>
        </pc:spChg>
        <pc:spChg chg="add mod">
          <ac:chgData name="Siegbert Rudolph" userId="2af4d44886c067cc" providerId="LiveId" clId="{C6BCCB6F-3D1A-4410-8055-51E9839771F8}" dt="2023-04-23T12:38:14.006" v="8269"/>
          <ac:spMkLst>
            <pc:docMk/>
            <pc:sldMk cId="2323736669" sldId="1188"/>
            <ac:spMk id="101" creationId="{A0A13EE5-B95A-7F9B-C9A9-ACB0DBFBBF7C}"/>
          </ac:spMkLst>
        </pc:spChg>
        <pc:spChg chg="add mod">
          <ac:chgData name="Siegbert Rudolph" userId="2af4d44886c067cc" providerId="LiveId" clId="{C6BCCB6F-3D1A-4410-8055-51E9839771F8}" dt="2023-04-23T12:38:14.006" v="8269"/>
          <ac:spMkLst>
            <pc:docMk/>
            <pc:sldMk cId="2323736669" sldId="1188"/>
            <ac:spMk id="103" creationId="{57C97C20-35EE-A20A-B5C0-C16799F85F5E}"/>
          </ac:spMkLst>
        </pc:spChg>
        <pc:spChg chg="add mod">
          <ac:chgData name="Siegbert Rudolph" userId="2af4d44886c067cc" providerId="LiveId" clId="{C6BCCB6F-3D1A-4410-8055-51E9839771F8}" dt="2023-04-23T12:38:14.006" v="8269"/>
          <ac:spMkLst>
            <pc:docMk/>
            <pc:sldMk cId="2323736669" sldId="1188"/>
            <ac:spMk id="104" creationId="{AF68E667-9188-6707-506C-6210C03C8143}"/>
          </ac:spMkLst>
        </pc:spChg>
        <pc:spChg chg="add mod">
          <ac:chgData name="Siegbert Rudolph" userId="2af4d44886c067cc" providerId="LiveId" clId="{C6BCCB6F-3D1A-4410-8055-51E9839771F8}" dt="2023-04-23T12:46:47.502" v="8426" actId="6549"/>
          <ac:spMkLst>
            <pc:docMk/>
            <pc:sldMk cId="2323736669" sldId="1188"/>
            <ac:spMk id="105" creationId="{6C5856A7-E1F4-6B6F-1B94-74F02EFDDE1E}"/>
          </ac:spMkLst>
        </pc:spChg>
        <pc:spChg chg="add mod">
          <ac:chgData name="Siegbert Rudolph" userId="2af4d44886c067cc" providerId="LiveId" clId="{C6BCCB6F-3D1A-4410-8055-51E9839771F8}" dt="2023-04-23T12:46:40.071" v="8403" actId="6549"/>
          <ac:spMkLst>
            <pc:docMk/>
            <pc:sldMk cId="2323736669" sldId="1188"/>
            <ac:spMk id="106" creationId="{5D9583F8-25C0-1D2D-4176-AB03A655A675}"/>
          </ac:spMkLst>
        </pc:spChg>
        <pc:spChg chg="add mod">
          <ac:chgData name="Siegbert Rudolph" userId="2af4d44886c067cc" providerId="LiveId" clId="{C6BCCB6F-3D1A-4410-8055-51E9839771F8}" dt="2023-04-23T12:46:44.062" v="8414" actId="6549"/>
          <ac:spMkLst>
            <pc:docMk/>
            <pc:sldMk cId="2323736669" sldId="1188"/>
            <ac:spMk id="107" creationId="{70E1B70D-678C-08D9-7EFA-E1A6F1C47854}"/>
          </ac:spMkLst>
        </pc:spChg>
        <pc:spChg chg="add mod">
          <ac:chgData name="Siegbert Rudolph" userId="2af4d44886c067cc" providerId="LiveId" clId="{C6BCCB6F-3D1A-4410-8055-51E9839771F8}" dt="2023-04-23T12:38:14.006" v="8269"/>
          <ac:spMkLst>
            <pc:docMk/>
            <pc:sldMk cId="2323736669" sldId="1188"/>
            <ac:spMk id="110" creationId="{C8AE9B3F-6B34-1A61-A4BB-06FD64309085}"/>
          </ac:spMkLst>
        </pc:spChg>
        <pc:spChg chg="add mod">
          <ac:chgData name="Siegbert Rudolph" userId="2af4d44886c067cc" providerId="LiveId" clId="{C6BCCB6F-3D1A-4410-8055-51E9839771F8}" dt="2023-04-23T12:38:14.006" v="8269"/>
          <ac:spMkLst>
            <pc:docMk/>
            <pc:sldMk cId="2323736669" sldId="1188"/>
            <ac:spMk id="112" creationId="{7BB84A79-8219-2487-0D00-B19808C6290C}"/>
          </ac:spMkLst>
        </pc:spChg>
        <pc:spChg chg="add mod">
          <ac:chgData name="Siegbert Rudolph" userId="2af4d44886c067cc" providerId="LiveId" clId="{C6BCCB6F-3D1A-4410-8055-51E9839771F8}" dt="2023-04-23T12:38:14.006" v="8269"/>
          <ac:spMkLst>
            <pc:docMk/>
            <pc:sldMk cId="2323736669" sldId="1188"/>
            <ac:spMk id="113" creationId="{0141FFDA-2ECB-C6EA-F09D-7ED04BEBE769}"/>
          </ac:spMkLst>
        </pc:spChg>
        <pc:spChg chg="add mod">
          <ac:chgData name="Siegbert Rudolph" userId="2af4d44886c067cc" providerId="LiveId" clId="{C6BCCB6F-3D1A-4410-8055-51E9839771F8}" dt="2023-04-23T12:38:14.006" v="8269"/>
          <ac:spMkLst>
            <pc:docMk/>
            <pc:sldMk cId="2323736669" sldId="1188"/>
            <ac:spMk id="114" creationId="{299B9021-6C76-2A81-61FA-203C709DC8C9}"/>
          </ac:spMkLst>
        </pc:spChg>
        <pc:spChg chg="add mod">
          <ac:chgData name="Siegbert Rudolph" userId="2af4d44886c067cc" providerId="LiveId" clId="{C6BCCB6F-3D1A-4410-8055-51E9839771F8}" dt="2023-04-23T12:38:14.006" v="8269"/>
          <ac:spMkLst>
            <pc:docMk/>
            <pc:sldMk cId="2323736669" sldId="1188"/>
            <ac:spMk id="115" creationId="{70E73387-7322-7BD8-ACD0-3D9B03591493}"/>
          </ac:spMkLst>
        </pc:spChg>
        <pc:spChg chg="add mod">
          <ac:chgData name="Siegbert Rudolph" userId="2af4d44886c067cc" providerId="LiveId" clId="{C6BCCB6F-3D1A-4410-8055-51E9839771F8}" dt="2023-04-23T12:38:14.006" v="8269"/>
          <ac:spMkLst>
            <pc:docMk/>
            <pc:sldMk cId="2323736669" sldId="1188"/>
            <ac:spMk id="116" creationId="{CA80F12D-9C1A-E429-E140-863D192E0132}"/>
          </ac:spMkLst>
        </pc:spChg>
        <pc:spChg chg="add mod">
          <ac:chgData name="Siegbert Rudolph" userId="2af4d44886c067cc" providerId="LiveId" clId="{C6BCCB6F-3D1A-4410-8055-51E9839771F8}" dt="2023-04-23T12:38:14.006" v="8269"/>
          <ac:spMkLst>
            <pc:docMk/>
            <pc:sldMk cId="2323736669" sldId="1188"/>
            <ac:spMk id="117" creationId="{B4CF7619-31FB-A79B-3380-1C0CE61A1ED6}"/>
          </ac:spMkLst>
        </pc:spChg>
        <pc:spChg chg="add mod">
          <ac:chgData name="Siegbert Rudolph" userId="2af4d44886c067cc" providerId="LiveId" clId="{C6BCCB6F-3D1A-4410-8055-51E9839771F8}" dt="2023-04-23T12:38:14.006" v="8269"/>
          <ac:spMkLst>
            <pc:docMk/>
            <pc:sldMk cId="2323736669" sldId="1188"/>
            <ac:spMk id="118" creationId="{F12E0710-55DA-3637-9996-C11028A35DCD}"/>
          </ac:spMkLst>
        </pc:spChg>
        <pc:spChg chg="add mod">
          <ac:chgData name="Siegbert Rudolph" userId="2af4d44886c067cc" providerId="LiveId" clId="{C6BCCB6F-3D1A-4410-8055-51E9839771F8}" dt="2023-04-23T12:38:14.006" v="8269"/>
          <ac:spMkLst>
            <pc:docMk/>
            <pc:sldMk cId="2323736669" sldId="1188"/>
            <ac:spMk id="119" creationId="{702864CA-2B91-BE5F-D8A9-5DD3BF86D895}"/>
          </ac:spMkLst>
        </pc:spChg>
        <pc:spChg chg="add mod">
          <ac:chgData name="Siegbert Rudolph" userId="2af4d44886c067cc" providerId="LiveId" clId="{C6BCCB6F-3D1A-4410-8055-51E9839771F8}" dt="2023-04-23T12:38:14.006" v="8269"/>
          <ac:spMkLst>
            <pc:docMk/>
            <pc:sldMk cId="2323736669" sldId="1188"/>
            <ac:spMk id="120" creationId="{0FD97F2E-879B-B79A-ECF2-79C891280F47}"/>
          </ac:spMkLst>
        </pc:spChg>
        <pc:spChg chg="add mod">
          <ac:chgData name="Siegbert Rudolph" userId="2af4d44886c067cc" providerId="LiveId" clId="{C6BCCB6F-3D1A-4410-8055-51E9839771F8}" dt="2023-04-23T12:38:14.006" v="8269"/>
          <ac:spMkLst>
            <pc:docMk/>
            <pc:sldMk cId="2323736669" sldId="1188"/>
            <ac:spMk id="121" creationId="{E8088A5F-1D56-2B97-7A97-F65979D9CF60}"/>
          </ac:spMkLst>
        </pc:spChg>
        <pc:spChg chg="add mod">
          <ac:chgData name="Siegbert Rudolph" userId="2af4d44886c067cc" providerId="LiveId" clId="{C6BCCB6F-3D1A-4410-8055-51E9839771F8}" dt="2023-04-23T12:38:14.006" v="8269"/>
          <ac:spMkLst>
            <pc:docMk/>
            <pc:sldMk cId="2323736669" sldId="1188"/>
            <ac:spMk id="122" creationId="{60A4BFE3-2F07-259C-8937-A096B3BAD6DF}"/>
          </ac:spMkLst>
        </pc:spChg>
        <pc:spChg chg="add mod">
          <ac:chgData name="Siegbert Rudolph" userId="2af4d44886c067cc" providerId="LiveId" clId="{C6BCCB6F-3D1A-4410-8055-51E9839771F8}" dt="2023-04-23T12:38:14.006" v="8269"/>
          <ac:spMkLst>
            <pc:docMk/>
            <pc:sldMk cId="2323736669" sldId="1188"/>
            <ac:spMk id="123" creationId="{754CEFCE-EF9D-2A28-8CE9-14744156E845}"/>
          </ac:spMkLst>
        </pc:spChg>
        <pc:spChg chg="add mod">
          <ac:chgData name="Siegbert Rudolph" userId="2af4d44886c067cc" providerId="LiveId" clId="{C6BCCB6F-3D1A-4410-8055-51E9839771F8}" dt="2023-04-23T12:38:14.006" v="8269"/>
          <ac:spMkLst>
            <pc:docMk/>
            <pc:sldMk cId="2323736669" sldId="1188"/>
            <ac:spMk id="124" creationId="{49A2F266-D4F3-A3A4-766A-F86ACEBC0820}"/>
          </ac:spMkLst>
        </pc:spChg>
        <pc:spChg chg="add mod">
          <ac:chgData name="Siegbert Rudolph" userId="2af4d44886c067cc" providerId="LiveId" clId="{C6BCCB6F-3D1A-4410-8055-51E9839771F8}" dt="2023-04-23T12:38:14.006" v="8269"/>
          <ac:spMkLst>
            <pc:docMk/>
            <pc:sldMk cId="2323736669" sldId="1188"/>
            <ac:spMk id="125" creationId="{5F0EBC31-7BE7-367C-329A-14F33D151AB9}"/>
          </ac:spMkLst>
        </pc:spChg>
        <pc:spChg chg="add mod">
          <ac:chgData name="Siegbert Rudolph" userId="2af4d44886c067cc" providerId="LiveId" clId="{C6BCCB6F-3D1A-4410-8055-51E9839771F8}" dt="2023-04-23T12:38:14.006" v="8269"/>
          <ac:spMkLst>
            <pc:docMk/>
            <pc:sldMk cId="2323736669" sldId="1188"/>
            <ac:spMk id="126" creationId="{6F0B2CC4-D589-C892-A218-6FFF6507F864}"/>
          </ac:spMkLst>
        </pc:spChg>
        <pc:spChg chg="add del mod">
          <ac:chgData name="Siegbert Rudolph" userId="2af4d44886c067cc" providerId="LiveId" clId="{C6BCCB6F-3D1A-4410-8055-51E9839771F8}" dt="2023-04-24T05:57:39.730" v="8783" actId="478"/>
          <ac:spMkLst>
            <pc:docMk/>
            <pc:sldMk cId="2323736669" sldId="1188"/>
            <ac:spMk id="127" creationId="{8F476BB3-2771-9B23-F1B3-54EEE117DE03}"/>
          </ac:spMkLst>
        </pc:spChg>
        <pc:spChg chg="add del mod">
          <ac:chgData name="Siegbert Rudolph" userId="2af4d44886c067cc" providerId="LiveId" clId="{C6BCCB6F-3D1A-4410-8055-51E9839771F8}" dt="2023-04-24T05:57:39.730" v="8783" actId="478"/>
          <ac:spMkLst>
            <pc:docMk/>
            <pc:sldMk cId="2323736669" sldId="1188"/>
            <ac:spMk id="128" creationId="{5E3D33A6-89A4-C37E-9087-BB42FA47FF99}"/>
          </ac:spMkLst>
        </pc:spChg>
        <pc:spChg chg="add del mod">
          <ac:chgData name="Siegbert Rudolph" userId="2af4d44886c067cc" providerId="LiveId" clId="{C6BCCB6F-3D1A-4410-8055-51E9839771F8}" dt="2023-04-24T05:57:58.074" v="8784" actId="478"/>
          <ac:spMkLst>
            <pc:docMk/>
            <pc:sldMk cId="2323736669" sldId="1188"/>
            <ac:spMk id="129" creationId="{90BB0BB7-697B-26D6-D8C1-2CBA5692BE12}"/>
          </ac:spMkLst>
        </pc:spChg>
        <pc:spChg chg="add mod">
          <ac:chgData name="Siegbert Rudolph" userId="2af4d44886c067cc" providerId="LiveId" clId="{C6BCCB6F-3D1A-4410-8055-51E9839771F8}" dt="2023-04-24T05:59:10.470" v="8788" actId="113"/>
          <ac:spMkLst>
            <pc:docMk/>
            <pc:sldMk cId="2323736669" sldId="1188"/>
            <ac:spMk id="130" creationId="{300D9C5C-6ADE-187C-E90D-7097CA192521}"/>
          </ac:spMkLst>
        </pc:spChg>
        <pc:spChg chg="add mod">
          <ac:chgData name="Siegbert Rudolph" userId="2af4d44886c067cc" providerId="LiveId" clId="{C6BCCB6F-3D1A-4410-8055-51E9839771F8}" dt="2023-04-24T05:57:00.058" v="8782"/>
          <ac:spMkLst>
            <pc:docMk/>
            <pc:sldMk cId="2323736669" sldId="1188"/>
            <ac:spMk id="131" creationId="{681E9588-9875-2E40-EC6F-F8D3CF29A10C}"/>
          </ac:spMkLst>
        </pc:spChg>
        <pc:spChg chg="add del mod">
          <ac:chgData name="Siegbert Rudolph" userId="2af4d44886c067cc" providerId="LiveId" clId="{C6BCCB6F-3D1A-4410-8055-51E9839771F8}" dt="2023-04-24T05:57:39.730" v="8783" actId="478"/>
          <ac:spMkLst>
            <pc:docMk/>
            <pc:sldMk cId="2323736669" sldId="1188"/>
            <ac:spMk id="132" creationId="{49C4BB5A-6452-8BE1-B1AA-81F34E18DB5B}"/>
          </ac:spMkLst>
        </pc:spChg>
        <pc:spChg chg="add mod">
          <ac:chgData name="Siegbert Rudolph" userId="2af4d44886c067cc" providerId="LiveId" clId="{C6BCCB6F-3D1A-4410-8055-51E9839771F8}" dt="2023-04-24T05:57:00.058" v="8782"/>
          <ac:spMkLst>
            <pc:docMk/>
            <pc:sldMk cId="2323736669" sldId="1188"/>
            <ac:spMk id="134" creationId="{071C182B-23AA-F5A2-76F2-E1538B7B63E6}"/>
          </ac:spMkLst>
        </pc:spChg>
        <pc:spChg chg="add mod">
          <ac:chgData name="Siegbert Rudolph" userId="2af4d44886c067cc" providerId="LiveId" clId="{C6BCCB6F-3D1A-4410-8055-51E9839771F8}" dt="2023-04-24T05:59:10.470" v="8788" actId="113"/>
          <ac:spMkLst>
            <pc:docMk/>
            <pc:sldMk cId="2323736669" sldId="1188"/>
            <ac:spMk id="135" creationId="{CA5DA244-DFB5-4822-2B60-96FEB298A4DD}"/>
          </ac:spMkLst>
        </pc:spChg>
        <pc:spChg chg="add del mod">
          <ac:chgData name="Siegbert Rudolph" userId="2af4d44886c067cc" providerId="LiveId" clId="{C6BCCB6F-3D1A-4410-8055-51E9839771F8}" dt="2023-04-24T05:57:58.074" v="8784" actId="478"/>
          <ac:spMkLst>
            <pc:docMk/>
            <pc:sldMk cId="2323736669" sldId="1188"/>
            <ac:spMk id="136" creationId="{BFD00F94-477F-2FBA-D1EA-A809D6FB1824}"/>
          </ac:spMkLst>
        </pc:spChg>
        <pc:spChg chg="add mod">
          <ac:chgData name="Siegbert Rudolph" userId="2af4d44886c067cc" providerId="LiveId" clId="{C6BCCB6F-3D1A-4410-8055-51E9839771F8}" dt="2023-04-24T05:57:00.058" v="8782"/>
          <ac:spMkLst>
            <pc:docMk/>
            <pc:sldMk cId="2323736669" sldId="1188"/>
            <ac:spMk id="137" creationId="{1B92CAB6-78B5-3885-79D6-88A5D4A62A2D}"/>
          </ac:spMkLst>
        </pc:spChg>
        <pc:spChg chg="add del mod">
          <ac:chgData name="Siegbert Rudolph" userId="2af4d44886c067cc" providerId="LiveId" clId="{C6BCCB6F-3D1A-4410-8055-51E9839771F8}" dt="2023-04-24T05:57:58.074" v="8784" actId="478"/>
          <ac:spMkLst>
            <pc:docMk/>
            <pc:sldMk cId="2323736669" sldId="1188"/>
            <ac:spMk id="138" creationId="{FD106F94-CA2F-12B3-B5C7-3DBEEB5D002F}"/>
          </ac:spMkLst>
        </pc:spChg>
        <pc:spChg chg="add mod">
          <ac:chgData name="Siegbert Rudolph" userId="2af4d44886c067cc" providerId="LiveId" clId="{C6BCCB6F-3D1A-4410-8055-51E9839771F8}" dt="2023-04-24T05:57:00.058" v="8782"/>
          <ac:spMkLst>
            <pc:docMk/>
            <pc:sldMk cId="2323736669" sldId="1188"/>
            <ac:spMk id="139" creationId="{1B2DD7BA-130B-ABD0-4A64-8030997DBC92}"/>
          </ac:spMkLst>
        </pc:spChg>
        <pc:spChg chg="add del mod">
          <ac:chgData name="Siegbert Rudolph" userId="2af4d44886c067cc" providerId="LiveId" clId="{C6BCCB6F-3D1A-4410-8055-51E9839771F8}" dt="2023-04-24T05:57:39.730" v="8783" actId="478"/>
          <ac:spMkLst>
            <pc:docMk/>
            <pc:sldMk cId="2323736669" sldId="1188"/>
            <ac:spMk id="140" creationId="{216AE0AD-8199-11C1-AE1B-E9B4E5BDC39B}"/>
          </ac:spMkLst>
        </pc:spChg>
        <pc:spChg chg="add mod">
          <ac:chgData name="Siegbert Rudolph" userId="2af4d44886c067cc" providerId="LiveId" clId="{C6BCCB6F-3D1A-4410-8055-51E9839771F8}" dt="2023-04-24T05:59:22.069" v="8789" actId="113"/>
          <ac:spMkLst>
            <pc:docMk/>
            <pc:sldMk cId="2323736669" sldId="1188"/>
            <ac:spMk id="141" creationId="{38340E37-F069-64A8-B321-08D811C5FF9D}"/>
          </ac:spMkLst>
        </pc:spChg>
        <pc:spChg chg="add mod">
          <ac:chgData name="Siegbert Rudolph" userId="2af4d44886c067cc" providerId="LiveId" clId="{C6BCCB6F-3D1A-4410-8055-51E9839771F8}" dt="2023-04-24T05:57:00.058" v="8782"/>
          <ac:spMkLst>
            <pc:docMk/>
            <pc:sldMk cId="2323736669" sldId="1188"/>
            <ac:spMk id="144" creationId="{20BA4F10-5038-1E49-D874-D781B1706C57}"/>
          </ac:spMkLst>
        </pc:spChg>
        <pc:spChg chg="add del mod">
          <ac:chgData name="Siegbert Rudolph" userId="2af4d44886c067cc" providerId="LiveId" clId="{C6BCCB6F-3D1A-4410-8055-51E9839771F8}" dt="2023-04-24T05:57:58.074" v="8784" actId="478"/>
          <ac:spMkLst>
            <pc:docMk/>
            <pc:sldMk cId="2323736669" sldId="1188"/>
            <ac:spMk id="146" creationId="{A8B25987-42E7-8241-9FBD-FECFCC2FF62E}"/>
          </ac:spMkLst>
        </pc:spChg>
        <pc:spChg chg="add mod">
          <ac:chgData name="Siegbert Rudolph" userId="2af4d44886c067cc" providerId="LiveId" clId="{C6BCCB6F-3D1A-4410-8055-51E9839771F8}" dt="2023-04-24T05:57:00.058" v="8782"/>
          <ac:spMkLst>
            <pc:docMk/>
            <pc:sldMk cId="2323736669" sldId="1188"/>
            <ac:spMk id="147" creationId="{F014E4AF-F5F3-DFDB-E1E5-CC6FFE562C18}"/>
          </ac:spMkLst>
        </pc:spChg>
        <pc:spChg chg="add mod">
          <ac:chgData name="Siegbert Rudolph" userId="2af4d44886c067cc" providerId="LiveId" clId="{C6BCCB6F-3D1A-4410-8055-51E9839771F8}" dt="2023-04-24T05:57:00.058" v="8782"/>
          <ac:spMkLst>
            <pc:docMk/>
            <pc:sldMk cId="2323736669" sldId="1188"/>
            <ac:spMk id="148" creationId="{728D07AD-1875-65CA-FBFC-8C58AF377C3C}"/>
          </ac:spMkLst>
        </pc:spChg>
        <pc:spChg chg="add mod">
          <ac:chgData name="Siegbert Rudolph" userId="2af4d44886c067cc" providerId="LiveId" clId="{C6BCCB6F-3D1A-4410-8055-51E9839771F8}" dt="2023-04-24T05:57:00.058" v="8782"/>
          <ac:spMkLst>
            <pc:docMk/>
            <pc:sldMk cId="2323736669" sldId="1188"/>
            <ac:spMk id="149" creationId="{2E08B0B0-CBF6-95BD-9E65-E3BCF1F2A0A0}"/>
          </ac:spMkLst>
        </pc:spChg>
        <pc:spChg chg="add del mod">
          <ac:chgData name="Siegbert Rudolph" userId="2af4d44886c067cc" providerId="LiveId" clId="{C6BCCB6F-3D1A-4410-8055-51E9839771F8}" dt="2023-04-24T05:57:39.730" v="8783" actId="478"/>
          <ac:spMkLst>
            <pc:docMk/>
            <pc:sldMk cId="2323736669" sldId="1188"/>
            <ac:spMk id="150" creationId="{CDF9B391-FD0B-2DED-0ECC-3D418A30DED2}"/>
          </ac:spMkLst>
        </pc:spChg>
        <pc:spChg chg="add del mod">
          <ac:chgData name="Siegbert Rudolph" userId="2af4d44886c067cc" providerId="LiveId" clId="{C6BCCB6F-3D1A-4410-8055-51E9839771F8}" dt="2023-04-24T05:57:58.074" v="8784" actId="478"/>
          <ac:spMkLst>
            <pc:docMk/>
            <pc:sldMk cId="2323736669" sldId="1188"/>
            <ac:spMk id="151" creationId="{BADD7610-497F-3B04-E96E-85DDC530D0A5}"/>
          </ac:spMkLst>
        </pc:spChg>
        <pc:spChg chg="add mod">
          <ac:chgData name="Siegbert Rudolph" userId="2af4d44886c067cc" providerId="LiveId" clId="{C6BCCB6F-3D1A-4410-8055-51E9839771F8}" dt="2023-04-24T05:57:00.058" v="8782"/>
          <ac:spMkLst>
            <pc:docMk/>
            <pc:sldMk cId="2323736669" sldId="1188"/>
            <ac:spMk id="152" creationId="{A47CA3AF-FB9B-D2DC-E6CD-02EC0CB9F2FF}"/>
          </ac:spMkLst>
        </pc:spChg>
        <pc:spChg chg="add mod">
          <ac:chgData name="Siegbert Rudolph" userId="2af4d44886c067cc" providerId="LiveId" clId="{C6BCCB6F-3D1A-4410-8055-51E9839771F8}" dt="2023-04-24T05:57:00.058" v="8782"/>
          <ac:spMkLst>
            <pc:docMk/>
            <pc:sldMk cId="2323736669" sldId="1188"/>
            <ac:spMk id="153" creationId="{9CFA9BE9-BB86-311B-E518-2D2C7C7098FB}"/>
          </ac:spMkLst>
        </pc:spChg>
        <pc:spChg chg="add del mod">
          <ac:chgData name="Siegbert Rudolph" userId="2af4d44886c067cc" providerId="LiveId" clId="{C6BCCB6F-3D1A-4410-8055-51E9839771F8}" dt="2023-04-24T05:57:39.730" v="8783" actId="478"/>
          <ac:spMkLst>
            <pc:docMk/>
            <pc:sldMk cId="2323736669" sldId="1188"/>
            <ac:spMk id="154" creationId="{FCDBD3C0-EB65-5C99-7919-F7357493009C}"/>
          </ac:spMkLst>
        </pc:spChg>
        <pc:spChg chg="add del mod">
          <ac:chgData name="Siegbert Rudolph" userId="2af4d44886c067cc" providerId="LiveId" clId="{C6BCCB6F-3D1A-4410-8055-51E9839771F8}" dt="2023-04-24T05:57:39.730" v="8783" actId="478"/>
          <ac:spMkLst>
            <pc:docMk/>
            <pc:sldMk cId="2323736669" sldId="1188"/>
            <ac:spMk id="155" creationId="{486F6271-AAD6-CDC0-C0DD-3757A6DAF097}"/>
          </ac:spMkLst>
        </pc:spChg>
        <pc:spChg chg="add del mod">
          <ac:chgData name="Siegbert Rudolph" userId="2af4d44886c067cc" providerId="LiveId" clId="{C6BCCB6F-3D1A-4410-8055-51E9839771F8}" dt="2023-04-24T05:57:58.074" v="8784" actId="478"/>
          <ac:spMkLst>
            <pc:docMk/>
            <pc:sldMk cId="2323736669" sldId="1188"/>
            <ac:spMk id="156" creationId="{6C362DF8-87B7-6340-20F5-F6E71A4AC57A}"/>
          </ac:spMkLst>
        </pc:spChg>
        <pc:spChg chg="add mod">
          <ac:chgData name="Siegbert Rudolph" userId="2af4d44886c067cc" providerId="LiveId" clId="{C6BCCB6F-3D1A-4410-8055-51E9839771F8}" dt="2023-04-24T05:59:22.069" v="8789" actId="113"/>
          <ac:spMkLst>
            <pc:docMk/>
            <pc:sldMk cId="2323736669" sldId="1188"/>
            <ac:spMk id="157" creationId="{3451B9E3-24FA-A3B0-F1A3-D683A84972D6}"/>
          </ac:spMkLst>
        </pc:spChg>
        <pc:spChg chg="add mod">
          <ac:chgData name="Siegbert Rudolph" userId="2af4d44886c067cc" providerId="LiveId" clId="{C6BCCB6F-3D1A-4410-8055-51E9839771F8}" dt="2023-04-24T05:57:00.058" v="8782"/>
          <ac:spMkLst>
            <pc:docMk/>
            <pc:sldMk cId="2323736669" sldId="1188"/>
            <ac:spMk id="160" creationId="{E5A2CFF3-8639-5CF9-93BB-758383151077}"/>
          </ac:spMkLst>
        </pc:spChg>
        <pc:spChg chg="add del mod">
          <ac:chgData name="Siegbert Rudolph" userId="2af4d44886c067cc" providerId="LiveId" clId="{C6BCCB6F-3D1A-4410-8055-51E9839771F8}" dt="2023-04-24T05:57:58.074" v="8784" actId="478"/>
          <ac:spMkLst>
            <pc:docMk/>
            <pc:sldMk cId="2323736669" sldId="1188"/>
            <ac:spMk id="162" creationId="{D7B1A5E6-01D6-5319-3955-8E782017F45F}"/>
          </ac:spMkLst>
        </pc:spChg>
        <pc:spChg chg="add mod">
          <ac:chgData name="Siegbert Rudolph" userId="2af4d44886c067cc" providerId="LiveId" clId="{C6BCCB6F-3D1A-4410-8055-51E9839771F8}" dt="2023-04-24T05:59:22.069" v="8789" actId="113"/>
          <ac:spMkLst>
            <pc:docMk/>
            <pc:sldMk cId="2323736669" sldId="1188"/>
            <ac:spMk id="163" creationId="{1B3C532D-51E4-DE04-3153-442A2F210E36}"/>
          </ac:spMkLst>
        </pc:spChg>
        <pc:spChg chg="add del mod">
          <ac:chgData name="Siegbert Rudolph" userId="2af4d44886c067cc" providerId="LiveId" clId="{C6BCCB6F-3D1A-4410-8055-51E9839771F8}" dt="2023-04-24T05:57:58.074" v="8784" actId="478"/>
          <ac:spMkLst>
            <pc:docMk/>
            <pc:sldMk cId="2323736669" sldId="1188"/>
            <ac:spMk id="164" creationId="{47A2023C-F022-7BE5-809E-1EA358D3D09E}"/>
          </ac:spMkLst>
        </pc:spChg>
        <pc:spChg chg="add mod">
          <ac:chgData name="Siegbert Rudolph" userId="2af4d44886c067cc" providerId="LiveId" clId="{C6BCCB6F-3D1A-4410-8055-51E9839771F8}" dt="2023-04-24T06:08:38.432" v="8827" actId="404"/>
          <ac:spMkLst>
            <pc:docMk/>
            <pc:sldMk cId="2323736669" sldId="1188"/>
            <ac:spMk id="170" creationId="{1A701AFF-98CA-5F71-E39A-BC071B96DA58}"/>
          </ac:spMkLst>
        </pc:spChg>
        <pc:spChg chg="add mod">
          <ac:chgData name="Siegbert Rudolph" userId="2af4d44886c067cc" providerId="LiveId" clId="{C6BCCB6F-3D1A-4410-8055-51E9839771F8}" dt="2023-04-24T05:59:22.069" v="8789" actId="113"/>
          <ac:spMkLst>
            <pc:docMk/>
            <pc:sldMk cId="2323736669" sldId="1188"/>
            <ac:spMk id="171" creationId="{FD82271D-2CF1-B16B-5C71-AD20D2923BE1}"/>
          </ac:spMkLst>
        </pc:spChg>
        <pc:spChg chg="add mod">
          <ac:chgData name="Siegbert Rudolph" userId="2af4d44886c067cc" providerId="LiveId" clId="{C6BCCB6F-3D1A-4410-8055-51E9839771F8}" dt="2023-04-24T06:01:32.101" v="8793"/>
          <ac:spMkLst>
            <pc:docMk/>
            <pc:sldMk cId="2323736669" sldId="1188"/>
            <ac:spMk id="172" creationId="{3721342A-C62D-12DA-A3F6-DE9C459E36B1}"/>
          </ac:spMkLst>
        </pc:spChg>
        <pc:picChg chg="del">
          <ac:chgData name="Siegbert Rudolph" userId="2af4d44886c067cc" providerId="LiveId" clId="{C6BCCB6F-3D1A-4410-8055-51E9839771F8}" dt="2023-04-24T05:56:47.262" v="8781" actId="478"/>
          <ac:picMkLst>
            <pc:docMk/>
            <pc:sldMk cId="2323736669" sldId="1188"/>
            <ac:picMk id="4" creationId="{41BA3745-1C17-6FA3-4D1D-F8FC9E4A8AF8}"/>
          </ac:picMkLst>
        </pc:picChg>
        <pc:picChg chg="del">
          <ac:chgData name="Siegbert Rudolph" userId="2af4d44886c067cc" providerId="LiveId" clId="{C6BCCB6F-3D1A-4410-8055-51E9839771F8}" dt="2023-04-24T05:56:47.262" v="8781" actId="478"/>
          <ac:picMkLst>
            <pc:docMk/>
            <pc:sldMk cId="2323736669" sldId="1188"/>
            <ac:picMk id="8" creationId="{FDE1C852-FE54-B56E-B7D6-C4A822B25EA3}"/>
          </ac:picMkLst>
        </pc:picChg>
        <pc:picChg chg="add del">
          <ac:chgData name="Siegbert Rudolph" userId="2af4d44886c067cc" providerId="LiveId" clId="{C6BCCB6F-3D1A-4410-8055-51E9839771F8}" dt="2023-04-23T12:38:10.956" v="8268" actId="478"/>
          <ac:picMkLst>
            <pc:docMk/>
            <pc:sldMk cId="2323736669" sldId="1188"/>
            <ac:picMk id="10" creationId="{BE9910F9-EC79-0F29-4880-B8FE3DE74B1B}"/>
          </ac:picMkLst>
        </pc:picChg>
        <pc:picChg chg="del">
          <ac:chgData name="Siegbert Rudolph" userId="2af4d44886c067cc" providerId="LiveId" clId="{C6BCCB6F-3D1A-4410-8055-51E9839771F8}" dt="2023-04-24T05:56:47.262" v="8781" actId="478"/>
          <ac:picMkLst>
            <pc:docMk/>
            <pc:sldMk cId="2323736669" sldId="1188"/>
            <ac:picMk id="34" creationId="{A4C72C1B-E316-0711-A0C0-BD563C37CBAD}"/>
          </ac:picMkLst>
        </pc:picChg>
        <pc:picChg chg="add mod">
          <ac:chgData name="Siegbert Rudolph" userId="2af4d44886c067cc" providerId="LiveId" clId="{C6BCCB6F-3D1A-4410-8055-51E9839771F8}" dt="2023-04-24T05:59:10.470" v="8788" actId="113"/>
          <ac:picMkLst>
            <pc:docMk/>
            <pc:sldMk cId="2323736669" sldId="1188"/>
            <ac:picMk id="133" creationId="{8EBC196C-7713-1505-1075-0352682F390B}"/>
          </ac:picMkLst>
        </pc:picChg>
        <pc:picChg chg="add mod">
          <ac:chgData name="Siegbert Rudolph" userId="2af4d44886c067cc" providerId="LiveId" clId="{C6BCCB6F-3D1A-4410-8055-51E9839771F8}" dt="2023-04-24T05:59:22.069" v="8789" actId="113"/>
          <ac:picMkLst>
            <pc:docMk/>
            <pc:sldMk cId="2323736669" sldId="1188"/>
            <ac:picMk id="167" creationId="{D74E1AFD-D66E-A779-B59E-00C1C2CACDEE}"/>
          </ac:picMkLst>
        </pc:picChg>
        <pc:picChg chg="add mod">
          <ac:chgData name="Siegbert Rudolph" userId="2af4d44886c067cc" providerId="LiveId" clId="{C6BCCB6F-3D1A-4410-8055-51E9839771F8}" dt="2023-04-24T05:59:22.069" v="8789" actId="113"/>
          <ac:picMkLst>
            <pc:docMk/>
            <pc:sldMk cId="2323736669" sldId="1188"/>
            <ac:picMk id="169" creationId="{BDDC81DE-F4C0-39D6-30E8-62943EA80C4D}"/>
          </ac:picMkLst>
        </pc:picChg>
      </pc:sldChg>
      <pc:sldChg chg="addSp delSp modSp mod modAnim">
        <pc:chgData name="Siegbert Rudolph" userId="2af4d44886c067cc" providerId="LiveId" clId="{C6BCCB6F-3D1A-4410-8055-51E9839771F8}" dt="2023-04-24T06:14:19.957" v="8854"/>
        <pc:sldMkLst>
          <pc:docMk/>
          <pc:sldMk cId="1878958637" sldId="1189"/>
        </pc:sldMkLst>
        <pc:spChg chg="add del mod">
          <ac:chgData name="Siegbert Rudolph" userId="2af4d44886c067cc" providerId="LiveId" clId="{C6BCCB6F-3D1A-4410-8055-51E9839771F8}" dt="2023-04-24T06:10:03.989" v="8831" actId="478"/>
          <ac:spMkLst>
            <pc:docMk/>
            <pc:sldMk cId="1878958637" sldId="1189"/>
            <ac:spMk id="2" creationId="{0E228B34-1A51-FFC4-ED04-5F4E7CEF11EB}"/>
          </ac:spMkLst>
        </pc:spChg>
        <pc:spChg chg="add mod">
          <ac:chgData name="Siegbert Rudolph" userId="2af4d44886c067cc" providerId="LiveId" clId="{C6BCCB6F-3D1A-4410-8055-51E9839771F8}" dt="2023-04-24T06:10:06.280" v="8832"/>
          <ac:spMkLst>
            <pc:docMk/>
            <pc:sldMk cId="1878958637" sldId="1189"/>
            <ac:spMk id="4" creationId="{38D20F36-6560-50F7-D8A5-8121F61AC8ED}"/>
          </ac:spMkLst>
        </pc:spChg>
        <pc:spChg chg="add del mod">
          <ac:chgData name="Siegbert Rudolph" userId="2af4d44886c067cc" providerId="LiveId" clId="{C6BCCB6F-3D1A-4410-8055-51E9839771F8}" dt="2023-04-24T06:10:03.989" v="8831" actId="478"/>
          <ac:spMkLst>
            <pc:docMk/>
            <pc:sldMk cId="1878958637" sldId="1189"/>
            <ac:spMk id="5" creationId="{20D644C0-1462-E69C-0EBE-922E7939B68A}"/>
          </ac:spMkLst>
        </pc:spChg>
        <pc:spChg chg="add del mod">
          <ac:chgData name="Siegbert Rudolph" userId="2af4d44886c067cc" providerId="LiveId" clId="{C6BCCB6F-3D1A-4410-8055-51E9839771F8}" dt="2023-04-24T06:10:03.989" v="8831" actId="478"/>
          <ac:spMkLst>
            <pc:docMk/>
            <pc:sldMk cId="1878958637" sldId="1189"/>
            <ac:spMk id="6" creationId="{6AD4B284-A4F8-E4CE-DBF1-C8F1F0A6FD94}"/>
          </ac:spMkLst>
        </pc:spChg>
        <pc:spChg chg="add del mod">
          <ac:chgData name="Siegbert Rudolph" userId="2af4d44886c067cc" providerId="LiveId" clId="{C6BCCB6F-3D1A-4410-8055-51E9839771F8}" dt="2023-04-24T06:10:03.989" v="8831" actId="478"/>
          <ac:spMkLst>
            <pc:docMk/>
            <pc:sldMk cId="1878958637" sldId="1189"/>
            <ac:spMk id="7" creationId="{5830C7F8-2729-0372-104F-ADC4D51987DF}"/>
          </ac:spMkLst>
        </pc:spChg>
        <pc:spChg chg="add mod">
          <ac:chgData name="Siegbert Rudolph" userId="2af4d44886c067cc" providerId="LiveId" clId="{C6BCCB6F-3D1A-4410-8055-51E9839771F8}" dt="2023-04-23T12:40:54.074" v="8280"/>
          <ac:spMkLst>
            <pc:docMk/>
            <pc:sldMk cId="1878958637" sldId="1189"/>
            <ac:spMk id="8" creationId="{8F2F4FA9-85DA-6C8F-36FB-E3988EDC747F}"/>
          </ac:spMkLst>
        </pc:spChg>
        <pc:spChg chg="add mod">
          <ac:chgData name="Siegbert Rudolph" userId="2af4d44886c067cc" providerId="LiveId" clId="{C6BCCB6F-3D1A-4410-8055-51E9839771F8}" dt="2023-04-23T12:40:54.074" v="8280"/>
          <ac:spMkLst>
            <pc:docMk/>
            <pc:sldMk cId="1878958637" sldId="1189"/>
            <ac:spMk id="9" creationId="{04EFB132-DF79-50F8-2001-F176E0E8C837}"/>
          </ac:spMkLst>
        </pc:spChg>
        <pc:spChg chg="add mod">
          <ac:chgData name="Siegbert Rudolph" userId="2af4d44886c067cc" providerId="LiveId" clId="{C6BCCB6F-3D1A-4410-8055-51E9839771F8}" dt="2023-04-23T12:40:54.074" v="8280"/>
          <ac:spMkLst>
            <pc:docMk/>
            <pc:sldMk cId="1878958637" sldId="1189"/>
            <ac:spMk id="10" creationId="{74B966CF-2F75-2D28-79B2-E1616D3E9F42}"/>
          </ac:spMkLst>
        </pc:spChg>
        <pc:spChg chg="add mod">
          <ac:chgData name="Siegbert Rudolph" userId="2af4d44886c067cc" providerId="LiveId" clId="{C6BCCB6F-3D1A-4410-8055-51E9839771F8}" dt="2023-04-23T12:40:54.074" v="8280"/>
          <ac:spMkLst>
            <pc:docMk/>
            <pc:sldMk cId="1878958637" sldId="1189"/>
            <ac:spMk id="11" creationId="{86D7B332-8A1D-818D-8EE5-A0C9DB83F599}"/>
          </ac:spMkLst>
        </pc:spChg>
        <pc:spChg chg="del">
          <ac:chgData name="Siegbert Rudolph" userId="2af4d44886c067cc" providerId="LiveId" clId="{C6BCCB6F-3D1A-4410-8055-51E9839771F8}" dt="2023-04-24T06:10:03.989" v="8831" actId="478"/>
          <ac:spMkLst>
            <pc:docMk/>
            <pc:sldMk cId="1878958637" sldId="1189"/>
            <ac:spMk id="12" creationId="{20D39C7A-FB34-8956-2910-4D974088380F}"/>
          </ac:spMkLst>
        </pc:spChg>
        <pc:spChg chg="add mod">
          <ac:chgData name="Siegbert Rudolph" userId="2af4d44886c067cc" providerId="LiveId" clId="{C6BCCB6F-3D1A-4410-8055-51E9839771F8}" dt="2023-04-23T12:40:54.074" v="8280"/>
          <ac:spMkLst>
            <pc:docMk/>
            <pc:sldMk cId="1878958637" sldId="1189"/>
            <ac:spMk id="13" creationId="{F2D2D9DC-18C7-2BF1-DDEB-0E8FF2D07B09}"/>
          </ac:spMkLst>
        </pc:spChg>
        <pc:spChg chg="add mod">
          <ac:chgData name="Siegbert Rudolph" userId="2af4d44886c067cc" providerId="LiveId" clId="{C6BCCB6F-3D1A-4410-8055-51E9839771F8}" dt="2023-04-23T12:40:54.074" v="8280"/>
          <ac:spMkLst>
            <pc:docMk/>
            <pc:sldMk cId="1878958637" sldId="1189"/>
            <ac:spMk id="14" creationId="{9DB9FCC8-3ECA-C5DD-D959-A6C12FA978F2}"/>
          </ac:spMkLst>
        </pc:spChg>
        <pc:spChg chg="del">
          <ac:chgData name="Siegbert Rudolph" userId="2af4d44886c067cc" providerId="LiveId" clId="{C6BCCB6F-3D1A-4410-8055-51E9839771F8}" dt="2023-04-24T06:10:03.989" v="8831" actId="478"/>
          <ac:spMkLst>
            <pc:docMk/>
            <pc:sldMk cId="1878958637" sldId="1189"/>
            <ac:spMk id="15" creationId="{D0DAE15C-4B9A-1383-E579-789F2FCEC2C4}"/>
          </ac:spMkLst>
        </pc:spChg>
        <pc:spChg chg="add mod">
          <ac:chgData name="Siegbert Rudolph" userId="2af4d44886c067cc" providerId="LiveId" clId="{C6BCCB6F-3D1A-4410-8055-51E9839771F8}" dt="2023-04-23T12:40:54.074" v="8280"/>
          <ac:spMkLst>
            <pc:docMk/>
            <pc:sldMk cId="1878958637" sldId="1189"/>
            <ac:spMk id="16" creationId="{890BD4EF-8EBC-63DE-FEAB-C627AF1CF3EA}"/>
          </ac:spMkLst>
        </pc:spChg>
        <pc:spChg chg="add mod">
          <ac:chgData name="Siegbert Rudolph" userId="2af4d44886c067cc" providerId="LiveId" clId="{C6BCCB6F-3D1A-4410-8055-51E9839771F8}" dt="2023-04-23T12:40:54.074" v="8280"/>
          <ac:spMkLst>
            <pc:docMk/>
            <pc:sldMk cId="1878958637" sldId="1189"/>
            <ac:spMk id="17" creationId="{23B06F1F-104C-1E79-08FE-219B87FDE6D2}"/>
          </ac:spMkLst>
        </pc:spChg>
        <pc:spChg chg="add mod">
          <ac:chgData name="Siegbert Rudolph" userId="2af4d44886c067cc" providerId="LiveId" clId="{C6BCCB6F-3D1A-4410-8055-51E9839771F8}" dt="2023-04-23T12:40:54.074" v="8280"/>
          <ac:spMkLst>
            <pc:docMk/>
            <pc:sldMk cId="1878958637" sldId="1189"/>
            <ac:spMk id="18" creationId="{FA5F0205-5E29-8EB7-C6FA-C85671573B07}"/>
          </ac:spMkLst>
        </pc:spChg>
        <pc:spChg chg="add mod">
          <ac:chgData name="Siegbert Rudolph" userId="2af4d44886c067cc" providerId="LiveId" clId="{C6BCCB6F-3D1A-4410-8055-51E9839771F8}" dt="2023-04-23T12:40:54.074" v="8280"/>
          <ac:spMkLst>
            <pc:docMk/>
            <pc:sldMk cId="1878958637" sldId="1189"/>
            <ac:spMk id="19" creationId="{3C130E36-CD52-8CEF-2807-2668520171D8}"/>
          </ac:spMkLst>
        </pc:spChg>
        <pc:spChg chg="add mod">
          <ac:chgData name="Siegbert Rudolph" userId="2af4d44886c067cc" providerId="LiveId" clId="{C6BCCB6F-3D1A-4410-8055-51E9839771F8}" dt="2023-04-23T12:40:54.074" v="8280"/>
          <ac:spMkLst>
            <pc:docMk/>
            <pc:sldMk cId="1878958637" sldId="1189"/>
            <ac:spMk id="20" creationId="{37AEF7D6-9560-7725-6B14-15AF0CB2608C}"/>
          </ac:spMkLst>
        </pc:spChg>
        <pc:spChg chg="add mod">
          <ac:chgData name="Siegbert Rudolph" userId="2af4d44886c067cc" providerId="LiveId" clId="{C6BCCB6F-3D1A-4410-8055-51E9839771F8}" dt="2023-04-23T12:40:54.074" v="8280"/>
          <ac:spMkLst>
            <pc:docMk/>
            <pc:sldMk cId="1878958637" sldId="1189"/>
            <ac:spMk id="21" creationId="{5318C47E-A215-C938-C8BB-F25E79BF27C2}"/>
          </ac:spMkLst>
        </pc:spChg>
        <pc:spChg chg="del">
          <ac:chgData name="Siegbert Rudolph" userId="2af4d44886c067cc" providerId="LiveId" clId="{C6BCCB6F-3D1A-4410-8055-51E9839771F8}" dt="2023-04-24T06:10:03.989" v="8831" actId="478"/>
          <ac:spMkLst>
            <pc:docMk/>
            <pc:sldMk cId="1878958637" sldId="1189"/>
            <ac:spMk id="22" creationId="{6D06A740-7FF6-4337-D0FE-CB55EFF0EFCD}"/>
          </ac:spMkLst>
        </pc:spChg>
        <pc:spChg chg="add mod">
          <ac:chgData name="Siegbert Rudolph" userId="2af4d44886c067cc" providerId="LiveId" clId="{C6BCCB6F-3D1A-4410-8055-51E9839771F8}" dt="2023-04-23T12:40:54.074" v="8280"/>
          <ac:spMkLst>
            <pc:docMk/>
            <pc:sldMk cId="1878958637" sldId="1189"/>
            <ac:spMk id="23" creationId="{A5AC7DB4-A6B1-D8AB-87F1-FBB6AAF43890}"/>
          </ac:spMkLst>
        </pc:spChg>
        <pc:spChg chg="add mod">
          <ac:chgData name="Siegbert Rudolph" userId="2af4d44886c067cc" providerId="LiveId" clId="{C6BCCB6F-3D1A-4410-8055-51E9839771F8}" dt="2023-04-23T12:40:54.074" v="8280"/>
          <ac:spMkLst>
            <pc:docMk/>
            <pc:sldMk cId="1878958637" sldId="1189"/>
            <ac:spMk id="24" creationId="{02D96F3A-884F-7931-95A8-629E2DDED408}"/>
          </ac:spMkLst>
        </pc:spChg>
        <pc:spChg chg="add mod">
          <ac:chgData name="Siegbert Rudolph" userId="2af4d44886c067cc" providerId="LiveId" clId="{C6BCCB6F-3D1A-4410-8055-51E9839771F8}" dt="2023-04-23T12:40:54.074" v="8280"/>
          <ac:spMkLst>
            <pc:docMk/>
            <pc:sldMk cId="1878958637" sldId="1189"/>
            <ac:spMk id="25" creationId="{884B17B3-E71A-2533-EFFE-138995171F65}"/>
          </ac:spMkLst>
        </pc:spChg>
        <pc:spChg chg="add mod">
          <ac:chgData name="Siegbert Rudolph" userId="2af4d44886c067cc" providerId="LiveId" clId="{C6BCCB6F-3D1A-4410-8055-51E9839771F8}" dt="2023-04-23T12:40:54.074" v="8280"/>
          <ac:spMkLst>
            <pc:docMk/>
            <pc:sldMk cId="1878958637" sldId="1189"/>
            <ac:spMk id="26" creationId="{21EF0551-2237-FB98-4F7F-F44985067CE8}"/>
          </ac:spMkLst>
        </pc:spChg>
        <pc:spChg chg="add mod">
          <ac:chgData name="Siegbert Rudolph" userId="2af4d44886c067cc" providerId="LiveId" clId="{C6BCCB6F-3D1A-4410-8055-51E9839771F8}" dt="2023-04-23T12:40:54.074" v="8280"/>
          <ac:spMkLst>
            <pc:docMk/>
            <pc:sldMk cId="1878958637" sldId="1189"/>
            <ac:spMk id="27" creationId="{43B00188-0693-2C45-A5A0-946226FBD9DE}"/>
          </ac:spMkLst>
        </pc:spChg>
        <pc:spChg chg="add mod">
          <ac:chgData name="Siegbert Rudolph" userId="2af4d44886c067cc" providerId="LiveId" clId="{C6BCCB6F-3D1A-4410-8055-51E9839771F8}" dt="2023-04-23T12:40:54.074" v="8280"/>
          <ac:spMkLst>
            <pc:docMk/>
            <pc:sldMk cId="1878958637" sldId="1189"/>
            <ac:spMk id="28" creationId="{04CC554C-8510-6720-A408-761CFC104713}"/>
          </ac:spMkLst>
        </pc:spChg>
        <pc:spChg chg="add mod">
          <ac:chgData name="Siegbert Rudolph" userId="2af4d44886c067cc" providerId="LiveId" clId="{C6BCCB6F-3D1A-4410-8055-51E9839771F8}" dt="2023-04-23T12:40:54.074" v="8280"/>
          <ac:spMkLst>
            <pc:docMk/>
            <pc:sldMk cId="1878958637" sldId="1189"/>
            <ac:spMk id="29" creationId="{3DABDDF1-4E9F-5156-D4E2-1307E75EFF0A}"/>
          </ac:spMkLst>
        </pc:spChg>
        <pc:spChg chg="del">
          <ac:chgData name="Siegbert Rudolph" userId="2af4d44886c067cc" providerId="LiveId" clId="{C6BCCB6F-3D1A-4410-8055-51E9839771F8}" dt="2023-04-24T06:10:03.989" v="8831" actId="478"/>
          <ac:spMkLst>
            <pc:docMk/>
            <pc:sldMk cId="1878958637" sldId="1189"/>
            <ac:spMk id="30" creationId="{81A20F59-3F55-3197-BD68-26D060AEFBC2}"/>
          </ac:spMkLst>
        </pc:spChg>
        <pc:spChg chg="del">
          <ac:chgData name="Siegbert Rudolph" userId="2af4d44886c067cc" providerId="LiveId" clId="{C6BCCB6F-3D1A-4410-8055-51E9839771F8}" dt="2023-04-24T06:10:03.989" v="8831" actId="478"/>
          <ac:spMkLst>
            <pc:docMk/>
            <pc:sldMk cId="1878958637" sldId="1189"/>
            <ac:spMk id="31" creationId="{A0073306-D1C3-6A23-2758-C119C20CA045}"/>
          </ac:spMkLst>
        </pc:spChg>
        <pc:spChg chg="del">
          <ac:chgData name="Siegbert Rudolph" userId="2af4d44886c067cc" providerId="LiveId" clId="{C6BCCB6F-3D1A-4410-8055-51E9839771F8}" dt="2023-04-24T06:10:03.989" v="8831" actId="478"/>
          <ac:spMkLst>
            <pc:docMk/>
            <pc:sldMk cId="1878958637" sldId="1189"/>
            <ac:spMk id="32" creationId="{8879A33D-F513-C4F5-28EC-01D1E6F388DE}"/>
          </ac:spMkLst>
        </pc:spChg>
        <pc:spChg chg="add mod">
          <ac:chgData name="Siegbert Rudolph" userId="2af4d44886c067cc" providerId="LiveId" clId="{C6BCCB6F-3D1A-4410-8055-51E9839771F8}" dt="2023-04-23T12:40:54.074" v="8280"/>
          <ac:spMkLst>
            <pc:docMk/>
            <pc:sldMk cId="1878958637" sldId="1189"/>
            <ac:spMk id="33" creationId="{BFFF701D-1837-F212-819A-BD518D9A8ED0}"/>
          </ac:spMkLst>
        </pc:spChg>
        <pc:spChg chg="add mod">
          <ac:chgData name="Siegbert Rudolph" userId="2af4d44886c067cc" providerId="LiveId" clId="{C6BCCB6F-3D1A-4410-8055-51E9839771F8}" dt="2023-04-23T12:40:54.074" v="8280"/>
          <ac:spMkLst>
            <pc:docMk/>
            <pc:sldMk cId="1878958637" sldId="1189"/>
            <ac:spMk id="34" creationId="{F9633A81-BAF2-23DA-6C08-004E7E7B9288}"/>
          </ac:spMkLst>
        </pc:spChg>
        <pc:spChg chg="add mod">
          <ac:chgData name="Siegbert Rudolph" userId="2af4d44886c067cc" providerId="LiveId" clId="{C6BCCB6F-3D1A-4410-8055-51E9839771F8}" dt="2023-04-23T12:40:54.074" v="8280"/>
          <ac:spMkLst>
            <pc:docMk/>
            <pc:sldMk cId="1878958637" sldId="1189"/>
            <ac:spMk id="35" creationId="{4EBF4BF3-635D-0498-77CF-F421A5AC1A87}"/>
          </ac:spMkLst>
        </pc:spChg>
        <pc:spChg chg="add del mod">
          <ac:chgData name="Siegbert Rudolph" userId="2af4d44886c067cc" providerId="LiveId" clId="{C6BCCB6F-3D1A-4410-8055-51E9839771F8}" dt="2023-04-24T06:10:03.989" v="8831" actId="478"/>
          <ac:spMkLst>
            <pc:docMk/>
            <pc:sldMk cId="1878958637" sldId="1189"/>
            <ac:spMk id="36" creationId="{A74B5262-D3BD-9046-DDCB-E8B1F6029B39}"/>
          </ac:spMkLst>
        </pc:spChg>
        <pc:spChg chg="del">
          <ac:chgData name="Siegbert Rudolph" userId="2af4d44886c067cc" providerId="LiveId" clId="{C6BCCB6F-3D1A-4410-8055-51E9839771F8}" dt="2023-04-24T06:10:03.989" v="8831" actId="478"/>
          <ac:spMkLst>
            <pc:docMk/>
            <pc:sldMk cId="1878958637" sldId="1189"/>
            <ac:spMk id="37" creationId="{0CE784FF-5766-A3BD-4619-EEFA6FB62183}"/>
          </ac:spMkLst>
        </pc:spChg>
        <pc:spChg chg="add del mod">
          <ac:chgData name="Siegbert Rudolph" userId="2af4d44886c067cc" providerId="LiveId" clId="{C6BCCB6F-3D1A-4410-8055-51E9839771F8}" dt="2023-04-24T06:10:03.989" v="8831" actId="478"/>
          <ac:spMkLst>
            <pc:docMk/>
            <pc:sldMk cId="1878958637" sldId="1189"/>
            <ac:spMk id="38" creationId="{0ACD1BC1-B1E9-8470-DFE9-A244C6D521BC}"/>
          </ac:spMkLst>
        </pc:spChg>
        <pc:spChg chg="add mod">
          <ac:chgData name="Siegbert Rudolph" userId="2af4d44886c067cc" providerId="LiveId" clId="{C6BCCB6F-3D1A-4410-8055-51E9839771F8}" dt="2023-04-23T12:40:54.074" v="8280"/>
          <ac:spMkLst>
            <pc:docMk/>
            <pc:sldMk cId="1878958637" sldId="1189"/>
            <ac:spMk id="41" creationId="{4257C9B9-B3CE-358B-4CD5-B77E296E3AD3}"/>
          </ac:spMkLst>
        </pc:spChg>
        <pc:spChg chg="add mod">
          <ac:chgData name="Siegbert Rudolph" userId="2af4d44886c067cc" providerId="LiveId" clId="{C6BCCB6F-3D1A-4410-8055-51E9839771F8}" dt="2023-04-23T12:40:54.074" v="8280"/>
          <ac:spMkLst>
            <pc:docMk/>
            <pc:sldMk cId="1878958637" sldId="1189"/>
            <ac:spMk id="43" creationId="{0DC6C965-C5EC-554E-E9FD-DA96D68865AF}"/>
          </ac:spMkLst>
        </pc:spChg>
        <pc:spChg chg="add mod">
          <ac:chgData name="Siegbert Rudolph" userId="2af4d44886c067cc" providerId="LiveId" clId="{C6BCCB6F-3D1A-4410-8055-51E9839771F8}" dt="2023-04-23T12:40:54.074" v="8280"/>
          <ac:spMkLst>
            <pc:docMk/>
            <pc:sldMk cId="1878958637" sldId="1189"/>
            <ac:spMk id="44" creationId="{76913BCC-3EB7-1A5A-24B9-5D6AA385A29E}"/>
          </ac:spMkLst>
        </pc:spChg>
        <pc:spChg chg="add mod">
          <ac:chgData name="Siegbert Rudolph" userId="2af4d44886c067cc" providerId="LiveId" clId="{C6BCCB6F-3D1A-4410-8055-51E9839771F8}" dt="2023-04-23T12:40:54.074" v="8280"/>
          <ac:spMkLst>
            <pc:docMk/>
            <pc:sldMk cId="1878958637" sldId="1189"/>
            <ac:spMk id="46" creationId="{2547F2F7-461E-2399-023F-ABE4281708B5}"/>
          </ac:spMkLst>
        </pc:spChg>
        <pc:spChg chg="del">
          <ac:chgData name="Siegbert Rudolph" userId="2af4d44886c067cc" providerId="LiveId" clId="{C6BCCB6F-3D1A-4410-8055-51E9839771F8}" dt="2023-04-24T06:10:03.989" v="8831" actId="478"/>
          <ac:spMkLst>
            <pc:docMk/>
            <pc:sldMk cId="1878958637" sldId="1189"/>
            <ac:spMk id="47" creationId="{C36DA720-AB1F-4FDD-9AC2-07E090E1FB23}"/>
          </ac:spMkLst>
        </pc:spChg>
        <pc:spChg chg="del">
          <ac:chgData name="Siegbert Rudolph" userId="2af4d44886c067cc" providerId="LiveId" clId="{C6BCCB6F-3D1A-4410-8055-51E9839771F8}" dt="2023-04-24T06:10:03.989" v="8831" actId="478"/>
          <ac:spMkLst>
            <pc:docMk/>
            <pc:sldMk cId="1878958637" sldId="1189"/>
            <ac:spMk id="48" creationId="{E1B6787B-91CB-4A2D-8611-216CEA5F6A69}"/>
          </ac:spMkLst>
        </pc:spChg>
        <pc:spChg chg="add mod">
          <ac:chgData name="Siegbert Rudolph" userId="2af4d44886c067cc" providerId="LiveId" clId="{C6BCCB6F-3D1A-4410-8055-51E9839771F8}" dt="2023-04-23T12:40:54.074" v="8280"/>
          <ac:spMkLst>
            <pc:docMk/>
            <pc:sldMk cId="1878958637" sldId="1189"/>
            <ac:spMk id="49" creationId="{6AA69F53-00D5-13D7-305B-B8972DA0670B}"/>
          </ac:spMkLst>
        </pc:spChg>
        <pc:spChg chg="del">
          <ac:chgData name="Siegbert Rudolph" userId="2af4d44886c067cc" providerId="LiveId" clId="{C6BCCB6F-3D1A-4410-8055-51E9839771F8}" dt="2023-04-24T06:10:03.989" v="8831" actId="478"/>
          <ac:spMkLst>
            <pc:docMk/>
            <pc:sldMk cId="1878958637" sldId="1189"/>
            <ac:spMk id="50" creationId="{25DE9968-BFE7-4D6E-996C-8CF03B15054E}"/>
          </ac:spMkLst>
        </pc:spChg>
        <pc:spChg chg="add mod">
          <ac:chgData name="Siegbert Rudolph" userId="2af4d44886c067cc" providerId="LiveId" clId="{C6BCCB6F-3D1A-4410-8055-51E9839771F8}" dt="2023-04-23T12:40:54.074" v="8280"/>
          <ac:spMkLst>
            <pc:docMk/>
            <pc:sldMk cId="1878958637" sldId="1189"/>
            <ac:spMk id="52" creationId="{7D8EAE13-17B7-1BD9-71A3-535F8F96D142}"/>
          </ac:spMkLst>
        </pc:spChg>
        <pc:spChg chg="add mod">
          <ac:chgData name="Siegbert Rudolph" userId="2af4d44886c067cc" providerId="LiveId" clId="{C6BCCB6F-3D1A-4410-8055-51E9839771F8}" dt="2023-04-23T12:40:54.074" v="8280"/>
          <ac:spMkLst>
            <pc:docMk/>
            <pc:sldMk cId="1878958637" sldId="1189"/>
            <ac:spMk id="53" creationId="{79A37D3C-6640-D706-242A-7489F053361B}"/>
          </ac:spMkLst>
        </pc:spChg>
        <pc:spChg chg="add mod">
          <ac:chgData name="Siegbert Rudolph" userId="2af4d44886c067cc" providerId="LiveId" clId="{C6BCCB6F-3D1A-4410-8055-51E9839771F8}" dt="2023-04-23T12:40:54.074" v="8280"/>
          <ac:spMkLst>
            <pc:docMk/>
            <pc:sldMk cId="1878958637" sldId="1189"/>
            <ac:spMk id="55" creationId="{FDE58868-8EB8-BF28-62C3-FEFA92371EDC}"/>
          </ac:spMkLst>
        </pc:spChg>
        <pc:spChg chg="add mod">
          <ac:chgData name="Siegbert Rudolph" userId="2af4d44886c067cc" providerId="LiveId" clId="{C6BCCB6F-3D1A-4410-8055-51E9839771F8}" dt="2023-04-23T12:40:54.074" v="8280"/>
          <ac:spMkLst>
            <pc:docMk/>
            <pc:sldMk cId="1878958637" sldId="1189"/>
            <ac:spMk id="56" creationId="{53EF1627-11F4-D5BB-8249-72060501F019}"/>
          </ac:spMkLst>
        </pc:spChg>
        <pc:spChg chg="add mod">
          <ac:chgData name="Siegbert Rudolph" userId="2af4d44886c067cc" providerId="LiveId" clId="{C6BCCB6F-3D1A-4410-8055-51E9839771F8}" dt="2023-04-23T12:40:54.074" v="8280"/>
          <ac:spMkLst>
            <pc:docMk/>
            <pc:sldMk cId="1878958637" sldId="1189"/>
            <ac:spMk id="58" creationId="{D8337298-951C-3BDE-A039-B146D1EFC8F1}"/>
          </ac:spMkLst>
        </pc:spChg>
        <pc:spChg chg="add del mod">
          <ac:chgData name="Siegbert Rudolph" userId="2af4d44886c067cc" providerId="LiveId" clId="{C6BCCB6F-3D1A-4410-8055-51E9839771F8}" dt="2023-04-24T06:10:03.989" v="8831" actId="478"/>
          <ac:spMkLst>
            <pc:docMk/>
            <pc:sldMk cId="1878958637" sldId="1189"/>
            <ac:spMk id="59" creationId="{4EF9918F-5D63-F633-C4CC-E8924E4B0292}"/>
          </ac:spMkLst>
        </pc:spChg>
        <pc:spChg chg="add del mod">
          <ac:chgData name="Siegbert Rudolph" userId="2af4d44886c067cc" providerId="LiveId" clId="{C6BCCB6F-3D1A-4410-8055-51E9839771F8}" dt="2023-04-24T06:10:03.989" v="8831" actId="478"/>
          <ac:spMkLst>
            <pc:docMk/>
            <pc:sldMk cId="1878958637" sldId="1189"/>
            <ac:spMk id="62" creationId="{9CF5684A-DAE8-4C91-5025-DB6F34EE282F}"/>
          </ac:spMkLst>
        </pc:spChg>
        <pc:spChg chg="add mod">
          <ac:chgData name="Siegbert Rudolph" userId="2af4d44886c067cc" providerId="LiveId" clId="{C6BCCB6F-3D1A-4410-8055-51E9839771F8}" dt="2023-04-23T12:40:54.074" v="8280"/>
          <ac:spMkLst>
            <pc:docMk/>
            <pc:sldMk cId="1878958637" sldId="1189"/>
            <ac:spMk id="63" creationId="{EBA60DF8-D18B-CF10-ED5D-20C4340D3A6E}"/>
          </ac:spMkLst>
        </pc:spChg>
        <pc:spChg chg="add mod">
          <ac:chgData name="Siegbert Rudolph" userId="2af4d44886c067cc" providerId="LiveId" clId="{C6BCCB6F-3D1A-4410-8055-51E9839771F8}" dt="2023-04-23T12:40:54.074" v="8280"/>
          <ac:spMkLst>
            <pc:docMk/>
            <pc:sldMk cId="1878958637" sldId="1189"/>
            <ac:spMk id="64" creationId="{FDFB18E2-4ED7-4809-CAC9-9700C893311C}"/>
          </ac:spMkLst>
        </pc:spChg>
        <pc:spChg chg="add mod">
          <ac:chgData name="Siegbert Rudolph" userId="2af4d44886c067cc" providerId="LiveId" clId="{C6BCCB6F-3D1A-4410-8055-51E9839771F8}" dt="2023-04-23T12:40:54.074" v="8280"/>
          <ac:spMkLst>
            <pc:docMk/>
            <pc:sldMk cId="1878958637" sldId="1189"/>
            <ac:spMk id="65" creationId="{91D054EF-7109-716B-A73A-5F45195AC2C6}"/>
          </ac:spMkLst>
        </pc:spChg>
        <pc:spChg chg="add mod">
          <ac:chgData name="Siegbert Rudolph" userId="2af4d44886c067cc" providerId="LiveId" clId="{C6BCCB6F-3D1A-4410-8055-51E9839771F8}" dt="2023-04-23T12:40:54.074" v="8280"/>
          <ac:spMkLst>
            <pc:docMk/>
            <pc:sldMk cId="1878958637" sldId="1189"/>
            <ac:spMk id="66" creationId="{69A76131-999C-BE6D-2477-2CC773443437}"/>
          </ac:spMkLst>
        </pc:spChg>
        <pc:spChg chg="add del mod">
          <ac:chgData name="Siegbert Rudolph" userId="2af4d44886c067cc" providerId="LiveId" clId="{C6BCCB6F-3D1A-4410-8055-51E9839771F8}" dt="2023-04-24T06:10:03.989" v="8831" actId="478"/>
          <ac:spMkLst>
            <pc:docMk/>
            <pc:sldMk cId="1878958637" sldId="1189"/>
            <ac:spMk id="68" creationId="{174333DC-0971-0851-CCBE-A58BE4F558F1}"/>
          </ac:spMkLst>
        </pc:spChg>
        <pc:spChg chg="add del mod">
          <ac:chgData name="Siegbert Rudolph" userId="2af4d44886c067cc" providerId="LiveId" clId="{C6BCCB6F-3D1A-4410-8055-51E9839771F8}" dt="2023-04-24T06:10:03.989" v="8831" actId="478"/>
          <ac:spMkLst>
            <pc:docMk/>
            <pc:sldMk cId="1878958637" sldId="1189"/>
            <ac:spMk id="70" creationId="{5819FEE3-9994-5144-4B66-8A945625529B}"/>
          </ac:spMkLst>
        </pc:spChg>
        <pc:spChg chg="add del mod">
          <ac:chgData name="Siegbert Rudolph" userId="2af4d44886c067cc" providerId="LiveId" clId="{C6BCCB6F-3D1A-4410-8055-51E9839771F8}" dt="2023-04-24T06:10:03.989" v="8831" actId="478"/>
          <ac:spMkLst>
            <pc:docMk/>
            <pc:sldMk cId="1878958637" sldId="1189"/>
            <ac:spMk id="71" creationId="{181F81B8-4F3F-A265-10C1-044E8CE6F31B}"/>
          </ac:spMkLst>
        </pc:spChg>
        <pc:spChg chg="add del mod">
          <ac:chgData name="Siegbert Rudolph" userId="2af4d44886c067cc" providerId="LiveId" clId="{C6BCCB6F-3D1A-4410-8055-51E9839771F8}" dt="2023-04-24T06:10:03.989" v="8831" actId="478"/>
          <ac:spMkLst>
            <pc:docMk/>
            <pc:sldMk cId="1878958637" sldId="1189"/>
            <ac:spMk id="73" creationId="{5E40F0F8-B765-AF32-EAC1-D717F5CC10B0}"/>
          </ac:spMkLst>
        </pc:spChg>
        <pc:spChg chg="add mod">
          <ac:chgData name="Siegbert Rudolph" userId="2af4d44886c067cc" providerId="LiveId" clId="{C6BCCB6F-3D1A-4410-8055-51E9839771F8}" dt="2023-04-23T12:40:54.074" v="8280"/>
          <ac:spMkLst>
            <pc:docMk/>
            <pc:sldMk cId="1878958637" sldId="1189"/>
            <ac:spMk id="74" creationId="{F107CBC2-23A7-7596-6B6E-C12E34B9967C}"/>
          </ac:spMkLst>
        </pc:spChg>
        <pc:spChg chg="add mod">
          <ac:chgData name="Siegbert Rudolph" userId="2af4d44886c067cc" providerId="LiveId" clId="{C6BCCB6F-3D1A-4410-8055-51E9839771F8}" dt="2023-04-23T12:40:54.074" v="8280"/>
          <ac:spMkLst>
            <pc:docMk/>
            <pc:sldMk cId="1878958637" sldId="1189"/>
            <ac:spMk id="75" creationId="{20916B95-3EA7-2AFC-57A4-B9A11A38D3D5}"/>
          </ac:spMkLst>
        </pc:spChg>
        <pc:spChg chg="add mod">
          <ac:chgData name="Siegbert Rudolph" userId="2af4d44886c067cc" providerId="LiveId" clId="{C6BCCB6F-3D1A-4410-8055-51E9839771F8}" dt="2023-04-23T12:40:54.074" v="8280"/>
          <ac:spMkLst>
            <pc:docMk/>
            <pc:sldMk cId="1878958637" sldId="1189"/>
            <ac:spMk id="76" creationId="{D1913202-47CF-D0AC-A24A-39C87D43ECCD}"/>
          </ac:spMkLst>
        </pc:spChg>
        <pc:spChg chg="add mod">
          <ac:chgData name="Siegbert Rudolph" userId="2af4d44886c067cc" providerId="LiveId" clId="{C6BCCB6F-3D1A-4410-8055-51E9839771F8}" dt="2023-04-24T06:11:14.171" v="8837" actId="1076"/>
          <ac:spMkLst>
            <pc:docMk/>
            <pc:sldMk cId="1878958637" sldId="1189"/>
            <ac:spMk id="77" creationId="{B2A7D0F7-FB92-B65B-8E58-73A17353F84E}"/>
          </ac:spMkLst>
        </pc:spChg>
        <pc:spChg chg="add mod">
          <ac:chgData name="Siegbert Rudolph" userId="2af4d44886c067cc" providerId="LiveId" clId="{C6BCCB6F-3D1A-4410-8055-51E9839771F8}" dt="2023-04-23T12:40:54.074" v="8280"/>
          <ac:spMkLst>
            <pc:docMk/>
            <pc:sldMk cId="1878958637" sldId="1189"/>
            <ac:spMk id="78" creationId="{EC06333B-F7B8-9AA8-D0A7-5A58D862939C}"/>
          </ac:spMkLst>
        </pc:spChg>
        <pc:spChg chg="add mod">
          <ac:chgData name="Siegbert Rudolph" userId="2af4d44886c067cc" providerId="LiveId" clId="{C6BCCB6F-3D1A-4410-8055-51E9839771F8}" dt="2023-04-23T12:40:54.074" v="8280"/>
          <ac:spMkLst>
            <pc:docMk/>
            <pc:sldMk cId="1878958637" sldId="1189"/>
            <ac:spMk id="79" creationId="{31441457-0635-1327-54D8-FD05FD86BD2E}"/>
          </ac:spMkLst>
        </pc:spChg>
        <pc:spChg chg="add mod">
          <ac:chgData name="Siegbert Rudolph" userId="2af4d44886c067cc" providerId="LiveId" clId="{C6BCCB6F-3D1A-4410-8055-51E9839771F8}" dt="2023-04-23T12:40:54.074" v="8280"/>
          <ac:spMkLst>
            <pc:docMk/>
            <pc:sldMk cId="1878958637" sldId="1189"/>
            <ac:spMk id="80" creationId="{ADE47894-81F6-1B53-78AC-555751C3006C}"/>
          </ac:spMkLst>
        </pc:spChg>
        <pc:spChg chg="add mod">
          <ac:chgData name="Siegbert Rudolph" userId="2af4d44886c067cc" providerId="LiveId" clId="{C6BCCB6F-3D1A-4410-8055-51E9839771F8}" dt="2023-04-23T12:40:54.074" v="8280"/>
          <ac:spMkLst>
            <pc:docMk/>
            <pc:sldMk cId="1878958637" sldId="1189"/>
            <ac:spMk id="82" creationId="{64446B41-D279-3F20-A26F-C7167297660D}"/>
          </ac:spMkLst>
        </pc:spChg>
        <pc:spChg chg="add mod">
          <ac:chgData name="Siegbert Rudolph" userId="2af4d44886c067cc" providerId="LiveId" clId="{C6BCCB6F-3D1A-4410-8055-51E9839771F8}" dt="2023-04-23T12:40:54.074" v="8280"/>
          <ac:spMkLst>
            <pc:docMk/>
            <pc:sldMk cId="1878958637" sldId="1189"/>
            <ac:spMk id="83" creationId="{D6B74BCF-D53D-90F3-8E8F-9AFEAF43163C}"/>
          </ac:spMkLst>
        </pc:spChg>
        <pc:spChg chg="add mod">
          <ac:chgData name="Siegbert Rudolph" userId="2af4d44886c067cc" providerId="LiveId" clId="{C6BCCB6F-3D1A-4410-8055-51E9839771F8}" dt="2023-04-23T12:40:54.074" v="8280"/>
          <ac:spMkLst>
            <pc:docMk/>
            <pc:sldMk cId="1878958637" sldId="1189"/>
            <ac:spMk id="85" creationId="{167B7A1D-A2AF-2568-6A3A-F22ECF03CE7B}"/>
          </ac:spMkLst>
        </pc:spChg>
        <pc:spChg chg="add mod">
          <ac:chgData name="Siegbert Rudolph" userId="2af4d44886c067cc" providerId="LiveId" clId="{C6BCCB6F-3D1A-4410-8055-51E9839771F8}" dt="2023-04-23T12:40:54.074" v="8280"/>
          <ac:spMkLst>
            <pc:docMk/>
            <pc:sldMk cId="1878958637" sldId="1189"/>
            <ac:spMk id="86" creationId="{4C4F6E12-C6B2-E7F1-2362-5D6DA36891ED}"/>
          </ac:spMkLst>
        </pc:spChg>
        <pc:spChg chg="add mod">
          <ac:chgData name="Siegbert Rudolph" userId="2af4d44886c067cc" providerId="LiveId" clId="{C6BCCB6F-3D1A-4410-8055-51E9839771F8}" dt="2023-04-23T12:40:54.074" v="8280"/>
          <ac:spMkLst>
            <pc:docMk/>
            <pc:sldMk cId="1878958637" sldId="1189"/>
            <ac:spMk id="87" creationId="{C2E414FA-CE1E-76FD-11B0-7A025E4251E4}"/>
          </ac:spMkLst>
        </pc:spChg>
        <pc:spChg chg="add mod">
          <ac:chgData name="Siegbert Rudolph" userId="2af4d44886c067cc" providerId="LiveId" clId="{C6BCCB6F-3D1A-4410-8055-51E9839771F8}" dt="2023-04-23T12:40:54.074" v="8280"/>
          <ac:spMkLst>
            <pc:docMk/>
            <pc:sldMk cId="1878958637" sldId="1189"/>
            <ac:spMk id="88" creationId="{4AB1F140-3F0B-4CF5-E42D-0E05ADD02425}"/>
          </ac:spMkLst>
        </pc:spChg>
        <pc:spChg chg="add mod">
          <ac:chgData name="Siegbert Rudolph" userId="2af4d44886c067cc" providerId="LiveId" clId="{C6BCCB6F-3D1A-4410-8055-51E9839771F8}" dt="2023-04-23T12:40:54.074" v="8280"/>
          <ac:spMkLst>
            <pc:docMk/>
            <pc:sldMk cId="1878958637" sldId="1189"/>
            <ac:spMk id="89" creationId="{817B6293-7AD1-87A8-93A6-935B85A063E2}"/>
          </ac:spMkLst>
        </pc:spChg>
        <pc:spChg chg="add mod">
          <ac:chgData name="Siegbert Rudolph" userId="2af4d44886c067cc" providerId="LiveId" clId="{C6BCCB6F-3D1A-4410-8055-51E9839771F8}" dt="2023-04-23T12:40:54.074" v="8280"/>
          <ac:spMkLst>
            <pc:docMk/>
            <pc:sldMk cId="1878958637" sldId="1189"/>
            <ac:spMk id="90" creationId="{55E015CF-4B33-8F61-FDC0-1894C38A68C5}"/>
          </ac:spMkLst>
        </pc:spChg>
        <pc:spChg chg="add mod">
          <ac:chgData name="Siegbert Rudolph" userId="2af4d44886c067cc" providerId="LiveId" clId="{C6BCCB6F-3D1A-4410-8055-51E9839771F8}" dt="2023-04-23T12:40:54.074" v="8280"/>
          <ac:spMkLst>
            <pc:docMk/>
            <pc:sldMk cId="1878958637" sldId="1189"/>
            <ac:spMk id="91" creationId="{FE87D486-EE3A-DC6E-D52A-E1077553DCCD}"/>
          </ac:spMkLst>
        </pc:spChg>
        <pc:spChg chg="add mod">
          <ac:chgData name="Siegbert Rudolph" userId="2af4d44886c067cc" providerId="LiveId" clId="{C6BCCB6F-3D1A-4410-8055-51E9839771F8}" dt="2023-04-23T12:40:54.074" v="8280"/>
          <ac:spMkLst>
            <pc:docMk/>
            <pc:sldMk cId="1878958637" sldId="1189"/>
            <ac:spMk id="92" creationId="{BE49CF10-143F-1ADF-E905-04842D8BD921}"/>
          </ac:spMkLst>
        </pc:spChg>
        <pc:spChg chg="add mod">
          <ac:chgData name="Siegbert Rudolph" userId="2af4d44886c067cc" providerId="LiveId" clId="{C6BCCB6F-3D1A-4410-8055-51E9839771F8}" dt="2023-04-23T12:40:54.074" v="8280"/>
          <ac:spMkLst>
            <pc:docMk/>
            <pc:sldMk cId="1878958637" sldId="1189"/>
            <ac:spMk id="93" creationId="{C3D83627-0748-8EF7-0513-D22318A46678}"/>
          </ac:spMkLst>
        </pc:spChg>
        <pc:spChg chg="add mod">
          <ac:chgData name="Siegbert Rudolph" userId="2af4d44886c067cc" providerId="LiveId" clId="{C6BCCB6F-3D1A-4410-8055-51E9839771F8}" dt="2023-04-23T12:40:54.074" v="8280"/>
          <ac:spMkLst>
            <pc:docMk/>
            <pc:sldMk cId="1878958637" sldId="1189"/>
            <ac:spMk id="94" creationId="{2B389E1C-AB92-8036-2AEB-FEC57D54922A}"/>
          </ac:spMkLst>
        </pc:spChg>
        <pc:spChg chg="add mod">
          <ac:chgData name="Siegbert Rudolph" userId="2af4d44886c067cc" providerId="LiveId" clId="{C6BCCB6F-3D1A-4410-8055-51E9839771F8}" dt="2023-04-23T12:40:54.074" v="8280"/>
          <ac:spMkLst>
            <pc:docMk/>
            <pc:sldMk cId="1878958637" sldId="1189"/>
            <ac:spMk id="95" creationId="{5EEFCCA2-97F3-5C84-7C4C-433D9198639D}"/>
          </ac:spMkLst>
        </pc:spChg>
        <pc:spChg chg="add mod">
          <ac:chgData name="Siegbert Rudolph" userId="2af4d44886c067cc" providerId="LiveId" clId="{C6BCCB6F-3D1A-4410-8055-51E9839771F8}" dt="2023-04-23T12:40:54.074" v="8280"/>
          <ac:spMkLst>
            <pc:docMk/>
            <pc:sldMk cId="1878958637" sldId="1189"/>
            <ac:spMk id="99" creationId="{E4AAB527-A829-E43F-98B3-18CD6CA0C2A1}"/>
          </ac:spMkLst>
        </pc:spChg>
        <pc:spChg chg="add mod">
          <ac:chgData name="Siegbert Rudolph" userId="2af4d44886c067cc" providerId="LiveId" clId="{C6BCCB6F-3D1A-4410-8055-51E9839771F8}" dt="2023-04-23T12:40:54.074" v="8280"/>
          <ac:spMkLst>
            <pc:docMk/>
            <pc:sldMk cId="1878958637" sldId="1189"/>
            <ac:spMk id="100" creationId="{81652868-E16F-0854-0996-52CB49E5DFA4}"/>
          </ac:spMkLst>
        </pc:spChg>
        <pc:spChg chg="add mod">
          <ac:chgData name="Siegbert Rudolph" userId="2af4d44886c067cc" providerId="LiveId" clId="{C6BCCB6F-3D1A-4410-8055-51E9839771F8}" dt="2023-04-23T12:40:54.074" v="8280"/>
          <ac:spMkLst>
            <pc:docMk/>
            <pc:sldMk cId="1878958637" sldId="1189"/>
            <ac:spMk id="101" creationId="{8942B2C2-E188-1CC5-7A38-47B2FC0DEA9C}"/>
          </ac:spMkLst>
        </pc:spChg>
        <pc:spChg chg="add mod">
          <ac:chgData name="Siegbert Rudolph" userId="2af4d44886c067cc" providerId="LiveId" clId="{C6BCCB6F-3D1A-4410-8055-51E9839771F8}" dt="2023-04-23T12:40:54.074" v="8280"/>
          <ac:spMkLst>
            <pc:docMk/>
            <pc:sldMk cId="1878958637" sldId="1189"/>
            <ac:spMk id="102" creationId="{9125762C-E333-6727-67D0-F20592CAE67E}"/>
          </ac:spMkLst>
        </pc:spChg>
        <pc:spChg chg="add mod">
          <ac:chgData name="Siegbert Rudolph" userId="2af4d44886c067cc" providerId="LiveId" clId="{C6BCCB6F-3D1A-4410-8055-51E9839771F8}" dt="2023-04-23T12:40:54.074" v="8280"/>
          <ac:spMkLst>
            <pc:docMk/>
            <pc:sldMk cId="1878958637" sldId="1189"/>
            <ac:spMk id="104" creationId="{CEA725F5-5B1D-19D9-411C-39DC1617FA8C}"/>
          </ac:spMkLst>
        </pc:spChg>
        <pc:spChg chg="add mod">
          <ac:chgData name="Siegbert Rudolph" userId="2af4d44886c067cc" providerId="LiveId" clId="{C6BCCB6F-3D1A-4410-8055-51E9839771F8}" dt="2023-04-23T12:40:54.074" v="8280"/>
          <ac:spMkLst>
            <pc:docMk/>
            <pc:sldMk cId="1878958637" sldId="1189"/>
            <ac:spMk id="105" creationId="{00EAA924-83DC-9381-22F5-E382769E59E7}"/>
          </ac:spMkLst>
        </pc:spChg>
        <pc:spChg chg="add del mod">
          <ac:chgData name="Siegbert Rudolph" userId="2af4d44886c067cc" providerId="LiveId" clId="{C6BCCB6F-3D1A-4410-8055-51E9839771F8}" dt="2023-04-24T06:10:03.989" v="8831" actId="478"/>
          <ac:spMkLst>
            <pc:docMk/>
            <pc:sldMk cId="1878958637" sldId="1189"/>
            <ac:spMk id="108" creationId="{4DC4EA97-F83E-9EA9-3E13-2D05FCEBA3E1}"/>
          </ac:spMkLst>
        </pc:spChg>
        <pc:spChg chg="add del mod">
          <ac:chgData name="Siegbert Rudolph" userId="2af4d44886c067cc" providerId="LiveId" clId="{C6BCCB6F-3D1A-4410-8055-51E9839771F8}" dt="2023-04-24T06:10:03.989" v="8831" actId="478"/>
          <ac:spMkLst>
            <pc:docMk/>
            <pc:sldMk cId="1878958637" sldId="1189"/>
            <ac:spMk id="109" creationId="{246E3416-13C0-BF09-77D1-269B3712B00B}"/>
          </ac:spMkLst>
        </pc:spChg>
        <pc:spChg chg="add mod">
          <ac:chgData name="Siegbert Rudolph" userId="2af4d44886c067cc" providerId="LiveId" clId="{C6BCCB6F-3D1A-4410-8055-51E9839771F8}" dt="2023-04-23T12:40:54.074" v="8280"/>
          <ac:spMkLst>
            <pc:docMk/>
            <pc:sldMk cId="1878958637" sldId="1189"/>
            <ac:spMk id="110" creationId="{29469ADE-148E-9067-0AF4-7432151E67D9}"/>
          </ac:spMkLst>
        </pc:spChg>
        <pc:spChg chg="add mod">
          <ac:chgData name="Siegbert Rudolph" userId="2af4d44886c067cc" providerId="LiveId" clId="{C6BCCB6F-3D1A-4410-8055-51E9839771F8}" dt="2023-04-23T12:40:54.074" v="8280"/>
          <ac:spMkLst>
            <pc:docMk/>
            <pc:sldMk cId="1878958637" sldId="1189"/>
            <ac:spMk id="111" creationId="{28A7BC9F-E6D6-E653-51F9-5F8121B9F11B}"/>
          </ac:spMkLst>
        </pc:spChg>
        <pc:spChg chg="add mod">
          <ac:chgData name="Siegbert Rudolph" userId="2af4d44886c067cc" providerId="LiveId" clId="{C6BCCB6F-3D1A-4410-8055-51E9839771F8}" dt="2023-04-23T12:40:54.074" v="8280"/>
          <ac:spMkLst>
            <pc:docMk/>
            <pc:sldMk cId="1878958637" sldId="1189"/>
            <ac:spMk id="112" creationId="{0AFFF384-FE9E-4464-3A17-A6EF5CFA07E2}"/>
          </ac:spMkLst>
        </pc:spChg>
        <pc:spChg chg="add mod">
          <ac:chgData name="Siegbert Rudolph" userId="2af4d44886c067cc" providerId="LiveId" clId="{C6BCCB6F-3D1A-4410-8055-51E9839771F8}" dt="2023-04-23T12:40:54.074" v="8280"/>
          <ac:spMkLst>
            <pc:docMk/>
            <pc:sldMk cId="1878958637" sldId="1189"/>
            <ac:spMk id="113" creationId="{7D54E42F-8B4D-C1BE-5A17-081DB7652222}"/>
          </ac:spMkLst>
        </pc:spChg>
        <pc:spChg chg="add mod">
          <ac:chgData name="Siegbert Rudolph" userId="2af4d44886c067cc" providerId="LiveId" clId="{C6BCCB6F-3D1A-4410-8055-51E9839771F8}" dt="2023-04-23T12:40:54.074" v="8280"/>
          <ac:spMkLst>
            <pc:docMk/>
            <pc:sldMk cId="1878958637" sldId="1189"/>
            <ac:spMk id="114" creationId="{C6EB5D8B-B753-D25F-C3D4-16BEC65EA5FD}"/>
          </ac:spMkLst>
        </pc:spChg>
        <pc:spChg chg="add mod">
          <ac:chgData name="Siegbert Rudolph" userId="2af4d44886c067cc" providerId="LiveId" clId="{C6BCCB6F-3D1A-4410-8055-51E9839771F8}" dt="2023-04-23T12:40:54.074" v="8280"/>
          <ac:spMkLst>
            <pc:docMk/>
            <pc:sldMk cId="1878958637" sldId="1189"/>
            <ac:spMk id="115" creationId="{807D6A8A-263F-4EC6-3B78-21D4C894E92B}"/>
          </ac:spMkLst>
        </pc:spChg>
        <pc:spChg chg="add mod">
          <ac:chgData name="Siegbert Rudolph" userId="2af4d44886c067cc" providerId="LiveId" clId="{C6BCCB6F-3D1A-4410-8055-51E9839771F8}" dt="2023-04-23T12:40:54.074" v="8280"/>
          <ac:spMkLst>
            <pc:docMk/>
            <pc:sldMk cId="1878958637" sldId="1189"/>
            <ac:spMk id="116" creationId="{6113DEE8-0E85-08F8-5B4C-AB131DDE73C0}"/>
          </ac:spMkLst>
        </pc:spChg>
        <pc:spChg chg="add mod">
          <ac:chgData name="Siegbert Rudolph" userId="2af4d44886c067cc" providerId="LiveId" clId="{C6BCCB6F-3D1A-4410-8055-51E9839771F8}" dt="2023-04-23T12:40:54.074" v="8280"/>
          <ac:spMkLst>
            <pc:docMk/>
            <pc:sldMk cId="1878958637" sldId="1189"/>
            <ac:spMk id="117" creationId="{BE9441E3-5780-1AE0-AEE2-24F624BC6FC2}"/>
          </ac:spMkLst>
        </pc:spChg>
        <pc:spChg chg="add del mod">
          <ac:chgData name="Siegbert Rudolph" userId="2af4d44886c067cc" providerId="LiveId" clId="{C6BCCB6F-3D1A-4410-8055-51E9839771F8}" dt="2023-04-24T06:10:03.989" v="8831" actId="478"/>
          <ac:spMkLst>
            <pc:docMk/>
            <pc:sldMk cId="1878958637" sldId="1189"/>
            <ac:spMk id="118" creationId="{2500BEE1-B424-8155-A4C2-55C1DC4ECB4E}"/>
          </ac:spMkLst>
        </pc:spChg>
        <pc:spChg chg="add del mod">
          <ac:chgData name="Siegbert Rudolph" userId="2af4d44886c067cc" providerId="LiveId" clId="{C6BCCB6F-3D1A-4410-8055-51E9839771F8}" dt="2023-04-24T06:10:03.989" v="8831" actId="478"/>
          <ac:spMkLst>
            <pc:docMk/>
            <pc:sldMk cId="1878958637" sldId="1189"/>
            <ac:spMk id="119" creationId="{D30E66DB-9CBC-F335-7B60-FF91799490E9}"/>
          </ac:spMkLst>
        </pc:spChg>
        <pc:spChg chg="add del mod">
          <ac:chgData name="Siegbert Rudolph" userId="2af4d44886c067cc" providerId="LiveId" clId="{C6BCCB6F-3D1A-4410-8055-51E9839771F8}" dt="2023-04-24T06:10:03.989" v="8831" actId="478"/>
          <ac:spMkLst>
            <pc:docMk/>
            <pc:sldMk cId="1878958637" sldId="1189"/>
            <ac:spMk id="120" creationId="{092E8C87-7A51-40E8-43B1-1C99A055E6F2}"/>
          </ac:spMkLst>
        </pc:spChg>
        <pc:spChg chg="add del mod">
          <ac:chgData name="Siegbert Rudolph" userId="2af4d44886c067cc" providerId="LiveId" clId="{C6BCCB6F-3D1A-4410-8055-51E9839771F8}" dt="2023-04-24T06:10:03.989" v="8831" actId="478"/>
          <ac:spMkLst>
            <pc:docMk/>
            <pc:sldMk cId="1878958637" sldId="1189"/>
            <ac:spMk id="121" creationId="{4D7F625A-0E4E-32F7-7F37-EB8F61E792C7}"/>
          </ac:spMkLst>
        </pc:spChg>
        <pc:spChg chg="add del mod">
          <ac:chgData name="Siegbert Rudolph" userId="2af4d44886c067cc" providerId="LiveId" clId="{C6BCCB6F-3D1A-4410-8055-51E9839771F8}" dt="2023-04-24T06:10:03.989" v="8831" actId="478"/>
          <ac:spMkLst>
            <pc:docMk/>
            <pc:sldMk cId="1878958637" sldId="1189"/>
            <ac:spMk id="122" creationId="{87B60585-0422-FE32-8FE5-F953E9FB8306}"/>
          </ac:spMkLst>
        </pc:spChg>
        <pc:spChg chg="add del mod">
          <ac:chgData name="Siegbert Rudolph" userId="2af4d44886c067cc" providerId="LiveId" clId="{C6BCCB6F-3D1A-4410-8055-51E9839771F8}" dt="2023-04-24T06:10:03.989" v="8831" actId="478"/>
          <ac:spMkLst>
            <pc:docMk/>
            <pc:sldMk cId="1878958637" sldId="1189"/>
            <ac:spMk id="123" creationId="{D9A6F719-CD8D-2D7B-4B1A-807B2EB99149}"/>
          </ac:spMkLst>
        </pc:spChg>
        <pc:spChg chg="add del mod">
          <ac:chgData name="Siegbert Rudolph" userId="2af4d44886c067cc" providerId="LiveId" clId="{C6BCCB6F-3D1A-4410-8055-51E9839771F8}" dt="2023-04-24T06:10:03.989" v="8831" actId="478"/>
          <ac:spMkLst>
            <pc:docMk/>
            <pc:sldMk cId="1878958637" sldId="1189"/>
            <ac:spMk id="124" creationId="{5205E40D-CD16-BB30-27B1-FA864E1B0A92}"/>
          </ac:spMkLst>
        </pc:spChg>
        <pc:spChg chg="add del mod">
          <ac:chgData name="Siegbert Rudolph" userId="2af4d44886c067cc" providerId="LiveId" clId="{C6BCCB6F-3D1A-4410-8055-51E9839771F8}" dt="2023-04-24T06:10:03.989" v="8831" actId="478"/>
          <ac:spMkLst>
            <pc:docMk/>
            <pc:sldMk cId="1878958637" sldId="1189"/>
            <ac:spMk id="125" creationId="{CC689923-E4A9-A477-D65B-B95C83EE40F6}"/>
          </ac:spMkLst>
        </pc:spChg>
        <pc:spChg chg="add mod">
          <ac:chgData name="Siegbert Rudolph" userId="2af4d44886c067cc" providerId="LiveId" clId="{C6BCCB6F-3D1A-4410-8055-51E9839771F8}" dt="2023-04-23T12:40:54.074" v="8280"/>
          <ac:spMkLst>
            <pc:docMk/>
            <pc:sldMk cId="1878958637" sldId="1189"/>
            <ac:spMk id="126" creationId="{80A54DD5-1128-0927-8581-9F3011D2979D}"/>
          </ac:spMkLst>
        </pc:spChg>
        <pc:spChg chg="add mod">
          <ac:chgData name="Siegbert Rudolph" userId="2af4d44886c067cc" providerId="LiveId" clId="{C6BCCB6F-3D1A-4410-8055-51E9839771F8}" dt="2023-04-23T12:40:54.074" v="8280"/>
          <ac:spMkLst>
            <pc:docMk/>
            <pc:sldMk cId="1878958637" sldId="1189"/>
            <ac:spMk id="127" creationId="{F7D46BAE-B7B1-FFE9-B74B-BBC331FB64AD}"/>
          </ac:spMkLst>
        </pc:spChg>
        <pc:spChg chg="add mod">
          <ac:chgData name="Siegbert Rudolph" userId="2af4d44886c067cc" providerId="LiveId" clId="{C6BCCB6F-3D1A-4410-8055-51E9839771F8}" dt="2023-04-23T12:40:54.074" v="8280"/>
          <ac:spMkLst>
            <pc:docMk/>
            <pc:sldMk cId="1878958637" sldId="1189"/>
            <ac:spMk id="128" creationId="{DDDE5AAB-8725-9F42-F8C4-D58B98A62824}"/>
          </ac:spMkLst>
        </pc:spChg>
        <pc:spChg chg="add mod">
          <ac:chgData name="Siegbert Rudolph" userId="2af4d44886c067cc" providerId="LiveId" clId="{C6BCCB6F-3D1A-4410-8055-51E9839771F8}" dt="2023-04-23T12:40:54.074" v="8280"/>
          <ac:spMkLst>
            <pc:docMk/>
            <pc:sldMk cId="1878958637" sldId="1189"/>
            <ac:spMk id="129" creationId="{1E57D13B-9531-D8C6-7FEE-399C1D14B332}"/>
          </ac:spMkLst>
        </pc:spChg>
        <pc:spChg chg="add mod">
          <ac:chgData name="Siegbert Rudolph" userId="2af4d44886c067cc" providerId="LiveId" clId="{C6BCCB6F-3D1A-4410-8055-51E9839771F8}" dt="2023-04-23T12:40:54.074" v="8280"/>
          <ac:spMkLst>
            <pc:docMk/>
            <pc:sldMk cId="1878958637" sldId="1189"/>
            <ac:spMk id="130" creationId="{CC1EEFAF-9119-B0A9-567A-630BFAA6C4D1}"/>
          </ac:spMkLst>
        </pc:spChg>
        <pc:spChg chg="add mod">
          <ac:chgData name="Siegbert Rudolph" userId="2af4d44886c067cc" providerId="LiveId" clId="{C6BCCB6F-3D1A-4410-8055-51E9839771F8}" dt="2023-04-23T12:40:54.074" v="8280"/>
          <ac:spMkLst>
            <pc:docMk/>
            <pc:sldMk cId="1878958637" sldId="1189"/>
            <ac:spMk id="131" creationId="{991EFCD8-A808-D7E4-A660-2561FE67B9AA}"/>
          </ac:spMkLst>
        </pc:spChg>
        <pc:spChg chg="add mod">
          <ac:chgData name="Siegbert Rudolph" userId="2af4d44886c067cc" providerId="LiveId" clId="{C6BCCB6F-3D1A-4410-8055-51E9839771F8}" dt="2023-04-23T12:40:54.074" v="8280"/>
          <ac:spMkLst>
            <pc:docMk/>
            <pc:sldMk cId="1878958637" sldId="1189"/>
            <ac:spMk id="132" creationId="{5FA3A921-5339-A866-18A6-EF787A17E11D}"/>
          </ac:spMkLst>
        </pc:spChg>
        <pc:spChg chg="add mod">
          <ac:chgData name="Siegbert Rudolph" userId="2af4d44886c067cc" providerId="LiveId" clId="{C6BCCB6F-3D1A-4410-8055-51E9839771F8}" dt="2023-04-23T12:40:54.074" v="8280"/>
          <ac:spMkLst>
            <pc:docMk/>
            <pc:sldMk cId="1878958637" sldId="1189"/>
            <ac:spMk id="133" creationId="{10F22C95-D8BC-09D1-991C-372B131913A0}"/>
          </ac:spMkLst>
        </pc:spChg>
        <pc:spChg chg="add mod">
          <ac:chgData name="Siegbert Rudolph" userId="2af4d44886c067cc" providerId="LiveId" clId="{C6BCCB6F-3D1A-4410-8055-51E9839771F8}" dt="2023-04-23T12:40:54.074" v="8280"/>
          <ac:spMkLst>
            <pc:docMk/>
            <pc:sldMk cId="1878958637" sldId="1189"/>
            <ac:spMk id="134" creationId="{1A36B5EC-4F2C-B12C-7126-7F40CEFC7023}"/>
          </ac:spMkLst>
        </pc:spChg>
        <pc:spChg chg="add mod">
          <ac:chgData name="Siegbert Rudolph" userId="2af4d44886c067cc" providerId="LiveId" clId="{C6BCCB6F-3D1A-4410-8055-51E9839771F8}" dt="2023-04-23T12:40:54.074" v="8280"/>
          <ac:spMkLst>
            <pc:docMk/>
            <pc:sldMk cId="1878958637" sldId="1189"/>
            <ac:spMk id="135" creationId="{7644D862-7097-0348-3CAD-DB91CE0836F1}"/>
          </ac:spMkLst>
        </pc:spChg>
        <pc:spChg chg="add mod">
          <ac:chgData name="Siegbert Rudolph" userId="2af4d44886c067cc" providerId="LiveId" clId="{C6BCCB6F-3D1A-4410-8055-51E9839771F8}" dt="2023-04-23T12:40:54.074" v="8280"/>
          <ac:spMkLst>
            <pc:docMk/>
            <pc:sldMk cId="1878958637" sldId="1189"/>
            <ac:spMk id="136" creationId="{B040E069-A3C7-980A-1A60-FECD3CE7FBAC}"/>
          </ac:spMkLst>
        </pc:spChg>
        <pc:spChg chg="add mod">
          <ac:chgData name="Siegbert Rudolph" userId="2af4d44886c067cc" providerId="LiveId" clId="{C6BCCB6F-3D1A-4410-8055-51E9839771F8}" dt="2023-04-23T12:40:54.074" v="8280"/>
          <ac:spMkLst>
            <pc:docMk/>
            <pc:sldMk cId="1878958637" sldId="1189"/>
            <ac:spMk id="137" creationId="{4596EFE8-0FAC-73B2-A4B4-C0554F5B7C05}"/>
          </ac:spMkLst>
        </pc:spChg>
        <pc:spChg chg="add mod">
          <ac:chgData name="Siegbert Rudolph" userId="2af4d44886c067cc" providerId="LiveId" clId="{C6BCCB6F-3D1A-4410-8055-51E9839771F8}" dt="2023-04-23T12:40:54.074" v="8280"/>
          <ac:spMkLst>
            <pc:docMk/>
            <pc:sldMk cId="1878958637" sldId="1189"/>
            <ac:spMk id="138" creationId="{0AA358F0-CABA-5838-A969-03048628E59D}"/>
          </ac:spMkLst>
        </pc:spChg>
        <pc:spChg chg="add mod">
          <ac:chgData name="Siegbert Rudolph" userId="2af4d44886c067cc" providerId="LiveId" clId="{C6BCCB6F-3D1A-4410-8055-51E9839771F8}" dt="2023-04-23T12:40:54.074" v="8280"/>
          <ac:spMkLst>
            <pc:docMk/>
            <pc:sldMk cId="1878958637" sldId="1189"/>
            <ac:spMk id="139" creationId="{A972567C-3E03-F6D2-94CB-C99FD7A62DD7}"/>
          </ac:spMkLst>
        </pc:spChg>
        <pc:spChg chg="add mod">
          <ac:chgData name="Siegbert Rudolph" userId="2af4d44886c067cc" providerId="LiveId" clId="{C6BCCB6F-3D1A-4410-8055-51E9839771F8}" dt="2023-04-23T12:40:54.074" v="8280"/>
          <ac:spMkLst>
            <pc:docMk/>
            <pc:sldMk cId="1878958637" sldId="1189"/>
            <ac:spMk id="141" creationId="{5BA0D024-1FB5-F9A4-9B4E-3C78CA5BAA02}"/>
          </ac:spMkLst>
        </pc:spChg>
        <pc:spChg chg="add mod">
          <ac:chgData name="Siegbert Rudolph" userId="2af4d44886c067cc" providerId="LiveId" clId="{C6BCCB6F-3D1A-4410-8055-51E9839771F8}" dt="2023-04-23T12:40:54.074" v="8280"/>
          <ac:spMkLst>
            <pc:docMk/>
            <pc:sldMk cId="1878958637" sldId="1189"/>
            <ac:spMk id="142" creationId="{59B59430-7F15-9E32-4AF9-C3EF03995AFC}"/>
          </ac:spMkLst>
        </pc:spChg>
        <pc:spChg chg="add mod">
          <ac:chgData name="Siegbert Rudolph" userId="2af4d44886c067cc" providerId="LiveId" clId="{C6BCCB6F-3D1A-4410-8055-51E9839771F8}" dt="2023-04-23T12:40:54.074" v="8280"/>
          <ac:spMkLst>
            <pc:docMk/>
            <pc:sldMk cId="1878958637" sldId="1189"/>
            <ac:spMk id="143" creationId="{E642EB31-81B4-AC7B-ADA0-C26BFEECFF84}"/>
          </ac:spMkLst>
        </pc:spChg>
        <pc:spChg chg="add mod">
          <ac:chgData name="Siegbert Rudolph" userId="2af4d44886c067cc" providerId="LiveId" clId="{C6BCCB6F-3D1A-4410-8055-51E9839771F8}" dt="2023-04-23T12:40:54.074" v="8280"/>
          <ac:spMkLst>
            <pc:docMk/>
            <pc:sldMk cId="1878958637" sldId="1189"/>
            <ac:spMk id="144" creationId="{41832B57-D0BC-CC7F-A660-DDEAA511C091}"/>
          </ac:spMkLst>
        </pc:spChg>
        <pc:spChg chg="add mod">
          <ac:chgData name="Siegbert Rudolph" userId="2af4d44886c067cc" providerId="LiveId" clId="{C6BCCB6F-3D1A-4410-8055-51E9839771F8}" dt="2023-04-23T12:40:54.074" v="8280"/>
          <ac:spMkLst>
            <pc:docMk/>
            <pc:sldMk cId="1878958637" sldId="1189"/>
            <ac:spMk id="145" creationId="{F87683C5-7FEF-84C3-91F9-C88683FD8514}"/>
          </ac:spMkLst>
        </pc:spChg>
        <pc:spChg chg="add mod">
          <ac:chgData name="Siegbert Rudolph" userId="2af4d44886c067cc" providerId="LiveId" clId="{C6BCCB6F-3D1A-4410-8055-51E9839771F8}" dt="2023-04-23T12:40:54.074" v="8280"/>
          <ac:spMkLst>
            <pc:docMk/>
            <pc:sldMk cId="1878958637" sldId="1189"/>
            <ac:spMk id="147" creationId="{5E6F238F-AD7A-22F1-6012-1DD4393A701B}"/>
          </ac:spMkLst>
        </pc:spChg>
        <pc:spChg chg="add mod">
          <ac:chgData name="Siegbert Rudolph" userId="2af4d44886c067cc" providerId="LiveId" clId="{C6BCCB6F-3D1A-4410-8055-51E9839771F8}" dt="2023-04-23T12:40:54.074" v="8280"/>
          <ac:spMkLst>
            <pc:docMk/>
            <pc:sldMk cId="1878958637" sldId="1189"/>
            <ac:spMk id="148" creationId="{5E1B2AE1-905F-6E65-EB6D-B22BE06F5795}"/>
          </ac:spMkLst>
        </pc:spChg>
        <pc:spChg chg="add mod">
          <ac:chgData name="Siegbert Rudolph" userId="2af4d44886c067cc" providerId="LiveId" clId="{C6BCCB6F-3D1A-4410-8055-51E9839771F8}" dt="2023-04-23T12:40:54.074" v="8280"/>
          <ac:spMkLst>
            <pc:docMk/>
            <pc:sldMk cId="1878958637" sldId="1189"/>
            <ac:spMk id="149" creationId="{19C94745-C7FC-82FE-980F-755E8EA665F0}"/>
          </ac:spMkLst>
        </pc:spChg>
        <pc:spChg chg="add mod">
          <ac:chgData name="Siegbert Rudolph" userId="2af4d44886c067cc" providerId="LiveId" clId="{C6BCCB6F-3D1A-4410-8055-51E9839771F8}" dt="2023-04-23T12:40:54.074" v="8280"/>
          <ac:spMkLst>
            <pc:docMk/>
            <pc:sldMk cId="1878958637" sldId="1189"/>
            <ac:spMk id="150" creationId="{C50F61B3-0D1C-09D4-6075-137440236766}"/>
          </ac:spMkLst>
        </pc:spChg>
        <pc:spChg chg="add mod">
          <ac:chgData name="Siegbert Rudolph" userId="2af4d44886c067cc" providerId="LiveId" clId="{C6BCCB6F-3D1A-4410-8055-51E9839771F8}" dt="2023-04-23T12:40:54.074" v="8280"/>
          <ac:spMkLst>
            <pc:docMk/>
            <pc:sldMk cId="1878958637" sldId="1189"/>
            <ac:spMk id="151" creationId="{353B05A8-CA13-0D5A-A0EB-37C489E150FC}"/>
          </ac:spMkLst>
        </pc:spChg>
        <pc:spChg chg="add mod">
          <ac:chgData name="Siegbert Rudolph" userId="2af4d44886c067cc" providerId="LiveId" clId="{C6BCCB6F-3D1A-4410-8055-51E9839771F8}" dt="2023-04-23T12:40:54.074" v="8280"/>
          <ac:spMkLst>
            <pc:docMk/>
            <pc:sldMk cId="1878958637" sldId="1189"/>
            <ac:spMk id="152" creationId="{5F08D4DB-5E43-F758-F357-B31EBB7B8114}"/>
          </ac:spMkLst>
        </pc:spChg>
        <pc:spChg chg="add mod">
          <ac:chgData name="Siegbert Rudolph" userId="2af4d44886c067cc" providerId="LiveId" clId="{C6BCCB6F-3D1A-4410-8055-51E9839771F8}" dt="2023-04-23T12:40:54.074" v="8280"/>
          <ac:spMkLst>
            <pc:docMk/>
            <pc:sldMk cId="1878958637" sldId="1189"/>
            <ac:spMk id="153" creationId="{4DFE901F-89E6-89D0-82FD-A40082B9411A}"/>
          </ac:spMkLst>
        </pc:spChg>
        <pc:spChg chg="add mod">
          <ac:chgData name="Siegbert Rudolph" userId="2af4d44886c067cc" providerId="LiveId" clId="{C6BCCB6F-3D1A-4410-8055-51E9839771F8}" dt="2023-04-23T12:40:54.074" v="8280"/>
          <ac:spMkLst>
            <pc:docMk/>
            <pc:sldMk cId="1878958637" sldId="1189"/>
            <ac:spMk id="154" creationId="{B35DAE78-4C76-D5B5-D74D-BE1ACCFA0C52}"/>
          </ac:spMkLst>
        </pc:spChg>
        <pc:spChg chg="add mod">
          <ac:chgData name="Siegbert Rudolph" userId="2af4d44886c067cc" providerId="LiveId" clId="{C6BCCB6F-3D1A-4410-8055-51E9839771F8}" dt="2023-04-23T12:40:54.074" v="8280"/>
          <ac:spMkLst>
            <pc:docMk/>
            <pc:sldMk cId="1878958637" sldId="1189"/>
            <ac:spMk id="155" creationId="{D9046305-FC6B-DE37-B3E4-DD16F751FAC9}"/>
          </ac:spMkLst>
        </pc:spChg>
        <pc:spChg chg="add mod">
          <ac:chgData name="Siegbert Rudolph" userId="2af4d44886c067cc" providerId="LiveId" clId="{C6BCCB6F-3D1A-4410-8055-51E9839771F8}" dt="2023-04-23T12:40:54.074" v="8280"/>
          <ac:spMkLst>
            <pc:docMk/>
            <pc:sldMk cId="1878958637" sldId="1189"/>
            <ac:spMk id="156" creationId="{F040DC2E-B00C-BB36-E352-5FF7C1EC5F6C}"/>
          </ac:spMkLst>
        </pc:spChg>
        <pc:spChg chg="add mod">
          <ac:chgData name="Siegbert Rudolph" userId="2af4d44886c067cc" providerId="LiveId" clId="{C6BCCB6F-3D1A-4410-8055-51E9839771F8}" dt="2023-04-23T12:40:54.074" v="8280"/>
          <ac:spMkLst>
            <pc:docMk/>
            <pc:sldMk cId="1878958637" sldId="1189"/>
            <ac:spMk id="158" creationId="{D613367A-BDCB-42F1-E20C-36403975C37C}"/>
          </ac:spMkLst>
        </pc:spChg>
        <pc:spChg chg="add mod">
          <ac:chgData name="Siegbert Rudolph" userId="2af4d44886c067cc" providerId="LiveId" clId="{C6BCCB6F-3D1A-4410-8055-51E9839771F8}" dt="2023-04-23T12:40:54.074" v="8280"/>
          <ac:spMkLst>
            <pc:docMk/>
            <pc:sldMk cId="1878958637" sldId="1189"/>
            <ac:spMk id="159" creationId="{33200D30-387B-EBC3-4C40-C571E1E9FBBB}"/>
          </ac:spMkLst>
        </pc:spChg>
        <pc:spChg chg="add mod">
          <ac:chgData name="Siegbert Rudolph" userId="2af4d44886c067cc" providerId="LiveId" clId="{C6BCCB6F-3D1A-4410-8055-51E9839771F8}" dt="2023-04-23T12:40:54.074" v="8280"/>
          <ac:spMkLst>
            <pc:docMk/>
            <pc:sldMk cId="1878958637" sldId="1189"/>
            <ac:spMk id="160" creationId="{5DC84F94-D992-1CD8-BF62-2E7A70F9CB03}"/>
          </ac:spMkLst>
        </pc:spChg>
        <pc:spChg chg="add mod">
          <ac:chgData name="Siegbert Rudolph" userId="2af4d44886c067cc" providerId="LiveId" clId="{C6BCCB6F-3D1A-4410-8055-51E9839771F8}" dt="2023-04-23T12:40:54.074" v="8280"/>
          <ac:spMkLst>
            <pc:docMk/>
            <pc:sldMk cId="1878958637" sldId="1189"/>
            <ac:spMk id="161" creationId="{BD47F2FA-1B14-933D-C85A-25C222155C24}"/>
          </ac:spMkLst>
        </pc:spChg>
        <pc:spChg chg="add mod">
          <ac:chgData name="Siegbert Rudolph" userId="2af4d44886c067cc" providerId="LiveId" clId="{C6BCCB6F-3D1A-4410-8055-51E9839771F8}" dt="2023-04-23T12:40:54.074" v="8280"/>
          <ac:spMkLst>
            <pc:docMk/>
            <pc:sldMk cId="1878958637" sldId="1189"/>
            <ac:spMk id="163" creationId="{E8122187-B7A9-E2E3-41B7-DDA5F69F4BD7}"/>
          </ac:spMkLst>
        </pc:spChg>
        <pc:spChg chg="add mod">
          <ac:chgData name="Siegbert Rudolph" userId="2af4d44886c067cc" providerId="LiveId" clId="{C6BCCB6F-3D1A-4410-8055-51E9839771F8}" dt="2023-04-23T12:40:54.074" v="8280"/>
          <ac:spMkLst>
            <pc:docMk/>
            <pc:sldMk cId="1878958637" sldId="1189"/>
            <ac:spMk id="164" creationId="{E8B870F7-6745-114D-324E-390EAB54035C}"/>
          </ac:spMkLst>
        </pc:spChg>
        <pc:spChg chg="add mod">
          <ac:chgData name="Siegbert Rudolph" userId="2af4d44886c067cc" providerId="LiveId" clId="{C6BCCB6F-3D1A-4410-8055-51E9839771F8}" dt="2023-04-23T12:40:54.074" v="8280"/>
          <ac:spMkLst>
            <pc:docMk/>
            <pc:sldMk cId="1878958637" sldId="1189"/>
            <ac:spMk id="165" creationId="{8EEBF930-297E-660A-8BD4-99FFF730546B}"/>
          </ac:spMkLst>
        </pc:spChg>
        <pc:spChg chg="add mod">
          <ac:chgData name="Siegbert Rudolph" userId="2af4d44886c067cc" providerId="LiveId" clId="{C6BCCB6F-3D1A-4410-8055-51E9839771F8}" dt="2023-04-23T12:40:54.074" v="8280"/>
          <ac:spMkLst>
            <pc:docMk/>
            <pc:sldMk cId="1878958637" sldId="1189"/>
            <ac:spMk id="166" creationId="{A6B6C136-6205-499B-55E8-86557B0291CF}"/>
          </ac:spMkLst>
        </pc:spChg>
        <pc:spChg chg="add mod">
          <ac:chgData name="Siegbert Rudolph" userId="2af4d44886c067cc" providerId="LiveId" clId="{C6BCCB6F-3D1A-4410-8055-51E9839771F8}" dt="2023-04-23T12:47:10.895" v="8492" actId="6549"/>
          <ac:spMkLst>
            <pc:docMk/>
            <pc:sldMk cId="1878958637" sldId="1189"/>
            <ac:spMk id="167" creationId="{4B455C9F-5B19-3721-0422-6B8E0377840C}"/>
          </ac:spMkLst>
        </pc:spChg>
        <pc:spChg chg="add mod">
          <ac:chgData name="Siegbert Rudolph" userId="2af4d44886c067cc" providerId="LiveId" clId="{C6BCCB6F-3D1A-4410-8055-51E9839771F8}" dt="2023-04-23T12:47:04.407" v="8470" actId="6549"/>
          <ac:spMkLst>
            <pc:docMk/>
            <pc:sldMk cId="1878958637" sldId="1189"/>
            <ac:spMk id="168" creationId="{2905D538-CF8B-DEB8-C244-8CEBE2E8497E}"/>
          </ac:spMkLst>
        </pc:spChg>
        <pc:spChg chg="add mod">
          <ac:chgData name="Siegbert Rudolph" userId="2af4d44886c067cc" providerId="LiveId" clId="{C6BCCB6F-3D1A-4410-8055-51E9839771F8}" dt="2023-04-23T12:47:07.767" v="8481" actId="6549"/>
          <ac:spMkLst>
            <pc:docMk/>
            <pc:sldMk cId="1878958637" sldId="1189"/>
            <ac:spMk id="169" creationId="{2635A6B9-1FE7-3894-DCB2-AEF95AAAD10A}"/>
          </ac:spMkLst>
        </pc:spChg>
        <pc:spChg chg="add mod">
          <ac:chgData name="Siegbert Rudolph" userId="2af4d44886c067cc" providerId="LiveId" clId="{C6BCCB6F-3D1A-4410-8055-51E9839771F8}" dt="2023-04-23T12:40:54.074" v="8280"/>
          <ac:spMkLst>
            <pc:docMk/>
            <pc:sldMk cId="1878958637" sldId="1189"/>
            <ac:spMk id="170" creationId="{D1C4EC3D-9552-90CE-8887-935320C5F677}"/>
          </ac:spMkLst>
        </pc:spChg>
        <pc:spChg chg="add mod">
          <ac:chgData name="Siegbert Rudolph" userId="2af4d44886c067cc" providerId="LiveId" clId="{C6BCCB6F-3D1A-4410-8055-51E9839771F8}" dt="2023-04-23T12:40:54.074" v="8280"/>
          <ac:spMkLst>
            <pc:docMk/>
            <pc:sldMk cId="1878958637" sldId="1189"/>
            <ac:spMk id="171" creationId="{75C44B2C-C273-7718-D4DC-0DDC9DE87900}"/>
          </ac:spMkLst>
        </pc:spChg>
        <pc:spChg chg="add mod">
          <ac:chgData name="Siegbert Rudolph" userId="2af4d44886c067cc" providerId="LiveId" clId="{C6BCCB6F-3D1A-4410-8055-51E9839771F8}" dt="2023-04-23T12:40:54.074" v="8280"/>
          <ac:spMkLst>
            <pc:docMk/>
            <pc:sldMk cId="1878958637" sldId="1189"/>
            <ac:spMk id="172" creationId="{2C056CA5-256B-BE38-B654-C6D1A5DE2704}"/>
          </ac:spMkLst>
        </pc:spChg>
        <pc:spChg chg="add mod">
          <ac:chgData name="Siegbert Rudolph" userId="2af4d44886c067cc" providerId="LiveId" clId="{C6BCCB6F-3D1A-4410-8055-51E9839771F8}" dt="2023-04-23T12:40:54.074" v="8280"/>
          <ac:spMkLst>
            <pc:docMk/>
            <pc:sldMk cId="1878958637" sldId="1189"/>
            <ac:spMk id="173" creationId="{5F947313-EC3B-2B96-00BB-973A1642CA71}"/>
          </ac:spMkLst>
        </pc:spChg>
        <pc:spChg chg="add mod">
          <ac:chgData name="Siegbert Rudolph" userId="2af4d44886c067cc" providerId="LiveId" clId="{C6BCCB6F-3D1A-4410-8055-51E9839771F8}" dt="2023-04-23T12:40:54.074" v="8280"/>
          <ac:spMkLst>
            <pc:docMk/>
            <pc:sldMk cId="1878958637" sldId="1189"/>
            <ac:spMk id="174" creationId="{0F026880-D1E1-E453-290B-4AC525794625}"/>
          </ac:spMkLst>
        </pc:spChg>
        <pc:spChg chg="add mod">
          <ac:chgData name="Siegbert Rudolph" userId="2af4d44886c067cc" providerId="LiveId" clId="{C6BCCB6F-3D1A-4410-8055-51E9839771F8}" dt="2023-04-23T12:40:54.074" v="8280"/>
          <ac:spMkLst>
            <pc:docMk/>
            <pc:sldMk cId="1878958637" sldId="1189"/>
            <ac:spMk id="175" creationId="{B821B5EF-A53E-D188-4570-83ED0CF1EC62}"/>
          </ac:spMkLst>
        </pc:spChg>
        <pc:spChg chg="add mod">
          <ac:chgData name="Siegbert Rudolph" userId="2af4d44886c067cc" providerId="LiveId" clId="{C6BCCB6F-3D1A-4410-8055-51E9839771F8}" dt="2023-04-23T12:40:54.074" v="8280"/>
          <ac:spMkLst>
            <pc:docMk/>
            <pc:sldMk cId="1878958637" sldId="1189"/>
            <ac:spMk id="176" creationId="{699D5BF3-614B-95F6-3F11-E517D6628D38}"/>
          </ac:spMkLst>
        </pc:spChg>
        <pc:spChg chg="add mod">
          <ac:chgData name="Siegbert Rudolph" userId="2af4d44886c067cc" providerId="LiveId" clId="{C6BCCB6F-3D1A-4410-8055-51E9839771F8}" dt="2023-04-23T12:40:54.074" v="8280"/>
          <ac:spMkLst>
            <pc:docMk/>
            <pc:sldMk cId="1878958637" sldId="1189"/>
            <ac:spMk id="177" creationId="{832AB03F-AF8F-CC37-9B2F-7D1FCD77E36E}"/>
          </ac:spMkLst>
        </pc:spChg>
        <pc:spChg chg="add mod">
          <ac:chgData name="Siegbert Rudolph" userId="2af4d44886c067cc" providerId="LiveId" clId="{C6BCCB6F-3D1A-4410-8055-51E9839771F8}" dt="2023-04-23T12:40:54.074" v="8280"/>
          <ac:spMkLst>
            <pc:docMk/>
            <pc:sldMk cId="1878958637" sldId="1189"/>
            <ac:spMk id="178" creationId="{707D71F5-79AD-EEC8-A298-C8C57B86157C}"/>
          </ac:spMkLst>
        </pc:spChg>
        <pc:spChg chg="add mod">
          <ac:chgData name="Siegbert Rudolph" userId="2af4d44886c067cc" providerId="LiveId" clId="{C6BCCB6F-3D1A-4410-8055-51E9839771F8}" dt="2023-04-23T12:40:54.074" v="8280"/>
          <ac:spMkLst>
            <pc:docMk/>
            <pc:sldMk cId="1878958637" sldId="1189"/>
            <ac:spMk id="179" creationId="{BC5DB6AD-2AC4-E1A0-3ECC-2609ED8C121F}"/>
          </ac:spMkLst>
        </pc:spChg>
        <pc:spChg chg="add mod">
          <ac:chgData name="Siegbert Rudolph" userId="2af4d44886c067cc" providerId="LiveId" clId="{C6BCCB6F-3D1A-4410-8055-51E9839771F8}" dt="2023-04-23T12:40:54.074" v="8280"/>
          <ac:spMkLst>
            <pc:docMk/>
            <pc:sldMk cId="1878958637" sldId="1189"/>
            <ac:spMk id="180" creationId="{269A2E03-2A76-0D13-154C-635D9B0B2F26}"/>
          </ac:spMkLst>
        </pc:spChg>
        <pc:spChg chg="add mod">
          <ac:chgData name="Siegbert Rudolph" userId="2af4d44886c067cc" providerId="LiveId" clId="{C6BCCB6F-3D1A-4410-8055-51E9839771F8}" dt="2023-04-23T12:40:54.074" v="8280"/>
          <ac:spMkLst>
            <pc:docMk/>
            <pc:sldMk cId="1878958637" sldId="1189"/>
            <ac:spMk id="181" creationId="{778B355B-F3FA-0E90-5728-E33DB837F71F}"/>
          </ac:spMkLst>
        </pc:spChg>
        <pc:spChg chg="add mod">
          <ac:chgData name="Siegbert Rudolph" userId="2af4d44886c067cc" providerId="LiveId" clId="{C6BCCB6F-3D1A-4410-8055-51E9839771F8}" dt="2023-04-23T12:40:54.074" v="8280"/>
          <ac:spMkLst>
            <pc:docMk/>
            <pc:sldMk cId="1878958637" sldId="1189"/>
            <ac:spMk id="182" creationId="{B148936C-8C1B-BDAD-1B53-B86C92670CEC}"/>
          </ac:spMkLst>
        </pc:spChg>
        <pc:spChg chg="add mod">
          <ac:chgData name="Siegbert Rudolph" userId="2af4d44886c067cc" providerId="LiveId" clId="{C6BCCB6F-3D1A-4410-8055-51E9839771F8}" dt="2023-04-23T12:40:54.074" v="8280"/>
          <ac:spMkLst>
            <pc:docMk/>
            <pc:sldMk cId="1878958637" sldId="1189"/>
            <ac:spMk id="183" creationId="{9230C11D-E758-E1D5-DF96-AA3B719AAC45}"/>
          </ac:spMkLst>
        </pc:spChg>
        <pc:spChg chg="add mod">
          <ac:chgData name="Siegbert Rudolph" userId="2af4d44886c067cc" providerId="LiveId" clId="{C6BCCB6F-3D1A-4410-8055-51E9839771F8}" dt="2023-04-23T12:40:54.074" v="8280"/>
          <ac:spMkLst>
            <pc:docMk/>
            <pc:sldMk cId="1878958637" sldId="1189"/>
            <ac:spMk id="184" creationId="{A2287538-FE3C-7C16-7C4F-0DFF85C2C7EB}"/>
          </ac:spMkLst>
        </pc:spChg>
        <pc:spChg chg="add mod">
          <ac:chgData name="Siegbert Rudolph" userId="2af4d44886c067cc" providerId="LiveId" clId="{C6BCCB6F-3D1A-4410-8055-51E9839771F8}" dt="2023-04-23T12:40:54.074" v="8280"/>
          <ac:spMkLst>
            <pc:docMk/>
            <pc:sldMk cId="1878958637" sldId="1189"/>
            <ac:spMk id="185" creationId="{BD5DB68E-51BD-9D2B-F45E-ECD8280084D8}"/>
          </ac:spMkLst>
        </pc:spChg>
        <pc:spChg chg="add mod">
          <ac:chgData name="Siegbert Rudolph" userId="2af4d44886c067cc" providerId="LiveId" clId="{C6BCCB6F-3D1A-4410-8055-51E9839771F8}" dt="2023-04-24T06:10:33.340" v="8833" actId="113"/>
          <ac:spMkLst>
            <pc:docMk/>
            <pc:sldMk cId="1878958637" sldId="1189"/>
            <ac:spMk id="188" creationId="{42535501-6FD9-6E1D-5316-0C4586176BEF}"/>
          </ac:spMkLst>
        </pc:spChg>
        <pc:spChg chg="add mod">
          <ac:chgData name="Siegbert Rudolph" userId="2af4d44886c067cc" providerId="LiveId" clId="{C6BCCB6F-3D1A-4410-8055-51E9839771F8}" dt="2023-04-24T06:10:33.340" v="8833" actId="113"/>
          <ac:spMkLst>
            <pc:docMk/>
            <pc:sldMk cId="1878958637" sldId="1189"/>
            <ac:spMk id="189" creationId="{8FB4D0C6-00D0-8841-4A75-5BA698EBA101}"/>
          </ac:spMkLst>
        </pc:spChg>
        <pc:spChg chg="add mod">
          <ac:chgData name="Siegbert Rudolph" userId="2af4d44886c067cc" providerId="LiveId" clId="{C6BCCB6F-3D1A-4410-8055-51E9839771F8}" dt="2023-04-24T06:10:44.937" v="8834" actId="113"/>
          <ac:spMkLst>
            <pc:docMk/>
            <pc:sldMk cId="1878958637" sldId="1189"/>
            <ac:spMk id="190" creationId="{BBD0CC99-67F6-38EF-34B6-C3EC54132907}"/>
          </ac:spMkLst>
        </pc:spChg>
        <pc:spChg chg="add mod">
          <ac:chgData name="Siegbert Rudolph" userId="2af4d44886c067cc" providerId="LiveId" clId="{C6BCCB6F-3D1A-4410-8055-51E9839771F8}" dt="2023-04-24T06:10:06.280" v="8832"/>
          <ac:spMkLst>
            <pc:docMk/>
            <pc:sldMk cId="1878958637" sldId="1189"/>
            <ac:spMk id="191" creationId="{456C4C9F-0BF7-A087-E7BC-FEFD74FF4C6C}"/>
          </ac:spMkLst>
        </pc:spChg>
        <pc:spChg chg="add mod">
          <ac:chgData name="Siegbert Rudolph" userId="2af4d44886c067cc" providerId="LiveId" clId="{C6BCCB6F-3D1A-4410-8055-51E9839771F8}" dt="2023-04-24T06:10:06.280" v="8832"/>
          <ac:spMkLst>
            <pc:docMk/>
            <pc:sldMk cId="1878958637" sldId="1189"/>
            <ac:spMk id="192" creationId="{1886BAE7-33D7-A977-61EB-E2507E5A8C1C}"/>
          </ac:spMkLst>
        </pc:spChg>
        <pc:spChg chg="add mod">
          <ac:chgData name="Siegbert Rudolph" userId="2af4d44886c067cc" providerId="LiveId" clId="{C6BCCB6F-3D1A-4410-8055-51E9839771F8}" dt="2023-04-24T06:10:06.280" v="8832"/>
          <ac:spMkLst>
            <pc:docMk/>
            <pc:sldMk cId="1878958637" sldId="1189"/>
            <ac:spMk id="193" creationId="{E29C7FC1-EBD2-0154-E7E9-9543E9973A35}"/>
          </ac:spMkLst>
        </pc:spChg>
        <pc:spChg chg="add mod">
          <ac:chgData name="Siegbert Rudolph" userId="2af4d44886c067cc" providerId="LiveId" clId="{C6BCCB6F-3D1A-4410-8055-51E9839771F8}" dt="2023-04-24T06:10:06.280" v="8832"/>
          <ac:spMkLst>
            <pc:docMk/>
            <pc:sldMk cId="1878958637" sldId="1189"/>
            <ac:spMk id="195" creationId="{E8EC3D7F-BB2C-6121-0B2D-E877EDC8D353}"/>
          </ac:spMkLst>
        </pc:spChg>
        <pc:spChg chg="add mod">
          <ac:chgData name="Siegbert Rudolph" userId="2af4d44886c067cc" providerId="LiveId" clId="{C6BCCB6F-3D1A-4410-8055-51E9839771F8}" dt="2023-04-24T06:10:06.280" v="8832"/>
          <ac:spMkLst>
            <pc:docMk/>
            <pc:sldMk cId="1878958637" sldId="1189"/>
            <ac:spMk id="196" creationId="{1B0E8170-4FCB-C18D-6DC3-4F04E05CDCEA}"/>
          </ac:spMkLst>
        </pc:spChg>
        <pc:spChg chg="add mod">
          <ac:chgData name="Siegbert Rudolph" userId="2af4d44886c067cc" providerId="LiveId" clId="{C6BCCB6F-3D1A-4410-8055-51E9839771F8}" dt="2023-04-24T06:10:06.280" v="8832"/>
          <ac:spMkLst>
            <pc:docMk/>
            <pc:sldMk cId="1878958637" sldId="1189"/>
            <ac:spMk id="197" creationId="{6F0A53AF-35AD-754B-0F57-C3F8E05597F5}"/>
          </ac:spMkLst>
        </pc:spChg>
        <pc:spChg chg="add mod">
          <ac:chgData name="Siegbert Rudolph" userId="2af4d44886c067cc" providerId="LiveId" clId="{C6BCCB6F-3D1A-4410-8055-51E9839771F8}" dt="2023-04-24T06:10:06.280" v="8832"/>
          <ac:spMkLst>
            <pc:docMk/>
            <pc:sldMk cId="1878958637" sldId="1189"/>
            <ac:spMk id="198" creationId="{997357E8-5B3B-7C10-BD47-AA55DEB0C818}"/>
          </ac:spMkLst>
        </pc:spChg>
        <pc:spChg chg="add mod">
          <ac:chgData name="Siegbert Rudolph" userId="2af4d44886c067cc" providerId="LiveId" clId="{C6BCCB6F-3D1A-4410-8055-51E9839771F8}" dt="2023-04-24T06:10:44.937" v="8834" actId="113"/>
          <ac:spMkLst>
            <pc:docMk/>
            <pc:sldMk cId="1878958637" sldId="1189"/>
            <ac:spMk id="199" creationId="{C8E41DF9-E454-2DA9-1FB4-8B5687D4C1F3}"/>
          </ac:spMkLst>
        </pc:spChg>
        <pc:spChg chg="add mod">
          <ac:chgData name="Siegbert Rudolph" userId="2af4d44886c067cc" providerId="LiveId" clId="{C6BCCB6F-3D1A-4410-8055-51E9839771F8}" dt="2023-04-24T06:10:06.280" v="8832"/>
          <ac:spMkLst>
            <pc:docMk/>
            <pc:sldMk cId="1878958637" sldId="1189"/>
            <ac:spMk id="200" creationId="{3F428C96-B844-486F-E022-C7DF62155063}"/>
          </ac:spMkLst>
        </pc:spChg>
        <pc:spChg chg="add mod">
          <ac:chgData name="Siegbert Rudolph" userId="2af4d44886c067cc" providerId="LiveId" clId="{C6BCCB6F-3D1A-4410-8055-51E9839771F8}" dt="2023-04-24T06:10:33.340" v="8833" actId="113"/>
          <ac:spMkLst>
            <pc:docMk/>
            <pc:sldMk cId="1878958637" sldId="1189"/>
            <ac:spMk id="201" creationId="{0D1989F8-C19F-6527-571A-AB0BD4B9ED9E}"/>
          </ac:spMkLst>
        </pc:spChg>
        <pc:spChg chg="add mod">
          <ac:chgData name="Siegbert Rudolph" userId="2af4d44886c067cc" providerId="LiveId" clId="{C6BCCB6F-3D1A-4410-8055-51E9839771F8}" dt="2023-04-24T06:10:06.280" v="8832"/>
          <ac:spMkLst>
            <pc:docMk/>
            <pc:sldMk cId="1878958637" sldId="1189"/>
            <ac:spMk id="202" creationId="{4639E538-D34A-64FB-06E3-6A9E678C33B6}"/>
          </ac:spMkLst>
        </pc:spChg>
        <pc:spChg chg="add mod">
          <ac:chgData name="Siegbert Rudolph" userId="2af4d44886c067cc" providerId="LiveId" clId="{C6BCCB6F-3D1A-4410-8055-51E9839771F8}" dt="2023-04-24T06:10:06.280" v="8832"/>
          <ac:spMkLst>
            <pc:docMk/>
            <pc:sldMk cId="1878958637" sldId="1189"/>
            <ac:spMk id="203" creationId="{FBC38585-F663-7F35-15B1-B568451B2516}"/>
          </ac:spMkLst>
        </pc:spChg>
        <pc:spChg chg="add mod">
          <ac:chgData name="Siegbert Rudolph" userId="2af4d44886c067cc" providerId="LiveId" clId="{C6BCCB6F-3D1A-4410-8055-51E9839771F8}" dt="2023-04-24T06:10:44.937" v="8834" actId="113"/>
          <ac:spMkLst>
            <pc:docMk/>
            <pc:sldMk cId="1878958637" sldId="1189"/>
            <ac:spMk id="204" creationId="{F3435DE4-F29D-5B0E-B95E-6EB0EF0D58AD}"/>
          </ac:spMkLst>
        </pc:spChg>
        <pc:spChg chg="add mod">
          <ac:chgData name="Siegbert Rudolph" userId="2af4d44886c067cc" providerId="LiveId" clId="{C6BCCB6F-3D1A-4410-8055-51E9839771F8}" dt="2023-04-24T06:10:06.280" v="8832"/>
          <ac:spMkLst>
            <pc:docMk/>
            <pc:sldMk cId="1878958637" sldId="1189"/>
            <ac:spMk id="205" creationId="{6D1D9361-A583-CBDB-0805-0A23BB2AAA95}"/>
          </ac:spMkLst>
        </pc:spChg>
        <pc:spChg chg="add mod">
          <ac:chgData name="Siegbert Rudolph" userId="2af4d44886c067cc" providerId="LiveId" clId="{C6BCCB6F-3D1A-4410-8055-51E9839771F8}" dt="2023-04-24T06:10:06.280" v="8832"/>
          <ac:spMkLst>
            <pc:docMk/>
            <pc:sldMk cId="1878958637" sldId="1189"/>
            <ac:spMk id="206" creationId="{7FB1B501-6CE6-2A3A-F235-5A372DAEFB3F}"/>
          </ac:spMkLst>
        </pc:spChg>
        <pc:spChg chg="add mod">
          <ac:chgData name="Siegbert Rudolph" userId="2af4d44886c067cc" providerId="LiveId" clId="{C6BCCB6F-3D1A-4410-8055-51E9839771F8}" dt="2023-04-24T06:10:06.280" v="8832"/>
          <ac:spMkLst>
            <pc:docMk/>
            <pc:sldMk cId="1878958637" sldId="1189"/>
            <ac:spMk id="207" creationId="{2632C4DE-378E-A5A9-0C29-37D8EFBDB096}"/>
          </ac:spMkLst>
        </pc:spChg>
        <pc:spChg chg="add mod">
          <ac:chgData name="Siegbert Rudolph" userId="2af4d44886c067cc" providerId="LiveId" clId="{C6BCCB6F-3D1A-4410-8055-51E9839771F8}" dt="2023-04-24T06:10:06.280" v="8832"/>
          <ac:spMkLst>
            <pc:docMk/>
            <pc:sldMk cId="1878958637" sldId="1189"/>
            <ac:spMk id="208" creationId="{621BC8C7-40B0-07C9-F9C6-0B4E0EFF6FF1}"/>
          </ac:spMkLst>
        </pc:spChg>
        <pc:spChg chg="add mod">
          <ac:chgData name="Siegbert Rudolph" userId="2af4d44886c067cc" providerId="LiveId" clId="{C6BCCB6F-3D1A-4410-8055-51E9839771F8}" dt="2023-04-24T06:10:06.280" v="8832"/>
          <ac:spMkLst>
            <pc:docMk/>
            <pc:sldMk cId="1878958637" sldId="1189"/>
            <ac:spMk id="209" creationId="{A87287BE-692E-210A-14A7-4029048A2255}"/>
          </ac:spMkLst>
        </pc:spChg>
        <pc:spChg chg="add mod">
          <ac:chgData name="Siegbert Rudolph" userId="2af4d44886c067cc" providerId="LiveId" clId="{C6BCCB6F-3D1A-4410-8055-51E9839771F8}" dt="2023-04-24T06:10:06.280" v="8832"/>
          <ac:spMkLst>
            <pc:docMk/>
            <pc:sldMk cId="1878958637" sldId="1189"/>
            <ac:spMk id="210" creationId="{9B8ABA59-3233-7677-1F39-D5399026207E}"/>
          </ac:spMkLst>
        </pc:spChg>
        <pc:spChg chg="add mod">
          <ac:chgData name="Siegbert Rudolph" userId="2af4d44886c067cc" providerId="LiveId" clId="{C6BCCB6F-3D1A-4410-8055-51E9839771F8}" dt="2023-04-24T06:10:06.280" v="8832"/>
          <ac:spMkLst>
            <pc:docMk/>
            <pc:sldMk cId="1878958637" sldId="1189"/>
            <ac:spMk id="211" creationId="{0D4D1812-D009-3583-B2C7-DD9D0D4CCB5C}"/>
          </ac:spMkLst>
        </pc:spChg>
        <pc:spChg chg="add mod">
          <ac:chgData name="Siegbert Rudolph" userId="2af4d44886c067cc" providerId="LiveId" clId="{C6BCCB6F-3D1A-4410-8055-51E9839771F8}" dt="2023-04-24T06:13:42.310" v="8850" actId="113"/>
          <ac:spMkLst>
            <pc:docMk/>
            <pc:sldMk cId="1878958637" sldId="1189"/>
            <ac:spMk id="212" creationId="{20E62117-74D7-2045-E3C5-0B12F24A4E4A}"/>
          </ac:spMkLst>
        </pc:spChg>
        <pc:spChg chg="add mod">
          <ac:chgData name="Siegbert Rudolph" userId="2af4d44886c067cc" providerId="LiveId" clId="{C6BCCB6F-3D1A-4410-8055-51E9839771F8}" dt="2023-04-24T06:13:42.310" v="8850" actId="113"/>
          <ac:spMkLst>
            <pc:docMk/>
            <pc:sldMk cId="1878958637" sldId="1189"/>
            <ac:spMk id="213" creationId="{04C35235-4766-2884-D038-3D5740DDEC85}"/>
          </ac:spMkLst>
        </pc:spChg>
        <pc:spChg chg="add mod">
          <ac:chgData name="Siegbert Rudolph" userId="2af4d44886c067cc" providerId="LiveId" clId="{C6BCCB6F-3D1A-4410-8055-51E9839771F8}" dt="2023-04-24T06:13:53.776" v="8851" actId="113"/>
          <ac:spMkLst>
            <pc:docMk/>
            <pc:sldMk cId="1878958637" sldId="1189"/>
            <ac:spMk id="214" creationId="{52AFE78F-CDC5-A59A-2667-2484479781E8}"/>
          </ac:spMkLst>
        </pc:spChg>
        <pc:spChg chg="add mod">
          <ac:chgData name="Siegbert Rudolph" userId="2af4d44886c067cc" providerId="LiveId" clId="{C6BCCB6F-3D1A-4410-8055-51E9839771F8}" dt="2023-04-24T06:10:06.280" v="8832"/>
          <ac:spMkLst>
            <pc:docMk/>
            <pc:sldMk cId="1878958637" sldId="1189"/>
            <ac:spMk id="215" creationId="{65C9D5D4-73E4-D512-DF3D-AC725C5FE797}"/>
          </ac:spMkLst>
        </pc:spChg>
        <pc:spChg chg="add mod">
          <ac:chgData name="Siegbert Rudolph" userId="2af4d44886c067cc" providerId="LiveId" clId="{C6BCCB6F-3D1A-4410-8055-51E9839771F8}" dt="2023-04-24T06:10:06.280" v="8832"/>
          <ac:spMkLst>
            <pc:docMk/>
            <pc:sldMk cId="1878958637" sldId="1189"/>
            <ac:spMk id="216" creationId="{0A45F709-C0D1-B8A5-8164-6DEA59435DCC}"/>
          </ac:spMkLst>
        </pc:spChg>
        <pc:spChg chg="add mod">
          <ac:chgData name="Siegbert Rudolph" userId="2af4d44886c067cc" providerId="LiveId" clId="{C6BCCB6F-3D1A-4410-8055-51E9839771F8}" dt="2023-04-24T06:13:53.776" v="8851" actId="113"/>
          <ac:spMkLst>
            <pc:docMk/>
            <pc:sldMk cId="1878958637" sldId="1189"/>
            <ac:spMk id="217" creationId="{1871FFEC-19FC-9E43-CD36-9873D14D6822}"/>
          </ac:spMkLst>
        </pc:spChg>
        <pc:spChg chg="add mod">
          <ac:chgData name="Siegbert Rudolph" userId="2af4d44886c067cc" providerId="LiveId" clId="{C6BCCB6F-3D1A-4410-8055-51E9839771F8}" dt="2023-04-24T06:10:06.280" v="8832"/>
          <ac:spMkLst>
            <pc:docMk/>
            <pc:sldMk cId="1878958637" sldId="1189"/>
            <ac:spMk id="218" creationId="{F4B4B64D-94DB-84B4-5A6E-E96D8C46C3B1}"/>
          </ac:spMkLst>
        </pc:spChg>
        <pc:spChg chg="add mod">
          <ac:chgData name="Siegbert Rudolph" userId="2af4d44886c067cc" providerId="LiveId" clId="{C6BCCB6F-3D1A-4410-8055-51E9839771F8}" dt="2023-04-24T06:10:06.280" v="8832"/>
          <ac:spMkLst>
            <pc:docMk/>
            <pc:sldMk cId="1878958637" sldId="1189"/>
            <ac:spMk id="219" creationId="{EBCBAF65-79E0-52FC-A35E-B69EBDB2EE72}"/>
          </ac:spMkLst>
        </pc:spChg>
        <pc:spChg chg="add mod">
          <ac:chgData name="Siegbert Rudolph" userId="2af4d44886c067cc" providerId="LiveId" clId="{C6BCCB6F-3D1A-4410-8055-51E9839771F8}" dt="2023-04-24T06:10:06.280" v="8832"/>
          <ac:spMkLst>
            <pc:docMk/>
            <pc:sldMk cId="1878958637" sldId="1189"/>
            <ac:spMk id="222" creationId="{1FBFFB38-3EBC-9FD6-5904-BF4B22F54C26}"/>
          </ac:spMkLst>
        </pc:spChg>
        <pc:spChg chg="add mod">
          <ac:chgData name="Siegbert Rudolph" userId="2af4d44886c067cc" providerId="LiveId" clId="{C6BCCB6F-3D1A-4410-8055-51E9839771F8}" dt="2023-04-24T06:10:06.280" v="8832"/>
          <ac:spMkLst>
            <pc:docMk/>
            <pc:sldMk cId="1878958637" sldId="1189"/>
            <ac:spMk id="223" creationId="{A715B9AB-6C0C-E17A-4CBC-5CAB912FD4B0}"/>
          </ac:spMkLst>
        </pc:spChg>
        <pc:picChg chg="del">
          <ac:chgData name="Siegbert Rudolph" userId="2af4d44886c067cc" providerId="LiveId" clId="{C6BCCB6F-3D1A-4410-8055-51E9839771F8}" dt="2023-04-23T12:40:49.341" v="8279" actId="478"/>
          <ac:picMkLst>
            <pc:docMk/>
            <pc:sldMk cId="1878958637" sldId="1189"/>
            <ac:picMk id="4" creationId="{95B05797-3597-FC8D-4CE1-B5ABC70A5300}"/>
          </ac:picMkLst>
        </pc:picChg>
        <pc:picChg chg="add del mod">
          <ac:chgData name="Siegbert Rudolph" userId="2af4d44886c067cc" providerId="LiveId" clId="{C6BCCB6F-3D1A-4410-8055-51E9839771F8}" dt="2023-04-24T06:10:03.989" v="8831" actId="478"/>
          <ac:picMkLst>
            <pc:docMk/>
            <pc:sldMk cId="1878958637" sldId="1189"/>
            <ac:picMk id="39" creationId="{8AC01BE2-A5D0-DA3C-81F5-E7C6BF929D14}"/>
          </ac:picMkLst>
        </pc:picChg>
        <pc:picChg chg="add mod">
          <ac:chgData name="Siegbert Rudolph" userId="2af4d44886c067cc" providerId="LiveId" clId="{C6BCCB6F-3D1A-4410-8055-51E9839771F8}" dt="2023-04-23T12:40:54.074" v="8280"/>
          <ac:picMkLst>
            <pc:docMk/>
            <pc:sldMk cId="1878958637" sldId="1189"/>
            <ac:picMk id="42" creationId="{4E06CE57-5194-9ACF-DB2D-ACC2E6DF5A52}"/>
          </ac:picMkLst>
        </pc:picChg>
        <pc:picChg chg="add mod">
          <ac:chgData name="Siegbert Rudolph" userId="2af4d44886c067cc" providerId="LiveId" clId="{C6BCCB6F-3D1A-4410-8055-51E9839771F8}" dt="2023-04-23T12:40:54.074" v="8280"/>
          <ac:picMkLst>
            <pc:docMk/>
            <pc:sldMk cId="1878958637" sldId="1189"/>
            <ac:picMk id="45" creationId="{D4DA0266-8451-6E7A-F567-CA177C91830E}"/>
          </ac:picMkLst>
        </pc:picChg>
        <pc:picChg chg="add mod">
          <ac:chgData name="Siegbert Rudolph" userId="2af4d44886c067cc" providerId="LiveId" clId="{C6BCCB6F-3D1A-4410-8055-51E9839771F8}" dt="2023-04-23T12:40:54.074" v="8280"/>
          <ac:picMkLst>
            <pc:docMk/>
            <pc:sldMk cId="1878958637" sldId="1189"/>
            <ac:picMk id="51" creationId="{F092DB59-F690-1D28-5E9E-69D9ACDCE6A4}"/>
          </ac:picMkLst>
        </pc:picChg>
        <pc:picChg chg="add mod">
          <ac:chgData name="Siegbert Rudolph" userId="2af4d44886c067cc" providerId="LiveId" clId="{C6BCCB6F-3D1A-4410-8055-51E9839771F8}" dt="2023-04-23T12:40:54.074" v="8280"/>
          <ac:picMkLst>
            <pc:docMk/>
            <pc:sldMk cId="1878958637" sldId="1189"/>
            <ac:picMk id="54" creationId="{4E833D8E-E8A5-885A-E661-960DFA92D1F2}"/>
          </ac:picMkLst>
        </pc:picChg>
        <pc:picChg chg="add mod">
          <ac:chgData name="Siegbert Rudolph" userId="2af4d44886c067cc" providerId="LiveId" clId="{C6BCCB6F-3D1A-4410-8055-51E9839771F8}" dt="2023-04-23T12:40:54.074" v="8280"/>
          <ac:picMkLst>
            <pc:docMk/>
            <pc:sldMk cId="1878958637" sldId="1189"/>
            <ac:picMk id="57" creationId="{C6481F43-CA01-87CD-25E0-37912DF1EC26}"/>
          </ac:picMkLst>
        </pc:picChg>
        <pc:picChg chg="add del mod">
          <ac:chgData name="Siegbert Rudolph" userId="2af4d44886c067cc" providerId="LiveId" clId="{C6BCCB6F-3D1A-4410-8055-51E9839771F8}" dt="2023-04-24T06:10:03.989" v="8831" actId="478"/>
          <ac:picMkLst>
            <pc:docMk/>
            <pc:sldMk cId="1878958637" sldId="1189"/>
            <ac:picMk id="67" creationId="{DB913664-9B10-3313-6116-B857764E16FE}"/>
          </ac:picMkLst>
        </pc:picChg>
        <pc:picChg chg="add del mod">
          <ac:chgData name="Siegbert Rudolph" userId="2af4d44886c067cc" providerId="LiveId" clId="{C6BCCB6F-3D1A-4410-8055-51E9839771F8}" dt="2023-04-24T06:10:03.989" v="8831" actId="478"/>
          <ac:picMkLst>
            <pc:docMk/>
            <pc:sldMk cId="1878958637" sldId="1189"/>
            <ac:picMk id="69" creationId="{3E55F2CF-BD6D-6111-B040-2BAFDF516FAA}"/>
          </ac:picMkLst>
        </pc:picChg>
        <pc:picChg chg="add mod">
          <ac:chgData name="Siegbert Rudolph" userId="2af4d44886c067cc" providerId="LiveId" clId="{C6BCCB6F-3D1A-4410-8055-51E9839771F8}" dt="2023-04-24T06:10:06.280" v="8832"/>
          <ac:picMkLst>
            <pc:docMk/>
            <pc:sldMk cId="1878958637" sldId="1189"/>
            <ac:picMk id="194" creationId="{0217119A-A8D6-6B67-BC6E-7955E04B1744}"/>
          </ac:picMkLst>
        </pc:picChg>
        <pc:picChg chg="add mod">
          <ac:chgData name="Siegbert Rudolph" userId="2af4d44886c067cc" providerId="LiveId" clId="{C6BCCB6F-3D1A-4410-8055-51E9839771F8}" dt="2023-04-24T06:10:06.280" v="8832"/>
          <ac:picMkLst>
            <pc:docMk/>
            <pc:sldMk cId="1878958637" sldId="1189"/>
            <ac:picMk id="220" creationId="{ABB38287-5E07-0F86-FBD6-04DE1B92E9E0}"/>
          </ac:picMkLst>
        </pc:picChg>
        <pc:picChg chg="add mod">
          <ac:chgData name="Siegbert Rudolph" userId="2af4d44886c067cc" providerId="LiveId" clId="{C6BCCB6F-3D1A-4410-8055-51E9839771F8}" dt="2023-04-24T06:10:06.280" v="8832"/>
          <ac:picMkLst>
            <pc:docMk/>
            <pc:sldMk cId="1878958637" sldId="1189"/>
            <ac:picMk id="221" creationId="{05D1480B-7130-E643-1B74-282BD3ED0DCA}"/>
          </ac:picMkLst>
        </pc:picChg>
      </pc:sldChg>
      <pc:sldChg chg="addSp delSp modSp mod modAnim">
        <pc:chgData name="Siegbert Rudolph" userId="2af4d44886c067cc" providerId="LiveId" clId="{C6BCCB6F-3D1A-4410-8055-51E9839771F8}" dt="2023-04-24T06:15:13.724" v="8857"/>
        <pc:sldMkLst>
          <pc:docMk/>
          <pc:sldMk cId="1584505304" sldId="1190"/>
        </pc:sldMkLst>
        <pc:spChg chg="add del mod">
          <ac:chgData name="Siegbert Rudolph" userId="2af4d44886c067cc" providerId="LiveId" clId="{C6BCCB6F-3D1A-4410-8055-51E9839771F8}" dt="2023-04-24T06:15:11.576" v="8856" actId="478"/>
          <ac:spMkLst>
            <pc:docMk/>
            <pc:sldMk cId="1584505304" sldId="1190"/>
            <ac:spMk id="4" creationId="{8FD38CA6-5413-575E-BD85-3CEC5262D3EB}"/>
          </ac:spMkLst>
        </pc:spChg>
        <pc:spChg chg="add mod">
          <ac:chgData name="Siegbert Rudolph" userId="2af4d44886c067cc" providerId="LiveId" clId="{C6BCCB6F-3D1A-4410-8055-51E9839771F8}" dt="2023-04-24T06:15:13.724" v="8857"/>
          <ac:spMkLst>
            <pc:docMk/>
            <pc:sldMk cId="1584505304" sldId="1190"/>
            <ac:spMk id="5" creationId="{A2711D61-2750-1FD8-F014-524A902267FC}"/>
          </ac:spMkLst>
        </pc:spChg>
        <pc:spChg chg="add del mod">
          <ac:chgData name="Siegbert Rudolph" userId="2af4d44886c067cc" providerId="LiveId" clId="{C6BCCB6F-3D1A-4410-8055-51E9839771F8}" dt="2023-04-24T06:15:11.576" v="8856" actId="478"/>
          <ac:spMkLst>
            <pc:docMk/>
            <pc:sldMk cId="1584505304" sldId="1190"/>
            <ac:spMk id="6" creationId="{7C76F6FD-EF1D-C962-1DEB-13FED3E5C327}"/>
          </ac:spMkLst>
        </pc:spChg>
        <pc:spChg chg="add del mod">
          <ac:chgData name="Siegbert Rudolph" userId="2af4d44886c067cc" providerId="LiveId" clId="{C6BCCB6F-3D1A-4410-8055-51E9839771F8}" dt="2023-04-24T06:15:11.576" v="8856" actId="478"/>
          <ac:spMkLst>
            <pc:docMk/>
            <pc:sldMk cId="1584505304" sldId="1190"/>
            <ac:spMk id="7" creationId="{4A65B692-63D8-7A16-3F1B-129694B02F73}"/>
          </ac:spMkLst>
        </pc:spChg>
        <pc:spChg chg="add del mod">
          <ac:chgData name="Siegbert Rudolph" userId="2af4d44886c067cc" providerId="LiveId" clId="{C6BCCB6F-3D1A-4410-8055-51E9839771F8}" dt="2023-04-24T06:15:11.576" v="8856" actId="478"/>
          <ac:spMkLst>
            <pc:docMk/>
            <pc:sldMk cId="1584505304" sldId="1190"/>
            <ac:spMk id="8" creationId="{18D0CE95-258F-D522-59A0-9BFDCA756791}"/>
          </ac:spMkLst>
        </pc:spChg>
        <pc:spChg chg="add del mod">
          <ac:chgData name="Siegbert Rudolph" userId="2af4d44886c067cc" providerId="LiveId" clId="{C6BCCB6F-3D1A-4410-8055-51E9839771F8}" dt="2023-04-24T06:15:11.576" v="8856" actId="478"/>
          <ac:spMkLst>
            <pc:docMk/>
            <pc:sldMk cId="1584505304" sldId="1190"/>
            <ac:spMk id="9" creationId="{F103217B-DAC5-F213-40A5-3F476B011CFF}"/>
          </ac:spMkLst>
        </pc:spChg>
        <pc:spChg chg="add del mod">
          <ac:chgData name="Siegbert Rudolph" userId="2af4d44886c067cc" providerId="LiveId" clId="{C6BCCB6F-3D1A-4410-8055-51E9839771F8}" dt="2023-04-24T06:15:11.576" v="8856" actId="478"/>
          <ac:spMkLst>
            <pc:docMk/>
            <pc:sldMk cId="1584505304" sldId="1190"/>
            <ac:spMk id="10" creationId="{392B193C-0099-2757-00B3-A31F01F259BC}"/>
          </ac:spMkLst>
        </pc:spChg>
        <pc:spChg chg="add del mod">
          <ac:chgData name="Siegbert Rudolph" userId="2af4d44886c067cc" providerId="LiveId" clId="{C6BCCB6F-3D1A-4410-8055-51E9839771F8}" dt="2023-04-24T06:15:11.576" v="8856" actId="478"/>
          <ac:spMkLst>
            <pc:docMk/>
            <pc:sldMk cId="1584505304" sldId="1190"/>
            <ac:spMk id="11" creationId="{AEE6D196-D7CF-ADD6-46F6-4FB20DBF0B7A}"/>
          </ac:spMkLst>
        </pc:spChg>
        <pc:spChg chg="add del mod">
          <ac:chgData name="Siegbert Rudolph" userId="2af4d44886c067cc" providerId="LiveId" clId="{C6BCCB6F-3D1A-4410-8055-51E9839771F8}" dt="2023-04-24T06:15:11.576" v="8856" actId="478"/>
          <ac:spMkLst>
            <pc:docMk/>
            <pc:sldMk cId="1584505304" sldId="1190"/>
            <ac:spMk id="12" creationId="{8222E17B-188A-B240-81F0-999458CA4224}"/>
          </ac:spMkLst>
        </pc:spChg>
        <pc:spChg chg="add del mod">
          <ac:chgData name="Siegbert Rudolph" userId="2af4d44886c067cc" providerId="LiveId" clId="{C6BCCB6F-3D1A-4410-8055-51E9839771F8}" dt="2023-04-24T06:15:11.576" v="8856" actId="478"/>
          <ac:spMkLst>
            <pc:docMk/>
            <pc:sldMk cId="1584505304" sldId="1190"/>
            <ac:spMk id="13" creationId="{9EFEBB05-9A5C-3FC4-34F5-3909CC06ACA6}"/>
          </ac:spMkLst>
        </pc:spChg>
        <pc:spChg chg="add del mod">
          <ac:chgData name="Siegbert Rudolph" userId="2af4d44886c067cc" providerId="LiveId" clId="{C6BCCB6F-3D1A-4410-8055-51E9839771F8}" dt="2023-04-24T06:15:11.576" v="8856" actId="478"/>
          <ac:spMkLst>
            <pc:docMk/>
            <pc:sldMk cId="1584505304" sldId="1190"/>
            <ac:spMk id="14" creationId="{AFA91C11-8117-F1C0-6B26-FD25A953B5FE}"/>
          </ac:spMkLst>
        </pc:spChg>
        <pc:spChg chg="add mod">
          <ac:chgData name="Siegbert Rudolph" userId="2af4d44886c067cc" providerId="LiveId" clId="{C6BCCB6F-3D1A-4410-8055-51E9839771F8}" dt="2023-04-23T12:41:48.807" v="8286"/>
          <ac:spMkLst>
            <pc:docMk/>
            <pc:sldMk cId="1584505304" sldId="1190"/>
            <ac:spMk id="15" creationId="{3BCE5BC8-5B33-901B-C26C-18A91622390A}"/>
          </ac:spMkLst>
        </pc:spChg>
        <pc:spChg chg="add mod">
          <ac:chgData name="Siegbert Rudolph" userId="2af4d44886c067cc" providerId="LiveId" clId="{C6BCCB6F-3D1A-4410-8055-51E9839771F8}" dt="2023-04-23T12:41:48.807" v="8286"/>
          <ac:spMkLst>
            <pc:docMk/>
            <pc:sldMk cId="1584505304" sldId="1190"/>
            <ac:spMk id="16" creationId="{0DCCB157-B99A-07C4-F50A-0C8F72E1DAF9}"/>
          </ac:spMkLst>
        </pc:spChg>
        <pc:spChg chg="add mod">
          <ac:chgData name="Siegbert Rudolph" userId="2af4d44886c067cc" providerId="LiveId" clId="{C6BCCB6F-3D1A-4410-8055-51E9839771F8}" dt="2023-04-23T12:41:48.807" v="8286"/>
          <ac:spMkLst>
            <pc:docMk/>
            <pc:sldMk cId="1584505304" sldId="1190"/>
            <ac:spMk id="17" creationId="{DBBFBE5C-FB1F-1D0B-D88D-B11C7D260F17}"/>
          </ac:spMkLst>
        </pc:spChg>
        <pc:spChg chg="add mod">
          <ac:chgData name="Siegbert Rudolph" userId="2af4d44886c067cc" providerId="LiveId" clId="{C6BCCB6F-3D1A-4410-8055-51E9839771F8}" dt="2023-04-23T12:41:48.807" v="8286"/>
          <ac:spMkLst>
            <pc:docMk/>
            <pc:sldMk cId="1584505304" sldId="1190"/>
            <ac:spMk id="18" creationId="{925D528A-AD76-BF54-6EF0-715DA51A99FC}"/>
          </ac:spMkLst>
        </pc:spChg>
        <pc:spChg chg="add mod">
          <ac:chgData name="Siegbert Rudolph" userId="2af4d44886c067cc" providerId="LiveId" clId="{C6BCCB6F-3D1A-4410-8055-51E9839771F8}" dt="2023-04-23T12:41:48.807" v="8286"/>
          <ac:spMkLst>
            <pc:docMk/>
            <pc:sldMk cId="1584505304" sldId="1190"/>
            <ac:spMk id="19" creationId="{9A551DDB-B785-7310-A6E8-490A50FABF2C}"/>
          </ac:spMkLst>
        </pc:spChg>
        <pc:spChg chg="add mod">
          <ac:chgData name="Siegbert Rudolph" userId="2af4d44886c067cc" providerId="LiveId" clId="{C6BCCB6F-3D1A-4410-8055-51E9839771F8}" dt="2023-04-23T12:41:48.807" v="8286"/>
          <ac:spMkLst>
            <pc:docMk/>
            <pc:sldMk cId="1584505304" sldId="1190"/>
            <ac:spMk id="20" creationId="{744B340C-4A3F-C670-28F9-976B8FA83681}"/>
          </ac:spMkLst>
        </pc:spChg>
        <pc:spChg chg="add mod">
          <ac:chgData name="Siegbert Rudolph" userId="2af4d44886c067cc" providerId="LiveId" clId="{C6BCCB6F-3D1A-4410-8055-51E9839771F8}" dt="2023-04-23T12:41:48.807" v="8286"/>
          <ac:spMkLst>
            <pc:docMk/>
            <pc:sldMk cId="1584505304" sldId="1190"/>
            <ac:spMk id="21" creationId="{8818979F-66FE-8DB7-7383-997697FA3CB6}"/>
          </ac:spMkLst>
        </pc:spChg>
        <pc:spChg chg="add mod">
          <ac:chgData name="Siegbert Rudolph" userId="2af4d44886c067cc" providerId="LiveId" clId="{C6BCCB6F-3D1A-4410-8055-51E9839771F8}" dt="2023-04-23T12:41:48.807" v="8286"/>
          <ac:spMkLst>
            <pc:docMk/>
            <pc:sldMk cId="1584505304" sldId="1190"/>
            <ac:spMk id="22" creationId="{CF104183-40C2-B376-F689-F2D3E59D70B7}"/>
          </ac:spMkLst>
        </pc:spChg>
        <pc:spChg chg="add mod">
          <ac:chgData name="Siegbert Rudolph" userId="2af4d44886c067cc" providerId="LiveId" clId="{C6BCCB6F-3D1A-4410-8055-51E9839771F8}" dt="2023-04-23T12:41:48.807" v="8286"/>
          <ac:spMkLst>
            <pc:docMk/>
            <pc:sldMk cId="1584505304" sldId="1190"/>
            <ac:spMk id="23" creationId="{12D4AEAA-97CE-BD46-1AFB-60F460ABDCCC}"/>
          </ac:spMkLst>
        </pc:spChg>
        <pc:spChg chg="add mod">
          <ac:chgData name="Siegbert Rudolph" userId="2af4d44886c067cc" providerId="LiveId" clId="{C6BCCB6F-3D1A-4410-8055-51E9839771F8}" dt="2023-04-23T12:41:48.807" v="8286"/>
          <ac:spMkLst>
            <pc:docMk/>
            <pc:sldMk cId="1584505304" sldId="1190"/>
            <ac:spMk id="24" creationId="{D36C2D9F-AB6F-047C-8233-7CF6F8E11AF0}"/>
          </ac:spMkLst>
        </pc:spChg>
        <pc:spChg chg="add mod">
          <ac:chgData name="Siegbert Rudolph" userId="2af4d44886c067cc" providerId="LiveId" clId="{C6BCCB6F-3D1A-4410-8055-51E9839771F8}" dt="2023-04-23T12:41:48.807" v="8286"/>
          <ac:spMkLst>
            <pc:docMk/>
            <pc:sldMk cId="1584505304" sldId="1190"/>
            <ac:spMk id="25" creationId="{E83DEAA8-865F-39C1-D31B-C221F979F924}"/>
          </ac:spMkLst>
        </pc:spChg>
        <pc:spChg chg="add mod">
          <ac:chgData name="Siegbert Rudolph" userId="2af4d44886c067cc" providerId="LiveId" clId="{C6BCCB6F-3D1A-4410-8055-51E9839771F8}" dt="2023-04-23T12:41:48.807" v="8286"/>
          <ac:spMkLst>
            <pc:docMk/>
            <pc:sldMk cId="1584505304" sldId="1190"/>
            <ac:spMk id="26" creationId="{5DCC7647-506C-313C-E838-3ABB2CE3A673}"/>
          </ac:spMkLst>
        </pc:spChg>
        <pc:spChg chg="add mod">
          <ac:chgData name="Siegbert Rudolph" userId="2af4d44886c067cc" providerId="LiveId" clId="{C6BCCB6F-3D1A-4410-8055-51E9839771F8}" dt="2023-04-23T12:41:48.807" v="8286"/>
          <ac:spMkLst>
            <pc:docMk/>
            <pc:sldMk cId="1584505304" sldId="1190"/>
            <ac:spMk id="27" creationId="{B5F642E6-F550-0928-D30C-C95D955E6B4E}"/>
          </ac:spMkLst>
        </pc:spChg>
        <pc:spChg chg="add mod">
          <ac:chgData name="Siegbert Rudolph" userId="2af4d44886c067cc" providerId="LiveId" clId="{C6BCCB6F-3D1A-4410-8055-51E9839771F8}" dt="2023-04-23T12:41:48.807" v="8286"/>
          <ac:spMkLst>
            <pc:docMk/>
            <pc:sldMk cId="1584505304" sldId="1190"/>
            <ac:spMk id="28" creationId="{D9479EA3-2438-4EE8-E6E7-11A9EC0A4657}"/>
          </ac:spMkLst>
        </pc:spChg>
        <pc:spChg chg="add mod">
          <ac:chgData name="Siegbert Rudolph" userId="2af4d44886c067cc" providerId="LiveId" clId="{C6BCCB6F-3D1A-4410-8055-51E9839771F8}" dt="2023-04-23T12:41:48.807" v="8286"/>
          <ac:spMkLst>
            <pc:docMk/>
            <pc:sldMk cId="1584505304" sldId="1190"/>
            <ac:spMk id="29" creationId="{9765952F-BC7C-A5CA-C11D-17978BFED0B7}"/>
          </ac:spMkLst>
        </pc:spChg>
        <pc:spChg chg="add mod">
          <ac:chgData name="Siegbert Rudolph" userId="2af4d44886c067cc" providerId="LiveId" clId="{C6BCCB6F-3D1A-4410-8055-51E9839771F8}" dt="2023-04-23T12:41:48.807" v="8286"/>
          <ac:spMkLst>
            <pc:docMk/>
            <pc:sldMk cId="1584505304" sldId="1190"/>
            <ac:spMk id="30" creationId="{50E707C0-A65B-046A-EC80-404F5CC8BE38}"/>
          </ac:spMkLst>
        </pc:spChg>
        <pc:spChg chg="add del mod">
          <ac:chgData name="Siegbert Rudolph" userId="2af4d44886c067cc" providerId="LiveId" clId="{C6BCCB6F-3D1A-4410-8055-51E9839771F8}" dt="2023-04-24T06:15:11.576" v="8856" actId="478"/>
          <ac:spMkLst>
            <pc:docMk/>
            <pc:sldMk cId="1584505304" sldId="1190"/>
            <ac:spMk id="31" creationId="{4EAE1C77-97AE-5025-79C6-2ABF10CFE232}"/>
          </ac:spMkLst>
        </pc:spChg>
        <pc:spChg chg="add del mod">
          <ac:chgData name="Siegbert Rudolph" userId="2af4d44886c067cc" providerId="LiveId" clId="{C6BCCB6F-3D1A-4410-8055-51E9839771F8}" dt="2023-04-24T06:15:11.576" v="8856" actId="478"/>
          <ac:spMkLst>
            <pc:docMk/>
            <pc:sldMk cId="1584505304" sldId="1190"/>
            <ac:spMk id="32" creationId="{4E2FC0A2-7B2C-C963-9C5A-E49971790791}"/>
          </ac:spMkLst>
        </pc:spChg>
        <pc:spChg chg="add del mod">
          <ac:chgData name="Siegbert Rudolph" userId="2af4d44886c067cc" providerId="LiveId" clId="{C6BCCB6F-3D1A-4410-8055-51E9839771F8}" dt="2023-04-24T06:15:11.576" v="8856" actId="478"/>
          <ac:spMkLst>
            <pc:docMk/>
            <pc:sldMk cId="1584505304" sldId="1190"/>
            <ac:spMk id="33" creationId="{865728EC-0279-51CA-30A6-A1FB4F724F20}"/>
          </ac:spMkLst>
        </pc:spChg>
        <pc:spChg chg="add del mod">
          <ac:chgData name="Siegbert Rudolph" userId="2af4d44886c067cc" providerId="LiveId" clId="{C6BCCB6F-3D1A-4410-8055-51E9839771F8}" dt="2023-04-24T06:15:11.576" v="8856" actId="478"/>
          <ac:spMkLst>
            <pc:docMk/>
            <pc:sldMk cId="1584505304" sldId="1190"/>
            <ac:spMk id="34" creationId="{69004160-91D6-07F3-ADCD-9BE8FD44421B}"/>
          </ac:spMkLst>
        </pc:spChg>
        <pc:spChg chg="add mod">
          <ac:chgData name="Siegbert Rudolph" userId="2af4d44886c067cc" providerId="LiveId" clId="{C6BCCB6F-3D1A-4410-8055-51E9839771F8}" dt="2023-04-23T12:41:48.807" v="8286"/>
          <ac:spMkLst>
            <pc:docMk/>
            <pc:sldMk cId="1584505304" sldId="1190"/>
            <ac:spMk id="35" creationId="{9DF8D81A-93DA-164B-9914-ABBC904DD39D}"/>
          </ac:spMkLst>
        </pc:spChg>
        <pc:spChg chg="add mod">
          <ac:chgData name="Siegbert Rudolph" userId="2af4d44886c067cc" providerId="LiveId" clId="{C6BCCB6F-3D1A-4410-8055-51E9839771F8}" dt="2023-04-23T12:41:48.807" v="8286"/>
          <ac:spMkLst>
            <pc:docMk/>
            <pc:sldMk cId="1584505304" sldId="1190"/>
            <ac:spMk id="37" creationId="{E99838BC-B5EC-24C3-AB15-9041E098A690}"/>
          </ac:spMkLst>
        </pc:spChg>
        <pc:spChg chg="add mod">
          <ac:chgData name="Siegbert Rudolph" userId="2af4d44886c067cc" providerId="LiveId" clId="{C6BCCB6F-3D1A-4410-8055-51E9839771F8}" dt="2023-04-23T12:41:48.807" v="8286"/>
          <ac:spMkLst>
            <pc:docMk/>
            <pc:sldMk cId="1584505304" sldId="1190"/>
            <ac:spMk id="38" creationId="{E4AD5321-A60E-1BC2-BD8F-0E770DF012AB}"/>
          </ac:spMkLst>
        </pc:spChg>
        <pc:spChg chg="add mod">
          <ac:chgData name="Siegbert Rudolph" userId="2af4d44886c067cc" providerId="LiveId" clId="{C6BCCB6F-3D1A-4410-8055-51E9839771F8}" dt="2023-04-23T12:41:48.807" v="8286"/>
          <ac:spMkLst>
            <pc:docMk/>
            <pc:sldMk cId="1584505304" sldId="1190"/>
            <ac:spMk id="41" creationId="{36E44514-C428-8658-18F0-702D7423B64F}"/>
          </ac:spMkLst>
        </pc:spChg>
        <pc:spChg chg="add mod">
          <ac:chgData name="Siegbert Rudolph" userId="2af4d44886c067cc" providerId="LiveId" clId="{C6BCCB6F-3D1A-4410-8055-51E9839771F8}" dt="2023-04-23T12:41:48.807" v="8286"/>
          <ac:spMkLst>
            <pc:docMk/>
            <pc:sldMk cId="1584505304" sldId="1190"/>
            <ac:spMk id="42" creationId="{9126B2A5-AFA4-E18C-C37F-F87397C1245B}"/>
          </ac:spMkLst>
        </pc:spChg>
        <pc:spChg chg="add mod">
          <ac:chgData name="Siegbert Rudolph" userId="2af4d44886c067cc" providerId="LiveId" clId="{C6BCCB6F-3D1A-4410-8055-51E9839771F8}" dt="2023-04-23T12:41:48.807" v="8286"/>
          <ac:spMkLst>
            <pc:docMk/>
            <pc:sldMk cId="1584505304" sldId="1190"/>
            <ac:spMk id="43" creationId="{0E3817ED-4AA9-DBB6-4254-7E34CBE3CAEC}"/>
          </ac:spMkLst>
        </pc:spChg>
        <pc:spChg chg="add mod">
          <ac:chgData name="Siegbert Rudolph" userId="2af4d44886c067cc" providerId="LiveId" clId="{C6BCCB6F-3D1A-4410-8055-51E9839771F8}" dt="2023-04-23T12:41:48.807" v="8286"/>
          <ac:spMkLst>
            <pc:docMk/>
            <pc:sldMk cId="1584505304" sldId="1190"/>
            <ac:spMk id="44" creationId="{46DA9549-5241-131A-BA98-13FF9BD41F3A}"/>
          </ac:spMkLst>
        </pc:spChg>
        <pc:spChg chg="add mod">
          <ac:chgData name="Siegbert Rudolph" userId="2af4d44886c067cc" providerId="LiveId" clId="{C6BCCB6F-3D1A-4410-8055-51E9839771F8}" dt="2023-04-23T12:41:48.807" v="8286"/>
          <ac:spMkLst>
            <pc:docMk/>
            <pc:sldMk cId="1584505304" sldId="1190"/>
            <ac:spMk id="45" creationId="{A0954389-CC94-F20A-1E1F-4868242C5917}"/>
          </ac:spMkLst>
        </pc:spChg>
        <pc:spChg chg="add mod">
          <ac:chgData name="Siegbert Rudolph" userId="2af4d44886c067cc" providerId="LiveId" clId="{C6BCCB6F-3D1A-4410-8055-51E9839771F8}" dt="2023-04-23T12:41:48.807" v="8286"/>
          <ac:spMkLst>
            <pc:docMk/>
            <pc:sldMk cId="1584505304" sldId="1190"/>
            <ac:spMk id="46" creationId="{4F26664C-4D31-47EE-D651-2674F9F5FF0F}"/>
          </ac:spMkLst>
        </pc:spChg>
        <pc:spChg chg="add mod">
          <ac:chgData name="Siegbert Rudolph" userId="2af4d44886c067cc" providerId="LiveId" clId="{C6BCCB6F-3D1A-4410-8055-51E9839771F8}" dt="2023-04-23T12:41:48.807" v="8286"/>
          <ac:spMkLst>
            <pc:docMk/>
            <pc:sldMk cId="1584505304" sldId="1190"/>
            <ac:spMk id="47" creationId="{DE390244-B27C-4769-26A0-7841A0D3A1EF}"/>
          </ac:spMkLst>
        </pc:spChg>
        <pc:spChg chg="add mod">
          <ac:chgData name="Siegbert Rudolph" userId="2af4d44886c067cc" providerId="LiveId" clId="{C6BCCB6F-3D1A-4410-8055-51E9839771F8}" dt="2023-04-23T12:41:48.807" v="8286"/>
          <ac:spMkLst>
            <pc:docMk/>
            <pc:sldMk cId="1584505304" sldId="1190"/>
            <ac:spMk id="48" creationId="{0E781B35-C5A5-353C-697B-65D17CE7B3A8}"/>
          </ac:spMkLst>
        </pc:spChg>
        <pc:spChg chg="add mod">
          <ac:chgData name="Siegbert Rudolph" userId="2af4d44886c067cc" providerId="LiveId" clId="{C6BCCB6F-3D1A-4410-8055-51E9839771F8}" dt="2023-04-23T12:41:48.807" v="8286"/>
          <ac:spMkLst>
            <pc:docMk/>
            <pc:sldMk cId="1584505304" sldId="1190"/>
            <ac:spMk id="49" creationId="{00A0A7F8-9CF7-0F50-C23D-5193846B5DF3}"/>
          </ac:spMkLst>
        </pc:spChg>
        <pc:spChg chg="add mod">
          <ac:chgData name="Siegbert Rudolph" userId="2af4d44886c067cc" providerId="LiveId" clId="{C6BCCB6F-3D1A-4410-8055-51E9839771F8}" dt="2023-04-23T12:41:48.807" v="8286"/>
          <ac:spMkLst>
            <pc:docMk/>
            <pc:sldMk cId="1584505304" sldId="1190"/>
            <ac:spMk id="50" creationId="{CEC30C80-96BE-B7EB-E503-A8CDB316FCE7}"/>
          </ac:spMkLst>
        </pc:spChg>
        <pc:spChg chg="add mod">
          <ac:chgData name="Siegbert Rudolph" userId="2af4d44886c067cc" providerId="LiveId" clId="{C6BCCB6F-3D1A-4410-8055-51E9839771F8}" dt="2023-04-23T12:41:48.807" v="8286"/>
          <ac:spMkLst>
            <pc:docMk/>
            <pc:sldMk cId="1584505304" sldId="1190"/>
            <ac:spMk id="51" creationId="{C5A926FF-4DD4-7D74-5A2E-9AA9DDCE73B3}"/>
          </ac:spMkLst>
        </pc:spChg>
        <pc:spChg chg="add mod">
          <ac:chgData name="Siegbert Rudolph" userId="2af4d44886c067cc" providerId="LiveId" clId="{C6BCCB6F-3D1A-4410-8055-51E9839771F8}" dt="2023-04-23T12:41:48.807" v="8286"/>
          <ac:spMkLst>
            <pc:docMk/>
            <pc:sldMk cId="1584505304" sldId="1190"/>
            <ac:spMk id="52" creationId="{ADC34687-E2C9-3817-B404-1F7D20936684}"/>
          </ac:spMkLst>
        </pc:spChg>
        <pc:spChg chg="add mod">
          <ac:chgData name="Siegbert Rudolph" userId="2af4d44886c067cc" providerId="LiveId" clId="{C6BCCB6F-3D1A-4410-8055-51E9839771F8}" dt="2023-04-23T12:41:48.807" v="8286"/>
          <ac:spMkLst>
            <pc:docMk/>
            <pc:sldMk cId="1584505304" sldId="1190"/>
            <ac:spMk id="53" creationId="{7BAF5BC4-4B95-89D1-FAA3-B4BA4B655E32}"/>
          </ac:spMkLst>
        </pc:spChg>
        <pc:spChg chg="add mod">
          <ac:chgData name="Siegbert Rudolph" userId="2af4d44886c067cc" providerId="LiveId" clId="{C6BCCB6F-3D1A-4410-8055-51E9839771F8}" dt="2023-04-23T12:41:48.807" v="8286"/>
          <ac:spMkLst>
            <pc:docMk/>
            <pc:sldMk cId="1584505304" sldId="1190"/>
            <ac:spMk id="54" creationId="{80969F27-1089-77E5-7EC9-A81723A6933E}"/>
          </ac:spMkLst>
        </pc:spChg>
        <pc:spChg chg="add mod">
          <ac:chgData name="Siegbert Rudolph" userId="2af4d44886c067cc" providerId="LiveId" clId="{C6BCCB6F-3D1A-4410-8055-51E9839771F8}" dt="2023-04-23T12:41:48.807" v="8286"/>
          <ac:spMkLst>
            <pc:docMk/>
            <pc:sldMk cId="1584505304" sldId="1190"/>
            <ac:spMk id="55" creationId="{D15DC2D0-77A4-ECA8-FA6B-1E91413E5554}"/>
          </ac:spMkLst>
        </pc:spChg>
        <pc:spChg chg="add mod">
          <ac:chgData name="Siegbert Rudolph" userId="2af4d44886c067cc" providerId="LiveId" clId="{C6BCCB6F-3D1A-4410-8055-51E9839771F8}" dt="2023-04-23T12:41:48.807" v="8286"/>
          <ac:spMkLst>
            <pc:docMk/>
            <pc:sldMk cId="1584505304" sldId="1190"/>
            <ac:spMk id="56" creationId="{6379FAA1-E1B7-413D-A324-327ABE89282B}"/>
          </ac:spMkLst>
        </pc:spChg>
        <pc:spChg chg="add mod">
          <ac:chgData name="Siegbert Rudolph" userId="2af4d44886c067cc" providerId="LiveId" clId="{C6BCCB6F-3D1A-4410-8055-51E9839771F8}" dt="2023-04-23T12:41:48.807" v="8286"/>
          <ac:spMkLst>
            <pc:docMk/>
            <pc:sldMk cId="1584505304" sldId="1190"/>
            <ac:spMk id="57" creationId="{8183065F-F019-E6AC-715C-F93278C0C9E9}"/>
          </ac:spMkLst>
        </pc:spChg>
        <pc:spChg chg="add mod">
          <ac:chgData name="Siegbert Rudolph" userId="2af4d44886c067cc" providerId="LiveId" clId="{C6BCCB6F-3D1A-4410-8055-51E9839771F8}" dt="2023-04-23T12:41:48.807" v="8286"/>
          <ac:spMkLst>
            <pc:docMk/>
            <pc:sldMk cId="1584505304" sldId="1190"/>
            <ac:spMk id="58" creationId="{3CAC714D-1357-3DCF-71DE-92785DCB2179}"/>
          </ac:spMkLst>
        </pc:spChg>
        <pc:spChg chg="add mod">
          <ac:chgData name="Siegbert Rudolph" userId="2af4d44886c067cc" providerId="LiveId" clId="{C6BCCB6F-3D1A-4410-8055-51E9839771F8}" dt="2023-04-23T12:41:48.807" v="8286"/>
          <ac:spMkLst>
            <pc:docMk/>
            <pc:sldMk cId="1584505304" sldId="1190"/>
            <ac:spMk id="59" creationId="{9C7FF5C8-EC0F-3324-6AAE-20B30C72CF57}"/>
          </ac:spMkLst>
        </pc:spChg>
        <pc:spChg chg="add del mod">
          <ac:chgData name="Siegbert Rudolph" userId="2af4d44886c067cc" providerId="LiveId" clId="{C6BCCB6F-3D1A-4410-8055-51E9839771F8}" dt="2023-04-24T06:15:11.576" v="8856" actId="478"/>
          <ac:spMkLst>
            <pc:docMk/>
            <pc:sldMk cId="1584505304" sldId="1190"/>
            <ac:spMk id="60" creationId="{974B984B-45BB-7884-B13B-DF39FB9CADC8}"/>
          </ac:spMkLst>
        </pc:spChg>
        <pc:spChg chg="add del mod">
          <ac:chgData name="Siegbert Rudolph" userId="2af4d44886c067cc" providerId="LiveId" clId="{C6BCCB6F-3D1A-4410-8055-51E9839771F8}" dt="2023-04-24T06:15:11.576" v="8856" actId="478"/>
          <ac:spMkLst>
            <pc:docMk/>
            <pc:sldMk cId="1584505304" sldId="1190"/>
            <ac:spMk id="61" creationId="{20C499B4-FB69-49F0-53FB-AF8734F46C50}"/>
          </ac:spMkLst>
        </pc:spChg>
        <pc:spChg chg="add mod">
          <ac:chgData name="Siegbert Rudolph" userId="2af4d44886c067cc" providerId="LiveId" clId="{C6BCCB6F-3D1A-4410-8055-51E9839771F8}" dt="2023-04-23T12:41:48.807" v="8286"/>
          <ac:spMkLst>
            <pc:docMk/>
            <pc:sldMk cId="1584505304" sldId="1190"/>
            <ac:spMk id="63" creationId="{AE23B423-4199-B932-DCB9-0C4F6C04C7B8}"/>
          </ac:spMkLst>
        </pc:spChg>
        <pc:spChg chg="add mod">
          <ac:chgData name="Siegbert Rudolph" userId="2af4d44886c067cc" providerId="LiveId" clId="{C6BCCB6F-3D1A-4410-8055-51E9839771F8}" dt="2023-04-23T12:41:48.807" v="8286"/>
          <ac:spMkLst>
            <pc:docMk/>
            <pc:sldMk cId="1584505304" sldId="1190"/>
            <ac:spMk id="65" creationId="{FB555CF4-D459-9F7F-0E7F-2A9F296022C2}"/>
          </ac:spMkLst>
        </pc:spChg>
        <pc:spChg chg="add mod">
          <ac:chgData name="Siegbert Rudolph" userId="2af4d44886c067cc" providerId="LiveId" clId="{C6BCCB6F-3D1A-4410-8055-51E9839771F8}" dt="2023-04-23T12:41:48.807" v="8286"/>
          <ac:spMkLst>
            <pc:docMk/>
            <pc:sldMk cId="1584505304" sldId="1190"/>
            <ac:spMk id="66" creationId="{9AD4C6AC-E8F3-9D0E-2101-C922DB10CDAB}"/>
          </ac:spMkLst>
        </pc:spChg>
        <pc:spChg chg="add mod">
          <ac:chgData name="Siegbert Rudolph" userId="2af4d44886c067cc" providerId="LiveId" clId="{C6BCCB6F-3D1A-4410-8055-51E9839771F8}" dt="2023-04-23T12:41:48.807" v="8286"/>
          <ac:spMkLst>
            <pc:docMk/>
            <pc:sldMk cId="1584505304" sldId="1190"/>
            <ac:spMk id="68" creationId="{84156669-4C1B-E3D1-1C55-C2AB578C301F}"/>
          </ac:spMkLst>
        </pc:spChg>
        <pc:spChg chg="add mod">
          <ac:chgData name="Siegbert Rudolph" userId="2af4d44886c067cc" providerId="LiveId" clId="{C6BCCB6F-3D1A-4410-8055-51E9839771F8}" dt="2023-04-23T12:41:48.807" v="8286"/>
          <ac:spMkLst>
            <pc:docMk/>
            <pc:sldMk cId="1584505304" sldId="1190"/>
            <ac:spMk id="69" creationId="{A7E5CE74-BF9B-E927-0193-54396F09B6B2}"/>
          </ac:spMkLst>
        </pc:spChg>
        <pc:spChg chg="add mod">
          <ac:chgData name="Siegbert Rudolph" userId="2af4d44886c067cc" providerId="LiveId" clId="{C6BCCB6F-3D1A-4410-8055-51E9839771F8}" dt="2023-04-23T12:41:48.807" v="8286"/>
          <ac:spMkLst>
            <pc:docMk/>
            <pc:sldMk cId="1584505304" sldId="1190"/>
            <ac:spMk id="71" creationId="{D774667D-7666-E52C-BC70-1F2B11192A96}"/>
          </ac:spMkLst>
        </pc:spChg>
        <pc:spChg chg="add mod">
          <ac:chgData name="Siegbert Rudolph" userId="2af4d44886c067cc" providerId="LiveId" clId="{C6BCCB6F-3D1A-4410-8055-51E9839771F8}" dt="2023-04-23T12:41:48.807" v="8286"/>
          <ac:spMkLst>
            <pc:docMk/>
            <pc:sldMk cId="1584505304" sldId="1190"/>
            <ac:spMk id="72" creationId="{D192D019-5EC4-4AA0-477E-621D74DE5EB3}"/>
          </ac:spMkLst>
        </pc:spChg>
        <pc:spChg chg="add mod">
          <ac:chgData name="Siegbert Rudolph" userId="2af4d44886c067cc" providerId="LiveId" clId="{C6BCCB6F-3D1A-4410-8055-51E9839771F8}" dt="2023-04-23T12:41:48.807" v="8286"/>
          <ac:spMkLst>
            <pc:docMk/>
            <pc:sldMk cId="1584505304" sldId="1190"/>
            <ac:spMk id="74" creationId="{E133278A-488A-7913-AF04-BF07E1C1E2B7}"/>
          </ac:spMkLst>
        </pc:spChg>
        <pc:spChg chg="add mod">
          <ac:chgData name="Siegbert Rudolph" userId="2af4d44886c067cc" providerId="LiveId" clId="{C6BCCB6F-3D1A-4410-8055-51E9839771F8}" dt="2023-04-23T12:41:48.807" v="8286"/>
          <ac:spMkLst>
            <pc:docMk/>
            <pc:sldMk cId="1584505304" sldId="1190"/>
            <ac:spMk id="75" creationId="{82B45C09-3A16-9C87-5B0D-C7F3C37BD719}"/>
          </ac:spMkLst>
        </pc:spChg>
        <pc:spChg chg="add mod">
          <ac:chgData name="Siegbert Rudolph" userId="2af4d44886c067cc" providerId="LiveId" clId="{C6BCCB6F-3D1A-4410-8055-51E9839771F8}" dt="2023-04-23T12:41:48.807" v="8286"/>
          <ac:spMkLst>
            <pc:docMk/>
            <pc:sldMk cId="1584505304" sldId="1190"/>
            <ac:spMk id="77" creationId="{BEA64D90-6CFD-16D9-2DA8-43F61FAF4A23}"/>
          </ac:spMkLst>
        </pc:spChg>
        <pc:spChg chg="add del mod">
          <ac:chgData name="Siegbert Rudolph" userId="2af4d44886c067cc" providerId="LiveId" clId="{C6BCCB6F-3D1A-4410-8055-51E9839771F8}" dt="2023-04-24T06:15:11.576" v="8856" actId="478"/>
          <ac:spMkLst>
            <pc:docMk/>
            <pc:sldMk cId="1584505304" sldId="1190"/>
            <ac:spMk id="78" creationId="{7BB51C56-44B4-F68F-3BCD-16FB16BCF389}"/>
          </ac:spMkLst>
        </pc:spChg>
        <pc:spChg chg="add del mod">
          <ac:chgData name="Siegbert Rudolph" userId="2af4d44886c067cc" providerId="LiveId" clId="{C6BCCB6F-3D1A-4410-8055-51E9839771F8}" dt="2023-04-24T06:15:11.576" v="8856" actId="478"/>
          <ac:spMkLst>
            <pc:docMk/>
            <pc:sldMk cId="1584505304" sldId="1190"/>
            <ac:spMk id="79" creationId="{2AACC060-A945-E96C-548F-5D70D0DD8BF9}"/>
          </ac:spMkLst>
        </pc:spChg>
        <pc:spChg chg="add mod">
          <ac:chgData name="Siegbert Rudolph" userId="2af4d44886c067cc" providerId="LiveId" clId="{C6BCCB6F-3D1A-4410-8055-51E9839771F8}" dt="2023-04-23T12:41:48.807" v="8286"/>
          <ac:spMkLst>
            <pc:docMk/>
            <pc:sldMk cId="1584505304" sldId="1190"/>
            <ac:spMk id="80" creationId="{028E2427-7F51-4D9A-FC5E-D5F975433EA6}"/>
          </ac:spMkLst>
        </pc:spChg>
        <pc:spChg chg="add mod">
          <ac:chgData name="Siegbert Rudolph" userId="2af4d44886c067cc" providerId="LiveId" clId="{C6BCCB6F-3D1A-4410-8055-51E9839771F8}" dt="2023-04-23T12:41:48.807" v="8286"/>
          <ac:spMkLst>
            <pc:docMk/>
            <pc:sldMk cId="1584505304" sldId="1190"/>
            <ac:spMk id="81" creationId="{DC6FF1A2-CB85-469A-5A6D-E1C765EF81C8}"/>
          </ac:spMkLst>
        </pc:spChg>
        <pc:spChg chg="add mod">
          <ac:chgData name="Siegbert Rudolph" userId="2af4d44886c067cc" providerId="LiveId" clId="{C6BCCB6F-3D1A-4410-8055-51E9839771F8}" dt="2023-04-23T12:41:48.807" v="8286"/>
          <ac:spMkLst>
            <pc:docMk/>
            <pc:sldMk cId="1584505304" sldId="1190"/>
            <ac:spMk id="82" creationId="{54E9C638-4694-7251-3ACF-47840C9F4ACE}"/>
          </ac:spMkLst>
        </pc:spChg>
        <pc:spChg chg="add mod">
          <ac:chgData name="Siegbert Rudolph" userId="2af4d44886c067cc" providerId="LiveId" clId="{C6BCCB6F-3D1A-4410-8055-51E9839771F8}" dt="2023-04-23T12:41:48.807" v="8286"/>
          <ac:spMkLst>
            <pc:docMk/>
            <pc:sldMk cId="1584505304" sldId="1190"/>
            <ac:spMk id="84" creationId="{17B75E02-2C94-A703-6ABE-BA53B0E6A73B}"/>
          </ac:spMkLst>
        </pc:spChg>
        <pc:spChg chg="add del mod">
          <ac:chgData name="Siegbert Rudolph" userId="2af4d44886c067cc" providerId="LiveId" clId="{C6BCCB6F-3D1A-4410-8055-51E9839771F8}" dt="2023-04-24T06:15:11.576" v="8856" actId="478"/>
          <ac:spMkLst>
            <pc:docMk/>
            <pc:sldMk cId="1584505304" sldId="1190"/>
            <ac:spMk id="88" creationId="{F1787187-0E80-9FC6-84A8-870580F9F7A3}"/>
          </ac:spMkLst>
        </pc:spChg>
        <pc:spChg chg="add del mod">
          <ac:chgData name="Siegbert Rudolph" userId="2af4d44886c067cc" providerId="LiveId" clId="{C6BCCB6F-3D1A-4410-8055-51E9839771F8}" dt="2023-04-24T06:15:11.576" v="8856" actId="478"/>
          <ac:spMkLst>
            <pc:docMk/>
            <pc:sldMk cId="1584505304" sldId="1190"/>
            <ac:spMk id="90" creationId="{AFD0E78C-9018-0A1B-F0A6-7407416FBC88}"/>
          </ac:spMkLst>
        </pc:spChg>
        <pc:spChg chg="add del mod">
          <ac:chgData name="Siegbert Rudolph" userId="2af4d44886c067cc" providerId="LiveId" clId="{C6BCCB6F-3D1A-4410-8055-51E9839771F8}" dt="2023-04-24T06:15:11.576" v="8856" actId="478"/>
          <ac:spMkLst>
            <pc:docMk/>
            <pc:sldMk cId="1584505304" sldId="1190"/>
            <ac:spMk id="91" creationId="{C3E7F23E-6BD6-D81C-5CE1-FD3366D6D1C5}"/>
          </ac:spMkLst>
        </pc:spChg>
        <pc:spChg chg="add del mod">
          <ac:chgData name="Siegbert Rudolph" userId="2af4d44886c067cc" providerId="LiveId" clId="{C6BCCB6F-3D1A-4410-8055-51E9839771F8}" dt="2023-04-24T06:15:11.576" v="8856" actId="478"/>
          <ac:spMkLst>
            <pc:docMk/>
            <pc:sldMk cId="1584505304" sldId="1190"/>
            <ac:spMk id="92" creationId="{72FADCC6-4703-373D-14A2-EBCD654B650C}"/>
          </ac:spMkLst>
        </pc:spChg>
        <pc:spChg chg="add mod">
          <ac:chgData name="Siegbert Rudolph" userId="2af4d44886c067cc" providerId="LiveId" clId="{C6BCCB6F-3D1A-4410-8055-51E9839771F8}" dt="2023-04-23T12:41:48.807" v="8286"/>
          <ac:spMkLst>
            <pc:docMk/>
            <pc:sldMk cId="1584505304" sldId="1190"/>
            <ac:spMk id="93" creationId="{82EA3326-25FA-9D8C-C435-3D3EBF63F61B}"/>
          </ac:spMkLst>
        </pc:spChg>
        <pc:spChg chg="add mod">
          <ac:chgData name="Siegbert Rudolph" userId="2af4d44886c067cc" providerId="LiveId" clId="{C6BCCB6F-3D1A-4410-8055-51E9839771F8}" dt="2023-04-23T12:41:48.807" v="8286"/>
          <ac:spMkLst>
            <pc:docMk/>
            <pc:sldMk cId="1584505304" sldId="1190"/>
            <ac:spMk id="94" creationId="{2945A80A-A5BB-1CEF-687C-9409D55577A9}"/>
          </ac:spMkLst>
        </pc:spChg>
        <pc:spChg chg="add mod">
          <ac:chgData name="Siegbert Rudolph" userId="2af4d44886c067cc" providerId="LiveId" clId="{C6BCCB6F-3D1A-4410-8055-51E9839771F8}" dt="2023-04-23T12:41:48.807" v="8286"/>
          <ac:spMkLst>
            <pc:docMk/>
            <pc:sldMk cId="1584505304" sldId="1190"/>
            <ac:spMk id="95" creationId="{B187E114-20BD-B2E5-A4AE-D74678318980}"/>
          </ac:spMkLst>
        </pc:spChg>
        <pc:spChg chg="add mod">
          <ac:chgData name="Siegbert Rudolph" userId="2af4d44886c067cc" providerId="LiveId" clId="{C6BCCB6F-3D1A-4410-8055-51E9839771F8}" dt="2023-04-23T12:41:48.807" v="8286"/>
          <ac:spMkLst>
            <pc:docMk/>
            <pc:sldMk cId="1584505304" sldId="1190"/>
            <ac:spMk id="96" creationId="{E4665E2F-24C7-76F1-B2A2-CD9881F4F97D}"/>
          </ac:spMkLst>
        </pc:spChg>
        <pc:spChg chg="add mod">
          <ac:chgData name="Siegbert Rudolph" userId="2af4d44886c067cc" providerId="LiveId" clId="{C6BCCB6F-3D1A-4410-8055-51E9839771F8}" dt="2023-04-23T12:41:48.807" v="8286"/>
          <ac:spMkLst>
            <pc:docMk/>
            <pc:sldMk cId="1584505304" sldId="1190"/>
            <ac:spMk id="97" creationId="{39B2A5D7-6CA5-D269-B56D-DB5AC8804CAD}"/>
          </ac:spMkLst>
        </pc:spChg>
        <pc:spChg chg="add mod">
          <ac:chgData name="Siegbert Rudolph" userId="2af4d44886c067cc" providerId="LiveId" clId="{C6BCCB6F-3D1A-4410-8055-51E9839771F8}" dt="2023-04-23T12:41:48.807" v="8286"/>
          <ac:spMkLst>
            <pc:docMk/>
            <pc:sldMk cId="1584505304" sldId="1190"/>
            <ac:spMk id="98" creationId="{060A5592-3F8F-FFDE-1E66-B61EA4825007}"/>
          </ac:spMkLst>
        </pc:spChg>
        <pc:spChg chg="add mod">
          <ac:chgData name="Siegbert Rudolph" userId="2af4d44886c067cc" providerId="LiveId" clId="{C6BCCB6F-3D1A-4410-8055-51E9839771F8}" dt="2023-04-23T12:41:48.807" v="8286"/>
          <ac:spMkLst>
            <pc:docMk/>
            <pc:sldMk cId="1584505304" sldId="1190"/>
            <ac:spMk id="99" creationId="{63506511-6E95-4883-3AA7-6055791ADE85}"/>
          </ac:spMkLst>
        </pc:spChg>
        <pc:spChg chg="add mod">
          <ac:chgData name="Siegbert Rudolph" userId="2af4d44886c067cc" providerId="LiveId" clId="{C6BCCB6F-3D1A-4410-8055-51E9839771F8}" dt="2023-04-23T12:41:48.807" v="8286"/>
          <ac:spMkLst>
            <pc:docMk/>
            <pc:sldMk cId="1584505304" sldId="1190"/>
            <ac:spMk id="100" creationId="{C22E405A-5A68-FE99-4C73-22D3175D03AA}"/>
          </ac:spMkLst>
        </pc:spChg>
        <pc:spChg chg="add mod">
          <ac:chgData name="Siegbert Rudolph" userId="2af4d44886c067cc" providerId="LiveId" clId="{C6BCCB6F-3D1A-4410-8055-51E9839771F8}" dt="2023-04-23T12:41:48.807" v="8286"/>
          <ac:spMkLst>
            <pc:docMk/>
            <pc:sldMk cId="1584505304" sldId="1190"/>
            <ac:spMk id="101" creationId="{5D9DCEFF-1B17-E54D-4B5B-3E69240AFAA7}"/>
          </ac:spMkLst>
        </pc:spChg>
        <pc:spChg chg="add mod">
          <ac:chgData name="Siegbert Rudolph" userId="2af4d44886c067cc" providerId="LiveId" clId="{C6BCCB6F-3D1A-4410-8055-51E9839771F8}" dt="2023-04-23T12:41:48.807" v="8286"/>
          <ac:spMkLst>
            <pc:docMk/>
            <pc:sldMk cId="1584505304" sldId="1190"/>
            <ac:spMk id="102" creationId="{8EC29F5D-3BC9-7DE8-69BE-0610A874E02E}"/>
          </ac:spMkLst>
        </pc:spChg>
        <pc:spChg chg="add mod">
          <ac:chgData name="Siegbert Rudolph" userId="2af4d44886c067cc" providerId="LiveId" clId="{C6BCCB6F-3D1A-4410-8055-51E9839771F8}" dt="2023-04-23T12:41:48.807" v="8286"/>
          <ac:spMkLst>
            <pc:docMk/>
            <pc:sldMk cId="1584505304" sldId="1190"/>
            <ac:spMk id="103" creationId="{4A6A35B2-3EFC-F944-FD82-E49B73F87331}"/>
          </ac:spMkLst>
        </pc:spChg>
        <pc:spChg chg="add mod">
          <ac:chgData name="Siegbert Rudolph" userId="2af4d44886c067cc" providerId="LiveId" clId="{C6BCCB6F-3D1A-4410-8055-51E9839771F8}" dt="2023-04-23T12:41:48.807" v="8286"/>
          <ac:spMkLst>
            <pc:docMk/>
            <pc:sldMk cId="1584505304" sldId="1190"/>
            <ac:spMk id="104" creationId="{75B4CEE5-E27F-A2B7-786D-C9D427023791}"/>
          </ac:spMkLst>
        </pc:spChg>
        <pc:spChg chg="add mod">
          <ac:chgData name="Siegbert Rudolph" userId="2af4d44886c067cc" providerId="LiveId" clId="{C6BCCB6F-3D1A-4410-8055-51E9839771F8}" dt="2023-04-23T12:41:48.807" v="8286"/>
          <ac:spMkLst>
            <pc:docMk/>
            <pc:sldMk cId="1584505304" sldId="1190"/>
            <ac:spMk id="105" creationId="{5488A790-4764-410C-5ADC-BF60E0529A42}"/>
          </ac:spMkLst>
        </pc:spChg>
        <pc:spChg chg="add mod">
          <ac:chgData name="Siegbert Rudolph" userId="2af4d44886c067cc" providerId="LiveId" clId="{C6BCCB6F-3D1A-4410-8055-51E9839771F8}" dt="2023-04-23T12:41:48.807" v="8286"/>
          <ac:spMkLst>
            <pc:docMk/>
            <pc:sldMk cId="1584505304" sldId="1190"/>
            <ac:spMk id="106" creationId="{A574839D-D1D4-0154-86A6-2B40ABD5E8A4}"/>
          </ac:spMkLst>
        </pc:spChg>
        <pc:spChg chg="add mod">
          <ac:chgData name="Siegbert Rudolph" userId="2af4d44886c067cc" providerId="LiveId" clId="{C6BCCB6F-3D1A-4410-8055-51E9839771F8}" dt="2023-04-23T12:41:48.807" v="8286"/>
          <ac:spMkLst>
            <pc:docMk/>
            <pc:sldMk cId="1584505304" sldId="1190"/>
            <ac:spMk id="107" creationId="{E3E28076-B60B-CF58-3837-39733D371C47}"/>
          </ac:spMkLst>
        </pc:spChg>
        <pc:spChg chg="add mod">
          <ac:chgData name="Siegbert Rudolph" userId="2af4d44886c067cc" providerId="LiveId" clId="{C6BCCB6F-3D1A-4410-8055-51E9839771F8}" dt="2023-04-23T12:41:48.807" v="8286"/>
          <ac:spMkLst>
            <pc:docMk/>
            <pc:sldMk cId="1584505304" sldId="1190"/>
            <ac:spMk id="108" creationId="{E12ADBEB-6F2A-1E4D-3565-CF8E45AF8B26}"/>
          </ac:spMkLst>
        </pc:spChg>
        <pc:spChg chg="add mod">
          <ac:chgData name="Siegbert Rudolph" userId="2af4d44886c067cc" providerId="LiveId" clId="{C6BCCB6F-3D1A-4410-8055-51E9839771F8}" dt="2023-04-23T12:41:48.807" v="8286"/>
          <ac:spMkLst>
            <pc:docMk/>
            <pc:sldMk cId="1584505304" sldId="1190"/>
            <ac:spMk id="109" creationId="{024BE3DF-A628-432B-6DA1-79E8972FBC2E}"/>
          </ac:spMkLst>
        </pc:spChg>
        <pc:spChg chg="add mod">
          <ac:chgData name="Siegbert Rudolph" userId="2af4d44886c067cc" providerId="LiveId" clId="{C6BCCB6F-3D1A-4410-8055-51E9839771F8}" dt="2023-04-23T12:41:48.807" v="8286"/>
          <ac:spMkLst>
            <pc:docMk/>
            <pc:sldMk cId="1584505304" sldId="1190"/>
            <ac:spMk id="110" creationId="{84BAF684-F23A-7CA2-4DF7-820554DF6561}"/>
          </ac:spMkLst>
        </pc:spChg>
        <pc:spChg chg="add mod">
          <ac:chgData name="Siegbert Rudolph" userId="2af4d44886c067cc" providerId="LiveId" clId="{C6BCCB6F-3D1A-4410-8055-51E9839771F8}" dt="2023-04-23T12:41:48.807" v="8286"/>
          <ac:spMkLst>
            <pc:docMk/>
            <pc:sldMk cId="1584505304" sldId="1190"/>
            <ac:spMk id="111" creationId="{5E734A3D-CF22-CC2E-2B72-650EFA64D726}"/>
          </ac:spMkLst>
        </pc:spChg>
        <pc:spChg chg="add mod">
          <ac:chgData name="Siegbert Rudolph" userId="2af4d44886c067cc" providerId="LiveId" clId="{C6BCCB6F-3D1A-4410-8055-51E9839771F8}" dt="2023-04-23T12:41:48.807" v="8286"/>
          <ac:spMkLst>
            <pc:docMk/>
            <pc:sldMk cId="1584505304" sldId="1190"/>
            <ac:spMk id="112" creationId="{A708E00A-AF0D-D16A-ED0C-DAB2CD5328BD}"/>
          </ac:spMkLst>
        </pc:spChg>
        <pc:spChg chg="add mod">
          <ac:chgData name="Siegbert Rudolph" userId="2af4d44886c067cc" providerId="LiveId" clId="{C6BCCB6F-3D1A-4410-8055-51E9839771F8}" dt="2023-04-23T12:41:48.807" v="8286"/>
          <ac:spMkLst>
            <pc:docMk/>
            <pc:sldMk cId="1584505304" sldId="1190"/>
            <ac:spMk id="113" creationId="{7F601722-6F9C-21FF-C90E-145659770397}"/>
          </ac:spMkLst>
        </pc:spChg>
        <pc:spChg chg="add mod">
          <ac:chgData name="Siegbert Rudolph" userId="2af4d44886c067cc" providerId="LiveId" clId="{C6BCCB6F-3D1A-4410-8055-51E9839771F8}" dt="2023-04-23T12:41:48.807" v="8286"/>
          <ac:spMkLst>
            <pc:docMk/>
            <pc:sldMk cId="1584505304" sldId="1190"/>
            <ac:spMk id="114" creationId="{FADB8ACC-54F2-48F7-7C27-FFF36231F8D0}"/>
          </ac:spMkLst>
        </pc:spChg>
        <pc:spChg chg="add mod">
          <ac:chgData name="Siegbert Rudolph" userId="2af4d44886c067cc" providerId="LiveId" clId="{C6BCCB6F-3D1A-4410-8055-51E9839771F8}" dt="2023-04-23T12:41:48.807" v="8286"/>
          <ac:spMkLst>
            <pc:docMk/>
            <pc:sldMk cId="1584505304" sldId="1190"/>
            <ac:spMk id="115" creationId="{26F706FB-DC56-CDC5-C854-091C97634887}"/>
          </ac:spMkLst>
        </pc:spChg>
        <pc:spChg chg="add mod">
          <ac:chgData name="Siegbert Rudolph" userId="2af4d44886c067cc" providerId="LiveId" clId="{C6BCCB6F-3D1A-4410-8055-51E9839771F8}" dt="2023-04-23T12:41:48.807" v="8286"/>
          <ac:spMkLst>
            <pc:docMk/>
            <pc:sldMk cId="1584505304" sldId="1190"/>
            <ac:spMk id="116" creationId="{1053DE6C-BD06-B931-D9F5-44F1404F4A5D}"/>
          </ac:spMkLst>
        </pc:spChg>
        <pc:spChg chg="add mod">
          <ac:chgData name="Siegbert Rudolph" userId="2af4d44886c067cc" providerId="LiveId" clId="{C6BCCB6F-3D1A-4410-8055-51E9839771F8}" dt="2023-04-23T12:41:48.807" v="8286"/>
          <ac:spMkLst>
            <pc:docMk/>
            <pc:sldMk cId="1584505304" sldId="1190"/>
            <ac:spMk id="117" creationId="{3708A47F-3E65-4628-EB0F-6E404368FB06}"/>
          </ac:spMkLst>
        </pc:spChg>
        <pc:spChg chg="add mod">
          <ac:chgData name="Siegbert Rudolph" userId="2af4d44886c067cc" providerId="LiveId" clId="{C6BCCB6F-3D1A-4410-8055-51E9839771F8}" dt="2023-04-23T12:41:48.807" v="8286"/>
          <ac:spMkLst>
            <pc:docMk/>
            <pc:sldMk cId="1584505304" sldId="1190"/>
            <ac:spMk id="118" creationId="{0AA344B7-4C5D-F866-C14B-C6F370088386}"/>
          </ac:spMkLst>
        </pc:spChg>
        <pc:spChg chg="add del mod">
          <ac:chgData name="Siegbert Rudolph" userId="2af4d44886c067cc" providerId="LiveId" clId="{C6BCCB6F-3D1A-4410-8055-51E9839771F8}" dt="2023-04-24T06:15:11.576" v="8856" actId="478"/>
          <ac:spMkLst>
            <pc:docMk/>
            <pc:sldMk cId="1584505304" sldId="1190"/>
            <ac:spMk id="119" creationId="{AB2C465F-463D-9D77-8D18-D951CDA47EE4}"/>
          </ac:spMkLst>
        </pc:spChg>
        <pc:spChg chg="add del mod">
          <ac:chgData name="Siegbert Rudolph" userId="2af4d44886c067cc" providerId="LiveId" clId="{C6BCCB6F-3D1A-4410-8055-51E9839771F8}" dt="2023-04-24T06:15:11.576" v="8856" actId="478"/>
          <ac:spMkLst>
            <pc:docMk/>
            <pc:sldMk cId="1584505304" sldId="1190"/>
            <ac:spMk id="120" creationId="{A376663D-2493-B3CD-49F6-74EACC729FD4}"/>
          </ac:spMkLst>
        </pc:spChg>
        <pc:spChg chg="add mod">
          <ac:chgData name="Siegbert Rudolph" userId="2af4d44886c067cc" providerId="LiveId" clId="{C6BCCB6F-3D1A-4410-8055-51E9839771F8}" dt="2023-04-23T12:41:48.807" v="8286"/>
          <ac:spMkLst>
            <pc:docMk/>
            <pc:sldMk cId="1584505304" sldId="1190"/>
            <ac:spMk id="121" creationId="{499EABC6-4A12-4B6A-85CD-5FBDDD04A534}"/>
          </ac:spMkLst>
        </pc:spChg>
        <pc:spChg chg="add mod">
          <ac:chgData name="Siegbert Rudolph" userId="2af4d44886c067cc" providerId="LiveId" clId="{C6BCCB6F-3D1A-4410-8055-51E9839771F8}" dt="2023-04-23T12:41:48.807" v="8286"/>
          <ac:spMkLst>
            <pc:docMk/>
            <pc:sldMk cId="1584505304" sldId="1190"/>
            <ac:spMk id="122" creationId="{5194AC88-C754-9926-1F49-FC897B9BFBF1}"/>
          </ac:spMkLst>
        </pc:spChg>
        <pc:spChg chg="add mod">
          <ac:chgData name="Siegbert Rudolph" userId="2af4d44886c067cc" providerId="LiveId" clId="{C6BCCB6F-3D1A-4410-8055-51E9839771F8}" dt="2023-04-23T12:41:48.807" v="8286"/>
          <ac:spMkLst>
            <pc:docMk/>
            <pc:sldMk cId="1584505304" sldId="1190"/>
            <ac:spMk id="123" creationId="{74015912-187A-6508-7958-0B90647AACF3}"/>
          </ac:spMkLst>
        </pc:spChg>
        <pc:spChg chg="add mod">
          <ac:chgData name="Siegbert Rudolph" userId="2af4d44886c067cc" providerId="LiveId" clId="{C6BCCB6F-3D1A-4410-8055-51E9839771F8}" dt="2023-04-23T12:41:48.807" v="8286"/>
          <ac:spMkLst>
            <pc:docMk/>
            <pc:sldMk cId="1584505304" sldId="1190"/>
            <ac:spMk id="124" creationId="{67897B5C-1201-6501-ADD5-2B9018317C04}"/>
          </ac:spMkLst>
        </pc:spChg>
        <pc:spChg chg="add mod">
          <ac:chgData name="Siegbert Rudolph" userId="2af4d44886c067cc" providerId="LiveId" clId="{C6BCCB6F-3D1A-4410-8055-51E9839771F8}" dt="2023-04-23T12:41:48.807" v="8286"/>
          <ac:spMkLst>
            <pc:docMk/>
            <pc:sldMk cId="1584505304" sldId="1190"/>
            <ac:spMk id="125" creationId="{EC5B5BC8-A3D6-473C-B91A-F3EE32613028}"/>
          </ac:spMkLst>
        </pc:spChg>
        <pc:spChg chg="add mod">
          <ac:chgData name="Siegbert Rudolph" userId="2af4d44886c067cc" providerId="LiveId" clId="{C6BCCB6F-3D1A-4410-8055-51E9839771F8}" dt="2023-04-23T12:41:48.807" v="8286"/>
          <ac:spMkLst>
            <pc:docMk/>
            <pc:sldMk cId="1584505304" sldId="1190"/>
            <ac:spMk id="126" creationId="{5CD56765-C15D-EE77-723B-7583EF85C9FA}"/>
          </ac:spMkLst>
        </pc:spChg>
        <pc:spChg chg="add mod">
          <ac:chgData name="Siegbert Rudolph" userId="2af4d44886c067cc" providerId="LiveId" clId="{C6BCCB6F-3D1A-4410-8055-51E9839771F8}" dt="2023-04-23T12:41:48.807" v="8286"/>
          <ac:spMkLst>
            <pc:docMk/>
            <pc:sldMk cId="1584505304" sldId="1190"/>
            <ac:spMk id="127" creationId="{114D716F-284B-5C8E-0ACE-D340B2A9CDF5}"/>
          </ac:spMkLst>
        </pc:spChg>
        <pc:spChg chg="add mod">
          <ac:chgData name="Siegbert Rudolph" userId="2af4d44886c067cc" providerId="LiveId" clId="{C6BCCB6F-3D1A-4410-8055-51E9839771F8}" dt="2023-04-23T12:41:48.807" v="8286"/>
          <ac:spMkLst>
            <pc:docMk/>
            <pc:sldMk cId="1584505304" sldId="1190"/>
            <ac:spMk id="128" creationId="{A6FA35A4-F5D5-179B-2CB4-274921AC116F}"/>
          </ac:spMkLst>
        </pc:spChg>
        <pc:spChg chg="add del mod">
          <ac:chgData name="Siegbert Rudolph" userId="2af4d44886c067cc" providerId="LiveId" clId="{C6BCCB6F-3D1A-4410-8055-51E9839771F8}" dt="2023-04-24T06:15:11.576" v="8856" actId="478"/>
          <ac:spMkLst>
            <pc:docMk/>
            <pc:sldMk cId="1584505304" sldId="1190"/>
            <ac:spMk id="129" creationId="{08A1B7A2-DEE4-A93A-64C1-52FEF727D6CB}"/>
          </ac:spMkLst>
        </pc:spChg>
        <pc:spChg chg="add del mod">
          <ac:chgData name="Siegbert Rudolph" userId="2af4d44886c067cc" providerId="LiveId" clId="{C6BCCB6F-3D1A-4410-8055-51E9839771F8}" dt="2023-04-24T06:15:11.576" v="8856" actId="478"/>
          <ac:spMkLst>
            <pc:docMk/>
            <pc:sldMk cId="1584505304" sldId="1190"/>
            <ac:spMk id="130" creationId="{DF0E00CC-064C-C391-C49C-B3E3B3A1E2B9}"/>
          </ac:spMkLst>
        </pc:spChg>
        <pc:spChg chg="add del mod">
          <ac:chgData name="Siegbert Rudolph" userId="2af4d44886c067cc" providerId="LiveId" clId="{C6BCCB6F-3D1A-4410-8055-51E9839771F8}" dt="2023-04-24T06:15:11.576" v="8856" actId="478"/>
          <ac:spMkLst>
            <pc:docMk/>
            <pc:sldMk cId="1584505304" sldId="1190"/>
            <ac:spMk id="131" creationId="{F995E0B1-78B0-FB3A-DAC8-2706B89E641D}"/>
          </ac:spMkLst>
        </pc:spChg>
        <pc:spChg chg="add del mod">
          <ac:chgData name="Siegbert Rudolph" userId="2af4d44886c067cc" providerId="LiveId" clId="{C6BCCB6F-3D1A-4410-8055-51E9839771F8}" dt="2023-04-24T06:15:11.576" v="8856" actId="478"/>
          <ac:spMkLst>
            <pc:docMk/>
            <pc:sldMk cId="1584505304" sldId="1190"/>
            <ac:spMk id="132" creationId="{FD15BDEC-7DBD-8D87-7E86-035071B561A6}"/>
          </ac:spMkLst>
        </pc:spChg>
        <pc:spChg chg="add del mod">
          <ac:chgData name="Siegbert Rudolph" userId="2af4d44886c067cc" providerId="LiveId" clId="{C6BCCB6F-3D1A-4410-8055-51E9839771F8}" dt="2023-04-24T06:15:11.576" v="8856" actId="478"/>
          <ac:spMkLst>
            <pc:docMk/>
            <pc:sldMk cId="1584505304" sldId="1190"/>
            <ac:spMk id="133" creationId="{15A08AFD-46A9-3E72-5D90-32E6A5B02B66}"/>
          </ac:spMkLst>
        </pc:spChg>
        <pc:spChg chg="add del mod">
          <ac:chgData name="Siegbert Rudolph" userId="2af4d44886c067cc" providerId="LiveId" clId="{C6BCCB6F-3D1A-4410-8055-51E9839771F8}" dt="2023-04-24T06:15:11.576" v="8856" actId="478"/>
          <ac:spMkLst>
            <pc:docMk/>
            <pc:sldMk cId="1584505304" sldId="1190"/>
            <ac:spMk id="134" creationId="{8263C10C-D851-D1CF-7104-83EDD5D0ACEA}"/>
          </ac:spMkLst>
        </pc:spChg>
        <pc:spChg chg="add del mod">
          <ac:chgData name="Siegbert Rudolph" userId="2af4d44886c067cc" providerId="LiveId" clId="{C6BCCB6F-3D1A-4410-8055-51E9839771F8}" dt="2023-04-24T06:15:11.576" v="8856" actId="478"/>
          <ac:spMkLst>
            <pc:docMk/>
            <pc:sldMk cId="1584505304" sldId="1190"/>
            <ac:spMk id="135" creationId="{1C88EFD3-1ED3-C3ED-D396-2E4716B3FC0D}"/>
          </ac:spMkLst>
        </pc:spChg>
        <pc:spChg chg="add del mod">
          <ac:chgData name="Siegbert Rudolph" userId="2af4d44886c067cc" providerId="LiveId" clId="{C6BCCB6F-3D1A-4410-8055-51E9839771F8}" dt="2023-04-24T06:15:11.576" v="8856" actId="478"/>
          <ac:spMkLst>
            <pc:docMk/>
            <pc:sldMk cId="1584505304" sldId="1190"/>
            <ac:spMk id="136" creationId="{D508A87A-F64B-D58D-24D3-5ADA35C7F6EA}"/>
          </ac:spMkLst>
        </pc:spChg>
        <pc:spChg chg="add mod">
          <ac:chgData name="Siegbert Rudolph" userId="2af4d44886c067cc" providerId="LiveId" clId="{C6BCCB6F-3D1A-4410-8055-51E9839771F8}" dt="2023-04-23T12:41:48.807" v="8286"/>
          <ac:spMkLst>
            <pc:docMk/>
            <pc:sldMk cId="1584505304" sldId="1190"/>
            <ac:spMk id="137" creationId="{CB5DF51D-CAB7-918F-5635-450D568FA3D6}"/>
          </ac:spMkLst>
        </pc:spChg>
        <pc:spChg chg="add mod">
          <ac:chgData name="Siegbert Rudolph" userId="2af4d44886c067cc" providerId="LiveId" clId="{C6BCCB6F-3D1A-4410-8055-51E9839771F8}" dt="2023-04-23T12:41:48.807" v="8286"/>
          <ac:spMkLst>
            <pc:docMk/>
            <pc:sldMk cId="1584505304" sldId="1190"/>
            <ac:spMk id="138" creationId="{08F56F1E-510F-36C1-6DB2-37A969FB860F}"/>
          </ac:spMkLst>
        </pc:spChg>
        <pc:spChg chg="add mod">
          <ac:chgData name="Siegbert Rudolph" userId="2af4d44886c067cc" providerId="LiveId" clId="{C6BCCB6F-3D1A-4410-8055-51E9839771F8}" dt="2023-04-23T12:41:48.807" v="8286"/>
          <ac:spMkLst>
            <pc:docMk/>
            <pc:sldMk cId="1584505304" sldId="1190"/>
            <ac:spMk id="139" creationId="{48D07905-F6D1-E0AB-B7D5-4C1303B96823}"/>
          </ac:spMkLst>
        </pc:spChg>
        <pc:spChg chg="add mod">
          <ac:chgData name="Siegbert Rudolph" userId="2af4d44886c067cc" providerId="LiveId" clId="{C6BCCB6F-3D1A-4410-8055-51E9839771F8}" dt="2023-04-23T12:41:48.807" v="8286"/>
          <ac:spMkLst>
            <pc:docMk/>
            <pc:sldMk cId="1584505304" sldId="1190"/>
            <ac:spMk id="140" creationId="{4D9C765A-C15C-3110-CD50-38EDA4D85995}"/>
          </ac:spMkLst>
        </pc:spChg>
        <pc:spChg chg="add mod">
          <ac:chgData name="Siegbert Rudolph" userId="2af4d44886c067cc" providerId="LiveId" clId="{C6BCCB6F-3D1A-4410-8055-51E9839771F8}" dt="2023-04-23T12:41:48.807" v="8286"/>
          <ac:spMkLst>
            <pc:docMk/>
            <pc:sldMk cId="1584505304" sldId="1190"/>
            <ac:spMk id="141" creationId="{2341D428-23E5-73DB-522E-F47D6B1A2372}"/>
          </ac:spMkLst>
        </pc:spChg>
        <pc:spChg chg="add mod">
          <ac:chgData name="Siegbert Rudolph" userId="2af4d44886c067cc" providerId="LiveId" clId="{C6BCCB6F-3D1A-4410-8055-51E9839771F8}" dt="2023-04-23T12:41:48.807" v="8286"/>
          <ac:spMkLst>
            <pc:docMk/>
            <pc:sldMk cId="1584505304" sldId="1190"/>
            <ac:spMk id="142" creationId="{1C54F77A-F83A-66E8-40E5-E1D896A4C5B7}"/>
          </ac:spMkLst>
        </pc:spChg>
        <pc:spChg chg="add mod">
          <ac:chgData name="Siegbert Rudolph" userId="2af4d44886c067cc" providerId="LiveId" clId="{C6BCCB6F-3D1A-4410-8055-51E9839771F8}" dt="2023-04-23T12:41:48.807" v="8286"/>
          <ac:spMkLst>
            <pc:docMk/>
            <pc:sldMk cId="1584505304" sldId="1190"/>
            <ac:spMk id="143" creationId="{A968628E-6467-22F6-EFC6-582C80423187}"/>
          </ac:spMkLst>
        </pc:spChg>
        <pc:spChg chg="add mod">
          <ac:chgData name="Siegbert Rudolph" userId="2af4d44886c067cc" providerId="LiveId" clId="{C6BCCB6F-3D1A-4410-8055-51E9839771F8}" dt="2023-04-23T12:41:48.807" v="8286"/>
          <ac:spMkLst>
            <pc:docMk/>
            <pc:sldMk cId="1584505304" sldId="1190"/>
            <ac:spMk id="144" creationId="{E640179C-CEA9-1372-B179-E639EBE004F6}"/>
          </ac:spMkLst>
        </pc:spChg>
        <pc:spChg chg="add mod">
          <ac:chgData name="Siegbert Rudolph" userId="2af4d44886c067cc" providerId="LiveId" clId="{C6BCCB6F-3D1A-4410-8055-51E9839771F8}" dt="2023-04-23T12:41:48.807" v="8286"/>
          <ac:spMkLst>
            <pc:docMk/>
            <pc:sldMk cId="1584505304" sldId="1190"/>
            <ac:spMk id="145" creationId="{F65B42D1-2680-0376-D5BE-891E28CA1AB2}"/>
          </ac:spMkLst>
        </pc:spChg>
        <pc:spChg chg="add mod">
          <ac:chgData name="Siegbert Rudolph" userId="2af4d44886c067cc" providerId="LiveId" clId="{C6BCCB6F-3D1A-4410-8055-51E9839771F8}" dt="2023-04-23T12:41:48.807" v="8286"/>
          <ac:spMkLst>
            <pc:docMk/>
            <pc:sldMk cId="1584505304" sldId="1190"/>
            <ac:spMk id="146" creationId="{D2D4F284-EADD-181A-913E-DBE7EFB11C9B}"/>
          </ac:spMkLst>
        </pc:spChg>
        <pc:spChg chg="add mod">
          <ac:chgData name="Siegbert Rudolph" userId="2af4d44886c067cc" providerId="LiveId" clId="{C6BCCB6F-3D1A-4410-8055-51E9839771F8}" dt="2023-04-23T12:41:48.807" v="8286"/>
          <ac:spMkLst>
            <pc:docMk/>
            <pc:sldMk cId="1584505304" sldId="1190"/>
            <ac:spMk id="147" creationId="{DFBAB866-1EDF-B67B-8A7A-A42CA149AA49}"/>
          </ac:spMkLst>
        </pc:spChg>
        <pc:spChg chg="add mod">
          <ac:chgData name="Siegbert Rudolph" userId="2af4d44886c067cc" providerId="LiveId" clId="{C6BCCB6F-3D1A-4410-8055-51E9839771F8}" dt="2023-04-23T12:41:48.807" v="8286"/>
          <ac:spMkLst>
            <pc:docMk/>
            <pc:sldMk cId="1584505304" sldId="1190"/>
            <ac:spMk id="148" creationId="{8B88285D-BB91-334D-E2BF-38C90041A8FA}"/>
          </ac:spMkLst>
        </pc:spChg>
        <pc:spChg chg="add mod">
          <ac:chgData name="Siegbert Rudolph" userId="2af4d44886c067cc" providerId="LiveId" clId="{C6BCCB6F-3D1A-4410-8055-51E9839771F8}" dt="2023-04-23T12:41:48.807" v="8286"/>
          <ac:spMkLst>
            <pc:docMk/>
            <pc:sldMk cId="1584505304" sldId="1190"/>
            <ac:spMk id="149" creationId="{FD94F013-5845-F2BB-BC52-1276BD8BCEF0}"/>
          </ac:spMkLst>
        </pc:spChg>
        <pc:spChg chg="add mod">
          <ac:chgData name="Siegbert Rudolph" userId="2af4d44886c067cc" providerId="LiveId" clId="{C6BCCB6F-3D1A-4410-8055-51E9839771F8}" dt="2023-04-23T12:41:48.807" v="8286"/>
          <ac:spMkLst>
            <pc:docMk/>
            <pc:sldMk cId="1584505304" sldId="1190"/>
            <ac:spMk id="150" creationId="{67BB2D06-CD11-9A25-B3C7-94F711AA315B}"/>
          </ac:spMkLst>
        </pc:spChg>
        <pc:spChg chg="add mod">
          <ac:chgData name="Siegbert Rudolph" userId="2af4d44886c067cc" providerId="LiveId" clId="{C6BCCB6F-3D1A-4410-8055-51E9839771F8}" dt="2023-04-23T12:41:48.807" v="8286"/>
          <ac:spMkLst>
            <pc:docMk/>
            <pc:sldMk cId="1584505304" sldId="1190"/>
            <ac:spMk id="153" creationId="{AC4122D9-81CF-E83D-AC79-8E1CDB25709A}"/>
          </ac:spMkLst>
        </pc:spChg>
        <pc:spChg chg="add mod">
          <ac:chgData name="Siegbert Rudolph" userId="2af4d44886c067cc" providerId="LiveId" clId="{C6BCCB6F-3D1A-4410-8055-51E9839771F8}" dt="2023-04-23T12:41:48.807" v="8286"/>
          <ac:spMkLst>
            <pc:docMk/>
            <pc:sldMk cId="1584505304" sldId="1190"/>
            <ac:spMk id="154" creationId="{943EC0EF-FC65-365D-25D9-862691B9360A}"/>
          </ac:spMkLst>
        </pc:spChg>
        <pc:spChg chg="add mod">
          <ac:chgData name="Siegbert Rudolph" userId="2af4d44886c067cc" providerId="LiveId" clId="{C6BCCB6F-3D1A-4410-8055-51E9839771F8}" dt="2023-04-23T12:41:48.807" v="8286"/>
          <ac:spMkLst>
            <pc:docMk/>
            <pc:sldMk cId="1584505304" sldId="1190"/>
            <ac:spMk id="155" creationId="{1912614C-7770-61FA-B648-B177706E9D66}"/>
          </ac:spMkLst>
        </pc:spChg>
        <pc:spChg chg="add mod">
          <ac:chgData name="Siegbert Rudolph" userId="2af4d44886c067cc" providerId="LiveId" clId="{C6BCCB6F-3D1A-4410-8055-51E9839771F8}" dt="2023-04-23T12:41:48.807" v="8286"/>
          <ac:spMkLst>
            <pc:docMk/>
            <pc:sldMk cId="1584505304" sldId="1190"/>
            <ac:spMk id="156" creationId="{3E86AA49-7779-1543-CEDE-7C1F274F44AA}"/>
          </ac:spMkLst>
        </pc:spChg>
        <pc:spChg chg="add mod">
          <ac:chgData name="Siegbert Rudolph" userId="2af4d44886c067cc" providerId="LiveId" clId="{C6BCCB6F-3D1A-4410-8055-51E9839771F8}" dt="2023-04-23T12:41:48.807" v="8286"/>
          <ac:spMkLst>
            <pc:docMk/>
            <pc:sldMk cId="1584505304" sldId="1190"/>
            <ac:spMk id="157" creationId="{24B726B6-422B-D190-437A-5CA0B7FE7946}"/>
          </ac:spMkLst>
        </pc:spChg>
        <pc:spChg chg="add mod">
          <ac:chgData name="Siegbert Rudolph" userId="2af4d44886c067cc" providerId="LiveId" clId="{C6BCCB6F-3D1A-4410-8055-51E9839771F8}" dt="2023-04-23T12:41:48.807" v="8286"/>
          <ac:spMkLst>
            <pc:docMk/>
            <pc:sldMk cId="1584505304" sldId="1190"/>
            <ac:spMk id="158" creationId="{7FB87E50-B15C-685A-9DDD-7DC115E71F7A}"/>
          </ac:spMkLst>
        </pc:spChg>
        <pc:spChg chg="add mod">
          <ac:chgData name="Siegbert Rudolph" userId="2af4d44886c067cc" providerId="LiveId" clId="{C6BCCB6F-3D1A-4410-8055-51E9839771F8}" dt="2023-04-23T12:41:48.807" v="8286"/>
          <ac:spMkLst>
            <pc:docMk/>
            <pc:sldMk cId="1584505304" sldId="1190"/>
            <ac:spMk id="159" creationId="{07AFAE0D-6153-9378-A7F6-81AF5CA7BA20}"/>
          </ac:spMkLst>
        </pc:spChg>
        <pc:spChg chg="add mod">
          <ac:chgData name="Siegbert Rudolph" userId="2af4d44886c067cc" providerId="LiveId" clId="{C6BCCB6F-3D1A-4410-8055-51E9839771F8}" dt="2023-04-23T12:41:48.807" v="8286"/>
          <ac:spMkLst>
            <pc:docMk/>
            <pc:sldMk cId="1584505304" sldId="1190"/>
            <ac:spMk id="160" creationId="{76FC343D-391E-3EB5-AAED-431355C44BD1}"/>
          </ac:spMkLst>
        </pc:spChg>
        <pc:spChg chg="add mod">
          <ac:chgData name="Siegbert Rudolph" userId="2af4d44886c067cc" providerId="LiveId" clId="{C6BCCB6F-3D1A-4410-8055-51E9839771F8}" dt="2023-04-23T12:41:48.807" v="8286"/>
          <ac:spMkLst>
            <pc:docMk/>
            <pc:sldMk cId="1584505304" sldId="1190"/>
            <ac:spMk id="161" creationId="{98E98C2D-E1BF-09A1-DD23-81362415E130}"/>
          </ac:spMkLst>
        </pc:spChg>
        <pc:spChg chg="add mod">
          <ac:chgData name="Siegbert Rudolph" userId="2af4d44886c067cc" providerId="LiveId" clId="{C6BCCB6F-3D1A-4410-8055-51E9839771F8}" dt="2023-04-23T12:41:48.807" v="8286"/>
          <ac:spMkLst>
            <pc:docMk/>
            <pc:sldMk cId="1584505304" sldId="1190"/>
            <ac:spMk id="162" creationId="{997FCD61-E267-5A65-E299-249423436F57}"/>
          </ac:spMkLst>
        </pc:spChg>
        <pc:spChg chg="add mod">
          <ac:chgData name="Siegbert Rudolph" userId="2af4d44886c067cc" providerId="LiveId" clId="{C6BCCB6F-3D1A-4410-8055-51E9839771F8}" dt="2023-04-23T12:41:48.807" v="8286"/>
          <ac:spMkLst>
            <pc:docMk/>
            <pc:sldMk cId="1584505304" sldId="1190"/>
            <ac:spMk id="163" creationId="{F2EA3918-2952-51B2-43A0-4A606065842E}"/>
          </ac:spMkLst>
        </pc:spChg>
        <pc:spChg chg="add mod">
          <ac:chgData name="Siegbert Rudolph" userId="2af4d44886c067cc" providerId="LiveId" clId="{C6BCCB6F-3D1A-4410-8055-51E9839771F8}" dt="2023-04-23T12:41:48.807" v="8286"/>
          <ac:spMkLst>
            <pc:docMk/>
            <pc:sldMk cId="1584505304" sldId="1190"/>
            <ac:spMk id="164" creationId="{EE7339D4-8D0D-0A94-1ED5-6F52F1471D00}"/>
          </ac:spMkLst>
        </pc:spChg>
        <pc:spChg chg="add mod">
          <ac:chgData name="Siegbert Rudolph" userId="2af4d44886c067cc" providerId="LiveId" clId="{C6BCCB6F-3D1A-4410-8055-51E9839771F8}" dt="2023-04-23T12:41:48.807" v="8286"/>
          <ac:spMkLst>
            <pc:docMk/>
            <pc:sldMk cId="1584505304" sldId="1190"/>
            <ac:spMk id="165" creationId="{847FA1C5-95E2-B428-EB39-968EF9322464}"/>
          </ac:spMkLst>
        </pc:spChg>
        <pc:spChg chg="add mod">
          <ac:chgData name="Siegbert Rudolph" userId="2af4d44886c067cc" providerId="LiveId" clId="{C6BCCB6F-3D1A-4410-8055-51E9839771F8}" dt="2023-04-23T12:41:48.807" v="8286"/>
          <ac:spMkLst>
            <pc:docMk/>
            <pc:sldMk cId="1584505304" sldId="1190"/>
            <ac:spMk id="166" creationId="{F52FDF27-2E84-0FC2-821D-5248DDB95266}"/>
          </ac:spMkLst>
        </pc:spChg>
        <pc:spChg chg="add mod">
          <ac:chgData name="Siegbert Rudolph" userId="2af4d44886c067cc" providerId="LiveId" clId="{C6BCCB6F-3D1A-4410-8055-51E9839771F8}" dt="2023-04-23T12:41:48.807" v="8286"/>
          <ac:spMkLst>
            <pc:docMk/>
            <pc:sldMk cId="1584505304" sldId="1190"/>
            <ac:spMk id="167" creationId="{E7B17712-D4EF-3128-F308-7C00B9413089}"/>
          </ac:spMkLst>
        </pc:spChg>
        <pc:spChg chg="add mod">
          <ac:chgData name="Siegbert Rudolph" userId="2af4d44886c067cc" providerId="LiveId" clId="{C6BCCB6F-3D1A-4410-8055-51E9839771F8}" dt="2023-04-23T12:41:48.807" v="8286"/>
          <ac:spMkLst>
            <pc:docMk/>
            <pc:sldMk cId="1584505304" sldId="1190"/>
            <ac:spMk id="168" creationId="{12CE0355-55D3-196F-AFE2-629AE1E545FE}"/>
          </ac:spMkLst>
        </pc:spChg>
        <pc:spChg chg="add mod">
          <ac:chgData name="Siegbert Rudolph" userId="2af4d44886c067cc" providerId="LiveId" clId="{C6BCCB6F-3D1A-4410-8055-51E9839771F8}" dt="2023-04-23T12:41:48.807" v="8286"/>
          <ac:spMkLst>
            <pc:docMk/>
            <pc:sldMk cId="1584505304" sldId="1190"/>
            <ac:spMk id="169" creationId="{66B55607-3FDD-0921-966B-D6092AB0C33C}"/>
          </ac:spMkLst>
        </pc:spChg>
        <pc:spChg chg="add mod">
          <ac:chgData name="Siegbert Rudolph" userId="2af4d44886c067cc" providerId="LiveId" clId="{C6BCCB6F-3D1A-4410-8055-51E9839771F8}" dt="2023-04-23T12:41:48.807" v="8286"/>
          <ac:spMkLst>
            <pc:docMk/>
            <pc:sldMk cId="1584505304" sldId="1190"/>
            <ac:spMk id="170" creationId="{03CBF17E-F256-15D9-9997-2B492AF4ECF9}"/>
          </ac:spMkLst>
        </pc:spChg>
        <pc:spChg chg="add mod">
          <ac:chgData name="Siegbert Rudolph" userId="2af4d44886c067cc" providerId="LiveId" clId="{C6BCCB6F-3D1A-4410-8055-51E9839771F8}" dt="2023-04-23T12:41:48.807" v="8286"/>
          <ac:spMkLst>
            <pc:docMk/>
            <pc:sldMk cId="1584505304" sldId="1190"/>
            <ac:spMk id="171" creationId="{2AF86C30-07B9-346F-B3FA-92125D3ECE31}"/>
          </ac:spMkLst>
        </pc:spChg>
        <pc:spChg chg="add mod">
          <ac:chgData name="Siegbert Rudolph" userId="2af4d44886c067cc" providerId="LiveId" clId="{C6BCCB6F-3D1A-4410-8055-51E9839771F8}" dt="2023-04-23T12:41:48.807" v="8286"/>
          <ac:spMkLst>
            <pc:docMk/>
            <pc:sldMk cId="1584505304" sldId="1190"/>
            <ac:spMk id="172" creationId="{B2BF15D4-CDB1-2402-3A7E-858521154ED4}"/>
          </ac:spMkLst>
        </pc:spChg>
        <pc:spChg chg="add mod">
          <ac:chgData name="Siegbert Rudolph" userId="2af4d44886c067cc" providerId="LiveId" clId="{C6BCCB6F-3D1A-4410-8055-51E9839771F8}" dt="2023-04-23T12:41:48.807" v="8286"/>
          <ac:spMkLst>
            <pc:docMk/>
            <pc:sldMk cId="1584505304" sldId="1190"/>
            <ac:spMk id="173" creationId="{F55CB9D3-92CD-9811-AD20-9B84668B6571}"/>
          </ac:spMkLst>
        </pc:spChg>
        <pc:spChg chg="add mod">
          <ac:chgData name="Siegbert Rudolph" userId="2af4d44886c067cc" providerId="LiveId" clId="{C6BCCB6F-3D1A-4410-8055-51E9839771F8}" dt="2023-04-23T12:41:48.807" v="8286"/>
          <ac:spMkLst>
            <pc:docMk/>
            <pc:sldMk cId="1584505304" sldId="1190"/>
            <ac:spMk id="174" creationId="{0EBEBAE7-D241-0878-53D6-866BEE2A3773}"/>
          </ac:spMkLst>
        </pc:spChg>
        <pc:spChg chg="add mod">
          <ac:chgData name="Siegbert Rudolph" userId="2af4d44886c067cc" providerId="LiveId" clId="{C6BCCB6F-3D1A-4410-8055-51E9839771F8}" dt="2023-04-23T12:41:48.807" v="8286"/>
          <ac:spMkLst>
            <pc:docMk/>
            <pc:sldMk cId="1584505304" sldId="1190"/>
            <ac:spMk id="175" creationId="{6BCFC792-B694-31A7-1E1B-85B09B03647E}"/>
          </ac:spMkLst>
        </pc:spChg>
        <pc:spChg chg="add mod">
          <ac:chgData name="Siegbert Rudolph" userId="2af4d44886c067cc" providerId="LiveId" clId="{C6BCCB6F-3D1A-4410-8055-51E9839771F8}" dt="2023-04-23T12:47:22.769" v="8525" actId="6549"/>
          <ac:spMkLst>
            <pc:docMk/>
            <pc:sldMk cId="1584505304" sldId="1190"/>
            <ac:spMk id="176" creationId="{5AE4C528-F3B2-AFBC-53A6-9821DC907998}"/>
          </ac:spMkLst>
        </pc:spChg>
        <pc:spChg chg="add mod">
          <ac:chgData name="Siegbert Rudolph" userId="2af4d44886c067cc" providerId="LiveId" clId="{C6BCCB6F-3D1A-4410-8055-51E9839771F8}" dt="2023-04-23T12:47:16.208" v="8503" actId="6549"/>
          <ac:spMkLst>
            <pc:docMk/>
            <pc:sldMk cId="1584505304" sldId="1190"/>
            <ac:spMk id="177" creationId="{3314BBB7-50E4-71BB-4EA5-8D25417DA417}"/>
          </ac:spMkLst>
        </pc:spChg>
        <pc:spChg chg="add mod">
          <ac:chgData name="Siegbert Rudolph" userId="2af4d44886c067cc" providerId="LiveId" clId="{C6BCCB6F-3D1A-4410-8055-51E9839771F8}" dt="2023-04-23T12:47:19.454" v="8514" actId="6549"/>
          <ac:spMkLst>
            <pc:docMk/>
            <pc:sldMk cId="1584505304" sldId="1190"/>
            <ac:spMk id="178" creationId="{C2CA92CE-687C-CE31-2ED9-D207E1D3BF0C}"/>
          </ac:spMkLst>
        </pc:spChg>
        <pc:spChg chg="add mod">
          <ac:chgData name="Siegbert Rudolph" userId="2af4d44886c067cc" providerId="LiveId" clId="{C6BCCB6F-3D1A-4410-8055-51E9839771F8}" dt="2023-04-23T12:41:48.807" v="8286"/>
          <ac:spMkLst>
            <pc:docMk/>
            <pc:sldMk cId="1584505304" sldId="1190"/>
            <ac:spMk id="179" creationId="{53E93B8D-A410-B1B6-F49C-0E3735725392}"/>
          </ac:spMkLst>
        </pc:spChg>
        <pc:spChg chg="add mod">
          <ac:chgData name="Siegbert Rudolph" userId="2af4d44886c067cc" providerId="LiveId" clId="{C6BCCB6F-3D1A-4410-8055-51E9839771F8}" dt="2023-04-23T12:41:48.807" v="8286"/>
          <ac:spMkLst>
            <pc:docMk/>
            <pc:sldMk cId="1584505304" sldId="1190"/>
            <ac:spMk id="180" creationId="{C8ED0001-BDFF-F0BB-E6AC-54E8E4E92676}"/>
          </ac:spMkLst>
        </pc:spChg>
        <pc:spChg chg="add mod">
          <ac:chgData name="Siegbert Rudolph" userId="2af4d44886c067cc" providerId="LiveId" clId="{C6BCCB6F-3D1A-4410-8055-51E9839771F8}" dt="2023-04-23T12:41:48.807" v="8286"/>
          <ac:spMkLst>
            <pc:docMk/>
            <pc:sldMk cId="1584505304" sldId="1190"/>
            <ac:spMk id="181" creationId="{9EC66FF5-8818-190D-6814-E3F2B7CEFC54}"/>
          </ac:spMkLst>
        </pc:spChg>
        <pc:spChg chg="add mod">
          <ac:chgData name="Siegbert Rudolph" userId="2af4d44886c067cc" providerId="LiveId" clId="{C6BCCB6F-3D1A-4410-8055-51E9839771F8}" dt="2023-04-23T12:41:48.807" v="8286"/>
          <ac:spMkLst>
            <pc:docMk/>
            <pc:sldMk cId="1584505304" sldId="1190"/>
            <ac:spMk id="182" creationId="{322D7609-8924-75FC-34F5-B6A4C2410AEA}"/>
          </ac:spMkLst>
        </pc:spChg>
        <pc:spChg chg="add mod">
          <ac:chgData name="Siegbert Rudolph" userId="2af4d44886c067cc" providerId="LiveId" clId="{C6BCCB6F-3D1A-4410-8055-51E9839771F8}" dt="2023-04-23T12:41:48.807" v="8286"/>
          <ac:spMkLst>
            <pc:docMk/>
            <pc:sldMk cId="1584505304" sldId="1190"/>
            <ac:spMk id="183" creationId="{4D27177C-0C37-AC80-6190-A5EA673CB9C1}"/>
          </ac:spMkLst>
        </pc:spChg>
        <pc:spChg chg="add mod">
          <ac:chgData name="Siegbert Rudolph" userId="2af4d44886c067cc" providerId="LiveId" clId="{C6BCCB6F-3D1A-4410-8055-51E9839771F8}" dt="2023-04-23T12:41:48.807" v="8286"/>
          <ac:spMkLst>
            <pc:docMk/>
            <pc:sldMk cId="1584505304" sldId="1190"/>
            <ac:spMk id="184" creationId="{C516606F-BDBE-28B2-40FC-761C610A995F}"/>
          </ac:spMkLst>
        </pc:spChg>
        <pc:spChg chg="add mod">
          <ac:chgData name="Siegbert Rudolph" userId="2af4d44886c067cc" providerId="LiveId" clId="{C6BCCB6F-3D1A-4410-8055-51E9839771F8}" dt="2023-04-23T12:41:48.807" v="8286"/>
          <ac:spMkLst>
            <pc:docMk/>
            <pc:sldMk cId="1584505304" sldId="1190"/>
            <ac:spMk id="185" creationId="{33E3975F-736F-33A8-367D-4C824ABD6023}"/>
          </ac:spMkLst>
        </pc:spChg>
        <pc:spChg chg="add mod">
          <ac:chgData name="Siegbert Rudolph" userId="2af4d44886c067cc" providerId="LiveId" clId="{C6BCCB6F-3D1A-4410-8055-51E9839771F8}" dt="2023-04-23T12:41:48.807" v="8286"/>
          <ac:spMkLst>
            <pc:docMk/>
            <pc:sldMk cId="1584505304" sldId="1190"/>
            <ac:spMk id="186" creationId="{413C8574-E035-64C3-4C08-573A355C48FE}"/>
          </ac:spMkLst>
        </pc:spChg>
        <pc:spChg chg="add mod">
          <ac:chgData name="Siegbert Rudolph" userId="2af4d44886c067cc" providerId="LiveId" clId="{C6BCCB6F-3D1A-4410-8055-51E9839771F8}" dt="2023-04-23T12:41:48.807" v="8286"/>
          <ac:spMkLst>
            <pc:docMk/>
            <pc:sldMk cId="1584505304" sldId="1190"/>
            <ac:spMk id="187" creationId="{CB2B00AF-137E-A32A-035D-4BCC964EA696}"/>
          </ac:spMkLst>
        </pc:spChg>
        <pc:spChg chg="add mod">
          <ac:chgData name="Siegbert Rudolph" userId="2af4d44886c067cc" providerId="LiveId" clId="{C6BCCB6F-3D1A-4410-8055-51E9839771F8}" dt="2023-04-23T12:41:48.807" v="8286"/>
          <ac:spMkLst>
            <pc:docMk/>
            <pc:sldMk cId="1584505304" sldId="1190"/>
            <ac:spMk id="188" creationId="{BD179A60-8360-D02F-3B01-8C84E168C294}"/>
          </ac:spMkLst>
        </pc:spChg>
        <pc:spChg chg="add mod">
          <ac:chgData name="Siegbert Rudolph" userId="2af4d44886c067cc" providerId="LiveId" clId="{C6BCCB6F-3D1A-4410-8055-51E9839771F8}" dt="2023-04-23T12:41:48.807" v="8286"/>
          <ac:spMkLst>
            <pc:docMk/>
            <pc:sldMk cId="1584505304" sldId="1190"/>
            <ac:spMk id="189" creationId="{2323C489-B32A-407C-B164-0F63E75A2ED8}"/>
          </ac:spMkLst>
        </pc:spChg>
        <pc:spChg chg="add mod">
          <ac:chgData name="Siegbert Rudolph" userId="2af4d44886c067cc" providerId="LiveId" clId="{C6BCCB6F-3D1A-4410-8055-51E9839771F8}" dt="2023-04-23T12:41:48.807" v="8286"/>
          <ac:spMkLst>
            <pc:docMk/>
            <pc:sldMk cId="1584505304" sldId="1190"/>
            <ac:spMk id="190" creationId="{8DAEB43E-9D2A-D48A-2F3E-B8AFCB80D32B}"/>
          </ac:spMkLst>
        </pc:spChg>
        <pc:spChg chg="add mod">
          <ac:chgData name="Siegbert Rudolph" userId="2af4d44886c067cc" providerId="LiveId" clId="{C6BCCB6F-3D1A-4410-8055-51E9839771F8}" dt="2023-04-23T12:41:48.807" v="8286"/>
          <ac:spMkLst>
            <pc:docMk/>
            <pc:sldMk cId="1584505304" sldId="1190"/>
            <ac:spMk id="191" creationId="{7B487308-E300-3EDF-1510-A0D3E09CB87F}"/>
          </ac:spMkLst>
        </pc:spChg>
        <pc:spChg chg="add mod">
          <ac:chgData name="Siegbert Rudolph" userId="2af4d44886c067cc" providerId="LiveId" clId="{C6BCCB6F-3D1A-4410-8055-51E9839771F8}" dt="2023-04-23T12:41:48.807" v="8286"/>
          <ac:spMkLst>
            <pc:docMk/>
            <pc:sldMk cId="1584505304" sldId="1190"/>
            <ac:spMk id="192" creationId="{83D5A652-2797-D928-5845-7B26536B3A32}"/>
          </ac:spMkLst>
        </pc:spChg>
        <pc:spChg chg="add mod">
          <ac:chgData name="Siegbert Rudolph" userId="2af4d44886c067cc" providerId="LiveId" clId="{C6BCCB6F-3D1A-4410-8055-51E9839771F8}" dt="2023-04-23T12:41:48.807" v="8286"/>
          <ac:spMkLst>
            <pc:docMk/>
            <pc:sldMk cId="1584505304" sldId="1190"/>
            <ac:spMk id="193" creationId="{167C0338-B42D-D215-9642-6C05651231C7}"/>
          </ac:spMkLst>
        </pc:spChg>
        <pc:spChg chg="add mod">
          <ac:chgData name="Siegbert Rudolph" userId="2af4d44886c067cc" providerId="LiveId" clId="{C6BCCB6F-3D1A-4410-8055-51E9839771F8}" dt="2023-04-23T12:41:48.807" v="8286"/>
          <ac:spMkLst>
            <pc:docMk/>
            <pc:sldMk cId="1584505304" sldId="1190"/>
            <ac:spMk id="194" creationId="{BEA58F3A-9AEE-8354-3E0C-4FA6FBFFB50F}"/>
          </ac:spMkLst>
        </pc:spChg>
        <pc:spChg chg="add mod">
          <ac:chgData name="Siegbert Rudolph" userId="2af4d44886c067cc" providerId="LiveId" clId="{C6BCCB6F-3D1A-4410-8055-51E9839771F8}" dt="2023-04-24T06:15:13.724" v="8857"/>
          <ac:spMkLst>
            <pc:docMk/>
            <pc:sldMk cId="1584505304" sldId="1190"/>
            <ac:spMk id="195" creationId="{79C11E84-FE40-A5E4-214A-0A7484D65204}"/>
          </ac:spMkLst>
        </pc:spChg>
        <pc:spChg chg="add mod">
          <ac:chgData name="Siegbert Rudolph" userId="2af4d44886c067cc" providerId="LiveId" clId="{C6BCCB6F-3D1A-4410-8055-51E9839771F8}" dt="2023-04-24T06:15:13.724" v="8857"/>
          <ac:spMkLst>
            <pc:docMk/>
            <pc:sldMk cId="1584505304" sldId="1190"/>
            <ac:spMk id="196" creationId="{E143964F-4CD2-43A8-C384-7DF0866E18B1}"/>
          </ac:spMkLst>
        </pc:spChg>
        <pc:spChg chg="add mod">
          <ac:chgData name="Siegbert Rudolph" userId="2af4d44886c067cc" providerId="LiveId" clId="{C6BCCB6F-3D1A-4410-8055-51E9839771F8}" dt="2023-04-24T06:15:13.724" v="8857"/>
          <ac:spMkLst>
            <pc:docMk/>
            <pc:sldMk cId="1584505304" sldId="1190"/>
            <ac:spMk id="197" creationId="{527C835B-7CED-5AF2-A8FB-3CE03ECDCB02}"/>
          </ac:spMkLst>
        </pc:spChg>
        <pc:spChg chg="add mod">
          <ac:chgData name="Siegbert Rudolph" userId="2af4d44886c067cc" providerId="LiveId" clId="{C6BCCB6F-3D1A-4410-8055-51E9839771F8}" dt="2023-04-24T06:15:13.724" v="8857"/>
          <ac:spMkLst>
            <pc:docMk/>
            <pc:sldMk cId="1584505304" sldId="1190"/>
            <ac:spMk id="198" creationId="{F370A366-D077-085D-E597-5D0F10E12E5A}"/>
          </ac:spMkLst>
        </pc:spChg>
        <pc:spChg chg="add mod">
          <ac:chgData name="Siegbert Rudolph" userId="2af4d44886c067cc" providerId="LiveId" clId="{C6BCCB6F-3D1A-4410-8055-51E9839771F8}" dt="2023-04-24T06:15:13.724" v="8857"/>
          <ac:spMkLst>
            <pc:docMk/>
            <pc:sldMk cId="1584505304" sldId="1190"/>
            <ac:spMk id="199" creationId="{4509AC6E-D675-5BB5-202D-12CF1159CE75}"/>
          </ac:spMkLst>
        </pc:spChg>
        <pc:spChg chg="add mod">
          <ac:chgData name="Siegbert Rudolph" userId="2af4d44886c067cc" providerId="LiveId" clId="{C6BCCB6F-3D1A-4410-8055-51E9839771F8}" dt="2023-04-24T06:15:13.724" v="8857"/>
          <ac:spMkLst>
            <pc:docMk/>
            <pc:sldMk cId="1584505304" sldId="1190"/>
            <ac:spMk id="200" creationId="{4846CD3C-65E5-35E9-7AA5-385CE1A2E58D}"/>
          </ac:spMkLst>
        </pc:spChg>
        <pc:spChg chg="add mod">
          <ac:chgData name="Siegbert Rudolph" userId="2af4d44886c067cc" providerId="LiveId" clId="{C6BCCB6F-3D1A-4410-8055-51E9839771F8}" dt="2023-04-24T06:15:13.724" v="8857"/>
          <ac:spMkLst>
            <pc:docMk/>
            <pc:sldMk cId="1584505304" sldId="1190"/>
            <ac:spMk id="202" creationId="{D41D2EAB-2529-C356-8C1A-27FA5B7A463F}"/>
          </ac:spMkLst>
        </pc:spChg>
        <pc:spChg chg="add mod">
          <ac:chgData name="Siegbert Rudolph" userId="2af4d44886c067cc" providerId="LiveId" clId="{C6BCCB6F-3D1A-4410-8055-51E9839771F8}" dt="2023-04-24T06:15:13.724" v="8857"/>
          <ac:spMkLst>
            <pc:docMk/>
            <pc:sldMk cId="1584505304" sldId="1190"/>
            <ac:spMk id="203" creationId="{DB3485DD-AD3B-4226-1DB0-90B21BDE1967}"/>
          </ac:spMkLst>
        </pc:spChg>
        <pc:spChg chg="add mod">
          <ac:chgData name="Siegbert Rudolph" userId="2af4d44886c067cc" providerId="LiveId" clId="{C6BCCB6F-3D1A-4410-8055-51E9839771F8}" dt="2023-04-24T06:15:13.724" v="8857"/>
          <ac:spMkLst>
            <pc:docMk/>
            <pc:sldMk cId="1584505304" sldId="1190"/>
            <ac:spMk id="204" creationId="{1FFE691F-5F3B-2E11-D0F5-7F86271A63E1}"/>
          </ac:spMkLst>
        </pc:spChg>
        <pc:spChg chg="add mod">
          <ac:chgData name="Siegbert Rudolph" userId="2af4d44886c067cc" providerId="LiveId" clId="{C6BCCB6F-3D1A-4410-8055-51E9839771F8}" dt="2023-04-24T06:15:13.724" v="8857"/>
          <ac:spMkLst>
            <pc:docMk/>
            <pc:sldMk cId="1584505304" sldId="1190"/>
            <ac:spMk id="205" creationId="{ABC469D9-56FB-F585-402F-6E14AA86D53B}"/>
          </ac:spMkLst>
        </pc:spChg>
        <pc:spChg chg="add mod">
          <ac:chgData name="Siegbert Rudolph" userId="2af4d44886c067cc" providerId="LiveId" clId="{C6BCCB6F-3D1A-4410-8055-51E9839771F8}" dt="2023-04-24T06:15:13.724" v="8857"/>
          <ac:spMkLst>
            <pc:docMk/>
            <pc:sldMk cId="1584505304" sldId="1190"/>
            <ac:spMk id="206" creationId="{8326F53B-DAE1-10FC-F28C-D074C692F010}"/>
          </ac:spMkLst>
        </pc:spChg>
        <pc:spChg chg="add mod">
          <ac:chgData name="Siegbert Rudolph" userId="2af4d44886c067cc" providerId="LiveId" clId="{C6BCCB6F-3D1A-4410-8055-51E9839771F8}" dt="2023-04-24T06:15:13.724" v="8857"/>
          <ac:spMkLst>
            <pc:docMk/>
            <pc:sldMk cId="1584505304" sldId="1190"/>
            <ac:spMk id="207" creationId="{2F6F6531-8508-80CB-E967-B986643C8792}"/>
          </ac:spMkLst>
        </pc:spChg>
        <pc:spChg chg="add mod">
          <ac:chgData name="Siegbert Rudolph" userId="2af4d44886c067cc" providerId="LiveId" clId="{C6BCCB6F-3D1A-4410-8055-51E9839771F8}" dt="2023-04-24T06:15:13.724" v="8857"/>
          <ac:spMkLst>
            <pc:docMk/>
            <pc:sldMk cId="1584505304" sldId="1190"/>
            <ac:spMk id="209" creationId="{395E9955-ADD7-2E4F-624B-FD239F355BD1}"/>
          </ac:spMkLst>
        </pc:spChg>
        <pc:spChg chg="add mod">
          <ac:chgData name="Siegbert Rudolph" userId="2af4d44886c067cc" providerId="LiveId" clId="{C6BCCB6F-3D1A-4410-8055-51E9839771F8}" dt="2023-04-24T06:15:13.724" v="8857"/>
          <ac:spMkLst>
            <pc:docMk/>
            <pc:sldMk cId="1584505304" sldId="1190"/>
            <ac:spMk id="210" creationId="{AC5B6883-FDA9-6329-CB9D-62EC3C29B0D8}"/>
          </ac:spMkLst>
        </pc:spChg>
        <pc:spChg chg="add mod">
          <ac:chgData name="Siegbert Rudolph" userId="2af4d44886c067cc" providerId="LiveId" clId="{C6BCCB6F-3D1A-4410-8055-51E9839771F8}" dt="2023-04-24T06:15:13.724" v="8857"/>
          <ac:spMkLst>
            <pc:docMk/>
            <pc:sldMk cId="1584505304" sldId="1190"/>
            <ac:spMk id="211" creationId="{BB94FA04-BFA2-9A56-23FF-978625D63B42}"/>
          </ac:spMkLst>
        </pc:spChg>
        <pc:spChg chg="add mod">
          <ac:chgData name="Siegbert Rudolph" userId="2af4d44886c067cc" providerId="LiveId" clId="{C6BCCB6F-3D1A-4410-8055-51E9839771F8}" dt="2023-04-24T06:15:13.724" v="8857"/>
          <ac:spMkLst>
            <pc:docMk/>
            <pc:sldMk cId="1584505304" sldId="1190"/>
            <ac:spMk id="212" creationId="{C31B3D35-522D-163A-0337-228D47B65C3E}"/>
          </ac:spMkLst>
        </pc:spChg>
        <pc:spChg chg="add mod">
          <ac:chgData name="Siegbert Rudolph" userId="2af4d44886c067cc" providerId="LiveId" clId="{C6BCCB6F-3D1A-4410-8055-51E9839771F8}" dt="2023-04-24T06:15:13.724" v="8857"/>
          <ac:spMkLst>
            <pc:docMk/>
            <pc:sldMk cId="1584505304" sldId="1190"/>
            <ac:spMk id="213" creationId="{AEF5D047-FA2E-8612-AE54-40601071D73B}"/>
          </ac:spMkLst>
        </pc:spChg>
        <pc:spChg chg="add mod">
          <ac:chgData name="Siegbert Rudolph" userId="2af4d44886c067cc" providerId="LiveId" clId="{C6BCCB6F-3D1A-4410-8055-51E9839771F8}" dt="2023-04-24T06:15:13.724" v="8857"/>
          <ac:spMkLst>
            <pc:docMk/>
            <pc:sldMk cId="1584505304" sldId="1190"/>
            <ac:spMk id="214" creationId="{F72E9B50-4BE1-1C2F-853A-E1E45517D41C}"/>
          </ac:spMkLst>
        </pc:spChg>
        <pc:spChg chg="add mod">
          <ac:chgData name="Siegbert Rudolph" userId="2af4d44886c067cc" providerId="LiveId" clId="{C6BCCB6F-3D1A-4410-8055-51E9839771F8}" dt="2023-04-24T06:15:13.724" v="8857"/>
          <ac:spMkLst>
            <pc:docMk/>
            <pc:sldMk cId="1584505304" sldId="1190"/>
            <ac:spMk id="215" creationId="{346034B4-7980-DDFD-7A38-15D5BF7DBEE0}"/>
          </ac:spMkLst>
        </pc:spChg>
        <pc:spChg chg="add mod">
          <ac:chgData name="Siegbert Rudolph" userId="2af4d44886c067cc" providerId="LiveId" clId="{C6BCCB6F-3D1A-4410-8055-51E9839771F8}" dt="2023-04-24T06:15:13.724" v="8857"/>
          <ac:spMkLst>
            <pc:docMk/>
            <pc:sldMk cId="1584505304" sldId="1190"/>
            <ac:spMk id="216" creationId="{AF387A42-9648-87D2-832F-E11068961E0C}"/>
          </ac:spMkLst>
        </pc:spChg>
        <pc:spChg chg="add mod">
          <ac:chgData name="Siegbert Rudolph" userId="2af4d44886c067cc" providerId="LiveId" clId="{C6BCCB6F-3D1A-4410-8055-51E9839771F8}" dt="2023-04-24T06:15:13.724" v="8857"/>
          <ac:spMkLst>
            <pc:docMk/>
            <pc:sldMk cId="1584505304" sldId="1190"/>
            <ac:spMk id="217" creationId="{AA6A0C72-7F4A-2F85-8D8A-641C7BD01ED5}"/>
          </ac:spMkLst>
        </pc:spChg>
        <pc:spChg chg="add mod">
          <ac:chgData name="Siegbert Rudolph" userId="2af4d44886c067cc" providerId="LiveId" clId="{C6BCCB6F-3D1A-4410-8055-51E9839771F8}" dt="2023-04-24T06:15:13.724" v="8857"/>
          <ac:spMkLst>
            <pc:docMk/>
            <pc:sldMk cId="1584505304" sldId="1190"/>
            <ac:spMk id="218" creationId="{3AE8A73E-2E80-7133-5A83-2660EDC9EF3D}"/>
          </ac:spMkLst>
        </pc:spChg>
        <pc:spChg chg="add mod">
          <ac:chgData name="Siegbert Rudolph" userId="2af4d44886c067cc" providerId="LiveId" clId="{C6BCCB6F-3D1A-4410-8055-51E9839771F8}" dt="2023-04-24T06:15:13.724" v="8857"/>
          <ac:spMkLst>
            <pc:docMk/>
            <pc:sldMk cId="1584505304" sldId="1190"/>
            <ac:spMk id="219" creationId="{A6420F53-AA83-CBB5-3C0C-6E0240C63556}"/>
          </ac:spMkLst>
        </pc:spChg>
        <pc:spChg chg="add mod">
          <ac:chgData name="Siegbert Rudolph" userId="2af4d44886c067cc" providerId="LiveId" clId="{C6BCCB6F-3D1A-4410-8055-51E9839771F8}" dt="2023-04-24T06:15:13.724" v="8857"/>
          <ac:spMkLst>
            <pc:docMk/>
            <pc:sldMk cId="1584505304" sldId="1190"/>
            <ac:spMk id="220" creationId="{F14E415E-BD0B-AF47-FDC9-A0B456279F23}"/>
          </ac:spMkLst>
        </pc:spChg>
        <pc:spChg chg="add mod">
          <ac:chgData name="Siegbert Rudolph" userId="2af4d44886c067cc" providerId="LiveId" clId="{C6BCCB6F-3D1A-4410-8055-51E9839771F8}" dt="2023-04-24T06:15:13.724" v="8857"/>
          <ac:spMkLst>
            <pc:docMk/>
            <pc:sldMk cId="1584505304" sldId="1190"/>
            <ac:spMk id="221" creationId="{53372998-967B-CCBD-9830-36CE33729D9D}"/>
          </ac:spMkLst>
        </pc:spChg>
        <pc:spChg chg="add mod">
          <ac:chgData name="Siegbert Rudolph" userId="2af4d44886c067cc" providerId="LiveId" clId="{C6BCCB6F-3D1A-4410-8055-51E9839771F8}" dt="2023-04-24T06:15:13.724" v="8857"/>
          <ac:spMkLst>
            <pc:docMk/>
            <pc:sldMk cId="1584505304" sldId="1190"/>
            <ac:spMk id="222" creationId="{ABD5822C-3C53-1ADF-0B3F-E4340288E948}"/>
          </ac:spMkLst>
        </pc:spChg>
        <pc:spChg chg="add mod">
          <ac:chgData name="Siegbert Rudolph" userId="2af4d44886c067cc" providerId="LiveId" clId="{C6BCCB6F-3D1A-4410-8055-51E9839771F8}" dt="2023-04-24T06:15:13.724" v="8857"/>
          <ac:spMkLst>
            <pc:docMk/>
            <pc:sldMk cId="1584505304" sldId="1190"/>
            <ac:spMk id="223" creationId="{B6C2E2BC-0FE8-4136-9C3B-74FAA1E745DA}"/>
          </ac:spMkLst>
        </pc:spChg>
        <pc:spChg chg="add mod">
          <ac:chgData name="Siegbert Rudolph" userId="2af4d44886c067cc" providerId="LiveId" clId="{C6BCCB6F-3D1A-4410-8055-51E9839771F8}" dt="2023-04-24T06:15:13.724" v="8857"/>
          <ac:spMkLst>
            <pc:docMk/>
            <pc:sldMk cId="1584505304" sldId="1190"/>
            <ac:spMk id="224" creationId="{05F6238A-C5AA-662C-3FC4-22ED121D32F1}"/>
          </ac:spMkLst>
        </pc:spChg>
        <pc:spChg chg="add mod">
          <ac:chgData name="Siegbert Rudolph" userId="2af4d44886c067cc" providerId="LiveId" clId="{C6BCCB6F-3D1A-4410-8055-51E9839771F8}" dt="2023-04-24T06:15:13.724" v="8857"/>
          <ac:spMkLst>
            <pc:docMk/>
            <pc:sldMk cId="1584505304" sldId="1190"/>
            <ac:spMk id="225" creationId="{EFA719A0-80AE-37ED-E9D1-27E98F87DF0E}"/>
          </ac:spMkLst>
        </pc:spChg>
        <pc:spChg chg="add mod">
          <ac:chgData name="Siegbert Rudolph" userId="2af4d44886c067cc" providerId="LiveId" clId="{C6BCCB6F-3D1A-4410-8055-51E9839771F8}" dt="2023-04-24T06:15:13.724" v="8857"/>
          <ac:spMkLst>
            <pc:docMk/>
            <pc:sldMk cId="1584505304" sldId="1190"/>
            <ac:spMk id="226" creationId="{47185FDC-518C-0B70-C8EA-6EE2FD52E263}"/>
          </ac:spMkLst>
        </pc:spChg>
        <pc:spChg chg="add mod">
          <ac:chgData name="Siegbert Rudolph" userId="2af4d44886c067cc" providerId="LiveId" clId="{C6BCCB6F-3D1A-4410-8055-51E9839771F8}" dt="2023-04-24T06:15:13.724" v="8857"/>
          <ac:spMkLst>
            <pc:docMk/>
            <pc:sldMk cId="1584505304" sldId="1190"/>
            <ac:spMk id="227" creationId="{1F830D59-5E0F-D6D1-F503-3B692BC1DAB8}"/>
          </ac:spMkLst>
        </pc:spChg>
        <pc:spChg chg="add mod">
          <ac:chgData name="Siegbert Rudolph" userId="2af4d44886c067cc" providerId="LiveId" clId="{C6BCCB6F-3D1A-4410-8055-51E9839771F8}" dt="2023-04-24T06:15:13.724" v="8857"/>
          <ac:spMkLst>
            <pc:docMk/>
            <pc:sldMk cId="1584505304" sldId="1190"/>
            <ac:spMk id="230" creationId="{D0548EFC-BAF5-6FEC-E024-8ADF2FC9C659}"/>
          </ac:spMkLst>
        </pc:spChg>
        <pc:spChg chg="add mod">
          <ac:chgData name="Siegbert Rudolph" userId="2af4d44886c067cc" providerId="LiveId" clId="{C6BCCB6F-3D1A-4410-8055-51E9839771F8}" dt="2023-04-24T06:15:13.724" v="8857"/>
          <ac:spMkLst>
            <pc:docMk/>
            <pc:sldMk cId="1584505304" sldId="1190"/>
            <ac:spMk id="231" creationId="{D98F00A2-24BC-6F6B-A8D8-2C164A1EC6F8}"/>
          </ac:spMkLst>
        </pc:spChg>
        <pc:picChg chg="del">
          <ac:chgData name="Siegbert Rudolph" userId="2af4d44886c067cc" providerId="LiveId" clId="{C6BCCB6F-3D1A-4410-8055-51E9839771F8}" dt="2023-04-23T12:41:46.266" v="8285" actId="478"/>
          <ac:picMkLst>
            <pc:docMk/>
            <pc:sldMk cId="1584505304" sldId="1190"/>
            <ac:picMk id="5" creationId="{D53F1985-AC44-B9A9-3143-B4C561CBAA43}"/>
          </ac:picMkLst>
        </pc:picChg>
        <pc:picChg chg="add del mod">
          <ac:chgData name="Siegbert Rudolph" userId="2af4d44886c067cc" providerId="LiveId" clId="{C6BCCB6F-3D1A-4410-8055-51E9839771F8}" dt="2023-04-24T06:15:11.576" v="8856" actId="478"/>
          <ac:picMkLst>
            <pc:docMk/>
            <pc:sldMk cId="1584505304" sldId="1190"/>
            <ac:picMk id="62" creationId="{BBA1C530-6712-2605-5449-6B6FC1D0874A}"/>
          </ac:picMkLst>
        </pc:picChg>
        <pc:picChg chg="add mod">
          <ac:chgData name="Siegbert Rudolph" userId="2af4d44886c067cc" providerId="LiveId" clId="{C6BCCB6F-3D1A-4410-8055-51E9839771F8}" dt="2023-04-23T12:41:48.807" v="8286"/>
          <ac:picMkLst>
            <pc:docMk/>
            <pc:sldMk cId="1584505304" sldId="1190"/>
            <ac:picMk id="64" creationId="{FA17FE3E-2B8C-AEE6-B04C-0909CF63C5D4}"/>
          </ac:picMkLst>
        </pc:picChg>
        <pc:picChg chg="add mod">
          <ac:chgData name="Siegbert Rudolph" userId="2af4d44886c067cc" providerId="LiveId" clId="{C6BCCB6F-3D1A-4410-8055-51E9839771F8}" dt="2023-04-23T12:41:48.807" v="8286"/>
          <ac:picMkLst>
            <pc:docMk/>
            <pc:sldMk cId="1584505304" sldId="1190"/>
            <ac:picMk id="67" creationId="{7A8F668A-C938-8532-E6F1-5274353A6259}"/>
          </ac:picMkLst>
        </pc:picChg>
        <pc:picChg chg="add mod">
          <ac:chgData name="Siegbert Rudolph" userId="2af4d44886c067cc" providerId="LiveId" clId="{C6BCCB6F-3D1A-4410-8055-51E9839771F8}" dt="2023-04-23T12:41:48.807" v="8286"/>
          <ac:picMkLst>
            <pc:docMk/>
            <pc:sldMk cId="1584505304" sldId="1190"/>
            <ac:picMk id="70" creationId="{D3BC0249-2661-CFD9-B724-DA07AE484B30}"/>
          </ac:picMkLst>
        </pc:picChg>
        <pc:picChg chg="add mod">
          <ac:chgData name="Siegbert Rudolph" userId="2af4d44886c067cc" providerId="LiveId" clId="{C6BCCB6F-3D1A-4410-8055-51E9839771F8}" dt="2023-04-23T12:41:48.807" v="8286"/>
          <ac:picMkLst>
            <pc:docMk/>
            <pc:sldMk cId="1584505304" sldId="1190"/>
            <ac:picMk id="73" creationId="{5E3C4E9C-B7C2-AACF-A1CA-D662880B9629}"/>
          </ac:picMkLst>
        </pc:picChg>
        <pc:picChg chg="add mod">
          <ac:chgData name="Siegbert Rudolph" userId="2af4d44886c067cc" providerId="LiveId" clId="{C6BCCB6F-3D1A-4410-8055-51E9839771F8}" dt="2023-04-23T12:41:48.807" v="8286"/>
          <ac:picMkLst>
            <pc:docMk/>
            <pc:sldMk cId="1584505304" sldId="1190"/>
            <ac:picMk id="76" creationId="{8CDBCA97-7065-5C9E-24D3-6AC35D0D9B23}"/>
          </ac:picMkLst>
        </pc:picChg>
        <pc:picChg chg="add del mod">
          <ac:chgData name="Siegbert Rudolph" userId="2af4d44886c067cc" providerId="LiveId" clId="{C6BCCB6F-3D1A-4410-8055-51E9839771F8}" dt="2023-04-24T06:15:11.576" v="8856" actId="478"/>
          <ac:picMkLst>
            <pc:docMk/>
            <pc:sldMk cId="1584505304" sldId="1190"/>
            <ac:picMk id="87" creationId="{75A2CACC-F746-F835-66F5-E2BC46854235}"/>
          </ac:picMkLst>
        </pc:picChg>
        <pc:picChg chg="add del mod">
          <ac:chgData name="Siegbert Rudolph" userId="2af4d44886c067cc" providerId="LiveId" clId="{C6BCCB6F-3D1A-4410-8055-51E9839771F8}" dt="2023-04-24T06:15:11.576" v="8856" actId="478"/>
          <ac:picMkLst>
            <pc:docMk/>
            <pc:sldMk cId="1584505304" sldId="1190"/>
            <ac:picMk id="89" creationId="{0FA52BF1-6E83-8EED-594D-8EEC7EF16260}"/>
          </ac:picMkLst>
        </pc:picChg>
        <pc:picChg chg="add mod">
          <ac:chgData name="Siegbert Rudolph" userId="2af4d44886c067cc" providerId="LiveId" clId="{C6BCCB6F-3D1A-4410-8055-51E9839771F8}" dt="2023-04-24T06:15:13.724" v="8857"/>
          <ac:picMkLst>
            <pc:docMk/>
            <pc:sldMk cId="1584505304" sldId="1190"/>
            <ac:picMk id="201" creationId="{97A9ED5D-94B0-60FD-79B4-92C5F488DE4A}"/>
          </ac:picMkLst>
        </pc:picChg>
        <pc:picChg chg="add mod">
          <ac:chgData name="Siegbert Rudolph" userId="2af4d44886c067cc" providerId="LiveId" clId="{C6BCCB6F-3D1A-4410-8055-51E9839771F8}" dt="2023-04-24T06:15:13.724" v="8857"/>
          <ac:picMkLst>
            <pc:docMk/>
            <pc:sldMk cId="1584505304" sldId="1190"/>
            <ac:picMk id="228" creationId="{DED5AC37-014A-C372-2F4C-F3171B6EC2FD}"/>
          </ac:picMkLst>
        </pc:picChg>
        <pc:picChg chg="add mod">
          <ac:chgData name="Siegbert Rudolph" userId="2af4d44886c067cc" providerId="LiveId" clId="{C6BCCB6F-3D1A-4410-8055-51E9839771F8}" dt="2023-04-24T06:15:13.724" v="8857"/>
          <ac:picMkLst>
            <pc:docMk/>
            <pc:sldMk cId="1584505304" sldId="1190"/>
            <ac:picMk id="229" creationId="{F76C1DEA-7849-8674-7E9B-B40820B91EA9}"/>
          </ac:picMkLst>
        </pc:picChg>
      </pc:sldChg>
      <pc:sldChg chg="del">
        <pc:chgData name="Siegbert Rudolph" userId="2af4d44886c067cc" providerId="LiveId" clId="{C6BCCB6F-3D1A-4410-8055-51E9839771F8}" dt="2023-04-24T06:37:21.920" v="9063" actId="47"/>
        <pc:sldMkLst>
          <pc:docMk/>
          <pc:sldMk cId="2574394860" sldId="1191"/>
        </pc:sldMkLst>
      </pc:sldChg>
      <pc:sldChg chg="addSp delSp modSp mod modAnim">
        <pc:chgData name="Siegbert Rudolph" userId="2af4d44886c067cc" providerId="LiveId" clId="{C6BCCB6F-3D1A-4410-8055-51E9839771F8}" dt="2023-04-24T06:08:28.773" v="8826" actId="404"/>
        <pc:sldMkLst>
          <pc:docMk/>
          <pc:sldMk cId="800099478" sldId="1192"/>
        </pc:sldMkLst>
        <pc:spChg chg="add del mod">
          <ac:chgData name="Siegbert Rudolph" userId="2af4d44886c067cc" providerId="LiveId" clId="{C6BCCB6F-3D1A-4410-8055-51E9839771F8}" dt="2023-04-24T06:04:36.886" v="8807" actId="478"/>
          <ac:spMkLst>
            <pc:docMk/>
            <pc:sldMk cId="800099478" sldId="1192"/>
            <ac:spMk id="4" creationId="{066E1B7E-9269-703E-B792-94C1DACF8423}"/>
          </ac:spMkLst>
        </pc:spChg>
        <pc:spChg chg="add del mod">
          <ac:chgData name="Siegbert Rudolph" userId="2af4d44886c067cc" providerId="LiveId" clId="{C6BCCB6F-3D1A-4410-8055-51E9839771F8}" dt="2023-04-24T06:04:36.886" v="8807" actId="478"/>
          <ac:spMkLst>
            <pc:docMk/>
            <pc:sldMk cId="800099478" sldId="1192"/>
            <ac:spMk id="5" creationId="{7B930094-5061-0FF5-F822-84AB8BB927EB}"/>
          </ac:spMkLst>
        </pc:spChg>
        <pc:spChg chg="add mod">
          <ac:chgData name="Siegbert Rudolph" userId="2af4d44886c067cc" providerId="LiveId" clId="{C6BCCB6F-3D1A-4410-8055-51E9839771F8}" dt="2023-04-23T12:39:56.137" v="8274"/>
          <ac:spMkLst>
            <pc:docMk/>
            <pc:sldMk cId="800099478" sldId="1192"/>
            <ac:spMk id="7" creationId="{4979C09A-37B1-86C4-551E-78CE486DB075}"/>
          </ac:spMkLst>
        </pc:spChg>
        <pc:spChg chg="add mod">
          <ac:chgData name="Siegbert Rudolph" userId="2af4d44886c067cc" providerId="LiveId" clId="{C6BCCB6F-3D1A-4410-8055-51E9839771F8}" dt="2023-04-23T12:39:56.137" v="8274"/>
          <ac:spMkLst>
            <pc:docMk/>
            <pc:sldMk cId="800099478" sldId="1192"/>
            <ac:spMk id="9" creationId="{4B8BCECE-6F72-09AF-38C4-4A91F32717FB}"/>
          </ac:spMkLst>
        </pc:spChg>
        <pc:spChg chg="add mod">
          <ac:chgData name="Siegbert Rudolph" userId="2af4d44886c067cc" providerId="LiveId" clId="{C6BCCB6F-3D1A-4410-8055-51E9839771F8}" dt="2023-04-23T12:39:56.137" v="8274"/>
          <ac:spMkLst>
            <pc:docMk/>
            <pc:sldMk cId="800099478" sldId="1192"/>
            <ac:spMk id="10" creationId="{5FA52DD8-A3EC-AF3D-2E9D-440F0EB4ECA4}"/>
          </ac:spMkLst>
        </pc:spChg>
        <pc:spChg chg="add mod">
          <ac:chgData name="Siegbert Rudolph" userId="2af4d44886c067cc" providerId="LiveId" clId="{C6BCCB6F-3D1A-4410-8055-51E9839771F8}" dt="2023-04-23T12:39:56.137" v="8274"/>
          <ac:spMkLst>
            <pc:docMk/>
            <pc:sldMk cId="800099478" sldId="1192"/>
            <ac:spMk id="12" creationId="{9B847C08-417E-F507-25D4-F132CDE8156C}"/>
          </ac:spMkLst>
        </pc:spChg>
        <pc:spChg chg="add mod">
          <ac:chgData name="Siegbert Rudolph" userId="2af4d44886c067cc" providerId="LiveId" clId="{C6BCCB6F-3D1A-4410-8055-51E9839771F8}" dt="2023-04-23T12:39:56.137" v="8274"/>
          <ac:spMkLst>
            <pc:docMk/>
            <pc:sldMk cId="800099478" sldId="1192"/>
            <ac:spMk id="13" creationId="{3F6C62FD-D497-6A28-2D4F-38C4384AC7F0}"/>
          </ac:spMkLst>
        </pc:spChg>
        <pc:spChg chg="del">
          <ac:chgData name="Siegbert Rudolph" userId="2af4d44886c067cc" providerId="LiveId" clId="{C6BCCB6F-3D1A-4410-8055-51E9839771F8}" dt="2023-04-24T06:04:36.886" v="8807" actId="478"/>
          <ac:spMkLst>
            <pc:docMk/>
            <pc:sldMk cId="800099478" sldId="1192"/>
            <ac:spMk id="15" creationId="{A2E01969-FC65-8B8A-17F8-9A22BFF31500}"/>
          </ac:spMkLst>
        </pc:spChg>
        <pc:spChg chg="add mod">
          <ac:chgData name="Siegbert Rudolph" userId="2af4d44886c067cc" providerId="LiveId" clId="{C6BCCB6F-3D1A-4410-8055-51E9839771F8}" dt="2023-04-23T12:39:56.137" v="8274"/>
          <ac:spMkLst>
            <pc:docMk/>
            <pc:sldMk cId="800099478" sldId="1192"/>
            <ac:spMk id="16" creationId="{EC3DD079-EB0E-6F64-F9AC-7DB57DF13059}"/>
          </ac:spMkLst>
        </pc:spChg>
        <pc:spChg chg="add mod">
          <ac:chgData name="Siegbert Rudolph" userId="2af4d44886c067cc" providerId="LiveId" clId="{C6BCCB6F-3D1A-4410-8055-51E9839771F8}" dt="2023-04-23T12:39:56.137" v="8274"/>
          <ac:spMkLst>
            <pc:docMk/>
            <pc:sldMk cId="800099478" sldId="1192"/>
            <ac:spMk id="17" creationId="{BDF1F166-9E43-6DF1-6982-327C35930CA3}"/>
          </ac:spMkLst>
        </pc:spChg>
        <pc:spChg chg="add mod">
          <ac:chgData name="Siegbert Rudolph" userId="2af4d44886c067cc" providerId="LiveId" clId="{C6BCCB6F-3D1A-4410-8055-51E9839771F8}" dt="2023-04-23T12:39:56.137" v="8274"/>
          <ac:spMkLst>
            <pc:docMk/>
            <pc:sldMk cId="800099478" sldId="1192"/>
            <ac:spMk id="19" creationId="{81E6E9A0-0233-479E-EC8C-A6294AEBFE11}"/>
          </ac:spMkLst>
        </pc:spChg>
        <pc:spChg chg="del">
          <ac:chgData name="Siegbert Rudolph" userId="2af4d44886c067cc" providerId="LiveId" clId="{C6BCCB6F-3D1A-4410-8055-51E9839771F8}" dt="2023-04-24T06:04:36.886" v="8807" actId="478"/>
          <ac:spMkLst>
            <pc:docMk/>
            <pc:sldMk cId="800099478" sldId="1192"/>
            <ac:spMk id="20" creationId="{41AD2CE6-A9C7-6097-E1F9-1FEF370D20A2}"/>
          </ac:spMkLst>
        </pc:spChg>
        <pc:spChg chg="add mod">
          <ac:chgData name="Siegbert Rudolph" userId="2af4d44886c067cc" providerId="LiveId" clId="{C6BCCB6F-3D1A-4410-8055-51E9839771F8}" dt="2023-04-23T12:39:56.137" v="8274"/>
          <ac:spMkLst>
            <pc:docMk/>
            <pc:sldMk cId="800099478" sldId="1192"/>
            <ac:spMk id="21" creationId="{E5406A95-20BE-9408-2596-098E882FCD23}"/>
          </ac:spMkLst>
        </pc:spChg>
        <pc:spChg chg="add mod">
          <ac:chgData name="Siegbert Rudolph" userId="2af4d44886c067cc" providerId="LiveId" clId="{C6BCCB6F-3D1A-4410-8055-51E9839771F8}" dt="2023-04-23T12:39:56.137" v="8274"/>
          <ac:spMkLst>
            <pc:docMk/>
            <pc:sldMk cId="800099478" sldId="1192"/>
            <ac:spMk id="23" creationId="{62873364-E83F-80C5-30A7-E25037430420}"/>
          </ac:spMkLst>
        </pc:spChg>
        <pc:spChg chg="add del mod">
          <ac:chgData name="Siegbert Rudolph" userId="2af4d44886c067cc" providerId="LiveId" clId="{C6BCCB6F-3D1A-4410-8055-51E9839771F8}" dt="2023-04-24T06:04:36.886" v="8807" actId="478"/>
          <ac:spMkLst>
            <pc:docMk/>
            <pc:sldMk cId="800099478" sldId="1192"/>
            <ac:spMk id="24" creationId="{D466A026-6CF9-D854-BA5C-EF80767342A8}"/>
          </ac:spMkLst>
        </pc:spChg>
        <pc:spChg chg="add del mod">
          <ac:chgData name="Siegbert Rudolph" userId="2af4d44886c067cc" providerId="LiveId" clId="{C6BCCB6F-3D1A-4410-8055-51E9839771F8}" dt="2023-04-24T06:04:36.886" v="8807" actId="478"/>
          <ac:spMkLst>
            <pc:docMk/>
            <pc:sldMk cId="800099478" sldId="1192"/>
            <ac:spMk id="25" creationId="{C24EEF0D-0C7D-9E23-EE6F-78647562881D}"/>
          </ac:spMkLst>
        </pc:spChg>
        <pc:spChg chg="add mod">
          <ac:chgData name="Siegbert Rudolph" userId="2af4d44886c067cc" providerId="LiveId" clId="{C6BCCB6F-3D1A-4410-8055-51E9839771F8}" dt="2023-04-23T12:39:56.137" v="8274"/>
          <ac:spMkLst>
            <pc:docMk/>
            <pc:sldMk cId="800099478" sldId="1192"/>
            <ac:spMk id="26" creationId="{15FABB7A-8A84-1CA5-15FC-2CF9BFC1F0BD}"/>
          </ac:spMkLst>
        </pc:spChg>
        <pc:spChg chg="add mod">
          <ac:chgData name="Siegbert Rudolph" userId="2af4d44886c067cc" providerId="LiveId" clId="{C6BCCB6F-3D1A-4410-8055-51E9839771F8}" dt="2023-04-23T12:39:56.137" v="8274"/>
          <ac:spMkLst>
            <pc:docMk/>
            <pc:sldMk cId="800099478" sldId="1192"/>
            <ac:spMk id="27" creationId="{3B9D177F-758F-B2A8-5DB8-F439864EA79D}"/>
          </ac:spMkLst>
        </pc:spChg>
        <pc:spChg chg="add mod">
          <ac:chgData name="Siegbert Rudolph" userId="2af4d44886c067cc" providerId="LiveId" clId="{C6BCCB6F-3D1A-4410-8055-51E9839771F8}" dt="2023-04-23T12:39:56.137" v="8274"/>
          <ac:spMkLst>
            <pc:docMk/>
            <pc:sldMk cId="800099478" sldId="1192"/>
            <ac:spMk id="28" creationId="{3FC8179F-3C21-0103-C85F-C181BCD2C349}"/>
          </ac:spMkLst>
        </pc:spChg>
        <pc:spChg chg="add mod">
          <ac:chgData name="Siegbert Rudolph" userId="2af4d44886c067cc" providerId="LiveId" clId="{C6BCCB6F-3D1A-4410-8055-51E9839771F8}" dt="2023-04-23T12:39:56.137" v="8274"/>
          <ac:spMkLst>
            <pc:docMk/>
            <pc:sldMk cId="800099478" sldId="1192"/>
            <ac:spMk id="29" creationId="{56E03DD3-86D8-E57F-5DE9-F379029D591D}"/>
          </ac:spMkLst>
        </pc:spChg>
        <pc:spChg chg="del">
          <ac:chgData name="Siegbert Rudolph" userId="2af4d44886c067cc" providerId="LiveId" clId="{C6BCCB6F-3D1A-4410-8055-51E9839771F8}" dt="2023-04-24T06:04:36.886" v="8807" actId="478"/>
          <ac:spMkLst>
            <pc:docMk/>
            <pc:sldMk cId="800099478" sldId="1192"/>
            <ac:spMk id="31" creationId="{FE39491A-E393-22BE-F9AD-5807E4303DD1}"/>
          </ac:spMkLst>
        </pc:spChg>
        <pc:spChg chg="del">
          <ac:chgData name="Siegbert Rudolph" userId="2af4d44886c067cc" providerId="LiveId" clId="{C6BCCB6F-3D1A-4410-8055-51E9839771F8}" dt="2023-04-24T06:04:36.886" v="8807" actId="478"/>
          <ac:spMkLst>
            <pc:docMk/>
            <pc:sldMk cId="800099478" sldId="1192"/>
            <ac:spMk id="32" creationId="{C6FDD45B-961A-E695-84E9-EE333A901801}"/>
          </ac:spMkLst>
        </pc:spChg>
        <pc:spChg chg="add del mod">
          <ac:chgData name="Siegbert Rudolph" userId="2af4d44886c067cc" providerId="LiveId" clId="{C6BCCB6F-3D1A-4410-8055-51E9839771F8}" dt="2023-04-24T06:04:36.886" v="8807" actId="478"/>
          <ac:spMkLst>
            <pc:docMk/>
            <pc:sldMk cId="800099478" sldId="1192"/>
            <ac:spMk id="33" creationId="{615072E0-AADB-BB45-2EAD-51F6C4A0DC83}"/>
          </ac:spMkLst>
        </pc:spChg>
        <pc:spChg chg="add del mod">
          <ac:chgData name="Siegbert Rudolph" userId="2af4d44886c067cc" providerId="LiveId" clId="{C6BCCB6F-3D1A-4410-8055-51E9839771F8}" dt="2023-04-24T06:04:36.886" v="8807" actId="478"/>
          <ac:spMkLst>
            <pc:docMk/>
            <pc:sldMk cId="800099478" sldId="1192"/>
            <ac:spMk id="35" creationId="{69D745B6-C350-076A-8328-B480110692F6}"/>
          </ac:spMkLst>
        </pc:spChg>
        <pc:spChg chg="add del mod">
          <ac:chgData name="Siegbert Rudolph" userId="2af4d44886c067cc" providerId="LiveId" clId="{C6BCCB6F-3D1A-4410-8055-51E9839771F8}" dt="2023-04-24T06:04:36.886" v="8807" actId="478"/>
          <ac:spMkLst>
            <pc:docMk/>
            <pc:sldMk cId="800099478" sldId="1192"/>
            <ac:spMk id="36" creationId="{56FC2543-DD9D-0F3D-64BC-4958EC0D689C}"/>
          </ac:spMkLst>
        </pc:spChg>
        <pc:spChg chg="add del mod">
          <ac:chgData name="Siegbert Rudolph" userId="2af4d44886c067cc" providerId="LiveId" clId="{C6BCCB6F-3D1A-4410-8055-51E9839771F8}" dt="2023-04-24T06:04:36.886" v="8807" actId="478"/>
          <ac:spMkLst>
            <pc:docMk/>
            <pc:sldMk cId="800099478" sldId="1192"/>
            <ac:spMk id="37" creationId="{9D3B0890-7893-D25E-CA75-81CEDB62B0E0}"/>
          </ac:spMkLst>
        </pc:spChg>
        <pc:spChg chg="add mod">
          <ac:chgData name="Siegbert Rudolph" userId="2af4d44886c067cc" providerId="LiveId" clId="{C6BCCB6F-3D1A-4410-8055-51E9839771F8}" dt="2023-04-23T12:39:56.137" v="8274"/>
          <ac:spMkLst>
            <pc:docMk/>
            <pc:sldMk cId="800099478" sldId="1192"/>
            <ac:spMk id="38" creationId="{1C10F90B-CB9B-68BE-B1CA-E6757506FC52}"/>
          </ac:spMkLst>
        </pc:spChg>
        <pc:spChg chg="add mod">
          <ac:chgData name="Siegbert Rudolph" userId="2af4d44886c067cc" providerId="LiveId" clId="{C6BCCB6F-3D1A-4410-8055-51E9839771F8}" dt="2023-04-23T12:39:56.137" v="8274"/>
          <ac:spMkLst>
            <pc:docMk/>
            <pc:sldMk cId="800099478" sldId="1192"/>
            <ac:spMk id="39" creationId="{22014F7B-6E04-91A0-E24C-42BB6F979C77}"/>
          </ac:spMkLst>
        </pc:spChg>
        <pc:spChg chg="add mod">
          <ac:chgData name="Siegbert Rudolph" userId="2af4d44886c067cc" providerId="LiveId" clId="{C6BCCB6F-3D1A-4410-8055-51E9839771F8}" dt="2023-04-23T12:39:56.137" v="8274"/>
          <ac:spMkLst>
            <pc:docMk/>
            <pc:sldMk cId="800099478" sldId="1192"/>
            <ac:spMk id="41" creationId="{6788EBDD-92C6-B9DA-AF65-20BC5DFE0E2E}"/>
          </ac:spMkLst>
        </pc:spChg>
        <pc:spChg chg="add mod">
          <ac:chgData name="Siegbert Rudolph" userId="2af4d44886c067cc" providerId="LiveId" clId="{C6BCCB6F-3D1A-4410-8055-51E9839771F8}" dt="2023-04-23T12:39:56.137" v="8274"/>
          <ac:spMkLst>
            <pc:docMk/>
            <pc:sldMk cId="800099478" sldId="1192"/>
            <ac:spMk id="42" creationId="{85D24599-9CCE-1460-5423-606C90CF2C95}"/>
          </ac:spMkLst>
        </pc:spChg>
        <pc:spChg chg="add mod">
          <ac:chgData name="Siegbert Rudolph" userId="2af4d44886c067cc" providerId="LiveId" clId="{C6BCCB6F-3D1A-4410-8055-51E9839771F8}" dt="2023-04-23T12:39:56.137" v="8274"/>
          <ac:spMkLst>
            <pc:docMk/>
            <pc:sldMk cId="800099478" sldId="1192"/>
            <ac:spMk id="43" creationId="{5D4AD8B8-8D65-DD4A-F8E9-7A1FA09338DC}"/>
          </ac:spMkLst>
        </pc:spChg>
        <pc:spChg chg="add mod">
          <ac:chgData name="Siegbert Rudolph" userId="2af4d44886c067cc" providerId="LiveId" clId="{C6BCCB6F-3D1A-4410-8055-51E9839771F8}" dt="2023-04-23T12:39:56.137" v="8274"/>
          <ac:spMkLst>
            <pc:docMk/>
            <pc:sldMk cId="800099478" sldId="1192"/>
            <ac:spMk id="44" creationId="{E94DF7B3-1F92-84E7-EE5C-EA6C616C17B1}"/>
          </ac:spMkLst>
        </pc:spChg>
        <pc:spChg chg="add mod">
          <ac:chgData name="Siegbert Rudolph" userId="2af4d44886c067cc" providerId="LiveId" clId="{C6BCCB6F-3D1A-4410-8055-51E9839771F8}" dt="2023-04-23T12:39:56.137" v="8274"/>
          <ac:spMkLst>
            <pc:docMk/>
            <pc:sldMk cId="800099478" sldId="1192"/>
            <ac:spMk id="45" creationId="{F49E6C8D-BC13-520E-3853-B4F939FF5F90}"/>
          </ac:spMkLst>
        </pc:spChg>
        <pc:spChg chg="add mod">
          <ac:chgData name="Siegbert Rudolph" userId="2af4d44886c067cc" providerId="LiveId" clId="{C6BCCB6F-3D1A-4410-8055-51E9839771F8}" dt="2023-04-23T12:39:56.137" v="8274"/>
          <ac:spMkLst>
            <pc:docMk/>
            <pc:sldMk cId="800099478" sldId="1192"/>
            <ac:spMk id="46" creationId="{971C9215-7088-DE11-C362-7E90856DE1E0}"/>
          </ac:spMkLst>
        </pc:spChg>
        <pc:spChg chg="add mod">
          <ac:chgData name="Siegbert Rudolph" userId="2af4d44886c067cc" providerId="LiveId" clId="{C6BCCB6F-3D1A-4410-8055-51E9839771F8}" dt="2023-04-23T12:39:56.137" v="8274"/>
          <ac:spMkLst>
            <pc:docMk/>
            <pc:sldMk cId="800099478" sldId="1192"/>
            <ac:spMk id="47" creationId="{D2E58FFF-78BB-EE29-E1C2-DC1355B160A4}"/>
          </ac:spMkLst>
        </pc:spChg>
        <pc:spChg chg="add mod">
          <ac:chgData name="Siegbert Rudolph" userId="2af4d44886c067cc" providerId="LiveId" clId="{C6BCCB6F-3D1A-4410-8055-51E9839771F8}" dt="2023-04-23T12:39:56.137" v="8274"/>
          <ac:spMkLst>
            <pc:docMk/>
            <pc:sldMk cId="800099478" sldId="1192"/>
            <ac:spMk id="48" creationId="{C0C2B72B-ADDF-78DD-A1BD-972BBAB548D9}"/>
          </ac:spMkLst>
        </pc:spChg>
        <pc:spChg chg="add mod">
          <ac:chgData name="Siegbert Rudolph" userId="2af4d44886c067cc" providerId="LiveId" clId="{C6BCCB6F-3D1A-4410-8055-51E9839771F8}" dt="2023-04-23T12:39:56.137" v="8274"/>
          <ac:spMkLst>
            <pc:docMk/>
            <pc:sldMk cId="800099478" sldId="1192"/>
            <ac:spMk id="49" creationId="{B7E435F0-0FAF-490A-ADCE-EA7F157C179E}"/>
          </ac:spMkLst>
        </pc:spChg>
        <pc:spChg chg="add mod">
          <ac:chgData name="Siegbert Rudolph" userId="2af4d44886c067cc" providerId="LiveId" clId="{C6BCCB6F-3D1A-4410-8055-51E9839771F8}" dt="2023-04-23T12:39:56.137" v="8274"/>
          <ac:spMkLst>
            <pc:docMk/>
            <pc:sldMk cId="800099478" sldId="1192"/>
            <ac:spMk id="50" creationId="{7EC5A38F-BF8C-EA85-9059-781224DC10E0}"/>
          </ac:spMkLst>
        </pc:spChg>
        <pc:spChg chg="add mod">
          <ac:chgData name="Siegbert Rudolph" userId="2af4d44886c067cc" providerId="LiveId" clId="{C6BCCB6F-3D1A-4410-8055-51E9839771F8}" dt="2023-04-23T12:39:56.137" v="8274"/>
          <ac:spMkLst>
            <pc:docMk/>
            <pc:sldMk cId="800099478" sldId="1192"/>
            <ac:spMk id="51" creationId="{D00E79B1-6626-163B-DEDF-3368AF6C3671}"/>
          </ac:spMkLst>
        </pc:spChg>
        <pc:spChg chg="add mod">
          <ac:chgData name="Siegbert Rudolph" userId="2af4d44886c067cc" providerId="LiveId" clId="{C6BCCB6F-3D1A-4410-8055-51E9839771F8}" dt="2023-04-23T12:39:56.137" v="8274"/>
          <ac:spMkLst>
            <pc:docMk/>
            <pc:sldMk cId="800099478" sldId="1192"/>
            <ac:spMk id="54" creationId="{7098F86E-BFF0-A97D-BBBB-B13BE54897FD}"/>
          </ac:spMkLst>
        </pc:spChg>
        <pc:spChg chg="add mod">
          <ac:chgData name="Siegbert Rudolph" userId="2af4d44886c067cc" providerId="LiveId" clId="{C6BCCB6F-3D1A-4410-8055-51E9839771F8}" dt="2023-04-23T12:39:56.137" v="8274"/>
          <ac:spMkLst>
            <pc:docMk/>
            <pc:sldMk cId="800099478" sldId="1192"/>
            <ac:spMk id="55" creationId="{5C87CE94-09E4-3AE9-C8E2-55F81956F412}"/>
          </ac:spMkLst>
        </pc:spChg>
        <pc:spChg chg="add mod">
          <ac:chgData name="Siegbert Rudolph" userId="2af4d44886c067cc" providerId="LiveId" clId="{C6BCCB6F-3D1A-4410-8055-51E9839771F8}" dt="2023-04-23T12:39:56.137" v="8274"/>
          <ac:spMkLst>
            <pc:docMk/>
            <pc:sldMk cId="800099478" sldId="1192"/>
            <ac:spMk id="58" creationId="{75F5C0BE-0EE8-652E-52DB-58EE91533ECE}"/>
          </ac:spMkLst>
        </pc:spChg>
        <pc:spChg chg="add mod">
          <ac:chgData name="Siegbert Rudolph" userId="2af4d44886c067cc" providerId="LiveId" clId="{C6BCCB6F-3D1A-4410-8055-51E9839771F8}" dt="2023-04-23T12:39:56.137" v="8274"/>
          <ac:spMkLst>
            <pc:docMk/>
            <pc:sldMk cId="800099478" sldId="1192"/>
            <ac:spMk id="59" creationId="{B0F1E852-6806-5D8D-50C5-7C154850BC72}"/>
          </ac:spMkLst>
        </pc:spChg>
        <pc:spChg chg="add mod">
          <ac:chgData name="Siegbert Rudolph" userId="2af4d44886c067cc" providerId="LiveId" clId="{C6BCCB6F-3D1A-4410-8055-51E9839771F8}" dt="2023-04-23T12:39:56.137" v="8274"/>
          <ac:spMkLst>
            <pc:docMk/>
            <pc:sldMk cId="800099478" sldId="1192"/>
            <ac:spMk id="60" creationId="{E024443F-0E70-6174-0FA1-662A59B34F72}"/>
          </ac:spMkLst>
        </pc:spChg>
        <pc:spChg chg="add mod">
          <ac:chgData name="Siegbert Rudolph" userId="2af4d44886c067cc" providerId="LiveId" clId="{C6BCCB6F-3D1A-4410-8055-51E9839771F8}" dt="2023-04-23T12:39:56.137" v="8274"/>
          <ac:spMkLst>
            <pc:docMk/>
            <pc:sldMk cId="800099478" sldId="1192"/>
            <ac:spMk id="61" creationId="{A6EEFC68-3437-6D4F-BFC4-F0EF6EB019E7}"/>
          </ac:spMkLst>
        </pc:spChg>
        <pc:spChg chg="add mod">
          <ac:chgData name="Siegbert Rudolph" userId="2af4d44886c067cc" providerId="LiveId" clId="{C6BCCB6F-3D1A-4410-8055-51E9839771F8}" dt="2023-04-23T12:39:56.137" v="8274"/>
          <ac:spMkLst>
            <pc:docMk/>
            <pc:sldMk cId="800099478" sldId="1192"/>
            <ac:spMk id="62" creationId="{9776830D-9526-37E2-AF65-6B178121653E}"/>
          </ac:spMkLst>
        </pc:spChg>
        <pc:spChg chg="add mod">
          <ac:chgData name="Siegbert Rudolph" userId="2af4d44886c067cc" providerId="LiveId" clId="{C6BCCB6F-3D1A-4410-8055-51E9839771F8}" dt="2023-04-23T12:39:56.137" v="8274"/>
          <ac:spMkLst>
            <pc:docMk/>
            <pc:sldMk cId="800099478" sldId="1192"/>
            <ac:spMk id="63" creationId="{18129D7E-1455-5386-F96C-7B1236DCC6DE}"/>
          </ac:spMkLst>
        </pc:spChg>
        <pc:spChg chg="add mod">
          <ac:chgData name="Siegbert Rudolph" userId="2af4d44886c067cc" providerId="LiveId" clId="{C6BCCB6F-3D1A-4410-8055-51E9839771F8}" dt="2023-04-23T12:39:56.137" v="8274"/>
          <ac:spMkLst>
            <pc:docMk/>
            <pc:sldMk cId="800099478" sldId="1192"/>
            <ac:spMk id="64" creationId="{0E52000C-70AC-922B-4444-F3E332C8777B}"/>
          </ac:spMkLst>
        </pc:spChg>
        <pc:spChg chg="add mod">
          <ac:chgData name="Siegbert Rudolph" userId="2af4d44886c067cc" providerId="LiveId" clId="{C6BCCB6F-3D1A-4410-8055-51E9839771F8}" dt="2023-04-23T12:39:56.137" v="8274"/>
          <ac:spMkLst>
            <pc:docMk/>
            <pc:sldMk cId="800099478" sldId="1192"/>
            <ac:spMk id="65" creationId="{DEAAFFB8-5A96-20D4-80F8-8D0E6AF293D4}"/>
          </ac:spMkLst>
        </pc:spChg>
        <pc:spChg chg="add mod">
          <ac:chgData name="Siegbert Rudolph" userId="2af4d44886c067cc" providerId="LiveId" clId="{C6BCCB6F-3D1A-4410-8055-51E9839771F8}" dt="2023-04-23T12:39:56.137" v="8274"/>
          <ac:spMkLst>
            <pc:docMk/>
            <pc:sldMk cId="800099478" sldId="1192"/>
            <ac:spMk id="66" creationId="{8D192CCA-A708-F54B-7B72-D9350BF82E57}"/>
          </ac:spMkLst>
        </pc:spChg>
        <pc:spChg chg="add mod">
          <ac:chgData name="Siegbert Rudolph" userId="2af4d44886c067cc" providerId="LiveId" clId="{C6BCCB6F-3D1A-4410-8055-51E9839771F8}" dt="2023-04-23T12:39:56.137" v="8274"/>
          <ac:spMkLst>
            <pc:docMk/>
            <pc:sldMk cId="800099478" sldId="1192"/>
            <ac:spMk id="67" creationId="{DA545282-4A06-0A59-5CDE-186764D7F107}"/>
          </ac:spMkLst>
        </pc:spChg>
        <pc:spChg chg="add mod">
          <ac:chgData name="Siegbert Rudolph" userId="2af4d44886c067cc" providerId="LiveId" clId="{C6BCCB6F-3D1A-4410-8055-51E9839771F8}" dt="2023-04-23T12:39:56.137" v="8274"/>
          <ac:spMkLst>
            <pc:docMk/>
            <pc:sldMk cId="800099478" sldId="1192"/>
            <ac:spMk id="68" creationId="{A0E682CB-31C1-EFC6-A7D4-6B5854986190}"/>
          </ac:spMkLst>
        </pc:spChg>
        <pc:spChg chg="add del mod">
          <ac:chgData name="Siegbert Rudolph" userId="2af4d44886c067cc" providerId="LiveId" clId="{C6BCCB6F-3D1A-4410-8055-51E9839771F8}" dt="2023-04-24T06:04:36.886" v="8807" actId="478"/>
          <ac:spMkLst>
            <pc:docMk/>
            <pc:sldMk cId="800099478" sldId="1192"/>
            <ac:spMk id="69" creationId="{66F79BB3-577F-D87D-A3F9-130939DC714A}"/>
          </ac:spMkLst>
        </pc:spChg>
        <pc:spChg chg="add del mod">
          <ac:chgData name="Siegbert Rudolph" userId="2af4d44886c067cc" providerId="LiveId" clId="{C6BCCB6F-3D1A-4410-8055-51E9839771F8}" dt="2023-04-24T06:04:36.886" v="8807" actId="478"/>
          <ac:spMkLst>
            <pc:docMk/>
            <pc:sldMk cId="800099478" sldId="1192"/>
            <ac:spMk id="70" creationId="{D5357001-E52D-89C6-26F7-F1AFDC44597F}"/>
          </ac:spMkLst>
        </pc:spChg>
        <pc:spChg chg="add mod">
          <ac:chgData name="Siegbert Rudolph" userId="2af4d44886c067cc" providerId="LiveId" clId="{C6BCCB6F-3D1A-4410-8055-51E9839771F8}" dt="2023-04-23T12:39:56.137" v="8274"/>
          <ac:spMkLst>
            <pc:docMk/>
            <pc:sldMk cId="800099478" sldId="1192"/>
            <ac:spMk id="71" creationId="{DE5087CA-1008-9E89-8280-C4B814C6AEBF}"/>
          </ac:spMkLst>
        </pc:spChg>
        <pc:spChg chg="add mod">
          <ac:chgData name="Siegbert Rudolph" userId="2af4d44886c067cc" providerId="LiveId" clId="{C6BCCB6F-3D1A-4410-8055-51E9839771F8}" dt="2023-04-23T12:39:56.137" v="8274"/>
          <ac:spMkLst>
            <pc:docMk/>
            <pc:sldMk cId="800099478" sldId="1192"/>
            <ac:spMk id="72" creationId="{374D14CA-ADB0-D255-E774-8DE5084431FF}"/>
          </ac:spMkLst>
        </pc:spChg>
        <pc:spChg chg="add mod">
          <ac:chgData name="Siegbert Rudolph" userId="2af4d44886c067cc" providerId="LiveId" clId="{C6BCCB6F-3D1A-4410-8055-51E9839771F8}" dt="2023-04-23T12:39:56.137" v="8274"/>
          <ac:spMkLst>
            <pc:docMk/>
            <pc:sldMk cId="800099478" sldId="1192"/>
            <ac:spMk id="73" creationId="{E170B3A9-D4DD-0622-0A6D-5EB5F8F51961}"/>
          </ac:spMkLst>
        </pc:spChg>
        <pc:spChg chg="add mod">
          <ac:chgData name="Siegbert Rudolph" userId="2af4d44886c067cc" providerId="LiveId" clId="{C6BCCB6F-3D1A-4410-8055-51E9839771F8}" dt="2023-04-23T12:39:56.137" v="8274"/>
          <ac:spMkLst>
            <pc:docMk/>
            <pc:sldMk cId="800099478" sldId="1192"/>
            <ac:spMk id="74" creationId="{C2B0A840-98F4-57A2-6766-D1EC8835A74A}"/>
          </ac:spMkLst>
        </pc:spChg>
        <pc:spChg chg="add mod">
          <ac:chgData name="Siegbert Rudolph" userId="2af4d44886c067cc" providerId="LiveId" clId="{C6BCCB6F-3D1A-4410-8055-51E9839771F8}" dt="2023-04-23T12:39:56.137" v="8274"/>
          <ac:spMkLst>
            <pc:docMk/>
            <pc:sldMk cId="800099478" sldId="1192"/>
            <ac:spMk id="75" creationId="{AAFCA042-7BB2-3F0B-5305-424A208643C7}"/>
          </ac:spMkLst>
        </pc:spChg>
        <pc:spChg chg="add mod">
          <ac:chgData name="Siegbert Rudolph" userId="2af4d44886c067cc" providerId="LiveId" clId="{C6BCCB6F-3D1A-4410-8055-51E9839771F8}" dt="2023-04-23T12:39:56.137" v="8274"/>
          <ac:spMkLst>
            <pc:docMk/>
            <pc:sldMk cId="800099478" sldId="1192"/>
            <ac:spMk id="76" creationId="{AD9C9BDF-E89B-A23B-DEC1-E49B627C0A23}"/>
          </ac:spMkLst>
        </pc:spChg>
        <pc:spChg chg="add mod">
          <ac:chgData name="Siegbert Rudolph" userId="2af4d44886c067cc" providerId="LiveId" clId="{C6BCCB6F-3D1A-4410-8055-51E9839771F8}" dt="2023-04-23T12:39:56.137" v="8274"/>
          <ac:spMkLst>
            <pc:docMk/>
            <pc:sldMk cId="800099478" sldId="1192"/>
            <ac:spMk id="77" creationId="{B1CD1873-6E3C-B1F4-0AB9-6E663600469E}"/>
          </ac:spMkLst>
        </pc:spChg>
        <pc:spChg chg="add mod">
          <ac:chgData name="Siegbert Rudolph" userId="2af4d44886c067cc" providerId="LiveId" clId="{C6BCCB6F-3D1A-4410-8055-51E9839771F8}" dt="2023-04-23T12:39:56.137" v="8274"/>
          <ac:spMkLst>
            <pc:docMk/>
            <pc:sldMk cId="800099478" sldId="1192"/>
            <ac:spMk id="78" creationId="{116BB34E-2815-AC2C-77AD-D0E55404BFF9}"/>
          </ac:spMkLst>
        </pc:spChg>
        <pc:spChg chg="add del mod">
          <ac:chgData name="Siegbert Rudolph" userId="2af4d44886c067cc" providerId="LiveId" clId="{C6BCCB6F-3D1A-4410-8055-51E9839771F8}" dt="2023-04-24T06:04:36.886" v="8807" actId="478"/>
          <ac:spMkLst>
            <pc:docMk/>
            <pc:sldMk cId="800099478" sldId="1192"/>
            <ac:spMk id="79" creationId="{280B67BE-0B3D-4703-9BAA-89823910DA7D}"/>
          </ac:spMkLst>
        </pc:spChg>
        <pc:spChg chg="add del mod">
          <ac:chgData name="Siegbert Rudolph" userId="2af4d44886c067cc" providerId="LiveId" clId="{C6BCCB6F-3D1A-4410-8055-51E9839771F8}" dt="2023-04-24T06:04:36.886" v="8807" actId="478"/>
          <ac:spMkLst>
            <pc:docMk/>
            <pc:sldMk cId="800099478" sldId="1192"/>
            <ac:spMk id="81" creationId="{3870F03A-FFF1-52E4-D889-22D3F07B768E}"/>
          </ac:spMkLst>
        </pc:spChg>
        <pc:spChg chg="add del mod">
          <ac:chgData name="Siegbert Rudolph" userId="2af4d44886c067cc" providerId="LiveId" clId="{C6BCCB6F-3D1A-4410-8055-51E9839771F8}" dt="2023-04-24T06:04:36.886" v="8807" actId="478"/>
          <ac:spMkLst>
            <pc:docMk/>
            <pc:sldMk cId="800099478" sldId="1192"/>
            <ac:spMk id="82" creationId="{93005F28-1525-E526-18F4-9D2D613492BD}"/>
          </ac:spMkLst>
        </pc:spChg>
        <pc:spChg chg="add del mod">
          <ac:chgData name="Siegbert Rudolph" userId="2af4d44886c067cc" providerId="LiveId" clId="{C6BCCB6F-3D1A-4410-8055-51E9839771F8}" dt="2023-04-24T06:04:36.886" v="8807" actId="478"/>
          <ac:spMkLst>
            <pc:docMk/>
            <pc:sldMk cId="800099478" sldId="1192"/>
            <ac:spMk id="83" creationId="{0DE6D3C6-A2EF-ADB5-9B20-07479EB468AF}"/>
          </ac:spMkLst>
        </pc:spChg>
        <pc:spChg chg="add del mod">
          <ac:chgData name="Siegbert Rudolph" userId="2af4d44886c067cc" providerId="LiveId" clId="{C6BCCB6F-3D1A-4410-8055-51E9839771F8}" dt="2023-04-24T06:04:36.886" v="8807" actId="478"/>
          <ac:spMkLst>
            <pc:docMk/>
            <pc:sldMk cId="800099478" sldId="1192"/>
            <ac:spMk id="84" creationId="{83F3C9BD-6ED7-897F-E202-D353178BDC19}"/>
          </ac:spMkLst>
        </pc:spChg>
        <pc:spChg chg="add del mod">
          <ac:chgData name="Siegbert Rudolph" userId="2af4d44886c067cc" providerId="LiveId" clId="{C6BCCB6F-3D1A-4410-8055-51E9839771F8}" dt="2023-04-24T06:04:36.886" v="8807" actId="478"/>
          <ac:spMkLst>
            <pc:docMk/>
            <pc:sldMk cId="800099478" sldId="1192"/>
            <ac:spMk id="85" creationId="{E46D62AF-E6D7-A755-BD28-B54E8A2725CF}"/>
          </ac:spMkLst>
        </pc:spChg>
        <pc:spChg chg="add del mod">
          <ac:chgData name="Siegbert Rudolph" userId="2af4d44886c067cc" providerId="LiveId" clId="{C6BCCB6F-3D1A-4410-8055-51E9839771F8}" dt="2023-04-24T06:04:36.886" v="8807" actId="478"/>
          <ac:spMkLst>
            <pc:docMk/>
            <pc:sldMk cId="800099478" sldId="1192"/>
            <ac:spMk id="88" creationId="{25C68751-5A2E-4443-DA5A-534C7812062D}"/>
          </ac:spMkLst>
        </pc:spChg>
        <pc:spChg chg="add del mod">
          <ac:chgData name="Siegbert Rudolph" userId="2af4d44886c067cc" providerId="LiveId" clId="{C6BCCB6F-3D1A-4410-8055-51E9839771F8}" dt="2023-04-24T06:04:36.886" v="8807" actId="478"/>
          <ac:spMkLst>
            <pc:docMk/>
            <pc:sldMk cId="800099478" sldId="1192"/>
            <ac:spMk id="89" creationId="{CFD2637E-8E17-6AB1-3CC3-EB224E15A9D9}"/>
          </ac:spMkLst>
        </pc:spChg>
        <pc:spChg chg="add mod">
          <ac:chgData name="Siegbert Rudolph" userId="2af4d44886c067cc" providerId="LiveId" clId="{C6BCCB6F-3D1A-4410-8055-51E9839771F8}" dt="2023-04-23T12:39:56.137" v="8274"/>
          <ac:spMkLst>
            <pc:docMk/>
            <pc:sldMk cId="800099478" sldId="1192"/>
            <ac:spMk id="92" creationId="{F29D06E5-1416-3BE4-D1AA-B3F593B0D817}"/>
          </ac:spMkLst>
        </pc:spChg>
        <pc:spChg chg="add mod">
          <ac:chgData name="Siegbert Rudolph" userId="2af4d44886c067cc" providerId="LiveId" clId="{C6BCCB6F-3D1A-4410-8055-51E9839771F8}" dt="2023-04-23T12:39:56.137" v="8274"/>
          <ac:spMkLst>
            <pc:docMk/>
            <pc:sldMk cId="800099478" sldId="1192"/>
            <ac:spMk id="93" creationId="{D48E8947-453E-16F3-C897-038BA4428201}"/>
          </ac:spMkLst>
        </pc:spChg>
        <pc:spChg chg="add mod">
          <ac:chgData name="Siegbert Rudolph" userId="2af4d44886c067cc" providerId="LiveId" clId="{C6BCCB6F-3D1A-4410-8055-51E9839771F8}" dt="2023-04-23T12:39:56.137" v="8274"/>
          <ac:spMkLst>
            <pc:docMk/>
            <pc:sldMk cId="800099478" sldId="1192"/>
            <ac:spMk id="94" creationId="{E9378D50-A23E-03E7-BE9D-1D8A59975FBF}"/>
          </ac:spMkLst>
        </pc:spChg>
        <pc:spChg chg="add mod">
          <ac:chgData name="Siegbert Rudolph" userId="2af4d44886c067cc" providerId="LiveId" clId="{C6BCCB6F-3D1A-4410-8055-51E9839771F8}" dt="2023-04-23T12:39:56.137" v="8274"/>
          <ac:spMkLst>
            <pc:docMk/>
            <pc:sldMk cId="800099478" sldId="1192"/>
            <ac:spMk id="95" creationId="{013187BE-AF35-1CED-92F4-189E97466439}"/>
          </ac:spMkLst>
        </pc:spChg>
        <pc:spChg chg="add mod">
          <ac:chgData name="Siegbert Rudolph" userId="2af4d44886c067cc" providerId="LiveId" clId="{C6BCCB6F-3D1A-4410-8055-51E9839771F8}" dt="2023-04-23T12:39:56.137" v="8274"/>
          <ac:spMkLst>
            <pc:docMk/>
            <pc:sldMk cId="800099478" sldId="1192"/>
            <ac:spMk id="96" creationId="{4844160D-0752-29FB-2B85-042E94AD7B0F}"/>
          </ac:spMkLst>
        </pc:spChg>
        <pc:spChg chg="add mod">
          <ac:chgData name="Siegbert Rudolph" userId="2af4d44886c067cc" providerId="LiveId" clId="{C6BCCB6F-3D1A-4410-8055-51E9839771F8}" dt="2023-04-23T12:39:56.137" v="8274"/>
          <ac:spMkLst>
            <pc:docMk/>
            <pc:sldMk cId="800099478" sldId="1192"/>
            <ac:spMk id="97" creationId="{E1572ABC-F2B9-FEEF-4FE3-FB852AE5903A}"/>
          </ac:spMkLst>
        </pc:spChg>
        <pc:spChg chg="add mod">
          <ac:chgData name="Siegbert Rudolph" userId="2af4d44886c067cc" providerId="LiveId" clId="{C6BCCB6F-3D1A-4410-8055-51E9839771F8}" dt="2023-04-23T12:39:56.137" v="8274"/>
          <ac:spMkLst>
            <pc:docMk/>
            <pc:sldMk cId="800099478" sldId="1192"/>
            <ac:spMk id="98" creationId="{36D488BF-C2D3-978A-2085-A84E41E78CF1}"/>
          </ac:spMkLst>
        </pc:spChg>
        <pc:spChg chg="add mod">
          <ac:chgData name="Siegbert Rudolph" userId="2af4d44886c067cc" providerId="LiveId" clId="{C6BCCB6F-3D1A-4410-8055-51E9839771F8}" dt="2023-04-23T12:39:56.137" v="8274"/>
          <ac:spMkLst>
            <pc:docMk/>
            <pc:sldMk cId="800099478" sldId="1192"/>
            <ac:spMk id="99" creationId="{4BBE3F82-E236-197A-F989-0C40DD828A5A}"/>
          </ac:spMkLst>
        </pc:spChg>
        <pc:spChg chg="add mod">
          <ac:chgData name="Siegbert Rudolph" userId="2af4d44886c067cc" providerId="LiveId" clId="{C6BCCB6F-3D1A-4410-8055-51E9839771F8}" dt="2023-04-23T12:39:56.137" v="8274"/>
          <ac:spMkLst>
            <pc:docMk/>
            <pc:sldMk cId="800099478" sldId="1192"/>
            <ac:spMk id="100" creationId="{BDB4786A-108E-1587-E925-3BB0F03F3024}"/>
          </ac:spMkLst>
        </pc:spChg>
        <pc:spChg chg="add mod">
          <ac:chgData name="Siegbert Rudolph" userId="2af4d44886c067cc" providerId="LiveId" clId="{C6BCCB6F-3D1A-4410-8055-51E9839771F8}" dt="2023-04-23T12:39:56.137" v="8274"/>
          <ac:spMkLst>
            <pc:docMk/>
            <pc:sldMk cId="800099478" sldId="1192"/>
            <ac:spMk id="101" creationId="{88136C7D-43FF-221B-23F9-CC01CF97F752}"/>
          </ac:spMkLst>
        </pc:spChg>
        <pc:spChg chg="add mod">
          <ac:chgData name="Siegbert Rudolph" userId="2af4d44886c067cc" providerId="LiveId" clId="{C6BCCB6F-3D1A-4410-8055-51E9839771F8}" dt="2023-04-23T12:39:56.137" v="8274"/>
          <ac:spMkLst>
            <pc:docMk/>
            <pc:sldMk cId="800099478" sldId="1192"/>
            <ac:spMk id="102" creationId="{89794865-9227-7FCA-6B66-3F0CCEB9A0CF}"/>
          </ac:spMkLst>
        </pc:spChg>
        <pc:spChg chg="add mod">
          <ac:chgData name="Siegbert Rudolph" userId="2af4d44886c067cc" providerId="LiveId" clId="{C6BCCB6F-3D1A-4410-8055-51E9839771F8}" dt="2023-04-23T12:39:56.137" v="8274"/>
          <ac:spMkLst>
            <pc:docMk/>
            <pc:sldMk cId="800099478" sldId="1192"/>
            <ac:spMk id="103" creationId="{928BA726-CBA1-8234-342F-FC89EABD9682}"/>
          </ac:spMkLst>
        </pc:spChg>
        <pc:spChg chg="add mod">
          <ac:chgData name="Siegbert Rudolph" userId="2af4d44886c067cc" providerId="LiveId" clId="{C6BCCB6F-3D1A-4410-8055-51E9839771F8}" dt="2023-04-23T12:39:56.137" v="8274"/>
          <ac:spMkLst>
            <pc:docMk/>
            <pc:sldMk cId="800099478" sldId="1192"/>
            <ac:spMk id="104" creationId="{E971B9D3-0ECD-0980-B954-5DD9801AD723}"/>
          </ac:spMkLst>
        </pc:spChg>
        <pc:spChg chg="add mod">
          <ac:chgData name="Siegbert Rudolph" userId="2af4d44886c067cc" providerId="LiveId" clId="{C6BCCB6F-3D1A-4410-8055-51E9839771F8}" dt="2023-04-23T12:39:56.137" v="8274"/>
          <ac:spMkLst>
            <pc:docMk/>
            <pc:sldMk cId="800099478" sldId="1192"/>
            <ac:spMk id="105" creationId="{A552F685-16E8-B7E2-1431-8393630301B2}"/>
          </ac:spMkLst>
        </pc:spChg>
        <pc:spChg chg="add mod">
          <ac:chgData name="Siegbert Rudolph" userId="2af4d44886c067cc" providerId="LiveId" clId="{C6BCCB6F-3D1A-4410-8055-51E9839771F8}" dt="2023-04-23T12:39:56.137" v="8274"/>
          <ac:spMkLst>
            <pc:docMk/>
            <pc:sldMk cId="800099478" sldId="1192"/>
            <ac:spMk id="106" creationId="{5CBF6EC1-C4FF-85BA-9EB7-6BA9DCBD657C}"/>
          </ac:spMkLst>
        </pc:spChg>
        <pc:spChg chg="add mod">
          <ac:chgData name="Siegbert Rudolph" userId="2af4d44886c067cc" providerId="LiveId" clId="{C6BCCB6F-3D1A-4410-8055-51E9839771F8}" dt="2023-04-23T12:39:56.137" v="8274"/>
          <ac:spMkLst>
            <pc:docMk/>
            <pc:sldMk cId="800099478" sldId="1192"/>
            <ac:spMk id="107" creationId="{8C3651BF-2535-5DA2-6546-A755460443E8}"/>
          </ac:spMkLst>
        </pc:spChg>
        <pc:spChg chg="add mod">
          <ac:chgData name="Siegbert Rudolph" userId="2af4d44886c067cc" providerId="LiveId" clId="{C6BCCB6F-3D1A-4410-8055-51E9839771F8}" dt="2023-04-23T12:39:56.137" v="8274"/>
          <ac:spMkLst>
            <pc:docMk/>
            <pc:sldMk cId="800099478" sldId="1192"/>
            <ac:spMk id="108" creationId="{90A384E6-8E6F-FC0B-C487-EB21C66C50B6}"/>
          </ac:spMkLst>
        </pc:spChg>
        <pc:spChg chg="add mod">
          <ac:chgData name="Siegbert Rudolph" userId="2af4d44886c067cc" providerId="LiveId" clId="{C6BCCB6F-3D1A-4410-8055-51E9839771F8}" dt="2023-04-23T12:39:56.137" v="8274"/>
          <ac:spMkLst>
            <pc:docMk/>
            <pc:sldMk cId="800099478" sldId="1192"/>
            <ac:spMk id="109" creationId="{AC5571AC-CEB7-E977-879C-3D493143A95E}"/>
          </ac:spMkLst>
        </pc:spChg>
        <pc:spChg chg="add mod">
          <ac:chgData name="Siegbert Rudolph" userId="2af4d44886c067cc" providerId="LiveId" clId="{C6BCCB6F-3D1A-4410-8055-51E9839771F8}" dt="2023-04-23T12:39:56.137" v="8274"/>
          <ac:spMkLst>
            <pc:docMk/>
            <pc:sldMk cId="800099478" sldId="1192"/>
            <ac:spMk id="110" creationId="{E93355B3-0115-DE6E-8894-D1507F46399B}"/>
          </ac:spMkLst>
        </pc:spChg>
        <pc:spChg chg="add mod">
          <ac:chgData name="Siegbert Rudolph" userId="2af4d44886c067cc" providerId="LiveId" clId="{C6BCCB6F-3D1A-4410-8055-51E9839771F8}" dt="2023-04-23T12:39:56.137" v="8274"/>
          <ac:spMkLst>
            <pc:docMk/>
            <pc:sldMk cId="800099478" sldId="1192"/>
            <ac:spMk id="111" creationId="{80133A0A-11EC-CD6B-33AA-CE11BE3CECA3}"/>
          </ac:spMkLst>
        </pc:spChg>
        <pc:spChg chg="add mod">
          <ac:chgData name="Siegbert Rudolph" userId="2af4d44886c067cc" providerId="LiveId" clId="{C6BCCB6F-3D1A-4410-8055-51E9839771F8}" dt="2023-04-23T12:39:56.137" v="8274"/>
          <ac:spMkLst>
            <pc:docMk/>
            <pc:sldMk cId="800099478" sldId="1192"/>
            <ac:spMk id="112" creationId="{B77D7C27-96E1-CA7C-5FFD-1A1E3C62140F}"/>
          </ac:spMkLst>
        </pc:spChg>
        <pc:spChg chg="add mod">
          <ac:chgData name="Siegbert Rudolph" userId="2af4d44886c067cc" providerId="LiveId" clId="{C6BCCB6F-3D1A-4410-8055-51E9839771F8}" dt="2023-04-23T12:39:56.137" v="8274"/>
          <ac:spMkLst>
            <pc:docMk/>
            <pc:sldMk cId="800099478" sldId="1192"/>
            <ac:spMk id="113" creationId="{56758139-7109-61E3-6F30-B1419CE4C780}"/>
          </ac:spMkLst>
        </pc:spChg>
        <pc:spChg chg="add mod">
          <ac:chgData name="Siegbert Rudolph" userId="2af4d44886c067cc" providerId="LiveId" clId="{C6BCCB6F-3D1A-4410-8055-51E9839771F8}" dt="2023-04-23T12:39:56.137" v="8274"/>
          <ac:spMkLst>
            <pc:docMk/>
            <pc:sldMk cId="800099478" sldId="1192"/>
            <ac:spMk id="114" creationId="{DB05E048-390C-30C8-BA41-1078B5F3C55A}"/>
          </ac:spMkLst>
        </pc:spChg>
        <pc:spChg chg="add mod">
          <ac:chgData name="Siegbert Rudolph" userId="2af4d44886c067cc" providerId="LiveId" clId="{C6BCCB6F-3D1A-4410-8055-51E9839771F8}" dt="2023-04-23T12:39:56.137" v="8274"/>
          <ac:spMkLst>
            <pc:docMk/>
            <pc:sldMk cId="800099478" sldId="1192"/>
            <ac:spMk id="115" creationId="{C7C426EB-4503-4D2E-1990-79FB6EF0352D}"/>
          </ac:spMkLst>
        </pc:spChg>
        <pc:spChg chg="add mod">
          <ac:chgData name="Siegbert Rudolph" userId="2af4d44886c067cc" providerId="LiveId" clId="{C6BCCB6F-3D1A-4410-8055-51E9839771F8}" dt="2023-04-23T12:39:56.137" v="8274"/>
          <ac:spMkLst>
            <pc:docMk/>
            <pc:sldMk cId="800099478" sldId="1192"/>
            <ac:spMk id="116" creationId="{7ECEC612-8422-6732-06A3-92987938E351}"/>
          </ac:spMkLst>
        </pc:spChg>
        <pc:spChg chg="add mod">
          <ac:chgData name="Siegbert Rudolph" userId="2af4d44886c067cc" providerId="LiveId" clId="{C6BCCB6F-3D1A-4410-8055-51E9839771F8}" dt="2023-04-23T12:39:56.137" v="8274"/>
          <ac:spMkLst>
            <pc:docMk/>
            <pc:sldMk cId="800099478" sldId="1192"/>
            <ac:spMk id="117" creationId="{7609B43F-7307-77A0-6935-3EDA9E618494}"/>
          </ac:spMkLst>
        </pc:spChg>
        <pc:spChg chg="add mod">
          <ac:chgData name="Siegbert Rudolph" userId="2af4d44886c067cc" providerId="LiveId" clId="{C6BCCB6F-3D1A-4410-8055-51E9839771F8}" dt="2023-04-23T12:39:56.137" v="8274"/>
          <ac:spMkLst>
            <pc:docMk/>
            <pc:sldMk cId="800099478" sldId="1192"/>
            <ac:spMk id="118" creationId="{07E8AA7F-9832-D9D7-FF5A-0A93E83D5198}"/>
          </ac:spMkLst>
        </pc:spChg>
        <pc:spChg chg="add mod">
          <ac:chgData name="Siegbert Rudolph" userId="2af4d44886c067cc" providerId="LiveId" clId="{C6BCCB6F-3D1A-4410-8055-51E9839771F8}" dt="2023-04-23T12:39:56.137" v="8274"/>
          <ac:spMkLst>
            <pc:docMk/>
            <pc:sldMk cId="800099478" sldId="1192"/>
            <ac:spMk id="119" creationId="{00F1987B-015A-2F7B-7AAA-F935A7D64129}"/>
          </ac:spMkLst>
        </pc:spChg>
        <pc:spChg chg="add mod">
          <ac:chgData name="Siegbert Rudolph" userId="2af4d44886c067cc" providerId="LiveId" clId="{C6BCCB6F-3D1A-4410-8055-51E9839771F8}" dt="2023-04-23T12:39:56.137" v="8274"/>
          <ac:spMkLst>
            <pc:docMk/>
            <pc:sldMk cId="800099478" sldId="1192"/>
            <ac:spMk id="120" creationId="{4C04E577-32D4-0DE2-7789-FEB88DA5F895}"/>
          </ac:spMkLst>
        </pc:spChg>
        <pc:spChg chg="add mod">
          <ac:chgData name="Siegbert Rudolph" userId="2af4d44886c067cc" providerId="LiveId" clId="{C6BCCB6F-3D1A-4410-8055-51E9839771F8}" dt="2023-04-23T12:39:56.137" v="8274"/>
          <ac:spMkLst>
            <pc:docMk/>
            <pc:sldMk cId="800099478" sldId="1192"/>
            <ac:spMk id="121" creationId="{DABB7643-FB70-B2DB-84A5-0D44453587D8}"/>
          </ac:spMkLst>
        </pc:spChg>
        <pc:spChg chg="add mod">
          <ac:chgData name="Siegbert Rudolph" userId="2af4d44886c067cc" providerId="LiveId" clId="{C6BCCB6F-3D1A-4410-8055-51E9839771F8}" dt="2023-04-23T12:39:56.137" v="8274"/>
          <ac:spMkLst>
            <pc:docMk/>
            <pc:sldMk cId="800099478" sldId="1192"/>
            <ac:spMk id="123" creationId="{C75580CA-7CBD-BE86-8A73-90BF5F17E26A}"/>
          </ac:spMkLst>
        </pc:spChg>
        <pc:spChg chg="add mod">
          <ac:chgData name="Siegbert Rudolph" userId="2af4d44886c067cc" providerId="LiveId" clId="{C6BCCB6F-3D1A-4410-8055-51E9839771F8}" dt="2023-04-23T12:39:56.137" v="8274"/>
          <ac:spMkLst>
            <pc:docMk/>
            <pc:sldMk cId="800099478" sldId="1192"/>
            <ac:spMk id="125" creationId="{20C4E371-E3F4-8D9E-5783-7A519D071BDA}"/>
          </ac:spMkLst>
        </pc:spChg>
        <pc:spChg chg="add mod">
          <ac:chgData name="Siegbert Rudolph" userId="2af4d44886c067cc" providerId="LiveId" clId="{C6BCCB6F-3D1A-4410-8055-51E9839771F8}" dt="2023-04-23T12:39:56.137" v="8274"/>
          <ac:spMkLst>
            <pc:docMk/>
            <pc:sldMk cId="800099478" sldId="1192"/>
            <ac:spMk id="128" creationId="{03EC290F-F0D7-437B-ED54-B613BAD290B2}"/>
          </ac:spMkLst>
        </pc:spChg>
        <pc:spChg chg="add mod">
          <ac:chgData name="Siegbert Rudolph" userId="2af4d44886c067cc" providerId="LiveId" clId="{C6BCCB6F-3D1A-4410-8055-51E9839771F8}" dt="2023-04-23T12:39:56.137" v="8274"/>
          <ac:spMkLst>
            <pc:docMk/>
            <pc:sldMk cId="800099478" sldId="1192"/>
            <ac:spMk id="129" creationId="{69D2F768-8A70-52AB-F3F2-C28EFC5A3A02}"/>
          </ac:spMkLst>
        </pc:spChg>
        <pc:spChg chg="add mod">
          <ac:chgData name="Siegbert Rudolph" userId="2af4d44886c067cc" providerId="LiveId" clId="{C6BCCB6F-3D1A-4410-8055-51E9839771F8}" dt="2023-04-23T12:39:56.137" v="8274"/>
          <ac:spMkLst>
            <pc:docMk/>
            <pc:sldMk cId="800099478" sldId="1192"/>
            <ac:spMk id="132" creationId="{0E8D8AAA-D3DC-7A92-943B-3E406ACA2FBC}"/>
          </ac:spMkLst>
        </pc:spChg>
        <pc:spChg chg="add mod">
          <ac:chgData name="Siegbert Rudolph" userId="2af4d44886c067cc" providerId="LiveId" clId="{C6BCCB6F-3D1A-4410-8055-51E9839771F8}" dt="2023-04-23T12:39:56.137" v="8274"/>
          <ac:spMkLst>
            <pc:docMk/>
            <pc:sldMk cId="800099478" sldId="1192"/>
            <ac:spMk id="133" creationId="{EEB4E35B-6595-A051-CD63-9AC7BB4212F5}"/>
          </ac:spMkLst>
        </pc:spChg>
        <pc:spChg chg="add mod">
          <ac:chgData name="Siegbert Rudolph" userId="2af4d44886c067cc" providerId="LiveId" clId="{C6BCCB6F-3D1A-4410-8055-51E9839771F8}" dt="2023-04-23T12:39:56.137" v="8274"/>
          <ac:spMkLst>
            <pc:docMk/>
            <pc:sldMk cId="800099478" sldId="1192"/>
            <ac:spMk id="134" creationId="{358660A5-5D1B-4F3A-6BFF-B4560170FA90}"/>
          </ac:spMkLst>
        </pc:spChg>
        <pc:spChg chg="add mod">
          <ac:chgData name="Siegbert Rudolph" userId="2af4d44886c067cc" providerId="LiveId" clId="{C6BCCB6F-3D1A-4410-8055-51E9839771F8}" dt="2023-04-23T12:46:59.368" v="8459" actId="6549"/>
          <ac:spMkLst>
            <pc:docMk/>
            <pc:sldMk cId="800099478" sldId="1192"/>
            <ac:spMk id="135" creationId="{BC306836-8F7C-6F8F-4DD9-31E0BB36D251}"/>
          </ac:spMkLst>
        </pc:spChg>
        <pc:spChg chg="add mod">
          <ac:chgData name="Siegbert Rudolph" userId="2af4d44886c067cc" providerId="LiveId" clId="{C6BCCB6F-3D1A-4410-8055-51E9839771F8}" dt="2023-04-23T12:46:52.639" v="8437" actId="6549"/>
          <ac:spMkLst>
            <pc:docMk/>
            <pc:sldMk cId="800099478" sldId="1192"/>
            <ac:spMk id="136" creationId="{D80027E1-EAD7-EE61-B0D4-FF5C0BA590F9}"/>
          </ac:spMkLst>
        </pc:spChg>
        <pc:spChg chg="add mod">
          <ac:chgData name="Siegbert Rudolph" userId="2af4d44886c067cc" providerId="LiveId" clId="{C6BCCB6F-3D1A-4410-8055-51E9839771F8}" dt="2023-04-23T12:46:55.972" v="8448" actId="6549"/>
          <ac:spMkLst>
            <pc:docMk/>
            <pc:sldMk cId="800099478" sldId="1192"/>
            <ac:spMk id="137" creationId="{75C6AFA3-626E-2EF5-41AD-2C1C6EB7C662}"/>
          </ac:spMkLst>
        </pc:spChg>
        <pc:spChg chg="add mod">
          <ac:chgData name="Siegbert Rudolph" userId="2af4d44886c067cc" providerId="LiveId" clId="{C6BCCB6F-3D1A-4410-8055-51E9839771F8}" dt="2023-04-23T12:39:56.137" v="8274"/>
          <ac:spMkLst>
            <pc:docMk/>
            <pc:sldMk cId="800099478" sldId="1192"/>
            <ac:spMk id="138" creationId="{8B578EE7-3002-E632-AA6E-BDAC9C0F5715}"/>
          </ac:spMkLst>
        </pc:spChg>
        <pc:spChg chg="add mod">
          <ac:chgData name="Siegbert Rudolph" userId="2af4d44886c067cc" providerId="LiveId" clId="{C6BCCB6F-3D1A-4410-8055-51E9839771F8}" dt="2023-04-23T12:39:56.137" v="8274"/>
          <ac:spMkLst>
            <pc:docMk/>
            <pc:sldMk cId="800099478" sldId="1192"/>
            <ac:spMk id="139" creationId="{5AB6F529-C818-007B-AF05-D7AA97D0EB17}"/>
          </ac:spMkLst>
        </pc:spChg>
        <pc:spChg chg="add mod">
          <ac:chgData name="Siegbert Rudolph" userId="2af4d44886c067cc" providerId="LiveId" clId="{C6BCCB6F-3D1A-4410-8055-51E9839771F8}" dt="2023-04-23T12:39:56.137" v="8274"/>
          <ac:spMkLst>
            <pc:docMk/>
            <pc:sldMk cId="800099478" sldId="1192"/>
            <ac:spMk id="140" creationId="{286CC044-8D3B-B672-DF20-476C7756E204}"/>
          </ac:spMkLst>
        </pc:spChg>
        <pc:spChg chg="add mod">
          <ac:chgData name="Siegbert Rudolph" userId="2af4d44886c067cc" providerId="LiveId" clId="{C6BCCB6F-3D1A-4410-8055-51E9839771F8}" dt="2023-04-23T12:39:56.137" v="8274"/>
          <ac:spMkLst>
            <pc:docMk/>
            <pc:sldMk cId="800099478" sldId="1192"/>
            <ac:spMk id="141" creationId="{9EDB339D-0F9D-6C60-8E4A-348E5BE9240B}"/>
          </ac:spMkLst>
        </pc:spChg>
        <pc:spChg chg="add mod">
          <ac:chgData name="Siegbert Rudolph" userId="2af4d44886c067cc" providerId="LiveId" clId="{C6BCCB6F-3D1A-4410-8055-51E9839771F8}" dt="2023-04-23T12:39:56.137" v="8274"/>
          <ac:spMkLst>
            <pc:docMk/>
            <pc:sldMk cId="800099478" sldId="1192"/>
            <ac:spMk id="142" creationId="{8BB2AF4A-5935-1285-8F94-589B37F91FE3}"/>
          </ac:spMkLst>
        </pc:spChg>
        <pc:spChg chg="add mod">
          <ac:chgData name="Siegbert Rudolph" userId="2af4d44886c067cc" providerId="LiveId" clId="{C6BCCB6F-3D1A-4410-8055-51E9839771F8}" dt="2023-04-23T12:39:56.137" v="8274"/>
          <ac:spMkLst>
            <pc:docMk/>
            <pc:sldMk cId="800099478" sldId="1192"/>
            <ac:spMk id="143" creationId="{F85ACD07-DFC5-EFFD-D93E-F1208089ECCF}"/>
          </ac:spMkLst>
        </pc:spChg>
        <pc:spChg chg="add mod">
          <ac:chgData name="Siegbert Rudolph" userId="2af4d44886c067cc" providerId="LiveId" clId="{C6BCCB6F-3D1A-4410-8055-51E9839771F8}" dt="2023-04-23T12:39:56.137" v="8274"/>
          <ac:spMkLst>
            <pc:docMk/>
            <pc:sldMk cId="800099478" sldId="1192"/>
            <ac:spMk id="144" creationId="{0455C0F9-78EC-4A59-2B72-B0E82ACDB482}"/>
          </ac:spMkLst>
        </pc:spChg>
        <pc:spChg chg="add mod">
          <ac:chgData name="Siegbert Rudolph" userId="2af4d44886c067cc" providerId="LiveId" clId="{C6BCCB6F-3D1A-4410-8055-51E9839771F8}" dt="2023-04-23T12:39:56.137" v="8274"/>
          <ac:spMkLst>
            <pc:docMk/>
            <pc:sldMk cId="800099478" sldId="1192"/>
            <ac:spMk id="145" creationId="{85E4E2ED-25CF-7DB8-295D-BEBCF3C334EE}"/>
          </ac:spMkLst>
        </pc:spChg>
        <pc:spChg chg="add mod">
          <ac:chgData name="Siegbert Rudolph" userId="2af4d44886c067cc" providerId="LiveId" clId="{C6BCCB6F-3D1A-4410-8055-51E9839771F8}" dt="2023-04-23T12:39:56.137" v="8274"/>
          <ac:spMkLst>
            <pc:docMk/>
            <pc:sldMk cId="800099478" sldId="1192"/>
            <ac:spMk id="146" creationId="{98520124-A3BE-8E68-D016-64AC92B6311F}"/>
          </ac:spMkLst>
        </pc:spChg>
        <pc:spChg chg="add mod">
          <ac:chgData name="Siegbert Rudolph" userId="2af4d44886c067cc" providerId="LiveId" clId="{C6BCCB6F-3D1A-4410-8055-51E9839771F8}" dt="2023-04-23T12:39:56.137" v="8274"/>
          <ac:spMkLst>
            <pc:docMk/>
            <pc:sldMk cId="800099478" sldId="1192"/>
            <ac:spMk id="147" creationId="{C416D0A3-FDC2-F4EA-26BB-FE2FBB442432}"/>
          </ac:spMkLst>
        </pc:spChg>
        <pc:spChg chg="add mod">
          <ac:chgData name="Siegbert Rudolph" userId="2af4d44886c067cc" providerId="LiveId" clId="{C6BCCB6F-3D1A-4410-8055-51E9839771F8}" dt="2023-04-23T12:39:56.137" v="8274"/>
          <ac:spMkLst>
            <pc:docMk/>
            <pc:sldMk cId="800099478" sldId="1192"/>
            <ac:spMk id="148" creationId="{B657E737-154C-3C59-69D6-CFE123676008}"/>
          </ac:spMkLst>
        </pc:spChg>
        <pc:spChg chg="add mod">
          <ac:chgData name="Siegbert Rudolph" userId="2af4d44886c067cc" providerId="LiveId" clId="{C6BCCB6F-3D1A-4410-8055-51E9839771F8}" dt="2023-04-23T12:39:56.137" v="8274"/>
          <ac:spMkLst>
            <pc:docMk/>
            <pc:sldMk cId="800099478" sldId="1192"/>
            <ac:spMk id="149" creationId="{A6F0FD5C-DEA9-D1B2-57E6-7D7440AC85AC}"/>
          </ac:spMkLst>
        </pc:spChg>
        <pc:spChg chg="add mod">
          <ac:chgData name="Siegbert Rudolph" userId="2af4d44886c067cc" providerId="LiveId" clId="{C6BCCB6F-3D1A-4410-8055-51E9839771F8}" dt="2023-04-23T12:39:56.137" v="8274"/>
          <ac:spMkLst>
            <pc:docMk/>
            <pc:sldMk cId="800099478" sldId="1192"/>
            <ac:spMk id="150" creationId="{6391928F-890A-0985-DD60-9682A1190287}"/>
          </ac:spMkLst>
        </pc:spChg>
        <pc:spChg chg="add mod">
          <ac:chgData name="Siegbert Rudolph" userId="2af4d44886c067cc" providerId="LiveId" clId="{C6BCCB6F-3D1A-4410-8055-51E9839771F8}" dt="2023-04-23T12:39:56.137" v="8274"/>
          <ac:spMkLst>
            <pc:docMk/>
            <pc:sldMk cId="800099478" sldId="1192"/>
            <ac:spMk id="151" creationId="{C3A4FFEF-99D8-FCB6-9987-51BE85D0A72A}"/>
          </ac:spMkLst>
        </pc:spChg>
        <pc:spChg chg="add mod">
          <ac:chgData name="Siegbert Rudolph" userId="2af4d44886c067cc" providerId="LiveId" clId="{C6BCCB6F-3D1A-4410-8055-51E9839771F8}" dt="2023-04-23T12:39:56.137" v="8274"/>
          <ac:spMkLst>
            <pc:docMk/>
            <pc:sldMk cId="800099478" sldId="1192"/>
            <ac:spMk id="152" creationId="{86F0D5A8-DEB4-845D-1AE3-C52C6D3278CB}"/>
          </ac:spMkLst>
        </pc:spChg>
        <pc:spChg chg="add mod">
          <ac:chgData name="Siegbert Rudolph" userId="2af4d44886c067cc" providerId="LiveId" clId="{C6BCCB6F-3D1A-4410-8055-51E9839771F8}" dt="2023-04-23T12:39:56.137" v="8274"/>
          <ac:spMkLst>
            <pc:docMk/>
            <pc:sldMk cId="800099478" sldId="1192"/>
            <ac:spMk id="153" creationId="{766241C2-6E69-3FE6-9090-204CA646A143}"/>
          </ac:spMkLst>
        </pc:spChg>
        <pc:spChg chg="add del mod">
          <ac:chgData name="Siegbert Rudolph" userId="2af4d44886c067cc" providerId="LiveId" clId="{C6BCCB6F-3D1A-4410-8055-51E9839771F8}" dt="2023-04-24T06:04:43.494" v="8809" actId="478"/>
          <ac:spMkLst>
            <pc:docMk/>
            <pc:sldMk cId="800099478" sldId="1192"/>
            <ac:spMk id="154" creationId="{C021B5AF-A2C4-0FB7-9396-A5191AAFAEEF}"/>
          </ac:spMkLst>
        </pc:spChg>
        <pc:spChg chg="add mod">
          <ac:chgData name="Siegbert Rudolph" userId="2af4d44886c067cc" providerId="LiveId" clId="{C6BCCB6F-3D1A-4410-8055-51E9839771F8}" dt="2023-04-24T06:05:09.649" v="8810"/>
          <ac:spMkLst>
            <pc:docMk/>
            <pc:sldMk cId="800099478" sldId="1192"/>
            <ac:spMk id="155" creationId="{8C5997E3-BB30-D799-1713-96BD3D2B0966}"/>
          </ac:spMkLst>
        </pc:spChg>
        <pc:spChg chg="add del mod">
          <ac:chgData name="Siegbert Rudolph" userId="2af4d44886c067cc" providerId="LiveId" clId="{C6BCCB6F-3D1A-4410-8055-51E9839771F8}" dt="2023-04-24T06:05:51.033" v="8813" actId="478"/>
          <ac:spMkLst>
            <pc:docMk/>
            <pc:sldMk cId="800099478" sldId="1192"/>
            <ac:spMk id="156" creationId="{9A1CA978-7511-6F9C-278A-B68A26D44B78}"/>
          </ac:spMkLst>
        </pc:spChg>
        <pc:spChg chg="add del mod">
          <ac:chgData name="Siegbert Rudolph" userId="2af4d44886c067cc" providerId="LiveId" clId="{C6BCCB6F-3D1A-4410-8055-51E9839771F8}" dt="2023-04-24T06:05:36.183" v="8811" actId="478"/>
          <ac:spMkLst>
            <pc:docMk/>
            <pc:sldMk cId="800099478" sldId="1192"/>
            <ac:spMk id="157" creationId="{52F93DD0-5D17-8308-ACA7-4E50825E995B}"/>
          </ac:spMkLst>
        </pc:spChg>
        <pc:spChg chg="add del mod">
          <ac:chgData name="Siegbert Rudolph" userId="2af4d44886c067cc" providerId="LiveId" clId="{C6BCCB6F-3D1A-4410-8055-51E9839771F8}" dt="2023-04-24T06:06:39.420" v="8817" actId="478"/>
          <ac:spMkLst>
            <pc:docMk/>
            <pc:sldMk cId="800099478" sldId="1192"/>
            <ac:spMk id="158" creationId="{8A966B5E-BBB6-BDD8-E25C-C25B39CC39AB}"/>
          </ac:spMkLst>
        </pc:spChg>
        <pc:spChg chg="add mod">
          <ac:chgData name="Siegbert Rudolph" userId="2af4d44886c067cc" providerId="LiveId" clId="{C6BCCB6F-3D1A-4410-8055-51E9839771F8}" dt="2023-04-24T06:05:09.649" v="8810"/>
          <ac:spMkLst>
            <pc:docMk/>
            <pc:sldMk cId="800099478" sldId="1192"/>
            <ac:spMk id="159" creationId="{533714F5-59B5-9A0F-F611-AB4DD68A3E05}"/>
          </ac:spMkLst>
        </pc:spChg>
        <pc:spChg chg="add mod">
          <ac:chgData name="Siegbert Rudolph" userId="2af4d44886c067cc" providerId="LiveId" clId="{C6BCCB6F-3D1A-4410-8055-51E9839771F8}" dt="2023-04-24T06:05:09.649" v="8810"/>
          <ac:spMkLst>
            <pc:docMk/>
            <pc:sldMk cId="800099478" sldId="1192"/>
            <ac:spMk id="161" creationId="{982966DF-2147-CEF5-619C-BFC9C69C91A7}"/>
          </ac:spMkLst>
        </pc:spChg>
        <pc:spChg chg="add mod">
          <ac:chgData name="Siegbert Rudolph" userId="2af4d44886c067cc" providerId="LiveId" clId="{C6BCCB6F-3D1A-4410-8055-51E9839771F8}" dt="2023-04-24T06:07:57.861" v="8824" actId="113"/>
          <ac:spMkLst>
            <pc:docMk/>
            <pc:sldMk cId="800099478" sldId="1192"/>
            <ac:spMk id="162" creationId="{EBDB2866-0529-2E5B-317C-DE6AFA6B689D}"/>
          </ac:spMkLst>
        </pc:spChg>
        <pc:spChg chg="add mod">
          <ac:chgData name="Siegbert Rudolph" userId="2af4d44886c067cc" providerId="LiveId" clId="{C6BCCB6F-3D1A-4410-8055-51E9839771F8}" dt="2023-04-24T06:05:09.649" v="8810"/>
          <ac:spMkLst>
            <pc:docMk/>
            <pc:sldMk cId="800099478" sldId="1192"/>
            <ac:spMk id="164" creationId="{C91DD6B7-647F-425A-9DF8-9130E7C5785D}"/>
          </ac:spMkLst>
        </pc:spChg>
        <pc:spChg chg="add mod">
          <ac:chgData name="Siegbert Rudolph" userId="2af4d44886c067cc" providerId="LiveId" clId="{C6BCCB6F-3D1A-4410-8055-51E9839771F8}" dt="2023-04-24T06:05:09.649" v="8810"/>
          <ac:spMkLst>
            <pc:docMk/>
            <pc:sldMk cId="800099478" sldId="1192"/>
            <ac:spMk id="165" creationId="{3584C3A0-6A67-FE67-AD8F-D295435F6E1C}"/>
          </ac:spMkLst>
        </pc:spChg>
        <pc:spChg chg="add mod">
          <ac:chgData name="Siegbert Rudolph" userId="2af4d44886c067cc" providerId="LiveId" clId="{C6BCCB6F-3D1A-4410-8055-51E9839771F8}" dt="2023-04-24T06:08:05.064" v="8825" actId="113"/>
          <ac:spMkLst>
            <pc:docMk/>
            <pc:sldMk cId="800099478" sldId="1192"/>
            <ac:spMk id="166" creationId="{147CB8B5-B0AA-5004-E7F0-0E59A5997DFB}"/>
          </ac:spMkLst>
        </pc:spChg>
        <pc:spChg chg="add mod">
          <ac:chgData name="Siegbert Rudolph" userId="2af4d44886c067cc" providerId="LiveId" clId="{C6BCCB6F-3D1A-4410-8055-51E9839771F8}" dt="2023-04-24T06:05:09.649" v="8810"/>
          <ac:spMkLst>
            <pc:docMk/>
            <pc:sldMk cId="800099478" sldId="1192"/>
            <ac:spMk id="167" creationId="{53F91F72-4FB6-2C1A-4AE6-CEE82FB83D19}"/>
          </ac:spMkLst>
        </pc:spChg>
        <pc:spChg chg="add del mod">
          <ac:chgData name="Siegbert Rudolph" userId="2af4d44886c067cc" providerId="LiveId" clId="{C6BCCB6F-3D1A-4410-8055-51E9839771F8}" dt="2023-04-24T06:06:39.420" v="8817" actId="478"/>
          <ac:spMkLst>
            <pc:docMk/>
            <pc:sldMk cId="800099478" sldId="1192"/>
            <ac:spMk id="168" creationId="{7A88F5CC-FA8E-ECF7-7ECC-1CDB1A39B13E}"/>
          </ac:spMkLst>
        </pc:spChg>
        <pc:spChg chg="add mod">
          <ac:chgData name="Siegbert Rudolph" userId="2af4d44886c067cc" providerId="LiveId" clId="{C6BCCB6F-3D1A-4410-8055-51E9839771F8}" dt="2023-04-24T06:05:09.649" v="8810"/>
          <ac:spMkLst>
            <pc:docMk/>
            <pc:sldMk cId="800099478" sldId="1192"/>
            <ac:spMk id="169" creationId="{7E61FD11-366C-65BE-851B-A61E157E1E5F}"/>
          </ac:spMkLst>
        </pc:spChg>
        <pc:spChg chg="add del mod">
          <ac:chgData name="Siegbert Rudolph" userId="2af4d44886c067cc" providerId="LiveId" clId="{C6BCCB6F-3D1A-4410-8055-51E9839771F8}" dt="2023-04-24T06:05:43.462" v="8812" actId="478"/>
          <ac:spMkLst>
            <pc:docMk/>
            <pc:sldMk cId="800099478" sldId="1192"/>
            <ac:spMk id="170" creationId="{9A4B2819-C907-5468-2CA7-8A672B962B94}"/>
          </ac:spMkLst>
        </pc:spChg>
        <pc:spChg chg="add mod">
          <ac:chgData name="Siegbert Rudolph" userId="2af4d44886c067cc" providerId="LiveId" clId="{C6BCCB6F-3D1A-4410-8055-51E9839771F8}" dt="2023-04-24T06:05:09.649" v="8810"/>
          <ac:spMkLst>
            <pc:docMk/>
            <pc:sldMk cId="800099478" sldId="1192"/>
            <ac:spMk id="171" creationId="{60761F46-A96B-EBCA-65D7-47D4546EF167}"/>
          </ac:spMkLst>
        </pc:spChg>
        <pc:spChg chg="add mod">
          <ac:chgData name="Siegbert Rudolph" userId="2af4d44886c067cc" providerId="LiveId" clId="{C6BCCB6F-3D1A-4410-8055-51E9839771F8}" dt="2023-04-24T06:05:09.649" v="8810"/>
          <ac:spMkLst>
            <pc:docMk/>
            <pc:sldMk cId="800099478" sldId="1192"/>
            <ac:spMk id="172" creationId="{3F9793F3-1439-9D2E-716F-18673DD2BD72}"/>
          </ac:spMkLst>
        </pc:spChg>
        <pc:spChg chg="add del mod">
          <ac:chgData name="Siegbert Rudolph" userId="2af4d44886c067cc" providerId="LiveId" clId="{C6BCCB6F-3D1A-4410-8055-51E9839771F8}" dt="2023-04-24T06:06:39.420" v="8817" actId="478"/>
          <ac:spMkLst>
            <pc:docMk/>
            <pc:sldMk cId="800099478" sldId="1192"/>
            <ac:spMk id="173" creationId="{C837C0BB-21E6-D9B6-D5A0-2E08331077DC}"/>
          </ac:spMkLst>
        </pc:spChg>
        <pc:spChg chg="add mod">
          <ac:chgData name="Siegbert Rudolph" userId="2af4d44886c067cc" providerId="LiveId" clId="{C6BCCB6F-3D1A-4410-8055-51E9839771F8}" dt="2023-04-24T06:05:09.649" v="8810"/>
          <ac:spMkLst>
            <pc:docMk/>
            <pc:sldMk cId="800099478" sldId="1192"/>
            <ac:spMk id="174" creationId="{3004EC9C-F0B7-F423-F93D-3775DB3C1F2E}"/>
          </ac:spMkLst>
        </pc:spChg>
        <pc:spChg chg="add mod">
          <ac:chgData name="Siegbert Rudolph" userId="2af4d44886c067cc" providerId="LiveId" clId="{C6BCCB6F-3D1A-4410-8055-51E9839771F8}" dt="2023-04-24T06:05:09.649" v="8810"/>
          <ac:spMkLst>
            <pc:docMk/>
            <pc:sldMk cId="800099478" sldId="1192"/>
            <ac:spMk id="175" creationId="{1FA9CD4A-8B5C-57F4-3CB1-4C5D0246E923}"/>
          </ac:spMkLst>
        </pc:spChg>
        <pc:spChg chg="add mod">
          <ac:chgData name="Siegbert Rudolph" userId="2af4d44886c067cc" providerId="LiveId" clId="{C6BCCB6F-3D1A-4410-8055-51E9839771F8}" dt="2023-04-24T06:05:09.649" v="8810"/>
          <ac:spMkLst>
            <pc:docMk/>
            <pc:sldMk cId="800099478" sldId="1192"/>
            <ac:spMk id="176" creationId="{3C5B9601-E310-1B23-5D1B-4F8AAB06D9A4}"/>
          </ac:spMkLst>
        </pc:spChg>
        <pc:spChg chg="add mod">
          <ac:chgData name="Siegbert Rudolph" userId="2af4d44886c067cc" providerId="LiveId" clId="{C6BCCB6F-3D1A-4410-8055-51E9839771F8}" dt="2023-04-24T06:07:57.861" v="8824" actId="113"/>
          <ac:spMkLst>
            <pc:docMk/>
            <pc:sldMk cId="800099478" sldId="1192"/>
            <ac:spMk id="177" creationId="{F5AB1E0C-0831-A37F-F861-106B939E99C2}"/>
          </ac:spMkLst>
        </pc:spChg>
        <pc:spChg chg="add mod">
          <ac:chgData name="Siegbert Rudolph" userId="2af4d44886c067cc" providerId="LiveId" clId="{C6BCCB6F-3D1A-4410-8055-51E9839771F8}" dt="2023-04-24T06:08:05.064" v="8825" actId="113"/>
          <ac:spMkLst>
            <pc:docMk/>
            <pc:sldMk cId="800099478" sldId="1192"/>
            <ac:spMk id="178" creationId="{97279BF4-3C88-55E0-9682-033433BB5A92}"/>
          </ac:spMkLst>
        </pc:spChg>
        <pc:spChg chg="add mod">
          <ac:chgData name="Siegbert Rudolph" userId="2af4d44886c067cc" providerId="LiveId" clId="{C6BCCB6F-3D1A-4410-8055-51E9839771F8}" dt="2023-04-24T06:05:09.649" v="8810"/>
          <ac:spMkLst>
            <pc:docMk/>
            <pc:sldMk cId="800099478" sldId="1192"/>
            <ac:spMk id="179" creationId="{E3AD388D-427A-3433-DD08-EF447323E373}"/>
          </ac:spMkLst>
        </pc:spChg>
        <pc:spChg chg="add mod">
          <ac:chgData name="Siegbert Rudolph" userId="2af4d44886c067cc" providerId="LiveId" clId="{C6BCCB6F-3D1A-4410-8055-51E9839771F8}" dt="2023-04-24T06:05:09.649" v="8810"/>
          <ac:spMkLst>
            <pc:docMk/>
            <pc:sldMk cId="800099478" sldId="1192"/>
            <ac:spMk id="180" creationId="{CCFC6333-170A-33BD-B39F-A5218ACD220F}"/>
          </ac:spMkLst>
        </pc:spChg>
        <pc:spChg chg="add del mod">
          <ac:chgData name="Siegbert Rudolph" userId="2af4d44886c067cc" providerId="LiveId" clId="{C6BCCB6F-3D1A-4410-8055-51E9839771F8}" dt="2023-04-24T06:06:14.128" v="8814" actId="478"/>
          <ac:spMkLst>
            <pc:docMk/>
            <pc:sldMk cId="800099478" sldId="1192"/>
            <ac:spMk id="181" creationId="{927177DE-3600-770C-715E-4CF46BBCE51B}"/>
          </ac:spMkLst>
        </pc:spChg>
        <pc:spChg chg="add del mod">
          <ac:chgData name="Siegbert Rudolph" userId="2af4d44886c067cc" providerId="LiveId" clId="{C6BCCB6F-3D1A-4410-8055-51E9839771F8}" dt="2023-04-24T06:06:14.128" v="8814" actId="478"/>
          <ac:spMkLst>
            <pc:docMk/>
            <pc:sldMk cId="800099478" sldId="1192"/>
            <ac:spMk id="182" creationId="{78D5BF99-32CF-564B-98B4-FEF5FBCE10A1}"/>
          </ac:spMkLst>
        </pc:spChg>
        <pc:spChg chg="add del mod">
          <ac:chgData name="Siegbert Rudolph" userId="2af4d44886c067cc" providerId="LiveId" clId="{C6BCCB6F-3D1A-4410-8055-51E9839771F8}" dt="2023-04-24T06:06:18.248" v="8815" actId="478"/>
          <ac:spMkLst>
            <pc:docMk/>
            <pc:sldMk cId="800099478" sldId="1192"/>
            <ac:spMk id="183" creationId="{F7157854-3F65-F03D-21F2-8EB668EAA094}"/>
          </ac:spMkLst>
        </pc:spChg>
        <pc:spChg chg="add mod">
          <ac:chgData name="Siegbert Rudolph" userId="2af4d44886c067cc" providerId="LiveId" clId="{C6BCCB6F-3D1A-4410-8055-51E9839771F8}" dt="2023-04-24T06:05:09.649" v="8810"/>
          <ac:spMkLst>
            <pc:docMk/>
            <pc:sldMk cId="800099478" sldId="1192"/>
            <ac:spMk id="185" creationId="{9B6DF0BC-4385-9650-9C62-7AA17587D1F8}"/>
          </ac:spMkLst>
        </pc:spChg>
        <pc:spChg chg="add mod">
          <ac:chgData name="Siegbert Rudolph" userId="2af4d44886c067cc" providerId="LiveId" clId="{C6BCCB6F-3D1A-4410-8055-51E9839771F8}" dt="2023-04-24T06:05:09.649" v="8810"/>
          <ac:spMkLst>
            <pc:docMk/>
            <pc:sldMk cId="800099478" sldId="1192"/>
            <ac:spMk id="186" creationId="{437A4C19-E0A2-44FC-FD2C-1B81C10BC398}"/>
          </ac:spMkLst>
        </pc:spChg>
        <pc:spChg chg="add del mod">
          <ac:chgData name="Siegbert Rudolph" userId="2af4d44886c067cc" providerId="LiveId" clId="{C6BCCB6F-3D1A-4410-8055-51E9839771F8}" dt="2023-04-24T06:06:21.831" v="8816" actId="478"/>
          <ac:spMkLst>
            <pc:docMk/>
            <pc:sldMk cId="800099478" sldId="1192"/>
            <ac:spMk id="188" creationId="{B6EFFD5F-D8B2-5279-492C-0D3CFCF223CF}"/>
          </ac:spMkLst>
        </pc:spChg>
        <pc:spChg chg="add mod">
          <ac:chgData name="Siegbert Rudolph" userId="2af4d44886c067cc" providerId="LiveId" clId="{C6BCCB6F-3D1A-4410-8055-51E9839771F8}" dt="2023-04-24T06:05:09.649" v="8810"/>
          <ac:spMkLst>
            <pc:docMk/>
            <pc:sldMk cId="800099478" sldId="1192"/>
            <ac:spMk id="189" creationId="{1561E7EC-717D-AE1F-8611-442E4F5C1073}"/>
          </ac:spMkLst>
        </pc:spChg>
        <pc:spChg chg="add mod">
          <ac:chgData name="Siegbert Rudolph" userId="2af4d44886c067cc" providerId="LiveId" clId="{C6BCCB6F-3D1A-4410-8055-51E9839771F8}" dt="2023-04-24T06:05:09.649" v="8810"/>
          <ac:spMkLst>
            <pc:docMk/>
            <pc:sldMk cId="800099478" sldId="1192"/>
            <ac:spMk id="191" creationId="{FD798E9D-678A-36C5-CFF2-F53F5935A1CB}"/>
          </ac:spMkLst>
        </pc:spChg>
        <pc:spChg chg="add mod">
          <ac:chgData name="Siegbert Rudolph" userId="2af4d44886c067cc" providerId="LiveId" clId="{C6BCCB6F-3D1A-4410-8055-51E9839771F8}" dt="2023-04-24T06:08:28.773" v="8826" actId="404"/>
          <ac:spMkLst>
            <pc:docMk/>
            <pc:sldMk cId="800099478" sldId="1192"/>
            <ac:spMk id="194" creationId="{B8EF6751-5B19-2AED-595A-F8F4901A6D72}"/>
          </ac:spMkLst>
        </pc:spChg>
        <pc:spChg chg="add mod">
          <ac:chgData name="Siegbert Rudolph" userId="2af4d44886c067cc" providerId="LiveId" clId="{C6BCCB6F-3D1A-4410-8055-51E9839771F8}" dt="2023-04-24T06:05:09.649" v="8810"/>
          <ac:spMkLst>
            <pc:docMk/>
            <pc:sldMk cId="800099478" sldId="1192"/>
            <ac:spMk id="196" creationId="{E000D38A-E076-A5D0-D0EA-176AB42E781B}"/>
          </ac:spMkLst>
        </pc:spChg>
        <pc:picChg chg="add del mod">
          <ac:chgData name="Siegbert Rudolph" userId="2af4d44886c067cc" providerId="LiveId" clId="{C6BCCB6F-3D1A-4410-8055-51E9839771F8}" dt="2023-04-24T06:04:36.886" v="8807" actId="478"/>
          <ac:picMkLst>
            <pc:docMk/>
            <pc:sldMk cId="800099478" sldId="1192"/>
            <ac:picMk id="6" creationId="{98FAFA53-BACF-C9E6-7895-6736C9B74C75}"/>
          </ac:picMkLst>
        </pc:picChg>
        <pc:picChg chg="add mod">
          <ac:chgData name="Siegbert Rudolph" userId="2af4d44886c067cc" providerId="LiveId" clId="{C6BCCB6F-3D1A-4410-8055-51E9839771F8}" dt="2023-04-23T12:39:56.137" v="8274"/>
          <ac:picMkLst>
            <pc:docMk/>
            <pc:sldMk cId="800099478" sldId="1192"/>
            <ac:picMk id="8" creationId="{2E4D34DC-C6A4-A7A2-CA24-14DC4AFD16BC}"/>
          </ac:picMkLst>
        </pc:picChg>
        <pc:picChg chg="add mod">
          <ac:chgData name="Siegbert Rudolph" userId="2af4d44886c067cc" providerId="LiveId" clId="{C6BCCB6F-3D1A-4410-8055-51E9839771F8}" dt="2023-04-23T12:39:56.137" v="8274"/>
          <ac:picMkLst>
            <pc:docMk/>
            <pc:sldMk cId="800099478" sldId="1192"/>
            <ac:picMk id="11" creationId="{719DEBD2-08CB-F348-E7D9-06B914CE9F2B}"/>
          </ac:picMkLst>
        </pc:picChg>
        <pc:picChg chg="add mod">
          <ac:chgData name="Siegbert Rudolph" userId="2af4d44886c067cc" providerId="LiveId" clId="{C6BCCB6F-3D1A-4410-8055-51E9839771F8}" dt="2023-04-23T12:39:56.137" v="8274"/>
          <ac:picMkLst>
            <pc:docMk/>
            <pc:sldMk cId="800099478" sldId="1192"/>
            <ac:picMk id="14" creationId="{C73CFFA9-1740-0AA4-2DA6-D74E17FCA964}"/>
          </ac:picMkLst>
        </pc:picChg>
        <pc:picChg chg="add mod">
          <ac:chgData name="Siegbert Rudolph" userId="2af4d44886c067cc" providerId="LiveId" clId="{C6BCCB6F-3D1A-4410-8055-51E9839771F8}" dt="2023-04-23T12:39:56.137" v="8274"/>
          <ac:picMkLst>
            <pc:docMk/>
            <pc:sldMk cId="800099478" sldId="1192"/>
            <ac:picMk id="18" creationId="{871EF4CD-FBC7-F2B3-6CEE-411C23F04B11}"/>
          </ac:picMkLst>
        </pc:picChg>
        <pc:picChg chg="add mod">
          <ac:chgData name="Siegbert Rudolph" userId="2af4d44886c067cc" providerId="LiveId" clId="{C6BCCB6F-3D1A-4410-8055-51E9839771F8}" dt="2023-04-23T12:39:56.137" v="8274"/>
          <ac:picMkLst>
            <pc:docMk/>
            <pc:sldMk cId="800099478" sldId="1192"/>
            <ac:picMk id="22" creationId="{864A4191-8071-52F9-342B-B6537C3DC10D}"/>
          </ac:picMkLst>
        </pc:picChg>
        <pc:picChg chg="add del mod">
          <ac:chgData name="Siegbert Rudolph" userId="2af4d44886c067cc" providerId="LiveId" clId="{C6BCCB6F-3D1A-4410-8055-51E9839771F8}" dt="2023-04-24T06:04:36.886" v="8807" actId="478"/>
          <ac:picMkLst>
            <pc:docMk/>
            <pc:sldMk cId="800099478" sldId="1192"/>
            <ac:picMk id="30" creationId="{61974FCA-D98F-3782-2FD8-91C4C3F14B7E}"/>
          </ac:picMkLst>
        </pc:picChg>
        <pc:picChg chg="add del mod">
          <ac:chgData name="Siegbert Rudolph" userId="2af4d44886c067cc" providerId="LiveId" clId="{C6BCCB6F-3D1A-4410-8055-51E9839771F8}" dt="2023-04-24T06:04:36.886" v="8807" actId="478"/>
          <ac:picMkLst>
            <pc:docMk/>
            <pc:sldMk cId="800099478" sldId="1192"/>
            <ac:picMk id="34" creationId="{5E895308-7119-CFFF-2979-785D735D970B}"/>
          </ac:picMkLst>
        </pc:picChg>
        <pc:picChg chg="add mod">
          <ac:chgData name="Siegbert Rudolph" userId="2af4d44886c067cc" providerId="LiveId" clId="{C6BCCB6F-3D1A-4410-8055-51E9839771F8}" dt="2023-04-24T06:05:09.649" v="8810"/>
          <ac:picMkLst>
            <pc:docMk/>
            <pc:sldMk cId="800099478" sldId="1192"/>
            <ac:picMk id="163" creationId="{1266D473-6BC8-FF3A-4B31-CD770B3E284F}"/>
          </ac:picMkLst>
        </pc:picChg>
        <pc:picChg chg="add mod">
          <ac:chgData name="Siegbert Rudolph" userId="2af4d44886c067cc" providerId="LiveId" clId="{C6BCCB6F-3D1A-4410-8055-51E9839771F8}" dt="2023-04-24T06:05:09.649" v="8810"/>
          <ac:picMkLst>
            <pc:docMk/>
            <pc:sldMk cId="800099478" sldId="1192"/>
            <ac:picMk id="192" creationId="{D18F0570-39E2-66C0-C643-C8AEEE9CB51C}"/>
          </ac:picMkLst>
        </pc:picChg>
        <pc:picChg chg="add mod">
          <ac:chgData name="Siegbert Rudolph" userId="2af4d44886c067cc" providerId="LiveId" clId="{C6BCCB6F-3D1A-4410-8055-51E9839771F8}" dt="2023-04-24T06:05:09.649" v="8810"/>
          <ac:picMkLst>
            <pc:docMk/>
            <pc:sldMk cId="800099478" sldId="1192"/>
            <ac:picMk id="193" creationId="{DA81FA07-B41C-8B52-3847-D3FD734BA252}"/>
          </ac:picMkLst>
        </pc:picChg>
        <pc:picChg chg="del">
          <ac:chgData name="Siegbert Rudolph" userId="2af4d44886c067cc" providerId="LiveId" clId="{C6BCCB6F-3D1A-4410-8055-51E9839771F8}" dt="2023-04-23T12:39:52.592" v="8273" actId="478"/>
          <ac:picMkLst>
            <pc:docMk/>
            <pc:sldMk cId="800099478" sldId="1192"/>
            <ac:picMk id="224" creationId="{23B586EA-FCDD-A55B-BC5D-9784B33B2265}"/>
          </ac:picMkLst>
        </pc:picChg>
      </pc:sldChg>
      <pc:sldChg chg="delSp add del mod">
        <pc:chgData name="Siegbert Rudolph" userId="2af4d44886c067cc" providerId="LiveId" clId="{C6BCCB6F-3D1A-4410-8055-51E9839771F8}" dt="2023-04-24T06:37:28.726" v="9065" actId="47"/>
        <pc:sldMkLst>
          <pc:docMk/>
          <pc:sldMk cId="2940080788" sldId="1193"/>
        </pc:sldMkLst>
        <pc:picChg chg="del">
          <ac:chgData name="Siegbert Rudolph" userId="2af4d44886c067cc" providerId="LiveId" clId="{C6BCCB6F-3D1A-4410-8055-51E9839771F8}" dt="2023-04-23T11:16:41.331" v="8220" actId="478"/>
          <ac:picMkLst>
            <pc:docMk/>
            <pc:sldMk cId="2940080788" sldId="1193"/>
            <ac:picMk id="196" creationId="{3C403420-1097-47DD-DBCC-ECD3A9D5D344}"/>
          </ac:picMkLst>
        </pc:picChg>
      </pc:sldChg>
      <pc:sldChg chg="addSp modSp add del mod ord">
        <pc:chgData name="Siegbert Rudolph" userId="2af4d44886c067cc" providerId="LiveId" clId="{C6BCCB6F-3D1A-4410-8055-51E9839771F8}" dt="2023-04-24T06:37:27.033" v="9064" actId="47"/>
        <pc:sldMkLst>
          <pc:docMk/>
          <pc:sldMk cId="583800685" sldId="1194"/>
        </pc:sldMkLst>
        <pc:spChg chg="add mod ord">
          <ac:chgData name="Siegbert Rudolph" userId="2af4d44886c067cc" providerId="LiveId" clId="{C6BCCB6F-3D1A-4410-8055-51E9839771F8}" dt="2023-04-23T13:14:02.607" v="8583" actId="167"/>
          <ac:spMkLst>
            <pc:docMk/>
            <pc:sldMk cId="583800685" sldId="1194"/>
            <ac:spMk id="22" creationId="{78170B39-4ACD-52B4-DCC2-BEA4F0842C8F}"/>
          </ac:spMkLst>
        </pc:spChg>
      </pc:sldChg>
      <pc:sldChg chg="modSp add del">
        <pc:chgData name="Siegbert Rudolph" userId="2af4d44886c067cc" providerId="LiveId" clId="{C6BCCB6F-3D1A-4410-8055-51E9839771F8}" dt="2023-04-23T12:42:56.865" v="8288" actId="47"/>
        <pc:sldMkLst>
          <pc:docMk/>
          <pc:sldMk cId="3809453127" sldId="1194"/>
        </pc:sldMkLst>
        <pc:spChg chg="mod">
          <ac:chgData name="Siegbert Rudolph" userId="2af4d44886c067cc" providerId="LiveId" clId="{C6BCCB6F-3D1A-4410-8055-51E9839771F8}" dt="2023-04-23T12:36:13.612" v="8252" actId="113"/>
          <ac:spMkLst>
            <pc:docMk/>
            <pc:sldMk cId="3809453127" sldId="1194"/>
            <ac:spMk id="139" creationId="{D578832E-BCDC-EB58-85A2-C12D94B0919B}"/>
          </ac:spMkLst>
        </pc:spChg>
        <pc:spChg chg="mod">
          <ac:chgData name="Siegbert Rudolph" userId="2af4d44886c067cc" providerId="LiveId" clId="{C6BCCB6F-3D1A-4410-8055-51E9839771F8}" dt="2023-04-23T12:36:13.612" v="8252" actId="113"/>
          <ac:spMkLst>
            <pc:docMk/>
            <pc:sldMk cId="3809453127" sldId="1194"/>
            <ac:spMk id="141" creationId="{E83CE5CB-D4C4-2215-A2FD-9E7277E2C781}"/>
          </ac:spMkLst>
        </pc:spChg>
        <pc:spChg chg="mod">
          <ac:chgData name="Siegbert Rudolph" userId="2af4d44886c067cc" providerId="LiveId" clId="{C6BCCB6F-3D1A-4410-8055-51E9839771F8}" dt="2023-04-23T12:36:13.612" v="8252" actId="113"/>
          <ac:spMkLst>
            <pc:docMk/>
            <pc:sldMk cId="3809453127" sldId="1194"/>
            <ac:spMk id="200" creationId="{FB8A93F6-891F-BE3B-A49F-F73EFABCF039}"/>
          </ac:spMkLst>
        </pc:spChg>
        <pc:spChg chg="mod">
          <ac:chgData name="Siegbert Rudolph" userId="2af4d44886c067cc" providerId="LiveId" clId="{C6BCCB6F-3D1A-4410-8055-51E9839771F8}" dt="2023-04-23T12:36:13.612" v="8252" actId="113"/>
          <ac:spMkLst>
            <pc:docMk/>
            <pc:sldMk cId="3809453127" sldId="1194"/>
            <ac:spMk id="201" creationId="{081D18D6-77EA-2D13-56E5-8FF20210104E}"/>
          </ac:spMkLst>
        </pc:spChg>
        <pc:spChg chg="mod">
          <ac:chgData name="Siegbert Rudolph" userId="2af4d44886c067cc" providerId="LiveId" clId="{C6BCCB6F-3D1A-4410-8055-51E9839771F8}" dt="2023-04-23T12:36:13.612" v="8252" actId="113"/>
          <ac:spMkLst>
            <pc:docMk/>
            <pc:sldMk cId="3809453127" sldId="1194"/>
            <ac:spMk id="202" creationId="{B1197DCC-8F4C-5912-4263-76ED0E00D7DA}"/>
          </ac:spMkLst>
        </pc:spChg>
        <pc:spChg chg="mod">
          <ac:chgData name="Siegbert Rudolph" userId="2af4d44886c067cc" providerId="LiveId" clId="{C6BCCB6F-3D1A-4410-8055-51E9839771F8}" dt="2023-04-23T12:36:13.612" v="8252" actId="113"/>
          <ac:spMkLst>
            <pc:docMk/>
            <pc:sldMk cId="3809453127" sldId="1194"/>
            <ac:spMk id="203" creationId="{A12A329C-48E5-8278-BB40-A630B3F4452A}"/>
          </ac:spMkLst>
        </pc:spChg>
        <pc:spChg chg="mod">
          <ac:chgData name="Siegbert Rudolph" userId="2af4d44886c067cc" providerId="LiveId" clId="{C6BCCB6F-3D1A-4410-8055-51E9839771F8}" dt="2023-04-23T12:36:13.612" v="8252" actId="113"/>
          <ac:spMkLst>
            <pc:docMk/>
            <pc:sldMk cId="3809453127" sldId="1194"/>
            <ac:spMk id="204" creationId="{128797F1-C6D0-B381-49E4-670E65384406}"/>
          </ac:spMkLst>
        </pc:spChg>
        <pc:spChg chg="mod">
          <ac:chgData name="Siegbert Rudolph" userId="2af4d44886c067cc" providerId="LiveId" clId="{C6BCCB6F-3D1A-4410-8055-51E9839771F8}" dt="2023-04-23T12:36:13.612" v="8252" actId="113"/>
          <ac:spMkLst>
            <pc:docMk/>
            <pc:sldMk cId="3809453127" sldId="1194"/>
            <ac:spMk id="205" creationId="{8929B502-561B-F0B2-30D0-39DB5EC1369C}"/>
          </ac:spMkLst>
        </pc:spChg>
        <pc:spChg chg="mod">
          <ac:chgData name="Siegbert Rudolph" userId="2af4d44886c067cc" providerId="LiveId" clId="{C6BCCB6F-3D1A-4410-8055-51E9839771F8}" dt="2023-04-23T12:36:13.612" v="8252" actId="113"/>
          <ac:spMkLst>
            <pc:docMk/>
            <pc:sldMk cId="3809453127" sldId="1194"/>
            <ac:spMk id="206" creationId="{63B0538C-845E-15CE-FEDE-1D79A58B7A81}"/>
          </ac:spMkLst>
        </pc:spChg>
        <pc:spChg chg="mod">
          <ac:chgData name="Siegbert Rudolph" userId="2af4d44886c067cc" providerId="LiveId" clId="{C6BCCB6F-3D1A-4410-8055-51E9839771F8}" dt="2023-04-23T12:36:13.612" v="8252" actId="113"/>
          <ac:spMkLst>
            <pc:docMk/>
            <pc:sldMk cId="3809453127" sldId="1194"/>
            <ac:spMk id="207" creationId="{E59134C2-796C-D4AB-3206-781A092D113C}"/>
          </ac:spMkLst>
        </pc:spChg>
        <pc:spChg chg="mod">
          <ac:chgData name="Siegbert Rudolph" userId="2af4d44886c067cc" providerId="LiveId" clId="{C6BCCB6F-3D1A-4410-8055-51E9839771F8}" dt="2023-04-23T12:36:13.612" v="8252" actId="113"/>
          <ac:spMkLst>
            <pc:docMk/>
            <pc:sldMk cId="3809453127" sldId="1194"/>
            <ac:spMk id="208" creationId="{4E73C256-AF7E-3B99-49EF-972B47C629DD}"/>
          </ac:spMkLst>
        </pc:spChg>
        <pc:spChg chg="mod">
          <ac:chgData name="Siegbert Rudolph" userId="2af4d44886c067cc" providerId="LiveId" clId="{C6BCCB6F-3D1A-4410-8055-51E9839771F8}" dt="2023-04-23T12:36:13.612" v="8252" actId="113"/>
          <ac:spMkLst>
            <pc:docMk/>
            <pc:sldMk cId="3809453127" sldId="1194"/>
            <ac:spMk id="209" creationId="{D8DD8EC2-73B1-5388-345A-87EBF59E4233}"/>
          </ac:spMkLst>
        </pc:spChg>
        <pc:spChg chg="mod">
          <ac:chgData name="Siegbert Rudolph" userId="2af4d44886c067cc" providerId="LiveId" clId="{C6BCCB6F-3D1A-4410-8055-51E9839771F8}" dt="2023-04-23T12:36:13.612" v="8252" actId="113"/>
          <ac:spMkLst>
            <pc:docMk/>
            <pc:sldMk cId="3809453127" sldId="1194"/>
            <ac:spMk id="219" creationId="{27470D64-4145-96DE-FB3F-C13FAC66EA0A}"/>
          </ac:spMkLst>
        </pc:spChg>
        <pc:spChg chg="mod">
          <ac:chgData name="Siegbert Rudolph" userId="2af4d44886c067cc" providerId="LiveId" clId="{C6BCCB6F-3D1A-4410-8055-51E9839771F8}" dt="2023-04-23T12:36:13.612" v="8252" actId="113"/>
          <ac:spMkLst>
            <pc:docMk/>
            <pc:sldMk cId="3809453127" sldId="1194"/>
            <ac:spMk id="220" creationId="{280F3CDB-7223-C793-04FC-E183CD3F5F3E}"/>
          </ac:spMkLst>
        </pc:spChg>
        <pc:spChg chg="mod">
          <ac:chgData name="Siegbert Rudolph" userId="2af4d44886c067cc" providerId="LiveId" clId="{C6BCCB6F-3D1A-4410-8055-51E9839771F8}" dt="2023-04-23T12:36:13.612" v="8252" actId="113"/>
          <ac:spMkLst>
            <pc:docMk/>
            <pc:sldMk cId="3809453127" sldId="1194"/>
            <ac:spMk id="221" creationId="{093D8C7D-7285-1007-9AE3-6839F81F1C05}"/>
          </ac:spMkLst>
        </pc:spChg>
        <pc:spChg chg="mod">
          <ac:chgData name="Siegbert Rudolph" userId="2af4d44886c067cc" providerId="LiveId" clId="{C6BCCB6F-3D1A-4410-8055-51E9839771F8}" dt="2023-04-23T12:36:13.612" v="8252" actId="113"/>
          <ac:spMkLst>
            <pc:docMk/>
            <pc:sldMk cId="3809453127" sldId="1194"/>
            <ac:spMk id="222" creationId="{0A5D3224-4459-26CC-6007-63CD35A54E30}"/>
          </ac:spMkLst>
        </pc:spChg>
        <pc:spChg chg="mod">
          <ac:chgData name="Siegbert Rudolph" userId="2af4d44886c067cc" providerId="LiveId" clId="{C6BCCB6F-3D1A-4410-8055-51E9839771F8}" dt="2023-04-23T12:36:13.612" v="8252" actId="113"/>
          <ac:spMkLst>
            <pc:docMk/>
            <pc:sldMk cId="3809453127" sldId="1194"/>
            <ac:spMk id="223" creationId="{7816F05A-CA05-7855-97C8-23E5EE694CDC}"/>
          </ac:spMkLst>
        </pc:spChg>
        <pc:spChg chg="mod">
          <ac:chgData name="Siegbert Rudolph" userId="2af4d44886c067cc" providerId="LiveId" clId="{C6BCCB6F-3D1A-4410-8055-51E9839771F8}" dt="2023-04-23T12:36:13.612" v="8252" actId="113"/>
          <ac:spMkLst>
            <pc:docMk/>
            <pc:sldMk cId="3809453127" sldId="1194"/>
            <ac:spMk id="238" creationId="{66B30627-00E1-AEF3-B62B-0EF6BD7744D1}"/>
          </ac:spMkLst>
        </pc:spChg>
        <pc:spChg chg="mod">
          <ac:chgData name="Siegbert Rudolph" userId="2af4d44886c067cc" providerId="LiveId" clId="{C6BCCB6F-3D1A-4410-8055-51E9839771F8}" dt="2023-04-23T12:36:13.612" v="8252" actId="113"/>
          <ac:spMkLst>
            <pc:docMk/>
            <pc:sldMk cId="3809453127" sldId="1194"/>
            <ac:spMk id="239" creationId="{D7CE724D-F21D-9B50-19EF-AFC4482D37D4}"/>
          </ac:spMkLst>
        </pc:spChg>
        <pc:spChg chg="mod">
          <ac:chgData name="Siegbert Rudolph" userId="2af4d44886c067cc" providerId="LiveId" clId="{C6BCCB6F-3D1A-4410-8055-51E9839771F8}" dt="2023-04-23T12:36:13.612" v="8252" actId="113"/>
          <ac:spMkLst>
            <pc:docMk/>
            <pc:sldMk cId="3809453127" sldId="1194"/>
            <ac:spMk id="250" creationId="{31187E0D-1999-50D4-343C-C720219637EC}"/>
          </ac:spMkLst>
        </pc:spChg>
        <pc:spChg chg="mod">
          <ac:chgData name="Siegbert Rudolph" userId="2af4d44886c067cc" providerId="LiveId" clId="{C6BCCB6F-3D1A-4410-8055-51E9839771F8}" dt="2023-04-23T12:36:13.612" v="8252" actId="113"/>
          <ac:spMkLst>
            <pc:docMk/>
            <pc:sldMk cId="3809453127" sldId="1194"/>
            <ac:spMk id="251" creationId="{F0C56696-8A08-E918-F512-751A5D2585CD}"/>
          </ac:spMkLst>
        </pc:spChg>
        <pc:spChg chg="mod">
          <ac:chgData name="Siegbert Rudolph" userId="2af4d44886c067cc" providerId="LiveId" clId="{C6BCCB6F-3D1A-4410-8055-51E9839771F8}" dt="2023-04-23T12:36:13.612" v="8252" actId="113"/>
          <ac:spMkLst>
            <pc:docMk/>
            <pc:sldMk cId="3809453127" sldId="1194"/>
            <ac:spMk id="252" creationId="{523DF439-7BB1-82AC-7A88-319DCCF3D67D}"/>
          </ac:spMkLst>
        </pc:spChg>
        <pc:spChg chg="mod">
          <ac:chgData name="Siegbert Rudolph" userId="2af4d44886c067cc" providerId="LiveId" clId="{C6BCCB6F-3D1A-4410-8055-51E9839771F8}" dt="2023-04-23T12:36:13.612" v="8252" actId="113"/>
          <ac:spMkLst>
            <pc:docMk/>
            <pc:sldMk cId="3809453127" sldId="1194"/>
            <ac:spMk id="253" creationId="{2D3AA0C6-85F1-C804-A56C-3C9F505C1293}"/>
          </ac:spMkLst>
        </pc:spChg>
        <pc:spChg chg="mod">
          <ac:chgData name="Siegbert Rudolph" userId="2af4d44886c067cc" providerId="LiveId" clId="{C6BCCB6F-3D1A-4410-8055-51E9839771F8}" dt="2023-04-23T12:36:13.612" v="8252" actId="113"/>
          <ac:spMkLst>
            <pc:docMk/>
            <pc:sldMk cId="3809453127" sldId="1194"/>
            <ac:spMk id="254" creationId="{0FFA1951-DB2D-C91C-579D-CF887A91B69E}"/>
          </ac:spMkLst>
        </pc:spChg>
        <pc:spChg chg="mod">
          <ac:chgData name="Siegbert Rudolph" userId="2af4d44886c067cc" providerId="LiveId" clId="{C6BCCB6F-3D1A-4410-8055-51E9839771F8}" dt="2023-04-23T12:36:13.612" v="8252" actId="113"/>
          <ac:spMkLst>
            <pc:docMk/>
            <pc:sldMk cId="3809453127" sldId="1194"/>
            <ac:spMk id="255" creationId="{489AA2FA-A9EB-4E6A-D450-A9B273F62832}"/>
          </ac:spMkLst>
        </pc:spChg>
        <pc:spChg chg="mod">
          <ac:chgData name="Siegbert Rudolph" userId="2af4d44886c067cc" providerId="LiveId" clId="{C6BCCB6F-3D1A-4410-8055-51E9839771F8}" dt="2023-04-23T12:36:13.612" v="8252" actId="113"/>
          <ac:spMkLst>
            <pc:docMk/>
            <pc:sldMk cId="3809453127" sldId="1194"/>
            <ac:spMk id="256" creationId="{1D52A05B-B80F-F1FC-836F-D3FD7904FCCF}"/>
          </ac:spMkLst>
        </pc:spChg>
      </pc:sldChg>
      <pc:sldChg chg="add del">
        <pc:chgData name="Siegbert Rudolph" userId="2af4d44886c067cc" providerId="LiveId" clId="{C6BCCB6F-3D1A-4410-8055-51E9839771F8}" dt="2023-04-23T12:34:39.307" v="8246" actId="2890"/>
        <pc:sldMkLst>
          <pc:docMk/>
          <pc:sldMk cId="4122118989" sldId="1194"/>
        </pc:sldMkLst>
      </pc:sldChg>
      <pc:sldChg chg="modSp add del mod">
        <pc:chgData name="Siegbert Rudolph" userId="2af4d44886c067cc" providerId="LiveId" clId="{C6BCCB6F-3D1A-4410-8055-51E9839771F8}" dt="2023-04-24T06:35:06.031" v="9060" actId="47"/>
        <pc:sldMkLst>
          <pc:docMk/>
          <pc:sldMk cId="297134416" sldId="1195"/>
        </pc:sldMkLst>
        <pc:spChg chg="mod">
          <ac:chgData name="Siegbert Rudolph" userId="2af4d44886c067cc" providerId="LiveId" clId="{C6BCCB6F-3D1A-4410-8055-51E9839771F8}" dt="2023-04-24T06:08:56.882" v="8828" actId="404"/>
          <ac:spMkLst>
            <pc:docMk/>
            <pc:sldMk cId="297134416" sldId="1195"/>
            <ac:spMk id="195" creationId="{CA7F2458-AF23-779E-39C5-672EE4F1C4EA}"/>
          </ac:spMkLst>
        </pc:spChg>
      </pc:sldChg>
      <pc:sldChg chg="modSp add del">
        <pc:chgData name="Siegbert Rudolph" userId="2af4d44886c067cc" providerId="LiveId" clId="{C6BCCB6F-3D1A-4410-8055-51E9839771F8}" dt="2023-04-23T12:43:00.916" v="8289" actId="47"/>
        <pc:sldMkLst>
          <pc:docMk/>
          <pc:sldMk cId="2390443470" sldId="1195"/>
        </pc:sldMkLst>
        <pc:spChg chg="mod">
          <ac:chgData name="Siegbert Rudolph" userId="2af4d44886c067cc" providerId="LiveId" clId="{C6BCCB6F-3D1A-4410-8055-51E9839771F8}" dt="2023-04-23T12:37:02.736" v="8258" actId="113"/>
          <ac:spMkLst>
            <pc:docMk/>
            <pc:sldMk cId="2390443470" sldId="1195"/>
            <ac:spMk id="4" creationId="{E611CFA6-80A4-2F09-36A7-3A8B24178663}"/>
          </ac:spMkLst>
        </pc:spChg>
        <pc:spChg chg="mod">
          <ac:chgData name="Siegbert Rudolph" userId="2af4d44886c067cc" providerId="LiveId" clId="{C6BCCB6F-3D1A-4410-8055-51E9839771F8}" dt="2023-04-23T12:37:02.736" v="8258" actId="113"/>
          <ac:spMkLst>
            <pc:docMk/>
            <pc:sldMk cId="2390443470" sldId="1195"/>
            <ac:spMk id="6" creationId="{A33EA53D-E8F6-5E7D-792F-57388FA470E3}"/>
          </ac:spMkLst>
        </pc:spChg>
        <pc:spChg chg="mod">
          <ac:chgData name="Siegbert Rudolph" userId="2af4d44886c067cc" providerId="LiveId" clId="{C6BCCB6F-3D1A-4410-8055-51E9839771F8}" dt="2023-04-23T12:37:02.736" v="8258" actId="113"/>
          <ac:spMkLst>
            <pc:docMk/>
            <pc:sldMk cId="2390443470" sldId="1195"/>
            <ac:spMk id="8" creationId="{6ADFACD6-2566-CD8B-14A9-B6C2361CB923}"/>
          </ac:spMkLst>
        </pc:spChg>
        <pc:spChg chg="mod">
          <ac:chgData name="Siegbert Rudolph" userId="2af4d44886c067cc" providerId="LiveId" clId="{C6BCCB6F-3D1A-4410-8055-51E9839771F8}" dt="2023-04-23T12:37:02.736" v="8258" actId="113"/>
          <ac:spMkLst>
            <pc:docMk/>
            <pc:sldMk cId="2390443470" sldId="1195"/>
            <ac:spMk id="9" creationId="{F8D9A769-0C44-36FB-019E-3510ECE3D944}"/>
          </ac:spMkLst>
        </pc:spChg>
        <pc:spChg chg="mod">
          <ac:chgData name="Siegbert Rudolph" userId="2af4d44886c067cc" providerId="LiveId" clId="{C6BCCB6F-3D1A-4410-8055-51E9839771F8}" dt="2023-04-23T12:37:02.736" v="8258" actId="113"/>
          <ac:spMkLst>
            <pc:docMk/>
            <pc:sldMk cId="2390443470" sldId="1195"/>
            <ac:spMk id="13" creationId="{8A3D8E99-5E41-406F-AB67-33B1157A8445}"/>
          </ac:spMkLst>
        </pc:spChg>
        <pc:spChg chg="mod">
          <ac:chgData name="Siegbert Rudolph" userId="2af4d44886c067cc" providerId="LiveId" clId="{C6BCCB6F-3D1A-4410-8055-51E9839771F8}" dt="2023-04-23T12:37:02.736" v="8258" actId="113"/>
          <ac:spMkLst>
            <pc:docMk/>
            <pc:sldMk cId="2390443470" sldId="1195"/>
            <ac:spMk id="20" creationId="{32252380-4857-7CFF-3B89-AB4ABCFBEEF7}"/>
          </ac:spMkLst>
        </pc:spChg>
        <pc:spChg chg="mod">
          <ac:chgData name="Siegbert Rudolph" userId="2af4d44886c067cc" providerId="LiveId" clId="{C6BCCB6F-3D1A-4410-8055-51E9839771F8}" dt="2023-04-23T12:37:02.736" v="8258" actId="113"/>
          <ac:spMkLst>
            <pc:docMk/>
            <pc:sldMk cId="2390443470" sldId="1195"/>
            <ac:spMk id="78" creationId="{38B561DA-AD35-A27C-5178-68214F8691AD}"/>
          </ac:spMkLst>
        </pc:spChg>
        <pc:spChg chg="mod">
          <ac:chgData name="Siegbert Rudolph" userId="2af4d44886c067cc" providerId="LiveId" clId="{C6BCCB6F-3D1A-4410-8055-51E9839771F8}" dt="2023-04-23T12:37:02.736" v="8258" actId="113"/>
          <ac:spMkLst>
            <pc:docMk/>
            <pc:sldMk cId="2390443470" sldId="1195"/>
            <ac:spMk id="79" creationId="{0BAE1349-977F-9ADF-22E5-99E6F537D314}"/>
          </ac:spMkLst>
        </pc:spChg>
        <pc:spChg chg="mod">
          <ac:chgData name="Siegbert Rudolph" userId="2af4d44886c067cc" providerId="LiveId" clId="{C6BCCB6F-3D1A-4410-8055-51E9839771F8}" dt="2023-04-23T12:37:02.736" v="8258" actId="113"/>
          <ac:spMkLst>
            <pc:docMk/>
            <pc:sldMk cId="2390443470" sldId="1195"/>
            <ac:spMk id="80" creationId="{99B2AD46-4C40-44D8-D737-6CC19CFE2138}"/>
          </ac:spMkLst>
        </pc:spChg>
        <pc:spChg chg="mod">
          <ac:chgData name="Siegbert Rudolph" userId="2af4d44886c067cc" providerId="LiveId" clId="{C6BCCB6F-3D1A-4410-8055-51E9839771F8}" dt="2023-04-23T12:37:02.736" v="8258" actId="113"/>
          <ac:spMkLst>
            <pc:docMk/>
            <pc:sldMk cId="2390443470" sldId="1195"/>
            <ac:spMk id="81" creationId="{84532CEB-8172-021B-EB96-6785FD1A244F}"/>
          </ac:spMkLst>
        </pc:spChg>
        <pc:spChg chg="mod">
          <ac:chgData name="Siegbert Rudolph" userId="2af4d44886c067cc" providerId="LiveId" clId="{C6BCCB6F-3D1A-4410-8055-51E9839771F8}" dt="2023-04-23T12:37:02.736" v="8258" actId="113"/>
          <ac:spMkLst>
            <pc:docMk/>
            <pc:sldMk cId="2390443470" sldId="1195"/>
            <ac:spMk id="82" creationId="{BA71F539-4BCD-8317-2017-506ADBAD2ADF}"/>
          </ac:spMkLst>
        </pc:spChg>
        <pc:spChg chg="mod">
          <ac:chgData name="Siegbert Rudolph" userId="2af4d44886c067cc" providerId="LiveId" clId="{C6BCCB6F-3D1A-4410-8055-51E9839771F8}" dt="2023-04-23T12:37:02.736" v="8258" actId="113"/>
          <ac:spMkLst>
            <pc:docMk/>
            <pc:sldMk cId="2390443470" sldId="1195"/>
            <ac:spMk id="83" creationId="{D7ED4077-7D37-6D91-86C2-47BB72526775}"/>
          </ac:spMkLst>
        </pc:spChg>
        <pc:spChg chg="mod">
          <ac:chgData name="Siegbert Rudolph" userId="2af4d44886c067cc" providerId="LiveId" clId="{C6BCCB6F-3D1A-4410-8055-51E9839771F8}" dt="2023-04-23T12:37:02.736" v="8258" actId="113"/>
          <ac:spMkLst>
            <pc:docMk/>
            <pc:sldMk cId="2390443470" sldId="1195"/>
            <ac:spMk id="84" creationId="{E158001E-D57F-F038-DC57-08694139A944}"/>
          </ac:spMkLst>
        </pc:spChg>
        <pc:spChg chg="mod">
          <ac:chgData name="Siegbert Rudolph" userId="2af4d44886c067cc" providerId="LiveId" clId="{C6BCCB6F-3D1A-4410-8055-51E9839771F8}" dt="2023-04-23T12:37:02.736" v="8258" actId="113"/>
          <ac:spMkLst>
            <pc:docMk/>
            <pc:sldMk cId="2390443470" sldId="1195"/>
            <ac:spMk id="85" creationId="{08E7E68B-2FD4-6F97-4D9C-91372F16BB4B}"/>
          </ac:spMkLst>
        </pc:spChg>
        <pc:spChg chg="mod">
          <ac:chgData name="Siegbert Rudolph" userId="2af4d44886c067cc" providerId="LiveId" clId="{C6BCCB6F-3D1A-4410-8055-51E9839771F8}" dt="2023-04-23T12:37:02.736" v="8258" actId="113"/>
          <ac:spMkLst>
            <pc:docMk/>
            <pc:sldMk cId="2390443470" sldId="1195"/>
            <ac:spMk id="86" creationId="{971DC84D-7635-45EE-E071-E01389D1AD84}"/>
          </ac:spMkLst>
        </pc:spChg>
        <pc:spChg chg="mod">
          <ac:chgData name="Siegbert Rudolph" userId="2af4d44886c067cc" providerId="LiveId" clId="{C6BCCB6F-3D1A-4410-8055-51E9839771F8}" dt="2023-04-23T12:37:02.736" v="8258" actId="113"/>
          <ac:spMkLst>
            <pc:docMk/>
            <pc:sldMk cId="2390443470" sldId="1195"/>
            <ac:spMk id="87" creationId="{EE7C08B9-464E-4E22-CCF7-AD4BD4E5D4AF}"/>
          </ac:spMkLst>
        </pc:spChg>
        <pc:spChg chg="mod">
          <ac:chgData name="Siegbert Rudolph" userId="2af4d44886c067cc" providerId="LiveId" clId="{C6BCCB6F-3D1A-4410-8055-51E9839771F8}" dt="2023-04-23T12:37:02.736" v="8258" actId="113"/>
          <ac:spMkLst>
            <pc:docMk/>
            <pc:sldMk cId="2390443470" sldId="1195"/>
            <ac:spMk id="88" creationId="{C475FF41-2F80-F884-DCA0-5FE35BE9ADDD}"/>
          </ac:spMkLst>
        </pc:spChg>
        <pc:spChg chg="mod">
          <ac:chgData name="Siegbert Rudolph" userId="2af4d44886c067cc" providerId="LiveId" clId="{C6BCCB6F-3D1A-4410-8055-51E9839771F8}" dt="2023-04-23T12:37:02.736" v="8258" actId="113"/>
          <ac:spMkLst>
            <pc:docMk/>
            <pc:sldMk cId="2390443470" sldId="1195"/>
            <ac:spMk id="89" creationId="{E616A31C-8D90-13D1-6519-8428283B99CD}"/>
          </ac:spMkLst>
        </pc:spChg>
        <pc:spChg chg="mod">
          <ac:chgData name="Siegbert Rudolph" userId="2af4d44886c067cc" providerId="LiveId" clId="{C6BCCB6F-3D1A-4410-8055-51E9839771F8}" dt="2023-04-23T12:37:02.736" v="8258" actId="113"/>
          <ac:spMkLst>
            <pc:docMk/>
            <pc:sldMk cId="2390443470" sldId="1195"/>
            <ac:spMk id="90" creationId="{E4310679-5CCC-BAA8-4092-7E3ACFF31D44}"/>
          </ac:spMkLst>
        </pc:spChg>
        <pc:spChg chg="mod">
          <ac:chgData name="Siegbert Rudolph" userId="2af4d44886c067cc" providerId="LiveId" clId="{C6BCCB6F-3D1A-4410-8055-51E9839771F8}" dt="2023-04-23T12:37:02.736" v="8258" actId="113"/>
          <ac:spMkLst>
            <pc:docMk/>
            <pc:sldMk cId="2390443470" sldId="1195"/>
            <ac:spMk id="91" creationId="{66EA7BA4-F23F-ABC8-36CC-63662A8AC4B3}"/>
          </ac:spMkLst>
        </pc:spChg>
        <pc:spChg chg="mod">
          <ac:chgData name="Siegbert Rudolph" userId="2af4d44886c067cc" providerId="LiveId" clId="{C6BCCB6F-3D1A-4410-8055-51E9839771F8}" dt="2023-04-23T12:37:02.736" v="8258" actId="113"/>
          <ac:spMkLst>
            <pc:docMk/>
            <pc:sldMk cId="2390443470" sldId="1195"/>
            <ac:spMk id="92" creationId="{C44D381C-530B-9E0B-00C1-0074EB8C1ED1}"/>
          </ac:spMkLst>
        </pc:spChg>
        <pc:spChg chg="mod">
          <ac:chgData name="Siegbert Rudolph" userId="2af4d44886c067cc" providerId="LiveId" clId="{C6BCCB6F-3D1A-4410-8055-51E9839771F8}" dt="2023-04-23T12:37:02.736" v="8258" actId="113"/>
          <ac:spMkLst>
            <pc:docMk/>
            <pc:sldMk cId="2390443470" sldId="1195"/>
            <ac:spMk id="93" creationId="{99789DA6-0630-72B6-839E-D9BB87596269}"/>
          </ac:spMkLst>
        </pc:spChg>
        <pc:spChg chg="mod">
          <ac:chgData name="Siegbert Rudolph" userId="2af4d44886c067cc" providerId="LiveId" clId="{C6BCCB6F-3D1A-4410-8055-51E9839771F8}" dt="2023-04-23T12:37:02.736" v="8258" actId="113"/>
          <ac:spMkLst>
            <pc:docMk/>
            <pc:sldMk cId="2390443470" sldId="1195"/>
            <ac:spMk id="94" creationId="{E9A74164-FE50-D805-A820-3D9C432237CD}"/>
          </ac:spMkLst>
        </pc:spChg>
        <pc:spChg chg="mod">
          <ac:chgData name="Siegbert Rudolph" userId="2af4d44886c067cc" providerId="LiveId" clId="{C6BCCB6F-3D1A-4410-8055-51E9839771F8}" dt="2023-04-23T12:37:02.736" v="8258" actId="113"/>
          <ac:spMkLst>
            <pc:docMk/>
            <pc:sldMk cId="2390443470" sldId="1195"/>
            <ac:spMk id="95" creationId="{06506F37-A107-BF07-A3F6-0AFE93BC6718}"/>
          </ac:spMkLst>
        </pc:spChg>
        <pc:spChg chg="mod">
          <ac:chgData name="Siegbert Rudolph" userId="2af4d44886c067cc" providerId="LiveId" clId="{C6BCCB6F-3D1A-4410-8055-51E9839771F8}" dt="2023-04-23T12:37:02.736" v="8258" actId="113"/>
          <ac:spMkLst>
            <pc:docMk/>
            <pc:sldMk cId="2390443470" sldId="1195"/>
            <ac:spMk id="96" creationId="{8AF260C0-626A-1F47-BD77-6B43308B2E56}"/>
          </ac:spMkLst>
        </pc:spChg>
        <pc:spChg chg="mod">
          <ac:chgData name="Siegbert Rudolph" userId="2af4d44886c067cc" providerId="LiveId" clId="{C6BCCB6F-3D1A-4410-8055-51E9839771F8}" dt="2023-04-23T12:37:02.736" v="8258" actId="113"/>
          <ac:spMkLst>
            <pc:docMk/>
            <pc:sldMk cId="2390443470" sldId="1195"/>
            <ac:spMk id="97" creationId="{F9FB75A0-2B14-88E1-95C5-97951759930F}"/>
          </ac:spMkLst>
        </pc:spChg>
        <pc:spChg chg="mod">
          <ac:chgData name="Siegbert Rudolph" userId="2af4d44886c067cc" providerId="LiveId" clId="{C6BCCB6F-3D1A-4410-8055-51E9839771F8}" dt="2023-04-23T12:37:02.736" v="8258" actId="113"/>
          <ac:spMkLst>
            <pc:docMk/>
            <pc:sldMk cId="2390443470" sldId="1195"/>
            <ac:spMk id="98" creationId="{B0B73294-1DA1-8E62-C235-713D69FCC146}"/>
          </ac:spMkLst>
        </pc:spChg>
        <pc:spChg chg="mod">
          <ac:chgData name="Siegbert Rudolph" userId="2af4d44886c067cc" providerId="LiveId" clId="{C6BCCB6F-3D1A-4410-8055-51E9839771F8}" dt="2023-04-23T12:37:02.736" v="8258" actId="113"/>
          <ac:spMkLst>
            <pc:docMk/>
            <pc:sldMk cId="2390443470" sldId="1195"/>
            <ac:spMk id="99" creationId="{F1650773-A44F-40A8-2235-6CD026CCDB19}"/>
          </ac:spMkLst>
        </pc:spChg>
        <pc:spChg chg="mod">
          <ac:chgData name="Siegbert Rudolph" userId="2af4d44886c067cc" providerId="LiveId" clId="{C6BCCB6F-3D1A-4410-8055-51E9839771F8}" dt="2023-04-23T12:37:02.736" v="8258" actId="113"/>
          <ac:spMkLst>
            <pc:docMk/>
            <pc:sldMk cId="2390443470" sldId="1195"/>
            <ac:spMk id="100" creationId="{4C8A4DD7-B2CD-58DB-1397-7545C94634B3}"/>
          </ac:spMkLst>
        </pc:spChg>
        <pc:spChg chg="mod">
          <ac:chgData name="Siegbert Rudolph" userId="2af4d44886c067cc" providerId="LiveId" clId="{C6BCCB6F-3D1A-4410-8055-51E9839771F8}" dt="2023-04-23T12:37:02.736" v="8258" actId="113"/>
          <ac:spMkLst>
            <pc:docMk/>
            <pc:sldMk cId="2390443470" sldId="1195"/>
            <ac:spMk id="101" creationId="{A6EF2475-A74B-C32D-63EB-4A6C44368C7F}"/>
          </ac:spMkLst>
        </pc:spChg>
        <pc:spChg chg="mod">
          <ac:chgData name="Siegbert Rudolph" userId="2af4d44886c067cc" providerId="LiveId" clId="{C6BCCB6F-3D1A-4410-8055-51E9839771F8}" dt="2023-04-23T12:37:02.736" v="8258" actId="113"/>
          <ac:spMkLst>
            <pc:docMk/>
            <pc:sldMk cId="2390443470" sldId="1195"/>
            <ac:spMk id="102" creationId="{59B79C84-2236-56C5-FEE5-2F158479C57B}"/>
          </ac:spMkLst>
        </pc:spChg>
        <pc:spChg chg="mod">
          <ac:chgData name="Siegbert Rudolph" userId="2af4d44886c067cc" providerId="LiveId" clId="{C6BCCB6F-3D1A-4410-8055-51E9839771F8}" dt="2023-04-23T12:37:02.736" v="8258" actId="113"/>
          <ac:spMkLst>
            <pc:docMk/>
            <pc:sldMk cId="2390443470" sldId="1195"/>
            <ac:spMk id="103" creationId="{8C39BD09-9BE3-F6E9-5D65-D8761D213BF2}"/>
          </ac:spMkLst>
        </pc:spChg>
        <pc:spChg chg="mod">
          <ac:chgData name="Siegbert Rudolph" userId="2af4d44886c067cc" providerId="LiveId" clId="{C6BCCB6F-3D1A-4410-8055-51E9839771F8}" dt="2023-04-23T12:37:02.736" v="8258" actId="113"/>
          <ac:spMkLst>
            <pc:docMk/>
            <pc:sldMk cId="2390443470" sldId="1195"/>
            <ac:spMk id="104" creationId="{E231A94D-A2B3-CE61-577F-220DB99C90C9}"/>
          </ac:spMkLst>
        </pc:spChg>
        <pc:spChg chg="mod">
          <ac:chgData name="Siegbert Rudolph" userId="2af4d44886c067cc" providerId="LiveId" clId="{C6BCCB6F-3D1A-4410-8055-51E9839771F8}" dt="2023-04-23T12:37:02.736" v="8258" actId="113"/>
          <ac:spMkLst>
            <pc:docMk/>
            <pc:sldMk cId="2390443470" sldId="1195"/>
            <ac:spMk id="105" creationId="{A722BF47-BE44-8422-38BB-57723B37993E}"/>
          </ac:spMkLst>
        </pc:spChg>
        <pc:spChg chg="mod">
          <ac:chgData name="Siegbert Rudolph" userId="2af4d44886c067cc" providerId="LiveId" clId="{C6BCCB6F-3D1A-4410-8055-51E9839771F8}" dt="2023-04-23T12:37:02.736" v="8258" actId="113"/>
          <ac:spMkLst>
            <pc:docMk/>
            <pc:sldMk cId="2390443470" sldId="1195"/>
            <ac:spMk id="106" creationId="{74082763-05D3-F794-99C2-0DEE599D6133}"/>
          </ac:spMkLst>
        </pc:spChg>
        <pc:spChg chg="mod">
          <ac:chgData name="Siegbert Rudolph" userId="2af4d44886c067cc" providerId="LiveId" clId="{C6BCCB6F-3D1A-4410-8055-51E9839771F8}" dt="2023-04-23T12:37:02.736" v="8258" actId="113"/>
          <ac:spMkLst>
            <pc:docMk/>
            <pc:sldMk cId="2390443470" sldId="1195"/>
            <ac:spMk id="107" creationId="{2D746610-E8C2-2B0A-39DD-4D8FEDBB13D5}"/>
          </ac:spMkLst>
        </pc:spChg>
        <pc:spChg chg="mod">
          <ac:chgData name="Siegbert Rudolph" userId="2af4d44886c067cc" providerId="LiveId" clId="{C6BCCB6F-3D1A-4410-8055-51E9839771F8}" dt="2023-04-23T12:37:02.736" v="8258" actId="113"/>
          <ac:spMkLst>
            <pc:docMk/>
            <pc:sldMk cId="2390443470" sldId="1195"/>
            <ac:spMk id="108" creationId="{6C8DD653-D7AA-9BCB-BAEA-5FB3A2434E58}"/>
          </ac:spMkLst>
        </pc:spChg>
        <pc:spChg chg="mod">
          <ac:chgData name="Siegbert Rudolph" userId="2af4d44886c067cc" providerId="LiveId" clId="{C6BCCB6F-3D1A-4410-8055-51E9839771F8}" dt="2023-04-23T12:37:02.736" v="8258" actId="113"/>
          <ac:spMkLst>
            <pc:docMk/>
            <pc:sldMk cId="2390443470" sldId="1195"/>
            <ac:spMk id="109" creationId="{79F94699-ED81-59CF-2EB3-A821FCB15346}"/>
          </ac:spMkLst>
        </pc:spChg>
        <pc:spChg chg="mod">
          <ac:chgData name="Siegbert Rudolph" userId="2af4d44886c067cc" providerId="LiveId" clId="{C6BCCB6F-3D1A-4410-8055-51E9839771F8}" dt="2023-04-23T12:37:02.736" v="8258" actId="113"/>
          <ac:spMkLst>
            <pc:docMk/>
            <pc:sldMk cId="2390443470" sldId="1195"/>
            <ac:spMk id="110" creationId="{B1A0D8FF-0244-9BCC-D334-51CB5290599D}"/>
          </ac:spMkLst>
        </pc:spChg>
        <pc:spChg chg="mod">
          <ac:chgData name="Siegbert Rudolph" userId="2af4d44886c067cc" providerId="LiveId" clId="{C6BCCB6F-3D1A-4410-8055-51E9839771F8}" dt="2023-04-23T12:37:02.736" v="8258" actId="113"/>
          <ac:spMkLst>
            <pc:docMk/>
            <pc:sldMk cId="2390443470" sldId="1195"/>
            <ac:spMk id="111" creationId="{7591739B-B178-7114-4168-4FA348ACE692}"/>
          </ac:spMkLst>
        </pc:spChg>
        <pc:spChg chg="mod">
          <ac:chgData name="Siegbert Rudolph" userId="2af4d44886c067cc" providerId="LiveId" clId="{C6BCCB6F-3D1A-4410-8055-51E9839771F8}" dt="2023-04-23T12:37:02.736" v="8258" actId="113"/>
          <ac:spMkLst>
            <pc:docMk/>
            <pc:sldMk cId="2390443470" sldId="1195"/>
            <ac:spMk id="112" creationId="{6D23D2F8-4DC6-35D6-4392-320D344CBFDF}"/>
          </ac:spMkLst>
        </pc:spChg>
        <pc:spChg chg="mod">
          <ac:chgData name="Siegbert Rudolph" userId="2af4d44886c067cc" providerId="LiveId" clId="{C6BCCB6F-3D1A-4410-8055-51E9839771F8}" dt="2023-04-23T12:37:02.736" v="8258" actId="113"/>
          <ac:spMkLst>
            <pc:docMk/>
            <pc:sldMk cId="2390443470" sldId="1195"/>
            <ac:spMk id="113" creationId="{AFB2009D-CE4B-1C5B-7E18-B2D0C1DC12D8}"/>
          </ac:spMkLst>
        </pc:spChg>
        <pc:spChg chg="mod">
          <ac:chgData name="Siegbert Rudolph" userId="2af4d44886c067cc" providerId="LiveId" clId="{C6BCCB6F-3D1A-4410-8055-51E9839771F8}" dt="2023-04-23T12:37:02.736" v="8258" actId="113"/>
          <ac:spMkLst>
            <pc:docMk/>
            <pc:sldMk cId="2390443470" sldId="1195"/>
            <ac:spMk id="114" creationId="{884E58E9-28F4-3214-7EBB-E9F444EE4F09}"/>
          </ac:spMkLst>
        </pc:spChg>
        <pc:spChg chg="mod">
          <ac:chgData name="Siegbert Rudolph" userId="2af4d44886c067cc" providerId="LiveId" clId="{C6BCCB6F-3D1A-4410-8055-51E9839771F8}" dt="2023-04-23T12:37:02.736" v="8258" actId="113"/>
          <ac:spMkLst>
            <pc:docMk/>
            <pc:sldMk cId="2390443470" sldId="1195"/>
            <ac:spMk id="115" creationId="{2D7650CE-1154-6AF8-9A25-F10662AC008D}"/>
          </ac:spMkLst>
        </pc:spChg>
        <pc:spChg chg="mod">
          <ac:chgData name="Siegbert Rudolph" userId="2af4d44886c067cc" providerId="LiveId" clId="{C6BCCB6F-3D1A-4410-8055-51E9839771F8}" dt="2023-04-23T12:37:02.736" v="8258" actId="113"/>
          <ac:spMkLst>
            <pc:docMk/>
            <pc:sldMk cId="2390443470" sldId="1195"/>
            <ac:spMk id="116" creationId="{E4F7FBA6-8D73-566C-CE7C-113A2C313EED}"/>
          </ac:spMkLst>
        </pc:spChg>
        <pc:spChg chg="mod">
          <ac:chgData name="Siegbert Rudolph" userId="2af4d44886c067cc" providerId="LiveId" clId="{C6BCCB6F-3D1A-4410-8055-51E9839771F8}" dt="2023-04-23T12:37:02.736" v="8258" actId="113"/>
          <ac:spMkLst>
            <pc:docMk/>
            <pc:sldMk cId="2390443470" sldId="1195"/>
            <ac:spMk id="117" creationId="{437532E9-01BB-6C57-FB1A-10AFDB6F14EA}"/>
          </ac:spMkLst>
        </pc:spChg>
        <pc:spChg chg="mod">
          <ac:chgData name="Siegbert Rudolph" userId="2af4d44886c067cc" providerId="LiveId" clId="{C6BCCB6F-3D1A-4410-8055-51E9839771F8}" dt="2023-04-23T12:37:02.736" v="8258" actId="113"/>
          <ac:spMkLst>
            <pc:docMk/>
            <pc:sldMk cId="2390443470" sldId="1195"/>
            <ac:spMk id="118" creationId="{07D00A2C-8E6E-0EFD-61C3-9CB3A6A34121}"/>
          </ac:spMkLst>
        </pc:spChg>
        <pc:spChg chg="mod">
          <ac:chgData name="Siegbert Rudolph" userId="2af4d44886c067cc" providerId="LiveId" clId="{C6BCCB6F-3D1A-4410-8055-51E9839771F8}" dt="2023-04-23T12:37:02.736" v="8258" actId="113"/>
          <ac:spMkLst>
            <pc:docMk/>
            <pc:sldMk cId="2390443470" sldId="1195"/>
            <ac:spMk id="119" creationId="{E53CD95D-225F-0A23-6734-DB48162B079B}"/>
          </ac:spMkLst>
        </pc:spChg>
        <pc:spChg chg="mod">
          <ac:chgData name="Siegbert Rudolph" userId="2af4d44886c067cc" providerId="LiveId" clId="{C6BCCB6F-3D1A-4410-8055-51E9839771F8}" dt="2023-04-23T12:37:02.736" v="8258" actId="113"/>
          <ac:spMkLst>
            <pc:docMk/>
            <pc:sldMk cId="2390443470" sldId="1195"/>
            <ac:spMk id="120" creationId="{5FF37224-9E54-C011-ACF8-FA49EA11D65F}"/>
          </ac:spMkLst>
        </pc:spChg>
        <pc:spChg chg="mod">
          <ac:chgData name="Siegbert Rudolph" userId="2af4d44886c067cc" providerId="LiveId" clId="{C6BCCB6F-3D1A-4410-8055-51E9839771F8}" dt="2023-04-23T12:37:02.736" v="8258" actId="113"/>
          <ac:spMkLst>
            <pc:docMk/>
            <pc:sldMk cId="2390443470" sldId="1195"/>
            <ac:spMk id="121" creationId="{B4C67BA3-01E8-BDF2-1DAF-02A0D3DF970E}"/>
          </ac:spMkLst>
        </pc:spChg>
        <pc:spChg chg="mod">
          <ac:chgData name="Siegbert Rudolph" userId="2af4d44886c067cc" providerId="LiveId" clId="{C6BCCB6F-3D1A-4410-8055-51E9839771F8}" dt="2023-04-23T12:37:02.736" v="8258" actId="113"/>
          <ac:spMkLst>
            <pc:docMk/>
            <pc:sldMk cId="2390443470" sldId="1195"/>
            <ac:spMk id="122" creationId="{82D79D07-A7C2-CEF9-FE5C-A4A9F3DD0748}"/>
          </ac:spMkLst>
        </pc:spChg>
        <pc:spChg chg="mod">
          <ac:chgData name="Siegbert Rudolph" userId="2af4d44886c067cc" providerId="LiveId" clId="{C6BCCB6F-3D1A-4410-8055-51E9839771F8}" dt="2023-04-23T12:37:02.736" v="8258" actId="113"/>
          <ac:spMkLst>
            <pc:docMk/>
            <pc:sldMk cId="2390443470" sldId="1195"/>
            <ac:spMk id="123" creationId="{100F46FC-AFF8-9335-0534-BAEE183BBA6B}"/>
          </ac:spMkLst>
        </pc:spChg>
        <pc:spChg chg="mod">
          <ac:chgData name="Siegbert Rudolph" userId="2af4d44886c067cc" providerId="LiveId" clId="{C6BCCB6F-3D1A-4410-8055-51E9839771F8}" dt="2023-04-23T12:37:02.736" v="8258" actId="113"/>
          <ac:spMkLst>
            <pc:docMk/>
            <pc:sldMk cId="2390443470" sldId="1195"/>
            <ac:spMk id="124" creationId="{142F341B-06AD-91BC-ECD6-E9F80353585E}"/>
          </ac:spMkLst>
        </pc:spChg>
        <pc:spChg chg="mod">
          <ac:chgData name="Siegbert Rudolph" userId="2af4d44886c067cc" providerId="LiveId" clId="{C6BCCB6F-3D1A-4410-8055-51E9839771F8}" dt="2023-04-23T12:37:02.736" v="8258" actId="113"/>
          <ac:spMkLst>
            <pc:docMk/>
            <pc:sldMk cId="2390443470" sldId="1195"/>
            <ac:spMk id="125" creationId="{0CFCF533-0A32-4BC2-C3FB-51C7E83F8F0E}"/>
          </ac:spMkLst>
        </pc:spChg>
        <pc:spChg chg="mod">
          <ac:chgData name="Siegbert Rudolph" userId="2af4d44886c067cc" providerId="LiveId" clId="{C6BCCB6F-3D1A-4410-8055-51E9839771F8}" dt="2023-04-23T12:37:02.736" v="8258" actId="113"/>
          <ac:spMkLst>
            <pc:docMk/>
            <pc:sldMk cId="2390443470" sldId="1195"/>
            <ac:spMk id="126" creationId="{243082DD-44EC-7AC1-6135-02186379EE65}"/>
          </ac:spMkLst>
        </pc:spChg>
        <pc:spChg chg="mod">
          <ac:chgData name="Siegbert Rudolph" userId="2af4d44886c067cc" providerId="LiveId" clId="{C6BCCB6F-3D1A-4410-8055-51E9839771F8}" dt="2023-04-23T12:37:02.736" v="8258" actId="113"/>
          <ac:spMkLst>
            <pc:docMk/>
            <pc:sldMk cId="2390443470" sldId="1195"/>
            <ac:spMk id="127" creationId="{47E90AE1-DF16-85FB-14E1-E6AC44B089C5}"/>
          </ac:spMkLst>
        </pc:spChg>
        <pc:spChg chg="mod">
          <ac:chgData name="Siegbert Rudolph" userId="2af4d44886c067cc" providerId="LiveId" clId="{C6BCCB6F-3D1A-4410-8055-51E9839771F8}" dt="2023-04-23T12:37:02.736" v="8258" actId="113"/>
          <ac:spMkLst>
            <pc:docMk/>
            <pc:sldMk cId="2390443470" sldId="1195"/>
            <ac:spMk id="128" creationId="{F544B7BB-3715-0B9E-531E-6991188A8BA2}"/>
          </ac:spMkLst>
        </pc:spChg>
        <pc:spChg chg="mod">
          <ac:chgData name="Siegbert Rudolph" userId="2af4d44886c067cc" providerId="LiveId" clId="{C6BCCB6F-3D1A-4410-8055-51E9839771F8}" dt="2023-04-23T12:37:02.736" v="8258" actId="113"/>
          <ac:spMkLst>
            <pc:docMk/>
            <pc:sldMk cId="2390443470" sldId="1195"/>
            <ac:spMk id="129" creationId="{0DFB0113-7251-A630-E87C-DB325329EF73}"/>
          </ac:spMkLst>
        </pc:spChg>
        <pc:spChg chg="mod">
          <ac:chgData name="Siegbert Rudolph" userId="2af4d44886c067cc" providerId="LiveId" clId="{C6BCCB6F-3D1A-4410-8055-51E9839771F8}" dt="2023-04-23T12:37:02.736" v="8258" actId="113"/>
          <ac:spMkLst>
            <pc:docMk/>
            <pc:sldMk cId="2390443470" sldId="1195"/>
            <ac:spMk id="130" creationId="{9169C632-ECDA-E787-04C9-E65D222F83D0}"/>
          </ac:spMkLst>
        </pc:spChg>
        <pc:spChg chg="mod">
          <ac:chgData name="Siegbert Rudolph" userId="2af4d44886c067cc" providerId="LiveId" clId="{C6BCCB6F-3D1A-4410-8055-51E9839771F8}" dt="2023-04-23T12:37:02.736" v="8258" actId="113"/>
          <ac:spMkLst>
            <pc:docMk/>
            <pc:sldMk cId="2390443470" sldId="1195"/>
            <ac:spMk id="131" creationId="{77D962B5-0DF5-835F-196A-981BBB50B0FD}"/>
          </ac:spMkLst>
        </pc:spChg>
        <pc:spChg chg="mod">
          <ac:chgData name="Siegbert Rudolph" userId="2af4d44886c067cc" providerId="LiveId" clId="{C6BCCB6F-3D1A-4410-8055-51E9839771F8}" dt="2023-04-23T12:37:02.736" v="8258" actId="113"/>
          <ac:spMkLst>
            <pc:docMk/>
            <pc:sldMk cId="2390443470" sldId="1195"/>
            <ac:spMk id="132" creationId="{F89E5BCE-08FA-607B-9262-6787271E4F42}"/>
          </ac:spMkLst>
        </pc:spChg>
        <pc:spChg chg="mod">
          <ac:chgData name="Siegbert Rudolph" userId="2af4d44886c067cc" providerId="LiveId" clId="{C6BCCB6F-3D1A-4410-8055-51E9839771F8}" dt="2023-04-23T12:37:02.736" v="8258" actId="113"/>
          <ac:spMkLst>
            <pc:docMk/>
            <pc:sldMk cId="2390443470" sldId="1195"/>
            <ac:spMk id="133" creationId="{C9249E21-0759-0D83-CE8E-9E998907BA34}"/>
          </ac:spMkLst>
        </pc:spChg>
        <pc:spChg chg="mod">
          <ac:chgData name="Siegbert Rudolph" userId="2af4d44886c067cc" providerId="LiveId" clId="{C6BCCB6F-3D1A-4410-8055-51E9839771F8}" dt="2023-04-23T12:37:02.736" v="8258" actId="113"/>
          <ac:spMkLst>
            <pc:docMk/>
            <pc:sldMk cId="2390443470" sldId="1195"/>
            <ac:spMk id="134" creationId="{388023EB-6223-3CC4-E2BD-5207D735A814}"/>
          </ac:spMkLst>
        </pc:spChg>
        <pc:spChg chg="mod">
          <ac:chgData name="Siegbert Rudolph" userId="2af4d44886c067cc" providerId="LiveId" clId="{C6BCCB6F-3D1A-4410-8055-51E9839771F8}" dt="2023-04-23T12:37:02.736" v="8258" actId="113"/>
          <ac:spMkLst>
            <pc:docMk/>
            <pc:sldMk cId="2390443470" sldId="1195"/>
            <ac:spMk id="135" creationId="{6A09BC6D-D832-3B82-33E1-5CDCE1AB9147}"/>
          </ac:spMkLst>
        </pc:spChg>
        <pc:spChg chg="mod">
          <ac:chgData name="Siegbert Rudolph" userId="2af4d44886c067cc" providerId="LiveId" clId="{C6BCCB6F-3D1A-4410-8055-51E9839771F8}" dt="2023-04-23T12:37:02.736" v="8258" actId="113"/>
          <ac:spMkLst>
            <pc:docMk/>
            <pc:sldMk cId="2390443470" sldId="1195"/>
            <ac:spMk id="136" creationId="{A4931F08-30F8-841C-18D2-BB4760CC135E}"/>
          </ac:spMkLst>
        </pc:spChg>
        <pc:spChg chg="mod">
          <ac:chgData name="Siegbert Rudolph" userId="2af4d44886c067cc" providerId="LiveId" clId="{C6BCCB6F-3D1A-4410-8055-51E9839771F8}" dt="2023-04-23T12:37:02.736" v="8258" actId="113"/>
          <ac:spMkLst>
            <pc:docMk/>
            <pc:sldMk cId="2390443470" sldId="1195"/>
            <ac:spMk id="137" creationId="{C933C049-5ADC-19B9-A00C-BF271E8CC453}"/>
          </ac:spMkLst>
        </pc:spChg>
        <pc:spChg chg="mod">
          <ac:chgData name="Siegbert Rudolph" userId="2af4d44886c067cc" providerId="LiveId" clId="{C6BCCB6F-3D1A-4410-8055-51E9839771F8}" dt="2023-04-23T12:37:02.736" v="8258" actId="113"/>
          <ac:spMkLst>
            <pc:docMk/>
            <pc:sldMk cId="2390443470" sldId="1195"/>
            <ac:spMk id="138" creationId="{B10E1597-E7A3-1726-C217-E45220A7FEA2}"/>
          </ac:spMkLst>
        </pc:spChg>
        <pc:spChg chg="mod">
          <ac:chgData name="Siegbert Rudolph" userId="2af4d44886c067cc" providerId="LiveId" clId="{C6BCCB6F-3D1A-4410-8055-51E9839771F8}" dt="2023-04-23T12:37:02.736" v="8258" actId="113"/>
          <ac:spMkLst>
            <pc:docMk/>
            <pc:sldMk cId="2390443470" sldId="1195"/>
            <ac:spMk id="139" creationId="{F57E35F2-A80C-05E4-286C-1591AE6B776D}"/>
          </ac:spMkLst>
        </pc:spChg>
        <pc:spChg chg="mod">
          <ac:chgData name="Siegbert Rudolph" userId="2af4d44886c067cc" providerId="LiveId" clId="{C6BCCB6F-3D1A-4410-8055-51E9839771F8}" dt="2023-04-23T12:37:02.736" v="8258" actId="113"/>
          <ac:spMkLst>
            <pc:docMk/>
            <pc:sldMk cId="2390443470" sldId="1195"/>
            <ac:spMk id="140" creationId="{7F8B79E1-CD1F-AB2A-5213-20907EF2127F}"/>
          </ac:spMkLst>
        </pc:spChg>
        <pc:spChg chg="mod">
          <ac:chgData name="Siegbert Rudolph" userId="2af4d44886c067cc" providerId="LiveId" clId="{C6BCCB6F-3D1A-4410-8055-51E9839771F8}" dt="2023-04-23T12:37:02.736" v="8258" actId="113"/>
          <ac:spMkLst>
            <pc:docMk/>
            <pc:sldMk cId="2390443470" sldId="1195"/>
            <ac:spMk id="141" creationId="{5366A915-DC54-5097-E350-C701794F0AA5}"/>
          </ac:spMkLst>
        </pc:spChg>
        <pc:spChg chg="mod">
          <ac:chgData name="Siegbert Rudolph" userId="2af4d44886c067cc" providerId="LiveId" clId="{C6BCCB6F-3D1A-4410-8055-51E9839771F8}" dt="2023-04-23T12:37:02.736" v="8258" actId="113"/>
          <ac:spMkLst>
            <pc:docMk/>
            <pc:sldMk cId="2390443470" sldId="1195"/>
            <ac:spMk id="142" creationId="{5B108A17-E945-86E5-F138-86E1674BC14E}"/>
          </ac:spMkLst>
        </pc:spChg>
        <pc:spChg chg="mod">
          <ac:chgData name="Siegbert Rudolph" userId="2af4d44886c067cc" providerId="LiveId" clId="{C6BCCB6F-3D1A-4410-8055-51E9839771F8}" dt="2023-04-23T12:37:02.736" v="8258" actId="113"/>
          <ac:spMkLst>
            <pc:docMk/>
            <pc:sldMk cId="2390443470" sldId="1195"/>
            <ac:spMk id="143" creationId="{B86BD96D-0C3B-EB77-A9C1-04E6332A6CE0}"/>
          </ac:spMkLst>
        </pc:spChg>
        <pc:spChg chg="mod">
          <ac:chgData name="Siegbert Rudolph" userId="2af4d44886c067cc" providerId="LiveId" clId="{C6BCCB6F-3D1A-4410-8055-51E9839771F8}" dt="2023-04-23T12:37:02.736" v="8258" actId="113"/>
          <ac:spMkLst>
            <pc:docMk/>
            <pc:sldMk cId="2390443470" sldId="1195"/>
            <ac:spMk id="144" creationId="{C672B69D-6812-5595-8918-FE0A39DBE11D}"/>
          </ac:spMkLst>
        </pc:spChg>
        <pc:spChg chg="mod">
          <ac:chgData name="Siegbert Rudolph" userId="2af4d44886c067cc" providerId="LiveId" clId="{C6BCCB6F-3D1A-4410-8055-51E9839771F8}" dt="2023-04-23T12:37:02.736" v="8258" actId="113"/>
          <ac:spMkLst>
            <pc:docMk/>
            <pc:sldMk cId="2390443470" sldId="1195"/>
            <ac:spMk id="145" creationId="{9A92FE76-6ABC-2973-5673-6CE75EC5CB88}"/>
          </ac:spMkLst>
        </pc:spChg>
      </pc:sldChg>
      <pc:sldChg chg="modSp add del modAnim">
        <pc:chgData name="Siegbert Rudolph" userId="2af4d44886c067cc" providerId="LiveId" clId="{C6BCCB6F-3D1A-4410-8055-51E9839771F8}" dt="2023-04-23T12:43:04.855" v="8290" actId="47"/>
        <pc:sldMkLst>
          <pc:docMk/>
          <pc:sldMk cId="1578519144" sldId="1196"/>
        </pc:sldMkLst>
        <pc:spChg chg="mod">
          <ac:chgData name="Siegbert Rudolph" userId="2af4d44886c067cc" providerId="LiveId" clId="{C6BCCB6F-3D1A-4410-8055-51E9839771F8}" dt="2023-04-23T12:38:00.499" v="8267" actId="113"/>
          <ac:spMkLst>
            <pc:docMk/>
            <pc:sldMk cId="1578519144" sldId="1196"/>
            <ac:spMk id="14" creationId="{D0B48613-1E5C-DC90-66C7-01CD4AEECE7A}"/>
          </ac:spMkLst>
        </pc:spChg>
        <pc:spChg chg="mod">
          <ac:chgData name="Siegbert Rudolph" userId="2af4d44886c067cc" providerId="LiveId" clId="{C6BCCB6F-3D1A-4410-8055-51E9839771F8}" dt="2023-04-23T12:38:00.499" v="8267" actId="113"/>
          <ac:spMkLst>
            <pc:docMk/>
            <pc:sldMk cId="1578519144" sldId="1196"/>
            <ac:spMk id="17" creationId="{E9D36142-C6D2-A8A4-67CF-D89AAE3002DC}"/>
          </ac:spMkLst>
        </pc:spChg>
        <pc:spChg chg="mod">
          <ac:chgData name="Siegbert Rudolph" userId="2af4d44886c067cc" providerId="LiveId" clId="{C6BCCB6F-3D1A-4410-8055-51E9839771F8}" dt="2023-04-23T12:38:00.499" v="8267" actId="113"/>
          <ac:spMkLst>
            <pc:docMk/>
            <pc:sldMk cId="1578519144" sldId="1196"/>
            <ac:spMk id="23" creationId="{C74CEFDC-CC44-54B6-33EE-77F05214DE7E}"/>
          </ac:spMkLst>
        </pc:spChg>
        <pc:spChg chg="mod">
          <ac:chgData name="Siegbert Rudolph" userId="2af4d44886c067cc" providerId="LiveId" clId="{C6BCCB6F-3D1A-4410-8055-51E9839771F8}" dt="2023-04-23T12:38:00.499" v="8267" actId="113"/>
          <ac:spMkLst>
            <pc:docMk/>
            <pc:sldMk cId="1578519144" sldId="1196"/>
            <ac:spMk id="24" creationId="{7FC79FC4-FBF4-5275-B95B-50884096623A}"/>
          </ac:spMkLst>
        </pc:spChg>
        <pc:spChg chg="mod">
          <ac:chgData name="Siegbert Rudolph" userId="2af4d44886c067cc" providerId="LiveId" clId="{C6BCCB6F-3D1A-4410-8055-51E9839771F8}" dt="2023-04-23T12:38:00.499" v="8267" actId="113"/>
          <ac:spMkLst>
            <pc:docMk/>
            <pc:sldMk cId="1578519144" sldId="1196"/>
            <ac:spMk id="38" creationId="{764B5370-72CB-8E9C-2E1E-91CFE21310BE}"/>
          </ac:spMkLst>
        </pc:spChg>
        <pc:spChg chg="mod">
          <ac:chgData name="Siegbert Rudolph" userId="2af4d44886c067cc" providerId="LiveId" clId="{C6BCCB6F-3D1A-4410-8055-51E9839771F8}" dt="2023-04-23T12:38:00.499" v="8267" actId="113"/>
          <ac:spMkLst>
            <pc:docMk/>
            <pc:sldMk cId="1578519144" sldId="1196"/>
            <ac:spMk id="55" creationId="{D9BDB5A4-8A51-9680-5DC0-C2552A734104}"/>
          </ac:spMkLst>
        </pc:spChg>
        <pc:spChg chg="mod">
          <ac:chgData name="Siegbert Rudolph" userId="2af4d44886c067cc" providerId="LiveId" clId="{C6BCCB6F-3D1A-4410-8055-51E9839771F8}" dt="2023-04-23T12:38:00.499" v="8267" actId="113"/>
          <ac:spMkLst>
            <pc:docMk/>
            <pc:sldMk cId="1578519144" sldId="1196"/>
            <ac:spMk id="59" creationId="{20CA2217-7BAA-546A-C49C-044284BA0FD6}"/>
          </ac:spMkLst>
        </pc:spChg>
        <pc:spChg chg="mod">
          <ac:chgData name="Siegbert Rudolph" userId="2af4d44886c067cc" providerId="LiveId" clId="{C6BCCB6F-3D1A-4410-8055-51E9839771F8}" dt="2023-04-23T12:38:00.499" v="8267" actId="113"/>
          <ac:spMkLst>
            <pc:docMk/>
            <pc:sldMk cId="1578519144" sldId="1196"/>
            <ac:spMk id="62" creationId="{72A8F70D-FE67-32EE-2725-4CDB7946C1EA}"/>
          </ac:spMkLst>
        </pc:spChg>
        <pc:spChg chg="mod">
          <ac:chgData name="Siegbert Rudolph" userId="2af4d44886c067cc" providerId="LiveId" clId="{C6BCCB6F-3D1A-4410-8055-51E9839771F8}" dt="2023-04-23T12:38:00.499" v="8267" actId="113"/>
          <ac:spMkLst>
            <pc:docMk/>
            <pc:sldMk cId="1578519144" sldId="1196"/>
            <ac:spMk id="63" creationId="{A7169DDD-F199-B448-C8A8-4D2992869700}"/>
          </ac:spMkLst>
        </pc:spChg>
        <pc:spChg chg="mod">
          <ac:chgData name="Siegbert Rudolph" userId="2af4d44886c067cc" providerId="LiveId" clId="{C6BCCB6F-3D1A-4410-8055-51E9839771F8}" dt="2023-04-23T12:38:00.499" v="8267" actId="113"/>
          <ac:spMkLst>
            <pc:docMk/>
            <pc:sldMk cId="1578519144" sldId="1196"/>
            <ac:spMk id="66" creationId="{F300CAC6-B1D7-6642-757C-C0D816B62161}"/>
          </ac:spMkLst>
        </pc:spChg>
        <pc:spChg chg="mod">
          <ac:chgData name="Siegbert Rudolph" userId="2af4d44886c067cc" providerId="LiveId" clId="{C6BCCB6F-3D1A-4410-8055-51E9839771F8}" dt="2023-04-23T12:38:00.499" v="8267" actId="113"/>
          <ac:spMkLst>
            <pc:docMk/>
            <pc:sldMk cId="1578519144" sldId="1196"/>
            <ac:spMk id="87" creationId="{3A90786E-9450-2A42-8A59-C999DE53ECD4}"/>
          </ac:spMkLst>
        </pc:spChg>
        <pc:spChg chg="mod">
          <ac:chgData name="Siegbert Rudolph" userId="2af4d44886c067cc" providerId="LiveId" clId="{C6BCCB6F-3D1A-4410-8055-51E9839771F8}" dt="2023-04-23T12:38:00.499" v="8267" actId="113"/>
          <ac:spMkLst>
            <pc:docMk/>
            <pc:sldMk cId="1578519144" sldId="1196"/>
            <ac:spMk id="91" creationId="{FD9BC8AB-B54C-2873-FDD0-618F62A4D2DD}"/>
          </ac:spMkLst>
        </pc:spChg>
        <pc:spChg chg="mod">
          <ac:chgData name="Siegbert Rudolph" userId="2af4d44886c067cc" providerId="LiveId" clId="{C6BCCB6F-3D1A-4410-8055-51E9839771F8}" dt="2023-04-23T12:38:00.499" v="8267" actId="113"/>
          <ac:spMkLst>
            <pc:docMk/>
            <pc:sldMk cId="1578519144" sldId="1196"/>
            <ac:spMk id="92" creationId="{D7B04075-F13D-A850-A4A2-67FBBCB85385}"/>
          </ac:spMkLst>
        </pc:spChg>
        <pc:spChg chg="mod">
          <ac:chgData name="Siegbert Rudolph" userId="2af4d44886c067cc" providerId="LiveId" clId="{C6BCCB6F-3D1A-4410-8055-51E9839771F8}" dt="2023-04-23T12:38:00.499" v="8267" actId="113"/>
          <ac:spMkLst>
            <pc:docMk/>
            <pc:sldMk cId="1578519144" sldId="1196"/>
            <ac:spMk id="93" creationId="{B9847FDF-AA9F-A1EE-D386-C615645CE9B3}"/>
          </ac:spMkLst>
        </pc:spChg>
        <pc:spChg chg="mod">
          <ac:chgData name="Siegbert Rudolph" userId="2af4d44886c067cc" providerId="LiveId" clId="{C6BCCB6F-3D1A-4410-8055-51E9839771F8}" dt="2023-04-23T12:38:00.499" v="8267" actId="113"/>
          <ac:spMkLst>
            <pc:docMk/>
            <pc:sldMk cId="1578519144" sldId="1196"/>
            <ac:spMk id="94" creationId="{32807313-6205-B85E-DA8F-DF592FABEC7A}"/>
          </ac:spMkLst>
        </pc:spChg>
        <pc:spChg chg="mod">
          <ac:chgData name="Siegbert Rudolph" userId="2af4d44886c067cc" providerId="LiveId" clId="{C6BCCB6F-3D1A-4410-8055-51E9839771F8}" dt="2023-04-23T12:38:00.499" v="8267" actId="113"/>
          <ac:spMkLst>
            <pc:docMk/>
            <pc:sldMk cId="1578519144" sldId="1196"/>
            <ac:spMk id="95" creationId="{8E7BAB00-F189-0325-1094-16CE71C442D5}"/>
          </ac:spMkLst>
        </pc:spChg>
        <pc:spChg chg="mod">
          <ac:chgData name="Siegbert Rudolph" userId="2af4d44886c067cc" providerId="LiveId" clId="{C6BCCB6F-3D1A-4410-8055-51E9839771F8}" dt="2023-04-23T12:38:00.499" v="8267" actId="113"/>
          <ac:spMkLst>
            <pc:docMk/>
            <pc:sldMk cId="1578519144" sldId="1196"/>
            <ac:spMk id="96" creationId="{701D29FD-D745-BE7A-366B-96032938EBBE}"/>
          </ac:spMkLst>
        </pc:spChg>
        <pc:spChg chg="mod">
          <ac:chgData name="Siegbert Rudolph" userId="2af4d44886c067cc" providerId="LiveId" clId="{C6BCCB6F-3D1A-4410-8055-51E9839771F8}" dt="2023-04-23T12:38:00.499" v="8267" actId="113"/>
          <ac:spMkLst>
            <pc:docMk/>
            <pc:sldMk cId="1578519144" sldId="1196"/>
            <ac:spMk id="97" creationId="{3917CB67-EDC2-23BE-9805-53F3F07189C1}"/>
          </ac:spMkLst>
        </pc:spChg>
        <pc:spChg chg="mod">
          <ac:chgData name="Siegbert Rudolph" userId="2af4d44886c067cc" providerId="LiveId" clId="{C6BCCB6F-3D1A-4410-8055-51E9839771F8}" dt="2023-04-23T12:38:00.499" v="8267" actId="113"/>
          <ac:spMkLst>
            <pc:docMk/>
            <pc:sldMk cId="1578519144" sldId="1196"/>
            <ac:spMk id="98" creationId="{525715B7-B5AF-9072-DA04-5C76D3B79AF3}"/>
          </ac:spMkLst>
        </pc:spChg>
        <pc:spChg chg="mod">
          <ac:chgData name="Siegbert Rudolph" userId="2af4d44886c067cc" providerId="LiveId" clId="{C6BCCB6F-3D1A-4410-8055-51E9839771F8}" dt="2023-04-23T12:38:00.499" v="8267" actId="113"/>
          <ac:spMkLst>
            <pc:docMk/>
            <pc:sldMk cId="1578519144" sldId="1196"/>
            <ac:spMk id="99" creationId="{AA245322-D5ED-E095-BE1B-F76F79271273}"/>
          </ac:spMkLst>
        </pc:spChg>
        <pc:spChg chg="mod">
          <ac:chgData name="Siegbert Rudolph" userId="2af4d44886c067cc" providerId="LiveId" clId="{C6BCCB6F-3D1A-4410-8055-51E9839771F8}" dt="2023-04-23T12:38:00.499" v="8267" actId="113"/>
          <ac:spMkLst>
            <pc:docMk/>
            <pc:sldMk cId="1578519144" sldId="1196"/>
            <ac:spMk id="100" creationId="{F2DD1000-DC29-4362-4D43-E03F069E09C6}"/>
          </ac:spMkLst>
        </pc:spChg>
        <pc:spChg chg="mod">
          <ac:chgData name="Siegbert Rudolph" userId="2af4d44886c067cc" providerId="LiveId" clId="{C6BCCB6F-3D1A-4410-8055-51E9839771F8}" dt="2023-04-23T12:38:00.499" v="8267" actId="113"/>
          <ac:spMkLst>
            <pc:docMk/>
            <pc:sldMk cId="1578519144" sldId="1196"/>
            <ac:spMk id="101" creationId="{C76E0B18-3558-C752-8C22-AB1CBA92CC00}"/>
          </ac:spMkLst>
        </pc:spChg>
        <pc:spChg chg="mod">
          <ac:chgData name="Siegbert Rudolph" userId="2af4d44886c067cc" providerId="LiveId" clId="{C6BCCB6F-3D1A-4410-8055-51E9839771F8}" dt="2023-04-23T12:38:00.499" v="8267" actId="113"/>
          <ac:spMkLst>
            <pc:docMk/>
            <pc:sldMk cId="1578519144" sldId="1196"/>
            <ac:spMk id="102" creationId="{911A06DC-1E14-11D8-241F-858BA705BAB0}"/>
          </ac:spMkLst>
        </pc:spChg>
        <pc:spChg chg="mod">
          <ac:chgData name="Siegbert Rudolph" userId="2af4d44886c067cc" providerId="LiveId" clId="{C6BCCB6F-3D1A-4410-8055-51E9839771F8}" dt="2023-04-23T12:38:00.499" v="8267" actId="113"/>
          <ac:spMkLst>
            <pc:docMk/>
            <pc:sldMk cId="1578519144" sldId="1196"/>
            <ac:spMk id="103" creationId="{51092F33-7BE7-B6C6-C0B1-ACB3EBFEDA03}"/>
          </ac:spMkLst>
        </pc:spChg>
        <pc:spChg chg="mod">
          <ac:chgData name="Siegbert Rudolph" userId="2af4d44886c067cc" providerId="LiveId" clId="{C6BCCB6F-3D1A-4410-8055-51E9839771F8}" dt="2023-04-23T12:38:00.499" v="8267" actId="113"/>
          <ac:spMkLst>
            <pc:docMk/>
            <pc:sldMk cId="1578519144" sldId="1196"/>
            <ac:spMk id="104" creationId="{CD1E0A51-AB06-6AE0-6A9E-C62D25E1F102}"/>
          </ac:spMkLst>
        </pc:spChg>
        <pc:spChg chg="mod">
          <ac:chgData name="Siegbert Rudolph" userId="2af4d44886c067cc" providerId="LiveId" clId="{C6BCCB6F-3D1A-4410-8055-51E9839771F8}" dt="2023-04-23T12:38:00.499" v="8267" actId="113"/>
          <ac:spMkLst>
            <pc:docMk/>
            <pc:sldMk cId="1578519144" sldId="1196"/>
            <ac:spMk id="105" creationId="{D8F068B6-0CD1-94E8-9F8C-3E1DA3512456}"/>
          </ac:spMkLst>
        </pc:spChg>
        <pc:spChg chg="mod">
          <ac:chgData name="Siegbert Rudolph" userId="2af4d44886c067cc" providerId="LiveId" clId="{C6BCCB6F-3D1A-4410-8055-51E9839771F8}" dt="2023-04-23T12:38:00.499" v="8267" actId="113"/>
          <ac:spMkLst>
            <pc:docMk/>
            <pc:sldMk cId="1578519144" sldId="1196"/>
            <ac:spMk id="106" creationId="{EB424997-186A-B1EF-2649-87C9C15BD982}"/>
          </ac:spMkLst>
        </pc:spChg>
        <pc:spChg chg="mod">
          <ac:chgData name="Siegbert Rudolph" userId="2af4d44886c067cc" providerId="LiveId" clId="{C6BCCB6F-3D1A-4410-8055-51E9839771F8}" dt="2023-04-23T12:38:00.499" v="8267" actId="113"/>
          <ac:spMkLst>
            <pc:docMk/>
            <pc:sldMk cId="1578519144" sldId="1196"/>
            <ac:spMk id="107" creationId="{EEA79239-C957-5B65-66A3-D2CE27D13920}"/>
          </ac:spMkLst>
        </pc:spChg>
        <pc:spChg chg="mod">
          <ac:chgData name="Siegbert Rudolph" userId="2af4d44886c067cc" providerId="LiveId" clId="{C6BCCB6F-3D1A-4410-8055-51E9839771F8}" dt="2023-04-23T12:38:00.499" v="8267" actId="113"/>
          <ac:spMkLst>
            <pc:docMk/>
            <pc:sldMk cId="1578519144" sldId="1196"/>
            <ac:spMk id="108" creationId="{EDC841D6-1D18-E6F7-4883-EEEC2A31B813}"/>
          </ac:spMkLst>
        </pc:spChg>
        <pc:spChg chg="mod">
          <ac:chgData name="Siegbert Rudolph" userId="2af4d44886c067cc" providerId="LiveId" clId="{C6BCCB6F-3D1A-4410-8055-51E9839771F8}" dt="2023-04-23T12:38:00.499" v="8267" actId="113"/>
          <ac:spMkLst>
            <pc:docMk/>
            <pc:sldMk cId="1578519144" sldId="1196"/>
            <ac:spMk id="109" creationId="{2D73B9E2-82A9-FD22-A24A-1EEEA4106118}"/>
          </ac:spMkLst>
        </pc:spChg>
        <pc:spChg chg="mod">
          <ac:chgData name="Siegbert Rudolph" userId="2af4d44886c067cc" providerId="LiveId" clId="{C6BCCB6F-3D1A-4410-8055-51E9839771F8}" dt="2023-04-23T12:38:00.499" v="8267" actId="113"/>
          <ac:spMkLst>
            <pc:docMk/>
            <pc:sldMk cId="1578519144" sldId="1196"/>
            <ac:spMk id="110" creationId="{0CEC57F9-6CEB-9A58-EC8E-B57230978F2B}"/>
          </ac:spMkLst>
        </pc:spChg>
        <pc:spChg chg="mod">
          <ac:chgData name="Siegbert Rudolph" userId="2af4d44886c067cc" providerId="LiveId" clId="{C6BCCB6F-3D1A-4410-8055-51E9839771F8}" dt="2023-04-23T12:38:00.499" v="8267" actId="113"/>
          <ac:spMkLst>
            <pc:docMk/>
            <pc:sldMk cId="1578519144" sldId="1196"/>
            <ac:spMk id="111" creationId="{D7F0B885-5746-1201-7108-A1D7E37358A4}"/>
          </ac:spMkLst>
        </pc:spChg>
        <pc:spChg chg="mod">
          <ac:chgData name="Siegbert Rudolph" userId="2af4d44886c067cc" providerId="LiveId" clId="{C6BCCB6F-3D1A-4410-8055-51E9839771F8}" dt="2023-04-23T12:38:00.499" v="8267" actId="113"/>
          <ac:spMkLst>
            <pc:docMk/>
            <pc:sldMk cId="1578519144" sldId="1196"/>
            <ac:spMk id="112" creationId="{4DE4DF59-81CA-73C6-FD01-7C6D8D73D21A}"/>
          </ac:spMkLst>
        </pc:spChg>
        <pc:spChg chg="mod">
          <ac:chgData name="Siegbert Rudolph" userId="2af4d44886c067cc" providerId="LiveId" clId="{C6BCCB6F-3D1A-4410-8055-51E9839771F8}" dt="2023-04-23T12:38:00.499" v="8267" actId="113"/>
          <ac:spMkLst>
            <pc:docMk/>
            <pc:sldMk cId="1578519144" sldId="1196"/>
            <ac:spMk id="113" creationId="{0CB09169-16B2-3F54-081D-9526EAAD4256}"/>
          </ac:spMkLst>
        </pc:spChg>
        <pc:spChg chg="mod">
          <ac:chgData name="Siegbert Rudolph" userId="2af4d44886c067cc" providerId="LiveId" clId="{C6BCCB6F-3D1A-4410-8055-51E9839771F8}" dt="2023-04-23T12:38:00.499" v="8267" actId="113"/>
          <ac:spMkLst>
            <pc:docMk/>
            <pc:sldMk cId="1578519144" sldId="1196"/>
            <ac:spMk id="114" creationId="{16B25061-BB72-710B-24DE-56C61D9165C4}"/>
          </ac:spMkLst>
        </pc:spChg>
        <pc:spChg chg="mod">
          <ac:chgData name="Siegbert Rudolph" userId="2af4d44886c067cc" providerId="LiveId" clId="{C6BCCB6F-3D1A-4410-8055-51E9839771F8}" dt="2023-04-23T12:38:00.499" v="8267" actId="113"/>
          <ac:spMkLst>
            <pc:docMk/>
            <pc:sldMk cId="1578519144" sldId="1196"/>
            <ac:spMk id="115" creationId="{8C110232-CD38-127F-2737-0B05B4DE6BE6}"/>
          </ac:spMkLst>
        </pc:spChg>
        <pc:spChg chg="mod">
          <ac:chgData name="Siegbert Rudolph" userId="2af4d44886c067cc" providerId="LiveId" clId="{C6BCCB6F-3D1A-4410-8055-51E9839771F8}" dt="2023-04-23T12:38:00.499" v="8267" actId="113"/>
          <ac:spMkLst>
            <pc:docMk/>
            <pc:sldMk cId="1578519144" sldId="1196"/>
            <ac:spMk id="116" creationId="{0A1A07D8-9F36-5944-BE69-720FA3B0A2B0}"/>
          </ac:spMkLst>
        </pc:spChg>
        <pc:spChg chg="mod">
          <ac:chgData name="Siegbert Rudolph" userId="2af4d44886c067cc" providerId="LiveId" clId="{C6BCCB6F-3D1A-4410-8055-51E9839771F8}" dt="2023-04-23T12:38:00.499" v="8267" actId="113"/>
          <ac:spMkLst>
            <pc:docMk/>
            <pc:sldMk cId="1578519144" sldId="1196"/>
            <ac:spMk id="117" creationId="{E9214B32-E6C4-52E5-9922-9EA79AF185C8}"/>
          </ac:spMkLst>
        </pc:spChg>
        <pc:spChg chg="mod">
          <ac:chgData name="Siegbert Rudolph" userId="2af4d44886c067cc" providerId="LiveId" clId="{C6BCCB6F-3D1A-4410-8055-51E9839771F8}" dt="2023-04-23T12:38:00.499" v="8267" actId="113"/>
          <ac:spMkLst>
            <pc:docMk/>
            <pc:sldMk cId="1578519144" sldId="1196"/>
            <ac:spMk id="118" creationId="{F038F5ED-BB3A-2301-65AE-DA278D8B8900}"/>
          </ac:spMkLst>
        </pc:spChg>
        <pc:spChg chg="mod">
          <ac:chgData name="Siegbert Rudolph" userId="2af4d44886c067cc" providerId="LiveId" clId="{C6BCCB6F-3D1A-4410-8055-51E9839771F8}" dt="2023-04-23T12:38:00.499" v="8267" actId="113"/>
          <ac:spMkLst>
            <pc:docMk/>
            <pc:sldMk cId="1578519144" sldId="1196"/>
            <ac:spMk id="119" creationId="{40BC52F4-ECC1-06E3-2498-9966B2D7CA5B}"/>
          </ac:spMkLst>
        </pc:spChg>
        <pc:spChg chg="mod">
          <ac:chgData name="Siegbert Rudolph" userId="2af4d44886c067cc" providerId="LiveId" clId="{C6BCCB6F-3D1A-4410-8055-51E9839771F8}" dt="2023-04-23T12:38:00.499" v="8267" actId="113"/>
          <ac:spMkLst>
            <pc:docMk/>
            <pc:sldMk cId="1578519144" sldId="1196"/>
            <ac:spMk id="120" creationId="{7FC0CBD6-1CA4-4409-BDA5-401A64CD2A01}"/>
          </ac:spMkLst>
        </pc:spChg>
        <pc:spChg chg="mod">
          <ac:chgData name="Siegbert Rudolph" userId="2af4d44886c067cc" providerId="LiveId" clId="{C6BCCB6F-3D1A-4410-8055-51E9839771F8}" dt="2023-04-23T12:38:00.499" v="8267" actId="113"/>
          <ac:spMkLst>
            <pc:docMk/>
            <pc:sldMk cId="1578519144" sldId="1196"/>
            <ac:spMk id="121" creationId="{E67EED2C-C2C1-E172-9812-CAB0FDF94FFA}"/>
          </ac:spMkLst>
        </pc:spChg>
        <pc:spChg chg="mod">
          <ac:chgData name="Siegbert Rudolph" userId="2af4d44886c067cc" providerId="LiveId" clId="{C6BCCB6F-3D1A-4410-8055-51E9839771F8}" dt="2023-04-23T12:38:00.499" v="8267" actId="113"/>
          <ac:spMkLst>
            <pc:docMk/>
            <pc:sldMk cId="1578519144" sldId="1196"/>
            <ac:spMk id="122" creationId="{3D742883-8CE4-7A96-22AC-FEDA88DD33D0}"/>
          </ac:spMkLst>
        </pc:spChg>
        <pc:spChg chg="mod">
          <ac:chgData name="Siegbert Rudolph" userId="2af4d44886c067cc" providerId="LiveId" clId="{C6BCCB6F-3D1A-4410-8055-51E9839771F8}" dt="2023-04-23T12:38:00.499" v="8267" actId="113"/>
          <ac:spMkLst>
            <pc:docMk/>
            <pc:sldMk cId="1578519144" sldId="1196"/>
            <ac:spMk id="123" creationId="{8C3EDF0C-DA95-184B-A424-97C15CAAEB1F}"/>
          </ac:spMkLst>
        </pc:spChg>
        <pc:spChg chg="mod">
          <ac:chgData name="Siegbert Rudolph" userId="2af4d44886c067cc" providerId="LiveId" clId="{C6BCCB6F-3D1A-4410-8055-51E9839771F8}" dt="2023-04-23T12:38:00.499" v="8267" actId="113"/>
          <ac:spMkLst>
            <pc:docMk/>
            <pc:sldMk cId="1578519144" sldId="1196"/>
            <ac:spMk id="124" creationId="{A9A44B15-5AFC-CD75-10E6-2429F1F713D1}"/>
          </ac:spMkLst>
        </pc:spChg>
        <pc:spChg chg="mod">
          <ac:chgData name="Siegbert Rudolph" userId="2af4d44886c067cc" providerId="LiveId" clId="{C6BCCB6F-3D1A-4410-8055-51E9839771F8}" dt="2023-04-23T12:38:00.499" v="8267" actId="113"/>
          <ac:spMkLst>
            <pc:docMk/>
            <pc:sldMk cId="1578519144" sldId="1196"/>
            <ac:spMk id="125" creationId="{E72AFD02-7BE7-0AFD-F8FC-00BA00031AAF}"/>
          </ac:spMkLst>
        </pc:spChg>
        <pc:spChg chg="mod">
          <ac:chgData name="Siegbert Rudolph" userId="2af4d44886c067cc" providerId="LiveId" clId="{C6BCCB6F-3D1A-4410-8055-51E9839771F8}" dt="2023-04-23T12:38:00.499" v="8267" actId="113"/>
          <ac:spMkLst>
            <pc:docMk/>
            <pc:sldMk cId="1578519144" sldId="1196"/>
            <ac:spMk id="126" creationId="{0D13AB97-0881-CDFF-044A-769C61107BD5}"/>
          </ac:spMkLst>
        </pc:spChg>
        <pc:spChg chg="mod">
          <ac:chgData name="Siegbert Rudolph" userId="2af4d44886c067cc" providerId="LiveId" clId="{C6BCCB6F-3D1A-4410-8055-51E9839771F8}" dt="2023-04-23T12:38:00.499" v="8267" actId="113"/>
          <ac:spMkLst>
            <pc:docMk/>
            <pc:sldMk cId="1578519144" sldId="1196"/>
            <ac:spMk id="127" creationId="{1F4EFE60-B0F5-140F-32B1-F9C9E8C0C836}"/>
          </ac:spMkLst>
        </pc:spChg>
        <pc:spChg chg="mod">
          <ac:chgData name="Siegbert Rudolph" userId="2af4d44886c067cc" providerId="LiveId" clId="{C6BCCB6F-3D1A-4410-8055-51E9839771F8}" dt="2023-04-23T12:38:00.499" v="8267" actId="113"/>
          <ac:spMkLst>
            <pc:docMk/>
            <pc:sldMk cId="1578519144" sldId="1196"/>
            <ac:spMk id="128" creationId="{BAE954FC-4545-ECA8-5A84-1444F95EFC78}"/>
          </ac:spMkLst>
        </pc:spChg>
        <pc:spChg chg="mod">
          <ac:chgData name="Siegbert Rudolph" userId="2af4d44886c067cc" providerId="LiveId" clId="{C6BCCB6F-3D1A-4410-8055-51E9839771F8}" dt="2023-04-23T12:38:00.499" v="8267" actId="113"/>
          <ac:spMkLst>
            <pc:docMk/>
            <pc:sldMk cId="1578519144" sldId="1196"/>
            <ac:spMk id="129" creationId="{CE25D30E-A749-8191-0CA3-F6053B58E991}"/>
          </ac:spMkLst>
        </pc:spChg>
        <pc:spChg chg="mod">
          <ac:chgData name="Siegbert Rudolph" userId="2af4d44886c067cc" providerId="LiveId" clId="{C6BCCB6F-3D1A-4410-8055-51E9839771F8}" dt="2023-04-23T12:38:00.499" v="8267" actId="113"/>
          <ac:spMkLst>
            <pc:docMk/>
            <pc:sldMk cId="1578519144" sldId="1196"/>
            <ac:spMk id="130" creationId="{54A2739B-3CB6-DCFB-6DD1-B2A662B128F7}"/>
          </ac:spMkLst>
        </pc:spChg>
        <pc:spChg chg="mod">
          <ac:chgData name="Siegbert Rudolph" userId="2af4d44886c067cc" providerId="LiveId" clId="{C6BCCB6F-3D1A-4410-8055-51E9839771F8}" dt="2023-04-23T12:38:00.499" v="8267" actId="113"/>
          <ac:spMkLst>
            <pc:docMk/>
            <pc:sldMk cId="1578519144" sldId="1196"/>
            <ac:spMk id="131" creationId="{6A67312C-286A-1C0B-845E-FC426CB33E1A}"/>
          </ac:spMkLst>
        </pc:spChg>
        <pc:spChg chg="mod">
          <ac:chgData name="Siegbert Rudolph" userId="2af4d44886c067cc" providerId="LiveId" clId="{C6BCCB6F-3D1A-4410-8055-51E9839771F8}" dt="2023-04-23T12:38:00.499" v="8267" actId="113"/>
          <ac:spMkLst>
            <pc:docMk/>
            <pc:sldMk cId="1578519144" sldId="1196"/>
            <ac:spMk id="132" creationId="{0055C721-CEBF-D1E6-7B9A-E6C3023AA09D}"/>
          </ac:spMkLst>
        </pc:spChg>
        <pc:spChg chg="mod">
          <ac:chgData name="Siegbert Rudolph" userId="2af4d44886c067cc" providerId="LiveId" clId="{C6BCCB6F-3D1A-4410-8055-51E9839771F8}" dt="2023-04-23T12:38:00.499" v="8267" actId="113"/>
          <ac:spMkLst>
            <pc:docMk/>
            <pc:sldMk cId="1578519144" sldId="1196"/>
            <ac:spMk id="133" creationId="{F1E34A2C-1E4E-7253-497B-986E3ADCC59A}"/>
          </ac:spMkLst>
        </pc:spChg>
        <pc:spChg chg="mod">
          <ac:chgData name="Siegbert Rudolph" userId="2af4d44886c067cc" providerId="LiveId" clId="{C6BCCB6F-3D1A-4410-8055-51E9839771F8}" dt="2023-04-23T12:38:00.499" v="8267" actId="113"/>
          <ac:spMkLst>
            <pc:docMk/>
            <pc:sldMk cId="1578519144" sldId="1196"/>
            <ac:spMk id="134" creationId="{3181328F-D34B-37DC-9DAF-89EA95E47A3D}"/>
          </ac:spMkLst>
        </pc:spChg>
        <pc:spChg chg="mod">
          <ac:chgData name="Siegbert Rudolph" userId="2af4d44886c067cc" providerId="LiveId" clId="{C6BCCB6F-3D1A-4410-8055-51E9839771F8}" dt="2023-04-23T12:38:00.499" v="8267" actId="113"/>
          <ac:spMkLst>
            <pc:docMk/>
            <pc:sldMk cId="1578519144" sldId="1196"/>
            <ac:spMk id="135" creationId="{4973B6B2-0F8F-4EFB-87EC-F9A3BA3B984B}"/>
          </ac:spMkLst>
        </pc:spChg>
        <pc:spChg chg="mod">
          <ac:chgData name="Siegbert Rudolph" userId="2af4d44886c067cc" providerId="LiveId" clId="{C6BCCB6F-3D1A-4410-8055-51E9839771F8}" dt="2023-04-23T12:38:00.499" v="8267" actId="113"/>
          <ac:spMkLst>
            <pc:docMk/>
            <pc:sldMk cId="1578519144" sldId="1196"/>
            <ac:spMk id="136" creationId="{52E15064-2ED5-EB03-C637-94CC236F31D8}"/>
          </ac:spMkLst>
        </pc:spChg>
        <pc:spChg chg="mod">
          <ac:chgData name="Siegbert Rudolph" userId="2af4d44886c067cc" providerId="LiveId" clId="{C6BCCB6F-3D1A-4410-8055-51E9839771F8}" dt="2023-04-23T12:38:00.499" v="8267" actId="113"/>
          <ac:spMkLst>
            <pc:docMk/>
            <pc:sldMk cId="1578519144" sldId="1196"/>
            <ac:spMk id="137" creationId="{D5B657FB-E74F-9D15-CBC1-E55E55CAC9FD}"/>
          </ac:spMkLst>
        </pc:spChg>
        <pc:spChg chg="mod">
          <ac:chgData name="Siegbert Rudolph" userId="2af4d44886c067cc" providerId="LiveId" clId="{C6BCCB6F-3D1A-4410-8055-51E9839771F8}" dt="2023-04-23T12:38:00.499" v="8267" actId="113"/>
          <ac:spMkLst>
            <pc:docMk/>
            <pc:sldMk cId="1578519144" sldId="1196"/>
            <ac:spMk id="138" creationId="{DE8FC6DD-1BD7-D1CA-7D44-5F5A0B6C4832}"/>
          </ac:spMkLst>
        </pc:spChg>
        <pc:spChg chg="mod">
          <ac:chgData name="Siegbert Rudolph" userId="2af4d44886c067cc" providerId="LiveId" clId="{C6BCCB6F-3D1A-4410-8055-51E9839771F8}" dt="2023-04-23T12:38:00.499" v="8267" actId="113"/>
          <ac:spMkLst>
            <pc:docMk/>
            <pc:sldMk cId="1578519144" sldId="1196"/>
            <ac:spMk id="139" creationId="{CB140662-F982-23D0-1C4A-60E59CB93870}"/>
          </ac:spMkLst>
        </pc:spChg>
        <pc:spChg chg="mod">
          <ac:chgData name="Siegbert Rudolph" userId="2af4d44886c067cc" providerId="LiveId" clId="{C6BCCB6F-3D1A-4410-8055-51E9839771F8}" dt="2023-04-23T12:38:00.499" v="8267" actId="113"/>
          <ac:spMkLst>
            <pc:docMk/>
            <pc:sldMk cId="1578519144" sldId="1196"/>
            <ac:spMk id="140" creationId="{1008E91B-83E5-BBC8-CE7F-4C589208D14D}"/>
          </ac:spMkLst>
        </pc:spChg>
        <pc:spChg chg="mod">
          <ac:chgData name="Siegbert Rudolph" userId="2af4d44886c067cc" providerId="LiveId" clId="{C6BCCB6F-3D1A-4410-8055-51E9839771F8}" dt="2023-04-23T12:38:00.499" v="8267" actId="113"/>
          <ac:spMkLst>
            <pc:docMk/>
            <pc:sldMk cId="1578519144" sldId="1196"/>
            <ac:spMk id="141" creationId="{EF0E0F0F-BF47-153E-5275-342F61D6A284}"/>
          </ac:spMkLst>
        </pc:spChg>
        <pc:spChg chg="mod">
          <ac:chgData name="Siegbert Rudolph" userId="2af4d44886c067cc" providerId="LiveId" clId="{C6BCCB6F-3D1A-4410-8055-51E9839771F8}" dt="2023-04-23T12:38:00.499" v="8267" actId="113"/>
          <ac:spMkLst>
            <pc:docMk/>
            <pc:sldMk cId="1578519144" sldId="1196"/>
            <ac:spMk id="142" creationId="{1B0B586D-F93A-23D4-FA37-EC110967DDC1}"/>
          </ac:spMkLst>
        </pc:spChg>
        <pc:spChg chg="mod">
          <ac:chgData name="Siegbert Rudolph" userId="2af4d44886c067cc" providerId="LiveId" clId="{C6BCCB6F-3D1A-4410-8055-51E9839771F8}" dt="2023-04-23T12:38:00.499" v="8267" actId="113"/>
          <ac:spMkLst>
            <pc:docMk/>
            <pc:sldMk cId="1578519144" sldId="1196"/>
            <ac:spMk id="143" creationId="{7478A318-A850-8C31-4DB5-2867B2B9353A}"/>
          </ac:spMkLst>
        </pc:spChg>
        <pc:spChg chg="mod">
          <ac:chgData name="Siegbert Rudolph" userId="2af4d44886c067cc" providerId="LiveId" clId="{C6BCCB6F-3D1A-4410-8055-51E9839771F8}" dt="2023-04-23T12:38:00.499" v="8267" actId="113"/>
          <ac:spMkLst>
            <pc:docMk/>
            <pc:sldMk cId="1578519144" sldId="1196"/>
            <ac:spMk id="144" creationId="{6F081BC5-C184-7C7B-CE07-58E9B456B4E4}"/>
          </ac:spMkLst>
        </pc:spChg>
        <pc:spChg chg="mod">
          <ac:chgData name="Siegbert Rudolph" userId="2af4d44886c067cc" providerId="LiveId" clId="{C6BCCB6F-3D1A-4410-8055-51E9839771F8}" dt="2023-04-23T12:38:00.499" v="8267" actId="113"/>
          <ac:spMkLst>
            <pc:docMk/>
            <pc:sldMk cId="1578519144" sldId="1196"/>
            <ac:spMk id="145" creationId="{50D8992A-30E9-57F4-9BA6-39D822F88696}"/>
          </ac:spMkLst>
        </pc:spChg>
        <pc:spChg chg="mod">
          <ac:chgData name="Siegbert Rudolph" userId="2af4d44886c067cc" providerId="LiveId" clId="{C6BCCB6F-3D1A-4410-8055-51E9839771F8}" dt="2023-04-23T12:38:00.499" v="8267" actId="113"/>
          <ac:spMkLst>
            <pc:docMk/>
            <pc:sldMk cId="1578519144" sldId="1196"/>
            <ac:spMk id="146" creationId="{5E918C2A-0EA6-5757-B814-5E3BBFA988C4}"/>
          </ac:spMkLst>
        </pc:spChg>
        <pc:spChg chg="mod">
          <ac:chgData name="Siegbert Rudolph" userId="2af4d44886c067cc" providerId="LiveId" clId="{C6BCCB6F-3D1A-4410-8055-51E9839771F8}" dt="2023-04-23T12:38:00.499" v="8267" actId="113"/>
          <ac:spMkLst>
            <pc:docMk/>
            <pc:sldMk cId="1578519144" sldId="1196"/>
            <ac:spMk id="147" creationId="{373BA8B2-CCAE-3E31-89CE-2CF9195C02B6}"/>
          </ac:spMkLst>
        </pc:spChg>
        <pc:spChg chg="mod">
          <ac:chgData name="Siegbert Rudolph" userId="2af4d44886c067cc" providerId="LiveId" clId="{C6BCCB6F-3D1A-4410-8055-51E9839771F8}" dt="2023-04-23T12:38:00.499" v="8267" actId="113"/>
          <ac:spMkLst>
            <pc:docMk/>
            <pc:sldMk cId="1578519144" sldId="1196"/>
            <ac:spMk id="148" creationId="{5FAFB1A4-6999-E19F-C4A1-B5246895FA6B}"/>
          </ac:spMkLst>
        </pc:spChg>
        <pc:spChg chg="mod">
          <ac:chgData name="Siegbert Rudolph" userId="2af4d44886c067cc" providerId="LiveId" clId="{C6BCCB6F-3D1A-4410-8055-51E9839771F8}" dt="2023-04-23T12:38:00.499" v="8267" actId="113"/>
          <ac:spMkLst>
            <pc:docMk/>
            <pc:sldMk cId="1578519144" sldId="1196"/>
            <ac:spMk id="149" creationId="{B9BCD872-A3CA-5641-FC96-6022B2925924}"/>
          </ac:spMkLst>
        </pc:spChg>
        <pc:spChg chg="mod">
          <ac:chgData name="Siegbert Rudolph" userId="2af4d44886c067cc" providerId="LiveId" clId="{C6BCCB6F-3D1A-4410-8055-51E9839771F8}" dt="2023-04-23T12:38:00.499" v="8267" actId="113"/>
          <ac:spMkLst>
            <pc:docMk/>
            <pc:sldMk cId="1578519144" sldId="1196"/>
            <ac:spMk id="150" creationId="{8CC83C8E-D857-5975-9E7B-74169A8D22CB}"/>
          </ac:spMkLst>
        </pc:spChg>
        <pc:spChg chg="mod">
          <ac:chgData name="Siegbert Rudolph" userId="2af4d44886c067cc" providerId="LiveId" clId="{C6BCCB6F-3D1A-4410-8055-51E9839771F8}" dt="2023-04-23T12:38:00.499" v="8267" actId="113"/>
          <ac:spMkLst>
            <pc:docMk/>
            <pc:sldMk cId="1578519144" sldId="1196"/>
            <ac:spMk id="151" creationId="{F05586A3-AC51-E316-953D-A2D22D0F5DBD}"/>
          </ac:spMkLst>
        </pc:spChg>
        <pc:spChg chg="mod">
          <ac:chgData name="Siegbert Rudolph" userId="2af4d44886c067cc" providerId="LiveId" clId="{C6BCCB6F-3D1A-4410-8055-51E9839771F8}" dt="2023-04-23T12:38:00.499" v="8267" actId="113"/>
          <ac:spMkLst>
            <pc:docMk/>
            <pc:sldMk cId="1578519144" sldId="1196"/>
            <ac:spMk id="152" creationId="{97DF4187-12AC-6ADB-2EB3-D5E9B2FA6B2A}"/>
          </ac:spMkLst>
        </pc:spChg>
        <pc:spChg chg="mod">
          <ac:chgData name="Siegbert Rudolph" userId="2af4d44886c067cc" providerId="LiveId" clId="{C6BCCB6F-3D1A-4410-8055-51E9839771F8}" dt="2023-04-23T12:38:00.499" v="8267" actId="113"/>
          <ac:spMkLst>
            <pc:docMk/>
            <pc:sldMk cId="1578519144" sldId="1196"/>
            <ac:spMk id="153" creationId="{FCAD4146-A05E-898F-96D6-DAE2E669CE90}"/>
          </ac:spMkLst>
        </pc:spChg>
        <pc:spChg chg="mod">
          <ac:chgData name="Siegbert Rudolph" userId="2af4d44886c067cc" providerId="LiveId" clId="{C6BCCB6F-3D1A-4410-8055-51E9839771F8}" dt="2023-04-23T12:38:00.499" v="8267" actId="113"/>
          <ac:spMkLst>
            <pc:docMk/>
            <pc:sldMk cId="1578519144" sldId="1196"/>
            <ac:spMk id="154" creationId="{A119B0B2-D0F3-54A8-A4AC-2F8E1F16AFDD}"/>
          </ac:spMkLst>
        </pc:spChg>
        <pc:spChg chg="mod">
          <ac:chgData name="Siegbert Rudolph" userId="2af4d44886c067cc" providerId="LiveId" clId="{C6BCCB6F-3D1A-4410-8055-51E9839771F8}" dt="2023-04-23T12:38:00.499" v="8267" actId="113"/>
          <ac:spMkLst>
            <pc:docMk/>
            <pc:sldMk cId="1578519144" sldId="1196"/>
            <ac:spMk id="155" creationId="{8A7A2637-A806-19D4-788B-C9AEC0251623}"/>
          </ac:spMkLst>
        </pc:spChg>
        <pc:spChg chg="mod">
          <ac:chgData name="Siegbert Rudolph" userId="2af4d44886c067cc" providerId="LiveId" clId="{C6BCCB6F-3D1A-4410-8055-51E9839771F8}" dt="2023-04-23T12:38:00.499" v="8267" actId="113"/>
          <ac:spMkLst>
            <pc:docMk/>
            <pc:sldMk cId="1578519144" sldId="1196"/>
            <ac:spMk id="156" creationId="{C4BCC433-DDA6-3AA9-C388-E47D481E4DF0}"/>
          </ac:spMkLst>
        </pc:spChg>
        <pc:spChg chg="mod">
          <ac:chgData name="Siegbert Rudolph" userId="2af4d44886c067cc" providerId="LiveId" clId="{C6BCCB6F-3D1A-4410-8055-51E9839771F8}" dt="2023-04-23T12:38:00.499" v="8267" actId="113"/>
          <ac:spMkLst>
            <pc:docMk/>
            <pc:sldMk cId="1578519144" sldId="1196"/>
            <ac:spMk id="157" creationId="{59C7B83F-18CB-E4C2-4734-A0AC3F3F897F}"/>
          </ac:spMkLst>
        </pc:spChg>
        <pc:spChg chg="mod">
          <ac:chgData name="Siegbert Rudolph" userId="2af4d44886c067cc" providerId="LiveId" clId="{C6BCCB6F-3D1A-4410-8055-51E9839771F8}" dt="2023-04-23T12:38:00.499" v="8267" actId="113"/>
          <ac:spMkLst>
            <pc:docMk/>
            <pc:sldMk cId="1578519144" sldId="1196"/>
            <ac:spMk id="158" creationId="{C6FB9DA7-D936-1C87-91A6-A4ABDD6B6C7F}"/>
          </ac:spMkLst>
        </pc:spChg>
        <pc:spChg chg="mod">
          <ac:chgData name="Siegbert Rudolph" userId="2af4d44886c067cc" providerId="LiveId" clId="{C6BCCB6F-3D1A-4410-8055-51E9839771F8}" dt="2023-04-23T12:38:00.499" v="8267" actId="113"/>
          <ac:spMkLst>
            <pc:docMk/>
            <pc:sldMk cId="1578519144" sldId="1196"/>
            <ac:spMk id="159" creationId="{16FD8DF3-73D2-323F-0C7B-5BE7199F9093}"/>
          </ac:spMkLst>
        </pc:spChg>
        <pc:spChg chg="mod">
          <ac:chgData name="Siegbert Rudolph" userId="2af4d44886c067cc" providerId="LiveId" clId="{C6BCCB6F-3D1A-4410-8055-51E9839771F8}" dt="2023-04-23T12:38:00.499" v="8267" actId="113"/>
          <ac:spMkLst>
            <pc:docMk/>
            <pc:sldMk cId="1578519144" sldId="1196"/>
            <ac:spMk id="160" creationId="{B6E85058-B6F2-769C-076C-2C13D4B05247}"/>
          </ac:spMkLst>
        </pc:spChg>
        <pc:spChg chg="mod">
          <ac:chgData name="Siegbert Rudolph" userId="2af4d44886c067cc" providerId="LiveId" clId="{C6BCCB6F-3D1A-4410-8055-51E9839771F8}" dt="2023-04-23T12:38:00.499" v="8267" actId="113"/>
          <ac:spMkLst>
            <pc:docMk/>
            <pc:sldMk cId="1578519144" sldId="1196"/>
            <ac:spMk id="161" creationId="{6F85AA9E-D1DF-E83A-B208-D0755D3431BE}"/>
          </ac:spMkLst>
        </pc:spChg>
        <pc:spChg chg="mod">
          <ac:chgData name="Siegbert Rudolph" userId="2af4d44886c067cc" providerId="LiveId" clId="{C6BCCB6F-3D1A-4410-8055-51E9839771F8}" dt="2023-04-23T12:38:00.499" v="8267" actId="113"/>
          <ac:spMkLst>
            <pc:docMk/>
            <pc:sldMk cId="1578519144" sldId="1196"/>
            <ac:spMk id="162" creationId="{80D4DF9D-0F31-738C-C370-DF2034767381}"/>
          </ac:spMkLst>
        </pc:spChg>
        <pc:spChg chg="mod">
          <ac:chgData name="Siegbert Rudolph" userId="2af4d44886c067cc" providerId="LiveId" clId="{C6BCCB6F-3D1A-4410-8055-51E9839771F8}" dt="2023-04-23T12:38:00.499" v="8267" actId="113"/>
          <ac:spMkLst>
            <pc:docMk/>
            <pc:sldMk cId="1578519144" sldId="1196"/>
            <ac:spMk id="163" creationId="{758ECD7B-2EB4-CCCF-C406-3560407F852F}"/>
          </ac:spMkLst>
        </pc:spChg>
        <pc:spChg chg="mod">
          <ac:chgData name="Siegbert Rudolph" userId="2af4d44886c067cc" providerId="LiveId" clId="{C6BCCB6F-3D1A-4410-8055-51E9839771F8}" dt="2023-04-23T12:38:00.499" v="8267" actId="113"/>
          <ac:spMkLst>
            <pc:docMk/>
            <pc:sldMk cId="1578519144" sldId="1196"/>
            <ac:spMk id="164" creationId="{E64CE443-14B6-77EB-2437-37DEC0424258}"/>
          </ac:spMkLst>
        </pc:spChg>
        <pc:spChg chg="mod">
          <ac:chgData name="Siegbert Rudolph" userId="2af4d44886c067cc" providerId="LiveId" clId="{C6BCCB6F-3D1A-4410-8055-51E9839771F8}" dt="2023-04-23T12:38:00.499" v="8267" actId="113"/>
          <ac:spMkLst>
            <pc:docMk/>
            <pc:sldMk cId="1578519144" sldId="1196"/>
            <ac:spMk id="165" creationId="{C22EF922-788B-2510-C5CD-1183B73F3643}"/>
          </ac:spMkLst>
        </pc:spChg>
        <pc:spChg chg="mod">
          <ac:chgData name="Siegbert Rudolph" userId="2af4d44886c067cc" providerId="LiveId" clId="{C6BCCB6F-3D1A-4410-8055-51E9839771F8}" dt="2023-04-23T12:38:00.499" v="8267" actId="113"/>
          <ac:spMkLst>
            <pc:docMk/>
            <pc:sldMk cId="1578519144" sldId="1196"/>
            <ac:spMk id="166" creationId="{3CFA8A34-B997-4D18-DC62-ADDF1AFE4966}"/>
          </ac:spMkLst>
        </pc:spChg>
        <pc:spChg chg="mod">
          <ac:chgData name="Siegbert Rudolph" userId="2af4d44886c067cc" providerId="LiveId" clId="{C6BCCB6F-3D1A-4410-8055-51E9839771F8}" dt="2023-04-23T12:38:00.499" v="8267" actId="113"/>
          <ac:spMkLst>
            <pc:docMk/>
            <pc:sldMk cId="1578519144" sldId="1196"/>
            <ac:spMk id="167" creationId="{7159E693-B593-AFE6-0F63-B3E1F657DF0A}"/>
          </ac:spMkLst>
        </pc:spChg>
        <pc:spChg chg="mod">
          <ac:chgData name="Siegbert Rudolph" userId="2af4d44886c067cc" providerId="LiveId" clId="{C6BCCB6F-3D1A-4410-8055-51E9839771F8}" dt="2023-04-23T12:38:00.499" v="8267" actId="113"/>
          <ac:spMkLst>
            <pc:docMk/>
            <pc:sldMk cId="1578519144" sldId="1196"/>
            <ac:spMk id="168" creationId="{BD52FA19-FFE4-438B-B0DB-20D99813C890}"/>
          </ac:spMkLst>
        </pc:spChg>
        <pc:spChg chg="mod">
          <ac:chgData name="Siegbert Rudolph" userId="2af4d44886c067cc" providerId="LiveId" clId="{C6BCCB6F-3D1A-4410-8055-51E9839771F8}" dt="2023-04-23T12:38:00.499" v="8267" actId="113"/>
          <ac:spMkLst>
            <pc:docMk/>
            <pc:sldMk cId="1578519144" sldId="1196"/>
            <ac:spMk id="169" creationId="{7EBD76BC-ACF4-D6C7-76FA-FE6068E4EEC9}"/>
          </ac:spMkLst>
        </pc:spChg>
        <pc:spChg chg="mod">
          <ac:chgData name="Siegbert Rudolph" userId="2af4d44886c067cc" providerId="LiveId" clId="{C6BCCB6F-3D1A-4410-8055-51E9839771F8}" dt="2023-04-23T12:38:00.499" v="8267" actId="113"/>
          <ac:spMkLst>
            <pc:docMk/>
            <pc:sldMk cId="1578519144" sldId="1196"/>
            <ac:spMk id="170" creationId="{4221C1F1-84C1-0612-4E4C-3CE3EF8B6957}"/>
          </ac:spMkLst>
        </pc:spChg>
        <pc:spChg chg="mod">
          <ac:chgData name="Siegbert Rudolph" userId="2af4d44886c067cc" providerId="LiveId" clId="{C6BCCB6F-3D1A-4410-8055-51E9839771F8}" dt="2023-04-23T12:38:00.499" v="8267" actId="113"/>
          <ac:spMkLst>
            <pc:docMk/>
            <pc:sldMk cId="1578519144" sldId="1196"/>
            <ac:spMk id="171" creationId="{5D2C7CDA-163E-7B71-7926-2C3A2DC13474}"/>
          </ac:spMkLst>
        </pc:spChg>
        <pc:spChg chg="mod">
          <ac:chgData name="Siegbert Rudolph" userId="2af4d44886c067cc" providerId="LiveId" clId="{C6BCCB6F-3D1A-4410-8055-51E9839771F8}" dt="2023-04-23T12:38:00.499" v="8267" actId="113"/>
          <ac:spMkLst>
            <pc:docMk/>
            <pc:sldMk cId="1578519144" sldId="1196"/>
            <ac:spMk id="172" creationId="{9280DF65-AECC-8345-1160-BBE02BC487B4}"/>
          </ac:spMkLst>
        </pc:spChg>
        <pc:spChg chg="mod">
          <ac:chgData name="Siegbert Rudolph" userId="2af4d44886c067cc" providerId="LiveId" clId="{C6BCCB6F-3D1A-4410-8055-51E9839771F8}" dt="2023-04-23T12:38:00.499" v="8267" actId="113"/>
          <ac:spMkLst>
            <pc:docMk/>
            <pc:sldMk cId="1578519144" sldId="1196"/>
            <ac:spMk id="173" creationId="{93E7595E-2E61-A865-EBA1-53A3DEAA00DC}"/>
          </ac:spMkLst>
        </pc:spChg>
        <pc:spChg chg="mod">
          <ac:chgData name="Siegbert Rudolph" userId="2af4d44886c067cc" providerId="LiveId" clId="{C6BCCB6F-3D1A-4410-8055-51E9839771F8}" dt="2023-04-23T12:38:00.499" v="8267" actId="113"/>
          <ac:spMkLst>
            <pc:docMk/>
            <pc:sldMk cId="1578519144" sldId="1196"/>
            <ac:spMk id="174" creationId="{C84F922C-AC65-F108-7A2F-878389F61857}"/>
          </ac:spMkLst>
        </pc:spChg>
        <pc:spChg chg="mod">
          <ac:chgData name="Siegbert Rudolph" userId="2af4d44886c067cc" providerId="LiveId" clId="{C6BCCB6F-3D1A-4410-8055-51E9839771F8}" dt="2023-04-23T12:38:00.499" v="8267" actId="113"/>
          <ac:spMkLst>
            <pc:docMk/>
            <pc:sldMk cId="1578519144" sldId="1196"/>
            <ac:spMk id="175" creationId="{723000F2-E1C8-2E83-0DB0-E706EFACD440}"/>
          </ac:spMkLst>
        </pc:spChg>
        <pc:spChg chg="mod">
          <ac:chgData name="Siegbert Rudolph" userId="2af4d44886c067cc" providerId="LiveId" clId="{C6BCCB6F-3D1A-4410-8055-51E9839771F8}" dt="2023-04-23T12:38:00.499" v="8267" actId="113"/>
          <ac:spMkLst>
            <pc:docMk/>
            <pc:sldMk cId="1578519144" sldId="1196"/>
            <ac:spMk id="176" creationId="{43E762DE-96B2-3124-4873-F1E95E835FF9}"/>
          </ac:spMkLst>
        </pc:spChg>
        <pc:spChg chg="mod">
          <ac:chgData name="Siegbert Rudolph" userId="2af4d44886c067cc" providerId="LiveId" clId="{C6BCCB6F-3D1A-4410-8055-51E9839771F8}" dt="2023-04-23T12:38:00.499" v="8267" actId="113"/>
          <ac:spMkLst>
            <pc:docMk/>
            <pc:sldMk cId="1578519144" sldId="1196"/>
            <ac:spMk id="177" creationId="{2736A7EE-42D7-836F-814D-FA54B6B147FB}"/>
          </ac:spMkLst>
        </pc:spChg>
        <pc:spChg chg="mod">
          <ac:chgData name="Siegbert Rudolph" userId="2af4d44886c067cc" providerId="LiveId" clId="{C6BCCB6F-3D1A-4410-8055-51E9839771F8}" dt="2023-04-23T12:38:00.499" v="8267" actId="113"/>
          <ac:spMkLst>
            <pc:docMk/>
            <pc:sldMk cId="1578519144" sldId="1196"/>
            <ac:spMk id="178" creationId="{D1E24D1D-E256-1E2B-42EC-71BCFE905C9E}"/>
          </ac:spMkLst>
        </pc:spChg>
        <pc:spChg chg="mod">
          <ac:chgData name="Siegbert Rudolph" userId="2af4d44886c067cc" providerId="LiveId" clId="{C6BCCB6F-3D1A-4410-8055-51E9839771F8}" dt="2023-04-23T12:38:00.499" v="8267" actId="113"/>
          <ac:spMkLst>
            <pc:docMk/>
            <pc:sldMk cId="1578519144" sldId="1196"/>
            <ac:spMk id="179" creationId="{066D8FFD-5ABF-1A01-4160-8D266989F961}"/>
          </ac:spMkLst>
        </pc:spChg>
        <pc:spChg chg="mod">
          <ac:chgData name="Siegbert Rudolph" userId="2af4d44886c067cc" providerId="LiveId" clId="{C6BCCB6F-3D1A-4410-8055-51E9839771F8}" dt="2023-04-23T12:38:00.499" v="8267" actId="113"/>
          <ac:spMkLst>
            <pc:docMk/>
            <pc:sldMk cId="1578519144" sldId="1196"/>
            <ac:spMk id="180" creationId="{BBBE6433-27DC-1B33-E261-3AE991C5865C}"/>
          </ac:spMkLst>
        </pc:spChg>
        <pc:spChg chg="mod">
          <ac:chgData name="Siegbert Rudolph" userId="2af4d44886c067cc" providerId="LiveId" clId="{C6BCCB6F-3D1A-4410-8055-51E9839771F8}" dt="2023-04-23T12:38:00.499" v="8267" actId="113"/>
          <ac:spMkLst>
            <pc:docMk/>
            <pc:sldMk cId="1578519144" sldId="1196"/>
            <ac:spMk id="181" creationId="{97A72ABF-2960-4CD8-AE74-BBD494067339}"/>
          </ac:spMkLst>
        </pc:spChg>
      </pc:sldChg>
      <pc:sldChg chg="add del">
        <pc:chgData name="Siegbert Rudolph" userId="2af4d44886c067cc" providerId="LiveId" clId="{C6BCCB6F-3D1A-4410-8055-51E9839771F8}" dt="2023-04-24T05:56:14.259" v="8779" actId="47"/>
        <pc:sldMkLst>
          <pc:docMk/>
          <pc:sldMk cId="2093054801" sldId="1196"/>
        </pc:sldMkLst>
      </pc:sldChg>
      <pc:sldChg chg="add del">
        <pc:chgData name="Siegbert Rudolph" userId="2af4d44886c067cc" providerId="LiveId" clId="{C6BCCB6F-3D1A-4410-8055-51E9839771F8}" dt="2023-04-24T06:04:11.185" v="8805" actId="47"/>
        <pc:sldMkLst>
          <pc:docMk/>
          <pc:sldMk cId="3292174027" sldId="1196"/>
        </pc:sldMkLst>
      </pc:sldChg>
      <pc:sldChg chg="delSp add modAnim">
        <pc:chgData name="Siegbert Rudolph" userId="2af4d44886c067cc" providerId="LiveId" clId="{C6BCCB6F-3D1A-4410-8055-51E9839771F8}" dt="2023-04-24T06:30:25.391" v="9052" actId="478"/>
        <pc:sldMkLst>
          <pc:docMk/>
          <pc:sldMk cId="3669321513" sldId="1196"/>
        </pc:sldMkLst>
        <pc:spChg chg="del">
          <ac:chgData name="Siegbert Rudolph" userId="2af4d44886c067cc" providerId="LiveId" clId="{C6BCCB6F-3D1A-4410-8055-51E9839771F8}" dt="2023-04-24T06:30:17.166" v="9050" actId="478"/>
          <ac:spMkLst>
            <pc:docMk/>
            <pc:sldMk cId="3669321513" sldId="1196"/>
            <ac:spMk id="189" creationId="{E4D4CFD6-3E87-7ED4-DC8A-E247F4F57F2F}"/>
          </ac:spMkLst>
        </pc:spChg>
        <pc:spChg chg="del">
          <ac:chgData name="Siegbert Rudolph" userId="2af4d44886c067cc" providerId="LiveId" clId="{C6BCCB6F-3D1A-4410-8055-51E9839771F8}" dt="2023-04-24T06:30:20.804" v="9051" actId="478"/>
          <ac:spMkLst>
            <pc:docMk/>
            <pc:sldMk cId="3669321513" sldId="1196"/>
            <ac:spMk id="222" creationId="{149FBF20-D8B0-B684-4BBE-5E98AB7E31C3}"/>
          </ac:spMkLst>
        </pc:spChg>
        <pc:spChg chg="del">
          <ac:chgData name="Siegbert Rudolph" userId="2af4d44886c067cc" providerId="LiveId" clId="{C6BCCB6F-3D1A-4410-8055-51E9839771F8}" dt="2023-04-24T06:30:25.391" v="9052" actId="478"/>
          <ac:spMkLst>
            <pc:docMk/>
            <pc:sldMk cId="3669321513" sldId="1196"/>
            <ac:spMk id="223" creationId="{1987997F-2A17-DB1E-DBE8-9F4EF6E98766}"/>
          </ac:spMkLst>
        </pc:spChg>
        <pc:spChg chg="del">
          <ac:chgData name="Siegbert Rudolph" userId="2af4d44886c067cc" providerId="LiveId" clId="{C6BCCB6F-3D1A-4410-8055-51E9839771F8}" dt="2023-04-24T06:30:13.093" v="9049" actId="478"/>
          <ac:spMkLst>
            <pc:docMk/>
            <pc:sldMk cId="3669321513" sldId="1196"/>
            <ac:spMk id="224" creationId="{4E33EBF3-125A-7B2B-F313-BA440B413467}"/>
          </ac:spMkLst>
        </pc:spChg>
        <pc:spChg chg="del">
          <ac:chgData name="Siegbert Rudolph" userId="2af4d44886c067cc" providerId="LiveId" clId="{C6BCCB6F-3D1A-4410-8055-51E9839771F8}" dt="2023-04-24T06:30:06.329" v="9045" actId="478"/>
          <ac:spMkLst>
            <pc:docMk/>
            <pc:sldMk cId="3669321513" sldId="1196"/>
            <ac:spMk id="225" creationId="{F472DB83-0587-7B17-D513-414AE442E38D}"/>
          </ac:spMkLst>
        </pc:spChg>
        <pc:spChg chg="del">
          <ac:chgData name="Siegbert Rudolph" userId="2af4d44886c067cc" providerId="LiveId" clId="{C6BCCB6F-3D1A-4410-8055-51E9839771F8}" dt="2023-04-24T06:30:08.196" v="9046" actId="478"/>
          <ac:spMkLst>
            <pc:docMk/>
            <pc:sldMk cId="3669321513" sldId="1196"/>
            <ac:spMk id="226" creationId="{E1C8E39A-31EB-4344-90A7-303E0527566B}"/>
          </ac:spMkLst>
        </pc:spChg>
        <pc:spChg chg="del">
          <ac:chgData name="Siegbert Rudolph" userId="2af4d44886c067cc" providerId="LiveId" clId="{C6BCCB6F-3D1A-4410-8055-51E9839771F8}" dt="2023-04-24T06:30:11.665" v="9048" actId="478"/>
          <ac:spMkLst>
            <pc:docMk/>
            <pc:sldMk cId="3669321513" sldId="1196"/>
            <ac:spMk id="227" creationId="{E660EFC3-6614-FC75-B76B-AC5D0E54047F}"/>
          </ac:spMkLst>
        </pc:spChg>
        <pc:spChg chg="del">
          <ac:chgData name="Siegbert Rudolph" userId="2af4d44886c067cc" providerId="LiveId" clId="{C6BCCB6F-3D1A-4410-8055-51E9839771F8}" dt="2023-04-24T06:30:09.717" v="9047" actId="478"/>
          <ac:spMkLst>
            <pc:docMk/>
            <pc:sldMk cId="3669321513" sldId="1196"/>
            <ac:spMk id="228" creationId="{1CB75EE5-9AED-8061-44F1-0CA2D41166DF}"/>
          </ac:spMkLst>
        </pc:spChg>
      </pc:sldChg>
      <pc:sldChg chg="add del">
        <pc:chgData name="Siegbert Rudolph" userId="2af4d44886c067cc" providerId="LiveId" clId="{C6BCCB6F-3D1A-4410-8055-51E9839771F8}" dt="2023-04-24T06:14:45.650" v="8855" actId="47"/>
        <pc:sldMkLst>
          <pc:docMk/>
          <pc:sldMk cId="3909591526" sldId="1196"/>
        </pc:sldMkLst>
      </pc:sldChg>
      <pc:sldChg chg="add del">
        <pc:chgData name="Siegbert Rudolph" userId="2af4d44886c067cc" providerId="LiveId" clId="{C6BCCB6F-3D1A-4410-8055-51E9839771F8}" dt="2023-04-24T06:09:19.807" v="8829" actId="47"/>
        <pc:sldMkLst>
          <pc:docMk/>
          <pc:sldMk cId="3984275055" sldId="1196"/>
        </pc:sldMkLst>
      </pc:sldChg>
      <pc:sldChg chg="modSp add del">
        <pc:chgData name="Siegbert Rudolph" userId="2af4d44886c067cc" providerId="LiveId" clId="{C6BCCB6F-3D1A-4410-8055-51E9839771F8}" dt="2023-04-23T12:43:11.635" v="8291" actId="47"/>
        <pc:sldMkLst>
          <pc:docMk/>
          <pc:sldMk cId="774360498" sldId="1197"/>
        </pc:sldMkLst>
        <pc:spChg chg="mod">
          <ac:chgData name="Siegbert Rudolph" userId="2af4d44886c067cc" providerId="LiveId" clId="{C6BCCB6F-3D1A-4410-8055-51E9839771F8}" dt="2023-04-23T12:39:38.973" v="8272" actId="113"/>
          <ac:spMkLst>
            <pc:docMk/>
            <pc:sldMk cId="774360498" sldId="1197"/>
            <ac:spMk id="5" creationId="{9C3CF995-A9C3-494C-9F47-1B1A59AB9759}"/>
          </ac:spMkLst>
        </pc:spChg>
        <pc:spChg chg="mod">
          <ac:chgData name="Siegbert Rudolph" userId="2af4d44886c067cc" providerId="LiveId" clId="{C6BCCB6F-3D1A-4410-8055-51E9839771F8}" dt="2023-04-23T12:39:38.973" v="8272" actId="113"/>
          <ac:spMkLst>
            <pc:docMk/>
            <pc:sldMk cId="774360498" sldId="1197"/>
            <ac:spMk id="6" creationId="{551955A9-6CFC-7916-91CC-BC5FAED371AF}"/>
          </ac:spMkLst>
        </pc:spChg>
        <pc:spChg chg="mod">
          <ac:chgData name="Siegbert Rudolph" userId="2af4d44886c067cc" providerId="LiveId" clId="{C6BCCB6F-3D1A-4410-8055-51E9839771F8}" dt="2023-04-23T12:39:38.973" v="8272" actId="113"/>
          <ac:spMkLst>
            <pc:docMk/>
            <pc:sldMk cId="774360498" sldId="1197"/>
            <ac:spMk id="7" creationId="{878AA3EE-BC56-0247-AFB3-222135DAA899}"/>
          </ac:spMkLst>
        </pc:spChg>
        <pc:spChg chg="mod">
          <ac:chgData name="Siegbert Rudolph" userId="2af4d44886c067cc" providerId="LiveId" clId="{C6BCCB6F-3D1A-4410-8055-51E9839771F8}" dt="2023-04-23T12:39:38.973" v="8272" actId="113"/>
          <ac:spMkLst>
            <pc:docMk/>
            <pc:sldMk cId="774360498" sldId="1197"/>
            <ac:spMk id="9" creationId="{9D8FCB86-BDE1-81F8-84C3-3CBD8C492F56}"/>
          </ac:spMkLst>
        </pc:spChg>
        <pc:spChg chg="mod">
          <ac:chgData name="Siegbert Rudolph" userId="2af4d44886c067cc" providerId="LiveId" clId="{C6BCCB6F-3D1A-4410-8055-51E9839771F8}" dt="2023-04-23T12:39:38.973" v="8272" actId="113"/>
          <ac:spMkLst>
            <pc:docMk/>
            <pc:sldMk cId="774360498" sldId="1197"/>
            <ac:spMk id="11" creationId="{97CFF8B6-C381-810D-5964-3E3A8E4470AF}"/>
          </ac:spMkLst>
        </pc:spChg>
        <pc:spChg chg="mod">
          <ac:chgData name="Siegbert Rudolph" userId="2af4d44886c067cc" providerId="LiveId" clId="{C6BCCB6F-3D1A-4410-8055-51E9839771F8}" dt="2023-04-23T12:39:38.973" v="8272" actId="113"/>
          <ac:spMkLst>
            <pc:docMk/>
            <pc:sldMk cId="774360498" sldId="1197"/>
            <ac:spMk id="12" creationId="{0A4A8AD7-24AC-4C53-1296-C30E8C28DE9A}"/>
          </ac:spMkLst>
        </pc:spChg>
        <pc:spChg chg="mod">
          <ac:chgData name="Siegbert Rudolph" userId="2af4d44886c067cc" providerId="LiveId" clId="{C6BCCB6F-3D1A-4410-8055-51E9839771F8}" dt="2023-04-23T12:39:38.973" v="8272" actId="113"/>
          <ac:spMkLst>
            <pc:docMk/>
            <pc:sldMk cId="774360498" sldId="1197"/>
            <ac:spMk id="13" creationId="{14ED1F5D-C266-6448-16A1-0BAB0DBDE0B3}"/>
          </ac:spMkLst>
        </pc:spChg>
        <pc:spChg chg="mod">
          <ac:chgData name="Siegbert Rudolph" userId="2af4d44886c067cc" providerId="LiveId" clId="{C6BCCB6F-3D1A-4410-8055-51E9839771F8}" dt="2023-04-23T12:39:38.973" v="8272" actId="113"/>
          <ac:spMkLst>
            <pc:docMk/>
            <pc:sldMk cId="774360498" sldId="1197"/>
            <ac:spMk id="14" creationId="{7A985C74-F4E0-C7AB-AE9B-4B9E44AF5483}"/>
          </ac:spMkLst>
        </pc:spChg>
        <pc:spChg chg="mod">
          <ac:chgData name="Siegbert Rudolph" userId="2af4d44886c067cc" providerId="LiveId" clId="{C6BCCB6F-3D1A-4410-8055-51E9839771F8}" dt="2023-04-23T12:39:38.973" v="8272" actId="113"/>
          <ac:spMkLst>
            <pc:docMk/>
            <pc:sldMk cId="774360498" sldId="1197"/>
            <ac:spMk id="15" creationId="{1E38F9C5-841B-48D0-6879-6A48FE59CCFA}"/>
          </ac:spMkLst>
        </pc:spChg>
        <pc:spChg chg="mod">
          <ac:chgData name="Siegbert Rudolph" userId="2af4d44886c067cc" providerId="LiveId" clId="{C6BCCB6F-3D1A-4410-8055-51E9839771F8}" dt="2023-04-23T12:39:38.973" v="8272" actId="113"/>
          <ac:spMkLst>
            <pc:docMk/>
            <pc:sldMk cId="774360498" sldId="1197"/>
            <ac:spMk id="16" creationId="{9311895A-72CB-46C0-A325-BCBEC2732E39}"/>
          </ac:spMkLst>
        </pc:spChg>
        <pc:spChg chg="mod">
          <ac:chgData name="Siegbert Rudolph" userId="2af4d44886c067cc" providerId="LiveId" clId="{C6BCCB6F-3D1A-4410-8055-51E9839771F8}" dt="2023-04-23T12:39:38.973" v="8272" actId="113"/>
          <ac:spMkLst>
            <pc:docMk/>
            <pc:sldMk cId="774360498" sldId="1197"/>
            <ac:spMk id="17" creationId="{CFD21925-C59E-687F-3EA4-E93D97B38414}"/>
          </ac:spMkLst>
        </pc:spChg>
        <pc:spChg chg="mod">
          <ac:chgData name="Siegbert Rudolph" userId="2af4d44886c067cc" providerId="LiveId" clId="{C6BCCB6F-3D1A-4410-8055-51E9839771F8}" dt="2023-04-23T12:39:38.973" v="8272" actId="113"/>
          <ac:spMkLst>
            <pc:docMk/>
            <pc:sldMk cId="774360498" sldId="1197"/>
            <ac:spMk id="18" creationId="{82AC0D35-E28A-22F2-44D6-A0131A46BF3E}"/>
          </ac:spMkLst>
        </pc:spChg>
        <pc:spChg chg="mod">
          <ac:chgData name="Siegbert Rudolph" userId="2af4d44886c067cc" providerId="LiveId" clId="{C6BCCB6F-3D1A-4410-8055-51E9839771F8}" dt="2023-04-23T12:39:38.973" v="8272" actId="113"/>
          <ac:spMkLst>
            <pc:docMk/>
            <pc:sldMk cId="774360498" sldId="1197"/>
            <ac:spMk id="19" creationId="{79C47B4A-86C4-5EA1-FAEB-A5592C341F77}"/>
          </ac:spMkLst>
        </pc:spChg>
        <pc:spChg chg="mod">
          <ac:chgData name="Siegbert Rudolph" userId="2af4d44886c067cc" providerId="LiveId" clId="{C6BCCB6F-3D1A-4410-8055-51E9839771F8}" dt="2023-04-23T12:39:38.973" v="8272" actId="113"/>
          <ac:spMkLst>
            <pc:docMk/>
            <pc:sldMk cId="774360498" sldId="1197"/>
            <ac:spMk id="20" creationId="{4AD21D10-7EDE-EEEB-96D8-C4A8DD94FA3D}"/>
          </ac:spMkLst>
        </pc:spChg>
        <pc:spChg chg="mod">
          <ac:chgData name="Siegbert Rudolph" userId="2af4d44886c067cc" providerId="LiveId" clId="{C6BCCB6F-3D1A-4410-8055-51E9839771F8}" dt="2023-04-23T12:39:38.973" v="8272" actId="113"/>
          <ac:spMkLst>
            <pc:docMk/>
            <pc:sldMk cId="774360498" sldId="1197"/>
            <ac:spMk id="21" creationId="{E386EB85-294F-ADA2-EB1C-21406126E631}"/>
          </ac:spMkLst>
        </pc:spChg>
        <pc:spChg chg="mod">
          <ac:chgData name="Siegbert Rudolph" userId="2af4d44886c067cc" providerId="LiveId" clId="{C6BCCB6F-3D1A-4410-8055-51E9839771F8}" dt="2023-04-23T12:39:38.973" v="8272" actId="113"/>
          <ac:spMkLst>
            <pc:docMk/>
            <pc:sldMk cId="774360498" sldId="1197"/>
            <ac:spMk id="22" creationId="{92276F1D-05FD-938D-514E-B25CA8861493}"/>
          </ac:spMkLst>
        </pc:spChg>
        <pc:spChg chg="mod">
          <ac:chgData name="Siegbert Rudolph" userId="2af4d44886c067cc" providerId="LiveId" clId="{C6BCCB6F-3D1A-4410-8055-51E9839771F8}" dt="2023-04-23T12:39:38.973" v="8272" actId="113"/>
          <ac:spMkLst>
            <pc:docMk/>
            <pc:sldMk cId="774360498" sldId="1197"/>
            <ac:spMk id="23" creationId="{8DB37E82-21DD-33C8-BD72-F50A88D499EC}"/>
          </ac:spMkLst>
        </pc:spChg>
        <pc:spChg chg="mod">
          <ac:chgData name="Siegbert Rudolph" userId="2af4d44886c067cc" providerId="LiveId" clId="{C6BCCB6F-3D1A-4410-8055-51E9839771F8}" dt="2023-04-23T12:39:38.973" v="8272" actId="113"/>
          <ac:spMkLst>
            <pc:docMk/>
            <pc:sldMk cId="774360498" sldId="1197"/>
            <ac:spMk id="24" creationId="{AE08B639-5E09-0D99-C7FD-6C13A70808FE}"/>
          </ac:spMkLst>
        </pc:spChg>
        <pc:spChg chg="mod">
          <ac:chgData name="Siegbert Rudolph" userId="2af4d44886c067cc" providerId="LiveId" clId="{C6BCCB6F-3D1A-4410-8055-51E9839771F8}" dt="2023-04-23T12:39:38.973" v="8272" actId="113"/>
          <ac:spMkLst>
            <pc:docMk/>
            <pc:sldMk cId="774360498" sldId="1197"/>
            <ac:spMk id="25" creationId="{50D9CCEF-09DC-7E98-45EC-46B7818DDC2E}"/>
          </ac:spMkLst>
        </pc:spChg>
        <pc:spChg chg="mod">
          <ac:chgData name="Siegbert Rudolph" userId="2af4d44886c067cc" providerId="LiveId" clId="{C6BCCB6F-3D1A-4410-8055-51E9839771F8}" dt="2023-04-23T12:39:38.973" v="8272" actId="113"/>
          <ac:spMkLst>
            <pc:docMk/>
            <pc:sldMk cId="774360498" sldId="1197"/>
            <ac:spMk id="26" creationId="{75F12248-5F05-D05A-B5ED-EE3CE257E12F}"/>
          </ac:spMkLst>
        </pc:spChg>
        <pc:spChg chg="mod">
          <ac:chgData name="Siegbert Rudolph" userId="2af4d44886c067cc" providerId="LiveId" clId="{C6BCCB6F-3D1A-4410-8055-51E9839771F8}" dt="2023-04-23T12:39:38.973" v="8272" actId="113"/>
          <ac:spMkLst>
            <pc:docMk/>
            <pc:sldMk cId="774360498" sldId="1197"/>
            <ac:spMk id="27" creationId="{78EEAD5E-A9B6-21B9-30DB-4F42456FEF00}"/>
          </ac:spMkLst>
        </pc:spChg>
        <pc:spChg chg="mod">
          <ac:chgData name="Siegbert Rudolph" userId="2af4d44886c067cc" providerId="LiveId" clId="{C6BCCB6F-3D1A-4410-8055-51E9839771F8}" dt="2023-04-23T12:39:38.973" v="8272" actId="113"/>
          <ac:spMkLst>
            <pc:docMk/>
            <pc:sldMk cId="774360498" sldId="1197"/>
            <ac:spMk id="28" creationId="{9E498FCD-2467-1214-6460-94A8004A0609}"/>
          </ac:spMkLst>
        </pc:spChg>
        <pc:spChg chg="mod">
          <ac:chgData name="Siegbert Rudolph" userId="2af4d44886c067cc" providerId="LiveId" clId="{C6BCCB6F-3D1A-4410-8055-51E9839771F8}" dt="2023-04-23T12:39:38.973" v="8272" actId="113"/>
          <ac:spMkLst>
            <pc:docMk/>
            <pc:sldMk cId="774360498" sldId="1197"/>
            <ac:spMk id="29" creationId="{7AE4C451-DD21-1616-4F1B-46A9613304EB}"/>
          </ac:spMkLst>
        </pc:spChg>
        <pc:spChg chg="mod">
          <ac:chgData name="Siegbert Rudolph" userId="2af4d44886c067cc" providerId="LiveId" clId="{C6BCCB6F-3D1A-4410-8055-51E9839771F8}" dt="2023-04-23T12:39:38.973" v="8272" actId="113"/>
          <ac:spMkLst>
            <pc:docMk/>
            <pc:sldMk cId="774360498" sldId="1197"/>
            <ac:spMk id="30" creationId="{674AB458-27B3-69A2-36E5-FEFE7186B4E6}"/>
          </ac:spMkLst>
        </pc:spChg>
        <pc:spChg chg="mod">
          <ac:chgData name="Siegbert Rudolph" userId="2af4d44886c067cc" providerId="LiveId" clId="{C6BCCB6F-3D1A-4410-8055-51E9839771F8}" dt="2023-04-23T12:39:38.973" v="8272" actId="113"/>
          <ac:spMkLst>
            <pc:docMk/>
            <pc:sldMk cId="774360498" sldId="1197"/>
            <ac:spMk id="31" creationId="{2C0CB87B-D543-A128-0133-953623233E47}"/>
          </ac:spMkLst>
        </pc:spChg>
        <pc:spChg chg="mod">
          <ac:chgData name="Siegbert Rudolph" userId="2af4d44886c067cc" providerId="LiveId" clId="{C6BCCB6F-3D1A-4410-8055-51E9839771F8}" dt="2023-04-23T12:39:38.973" v="8272" actId="113"/>
          <ac:spMkLst>
            <pc:docMk/>
            <pc:sldMk cId="774360498" sldId="1197"/>
            <ac:spMk id="32" creationId="{B9A614EC-D076-EE67-20A4-ED7AA1CD52C2}"/>
          </ac:spMkLst>
        </pc:spChg>
        <pc:spChg chg="mod">
          <ac:chgData name="Siegbert Rudolph" userId="2af4d44886c067cc" providerId="LiveId" clId="{C6BCCB6F-3D1A-4410-8055-51E9839771F8}" dt="2023-04-23T12:39:38.973" v="8272" actId="113"/>
          <ac:spMkLst>
            <pc:docMk/>
            <pc:sldMk cId="774360498" sldId="1197"/>
            <ac:spMk id="33" creationId="{79E195BE-D8AA-D7A1-4DC1-59E3AA105DB3}"/>
          </ac:spMkLst>
        </pc:spChg>
        <pc:spChg chg="mod">
          <ac:chgData name="Siegbert Rudolph" userId="2af4d44886c067cc" providerId="LiveId" clId="{C6BCCB6F-3D1A-4410-8055-51E9839771F8}" dt="2023-04-23T12:39:38.973" v="8272" actId="113"/>
          <ac:spMkLst>
            <pc:docMk/>
            <pc:sldMk cId="774360498" sldId="1197"/>
            <ac:spMk id="35" creationId="{8D179157-2D92-09E4-0571-86A2857EBBE8}"/>
          </ac:spMkLst>
        </pc:spChg>
        <pc:spChg chg="mod">
          <ac:chgData name="Siegbert Rudolph" userId="2af4d44886c067cc" providerId="LiveId" clId="{C6BCCB6F-3D1A-4410-8055-51E9839771F8}" dt="2023-04-23T12:39:38.973" v="8272" actId="113"/>
          <ac:spMkLst>
            <pc:docMk/>
            <pc:sldMk cId="774360498" sldId="1197"/>
            <ac:spMk id="36" creationId="{9881BECE-B0B1-BF96-D353-37099D2FFBB5}"/>
          </ac:spMkLst>
        </pc:spChg>
        <pc:spChg chg="mod">
          <ac:chgData name="Siegbert Rudolph" userId="2af4d44886c067cc" providerId="LiveId" clId="{C6BCCB6F-3D1A-4410-8055-51E9839771F8}" dt="2023-04-23T12:39:38.973" v="8272" actId="113"/>
          <ac:spMkLst>
            <pc:docMk/>
            <pc:sldMk cId="774360498" sldId="1197"/>
            <ac:spMk id="37" creationId="{5DDE98AD-1D67-EA9A-05A7-9C7CFDE69748}"/>
          </ac:spMkLst>
        </pc:spChg>
        <pc:spChg chg="mod">
          <ac:chgData name="Siegbert Rudolph" userId="2af4d44886c067cc" providerId="LiveId" clId="{C6BCCB6F-3D1A-4410-8055-51E9839771F8}" dt="2023-04-23T12:39:38.973" v="8272" actId="113"/>
          <ac:spMkLst>
            <pc:docMk/>
            <pc:sldMk cId="774360498" sldId="1197"/>
            <ac:spMk id="38" creationId="{0462CB52-A0FB-82B1-7A05-E9B74F93D254}"/>
          </ac:spMkLst>
        </pc:spChg>
        <pc:spChg chg="mod">
          <ac:chgData name="Siegbert Rudolph" userId="2af4d44886c067cc" providerId="LiveId" clId="{C6BCCB6F-3D1A-4410-8055-51E9839771F8}" dt="2023-04-23T12:39:38.973" v="8272" actId="113"/>
          <ac:spMkLst>
            <pc:docMk/>
            <pc:sldMk cId="774360498" sldId="1197"/>
            <ac:spMk id="39" creationId="{7B7190B7-5700-A16E-9876-55319E9DDA73}"/>
          </ac:spMkLst>
        </pc:spChg>
        <pc:spChg chg="mod">
          <ac:chgData name="Siegbert Rudolph" userId="2af4d44886c067cc" providerId="LiveId" clId="{C6BCCB6F-3D1A-4410-8055-51E9839771F8}" dt="2023-04-23T12:39:38.973" v="8272" actId="113"/>
          <ac:spMkLst>
            <pc:docMk/>
            <pc:sldMk cId="774360498" sldId="1197"/>
            <ac:spMk id="41" creationId="{C9441498-5AB7-DB67-EF69-62970F741CC5}"/>
          </ac:spMkLst>
        </pc:spChg>
        <pc:spChg chg="mod">
          <ac:chgData name="Siegbert Rudolph" userId="2af4d44886c067cc" providerId="LiveId" clId="{C6BCCB6F-3D1A-4410-8055-51E9839771F8}" dt="2023-04-23T12:39:38.973" v="8272" actId="113"/>
          <ac:spMkLst>
            <pc:docMk/>
            <pc:sldMk cId="774360498" sldId="1197"/>
            <ac:spMk id="42" creationId="{7DFC1771-96F7-5A01-0377-027A94FD3921}"/>
          </ac:spMkLst>
        </pc:spChg>
        <pc:spChg chg="mod">
          <ac:chgData name="Siegbert Rudolph" userId="2af4d44886c067cc" providerId="LiveId" clId="{C6BCCB6F-3D1A-4410-8055-51E9839771F8}" dt="2023-04-23T12:39:38.973" v="8272" actId="113"/>
          <ac:spMkLst>
            <pc:docMk/>
            <pc:sldMk cId="774360498" sldId="1197"/>
            <ac:spMk id="43" creationId="{D239A867-FDE1-6FED-2EC3-C9218AEC8C18}"/>
          </ac:spMkLst>
        </pc:spChg>
        <pc:spChg chg="mod">
          <ac:chgData name="Siegbert Rudolph" userId="2af4d44886c067cc" providerId="LiveId" clId="{C6BCCB6F-3D1A-4410-8055-51E9839771F8}" dt="2023-04-23T12:39:38.973" v="8272" actId="113"/>
          <ac:spMkLst>
            <pc:docMk/>
            <pc:sldMk cId="774360498" sldId="1197"/>
            <ac:spMk id="44" creationId="{149148FC-CB52-9C83-AAD5-417D41FA1761}"/>
          </ac:spMkLst>
        </pc:spChg>
        <pc:spChg chg="mod">
          <ac:chgData name="Siegbert Rudolph" userId="2af4d44886c067cc" providerId="LiveId" clId="{C6BCCB6F-3D1A-4410-8055-51E9839771F8}" dt="2023-04-23T12:39:38.973" v="8272" actId="113"/>
          <ac:spMkLst>
            <pc:docMk/>
            <pc:sldMk cId="774360498" sldId="1197"/>
            <ac:spMk id="45" creationId="{45B53518-821F-DEC2-AA93-C0AA23A514CF}"/>
          </ac:spMkLst>
        </pc:spChg>
        <pc:spChg chg="mod">
          <ac:chgData name="Siegbert Rudolph" userId="2af4d44886c067cc" providerId="LiveId" clId="{C6BCCB6F-3D1A-4410-8055-51E9839771F8}" dt="2023-04-23T12:39:38.973" v="8272" actId="113"/>
          <ac:spMkLst>
            <pc:docMk/>
            <pc:sldMk cId="774360498" sldId="1197"/>
            <ac:spMk id="46" creationId="{B5005AE6-63F5-5AF0-F36F-4EE94BB3428F}"/>
          </ac:spMkLst>
        </pc:spChg>
        <pc:spChg chg="mod">
          <ac:chgData name="Siegbert Rudolph" userId="2af4d44886c067cc" providerId="LiveId" clId="{C6BCCB6F-3D1A-4410-8055-51E9839771F8}" dt="2023-04-23T12:39:38.973" v="8272" actId="113"/>
          <ac:spMkLst>
            <pc:docMk/>
            <pc:sldMk cId="774360498" sldId="1197"/>
            <ac:spMk id="47" creationId="{D582E6F8-B303-609E-4C4F-0C63505C6685}"/>
          </ac:spMkLst>
        </pc:spChg>
        <pc:spChg chg="mod">
          <ac:chgData name="Siegbert Rudolph" userId="2af4d44886c067cc" providerId="LiveId" clId="{C6BCCB6F-3D1A-4410-8055-51E9839771F8}" dt="2023-04-23T12:39:38.973" v="8272" actId="113"/>
          <ac:spMkLst>
            <pc:docMk/>
            <pc:sldMk cId="774360498" sldId="1197"/>
            <ac:spMk id="48" creationId="{1C675BF1-80FE-9B66-ED34-C82614CDD51D}"/>
          </ac:spMkLst>
        </pc:spChg>
        <pc:spChg chg="mod">
          <ac:chgData name="Siegbert Rudolph" userId="2af4d44886c067cc" providerId="LiveId" clId="{C6BCCB6F-3D1A-4410-8055-51E9839771F8}" dt="2023-04-23T12:39:38.973" v="8272" actId="113"/>
          <ac:spMkLst>
            <pc:docMk/>
            <pc:sldMk cId="774360498" sldId="1197"/>
            <ac:spMk id="49" creationId="{2A15EBF4-DF60-76F7-EF9B-7F07D1F479CA}"/>
          </ac:spMkLst>
        </pc:spChg>
        <pc:spChg chg="mod">
          <ac:chgData name="Siegbert Rudolph" userId="2af4d44886c067cc" providerId="LiveId" clId="{C6BCCB6F-3D1A-4410-8055-51E9839771F8}" dt="2023-04-23T12:39:38.973" v="8272" actId="113"/>
          <ac:spMkLst>
            <pc:docMk/>
            <pc:sldMk cId="774360498" sldId="1197"/>
            <ac:spMk id="50" creationId="{A450055E-8C70-2F97-36D7-C8A72FD5B66C}"/>
          </ac:spMkLst>
        </pc:spChg>
        <pc:spChg chg="mod">
          <ac:chgData name="Siegbert Rudolph" userId="2af4d44886c067cc" providerId="LiveId" clId="{C6BCCB6F-3D1A-4410-8055-51E9839771F8}" dt="2023-04-23T12:39:38.973" v="8272" actId="113"/>
          <ac:spMkLst>
            <pc:docMk/>
            <pc:sldMk cId="774360498" sldId="1197"/>
            <ac:spMk id="51" creationId="{545B1512-7277-4A9E-A764-850D201EED39}"/>
          </ac:spMkLst>
        </pc:spChg>
        <pc:spChg chg="mod">
          <ac:chgData name="Siegbert Rudolph" userId="2af4d44886c067cc" providerId="LiveId" clId="{C6BCCB6F-3D1A-4410-8055-51E9839771F8}" dt="2023-04-23T12:39:38.973" v="8272" actId="113"/>
          <ac:spMkLst>
            <pc:docMk/>
            <pc:sldMk cId="774360498" sldId="1197"/>
            <ac:spMk id="52" creationId="{668B53E0-8657-E463-DF04-A0EA992418A8}"/>
          </ac:spMkLst>
        </pc:spChg>
        <pc:spChg chg="mod">
          <ac:chgData name="Siegbert Rudolph" userId="2af4d44886c067cc" providerId="LiveId" clId="{C6BCCB6F-3D1A-4410-8055-51E9839771F8}" dt="2023-04-23T12:39:38.973" v="8272" actId="113"/>
          <ac:spMkLst>
            <pc:docMk/>
            <pc:sldMk cId="774360498" sldId="1197"/>
            <ac:spMk id="53" creationId="{8F0E7BE7-B3EE-D926-D849-F3DF57C9EB84}"/>
          </ac:spMkLst>
        </pc:spChg>
        <pc:spChg chg="mod">
          <ac:chgData name="Siegbert Rudolph" userId="2af4d44886c067cc" providerId="LiveId" clId="{C6BCCB6F-3D1A-4410-8055-51E9839771F8}" dt="2023-04-23T12:39:38.973" v="8272" actId="113"/>
          <ac:spMkLst>
            <pc:docMk/>
            <pc:sldMk cId="774360498" sldId="1197"/>
            <ac:spMk id="54" creationId="{7214A13B-9C7D-9295-EE3D-4E09AE795740}"/>
          </ac:spMkLst>
        </pc:spChg>
        <pc:spChg chg="mod">
          <ac:chgData name="Siegbert Rudolph" userId="2af4d44886c067cc" providerId="LiveId" clId="{C6BCCB6F-3D1A-4410-8055-51E9839771F8}" dt="2023-04-23T12:39:38.973" v="8272" actId="113"/>
          <ac:spMkLst>
            <pc:docMk/>
            <pc:sldMk cId="774360498" sldId="1197"/>
            <ac:spMk id="55" creationId="{6D0406B8-92E6-2BAE-5D7B-32BD73659DCA}"/>
          </ac:spMkLst>
        </pc:spChg>
        <pc:spChg chg="mod">
          <ac:chgData name="Siegbert Rudolph" userId="2af4d44886c067cc" providerId="LiveId" clId="{C6BCCB6F-3D1A-4410-8055-51E9839771F8}" dt="2023-04-23T12:39:38.973" v="8272" actId="113"/>
          <ac:spMkLst>
            <pc:docMk/>
            <pc:sldMk cId="774360498" sldId="1197"/>
            <ac:spMk id="56" creationId="{C676FA87-B64A-D0CA-E957-F818C734813D}"/>
          </ac:spMkLst>
        </pc:spChg>
        <pc:spChg chg="mod">
          <ac:chgData name="Siegbert Rudolph" userId="2af4d44886c067cc" providerId="LiveId" clId="{C6BCCB6F-3D1A-4410-8055-51E9839771F8}" dt="2023-04-23T12:39:38.973" v="8272" actId="113"/>
          <ac:spMkLst>
            <pc:docMk/>
            <pc:sldMk cId="774360498" sldId="1197"/>
            <ac:spMk id="57" creationId="{54D98EFE-05A2-BCFB-8313-FCB699337946}"/>
          </ac:spMkLst>
        </pc:spChg>
        <pc:spChg chg="mod">
          <ac:chgData name="Siegbert Rudolph" userId="2af4d44886c067cc" providerId="LiveId" clId="{C6BCCB6F-3D1A-4410-8055-51E9839771F8}" dt="2023-04-23T12:39:38.973" v="8272" actId="113"/>
          <ac:spMkLst>
            <pc:docMk/>
            <pc:sldMk cId="774360498" sldId="1197"/>
            <ac:spMk id="58" creationId="{B649CA2A-0526-C7DA-0209-AB634989F941}"/>
          </ac:spMkLst>
        </pc:spChg>
        <pc:spChg chg="mod">
          <ac:chgData name="Siegbert Rudolph" userId="2af4d44886c067cc" providerId="LiveId" clId="{C6BCCB6F-3D1A-4410-8055-51E9839771F8}" dt="2023-04-23T12:39:38.973" v="8272" actId="113"/>
          <ac:spMkLst>
            <pc:docMk/>
            <pc:sldMk cId="774360498" sldId="1197"/>
            <ac:spMk id="59" creationId="{61827F69-0440-0822-FD86-1101679384FE}"/>
          </ac:spMkLst>
        </pc:spChg>
        <pc:spChg chg="mod">
          <ac:chgData name="Siegbert Rudolph" userId="2af4d44886c067cc" providerId="LiveId" clId="{C6BCCB6F-3D1A-4410-8055-51E9839771F8}" dt="2023-04-23T12:39:38.973" v="8272" actId="113"/>
          <ac:spMkLst>
            <pc:docMk/>
            <pc:sldMk cId="774360498" sldId="1197"/>
            <ac:spMk id="60" creationId="{092C8DC5-6E11-378E-E5BF-16FD4FDF77ED}"/>
          </ac:spMkLst>
        </pc:spChg>
        <pc:spChg chg="mod">
          <ac:chgData name="Siegbert Rudolph" userId="2af4d44886c067cc" providerId="LiveId" clId="{C6BCCB6F-3D1A-4410-8055-51E9839771F8}" dt="2023-04-23T12:39:38.973" v="8272" actId="113"/>
          <ac:spMkLst>
            <pc:docMk/>
            <pc:sldMk cId="774360498" sldId="1197"/>
            <ac:spMk id="61" creationId="{BBCB4040-5D93-BD09-642F-534A9FAE83B1}"/>
          </ac:spMkLst>
        </pc:spChg>
        <pc:spChg chg="mod">
          <ac:chgData name="Siegbert Rudolph" userId="2af4d44886c067cc" providerId="LiveId" clId="{C6BCCB6F-3D1A-4410-8055-51E9839771F8}" dt="2023-04-23T12:39:38.973" v="8272" actId="113"/>
          <ac:spMkLst>
            <pc:docMk/>
            <pc:sldMk cId="774360498" sldId="1197"/>
            <ac:spMk id="62" creationId="{C67BC17A-5FE8-EFC1-4FC2-C4FE9064AC3B}"/>
          </ac:spMkLst>
        </pc:spChg>
        <pc:spChg chg="mod">
          <ac:chgData name="Siegbert Rudolph" userId="2af4d44886c067cc" providerId="LiveId" clId="{C6BCCB6F-3D1A-4410-8055-51E9839771F8}" dt="2023-04-23T12:39:38.973" v="8272" actId="113"/>
          <ac:spMkLst>
            <pc:docMk/>
            <pc:sldMk cId="774360498" sldId="1197"/>
            <ac:spMk id="63" creationId="{A3AC323C-1A8A-756B-DEC6-2BBBD66EBB98}"/>
          </ac:spMkLst>
        </pc:spChg>
        <pc:spChg chg="mod">
          <ac:chgData name="Siegbert Rudolph" userId="2af4d44886c067cc" providerId="LiveId" clId="{C6BCCB6F-3D1A-4410-8055-51E9839771F8}" dt="2023-04-23T12:39:38.973" v="8272" actId="113"/>
          <ac:spMkLst>
            <pc:docMk/>
            <pc:sldMk cId="774360498" sldId="1197"/>
            <ac:spMk id="64" creationId="{6F50F994-90D7-6E23-138A-C9E54A054C87}"/>
          </ac:spMkLst>
        </pc:spChg>
        <pc:spChg chg="mod">
          <ac:chgData name="Siegbert Rudolph" userId="2af4d44886c067cc" providerId="LiveId" clId="{C6BCCB6F-3D1A-4410-8055-51E9839771F8}" dt="2023-04-23T12:39:38.973" v="8272" actId="113"/>
          <ac:spMkLst>
            <pc:docMk/>
            <pc:sldMk cId="774360498" sldId="1197"/>
            <ac:spMk id="65" creationId="{AF847FEA-D4CA-4470-4DB4-5B883411239E}"/>
          </ac:spMkLst>
        </pc:spChg>
        <pc:spChg chg="mod">
          <ac:chgData name="Siegbert Rudolph" userId="2af4d44886c067cc" providerId="LiveId" clId="{C6BCCB6F-3D1A-4410-8055-51E9839771F8}" dt="2023-04-23T12:39:38.973" v="8272" actId="113"/>
          <ac:spMkLst>
            <pc:docMk/>
            <pc:sldMk cId="774360498" sldId="1197"/>
            <ac:spMk id="66" creationId="{CD3C759C-5ECF-9A6F-0D6C-2A86994FFED4}"/>
          </ac:spMkLst>
        </pc:spChg>
        <pc:spChg chg="mod">
          <ac:chgData name="Siegbert Rudolph" userId="2af4d44886c067cc" providerId="LiveId" clId="{C6BCCB6F-3D1A-4410-8055-51E9839771F8}" dt="2023-04-23T12:39:38.973" v="8272" actId="113"/>
          <ac:spMkLst>
            <pc:docMk/>
            <pc:sldMk cId="774360498" sldId="1197"/>
            <ac:spMk id="67" creationId="{919671B7-60C1-55DA-4E45-0840E1A17E42}"/>
          </ac:spMkLst>
        </pc:spChg>
        <pc:spChg chg="mod">
          <ac:chgData name="Siegbert Rudolph" userId="2af4d44886c067cc" providerId="LiveId" clId="{C6BCCB6F-3D1A-4410-8055-51E9839771F8}" dt="2023-04-23T12:39:38.973" v="8272" actId="113"/>
          <ac:spMkLst>
            <pc:docMk/>
            <pc:sldMk cId="774360498" sldId="1197"/>
            <ac:spMk id="68" creationId="{18108D98-23F3-B776-EF4E-57EBE936FF12}"/>
          </ac:spMkLst>
        </pc:spChg>
        <pc:spChg chg="mod">
          <ac:chgData name="Siegbert Rudolph" userId="2af4d44886c067cc" providerId="LiveId" clId="{C6BCCB6F-3D1A-4410-8055-51E9839771F8}" dt="2023-04-23T12:39:38.973" v="8272" actId="113"/>
          <ac:spMkLst>
            <pc:docMk/>
            <pc:sldMk cId="774360498" sldId="1197"/>
            <ac:spMk id="69" creationId="{07482A02-CC3B-E8C5-0E0F-A4870DCA305B}"/>
          </ac:spMkLst>
        </pc:spChg>
        <pc:spChg chg="mod">
          <ac:chgData name="Siegbert Rudolph" userId="2af4d44886c067cc" providerId="LiveId" clId="{C6BCCB6F-3D1A-4410-8055-51E9839771F8}" dt="2023-04-23T12:39:38.973" v="8272" actId="113"/>
          <ac:spMkLst>
            <pc:docMk/>
            <pc:sldMk cId="774360498" sldId="1197"/>
            <ac:spMk id="70" creationId="{9D2F97AC-DBA8-62C2-3C2D-7E35C2E2ACD4}"/>
          </ac:spMkLst>
        </pc:spChg>
        <pc:spChg chg="mod">
          <ac:chgData name="Siegbert Rudolph" userId="2af4d44886c067cc" providerId="LiveId" clId="{C6BCCB6F-3D1A-4410-8055-51E9839771F8}" dt="2023-04-23T12:39:38.973" v="8272" actId="113"/>
          <ac:spMkLst>
            <pc:docMk/>
            <pc:sldMk cId="774360498" sldId="1197"/>
            <ac:spMk id="71" creationId="{B3ECD282-7527-35EB-EFA5-9125B8812711}"/>
          </ac:spMkLst>
        </pc:spChg>
        <pc:spChg chg="mod">
          <ac:chgData name="Siegbert Rudolph" userId="2af4d44886c067cc" providerId="LiveId" clId="{C6BCCB6F-3D1A-4410-8055-51E9839771F8}" dt="2023-04-23T12:39:38.973" v="8272" actId="113"/>
          <ac:spMkLst>
            <pc:docMk/>
            <pc:sldMk cId="774360498" sldId="1197"/>
            <ac:spMk id="72" creationId="{4651EE33-768D-6DE1-FDD8-C15258CD5F0A}"/>
          </ac:spMkLst>
        </pc:spChg>
        <pc:spChg chg="mod">
          <ac:chgData name="Siegbert Rudolph" userId="2af4d44886c067cc" providerId="LiveId" clId="{C6BCCB6F-3D1A-4410-8055-51E9839771F8}" dt="2023-04-23T12:39:38.973" v="8272" actId="113"/>
          <ac:spMkLst>
            <pc:docMk/>
            <pc:sldMk cId="774360498" sldId="1197"/>
            <ac:spMk id="73" creationId="{D42C92CB-6DED-01F8-C70A-87C6E5D8D845}"/>
          </ac:spMkLst>
        </pc:spChg>
        <pc:spChg chg="mod">
          <ac:chgData name="Siegbert Rudolph" userId="2af4d44886c067cc" providerId="LiveId" clId="{C6BCCB6F-3D1A-4410-8055-51E9839771F8}" dt="2023-04-23T12:39:38.973" v="8272" actId="113"/>
          <ac:spMkLst>
            <pc:docMk/>
            <pc:sldMk cId="774360498" sldId="1197"/>
            <ac:spMk id="74" creationId="{33BE65AE-6DB3-17AF-3A6A-31E8235F8A55}"/>
          </ac:spMkLst>
        </pc:spChg>
        <pc:spChg chg="mod">
          <ac:chgData name="Siegbert Rudolph" userId="2af4d44886c067cc" providerId="LiveId" clId="{C6BCCB6F-3D1A-4410-8055-51E9839771F8}" dt="2023-04-23T12:39:38.973" v="8272" actId="113"/>
          <ac:spMkLst>
            <pc:docMk/>
            <pc:sldMk cId="774360498" sldId="1197"/>
            <ac:spMk id="75" creationId="{8797ED51-0E04-0843-383C-11AC6B748FD3}"/>
          </ac:spMkLst>
        </pc:spChg>
        <pc:spChg chg="mod">
          <ac:chgData name="Siegbert Rudolph" userId="2af4d44886c067cc" providerId="LiveId" clId="{C6BCCB6F-3D1A-4410-8055-51E9839771F8}" dt="2023-04-23T12:39:38.973" v="8272" actId="113"/>
          <ac:spMkLst>
            <pc:docMk/>
            <pc:sldMk cId="774360498" sldId="1197"/>
            <ac:spMk id="76" creationId="{C7A38B4A-DF92-62E8-945D-31090A3D06FB}"/>
          </ac:spMkLst>
        </pc:spChg>
        <pc:spChg chg="mod">
          <ac:chgData name="Siegbert Rudolph" userId="2af4d44886c067cc" providerId="LiveId" clId="{C6BCCB6F-3D1A-4410-8055-51E9839771F8}" dt="2023-04-23T12:39:38.973" v="8272" actId="113"/>
          <ac:spMkLst>
            <pc:docMk/>
            <pc:sldMk cId="774360498" sldId="1197"/>
            <ac:spMk id="77" creationId="{9706A369-213B-790F-FC1F-E766DA75F788}"/>
          </ac:spMkLst>
        </pc:spChg>
        <pc:spChg chg="mod">
          <ac:chgData name="Siegbert Rudolph" userId="2af4d44886c067cc" providerId="LiveId" clId="{C6BCCB6F-3D1A-4410-8055-51E9839771F8}" dt="2023-04-23T12:39:38.973" v="8272" actId="113"/>
          <ac:spMkLst>
            <pc:docMk/>
            <pc:sldMk cId="774360498" sldId="1197"/>
            <ac:spMk id="78" creationId="{06B3CA41-CD81-E91C-0605-86AB8F34E574}"/>
          </ac:spMkLst>
        </pc:spChg>
        <pc:spChg chg="mod">
          <ac:chgData name="Siegbert Rudolph" userId="2af4d44886c067cc" providerId="LiveId" clId="{C6BCCB6F-3D1A-4410-8055-51E9839771F8}" dt="2023-04-23T12:39:38.973" v="8272" actId="113"/>
          <ac:spMkLst>
            <pc:docMk/>
            <pc:sldMk cId="774360498" sldId="1197"/>
            <ac:spMk id="79" creationId="{EF545929-5217-F241-914A-CDC540A275F1}"/>
          </ac:spMkLst>
        </pc:spChg>
        <pc:spChg chg="mod">
          <ac:chgData name="Siegbert Rudolph" userId="2af4d44886c067cc" providerId="LiveId" clId="{C6BCCB6F-3D1A-4410-8055-51E9839771F8}" dt="2023-04-23T12:39:38.973" v="8272" actId="113"/>
          <ac:spMkLst>
            <pc:docMk/>
            <pc:sldMk cId="774360498" sldId="1197"/>
            <ac:spMk id="80" creationId="{10108C46-7B13-A2A3-4A79-2CA779F50AD0}"/>
          </ac:spMkLst>
        </pc:spChg>
        <pc:spChg chg="mod">
          <ac:chgData name="Siegbert Rudolph" userId="2af4d44886c067cc" providerId="LiveId" clId="{C6BCCB6F-3D1A-4410-8055-51E9839771F8}" dt="2023-04-23T12:39:38.973" v="8272" actId="113"/>
          <ac:spMkLst>
            <pc:docMk/>
            <pc:sldMk cId="774360498" sldId="1197"/>
            <ac:spMk id="81" creationId="{63D78B5E-2415-4330-8B43-FB59C95DA433}"/>
          </ac:spMkLst>
        </pc:spChg>
        <pc:spChg chg="mod">
          <ac:chgData name="Siegbert Rudolph" userId="2af4d44886c067cc" providerId="LiveId" clId="{C6BCCB6F-3D1A-4410-8055-51E9839771F8}" dt="2023-04-23T12:39:38.973" v="8272" actId="113"/>
          <ac:spMkLst>
            <pc:docMk/>
            <pc:sldMk cId="774360498" sldId="1197"/>
            <ac:spMk id="82" creationId="{7EBE5152-41D3-2856-C96F-5AEC6FAA41F5}"/>
          </ac:spMkLst>
        </pc:spChg>
        <pc:spChg chg="mod">
          <ac:chgData name="Siegbert Rudolph" userId="2af4d44886c067cc" providerId="LiveId" clId="{C6BCCB6F-3D1A-4410-8055-51E9839771F8}" dt="2023-04-23T12:39:38.973" v="8272" actId="113"/>
          <ac:spMkLst>
            <pc:docMk/>
            <pc:sldMk cId="774360498" sldId="1197"/>
            <ac:spMk id="83" creationId="{CEE58CFB-C38D-4031-D711-58BD35BEC01B}"/>
          </ac:spMkLst>
        </pc:spChg>
        <pc:spChg chg="mod">
          <ac:chgData name="Siegbert Rudolph" userId="2af4d44886c067cc" providerId="LiveId" clId="{C6BCCB6F-3D1A-4410-8055-51E9839771F8}" dt="2023-04-23T12:39:38.973" v="8272" actId="113"/>
          <ac:spMkLst>
            <pc:docMk/>
            <pc:sldMk cId="774360498" sldId="1197"/>
            <ac:spMk id="84" creationId="{6FBCC713-AD71-705A-C2AB-8EA9F24206AA}"/>
          </ac:spMkLst>
        </pc:spChg>
        <pc:spChg chg="mod">
          <ac:chgData name="Siegbert Rudolph" userId="2af4d44886c067cc" providerId="LiveId" clId="{C6BCCB6F-3D1A-4410-8055-51E9839771F8}" dt="2023-04-23T12:39:38.973" v="8272" actId="113"/>
          <ac:spMkLst>
            <pc:docMk/>
            <pc:sldMk cId="774360498" sldId="1197"/>
            <ac:spMk id="85" creationId="{F2837FEF-66C1-C22B-BFFF-C1F10E59C65B}"/>
          </ac:spMkLst>
        </pc:spChg>
        <pc:spChg chg="mod">
          <ac:chgData name="Siegbert Rudolph" userId="2af4d44886c067cc" providerId="LiveId" clId="{C6BCCB6F-3D1A-4410-8055-51E9839771F8}" dt="2023-04-23T12:39:38.973" v="8272" actId="113"/>
          <ac:spMkLst>
            <pc:docMk/>
            <pc:sldMk cId="774360498" sldId="1197"/>
            <ac:spMk id="86" creationId="{1CEE45BC-D026-7D2F-B459-4AFC6C015778}"/>
          </ac:spMkLst>
        </pc:spChg>
        <pc:spChg chg="mod">
          <ac:chgData name="Siegbert Rudolph" userId="2af4d44886c067cc" providerId="LiveId" clId="{C6BCCB6F-3D1A-4410-8055-51E9839771F8}" dt="2023-04-23T12:39:38.973" v="8272" actId="113"/>
          <ac:spMkLst>
            <pc:docMk/>
            <pc:sldMk cId="774360498" sldId="1197"/>
            <ac:spMk id="87" creationId="{84CFD910-E516-2950-FC23-8A54AE45379E}"/>
          </ac:spMkLst>
        </pc:spChg>
        <pc:spChg chg="mod">
          <ac:chgData name="Siegbert Rudolph" userId="2af4d44886c067cc" providerId="LiveId" clId="{C6BCCB6F-3D1A-4410-8055-51E9839771F8}" dt="2023-04-23T12:39:38.973" v="8272" actId="113"/>
          <ac:spMkLst>
            <pc:docMk/>
            <pc:sldMk cId="774360498" sldId="1197"/>
            <ac:spMk id="88" creationId="{36CE97F1-D422-765D-6E7C-621069CC68C5}"/>
          </ac:spMkLst>
        </pc:spChg>
        <pc:spChg chg="mod">
          <ac:chgData name="Siegbert Rudolph" userId="2af4d44886c067cc" providerId="LiveId" clId="{C6BCCB6F-3D1A-4410-8055-51E9839771F8}" dt="2023-04-23T12:39:38.973" v="8272" actId="113"/>
          <ac:spMkLst>
            <pc:docMk/>
            <pc:sldMk cId="774360498" sldId="1197"/>
            <ac:spMk id="89" creationId="{3AB6A32C-4FC5-170E-A54D-6ACA14FBD075}"/>
          </ac:spMkLst>
        </pc:spChg>
        <pc:spChg chg="mod">
          <ac:chgData name="Siegbert Rudolph" userId="2af4d44886c067cc" providerId="LiveId" clId="{C6BCCB6F-3D1A-4410-8055-51E9839771F8}" dt="2023-04-23T12:39:38.973" v="8272" actId="113"/>
          <ac:spMkLst>
            <pc:docMk/>
            <pc:sldMk cId="774360498" sldId="1197"/>
            <ac:spMk id="90" creationId="{05843199-9439-233B-6966-76FB2C6AFB20}"/>
          </ac:spMkLst>
        </pc:spChg>
        <pc:spChg chg="mod">
          <ac:chgData name="Siegbert Rudolph" userId="2af4d44886c067cc" providerId="LiveId" clId="{C6BCCB6F-3D1A-4410-8055-51E9839771F8}" dt="2023-04-23T12:39:38.973" v="8272" actId="113"/>
          <ac:spMkLst>
            <pc:docMk/>
            <pc:sldMk cId="774360498" sldId="1197"/>
            <ac:spMk id="91" creationId="{BF2541FC-CE48-5020-460B-A5123E585AF8}"/>
          </ac:spMkLst>
        </pc:spChg>
        <pc:spChg chg="mod">
          <ac:chgData name="Siegbert Rudolph" userId="2af4d44886c067cc" providerId="LiveId" clId="{C6BCCB6F-3D1A-4410-8055-51E9839771F8}" dt="2023-04-23T12:39:38.973" v="8272" actId="113"/>
          <ac:spMkLst>
            <pc:docMk/>
            <pc:sldMk cId="774360498" sldId="1197"/>
            <ac:spMk id="92" creationId="{1B072573-1DCE-A2B9-2574-65F45F1AB569}"/>
          </ac:spMkLst>
        </pc:spChg>
        <pc:spChg chg="mod">
          <ac:chgData name="Siegbert Rudolph" userId="2af4d44886c067cc" providerId="LiveId" clId="{C6BCCB6F-3D1A-4410-8055-51E9839771F8}" dt="2023-04-23T12:39:38.973" v="8272" actId="113"/>
          <ac:spMkLst>
            <pc:docMk/>
            <pc:sldMk cId="774360498" sldId="1197"/>
            <ac:spMk id="93" creationId="{13CC2361-4A20-3783-01F5-B7B4AE13C61D}"/>
          </ac:spMkLst>
        </pc:spChg>
        <pc:spChg chg="mod">
          <ac:chgData name="Siegbert Rudolph" userId="2af4d44886c067cc" providerId="LiveId" clId="{C6BCCB6F-3D1A-4410-8055-51E9839771F8}" dt="2023-04-23T12:39:38.973" v="8272" actId="113"/>
          <ac:spMkLst>
            <pc:docMk/>
            <pc:sldMk cId="774360498" sldId="1197"/>
            <ac:spMk id="94" creationId="{7A73D151-7F02-E28D-FF61-74CDCD5B0B2C}"/>
          </ac:spMkLst>
        </pc:spChg>
        <pc:spChg chg="mod">
          <ac:chgData name="Siegbert Rudolph" userId="2af4d44886c067cc" providerId="LiveId" clId="{C6BCCB6F-3D1A-4410-8055-51E9839771F8}" dt="2023-04-23T12:39:38.973" v="8272" actId="113"/>
          <ac:spMkLst>
            <pc:docMk/>
            <pc:sldMk cId="774360498" sldId="1197"/>
            <ac:spMk id="95" creationId="{335BC53F-BB49-9214-D708-A1FFA3CEB1FB}"/>
          </ac:spMkLst>
        </pc:spChg>
        <pc:spChg chg="mod">
          <ac:chgData name="Siegbert Rudolph" userId="2af4d44886c067cc" providerId="LiveId" clId="{C6BCCB6F-3D1A-4410-8055-51E9839771F8}" dt="2023-04-23T12:39:38.973" v="8272" actId="113"/>
          <ac:spMkLst>
            <pc:docMk/>
            <pc:sldMk cId="774360498" sldId="1197"/>
            <ac:spMk id="96" creationId="{145DD46F-3138-8FF1-82E5-495A84F0EF99}"/>
          </ac:spMkLst>
        </pc:spChg>
        <pc:spChg chg="mod">
          <ac:chgData name="Siegbert Rudolph" userId="2af4d44886c067cc" providerId="LiveId" clId="{C6BCCB6F-3D1A-4410-8055-51E9839771F8}" dt="2023-04-23T12:39:38.973" v="8272" actId="113"/>
          <ac:spMkLst>
            <pc:docMk/>
            <pc:sldMk cId="774360498" sldId="1197"/>
            <ac:spMk id="97" creationId="{E5DB7000-CA8F-A34D-79EC-D8259EFD5B1C}"/>
          </ac:spMkLst>
        </pc:spChg>
        <pc:spChg chg="mod">
          <ac:chgData name="Siegbert Rudolph" userId="2af4d44886c067cc" providerId="LiveId" clId="{C6BCCB6F-3D1A-4410-8055-51E9839771F8}" dt="2023-04-23T12:39:38.973" v="8272" actId="113"/>
          <ac:spMkLst>
            <pc:docMk/>
            <pc:sldMk cId="774360498" sldId="1197"/>
            <ac:spMk id="98" creationId="{2B985D4A-97B5-22FB-A1D2-6E52D89E732C}"/>
          </ac:spMkLst>
        </pc:spChg>
        <pc:spChg chg="mod">
          <ac:chgData name="Siegbert Rudolph" userId="2af4d44886c067cc" providerId="LiveId" clId="{C6BCCB6F-3D1A-4410-8055-51E9839771F8}" dt="2023-04-23T12:39:38.973" v="8272" actId="113"/>
          <ac:spMkLst>
            <pc:docMk/>
            <pc:sldMk cId="774360498" sldId="1197"/>
            <ac:spMk id="99" creationId="{E904D983-F784-32FA-32FC-45C57E143F7B}"/>
          </ac:spMkLst>
        </pc:spChg>
        <pc:spChg chg="mod">
          <ac:chgData name="Siegbert Rudolph" userId="2af4d44886c067cc" providerId="LiveId" clId="{C6BCCB6F-3D1A-4410-8055-51E9839771F8}" dt="2023-04-23T12:39:38.973" v="8272" actId="113"/>
          <ac:spMkLst>
            <pc:docMk/>
            <pc:sldMk cId="774360498" sldId="1197"/>
            <ac:spMk id="101" creationId="{A0A13EE5-B95A-7F9B-C9A9-ACB0DBFBBF7C}"/>
          </ac:spMkLst>
        </pc:spChg>
        <pc:spChg chg="mod">
          <ac:chgData name="Siegbert Rudolph" userId="2af4d44886c067cc" providerId="LiveId" clId="{C6BCCB6F-3D1A-4410-8055-51E9839771F8}" dt="2023-04-23T12:39:38.973" v="8272" actId="113"/>
          <ac:spMkLst>
            <pc:docMk/>
            <pc:sldMk cId="774360498" sldId="1197"/>
            <ac:spMk id="102" creationId="{76EFA294-D394-137D-1A9C-DF96F201ECB3}"/>
          </ac:spMkLst>
        </pc:spChg>
        <pc:spChg chg="mod">
          <ac:chgData name="Siegbert Rudolph" userId="2af4d44886c067cc" providerId="LiveId" clId="{C6BCCB6F-3D1A-4410-8055-51E9839771F8}" dt="2023-04-23T12:39:38.973" v="8272" actId="113"/>
          <ac:spMkLst>
            <pc:docMk/>
            <pc:sldMk cId="774360498" sldId="1197"/>
            <ac:spMk id="103" creationId="{57C97C20-35EE-A20A-B5C0-C16799F85F5E}"/>
          </ac:spMkLst>
        </pc:spChg>
        <pc:spChg chg="mod">
          <ac:chgData name="Siegbert Rudolph" userId="2af4d44886c067cc" providerId="LiveId" clId="{C6BCCB6F-3D1A-4410-8055-51E9839771F8}" dt="2023-04-23T12:39:38.973" v="8272" actId="113"/>
          <ac:spMkLst>
            <pc:docMk/>
            <pc:sldMk cId="774360498" sldId="1197"/>
            <ac:spMk id="104" creationId="{AF68E667-9188-6707-506C-6210C03C8143}"/>
          </ac:spMkLst>
        </pc:spChg>
        <pc:spChg chg="mod">
          <ac:chgData name="Siegbert Rudolph" userId="2af4d44886c067cc" providerId="LiveId" clId="{C6BCCB6F-3D1A-4410-8055-51E9839771F8}" dt="2023-04-23T12:39:38.973" v="8272" actId="113"/>
          <ac:spMkLst>
            <pc:docMk/>
            <pc:sldMk cId="774360498" sldId="1197"/>
            <ac:spMk id="105" creationId="{6C5856A7-E1F4-6B6F-1B94-74F02EFDDE1E}"/>
          </ac:spMkLst>
        </pc:spChg>
        <pc:spChg chg="mod">
          <ac:chgData name="Siegbert Rudolph" userId="2af4d44886c067cc" providerId="LiveId" clId="{C6BCCB6F-3D1A-4410-8055-51E9839771F8}" dt="2023-04-23T12:39:38.973" v="8272" actId="113"/>
          <ac:spMkLst>
            <pc:docMk/>
            <pc:sldMk cId="774360498" sldId="1197"/>
            <ac:spMk id="106" creationId="{5D9583F8-25C0-1D2D-4176-AB03A655A675}"/>
          </ac:spMkLst>
        </pc:spChg>
        <pc:spChg chg="mod">
          <ac:chgData name="Siegbert Rudolph" userId="2af4d44886c067cc" providerId="LiveId" clId="{C6BCCB6F-3D1A-4410-8055-51E9839771F8}" dt="2023-04-23T12:39:38.973" v="8272" actId="113"/>
          <ac:spMkLst>
            <pc:docMk/>
            <pc:sldMk cId="774360498" sldId="1197"/>
            <ac:spMk id="107" creationId="{70E1B70D-678C-08D9-7EFA-E1A6F1C47854}"/>
          </ac:spMkLst>
        </pc:spChg>
        <pc:spChg chg="mod">
          <ac:chgData name="Siegbert Rudolph" userId="2af4d44886c067cc" providerId="LiveId" clId="{C6BCCB6F-3D1A-4410-8055-51E9839771F8}" dt="2023-04-23T12:39:38.973" v="8272" actId="113"/>
          <ac:spMkLst>
            <pc:docMk/>
            <pc:sldMk cId="774360498" sldId="1197"/>
            <ac:spMk id="108" creationId="{A0CA4EFB-0199-F7AD-AD5D-E79F56187B29}"/>
          </ac:spMkLst>
        </pc:spChg>
        <pc:spChg chg="mod">
          <ac:chgData name="Siegbert Rudolph" userId="2af4d44886c067cc" providerId="LiveId" clId="{C6BCCB6F-3D1A-4410-8055-51E9839771F8}" dt="2023-04-23T12:39:38.973" v="8272" actId="113"/>
          <ac:spMkLst>
            <pc:docMk/>
            <pc:sldMk cId="774360498" sldId="1197"/>
            <ac:spMk id="110" creationId="{C8AE9B3F-6B34-1A61-A4BB-06FD64309085}"/>
          </ac:spMkLst>
        </pc:spChg>
        <pc:spChg chg="mod">
          <ac:chgData name="Siegbert Rudolph" userId="2af4d44886c067cc" providerId="LiveId" clId="{C6BCCB6F-3D1A-4410-8055-51E9839771F8}" dt="2023-04-23T12:39:38.973" v="8272" actId="113"/>
          <ac:spMkLst>
            <pc:docMk/>
            <pc:sldMk cId="774360498" sldId="1197"/>
            <ac:spMk id="111" creationId="{1CC11DD6-6F12-71A6-0760-4137EB27CFEB}"/>
          </ac:spMkLst>
        </pc:spChg>
        <pc:spChg chg="mod">
          <ac:chgData name="Siegbert Rudolph" userId="2af4d44886c067cc" providerId="LiveId" clId="{C6BCCB6F-3D1A-4410-8055-51E9839771F8}" dt="2023-04-23T12:39:38.973" v="8272" actId="113"/>
          <ac:spMkLst>
            <pc:docMk/>
            <pc:sldMk cId="774360498" sldId="1197"/>
            <ac:spMk id="112" creationId="{7BB84A79-8219-2487-0D00-B19808C6290C}"/>
          </ac:spMkLst>
        </pc:spChg>
        <pc:spChg chg="mod">
          <ac:chgData name="Siegbert Rudolph" userId="2af4d44886c067cc" providerId="LiveId" clId="{C6BCCB6F-3D1A-4410-8055-51E9839771F8}" dt="2023-04-23T12:39:38.973" v="8272" actId="113"/>
          <ac:spMkLst>
            <pc:docMk/>
            <pc:sldMk cId="774360498" sldId="1197"/>
            <ac:spMk id="113" creationId="{0141FFDA-2ECB-C6EA-F09D-7ED04BEBE769}"/>
          </ac:spMkLst>
        </pc:spChg>
        <pc:spChg chg="mod">
          <ac:chgData name="Siegbert Rudolph" userId="2af4d44886c067cc" providerId="LiveId" clId="{C6BCCB6F-3D1A-4410-8055-51E9839771F8}" dt="2023-04-23T12:39:38.973" v="8272" actId="113"/>
          <ac:spMkLst>
            <pc:docMk/>
            <pc:sldMk cId="774360498" sldId="1197"/>
            <ac:spMk id="114" creationId="{299B9021-6C76-2A81-61FA-203C709DC8C9}"/>
          </ac:spMkLst>
        </pc:spChg>
        <pc:spChg chg="mod">
          <ac:chgData name="Siegbert Rudolph" userId="2af4d44886c067cc" providerId="LiveId" clId="{C6BCCB6F-3D1A-4410-8055-51E9839771F8}" dt="2023-04-23T12:39:38.973" v="8272" actId="113"/>
          <ac:spMkLst>
            <pc:docMk/>
            <pc:sldMk cId="774360498" sldId="1197"/>
            <ac:spMk id="115" creationId="{70E73387-7322-7BD8-ACD0-3D9B03591493}"/>
          </ac:spMkLst>
        </pc:spChg>
        <pc:spChg chg="mod">
          <ac:chgData name="Siegbert Rudolph" userId="2af4d44886c067cc" providerId="LiveId" clId="{C6BCCB6F-3D1A-4410-8055-51E9839771F8}" dt="2023-04-23T12:39:38.973" v="8272" actId="113"/>
          <ac:spMkLst>
            <pc:docMk/>
            <pc:sldMk cId="774360498" sldId="1197"/>
            <ac:spMk id="116" creationId="{CA80F12D-9C1A-E429-E140-863D192E0132}"/>
          </ac:spMkLst>
        </pc:spChg>
        <pc:spChg chg="mod">
          <ac:chgData name="Siegbert Rudolph" userId="2af4d44886c067cc" providerId="LiveId" clId="{C6BCCB6F-3D1A-4410-8055-51E9839771F8}" dt="2023-04-23T12:39:38.973" v="8272" actId="113"/>
          <ac:spMkLst>
            <pc:docMk/>
            <pc:sldMk cId="774360498" sldId="1197"/>
            <ac:spMk id="117" creationId="{B4CF7619-31FB-A79B-3380-1C0CE61A1ED6}"/>
          </ac:spMkLst>
        </pc:spChg>
        <pc:spChg chg="mod">
          <ac:chgData name="Siegbert Rudolph" userId="2af4d44886c067cc" providerId="LiveId" clId="{C6BCCB6F-3D1A-4410-8055-51E9839771F8}" dt="2023-04-23T12:39:38.973" v="8272" actId="113"/>
          <ac:spMkLst>
            <pc:docMk/>
            <pc:sldMk cId="774360498" sldId="1197"/>
            <ac:spMk id="118" creationId="{F12E0710-55DA-3637-9996-C11028A35DCD}"/>
          </ac:spMkLst>
        </pc:spChg>
        <pc:spChg chg="mod">
          <ac:chgData name="Siegbert Rudolph" userId="2af4d44886c067cc" providerId="LiveId" clId="{C6BCCB6F-3D1A-4410-8055-51E9839771F8}" dt="2023-04-23T12:39:38.973" v="8272" actId="113"/>
          <ac:spMkLst>
            <pc:docMk/>
            <pc:sldMk cId="774360498" sldId="1197"/>
            <ac:spMk id="119" creationId="{702864CA-2B91-BE5F-D8A9-5DD3BF86D895}"/>
          </ac:spMkLst>
        </pc:spChg>
        <pc:spChg chg="mod">
          <ac:chgData name="Siegbert Rudolph" userId="2af4d44886c067cc" providerId="LiveId" clId="{C6BCCB6F-3D1A-4410-8055-51E9839771F8}" dt="2023-04-23T12:39:38.973" v="8272" actId="113"/>
          <ac:spMkLst>
            <pc:docMk/>
            <pc:sldMk cId="774360498" sldId="1197"/>
            <ac:spMk id="120" creationId="{0FD97F2E-879B-B79A-ECF2-79C891280F47}"/>
          </ac:spMkLst>
        </pc:spChg>
        <pc:spChg chg="mod">
          <ac:chgData name="Siegbert Rudolph" userId="2af4d44886c067cc" providerId="LiveId" clId="{C6BCCB6F-3D1A-4410-8055-51E9839771F8}" dt="2023-04-23T12:39:38.973" v="8272" actId="113"/>
          <ac:spMkLst>
            <pc:docMk/>
            <pc:sldMk cId="774360498" sldId="1197"/>
            <ac:spMk id="121" creationId="{E8088A5F-1D56-2B97-7A97-F65979D9CF60}"/>
          </ac:spMkLst>
        </pc:spChg>
        <pc:spChg chg="mod">
          <ac:chgData name="Siegbert Rudolph" userId="2af4d44886c067cc" providerId="LiveId" clId="{C6BCCB6F-3D1A-4410-8055-51E9839771F8}" dt="2023-04-23T12:39:38.973" v="8272" actId="113"/>
          <ac:spMkLst>
            <pc:docMk/>
            <pc:sldMk cId="774360498" sldId="1197"/>
            <ac:spMk id="122" creationId="{60A4BFE3-2F07-259C-8937-A096B3BAD6DF}"/>
          </ac:spMkLst>
        </pc:spChg>
        <pc:spChg chg="mod">
          <ac:chgData name="Siegbert Rudolph" userId="2af4d44886c067cc" providerId="LiveId" clId="{C6BCCB6F-3D1A-4410-8055-51E9839771F8}" dt="2023-04-23T12:39:38.973" v="8272" actId="113"/>
          <ac:spMkLst>
            <pc:docMk/>
            <pc:sldMk cId="774360498" sldId="1197"/>
            <ac:spMk id="123" creationId="{754CEFCE-EF9D-2A28-8CE9-14744156E845}"/>
          </ac:spMkLst>
        </pc:spChg>
        <pc:spChg chg="mod">
          <ac:chgData name="Siegbert Rudolph" userId="2af4d44886c067cc" providerId="LiveId" clId="{C6BCCB6F-3D1A-4410-8055-51E9839771F8}" dt="2023-04-23T12:39:38.973" v="8272" actId="113"/>
          <ac:spMkLst>
            <pc:docMk/>
            <pc:sldMk cId="774360498" sldId="1197"/>
            <ac:spMk id="124" creationId="{49A2F266-D4F3-A3A4-766A-F86ACEBC0820}"/>
          </ac:spMkLst>
        </pc:spChg>
        <pc:spChg chg="mod">
          <ac:chgData name="Siegbert Rudolph" userId="2af4d44886c067cc" providerId="LiveId" clId="{C6BCCB6F-3D1A-4410-8055-51E9839771F8}" dt="2023-04-23T12:39:38.973" v="8272" actId="113"/>
          <ac:spMkLst>
            <pc:docMk/>
            <pc:sldMk cId="774360498" sldId="1197"/>
            <ac:spMk id="125" creationId="{5F0EBC31-7BE7-367C-329A-14F33D151AB9}"/>
          </ac:spMkLst>
        </pc:spChg>
        <pc:spChg chg="mod">
          <ac:chgData name="Siegbert Rudolph" userId="2af4d44886c067cc" providerId="LiveId" clId="{C6BCCB6F-3D1A-4410-8055-51E9839771F8}" dt="2023-04-23T12:39:38.973" v="8272" actId="113"/>
          <ac:spMkLst>
            <pc:docMk/>
            <pc:sldMk cId="774360498" sldId="1197"/>
            <ac:spMk id="126" creationId="{6F0B2CC4-D589-C892-A218-6FFF6507F864}"/>
          </ac:spMkLst>
        </pc:spChg>
        <pc:spChg chg="mod">
          <ac:chgData name="Siegbert Rudolph" userId="2af4d44886c067cc" providerId="LiveId" clId="{C6BCCB6F-3D1A-4410-8055-51E9839771F8}" dt="2023-04-23T12:39:38.973" v="8272" actId="113"/>
          <ac:spMkLst>
            <pc:docMk/>
            <pc:sldMk cId="774360498" sldId="1197"/>
            <ac:spMk id="142" creationId="{ED91E6A1-9CB1-DF0A-8133-A424BA021E30}"/>
          </ac:spMkLst>
        </pc:spChg>
        <pc:spChg chg="mod">
          <ac:chgData name="Siegbert Rudolph" userId="2af4d44886c067cc" providerId="LiveId" clId="{C6BCCB6F-3D1A-4410-8055-51E9839771F8}" dt="2023-04-23T12:39:38.973" v="8272" actId="113"/>
          <ac:spMkLst>
            <pc:docMk/>
            <pc:sldMk cId="774360498" sldId="1197"/>
            <ac:spMk id="145" creationId="{3DFF0703-90EC-E07F-BFED-8B944B476B1B}"/>
          </ac:spMkLst>
        </pc:spChg>
        <pc:spChg chg="mod">
          <ac:chgData name="Siegbert Rudolph" userId="2af4d44886c067cc" providerId="LiveId" clId="{C6BCCB6F-3D1A-4410-8055-51E9839771F8}" dt="2023-04-23T12:39:38.973" v="8272" actId="113"/>
          <ac:spMkLst>
            <pc:docMk/>
            <pc:sldMk cId="774360498" sldId="1197"/>
            <ac:spMk id="158" creationId="{AE0D5365-8318-8713-A73A-A349804F3AE0}"/>
          </ac:spMkLst>
        </pc:spChg>
        <pc:spChg chg="mod">
          <ac:chgData name="Siegbert Rudolph" userId="2af4d44886c067cc" providerId="LiveId" clId="{C6BCCB6F-3D1A-4410-8055-51E9839771F8}" dt="2023-04-23T12:39:38.973" v="8272" actId="113"/>
          <ac:spMkLst>
            <pc:docMk/>
            <pc:sldMk cId="774360498" sldId="1197"/>
            <ac:spMk id="161" creationId="{3D471EEF-E5AD-5FBD-4523-D286A790CAD7}"/>
          </ac:spMkLst>
        </pc:spChg>
        <pc:spChg chg="mod">
          <ac:chgData name="Siegbert Rudolph" userId="2af4d44886c067cc" providerId="LiveId" clId="{C6BCCB6F-3D1A-4410-8055-51E9839771F8}" dt="2023-04-23T12:39:38.973" v="8272" actId="113"/>
          <ac:spMkLst>
            <pc:docMk/>
            <pc:sldMk cId="774360498" sldId="1197"/>
            <ac:spMk id="165" creationId="{E524A980-DDBE-8286-784A-0156FA5CD471}"/>
          </ac:spMkLst>
        </pc:spChg>
        <pc:spChg chg="mod">
          <ac:chgData name="Siegbert Rudolph" userId="2af4d44886c067cc" providerId="LiveId" clId="{C6BCCB6F-3D1A-4410-8055-51E9839771F8}" dt="2023-04-23T12:39:38.973" v="8272" actId="113"/>
          <ac:spMkLst>
            <pc:docMk/>
            <pc:sldMk cId="774360498" sldId="1197"/>
            <ac:spMk id="168" creationId="{72F7A44D-47E5-2B7F-192D-9B23E0298726}"/>
          </ac:spMkLst>
        </pc:spChg>
        <pc:picChg chg="mod">
          <ac:chgData name="Siegbert Rudolph" userId="2af4d44886c067cc" providerId="LiveId" clId="{C6BCCB6F-3D1A-4410-8055-51E9839771F8}" dt="2023-04-23T12:39:38.973" v="8272" actId="113"/>
          <ac:picMkLst>
            <pc:docMk/>
            <pc:sldMk cId="774360498" sldId="1197"/>
            <ac:picMk id="4" creationId="{41BA3745-1C17-6FA3-4D1D-F8FC9E4A8AF8}"/>
          </ac:picMkLst>
        </pc:picChg>
        <pc:picChg chg="mod">
          <ac:chgData name="Siegbert Rudolph" userId="2af4d44886c067cc" providerId="LiveId" clId="{C6BCCB6F-3D1A-4410-8055-51E9839771F8}" dt="2023-04-23T12:39:38.973" v="8272" actId="113"/>
          <ac:picMkLst>
            <pc:docMk/>
            <pc:sldMk cId="774360498" sldId="1197"/>
            <ac:picMk id="8" creationId="{FDE1C852-FE54-B56E-B7D6-C4A822B25EA3}"/>
          </ac:picMkLst>
        </pc:picChg>
        <pc:picChg chg="mod">
          <ac:chgData name="Siegbert Rudolph" userId="2af4d44886c067cc" providerId="LiveId" clId="{C6BCCB6F-3D1A-4410-8055-51E9839771F8}" dt="2023-04-23T12:39:38.973" v="8272" actId="113"/>
          <ac:picMkLst>
            <pc:docMk/>
            <pc:sldMk cId="774360498" sldId="1197"/>
            <ac:picMk id="34" creationId="{A4C72C1B-E316-0711-A0C0-BD563C37CBAD}"/>
          </ac:picMkLst>
        </pc:picChg>
        <pc:picChg chg="mod">
          <ac:chgData name="Siegbert Rudolph" userId="2af4d44886c067cc" providerId="LiveId" clId="{C6BCCB6F-3D1A-4410-8055-51E9839771F8}" dt="2023-04-23T12:39:38.973" v="8272" actId="113"/>
          <ac:picMkLst>
            <pc:docMk/>
            <pc:sldMk cId="774360498" sldId="1197"/>
            <ac:picMk id="100" creationId="{D6F2C5CA-CD16-1D8A-7F8E-6B94318E76AB}"/>
          </ac:picMkLst>
        </pc:picChg>
        <pc:picChg chg="mod">
          <ac:chgData name="Siegbert Rudolph" userId="2af4d44886c067cc" providerId="LiveId" clId="{C6BCCB6F-3D1A-4410-8055-51E9839771F8}" dt="2023-04-23T12:39:38.973" v="8272" actId="113"/>
          <ac:picMkLst>
            <pc:docMk/>
            <pc:sldMk cId="774360498" sldId="1197"/>
            <ac:picMk id="109" creationId="{D737EEDD-C2AF-D029-5816-5F424F9DB559}"/>
          </ac:picMkLst>
        </pc:picChg>
        <pc:picChg chg="mod">
          <ac:chgData name="Siegbert Rudolph" userId="2af4d44886c067cc" providerId="LiveId" clId="{C6BCCB6F-3D1A-4410-8055-51E9839771F8}" dt="2023-04-23T12:39:38.973" v="8272" actId="113"/>
          <ac:picMkLst>
            <pc:docMk/>
            <pc:sldMk cId="774360498" sldId="1197"/>
            <ac:picMk id="143" creationId="{C7EBDF72-9666-09B2-EB86-3866F3CC8811}"/>
          </ac:picMkLst>
        </pc:picChg>
        <pc:picChg chg="mod">
          <ac:chgData name="Siegbert Rudolph" userId="2af4d44886c067cc" providerId="LiveId" clId="{C6BCCB6F-3D1A-4410-8055-51E9839771F8}" dt="2023-04-23T12:39:38.973" v="8272" actId="113"/>
          <ac:picMkLst>
            <pc:docMk/>
            <pc:sldMk cId="774360498" sldId="1197"/>
            <ac:picMk id="159" creationId="{DF016535-0D75-4B05-6DBE-8BC495215540}"/>
          </ac:picMkLst>
        </pc:picChg>
        <pc:picChg chg="mod">
          <ac:chgData name="Siegbert Rudolph" userId="2af4d44886c067cc" providerId="LiveId" clId="{C6BCCB6F-3D1A-4410-8055-51E9839771F8}" dt="2023-04-23T12:39:38.973" v="8272" actId="113"/>
          <ac:picMkLst>
            <pc:docMk/>
            <pc:sldMk cId="774360498" sldId="1197"/>
            <ac:picMk id="166" creationId="{48CCFC3F-1707-ACF6-8B4F-1C47E164307C}"/>
          </ac:picMkLst>
        </pc:picChg>
      </pc:sldChg>
      <pc:sldChg chg="addSp modSp add mod modAnim">
        <pc:chgData name="Siegbert Rudolph" userId="2af4d44886c067cc" providerId="LiveId" clId="{C6BCCB6F-3D1A-4410-8055-51E9839771F8}" dt="2023-04-24T06:31:43.375" v="9057"/>
        <pc:sldMkLst>
          <pc:docMk/>
          <pc:sldMk cId="838699638" sldId="1197"/>
        </pc:sldMkLst>
        <pc:spChg chg="add mod">
          <ac:chgData name="Siegbert Rudolph" userId="2af4d44886c067cc" providerId="LiveId" clId="{C6BCCB6F-3D1A-4410-8055-51E9839771F8}" dt="2023-04-24T06:31:43.375" v="9057"/>
          <ac:spMkLst>
            <pc:docMk/>
            <pc:sldMk cId="838699638" sldId="1197"/>
            <ac:spMk id="2" creationId="{2C00A7AC-800F-11F5-5691-D42FBC5C3349}"/>
          </ac:spMkLst>
        </pc:spChg>
        <pc:spChg chg="add mod">
          <ac:chgData name="Siegbert Rudolph" userId="2af4d44886c067cc" providerId="LiveId" clId="{C6BCCB6F-3D1A-4410-8055-51E9839771F8}" dt="2023-04-24T06:31:43.375" v="9057"/>
          <ac:spMkLst>
            <pc:docMk/>
            <pc:sldMk cId="838699638" sldId="1197"/>
            <ac:spMk id="4" creationId="{424DAA25-63C8-817A-1C75-E1CB1EE487B1}"/>
          </ac:spMkLst>
        </pc:spChg>
        <pc:spChg chg="add mod">
          <ac:chgData name="Siegbert Rudolph" userId="2af4d44886c067cc" providerId="LiveId" clId="{C6BCCB6F-3D1A-4410-8055-51E9839771F8}" dt="2023-04-24T06:31:43.375" v="9057"/>
          <ac:spMkLst>
            <pc:docMk/>
            <pc:sldMk cId="838699638" sldId="1197"/>
            <ac:spMk id="5" creationId="{BAC8340D-E6EB-C02D-B4F0-AC370332031B}"/>
          </ac:spMkLst>
        </pc:spChg>
        <pc:spChg chg="add mod">
          <ac:chgData name="Siegbert Rudolph" userId="2af4d44886c067cc" providerId="LiveId" clId="{C6BCCB6F-3D1A-4410-8055-51E9839771F8}" dt="2023-04-24T06:31:43.375" v="9057"/>
          <ac:spMkLst>
            <pc:docMk/>
            <pc:sldMk cId="838699638" sldId="1197"/>
            <ac:spMk id="6" creationId="{695F6E68-B32D-EE32-5198-1F23799070D9}"/>
          </ac:spMkLst>
        </pc:spChg>
        <pc:spChg chg="add mod">
          <ac:chgData name="Siegbert Rudolph" userId="2af4d44886c067cc" providerId="LiveId" clId="{C6BCCB6F-3D1A-4410-8055-51E9839771F8}" dt="2023-04-24T06:31:43.375" v="9057"/>
          <ac:spMkLst>
            <pc:docMk/>
            <pc:sldMk cId="838699638" sldId="1197"/>
            <ac:spMk id="7" creationId="{450B1C1E-ABE0-7B8A-6C9B-4C7A59D2E868}"/>
          </ac:spMkLst>
        </pc:spChg>
        <pc:spChg chg="add mod">
          <ac:chgData name="Siegbert Rudolph" userId="2af4d44886c067cc" providerId="LiveId" clId="{C6BCCB6F-3D1A-4410-8055-51E9839771F8}" dt="2023-04-24T06:31:43.375" v="9057"/>
          <ac:spMkLst>
            <pc:docMk/>
            <pc:sldMk cId="838699638" sldId="1197"/>
            <ac:spMk id="8" creationId="{8DBC105C-75A0-A229-ADA4-81874E5AACDB}"/>
          </ac:spMkLst>
        </pc:spChg>
        <pc:spChg chg="add mod">
          <ac:chgData name="Siegbert Rudolph" userId="2af4d44886c067cc" providerId="LiveId" clId="{C6BCCB6F-3D1A-4410-8055-51E9839771F8}" dt="2023-04-24T06:31:43.375" v="9057"/>
          <ac:spMkLst>
            <pc:docMk/>
            <pc:sldMk cId="838699638" sldId="1197"/>
            <ac:spMk id="9" creationId="{E77CE79B-D5FB-9F3B-970C-0734E9E0AB6C}"/>
          </ac:spMkLst>
        </pc:spChg>
        <pc:spChg chg="add mod">
          <ac:chgData name="Siegbert Rudolph" userId="2af4d44886c067cc" providerId="LiveId" clId="{C6BCCB6F-3D1A-4410-8055-51E9839771F8}" dt="2023-04-24T06:31:43.375" v="9057"/>
          <ac:spMkLst>
            <pc:docMk/>
            <pc:sldMk cId="838699638" sldId="1197"/>
            <ac:spMk id="10" creationId="{453BDF5F-73F9-7A54-557D-88901EA53A14}"/>
          </ac:spMkLst>
        </pc:spChg>
        <pc:spChg chg="add mod">
          <ac:chgData name="Siegbert Rudolph" userId="2af4d44886c067cc" providerId="LiveId" clId="{C6BCCB6F-3D1A-4410-8055-51E9839771F8}" dt="2023-04-24T06:31:43.375" v="9057"/>
          <ac:spMkLst>
            <pc:docMk/>
            <pc:sldMk cId="838699638" sldId="1197"/>
            <ac:spMk id="11" creationId="{5197BB77-C952-F89F-A49A-44DB37D8A7CE}"/>
          </ac:spMkLst>
        </pc:spChg>
        <pc:spChg chg="add mod">
          <ac:chgData name="Siegbert Rudolph" userId="2af4d44886c067cc" providerId="LiveId" clId="{C6BCCB6F-3D1A-4410-8055-51E9839771F8}" dt="2023-04-24T06:31:43.375" v="9057"/>
          <ac:spMkLst>
            <pc:docMk/>
            <pc:sldMk cId="838699638" sldId="1197"/>
            <ac:spMk id="12" creationId="{A3603B72-36F0-3187-BA5D-D34EE6510011}"/>
          </ac:spMkLst>
        </pc:spChg>
        <pc:spChg chg="mod">
          <ac:chgData name="Siegbert Rudolph" userId="2af4d44886c067cc" providerId="LiveId" clId="{C6BCCB6F-3D1A-4410-8055-51E9839771F8}" dt="2023-04-24T06:30:55.585" v="9054" actId="207"/>
          <ac:spMkLst>
            <pc:docMk/>
            <pc:sldMk cId="838699638" sldId="1197"/>
            <ac:spMk id="13" creationId="{FEB5F70F-9A3F-0A95-3B44-691336B038F1}"/>
          </ac:spMkLst>
        </pc:spChg>
        <pc:spChg chg="mod">
          <ac:chgData name="Siegbert Rudolph" userId="2af4d44886c067cc" providerId="LiveId" clId="{C6BCCB6F-3D1A-4410-8055-51E9839771F8}" dt="2023-04-24T06:30:55.585" v="9054" actId="207"/>
          <ac:spMkLst>
            <pc:docMk/>
            <pc:sldMk cId="838699638" sldId="1197"/>
            <ac:spMk id="14" creationId="{31E62B20-0F70-55E6-7574-AEDDBF6F6A9A}"/>
          </ac:spMkLst>
        </pc:spChg>
        <pc:spChg chg="mod">
          <ac:chgData name="Siegbert Rudolph" userId="2af4d44886c067cc" providerId="LiveId" clId="{C6BCCB6F-3D1A-4410-8055-51E9839771F8}" dt="2023-04-24T06:30:55.585" v="9054" actId="207"/>
          <ac:spMkLst>
            <pc:docMk/>
            <pc:sldMk cId="838699638" sldId="1197"/>
            <ac:spMk id="15" creationId="{3587DE66-DC1A-5AA4-45EC-6464C791EB6B}"/>
          </ac:spMkLst>
        </pc:spChg>
        <pc:spChg chg="mod">
          <ac:chgData name="Siegbert Rudolph" userId="2af4d44886c067cc" providerId="LiveId" clId="{C6BCCB6F-3D1A-4410-8055-51E9839771F8}" dt="2023-04-24T06:30:55.585" v="9054" actId="207"/>
          <ac:spMkLst>
            <pc:docMk/>
            <pc:sldMk cId="838699638" sldId="1197"/>
            <ac:spMk id="16" creationId="{ABE7A27E-0F2C-E50F-F9CA-7148AAD2ECA1}"/>
          </ac:spMkLst>
        </pc:spChg>
        <pc:spChg chg="mod">
          <ac:chgData name="Siegbert Rudolph" userId="2af4d44886c067cc" providerId="LiveId" clId="{C6BCCB6F-3D1A-4410-8055-51E9839771F8}" dt="2023-04-24T06:30:55.585" v="9054" actId="207"/>
          <ac:spMkLst>
            <pc:docMk/>
            <pc:sldMk cId="838699638" sldId="1197"/>
            <ac:spMk id="17" creationId="{266F4C42-6E79-2092-AA97-B0BFFF036356}"/>
          </ac:spMkLst>
        </pc:spChg>
        <pc:spChg chg="mod">
          <ac:chgData name="Siegbert Rudolph" userId="2af4d44886c067cc" providerId="LiveId" clId="{C6BCCB6F-3D1A-4410-8055-51E9839771F8}" dt="2023-04-24T06:30:55.585" v="9054" actId="207"/>
          <ac:spMkLst>
            <pc:docMk/>
            <pc:sldMk cId="838699638" sldId="1197"/>
            <ac:spMk id="18" creationId="{6C332AEA-687F-67FB-A62D-3F93370A82D8}"/>
          </ac:spMkLst>
        </pc:spChg>
        <pc:spChg chg="mod">
          <ac:chgData name="Siegbert Rudolph" userId="2af4d44886c067cc" providerId="LiveId" clId="{C6BCCB6F-3D1A-4410-8055-51E9839771F8}" dt="2023-04-24T06:30:55.585" v="9054" actId="207"/>
          <ac:spMkLst>
            <pc:docMk/>
            <pc:sldMk cId="838699638" sldId="1197"/>
            <ac:spMk id="19" creationId="{BD15D366-D401-5FBD-923A-25AE1DF04F6A}"/>
          </ac:spMkLst>
        </pc:spChg>
        <pc:spChg chg="mod">
          <ac:chgData name="Siegbert Rudolph" userId="2af4d44886c067cc" providerId="LiveId" clId="{C6BCCB6F-3D1A-4410-8055-51E9839771F8}" dt="2023-04-24T06:30:55.585" v="9054" actId="207"/>
          <ac:spMkLst>
            <pc:docMk/>
            <pc:sldMk cId="838699638" sldId="1197"/>
            <ac:spMk id="20" creationId="{C5128DB6-BE84-7838-A881-5784DDE32826}"/>
          </ac:spMkLst>
        </pc:spChg>
        <pc:spChg chg="mod">
          <ac:chgData name="Siegbert Rudolph" userId="2af4d44886c067cc" providerId="LiveId" clId="{C6BCCB6F-3D1A-4410-8055-51E9839771F8}" dt="2023-04-24T06:30:55.585" v="9054" actId="207"/>
          <ac:spMkLst>
            <pc:docMk/>
            <pc:sldMk cId="838699638" sldId="1197"/>
            <ac:spMk id="21" creationId="{8832A681-F906-3BE9-433E-20728E9209FD}"/>
          </ac:spMkLst>
        </pc:spChg>
        <pc:spChg chg="mod">
          <ac:chgData name="Siegbert Rudolph" userId="2af4d44886c067cc" providerId="LiveId" clId="{C6BCCB6F-3D1A-4410-8055-51E9839771F8}" dt="2023-04-24T06:30:55.585" v="9054" actId="207"/>
          <ac:spMkLst>
            <pc:docMk/>
            <pc:sldMk cId="838699638" sldId="1197"/>
            <ac:spMk id="22" creationId="{47E0DE0C-FA82-F6BF-0468-57960D4F38A2}"/>
          </ac:spMkLst>
        </pc:spChg>
        <pc:spChg chg="mod">
          <ac:chgData name="Siegbert Rudolph" userId="2af4d44886c067cc" providerId="LiveId" clId="{C6BCCB6F-3D1A-4410-8055-51E9839771F8}" dt="2023-04-24T06:30:55.585" v="9054" actId="207"/>
          <ac:spMkLst>
            <pc:docMk/>
            <pc:sldMk cId="838699638" sldId="1197"/>
            <ac:spMk id="23" creationId="{E3DDDB6B-3135-E488-C1AE-4110A1094A98}"/>
          </ac:spMkLst>
        </pc:spChg>
        <pc:spChg chg="mod">
          <ac:chgData name="Siegbert Rudolph" userId="2af4d44886c067cc" providerId="LiveId" clId="{C6BCCB6F-3D1A-4410-8055-51E9839771F8}" dt="2023-04-24T06:30:55.585" v="9054" actId="207"/>
          <ac:spMkLst>
            <pc:docMk/>
            <pc:sldMk cId="838699638" sldId="1197"/>
            <ac:spMk id="24" creationId="{FFA5666F-BCE6-99AD-F8C9-D1431D74D96A}"/>
          </ac:spMkLst>
        </pc:spChg>
        <pc:spChg chg="mod">
          <ac:chgData name="Siegbert Rudolph" userId="2af4d44886c067cc" providerId="LiveId" clId="{C6BCCB6F-3D1A-4410-8055-51E9839771F8}" dt="2023-04-24T06:30:55.585" v="9054" actId="207"/>
          <ac:spMkLst>
            <pc:docMk/>
            <pc:sldMk cId="838699638" sldId="1197"/>
            <ac:spMk id="25" creationId="{5453715F-5894-00C4-2C5F-3D32CE487505}"/>
          </ac:spMkLst>
        </pc:spChg>
        <pc:spChg chg="add mod">
          <ac:chgData name="Siegbert Rudolph" userId="2af4d44886c067cc" providerId="LiveId" clId="{C6BCCB6F-3D1A-4410-8055-51E9839771F8}" dt="2023-04-24T06:31:43.375" v="9057"/>
          <ac:spMkLst>
            <pc:docMk/>
            <pc:sldMk cId="838699638" sldId="1197"/>
            <ac:spMk id="26" creationId="{CB5CEB17-A969-22FB-46AE-9E447029D492}"/>
          </ac:spMkLst>
        </pc:spChg>
        <pc:spChg chg="add mod">
          <ac:chgData name="Siegbert Rudolph" userId="2af4d44886c067cc" providerId="LiveId" clId="{C6BCCB6F-3D1A-4410-8055-51E9839771F8}" dt="2023-04-24T06:31:43.375" v="9057"/>
          <ac:spMkLst>
            <pc:docMk/>
            <pc:sldMk cId="838699638" sldId="1197"/>
            <ac:spMk id="27" creationId="{46CADCA3-6E59-512C-7218-C31C64666FFF}"/>
          </ac:spMkLst>
        </pc:spChg>
        <pc:spChg chg="add mod">
          <ac:chgData name="Siegbert Rudolph" userId="2af4d44886c067cc" providerId="LiveId" clId="{C6BCCB6F-3D1A-4410-8055-51E9839771F8}" dt="2023-04-24T06:31:43.375" v="9057"/>
          <ac:spMkLst>
            <pc:docMk/>
            <pc:sldMk cId="838699638" sldId="1197"/>
            <ac:spMk id="28" creationId="{6D7C87B3-82CE-29E8-519D-68BEBC756172}"/>
          </ac:spMkLst>
        </pc:spChg>
        <pc:spChg chg="add mod">
          <ac:chgData name="Siegbert Rudolph" userId="2af4d44886c067cc" providerId="LiveId" clId="{C6BCCB6F-3D1A-4410-8055-51E9839771F8}" dt="2023-04-24T06:31:43.375" v="9057"/>
          <ac:spMkLst>
            <pc:docMk/>
            <pc:sldMk cId="838699638" sldId="1197"/>
            <ac:spMk id="29" creationId="{FC7A17C2-3387-B182-6442-F35BFB101A5C}"/>
          </ac:spMkLst>
        </pc:spChg>
        <pc:spChg chg="add mod">
          <ac:chgData name="Siegbert Rudolph" userId="2af4d44886c067cc" providerId="LiveId" clId="{C6BCCB6F-3D1A-4410-8055-51E9839771F8}" dt="2023-04-24T06:31:43.375" v="9057"/>
          <ac:spMkLst>
            <pc:docMk/>
            <pc:sldMk cId="838699638" sldId="1197"/>
            <ac:spMk id="30" creationId="{8D896D33-23B8-6DD2-A6CF-8C949166F558}"/>
          </ac:spMkLst>
        </pc:spChg>
        <pc:spChg chg="add mod">
          <ac:chgData name="Siegbert Rudolph" userId="2af4d44886c067cc" providerId="LiveId" clId="{C6BCCB6F-3D1A-4410-8055-51E9839771F8}" dt="2023-04-24T06:31:43.375" v="9057"/>
          <ac:spMkLst>
            <pc:docMk/>
            <pc:sldMk cId="838699638" sldId="1197"/>
            <ac:spMk id="31" creationId="{54DB68FD-4CB3-9007-7C82-74D6F92F252F}"/>
          </ac:spMkLst>
        </pc:spChg>
        <pc:spChg chg="add mod">
          <ac:chgData name="Siegbert Rudolph" userId="2af4d44886c067cc" providerId="LiveId" clId="{C6BCCB6F-3D1A-4410-8055-51E9839771F8}" dt="2023-04-24T06:31:43.375" v="9057"/>
          <ac:spMkLst>
            <pc:docMk/>
            <pc:sldMk cId="838699638" sldId="1197"/>
            <ac:spMk id="32" creationId="{81540D32-2136-0F68-4804-37AF9CC28BB2}"/>
          </ac:spMkLst>
        </pc:spChg>
        <pc:spChg chg="add mod">
          <ac:chgData name="Siegbert Rudolph" userId="2af4d44886c067cc" providerId="LiveId" clId="{C6BCCB6F-3D1A-4410-8055-51E9839771F8}" dt="2023-04-24T06:31:43.375" v="9057"/>
          <ac:spMkLst>
            <pc:docMk/>
            <pc:sldMk cId="838699638" sldId="1197"/>
            <ac:spMk id="33" creationId="{4B7B188F-00FF-A5A2-3C59-50251DC0F757}"/>
          </ac:spMkLst>
        </pc:spChg>
        <pc:spChg chg="add mod">
          <ac:chgData name="Siegbert Rudolph" userId="2af4d44886c067cc" providerId="LiveId" clId="{C6BCCB6F-3D1A-4410-8055-51E9839771F8}" dt="2023-04-24T06:31:43.375" v="9057"/>
          <ac:spMkLst>
            <pc:docMk/>
            <pc:sldMk cId="838699638" sldId="1197"/>
            <ac:spMk id="34" creationId="{CBB6EFB4-7A6A-EF89-DE93-41C2B256A0A1}"/>
          </ac:spMkLst>
        </pc:spChg>
        <pc:spChg chg="add mod">
          <ac:chgData name="Siegbert Rudolph" userId="2af4d44886c067cc" providerId="LiveId" clId="{C6BCCB6F-3D1A-4410-8055-51E9839771F8}" dt="2023-04-24T06:31:43.375" v="9057"/>
          <ac:spMkLst>
            <pc:docMk/>
            <pc:sldMk cId="838699638" sldId="1197"/>
            <ac:spMk id="35" creationId="{A5EB6301-DC40-E4DA-8256-30755B8693FC}"/>
          </ac:spMkLst>
        </pc:spChg>
        <pc:spChg chg="add mod">
          <ac:chgData name="Siegbert Rudolph" userId="2af4d44886c067cc" providerId="LiveId" clId="{C6BCCB6F-3D1A-4410-8055-51E9839771F8}" dt="2023-04-24T06:31:43.375" v="9057"/>
          <ac:spMkLst>
            <pc:docMk/>
            <pc:sldMk cId="838699638" sldId="1197"/>
            <ac:spMk id="36" creationId="{7487760F-5E5C-0918-60C4-EA2FB9DAC1F8}"/>
          </ac:spMkLst>
        </pc:spChg>
        <pc:spChg chg="add mod">
          <ac:chgData name="Siegbert Rudolph" userId="2af4d44886c067cc" providerId="LiveId" clId="{C6BCCB6F-3D1A-4410-8055-51E9839771F8}" dt="2023-04-24T06:31:43.375" v="9057"/>
          <ac:spMkLst>
            <pc:docMk/>
            <pc:sldMk cId="838699638" sldId="1197"/>
            <ac:spMk id="37" creationId="{7E0C7BED-9F12-B18A-85EA-E9130E14F0AD}"/>
          </ac:spMkLst>
        </pc:spChg>
        <pc:spChg chg="add mod">
          <ac:chgData name="Siegbert Rudolph" userId="2af4d44886c067cc" providerId="LiveId" clId="{C6BCCB6F-3D1A-4410-8055-51E9839771F8}" dt="2023-04-24T06:31:43.375" v="9057"/>
          <ac:spMkLst>
            <pc:docMk/>
            <pc:sldMk cId="838699638" sldId="1197"/>
            <ac:spMk id="38" creationId="{B9C763C5-CBAE-2ADF-2E4B-88F6F0F00202}"/>
          </ac:spMkLst>
        </pc:spChg>
        <pc:spChg chg="add mod">
          <ac:chgData name="Siegbert Rudolph" userId="2af4d44886c067cc" providerId="LiveId" clId="{C6BCCB6F-3D1A-4410-8055-51E9839771F8}" dt="2023-04-24T06:31:43.375" v="9057"/>
          <ac:spMkLst>
            <pc:docMk/>
            <pc:sldMk cId="838699638" sldId="1197"/>
            <ac:spMk id="39" creationId="{99C5717F-551A-76E5-DC04-F78252E15874}"/>
          </ac:spMkLst>
        </pc:spChg>
        <pc:spChg chg="add mod">
          <ac:chgData name="Siegbert Rudolph" userId="2af4d44886c067cc" providerId="LiveId" clId="{C6BCCB6F-3D1A-4410-8055-51E9839771F8}" dt="2023-04-24T06:31:43.375" v="9057"/>
          <ac:spMkLst>
            <pc:docMk/>
            <pc:sldMk cId="838699638" sldId="1197"/>
            <ac:spMk id="41" creationId="{755182F1-F174-9CF3-EC7A-716EA1BAAF26}"/>
          </ac:spMkLst>
        </pc:spChg>
        <pc:spChg chg="add mod">
          <ac:chgData name="Siegbert Rudolph" userId="2af4d44886c067cc" providerId="LiveId" clId="{C6BCCB6F-3D1A-4410-8055-51E9839771F8}" dt="2023-04-24T06:31:43.375" v="9057"/>
          <ac:spMkLst>
            <pc:docMk/>
            <pc:sldMk cId="838699638" sldId="1197"/>
            <ac:spMk id="42" creationId="{A4AC6ED6-7791-05D3-D927-61460A1BA66B}"/>
          </ac:spMkLst>
        </pc:spChg>
        <pc:spChg chg="add mod">
          <ac:chgData name="Siegbert Rudolph" userId="2af4d44886c067cc" providerId="LiveId" clId="{C6BCCB6F-3D1A-4410-8055-51E9839771F8}" dt="2023-04-24T06:31:43.375" v="9057"/>
          <ac:spMkLst>
            <pc:docMk/>
            <pc:sldMk cId="838699638" sldId="1197"/>
            <ac:spMk id="43" creationId="{8A5AA8A1-58B7-05B3-D660-3BA35A9C8333}"/>
          </ac:spMkLst>
        </pc:spChg>
        <pc:spChg chg="add mod">
          <ac:chgData name="Siegbert Rudolph" userId="2af4d44886c067cc" providerId="LiveId" clId="{C6BCCB6F-3D1A-4410-8055-51E9839771F8}" dt="2023-04-24T06:31:43.375" v="9057"/>
          <ac:spMkLst>
            <pc:docMk/>
            <pc:sldMk cId="838699638" sldId="1197"/>
            <ac:spMk id="44" creationId="{969F24F0-4C28-2D15-C77D-5CB5481178C5}"/>
          </ac:spMkLst>
        </pc:spChg>
        <pc:spChg chg="add mod">
          <ac:chgData name="Siegbert Rudolph" userId="2af4d44886c067cc" providerId="LiveId" clId="{C6BCCB6F-3D1A-4410-8055-51E9839771F8}" dt="2023-04-24T06:31:43.375" v="9057"/>
          <ac:spMkLst>
            <pc:docMk/>
            <pc:sldMk cId="838699638" sldId="1197"/>
            <ac:spMk id="45" creationId="{98E005B0-60C2-D375-E5B3-F482209D0BBF}"/>
          </ac:spMkLst>
        </pc:spChg>
        <pc:spChg chg="add mod">
          <ac:chgData name="Siegbert Rudolph" userId="2af4d44886c067cc" providerId="LiveId" clId="{C6BCCB6F-3D1A-4410-8055-51E9839771F8}" dt="2023-04-24T06:31:43.375" v="9057"/>
          <ac:spMkLst>
            <pc:docMk/>
            <pc:sldMk cId="838699638" sldId="1197"/>
            <ac:spMk id="46" creationId="{994463A0-6E7E-7508-102C-533CC4FDC6C1}"/>
          </ac:spMkLst>
        </pc:spChg>
        <pc:spChg chg="add mod">
          <ac:chgData name="Siegbert Rudolph" userId="2af4d44886c067cc" providerId="LiveId" clId="{C6BCCB6F-3D1A-4410-8055-51E9839771F8}" dt="2023-04-24T06:31:43.375" v="9057"/>
          <ac:spMkLst>
            <pc:docMk/>
            <pc:sldMk cId="838699638" sldId="1197"/>
            <ac:spMk id="47" creationId="{B651285E-67FE-AAA3-351E-FC6EB352C61F}"/>
          </ac:spMkLst>
        </pc:spChg>
        <pc:spChg chg="add mod">
          <ac:chgData name="Siegbert Rudolph" userId="2af4d44886c067cc" providerId="LiveId" clId="{C6BCCB6F-3D1A-4410-8055-51E9839771F8}" dt="2023-04-24T06:31:43.375" v="9057"/>
          <ac:spMkLst>
            <pc:docMk/>
            <pc:sldMk cId="838699638" sldId="1197"/>
            <ac:spMk id="48" creationId="{B966B977-ABF9-455D-C5BE-DD1776B31766}"/>
          </ac:spMkLst>
        </pc:spChg>
        <pc:spChg chg="add mod">
          <ac:chgData name="Siegbert Rudolph" userId="2af4d44886c067cc" providerId="LiveId" clId="{C6BCCB6F-3D1A-4410-8055-51E9839771F8}" dt="2023-04-24T06:31:43.375" v="9057"/>
          <ac:spMkLst>
            <pc:docMk/>
            <pc:sldMk cId="838699638" sldId="1197"/>
            <ac:spMk id="49" creationId="{4620775F-A99B-9DDE-D17F-4D3DB627BD27}"/>
          </ac:spMkLst>
        </pc:spChg>
        <pc:spChg chg="add mod">
          <ac:chgData name="Siegbert Rudolph" userId="2af4d44886c067cc" providerId="LiveId" clId="{C6BCCB6F-3D1A-4410-8055-51E9839771F8}" dt="2023-04-24T06:31:43.375" v="9057"/>
          <ac:spMkLst>
            <pc:docMk/>
            <pc:sldMk cId="838699638" sldId="1197"/>
            <ac:spMk id="50" creationId="{FD486E14-8837-972C-E1C5-1074E404B5F7}"/>
          </ac:spMkLst>
        </pc:spChg>
        <pc:spChg chg="add mod">
          <ac:chgData name="Siegbert Rudolph" userId="2af4d44886c067cc" providerId="LiveId" clId="{C6BCCB6F-3D1A-4410-8055-51E9839771F8}" dt="2023-04-24T06:31:43.375" v="9057"/>
          <ac:spMkLst>
            <pc:docMk/>
            <pc:sldMk cId="838699638" sldId="1197"/>
            <ac:spMk id="51" creationId="{6A085237-2D35-04C9-2DF4-8B05568D0EA3}"/>
          </ac:spMkLst>
        </pc:spChg>
        <pc:spChg chg="add mod">
          <ac:chgData name="Siegbert Rudolph" userId="2af4d44886c067cc" providerId="LiveId" clId="{C6BCCB6F-3D1A-4410-8055-51E9839771F8}" dt="2023-04-24T06:31:43.375" v="9057"/>
          <ac:spMkLst>
            <pc:docMk/>
            <pc:sldMk cId="838699638" sldId="1197"/>
            <ac:spMk id="52" creationId="{ABFA86CE-6F94-761E-2A35-5E45D84ECFE5}"/>
          </ac:spMkLst>
        </pc:spChg>
        <pc:spChg chg="add mod">
          <ac:chgData name="Siegbert Rudolph" userId="2af4d44886c067cc" providerId="LiveId" clId="{C6BCCB6F-3D1A-4410-8055-51E9839771F8}" dt="2023-04-24T06:31:43.375" v="9057"/>
          <ac:spMkLst>
            <pc:docMk/>
            <pc:sldMk cId="838699638" sldId="1197"/>
            <ac:spMk id="53" creationId="{A74155F3-F8C9-73DB-7452-0DB8E28AF4B4}"/>
          </ac:spMkLst>
        </pc:spChg>
        <pc:spChg chg="add mod">
          <ac:chgData name="Siegbert Rudolph" userId="2af4d44886c067cc" providerId="LiveId" clId="{C6BCCB6F-3D1A-4410-8055-51E9839771F8}" dt="2023-04-24T06:31:43.375" v="9057"/>
          <ac:spMkLst>
            <pc:docMk/>
            <pc:sldMk cId="838699638" sldId="1197"/>
            <ac:spMk id="54" creationId="{51A4E3FC-EFFE-4B8B-58FE-77B0DEF39CF1}"/>
          </ac:spMkLst>
        </pc:spChg>
        <pc:spChg chg="add mod">
          <ac:chgData name="Siegbert Rudolph" userId="2af4d44886c067cc" providerId="LiveId" clId="{C6BCCB6F-3D1A-4410-8055-51E9839771F8}" dt="2023-04-24T06:31:43.375" v="9057"/>
          <ac:spMkLst>
            <pc:docMk/>
            <pc:sldMk cId="838699638" sldId="1197"/>
            <ac:spMk id="55" creationId="{47E61296-8BC5-B032-17C9-00AD4E301E14}"/>
          </ac:spMkLst>
        </pc:spChg>
        <pc:spChg chg="add mod">
          <ac:chgData name="Siegbert Rudolph" userId="2af4d44886c067cc" providerId="LiveId" clId="{C6BCCB6F-3D1A-4410-8055-51E9839771F8}" dt="2023-04-24T06:31:43.375" v="9057"/>
          <ac:spMkLst>
            <pc:docMk/>
            <pc:sldMk cId="838699638" sldId="1197"/>
            <ac:spMk id="56" creationId="{AA299AE3-6853-0ACF-11D1-EF685953764D}"/>
          </ac:spMkLst>
        </pc:spChg>
        <pc:spChg chg="add mod">
          <ac:chgData name="Siegbert Rudolph" userId="2af4d44886c067cc" providerId="LiveId" clId="{C6BCCB6F-3D1A-4410-8055-51E9839771F8}" dt="2023-04-24T06:31:43.375" v="9057"/>
          <ac:spMkLst>
            <pc:docMk/>
            <pc:sldMk cId="838699638" sldId="1197"/>
            <ac:spMk id="57" creationId="{98B008DE-7F99-F1C5-1A9A-0601E47AC1BE}"/>
          </ac:spMkLst>
        </pc:spChg>
        <pc:spChg chg="add mod">
          <ac:chgData name="Siegbert Rudolph" userId="2af4d44886c067cc" providerId="LiveId" clId="{C6BCCB6F-3D1A-4410-8055-51E9839771F8}" dt="2023-04-24T06:31:43.375" v="9057"/>
          <ac:spMkLst>
            <pc:docMk/>
            <pc:sldMk cId="838699638" sldId="1197"/>
            <ac:spMk id="58" creationId="{86369793-B062-332E-3130-B69199E2B937}"/>
          </ac:spMkLst>
        </pc:spChg>
        <pc:spChg chg="add mod">
          <ac:chgData name="Siegbert Rudolph" userId="2af4d44886c067cc" providerId="LiveId" clId="{C6BCCB6F-3D1A-4410-8055-51E9839771F8}" dt="2023-04-24T06:31:43.375" v="9057"/>
          <ac:spMkLst>
            <pc:docMk/>
            <pc:sldMk cId="838699638" sldId="1197"/>
            <ac:spMk id="59" creationId="{7B26E753-5AC5-5215-2B34-69D47C94F86C}"/>
          </ac:spMkLst>
        </pc:spChg>
        <pc:spChg chg="add mod">
          <ac:chgData name="Siegbert Rudolph" userId="2af4d44886c067cc" providerId="LiveId" clId="{C6BCCB6F-3D1A-4410-8055-51E9839771F8}" dt="2023-04-24T06:31:43.375" v="9057"/>
          <ac:spMkLst>
            <pc:docMk/>
            <pc:sldMk cId="838699638" sldId="1197"/>
            <ac:spMk id="60" creationId="{0C9A0764-97BC-DCAF-46F0-61092A15F1CB}"/>
          </ac:spMkLst>
        </pc:spChg>
        <pc:spChg chg="add mod">
          <ac:chgData name="Siegbert Rudolph" userId="2af4d44886c067cc" providerId="LiveId" clId="{C6BCCB6F-3D1A-4410-8055-51E9839771F8}" dt="2023-04-24T06:31:43.375" v="9057"/>
          <ac:spMkLst>
            <pc:docMk/>
            <pc:sldMk cId="838699638" sldId="1197"/>
            <ac:spMk id="61" creationId="{A15037A5-9518-87A7-FAB0-A0BBDFD63DE1}"/>
          </ac:spMkLst>
        </pc:spChg>
        <pc:spChg chg="add mod">
          <ac:chgData name="Siegbert Rudolph" userId="2af4d44886c067cc" providerId="LiveId" clId="{C6BCCB6F-3D1A-4410-8055-51E9839771F8}" dt="2023-04-24T06:31:43.375" v="9057"/>
          <ac:spMkLst>
            <pc:docMk/>
            <pc:sldMk cId="838699638" sldId="1197"/>
            <ac:spMk id="62" creationId="{8B8A483B-A8EF-E284-B0CE-22FC691045F4}"/>
          </ac:spMkLst>
        </pc:spChg>
        <pc:spChg chg="add mod">
          <ac:chgData name="Siegbert Rudolph" userId="2af4d44886c067cc" providerId="LiveId" clId="{C6BCCB6F-3D1A-4410-8055-51E9839771F8}" dt="2023-04-24T06:31:43.375" v="9057"/>
          <ac:spMkLst>
            <pc:docMk/>
            <pc:sldMk cId="838699638" sldId="1197"/>
            <ac:spMk id="63" creationId="{DF2EB6D6-E216-3ED5-A728-DB81D642006B}"/>
          </ac:spMkLst>
        </pc:spChg>
        <pc:spChg chg="add mod">
          <ac:chgData name="Siegbert Rudolph" userId="2af4d44886c067cc" providerId="LiveId" clId="{C6BCCB6F-3D1A-4410-8055-51E9839771F8}" dt="2023-04-24T06:31:43.375" v="9057"/>
          <ac:spMkLst>
            <pc:docMk/>
            <pc:sldMk cId="838699638" sldId="1197"/>
            <ac:spMk id="64" creationId="{9D91AEDA-FAED-0A7A-0B94-3524A55414B5}"/>
          </ac:spMkLst>
        </pc:spChg>
        <pc:spChg chg="add mod">
          <ac:chgData name="Siegbert Rudolph" userId="2af4d44886c067cc" providerId="LiveId" clId="{C6BCCB6F-3D1A-4410-8055-51E9839771F8}" dt="2023-04-24T06:31:43.375" v="9057"/>
          <ac:spMkLst>
            <pc:docMk/>
            <pc:sldMk cId="838699638" sldId="1197"/>
            <ac:spMk id="65" creationId="{86B6F491-C267-3B4D-3512-B7504E2DD616}"/>
          </ac:spMkLst>
        </pc:spChg>
        <pc:spChg chg="add mod">
          <ac:chgData name="Siegbert Rudolph" userId="2af4d44886c067cc" providerId="LiveId" clId="{C6BCCB6F-3D1A-4410-8055-51E9839771F8}" dt="2023-04-24T06:31:43.375" v="9057"/>
          <ac:spMkLst>
            <pc:docMk/>
            <pc:sldMk cId="838699638" sldId="1197"/>
            <ac:spMk id="66" creationId="{8485E86D-F585-F68A-696C-509E45D976CB}"/>
          </ac:spMkLst>
        </pc:spChg>
        <pc:spChg chg="add mod">
          <ac:chgData name="Siegbert Rudolph" userId="2af4d44886c067cc" providerId="LiveId" clId="{C6BCCB6F-3D1A-4410-8055-51E9839771F8}" dt="2023-04-24T06:31:43.375" v="9057"/>
          <ac:spMkLst>
            <pc:docMk/>
            <pc:sldMk cId="838699638" sldId="1197"/>
            <ac:spMk id="67" creationId="{019F52A2-2363-5855-FE6A-A894496B40C2}"/>
          </ac:spMkLst>
        </pc:spChg>
        <pc:spChg chg="add mod">
          <ac:chgData name="Siegbert Rudolph" userId="2af4d44886c067cc" providerId="LiveId" clId="{C6BCCB6F-3D1A-4410-8055-51E9839771F8}" dt="2023-04-24T06:31:43.375" v="9057"/>
          <ac:spMkLst>
            <pc:docMk/>
            <pc:sldMk cId="838699638" sldId="1197"/>
            <ac:spMk id="68" creationId="{34773B80-CFF5-16E0-F55D-2A7F64DD6167}"/>
          </ac:spMkLst>
        </pc:spChg>
        <pc:spChg chg="add mod">
          <ac:chgData name="Siegbert Rudolph" userId="2af4d44886c067cc" providerId="LiveId" clId="{C6BCCB6F-3D1A-4410-8055-51E9839771F8}" dt="2023-04-24T06:31:43.375" v="9057"/>
          <ac:spMkLst>
            <pc:docMk/>
            <pc:sldMk cId="838699638" sldId="1197"/>
            <ac:spMk id="69" creationId="{5E080F3B-7775-F10E-7849-345589904FCC}"/>
          </ac:spMkLst>
        </pc:spChg>
        <pc:spChg chg="add mod">
          <ac:chgData name="Siegbert Rudolph" userId="2af4d44886c067cc" providerId="LiveId" clId="{C6BCCB6F-3D1A-4410-8055-51E9839771F8}" dt="2023-04-24T06:31:43.375" v="9057"/>
          <ac:spMkLst>
            <pc:docMk/>
            <pc:sldMk cId="838699638" sldId="1197"/>
            <ac:spMk id="70" creationId="{8E8E8F4F-B061-0137-6BDF-0A5AD6184434}"/>
          </ac:spMkLst>
        </pc:spChg>
        <pc:spChg chg="add mod">
          <ac:chgData name="Siegbert Rudolph" userId="2af4d44886c067cc" providerId="LiveId" clId="{C6BCCB6F-3D1A-4410-8055-51E9839771F8}" dt="2023-04-24T06:31:43.375" v="9057"/>
          <ac:spMkLst>
            <pc:docMk/>
            <pc:sldMk cId="838699638" sldId="1197"/>
            <ac:spMk id="71" creationId="{815BF177-BB96-EE32-6D51-D55E8CBFA175}"/>
          </ac:spMkLst>
        </pc:spChg>
        <pc:spChg chg="add mod">
          <ac:chgData name="Siegbert Rudolph" userId="2af4d44886c067cc" providerId="LiveId" clId="{C6BCCB6F-3D1A-4410-8055-51E9839771F8}" dt="2023-04-24T06:31:43.375" v="9057"/>
          <ac:spMkLst>
            <pc:docMk/>
            <pc:sldMk cId="838699638" sldId="1197"/>
            <ac:spMk id="72" creationId="{6A0D6B4D-CA50-0E9C-DDC4-34B5796958C5}"/>
          </ac:spMkLst>
        </pc:spChg>
        <pc:spChg chg="add mod">
          <ac:chgData name="Siegbert Rudolph" userId="2af4d44886c067cc" providerId="LiveId" clId="{C6BCCB6F-3D1A-4410-8055-51E9839771F8}" dt="2023-04-24T06:31:43.375" v="9057"/>
          <ac:spMkLst>
            <pc:docMk/>
            <pc:sldMk cId="838699638" sldId="1197"/>
            <ac:spMk id="73" creationId="{FFBE1135-0824-6FAE-144E-B9820F6B9795}"/>
          </ac:spMkLst>
        </pc:spChg>
        <pc:spChg chg="add mod">
          <ac:chgData name="Siegbert Rudolph" userId="2af4d44886c067cc" providerId="LiveId" clId="{C6BCCB6F-3D1A-4410-8055-51E9839771F8}" dt="2023-04-24T06:31:43.375" v="9057"/>
          <ac:spMkLst>
            <pc:docMk/>
            <pc:sldMk cId="838699638" sldId="1197"/>
            <ac:spMk id="74" creationId="{D4024FF3-C7D5-08DC-1C26-01CFDBAA3603}"/>
          </ac:spMkLst>
        </pc:spChg>
        <pc:spChg chg="add mod">
          <ac:chgData name="Siegbert Rudolph" userId="2af4d44886c067cc" providerId="LiveId" clId="{C6BCCB6F-3D1A-4410-8055-51E9839771F8}" dt="2023-04-24T06:31:43.375" v="9057"/>
          <ac:spMkLst>
            <pc:docMk/>
            <pc:sldMk cId="838699638" sldId="1197"/>
            <ac:spMk id="75" creationId="{B706BC0C-7F64-6DDE-33AB-7D94BF2E741C}"/>
          </ac:spMkLst>
        </pc:spChg>
        <pc:spChg chg="add mod">
          <ac:chgData name="Siegbert Rudolph" userId="2af4d44886c067cc" providerId="LiveId" clId="{C6BCCB6F-3D1A-4410-8055-51E9839771F8}" dt="2023-04-24T06:31:43.375" v="9057"/>
          <ac:spMkLst>
            <pc:docMk/>
            <pc:sldMk cId="838699638" sldId="1197"/>
            <ac:spMk id="76" creationId="{AB0C1633-5BBA-5440-734C-A35D8FAC0134}"/>
          </ac:spMkLst>
        </pc:spChg>
        <pc:spChg chg="add mod">
          <ac:chgData name="Siegbert Rudolph" userId="2af4d44886c067cc" providerId="LiveId" clId="{C6BCCB6F-3D1A-4410-8055-51E9839771F8}" dt="2023-04-24T06:31:43.375" v="9057"/>
          <ac:spMkLst>
            <pc:docMk/>
            <pc:sldMk cId="838699638" sldId="1197"/>
            <ac:spMk id="77" creationId="{9A9DF3A1-7906-A3D7-3737-88054D2F7FE9}"/>
          </ac:spMkLst>
        </pc:spChg>
        <pc:spChg chg="add mod">
          <ac:chgData name="Siegbert Rudolph" userId="2af4d44886c067cc" providerId="LiveId" clId="{C6BCCB6F-3D1A-4410-8055-51E9839771F8}" dt="2023-04-24T06:31:43.375" v="9057"/>
          <ac:spMkLst>
            <pc:docMk/>
            <pc:sldMk cId="838699638" sldId="1197"/>
            <ac:spMk id="78" creationId="{96935E06-5E11-9ADC-DAD7-1528D2CAD7B0}"/>
          </ac:spMkLst>
        </pc:spChg>
        <pc:spChg chg="add mod">
          <ac:chgData name="Siegbert Rudolph" userId="2af4d44886c067cc" providerId="LiveId" clId="{C6BCCB6F-3D1A-4410-8055-51E9839771F8}" dt="2023-04-24T06:31:43.375" v="9057"/>
          <ac:spMkLst>
            <pc:docMk/>
            <pc:sldMk cId="838699638" sldId="1197"/>
            <ac:spMk id="79" creationId="{49B71EA6-B4BC-734A-0ED5-4F6D968F53BD}"/>
          </ac:spMkLst>
        </pc:spChg>
        <pc:spChg chg="mod">
          <ac:chgData name="Siegbert Rudolph" userId="2af4d44886c067cc" providerId="LiveId" clId="{C6BCCB6F-3D1A-4410-8055-51E9839771F8}" dt="2023-04-24T06:31:27.965" v="9056" actId="14100"/>
          <ac:spMkLst>
            <pc:docMk/>
            <pc:sldMk cId="838699638" sldId="1197"/>
            <ac:spMk id="80" creationId="{9CA554F1-A3C5-B2C6-F305-4A67B79275BD}"/>
          </ac:spMkLst>
        </pc:spChg>
        <pc:spChg chg="add mod">
          <ac:chgData name="Siegbert Rudolph" userId="2af4d44886c067cc" providerId="LiveId" clId="{C6BCCB6F-3D1A-4410-8055-51E9839771F8}" dt="2023-04-24T06:31:43.375" v="9057"/>
          <ac:spMkLst>
            <pc:docMk/>
            <pc:sldMk cId="838699638" sldId="1197"/>
            <ac:spMk id="81" creationId="{09ABAF76-5E0C-D56C-726F-7B6842CE9B58}"/>
          </ac:spMkLst>
        </pc:spChg>
        <pc:spChg chg="mod">
          <ac:chgData name="Siegbert Rudolph" userId="2af4d44886c067cc" providerId="LiveId" clId="{C6BCCB6F-3D1A-4410-8055-51E9839771F8}" dt="2023-04-24T06:30:55.585" v="9054" actId="207"/>
          <ac:spMkLst>
            <pc:docMk/>
            <pc:sldMk cId="838699638" sldId="1197"/>
            <ac:spMk id="182" creationId="{F102037F-FBB5-B4E3-78C0-911A5B02B0A6}"/>
          </ac:spMkLst>
        </pc:spChg>
        <pc:spChg chg="mod">
          <ac:chgData name="Siegbert Rudolph" userId="2af4d44886c067cc" providerId="LiveId" clId="{C6BCCB6F-3D1A-4410-8055-51E9839771F8}" dt="2023-04-24T06:30:55.585" v="9054" actId="207"/>
          <ac:spMkLst>
            <pc:docMk/>
            <pc:sldMk cId="838699638" sldId="1197"/>
            <ac:spMk id="183" creationId="{1B1ED0F7-793D-A555-19EC-AC127E602AA2}"/>
          </ac:spMkLst>
        </pc:spChg>
        <pc:spChg chg="mod">
          <ac:chgData name="Siegbert Rudolph" userId="2af4d44886c067cc" providerId="LiveId" clId="{C6BCCB6F-3D1A-4410-8055-51E9839771F8}" dt="2023-04-24T06:30:55.585" v="9054" actId="207"/>
          <ac:spMkLst>
            <pc:docMk/>
            <pc:sldMk cId="838699638" sldId="1197"/>
            <ac:spMk id="191" creationId="{8EF16919-354A-FA91-E99E-FE6E31837FAF}"/>
          </ac:spMkLst>
        </pc:spChg>
        <pc:spChg chg="mod">
          <ac:chgData name="Siegbert Rudolph" userId="2af4d44886c067cc" providerId="LiveId" clId="{C6BCCB6F-3D1A-4410-8055-51E9839771F8}" dt="2023-04-24T06:30:55.585" v="9054" actId="207"/>
          <ac:spMkLst>
            <pc:docMk/>
            <pc:sldMk cId="838699638" sldId="1197"/>
            <ac:spMk id="192" creationId="{225F66DD-E467-5CEE-699A-53DB8502D149}"/>
          </ac:spMkLst>
        </pc:spChg>
        <pc:spChg chg="mod">
          <ac:chgData name="Siegbert Rudolph" userId="2af4d44886c067cc" providerId="LiveId" clId="{C6BCCB6F-3D1A-4410-8055-51E9839771F8}" dt="2023-04-24T06:30:55.585" v="9054" actId="207"/>
          <ac:spMkLst>
            <pc:docMk/>
            <pc:sldMk cId="838699638" sldId="1197"/>
            <ac:spMk id="213" creationId="{03476B65-70B7-CB4D-32C5-C12C827F4395}"/>
          </ac:spMkLst>
        </pc:spChg>
        <pc:spChg chg="mod">
          <ac:chgData name="Siegbert Rudolph" userId="2af4d44886c067cc" providerId="LiveId" clId="{C6BCCB6F-3D1A-4410-8055-51E9839771F8}" dt="2023-04-24T06:30:55.585" v="9054" actId="207"/>
          <ac:spMkLst>
            <pc:docMk/>
            <pc:sldMk cId="838699638" sldId="1197"/>
            <ac:spMk id="217" creationId="{1F055E67-4796-A6C1-5202-51C0F7932C22}"/>
          </ac:spMkLst>
        </pc:spChg>
        <pc:spChg chg="mod">
          <ac:chgData name="Siegbert Rudolph" userId="2af4d44886c067cc" providerId="LiveId" clId="{C6BCCB6F-3D1A-4410-8055-51E9839771F8}" dt="2023-04-24T06:30:55.585" v="9054" actId="207"/>
          <ac:spMkLst>
            <pc:docMk/>
            <pc:sldMk cId="838699638" sldId="1197"/>
            <ac:spMk id="218" creationId="{EC1C0CA7-7565-4BE9-7AEB-CCA9557965EB}"/>
          </ac:spMkLst>
        </pc:spChg>
        <pc:spChg chg="mod">
          <ac:chgData name="Siegbert Rudolph" userId="2af4d44886c067cc" providerId="LiveId" clId="{C6BCCB6F-3D1A-4410-8055-51E9839771F8}" dt="2023-04-24T06:30:55.585" v="9054" actId="207"/>
          <ac:spMkLst>
            <pc:docMk/>
            <pc:sldMk cId="838699638" sldId="1197"/>
            <ac:spMk id="219" creationId="{AB29CF78-3EAB-31F8-4D09-FF6C3D82F44C}"/>
          </ac:spMkLst>
        </pc:spChg>
        <pc:spChg chg="mod">
          <ac:chgData name="Siegbert Rudolph" userId="2af4d44886c067cc" providerId="LiveId" clId="{C6BCCB6F-3D1A-4410-8055-51E9839771F8}" dt="2023-04-24T06:30:55.585" v="9054" actId="207"/>
          <ac:spMkLst>
            <pc:docMk/>
            <pc:sldMk cId="838699638" sldId="1197"/>
            <ac:spMk id="220" creationId="{7F3D1468-119B-8B48-635B-6FF03FCB7144}"/>
          </ac:spMkLst>
        </pc:spChg>
      </pc:sldChg>
      <pc:sldChg chg="addSp modSp mod">
        <pc:chgData name="Siegbert Rudolph" userId="2af4d44886c067cc" providerId="LiveId" clId="{C6BCCB6F-3D1A-4410-8055-51E9839771F8}" dt="2023-04-24T06:38:47.330" v="9075" actId="1038"/>
        <pc:sldMkLst>
          <pc:docMk/>
          <pc:sldMk cId="1793969487" sldId="1198"/>
        </pc:sldMkLst>
        <pc:picChg chg="add mod">
          <ac:chgData name="Siegbert Rudolph" userId="2af4d44886c067cc" providerId="LiveId" clId="{C6BCCB6F-3D1A-4410-8055-51E9839771F8}" dt="2023-04-24T06:38:47.330" v="9075" actId="1038"/>
          <ac:picMkLst>
            <pc:docMk/>
            <pc:sldMk cId="1793969487" sldId="1198"/>
            <ac:picMk id="199" creationId="{81A4DD99-79CA-37C6-CCDD-1476DA180590}"/>
          </ac:picMkLst>
        </pc:picChg>
      </pc:sldChg>
      <pc:sldChg chg="modSp add del">
        <pc:chgData name="Siegbert Rudolph" userId="2af4d44886c067cc" providerId="LiveId" clId="{C6BCCB6F-3D1A-4410-8055-51E9839771F8}" dt="2023-04-23T12:43:16.159" v="8292" actId="47"/>
        <pc:sldMkLst>
          <pc:docMk/>
          <pc:sldMk cId="3021068451" sldId="1198"/>
        </pc:sldMkLst>
        <pc:spChg chg="mod">
          <ac:chgData name="Siegbert Rudolph" userId="2af4d44886c067cc" providerId="LiveId" clId="{C6BCCB6F-3D1A-4410-8055-51E9839771F8}" dt="2023-04-23T12:40:23.898" v="8278" actId="113"/>
          <ac:spMkLst>
            <pc:docMk/>
            <pc:sldMk cId="3021068451" sldId="1198"/>
            <ac:spMk id="4" creationId="{066E1B7E-9269-703E-B792-94C1DACF8423}"/>
          </ac:spMkLst>
        </pc:spChg>
        <pc:spChg chg="mod">
          <ac:chgData name="Siegbert Rudolph" userId="2af4d44886c067cc" providerId="LiveId" clId="{C6BCCB6F-3D1A-4410-8055-51E9839771F8}" dt="2023-04-23T12:40:23.898" v="8278" actId="113"/>
          <ac:spMkLst>
            <pc:docMk/>
            <pc:sldMk cId="3021068451" sldId="1198"/>
            <ac:spMk id="5" creationId="{7B930094-5061-0FF5-F822-84AB8BB927EB}"/>
          </ac:spMkLst>
        </pc:spChg>
        <pc:spChg chg="mod">
          <ac:chgData name="Siegbert Rudolph" userId="2af4d44886c067cc" providerId="LiveId" clId="{C6BCCB6F-3D1A-4410-8055-51E9839771F8}" dt="2023-04-23T12:40:23.898" v="8278" actId="113"/>
          <ac:spMkLst>
            <pc:docMk/>
            <pc:sldMk cId="3021068451" sldId="1198"/>
            <ac:spMk id="7" creationId="{4979C09A-37B1-86C4-551E-78CE486DB075}"/>
          </ac:spMkLst>
        </pc:spChg>
        <pc:spChg chg="mod">
          <ac:chgData name="Siegbert Rudolph" userId="2af4d44886c067cc" providerId="LiveId" clId="{C6BCCB6F-3D1A-4410-8055-51E9839771F8}" dt="2023-04-23T12:40:23.898" v="8278" actId="113"/>
          <ac:spMkLst>
            <pc:docMk/>
            <pc:sldMk cId="3021068451" sldId="1198"/>
            <ac:spMk id="9" creationId="{4B8BCECE-6F72-09AF-38C4-4A91F32717FB}"/>
          </ac:spMkLst>
        </pc:spChg>
        <pc:spChg chg="mod">
          <ac:chgData name="Siegbert Rudolph" userId="2af4d44886c067cc" providerId="LiveId" clId="{C6BCCB6F-3D1A-4410-8055-51E9839771F8}" dt="2023-04-23T12:40:23.898" v="8278" actId="113"/>
          <ac:spMkLst>
            <pc:docMk/>
            <pc:sldMk cId="3021068451" sldId="1198"/>
            <ac:spMk id="10" creationId="{5FA52DD8-A3EC-AF3D-2E9D-440F0EB4ECA4}"/>
          </ac:spMkLst>
        </pc:spChg>
        <pc:spChg chg="mod">
          <ac:chgData name="Siegbert Rudolph" userId="2af4d44886c067cc" providerId="LiveId" clId="{C6BCCB6F-3D1A-4410-8055-51E9839771F8}" dt="2023-04-23T12:40:23.898" v="8278" actId="113"/>
          <ac:spMkLst>
            <pc:docMk/>
            <pc:sldMk cId="3021068451" sldId="1198"/>
            <ac:spMk id="12" creationId="{9B847C08-417E-F507-25D4-F132CDE8156C}"/>
          </ac:spMkLst>
        </pc:spChg>
        <pc:spChg chg="mod">
          <ac:chgData name="Siegbert Rudolph" userId="2af4d44886c067cc" providerId="LiveId" clId="{C6BCCB6F-3D1A-4410-8055-51E9839771F8}" dt="2023-04-23T12:40:23.898" v="8278" actId="113"/>
          <ac:spMkLst>
            <pc:docMk/>
            <pc:sldMk cId="3021068451" sldId="1198"/>
            <ac:spMk id="13" creationId="{3F6C62FD-D497-6A28-2D4F-38C4384AC7F0}"/>
          </ac:spMkLst>
        </pc:spChg>
        <pc:spChg chg="mod">
          <ac:chgData name="Siegbert Rudolph" userId="2af4d44886c067cc" providerId="LiveId" clId="{C6BCCB6F-3D1A-4410-8055-51E9839771F8}" dt="2023-04-23T12:40:23.898" v="8278" actId="113"/>
          <ac:spMkLst>
            <pc:docMk/>
            <pc:sldMk cId="3021068451" sldId="1198"/>
            <ac:spMk id="15" creationId="{A2E01969-FC65-8B8A-17F8-9A22BFF31500}"/>
          </ac:spMkLst>
        </pc:spChg>
        <pc:spChg chg="mod">
          <ac:chgData name="Siegbert Rudolph" userId="2af4d44886c067cc" providerId="LiveId" clId="{C6BCCB6F-3D1A-4410-8055-51E9839771F8}" dt="2023-04-23T12:40:23.898" v="8278" actId="113"/>
          <ac:spMkLst>
            <pc:docMk/>
            <pc:sldMk cId="3021068451" sldId="1198"/>
            <ac:spMk id="16" creationId="{EC3DD079-EB0E-6F64-F9AC-7DB57DF13059}"/>
          </ac:spMkLst>
        </pc:spChg>
        <pc:spChg chg="mod">
          <ac:chgData name="Siegbert Rudolph" userId="2af4d44886c067cc" providerId="LiveId" clId="{C6BCCB6F-3D1A-4410-8055-51E9839771F8}" dt="2023-04-23T12:40:23.898" v="8278" actId="113"/>
          <ac:spMkLst>
            <pc:docMk/>
            <pc:sldMk cId="3021068451" sldId="1198"/>
            <ac:spMk id="17" creationId="{BDF1F166-9E43-6DF1-6982-327C35930CA3}"/>
          </ac:spMkLst>
        </pc:spChg>
        <pc:spChg chg="mod">
          <ac:chgData name="Siegbert Rudolph" userId="2af4d44886c067cc" providerId="LiveId" clId="{C6BCCB6F-3D1A-4410-8055-51E9839771F8}" dt="2023-04-23T12:40:23.898" v="8278" actId="113"/>
          <ac:spMkLst>
            <pc:docMk/>
            <pc:sldMk cId="3021068451" sldId="1198"/>
            <ac:spMk id="19" creationId="{81E6E9A0-0233-479E-EC8C-A6294AEBFE11}"/>
          </ac:spMkLst>
        </pc:spChg>
        <pc:spChg chg="mod">
          <ac:chgData name="Siegbert Rudolph" userId="2af4d44886c067cc" providerId="LiveId" clId="{C6BCCB6F-3D1A-4410-8055-51E9839771F8}" dt="2023-04-23T12:40:23.898" v="8278" actId="113"/>
          <ac:spMkLst>
            <pc:docMk/>
            <pc:sldMk cId="3021068451" sldId="1198"/>
            <ac:spMk id="20" creationId="{41AD2CE6-A9C7-6097-E1F9-1FEF370D20A2}"/>
          </ac:spMkLst>
        </pc:spChg>
        <pc:spChg chg="mod">
          <ac:chgData name="Siegbert Rudolph" userId="2af4d44886c067cc" providerId="LiveId" clId="{C6BCCB6F-3D1A-4410-8055-51E9839771F8}" dt="2023-04-23T12:40:23.898" v="8278" actId="113"/>
          <ac:spMkLst>
            <pc:docMk/>
            <pc:sldMk cId="3021068451" sldId="1198"/>
            <ac:spMk id="21" creationId="{E5406A95-20BE-9408-2596-098E882FCD23}"/>
          </ac:spMkLst>
        </pc:spChg>
        <pc:spChg chg="mod">
          <ac:chgData name="Siegbert Rudolph" userId="2af4d44886c067cc" providerId="LiveId" clId="{C6BCCB6F-3D1A-4410-8055-51E9839771F8}" dt="2023-04-23T12:40:23.898" v="8278" actId="113"/>
          <ac:spMkLst>
            <pc:docMk/>
            <pc:sldMk cId="3021068451" sldId="1198"/>
            <ac:spMk id="23" creationId="{62873364-E83F-80C5-30A7-E25037430420}"/>
          </ac:spMkLst>
        </pc:spChg>
        <pc:spChg chg="mod">
          <ac:chgData name="Siegbert Rudolph" userId="2af4d44886c067cc" providerId="LiveId" clId="{C6BCCB6F-3D1A-4410-8055-51E9839771F8}" dt="2023-04-23T12:40:23.898" v="8278" actId="113"/>
          <ac:spMkLst>
            <pc:docMk/>
            <pc:sldMk cId="3021068451" sldId="1198"/>
            <ac:spMk id="24" creationId="{D466A026-6CF9-D854-BA5C-EF80767342A8}"/>
          </ac:spMkLst>
        </pc:spChg>
        <pc:spChg chg="mod">
          <ac:chgData name="Siegbert Rudolph" userId="2af4d44886c067cc" providerId="LiveId" clId="{C6BCCB6F-3D1A-4410-8055-51E9839771F8}" dt="2023-04-23T12:40:23.898" v="8278" actId="113"/>
          <ac:spMkLst>
            <pc:docMk/>
            <pc:sldMk cId="3021068451" sldId="1198"/>
            <ac:spMk id="25" creationId="{C24EEF0D-0C7D-9E23-EE6F-78647562881D}"/>
          </ac:spMkLst>
        </pc:spChg>
        <pc:spChg chg="mod">
          <ac:chgData name="Siegbert Rudolph" userId="2af4d44886c067cc" providerId="LiveId" clId="{C6BCCB6F-3D1A-4410-8055-51E9839771F8}" dt="2023-04-23T12:40:23.898" v="8278" actId="113"/>
          <ac:spMkLst>
            <pc:docMk/>
            <pc:sldMk cId="3021068451" sldId="1198"/>
            <ac:spMk id="26" creationId="{15FABB7A-8A84-1CA5-15FC-2CF9BFC1F0BD}"/>
          </ac:spMkLst>
        </pc:spChg>
        <pc:spChg chg="mod">
          <ac:chgData name="Siegbert Rudolph" userId="2af4d44886c067cc" providerId="LiveId" clId="{C6BCCB6F-3D1A-4410-8055-51E9839771F8}" dt="2023-04-23T12:40:23.898" v="8278" actId="113"/>
          <ac:spMkLst>
            <pc:docMk/>
            <pc:sldMk cId="3021068451" sldId="1198"/>
            <ac:spMk id="27" creationId="{3B9D177F-758F-B2A8-5DB8-F439864EA79D}"/>
          </ac:spMkLst>
        </pc:spChg>
        <pc:spChg chg="mod">
          <ac:chgData name="Siegbert Rudolph" userId="2af4d44886c067cc" providerId="LiveId" clId="{C6BCCB6F-3D1A-4410-8055-51E9839771F8}" dt="2023-04-23T12:40:23.898" v="8278" actId="113"/>
          <ac:spMkLst>
            <pc:docMk/>
            <pc:sldMk cId="3021068451" sldId="1198"/>
            <ac:spMk id="28" creationId="{3FC8179F-3C21-0103-C85F-C181BCD2C349}"/>
          </ac:spMkLst>
        </pc:spChg>
        <pc:spChg chg="mod">
          <ac:chgData name="Siegbert Rudolph" userId="2af4d44886c067cc" providerId="LiveId" clId="{C6BCCB6F-3D1A-4410-8055-51E9839771F8}" dt="2023-04-23T12:40:23.898" v="8278" actId="113"/>
          <ac:spMkLst>
            <pc:docMk/>
            <pc:sldMk cId="3021068451" sldId="1198"/>
            <ac:spMk id="29" creationId="{56E03DD3-86D8-E57F-5DE9-F379029D591D}"/>
          </ac:spMkLst>
        </pc:spChg>
        <pc:spChg chg="mod">
          <ac:chgData name="Siegbert Rudolph" userId="2af4d44886c067cc" providerId="LiveId" clId="{C6BCCB6F-3D1A-4410-8055-51E9839771F8}" dt="2023-04-23T12:40:23.898" v="8278" actId="113"/>
          <ac:spMkLst>
            <pc:docMk/>
            <pc:sldMk cId="3021068451" sldId="1198"/>
            <ac:spMk id="31" creationId="{FE39491A-E393-22BE-F9AD-5807E4303DD1}"/>
          </ac:spMkLst>
        </pc:spChg>
        <pc:spChg chg="mod">
          <ac:chgData name="Siegbert Rudolph" userId="2af4d44886c067cc" providerId="LiveId" clId="{C6BCCB6F-3D1A-4410-8055-51E9839771F8}" dt="2023-04-23T12:40:23.898" v="8278" actId="113"/>
          <ac:spMkLst>
            <pc:docMk/>
            <pc:sldMk cId="3021068451" sldId="1198"/>
            <ac:spMk id="32" creationId="{C6FDD45B-961A-E695-84E9-EE333A901801}"/>
          </ac:spMkLst>
        </pc:spChg>
        <pc:spChg chg="mod">
          <ac:chgData name="Siegbert Rudolph" userId="2af4d44886c067cc" providerId="LiveId" clId="{C6BCCB6F-3D1A-4410-8055-51E9839771F8}" dt="2023-04-23T12:40:23.898" v="8278" actId="113"/>
          <ac:spMkLst>
            <pc:docMk/>
            <pc:sldMk cId="3021068451" sldId="1198"/>
            <ac:spMk id="33" creationId="{615072E0-AADB-BB45-2EAD-51F6C4A0DC83}"/>
          </ac:spMkLst>
        </pc:spChg>
        <pc:spChg chg="mod">
          <ac:chgData name="Siegbert Rudolph" userId="2af4d44886c067cc" providerId="LiveId" clId="{C6BCCB6F-3D1A-4410-8055-51E9839771F8}" dt="2023-04-23T12:40:23.898" v="8278" actId="113"/>
          <ac:spMkLst>
            <pc:docMk/>
            <pc:sldMk cId="3021068451" sldId="1198"/>
            <ac:spMk id="35" creationId="{69D745B6-C350-076A-8328-B480110692F6}"/>
          </ac:spMkLst>
        </pc:spChg>
        <pc:spChg chg="mod">
          <ac:chgData name="Siegbert Rudolph" userId="2af4d44886c067cc" providerId="LiveId" clId="{C6BCCB6F-3D1A-4410-8055-51E9839771F8}" dt="2023-04-23T12:40:23.898" v="8278" actId="113"/>
          <ac:spMkLst>
            <pc:docMk/>
            <pc:sldMk cId="3021068451" sldId="1198"/>
            <ac:spMk id="36" creationId="{56FC2543-DD9D-0F3D-64BC-4958EC0D689C}"/>
          </ac:spMkLst>
        </pc:spChg>
        <pc:spChg chg="mod">
          <ac:chgData name="Siegbert Rudolph" userId="2af4d44886c067cc" providerId="LiveId" clId="{C6BCCB6F-3D1A-4410-8055-51E9839771F8}" dt="2023-04-23T12:40:23.898" v="8278" actId="113"/>
          <ac:spMkLst>
            <pc:docMk/>
            <pc:sldMk cId="3021068451" sldId="1198"/>
            <ac:spMk id="37" creationId="{9D3B0890-7893-D25E-CA75-81CEDB62B0E0}"/>
          </ac:spMkLst>
        </pc:spChg>
        <pc:spChg chg="mod">
          <ac:chgData name="Siegbert Rudolph" userId="2af4d44886c067cc" providerId="LiveId" clId="{C6BCCB6F-3D1A-4410-8055-51E9839771F8}" dt="2023-04-23T12:40:23.898" v="8278" actId="113"/>
          <ac:spMkLst>
            <pc:docMk/>
            <pc:sldMk cId="3021068451" sldId="1198"/>
            <ac:spMk id="38" creationId="{1C10F90B-CB9B-68BE-B1CA-E6757506FC52}"/>
          </ac:spMkLst>
        </pc:spChg>
        <pc:spChg chg="mod">
          <ac:chgData name="Siegbert Rudolph" userId="2af4d44886c067cc" providerId="LiveId" clId="{C6BCCB6F-3D1A-4410-8055-51E9839771F8}" dt="2023-04-23T12:40:23.898" v="8278" actId="113"/>
          <ac:spMkLst>
            <pc:docMk/>
            <pc:sldMk cId="3021068451" sldId="1198"/>
            <ac:spMk id="39" creationId="{22014F7B-6E04-91A0-E24C-42BB6F979C77}"/>
          </ac:spMkLst>
        </pc:spChg>
        <pc:spChg chg="mod">
          <ac:chgData name="Siegbert Rudolph" userId="2af4d44886c067cc" providerId="LiveId" clId="{C6BCCB6F-3D1A-4410-8055-51E9839771F8}" dt="2023-04-23T12:40:23.898" v="8278" actId="113"/>
          <ac:spMkLst>
            <pc:docMk/>
            <pc:sldMk cId="3021068451" sldId="1198"/>
            <ac:spMk id="41" creationId="{6788EBDD-92C6-B9DA-AF65-20BC5DFE0E2E}"/>
          </ac:spMkLst>
        </pc:spChg>
        <pc:spChg chg="mod">
          <ac:chgData name="Siegbert Rudolph" userId="2af4d44886c067cc" providerId="LiveId" clId="{C6BCCB6F-3D1A-4410-8055-51E9839771F8}" dt="2023-04-23T12:40:23.898" v="8278" actId="113"/>
          <ac:spMkLst>
            <pc:docMk/>
            <pc:sldMk cId="3021068451" sldId="1198"/>
            <ac:spMk id="42" creationId="{85D24599-9CCE-1460-5423-606C90CF2C95}"/>
          </ac:spMkLst>
        </pc:spChg>
        <pc:spChg chg="mod">
          <ac:chgData name="Siegbert Rudolph" userId="2af4d44886c067cc" providerId="LiveId" clId="{C6BCCB6F-3D1A-4410-8055-51E9839771F8}" dt="2023-04-23T12:40:23.898" v="8278" actId="113"/>
          <ac:spMkLst>
            <pc:docMk/>
            <pc:sldMk cId="3021068451" sldId="1198"/>
            <ac:spMk id="43" creationId="{5D4AD8B8-8D65-DD4A-F8E9-7A1FA09338DC}"/>
          </ac:spMkLst>
        </pc:spChg>
        <pc:spChg chg="mod">
          <ac:chgData name="Siegbert Rudolph" userId="2af4d44886c067cc" providerId="LiveId" clId="{C6BCCB6F-3D1A-4410-8055-51E9839771F8}" dt="2023-04-23T12:40:23.898" v="8278" actId="113"/>
          <ac:spMkLst>
            <pc:docMk/>
            <pc:sldMk cId="3021068451" sldId="1198"/>
            <ac:spMk id="44" creationId="{E94DF7B3-1F92-84E7-EE5C-EA6C616C17B1}"/>
          </ac:spMkLst>
        </pc:spChg>
        <pc:spChg chg="mod">
          <ac:chgData name="Siegbert Rudolph" userId="2af4d44886c067cc" providerId="LiveId" clId="{C6BCCB6F-3D1A-4410-8055-51E9839771F8}" dt="2023-04-23T12:40:23.898" v="8278" actId="113"/>
          <ac:spMkLst>
            <pc:docMk/>
            <pc:sldMk cId="3021068451" sldId="1198"/>
            <ac:spMk id="45" creationId="{F49E6C8D-BC13-520E-3853-B4F939FF5F90}"/>
          </ac:spMkLst>
        </pc:spChg>
        <pc:spChg chg="mod">
          <ac:chgData name="Siegbert Rudolph" userId="2af4d44886c067cc" providerId="LiveId" clId="{C6BCCB6F-3D1A-4410-8055-51E9839771F8}" dt="2023-04-23T12:40:23.898" v="8278" actId="113"/>
          <ac:spMkLst>
            <pc:docMk/>
            <pc:sldMk cId="3021068451" sldId="1198"/>
            <ac:spMk id="46" creationId="{971C9215-7088-DE11-C362-7E90856DE1E0}"/>
          </ac:spMkLst>
        </pc:spChg>
        <pc:spChg chg="mod">
          <ac:chgData name="Siegbert Rudolph" userId="2af4d44886c067cc" providerId="LiveId" clId="{C6BCCB6F-3D1A-4410-8055-51E9839771F8}" dt="2023-04-23T12:40:23.898" v="8278" actId="113"/>
          <ac:spMkLst>
            <pc:docMk/>
            <pc:sldMk cId="3021068451" sldId="1198"/>
            <ac:spMk id="47" creationId="{D2E58FFF-78BB-EE29-E1C2-DC1355B160A4}"/>
          </ac:spMkLst>
        </pc:spChg>
        <pc:spChg chg="mod">
          <ac:chgData name="Siegbert Rudolph" userId="2af4d44886c067cc" providerId="LiveId" clId="{C6BCCB6F-3D1A-4410-8055-51E9839771F8}" dt="2023-04-23T12:40:23.898" v="8278" actId="113"/>
          <ac:spMkLst>
            <pc:docMk/>
            <pc:sldMk cId="3021068451" sldId="1198"/>
            <ac:spMk id="48" creationId="{C0C2B72B-ADDF-78DD-A1BD-972BBAB548D9}"/>
          </ac:spMkLst>
        </pc:spChg>
        <pc:spChg chg="mod">
          <ac:chgData name="Siegbert Rudolph" userId="2af4d44886c067cc" providerId="LiveId" clId="{C6BCCB6F-3D1A-4410-8055-51E9839771F8}" dt="2023-04-23T12:40:23.898" v="8278" actId="113"/>
          <ac:spMkLst>
            <pc:docMk/>
            <pc:sldMk cId="3021068451" sldId="1198"/>
            <ac:spMk id="49" creationId="{B7E435F0-0FAF-490A-ADCE-EA7F157C179E}"/>
          </ac:spMkLst>
        </pc:spChg>
        <pc:spChg chg="mod">
          <ac:chgData name="Siegbert Rudolph" userId="2af4d44886c067cc" providerId="LiveId" clId="{C6BCCB6F-3D1A-4410-8055-51E9839771F8}" dt="2023-04-23T12:40:23.898" v="8278" actId="113"/>
          <ac:spMkLst>
            <pc:docMk/>
            <pc:sldMk cId="3021068451" sldId="1198"/>
            <ac:spMk id="50" creationId="{7EC5A38F-BF8C-EA85-9059-781224DC10E0}"/>
          </ac:spMkLst>
        </pc:spChg>
        <pc:spChg chg="mod">
          <ac:chgData name="Siegbert Rudolph" userId="2af4d44886c067cc" providerId="LiveId" clId="{C6BCCB6F-3D1A-4410-8055-51E9839771F8}" dt="2023-04-23T12:40:23.898" v="8278" actId="113"/>
          <ac:spMkLst>
            <pc:docMk/>
            <pc:sldMk cId="3021068451" sldId="1198"/>
            <ac:spMk id="51" creationId="{D00E79B1-6626-163B-DEDF-3368AF6C3671}"/>
          </ac:spMkLst>
        </pc:spChg>
        <pc:spChg chg="mod">
          <ac:chgData name="Siegbert Rudolph" userId="2af4d44886c067cc" providerId="LiveId" clId="{C6BCCB6F-3D1A-4410-8055-51E9839771F8}" dt="2023-04-23T12:40:23.898" v="8278" actId="113"/>
          <ac:spMkLst>
            <pc:docMk/>
            <pc:sldMk cId="3021068451" sldId="1198"/>
            <ac:spMk id="52" creationId="{31C99012-0FAC-4279-DD71-18D253A24DBB}"/>
          </ac:spMkLst>
        </pc:spChg>
        <pc:spChg chg="mod">
          <ac:chgData name="Siegbert Rudolph" userId="2af4d44886c067cc" providerId="LiveId" clId="{C6BCCB6F-3D1A-4410-8055-51E9839771F8}" dt="2023-04-23T12:40:23.898" v="8278" actId="113"/>
          <ac:spMkLst>
            <pc:docMk/>
            <pc:sldMk cId="3021068451" sldId="1198"/>
            <ac:spMk id="53" creationId="{84C14CED-2F5E-E38E-A7DC-6354162633FB}"/>
          </ac:spMkLst>
        </pc:spChg>
        <pc:spChg chg="mod">
          <ac:chgData name="Siegbert Rudolph" userId="2af4d44886c067cc" providerId="LiveId" clId="{C6BCCB6F-3D1A-4410-8055-51E9839771F8}" dt="2023-04-23T12:40:23.898" v="8278" actId="113"/>
          <ac:spMkLst>
            <pc:docMk/>
            <pc:sldMk cId="3021068451" sldId="1198"/>
            <ac:spMk id="54" creationId="{7098F86E-BFF0-A97D-BBBB-B13BE54897FD}"/>
          </ac:spMkLst>
        </pc:spChg>
        <pc:spChg chg="mod">
          <ac:chgData name="Siegbert Rudolph" userId="2af4d44886c067cc" providerId="LiveId" clId="{C6BCCB6F-3D1A-4410-8055-51E9839771F8}" dt="2023-04-23T12:40:23.898" v="8278" actId="113"/>
          <ac:spMkLst>
            <pc:docMk/>
            <pc:sldMk cId="3021068451" sldId="1198"/>
            <ac:spMk id="55" creationId="{5C87CE94-09E4-3AE9-C8E2-55F81956F412}"/>
          </ac:spMkLst>
        </pc:spChg>
        <pc:spChg chg="mod">
          <ac:chgData name="Siegbert Rudolph" userId="2af4d44886c067cc" providerId="LiveId" clId="{C6BCCB6F-3D1A-4410-8055-51E9839771F8}" dt="2023-04-23T12:40:23.898" v="8278" actId="113"/>
          <ac:spMkLst>
            <pc:docMk/>
            <pc:sldMk cId="3021068451" sldId="1198"/>
            <ac:spMk id="56" creationId="{496AF480-74D2-D47C-4996-44737BC4BA0C}"/>
          </ac:spMkLst>
        </pc:spChg>
        <pc:spChg chg="mod">
          <ac:chgData name="Siegbert Rudolph" userId="2af4d44886c067cc" providerId="LiveId" clId="{C6BCCB6F-3D1A-4410-8055-51E9839771F8}" dt="2023-04-23T12:40:23.898" v="8278" actId="113"/>
          <ac:spMkLst>
            <pc:docMk/>
            <pc:sldMk cId="3021068451" sldId="1198"/>
            <ac:spMk id="57" creationId="{F78BE3F1-5E2E-5991-740E-F9715D60C654}"/>
          </ac:spMkLst>
        </pc:spChg>
        <pc:spChg chg="mod">
          <ac:chgData name="Siegbert Rudolph" userId="2af4d44886c067cc" providerId="LiveId" clId="{C6BCCB6F-3D1A-4410-8055-51E9839771F8}" dt="2023-04-23T12:40:23.898" v="8278" actId="113"/>
          <ac:spMkLst>
            <pc:docMk/>
            <pc:sldMk cId="3021068451" sldId="1198"/>
            <ac:spMk id="58" creationId="{75F5C0BE-0EE8-652E-52DB-58EE91533ECE}"/>
          </ac:spMkLst>
        </pc:spChg>
        <pc:spChg chg="mod">
          <ac:chgData name="Siegbert Rudolph" userId="2af4d44886c067cc" providerId="LiveId" clId="{C6BCCB6F-3D1A-4410-8055-51E9839771F8}" dt="2023-04-23T12:40:23.898" v="8278" actId="113"/>
          <ac:spMkLst>
            <pc:docMk/>
            <pc:sldMk cId="3021068451" sldId="1198"/>
            <ac:spMk id="59" creationId="{B0F1E852-6806-5D8D-50C5-7C154850BC72}"/>
          </ac:spMkLst>
        </pc:spChg>
        <pc:spChg chg="mod">
          <ac:chgData name="Siegbert Rudolph" userId="2af4d44886c067cc" providerId="LiveId" clId="{C6BCCB6F-3D1A-4410-8055-51E9839771F8}" dt="2023-04-23T12:40:23.898" v="8278" actId="113"/>
          <ac:spMkLst>
            <pc:docMk/>
            <pc:sldMk cId="3021068451" sldId="1198"/>
            <ac:spMk id="60" creationId="{E024443F-0E70-6174-0FA1-662A59B34F72}"/>
          </ac:spMkLst>
        </pc:spChg>
        <pc:spChg chg="mod">
          <ac:chgData name="Siegbert Rudolph" userId="2af4d44886c067cc" providerId="LiveId" clId="{C6BCCB6F-3D1A-4410-8055-51E9839771F8}" dt="2023-04-23T12:40:23.898" v="8278" actId="113"/>
          <ac:spMkLst>
            <pc:docMk/>
            <pc:sldMk cId="3021068451" sldId="1198"/>
            <ac:spMk id="61" creationId="{A6EEFC68-3437-6D4F-BFC4-F0EF6EB019E7}"/>
          </ac:spMkLst>
        </pc:spChg>
        <pc:spChg chg="mod">
          <ac:chgData name="Siegbert Rudolph" userId="2af4d44886c067cc" providerId="LiveId" clId="{C6BCCB6F-3D1A-4410-8055-51E9839771F8}" dt="2023-04-23T12:40:23.898" v="8278" actId="113"/>
          <ac:spMkLst>
            <pc:docMk/>
            <pc:sldMk cId="3021068451" sldId="1198"/>
            <ac:spMk id="62" creationId="{9776830D-9526-37E2-AF65-6B178121653E}"/>
          </ac:spMkLst>
        </pc:spChg>
        <pc:spChg chg="mod">
          <ac:chgData name="Siegbert Rudolph" userId="2af4d44886c067cc" providerId="LiveId" clId="{C6BCCB6F-3D1A-4410-8055-51E9839771F8}" dt="2023-04-23T12:40:23.898" v="8278" actId="113"/>
          <ac:spMkLst>
            <pc:docMk/>
            <pc:sldMk cId="3021068451" sldId="1198"/>
            <ac:spMk id="63" creationId="{18129D7E-1455-5386-F96C-7B1236DCC6DE}"/>
          </ac:spMkLst>
        </pc:spChg>
        <pc:spChg chg="mod">
          <ac:chgData name="Siegbert Rudolph" userId="2af4d44886c067cc" providerId="LiveId" clId="{C6BCCB6F-3D1A-4410-8055-51E9839771F8}" dt="2023-04-23T12:40:23.898" v="8278" actId="113"/>
          <ac:spMkLst>
            <pc:docMk/>
            <pc:sldMk cId="3021068451" sldId="1198"/>
            <ac:spMk id="64" creationId="{0E52000C-70AC-922B-4444-F3E332C8777B}"/>
          </ac:spMkLst>
        </pc:spChg>
        <pc:spChg chg="mod">
          <ac:chgData name="Siegbert Rudolph" userId="2af4d44886c067cc" providerId="LiveId" clId="{C6BCCB6F-3D1A-4410-8055-51E9839771F8}" dt="2023-04-23T12:40:23.898" v="8278" actId="113"/>
          <ac:spMkLst>
            <pc:docMk/>
            <pc:sldMk cId="3021068451" sldId="1198"/>
            <ac:spMk id="65" creationId="{DEAAFFB8-5A96-20D4-80F8-8D0E6AF293D4}"/>
          </ac:spMkLst>
        </pc:spChg>
        <pc:spChg chg="mod">
          <ac:chgData name="Siegbert Rudolph" userId="2af4d44886c067cc" providerId="LiveId" clId="{C6BCCB6F-3D1A-4410-8055-51E9839771F8}" dt="2023-04-23T12:40:23.898" v="8278" actId="113"/>
          <ac:spMkLst>
            <pc:docMk/>
            <pc:sldMk cId="3021068451" sldId="1198"/>
            <ac:spMk id="66" creationId="{8D192CCA-A708-F54B-7B72-D9350BF82E57}"/>
          </ac:spMkLst>
        </pc:spChg>
        <pc:spChg chg="mod">
          <ac:chgData name="Siegbert Rudolph" userId="2af4d44886c067cc" providerId="LiveId" clId="{C6BCCB6F-3D1A-4410-8055-51E9839771F8}" dt="2023-04-23T12:40:23.898" v="8278" actId="113"/>
          <ac:spMkLst>
            <pc:docMk/>
            <pc:sldMk cId="3021068451" sldId="1198"/>
            <ac:spMk id="67" creationId="{DA545282-4A06-0A59-5CDE-186764D7F107}"/>
          </ac:spMkLst>
        </pc:spChg>
        <pc:spChg chg="mod">
          <ac:chgData name="Siegbert Rudolph" userId="2af4d44886c067cc" providerId="LiveId" clId="{C6BCCB6F-3D1A-4410-8055-51E9839771F8}" dt="2023-04-23T12:40:23.898" v="8278" actId="113"/>
          <ac:spMkLst>
            <pc:docMk/>
            <pc:sldMk cId="3021068451" sldId="1198"/>
            <ac:spMk id="68" creationId="{A0E682CB-31C1-EFC6-A7D4-6B5854986190}"/>
          </ac:spMkLst>
        </pc:spChg>
        <pc:spChg chg="mod">
          <ac:chgData name="Siegbert Rudolph" userId="2af4d44886c067cc" providerId="LiveId" clId="{C6BCCB6F-3D1A-4410-8055-51E9839771F8}" dt="2023-04-23T12:40:23.898" v="8278" actId="113"/>
          <ac:spMkLst>
            <pc:docMk/>
            <pc:sldMk cId="3021068451" sldId="1198"/>
            <ac:spMk id="69" creationId="{66F79BB3-577F-D87D-A3F9-130939DC714A}"/>
          </ac:spMkLst>
        </pc:spChg>
        <pc:spChg chg="mod">
          <ac:chgData name="Siegbert Rudolph" userId="2af4d44886c067cc" providerId="LiveId" clId="{C6BCCB6F-3D1A-4410-8055-51E9839771F8}" dt="2023-04-23T12:40:23.898" v="8278" actId="113"/>
          <ac:spMkLst>
            <pc:docMk/>
            <pc:sldMk cId="3021068451" sldId="1198"/>
            <ac:spMk id="70" creationId="{D5357001-E52D-89C6-26F7-F1AFDC44597F}"/>
          </ac:spMkLst>
        </pc:spChg>
        <pc:spChg chg="mod">
          <ac:chgData name="Siegbert Rudolph" userId="2af4d44886c067cc" providerId="LiveId" clId="{C6BCCB6F-3D1A-4410-8055-51E9839771F8}" dt="2023-04-23T12:40:23.898" v="8278" actId="113"/>
          <ac:spMkLst>
            <pc:docMk/>
            <pc:sldMk cId="3021068451" sldId="1198"/>
            <ac:spMk id="71" creationId="{DE5087CA-1008-9E89-8280-C4B814C6AEBF}"/>
          </ac:spMkLst>
        </pc:spChg>
        <pc:spChg chg="mod">
          <ac:chgData name="Siegbert Rudolph" userId="2af4d44886c067cc" providerId="LiveId" clId="{C6BCCB6F-3D1A-4410-8055-51E9839771F8}" dt="2023-04-23T12:40:23.898" v="8278" actId="113"/>
          <ac:spMkLst>
            <pc:docMk/>
            <pc:sldMk cId="3021068451" sldId="1198"/>
            <ac:spMk id="72" creationId="{374D14CA-ADB0-D255-E774-8DE5084431FF}"/>
          </ac:spMkLst>
        </pc:spChg>
        <pc:spChg chg="mod">
          <ac:chgData name="Siegbert Rudolph" userId="2af4d44886c067cc" providerId="LiveId" clId="{C6BCCB6F-3D1A-4410-8055-51E9839771F8}" dt="2023-04-23T12:40:23.898" v="8278" actId="113"/>
          <ac:spMkLst>
            <pc:docMk/>
            <pc:sldMk cId="3021068451" sldId="1198"/>
            <ac:spMk id="73" creationId="{E170B3A9-D4DD-0622-0A6D-5EB5F8F51961}"/>
          </ac:spMkLst>
        </pc:spChg>
        <pc:spChg chg="mod">
          <ac:chgData name="Siegbert Rudolph" userId="2af4d44886c067cc" providerId="LiveId" clId="{C6BCCB6F-3D1A-4410-8055-51E9839771F8}" dt="2023-04-23T12:40:23.898" v="8278" actId="113"/>
          <ac:spMkLst>
            <pc:docMk/>
            <pc:sldMk cId="3021068451" sldId="1198"/>
            <ac:spMk id="74" creationId="{C2B0A840-98F4-57A2-6766-D1EC8835A74A}"/>
          </ac:spMkLst>
        </pc:spChg>
        <pc:spChg chg="mod">
          <ac:chgData name="Siegbert Rudolph" userId="2af4d44886c067cc" providerId="LiveId" clId="{C6BCCB6F-3D1A-4410-8055-51E9839771F8}" dt="2023-04-23T12:40:23.898" v="8278" actId="113"/>
          <ac:spMkLst>
            <pc:docMk/>
            <pc:sldMk cId="3021068451" sldId="1198"/>
            <ac:spMk id="75" creationId="{AAFCA042-7BB2-3F0B-5305-424A208643C7}"/>
          </ac:spMkLst>
        </pc:spChg>
        <pc:spChg chg="mod">
          <ac:chgData name="Siegbert Rudolph" userId="2af4d44886c067cc" providerId="LiveId" clId="{C6BCCB6F-3D1A-4410-8055-51E9839771F8}" dt="2023-04-23T12:40:23.898" v="8278" actId="113"/>
          <ac:spMkLst>
            <pc:docMk/>
            <pc:sldMk cId="3021068451" sldId="1198"/>
            <ac:spMk id="76" creationId="{AD9C9BDF-E89B-A23B-DEC1-E49B627C0A23}"/>
          </ac:spMkLst>
        </pc:spChg>
        <pc:spChg chg="mod">
          <ac:chgData name="Siegbert Rudolph" userId="2af4d44886c067cc" providerId="LiveId" clId="{C6BCCB6F-3D1A-4410-8055-51E9839771F8}" dt="2023-04-23T12:40:23.898" v="8278" actId="113"/>
          <ac:spMkLst>
            <pc:docMk/>
            <pc:sldMk cId="3021068451" sldId="1198"/>
            <ac:spMk id="77" creationId="{B1CD1873-6E3C-B1F4-0AB9-6E663600469E}"/>
          </ac:spMkLst>
        </pc:spChg>
        <pc:spChg chg="mod">
          <ac:chgData name="Siegbert Rudolph" userId="2af4d44886c067cc" providerId="LiveId" clId="{C6BCCB6F-3D1A-4410-8055-51E9839771F8}" dt="2023-04-23T12:40:23.898" v="8278" actId="113"/>
          <ac:spMkLst>
            <pc:docMk/>
            <pc:sldMk cId="3021068451" sldId="1198"/>
            <ac:spMk id="78" creationId="{116BB34E-2815-AC2C-77AD-D0E55404BFF9}"/>
          </ac:spMkLst>
        </pc:spChg>
        <pc:spChg chg="mod">
          <ac:chgData name="Siegbert Rudolph" userId="2af4d44886c067cc" providerId="LiveId" clId="{C6BCCB6F-3D1A-4410-8055-51E9839771F8}" dt="2023-04-23T12:40:23.898" v="8278" actId="113"/>
          <ac:spMkLst>
            <pc:docMk/>
            <pc:sldMk cId="3021068451" sldId="1198"/>
            <ac:spMk id="79" creationId="{280B67BE-0B3D-4703-9BAA-89823910DA7D}"/>
          </ac:spMkLst>
        </pc:spChg>
        <pc:spChg chg="mod">
          <ac:chgData name="Siegbert Rudolph" userId="2af4d44886c067cc" providerId="LiveId" clId="{C6BCCB6F-3D1A-4410-8055-51E9839771F8}" dt="2023-04-23T12:40:23.898" v="8278" actId="113"/>
          <ac:spMkLst>
            <pc:docMk/>
            <pc:sldMk cId="3021068451" sldId="1198"/>
            <ac:spMk id="80" creationId="{D56484E4-4C80-F346-3F42-BC7F852D4631}"/>
          </ac:spMkLst>
        </pc:spChg>
        <pc:spChg chg="mod">
          <ac:chgData name="Siegbert Rudolph" userId="2af4d44886c067cc" providerId="LiveId" clId="{C6BCCB6F-3D1A-4410-8055-51E9839771F8}" dt="2023-04-23T12:40:23.898" v="8278" actId="113"/>
          <ac:spMkLst>
            <pc:docMk/>
            <pc:sldMk cId="3021068451" sldId="1198"/>
            <ac:spMk id="81" creationId="{3870F03A-FFF1-52E4-D889-22D3F07B768E}"/>
          </ac:spMkLst>
        </pc:spChg>
        <pc:spChg chg="mod">
          <ac:chgData name="Siegbert Rudolph" userId="2af4d44886c067cc" providerId="LiveId" clId="{C6BCCB6F-3D1A-4410-8055-51E9839771F8}" dt="2023-04-23T12:40:23.898" v="8278" actId="113"/>
          <ac:spMkLst>
            <pc:docMk/>
            <pc:sldMk cId="3021068451" sldId="1198"/>
            <ac:spMk id="82" creationId="{93005F28-1525-E526-18F4-9D2D613492BD}"/>
          </ac:spMkLst>
        </pc:spChg>
        <pc:spChg chg="mod">
          <ac:chgData name="Siegbert Rudolph" userId="2af4d44886c067cc" providerId="LiveId" clId="{C6BCCB6F-3D1A-4410-8055-51E9839771F8}" dt="2023-04-23T12:40:23.898" v="8278" actId="113"/>
          <ac:spMkLst>
            <pc:docMk/>
            <pc:sldMk cId="3021068451" sldId="1198"/>
            <ac:spMk id="83" creationId="{0DE6D3C6-A2EF-ADB5-9B20-07479EB468AF}"/>
          </ac:spMkLst>
        </pc:spChg>
        <pc:spChg chg="mod">
          <ac:chgData name="Siegbert Rudolph" userId="2af4d44886c067cc" providerId="LiveId" clId="{C6BCCB6F-3D1A-4410-8055-51E9839771F8}" dt="2023-04-23T12:40:23.898" v="8278" actId="113"/>
          <ac:spMkLst>
            <pc:docMk/>
            <pc:sldMk cId="3021068451" sldId="1198"/>
            <ac:spMk id="84" creationId="{83F3C9BD-6ED7-897F-E202-D353178BDC19}"/>
          </ac:spMkLst>
        </pc:spChg>
        <pc:spChg chg="mod">
          <ac:chgData name="Siegbert Rudolph" userId="2af4d44886c067cc" providerId="LiveId" clId="{C6BCCB6F-3D1A-4410-8055-51E9839771F8}" dt="2023-04-23T12:40:23.898" v="8278" actId="113"/>
          <ac:spMkLst>
            <pc:docMk/>
            <pc:sldMk cId="3021068451" sldId="1198"/>
            <ac:spMk id="85" creationId="{E46D62AF-E6D7-A755-BD28-B54E8A2725CF}"/>
          </ac:spMkLst>
        </pc:spChg>
        <pc:spChg chg="mod">
          <ac:chgData name="Siegbert Rudolph" userId="2af4d44886c067cc" providerId="LiveId" clId="{C6BCCB6F-3D1A-4410-8055-51E9839771F8}" dt="2023-04-23T12:40:23.898" v="8278" actId="113"/>
          <ac:spMkLst>
            <pc:docMk/>
            <pc:sldMk cId="3021068451" sldId="1198"/>
            <ac:spMk id="86" creationId="{B5137B45-0488-E91C-7823-EE1BD7FFA8FA}"/>
          </ac:spMkLst>
        </pc:spChg>
        <pc:spChg chg="mod">
          <ac:chgData name="Siegbert Rudolph" userId="2af4d44886c067cc" providerId="LiveId" clId="{C6BCCB6F-3D1A-4410-8055-51E9839771F8}" dt="2023-04-23T12:40:23.898" v="8278" actId="113"/>
          <ac:spMkLst>
            <pc:docMk/>
            <pc:sldMk cId="3021068451" sldId="1198"/>
            <ac:spMk id="87" creationId="{60C3B54A-6804-C9F6-9BCB-731ADBFB884A}"/>
          </ac:spMkLst>
        </pc:spChg>
        <pc:spChg chg="mod">
          <ac:chgData name="Siegbert Rudolph" userId="2af4d44886c067cc" providerId="LiveId" clId="{C6BCCB6F-3D1A-4410-8055-51E9839771F8}" dt="2023-04-23T12:40:23.898" v="8278" actId="113"/>
          <ac:spMkLst>
            <pc:docMk/>
            <pc:sldMk cId="3021068451" sldId="1198"/>
            <ac:spMk id="88" creationId="{25C68751-5A2E-4443-DA5A-534C7812062D}"/>
          </ac:spMkLst>
        </pc:spChg>
        <pc:spChg chg="mod">
          <ac:chgData name="Siegbert Rudolph" userId="2af4d44886c067cc" providerId="LiveId" clId="{C6BCCB6F-3D1A-4410-8055-51E9839771F8}" dt="2023-04-23T12:40:23.898" v="8278" actId="113"/>
          <ac:spMkLst>
            <pc:docMk/>
            <pc:sldMk cId="3021068451" sldId="1198"/>
            <ac:spMk id="89" creationId="{CFD2637E-8E17-6AB1-3CC3-EB224E15A9D9}"/>
          </ac:spMkLst>
        </pc:spChg>
        <pc:spChg chg="mod">
          <ac:chgData name="Siegbert Rudolph" userId="2af4d44886c067cc" providerId="LiveId" clId="{C6BCCB6F-3D1A-4410-8055-51E9839771F8}" dt="2023-04-23T12:40:23.898" v="8278" actId="113"/>
          <ac:spMkLst>
            <pc:docMk/>
            <pc:sldMk cId="3021068451" sldId="1198"/>
            <ac:spMk id="90" creationId="{12572F33-75AE-A16B-68CA-B9CB72881088}"/>
          </ac:spMkLst>
        </pc:spChg>
        <pc:spChg chg="mod">
          <ac:chgData name="Siegbert Rudolph" userId="2af4d44886c067cc" providerId="LiveId" clId="{C6BCCB6F-3D1A-4410-8055-51E9839771F8}" dt="2023-04-23T12:40:23.898" v="8278" actId="113"/>
          <ac:spMkLst>
            <pc:docMk/>
            <pc:sldMk cId="3021068451" sldId="1198"/>
            <ac:spMk id="91" creationId="{D50F488E-FE05-4BAC-25C2-84638DE3A77D}"/>
          </ac:spMkLst>
        </pc:spChg>
        <pc:spChg chg="mod">
          <ac:chgData name="Siegbert Rudolph" userId="2af4d44886c067cc" providerId="LiveId" clId="{C6BCCB6F-3D1A-4410-8055-51E9839771F8}" dt="2023-04-23T12:40:23.898" v="8278" actId="113"/>
          <ac:spMkLst>
            <pc:docMk/>
            <pc:sldMk cId="3021068451" sldId="1198"/>
            <ac:spMk id="92" creationId="{F29D06E5-1416-3BE4-D1AA-B3F593B0D817}"/>
          </ac:spMkLst>
        </pc:spChg>
        <pc:spChg chg="mod">
          <ac:chgData name="Siegbert Rudolph" userId="2af4d44886c067cc" providerId="LiveId" clId="{C6BCCB6F-3D1A-4410-8055-51E9839771F8}" dt="2023-04-23T12:40:23.898" v="8278" actId="113"/>
          <ac:spMkLst>
            <pc:docMk/>
            <pc:sldMk cId="3021068451" sldId="1198"/>
            <ac:spMk id="93" creationId="{D48E8947-453E-16F3-C897-038BA4428201}"/>
          </ac:spMkLst>
        </pc:spChg>
        <pc:spChg chg="mod">
          <ac:chgData name="Siegbert Rudolph" userId="2af4d44886c067cc" providerId="LiveId" clId="{C6BCCB6F-3D1A-4410-8055-51E9839771F8}" dt="2023-04-23T12:40:23.898" v="8278" actId="113"/>
          <ac:spMkLst>
            <pc:docMk/>
            <pc:sldMk cId="3021068451" sldId="1198"/>
            <ac:spMk id="94" creationId="{E9378D50-A23E-03E7-BE9D-1D8A59975FBF}"/>
          </ac:spMkLst>
        </pc:spChg>
        <pc:spChg chg="mod">
          <ac:chgData name="Siegbert Rudolph" userId="2af4d44886c067cc" providerId="LiveId" clId="{C6BCCB6F-3D1A-4410-8055-51E9839771F8}" dt="2023-04-23T12:40:23.898" v="8278" actId="113"/>
          <ac:spMkLst>
            <pc:docMk/>
            <pc:sldMk cId="3021068451" sldId="1198"/>
            <ac:spMk id="95" creationId="{013187BE-AF35-1CED-92F4-189E97466439}"/>
          </ac:spMkLst>
        </pc:spChg>
        <pc:spChg chg="mod">
          <ac:chgData name="Siegbert Rudolph" userId="2af4d44886c067cc" providerId="LiveId" clId="{C6BCCB6F-3D1A-4410-8055-51E9839771F8}" dt="2023-04-23T12:40:23.898" v="8278" actId="113"/>
          <ac:spMkLst>
            <pc:docMk/>
            <pc:sldMk cId="3021068451" sldId="1198"/>
            <ac:spMk id="96" creationId="{4844160D-0752-29FB-2B85-042E94AD7B0F}"/>
          </ac:spMkLst>
        </pc:spChg>
        <pc:spChg chg="mod">
          <ac:chgData name="Siegbert Rudolph" userId="2af4d44886c067cc" providerId="LiveId" clId="{C6BCCB6F-3D1A-4410-8055-51E9839771F8}" dt="2023-04-23T12:40:23.898" v="8278" actId="113"/>
          <ac:spMkLst>
            <pc:docMk/>
            <pc:sldMk cId="3021068451" sldId="1198"/>
            <ac:spMk id="97" creationId="{E1572ABC-F2B9-FEEF-4FE3-FB852AE5903A}"/>
          </ac:spMkLst>
        </pc:spChg>
        <pc:spChg chg="mod">
          <ac:chgData name="Siegbert Rudolph" userId="2af4d44886c067cc" providerId="LiveId" clId="{C6BCCB6F-3D1A-4410-8055-51E9839771F8}" dt="2023-04-23T12:40:23.898" v="8278" actId="113"/>
          <ac:spMkLst>
            <pc:docMk/>
            <pc:sldMk cId="3021068451" sldId="1198"/>
            <ac:spMk id="98" creationId="{36D488BF-C2D3-978A-2085-A84E41E78CF1}"/>
          </ac:spMkLst>
        </pc:spChg>
        <pc:spChg chg="mod">
          <ac:chgData name="Siegbert Rudolph" userId="2af4d44886c067cc" providerId="LiveId" clId="{C6BCCB6F-3D1A-4410-8055-51E9839771F8}" dt="2023-04-23T12:40:23.898" v="8278" actId="113"/>
          <ac:spMkLst>
            <pc:docMk/>
            <pc:sldMk cId="3021068451" sldId="1198"/>
            <ac:spMk id="99" creationId="{4BBE3F82-E236-197A-F989-0C40DD828A5A}"/>
          </ac:spMkLst>
        </pc:spChg>
        <pc:spChg chg="mod">
          <ac:chgData name="Siegbert Rudolph" userId="2af4d44886c067cc" providerId="LiveId" clId="{C6BCCB6F-3D1A-4410-8055-51E9839771F8}" dt="2023-04-23T12:40:23.898" v="8278" actId="113"/>
          <ac:spMkLst>
            <pc:docMk/>
            <pc:sldMk cId="3021068451" sldId="1198"/>
            <ac:spMk id="100" creationId="{BDB4786A-108E-1587-E925-3BB0F03F3024}"/>
          </ac:spMkLst>
        </pc:spChg>
        <pc:spChg chg="mod">
          <ac:chgData name="Siegbert Rudolph" userId="2af4d44886c067cc" providerId="LiveId" clId="{C6BCCB6F-3D1A-4410-8055-51E9839771F8}" dt="2023-04-23T12:40:23.898" v="8278" actId="113"/>
          <ac:spMkLst>
            <pc:docMk/>
            <pc:sldMk cId="3021068451" sldId="1198"/>
            <ac:spMk id="101" creationId="{88136C7D-43FF-221B-23F9-CC01CF97F752}"/>
          </ac:spMkLst>
        </pc:spChg>
        <pc:spChg chg="mod">
          <ac:chgData name="Siegbert Rudolph" userId="2af4d44886c067cc" providerId="LiveId" clId="{C6BCCB6F-3D1A-4410-8055-51E9839771F8}" dt="2023-04-23T12:40:23.898" v="8278" actId="113"/>
          <ac:spMkLst>
            <pc:docMk/>
            <pc:sldMk cId="3021068451" sldId="1198"/>
            <ac:spMk id="102" creationId="{89794865-9227-7FCA-6B66-3F0CCEB9A0CF}"/>
          </ac:spMkLst>
        </pc:spChg>
        <pc:spChg chg="mod">
          <ac:chgData name="Siegbert Rudolph" userId="2af4d44886c067cc" providerId="LiveId" clId="{C6BCCB6F-3D1A-4410-8055-51E9839771F8}" dt="2023-04-23T12:40:23.898" v="8278" actId="113"/>
          <ac:spMkLst>
            <pc:docMk/>
            <pc:sldMk cId="3021068451" sldId="1198"/>
            <ac:spMk id="103" creationId="{928BA726-CBA1-8234-342F-FC89EABD9682}"/>
          </ac:spMkLst>
        </pc:spChg>
        <pc:spChg chg="mod">
          <ac:chgData name="Siegbert Rudolph" userId="2af4d44886c067cc" providerId="LiveId" clId="{C6BCCB6F-3D1A-4410-8055-51E9839771F8}" dt="2023-04-23T12:40:23.898" v="8278" actId="113"/>
          <ac:spMkLst>
            <pc:docMk/>
            <pc:sldMk cId="3021068451" sldId="1198"/>
            <ac:spMk id="104" creationId="{E971B9D3-0ECD-0980-B954-5DD9801AD723}"/>
          </ac:spMkLst>
        </pc:spChg>
        <pc:spChg chg="mod">
          <ac:chgData name="Siegbert Rudolph" userId="2af4d44886c067cc" providerId="LiveId" clId="{C6BCCB6F-3D1A-4410-8055-51E9839771F8}" dt="2023-04-23T12:40:23.898" v="8278" actId="113"/>
          <ac:spMkLst>
            <pc:docMk/>
            <pc:sldMk cId="3021068451" sldId="1198"/>
            <ac:spMk id="105" creationId="{A552F685-16E8-B7E2-1431-8393630301B2}"/>
          </ac:spMkLst>
        </pc:spChg>
        <pc:spChg chg="mod">
          <ac:chgData name="Siegbert Rudolph" userId="2af4d44886c067cc" providerId="LiveId" clId="{C6BCCB6F-3D1A-4410-8055-51E9839771F8}" dt="2023-04-23T12:40:23.898" v="8278" actId="113"/>
          <ac:spMkLst>
            <pc:docMk/>
            <pc:sldMk cId="3021068451" sldId="1198"/>
            <ac:spMk id="106" creationId="{5CBF6EC1-C4FF-85BA-9EB7-6BA9DCBD657C}"/>
          </ac:spMkLst>
        </pc:spChg>
        <pc:spChg chg="mod">
          <ac:chgData name="Siegbert Rudolph" userId="2af4d44886c067cc" providerId="LiveId" clId="{C6BCCB6F-3D1A-4410-8055-51E9839771F8}" dt="2023-04-23T12:40:23.898" v="8278" actId="113"/>
          <ac:spMkLst>
            <pc:docMk/>
            <pc:sldMk cId="3021068451" sldId="1198"/>
            <ac:spMk id="107" creationId="{8C3651BF-2535-5DA2-6546-A755460443E8}"/>
          </ac:spMkLst>
        </pc:spChg>
        <pc:spChg chg="mod">
          <ac:chgData name="Siegbert Rudolph" userId="2af4d44886c067cc" providerId="LiveId" clId="{C6BCCB6F-3D1A-4410-8055-51E9839771F8}" dt="2023-04-23T12:40:23.898" v="8278" actId="113"/>
          <ac:spMkLst>
            <pc:docMk/>
            <pc:sldMk cId="3021068451" sldId="1198"/>
            <ac:spMk id="108" creationId="{90A384E6-8E6F-FC0B-C487-EB21C66C50B6}"/>
          </ac:spMkLst>
        </pc:spChg>
        <pc:spChg chg="mod">
          <ac:chgData name="Siegbert Rudolph" userId="2af4d44886c067cc" providerId="LiveId" clId="{C6BCCB6F-3D1A-4410-8055-51E9839771F8}" dt="2023-04-23T12:40:23.898" v="8278" actId="113"/>
          <ac:spMkLst>
            <pc:docMk/>
            <pc:sldMk cId="3021068451" sldId="1198"/>
            <ac:spMk id="109" creationId="{AC5571AC-CEB7-E977-879C-3D493143A95E}"/>
          </ac:spMkLst>
        </pc:spChg>
        <pc:spChg chg="mod">
          <ac:chgData name="Siegbert Rudolph" userId="2af4d44886c067cc" providerId="LiveId" clId="{C6BCCB6F-3D1A-4410-8055-51E9839771F8}" dt="2023-04-23T12:40:23.898" v="8278" actId="113"/>
          <ac:spMkLst>
            <pc:docMk/>
            <pc:sldMk cId="3021068451" sldId="1198"/>
            <ac:spMk id="110" creationId="{E93355B3-0115-DE6E-8894-D1507F46399B}"/>
          </ac:spMkLst>
        </pc:spChg>
        <pc:spChg chg="mod">
          <ac:chgData name="Siegbert Rudolph" userId="2af4d44886c067cc" providerId="LiveId" clId="{C6BCCB6F-3D1A-4410-8055-51E9839771F8}" dt="2023-04-23T12:40:23.898" v="8278" actId="113"/>
          <ac:spMkLst>
            <pc:docMk/>
            <pc:sldMk cId="3021068451" sldId="1198"/>
            <ac:spMk id="111" creationId="{80133A0A-11EC-CD6B-33AA-CE11BE3CECA3}"/>
          </ac:spMkLst>
        </pc:spChg>
        <pc:spChg chg="mod">
          <ac:chgData name="Siegbert Rudolph" userId="2af4d44886c067cc" providerId="LiveId" clId="{C6BCCB6F-3D1A-4410-8055-51E9839771F8}" dt="2023-04-23T12:40:23.898" v="8278" actId="113"/>
          <ac:spMkLst>
            <pc:docMk/>
            <pc:sldMk cId="3021068451" sldId="1198"/>
            <ac:spMk id="112" creationId="{B77D7C27-96E1-CA7C-5FFD-1A1E3C62140F}"/>
          </ac:spMkLst>
        </pc:spChg>
        <pc:spChg chg="mod">
          <ac:chgData name="Siegbert Rudolph" userId="2af4d44886c067cc" providerId="LiveId" clId="{C6BCCB6F-3D1A-4410-8055-51E9839771F8}" dt="2023-04-23T12:40:23.898" v="8278" actId="113"/>
          <ac:spMkLst>
            <pc:docMk/>
            <pc:sldMk cId="3021068451" sldId="1198"/>
            <ac:spMk id="113" creationId="{56758139-7109-61E3-6F30-B1419CE4C780}"/>
          </ac:spMkLst>
        </pc:spChg>
        <pc:spChg chg="mod">
          <ac:chgData name="Siegbert Rudolph" userId="2af4d44886c067cc" providerId="LiveId" clId="{C6BCCB6F-3D1A-4410-8055-51E9839771F8}" dt="2023-04-23T12:40:23.898" v="8278" actId="113"/>
          <ac:spMkLst>
            <pc:docMk/>
            <pc:sldMk cId="3021068451" sldId="1198"/>
            <ac:spMk id="114" creationId="{DB05E048-390C-30C8-BA41-1078B5F3C55A}"/>
          </ac:spMkLst>
        </pc:spChg>
        <pc:spChg chg="mod">
          <ac:chgData name="Siegbert Rudolph" userId="2af4d44886c067cc" providerId="LiveId" clId="{C6BCCB6F-3D1A-4410-8055-51E9839771F8}" dt="2023-04-23T12:40:23.898" v="8278" actId="113"/>
          <ac:spMkLst>
            <pc:docMk/>
            <pc:sldMk cId="3021068451" sldId="1198"/>
            <ac:spMk id="115" creationId="{C7C426EB-4503-4D2E-1990-79FB6EF0352D}"/>
          </ac:spMkLst>
        </pc:spChg>
        <pc:spChg chg="mod">
          <ac:chgData name="Siegbert Rudolph" userId="2af4d44886c067cc" providerId="LiveId" clId="{C6BCCB6F-3D1A-4410-8055-51E9839771F8}" dt="2023-04-23T12:40:23.898" v="8278" actId="113"/>
          <ac:spMkLst>
            <pc:docMk/>
            <pc:sldMk cId="3021068451" sldId="1198"/>
            <ac:spMk id="116" creationId="{7ECEC612-8422-6732-06A3-92987938E351}"/>
          </ac:spMkLst>
        </pc:spChg>
        <pc:spChg chg="mod">
          <ac:chgData name="Siegbert Rudolph" userId="2af4d44886c067cc" providerId="LiveId" clId="{C6BCCB6F-3D1A-4410-8055-51E9839771F8}" dt="2023-04-23T12:40:23.898" v="8278" actId="113"/>
          <ac:spMkLst>
            <pc:docMk/>
            <pc:sldMk cId="3021068451" sldId="1198"/>
            <ac:spMk id="117" creationId="{7609B43F-7307-77A0-6935-3EDA9E618494}"/>
          </ac:spMkLst>
        </pc:spChg>
        <pc:spChg chg="mod">
          <ac:chgData name="Siegbert Rudolph" userId="2af4d44886c067cc" providerId="LiveId" clId="{C6BCCB6F-3D1A-4410-8055-51E9839771F8}" dt="2023-04-23T12:40:23.898" v="8278" actId="113"/>
          <ac:spMkLst>
            <pc:docMk/>
            <pc:sldMk cId="3021068451" sldId="1198"/>
            <ac:spMk id="118" creationId="{07E8AA7F-9832-D9D7-FF5A-0A93E83D5198}"/>
          </ac:spMkLst>
        </pc:spChg>
        <pc:spChg chg="mod">
          <ac:chgData name="Siegbert Rudolph" userId="2af4d44886c067cc" providerId="LiveId" clId="{C6BCCB6F-3D1A-4410-8055-51E9839771F8}" dt="2023-04-23T12:40:23.898" v="8278" actId="113"/>
          <ac:spMkLst>
            <pc:docMk/>
            <pc:sldMk cId="3021068451" sldId="1198"/>
            <ac:spMk id="119" creationId="{00F1987B-015A-2F7B-7AAA-F935A7D64129}"/>
          </ac:spMkLst>
        </pc:spChg>
        <pc:spChg chg="mod">
          <ac:chgData name="Siegbert Rudolph" userId="2af4d44886c067cc" providerId="LiveId" clId="{C6BCCB6F-3D1A-4410-8055-51E9839771F8}" dt="2023-04-23T12:40:23.898" v="8278" actId="113"/>
          <ac:spMkLst>
            <pc:docMk/>
            <pc:sldMk cId="3021068451" sldId="1198"/>
            <ac:spMk id="120" creationId="{4C04E577-32D4-0DE2-7789-FEB88DA5F895}"/>
          </ac:spMkLst>
        </pc:spChg>
        <pc:spChg chg="mod">
          <ac:chgData name="Siegbert Rudolph" userId="2af4d44886c067cc" providerId="LiveId" clId="{C6BCCB6F-3D1A-4410-8055-51E9839771F8}" dt="2023-04-23T12:40:23.898" v="8278" actId="113"/>
          <ac:spMkLst>
            <pc:docMk/>
            <pc:sldMk cId="3021068451" sldId="1198"/>
            <ac:spMk id="121" creationId="{DABB7643-FB70-B2DB-84A5-0D44453587D8}"/>
          </ac:spMkLst>
        </pc:spChg>
        <pc:spChg chg="mod">
          <ac:chgData name="Siegbert Rudolph" userId="2af4d44886c067cc" providerId="LiveId" clId="{C6BCCB6F-3D1A-4410-8055-51E9839771F8}" dt="2023-04-23T12:40:23.898" v="8278" actId="113"/>
          <ac:spMkLst>
            <pc:docMk/>
            <pc:sldMk cId="3021068451" sldId="1198"/>
            <ac:spMk id="122" creationId="{AB41B389-515A-7856-585A-21E960EC11A4}"/>
          </ac:spMkLst>
        </pc:spChg>
        <pc:spChg chg="mod">
          <ac:chgData name="Siegbert Rudolph" userId="2af4d44886c067cc" providerId="LiveId" clId="{C6BCCB6F-3D1A-4410-8055-51E9839771F8}" dt="2023-04-23T12:40:23.898" v="8278" actId="113"/>
          <ac:spMkLst>
            <pc:docMk/>
            <pc:sldMk cId="3021068451" sldId="1198"/>
            <ac:spMk id="123" creationId="{C75580CA-7CBD-BE86-8A73-90BF5F17E26A}"/>
          </ac:spMkLst>
        </pc:spChg>
        <pc:spChg chg="mod">
          <ac:chgData name="Siegbert Rudolph" userId="2af4d44886c067cc" providerId="LiveId" clId="{C6BCCB6F-3D1A-4410-8055-51E9839771F8}" dt="2023-04-23T12:40:23.898" v="8278" actId="113"/>
          <ac:spMkLst>
            <pc:docMk/>
            <pc:sldMk cId="3021068451" sldId="1198"/>
            <ac:spMk id="124" creationId="{3E36FD8B-E43C-C9AD-8F9A-CB94B087E02A}"/>
          </ac:spMkLst>
        </pc:spChg>
        <pc:spChg chg="mod">
          <ac:chgData name="Siegbert Rudolph" userId="2af4d44886c067cc" providerId="LiveId" clId="{C6BCCB6F-3D1A-4410-8055-51E9839771F8}" dt="2023-04-23T12:40:23.898" v="8278" actId="113"/>
          <ac:spMkLst>
            <pc:docMk/>
            <pc:sldMk cId="3021068451" sldId="1198"/>
            <ac:spMk id="125" creationId="{20C4E371-E3F4-8D9E-5783-7A519D071BDA}"/>
          </ac:spMkLst>
        </pc:spChg>
        <pc:spChg chg="mod">
          <ac:chgData name="Siegbert Rudolph" userId="2af4d44886c067cc" providerId="LiveId" clId="{C6BCCB6F-3D1A-4410-8055-51E9839771F8}" dt="2023-04-23T12:40:23.898" v="8278" actId="113"/>
          <ac:spMkLst>
            <pc:docMk/>
            <pc:sldMk cId="3021068451" sldId="1198"/>
            <ac:spMk id="126" creationId="{F840C6B9-5D52-4476-BE78-7C43CD6F3D6F}"/>
          </ac:spMkLst>
        </pc:spChg>
        <pc:spChg chg="mod">
          <ac:chgData name="Siegbert Rudolph" userId="2af4d44886c067cc" providerId="LiveId" clId="{C6BCCB6F-3D1A-4410-8055-51E9839771F8}" dt="2023-04-23T12:40:23.898" v="8278" actId="113"/>
          <ac:spMkLst>
            <pc:docMk/>
            <pc:sldMk cId="3021068451" sldId="1198"/>
            <ac:spMk id="127" creationId="{FF20AF89-164B-B784-5D16-CC3497E65D28}"/>
          </ac:spMkLst>
        </pc:spChg>
        <pc:spChg chg="mod">
          <ac:chgData name="Siegbert Rudolph" userId="2af4d44886c067cc" providerId="LiveId" clId="{C6BCCB6F-3D1A-4410-8055-51E9839771F8}" dt="2023-04-23T12:40:23.898" v="8278" actId="113"/>
          <ac:spMkLst>
            <pc:docMk/>
            <pc:sldMk cId="3021068451" sldId="1198"/>
            <ac:spMk id="128" creationId="{03EC290F-F0D7-437B-ED54-B613BAD290B2}"/>
          </ac:spMkLst>
        </pc:spChg>
        <pc:spChg chg="mod">
          <ac:chgData name="Siegbert Rudolph" userId="2af4d44886c067cc" providerId="LiveId" clId="{C6BCCB6F-3D1A-4410-8055-51E9839771F8}" dt="2023-04-23T12:40:23.898" v="8278" actId="113"/>
          <ac:spMkLst>
            <pc:docMk/>
            <pc:sldMk cId="3021068451" sldId="1198"/>
            <ac:spMk id="129" creationId="{69D2F768-8A70-52AB-F3F2-C28EFC5A3A02}"/>
          </ac:spMkLst>
        </pc:spChg>
        <pc:spChg chg="mod">
          <ac:chgData name="Siegbert Rudolph" userId="2af4d44886c067cc" providerId="LiveId" clId="{C6BCCB6F-3D1A-4410-8055-51E9839771F8}" dt="2023-04-23T12:40:23.898" v="8278" actId="113"/>
          <ac:spMkLst>
            <pc:docMk/>
            <pc:sldMk cId="3021068451" sldId="1198"/>
            <ac:spMk id="130" creationId="{285DA64E-B54A-6756-6EA6-132DC2CD09B5}"/>
          </ac:spMkLst>
        </pc:spChg>
        <pc:spChg chg="mod">
          <ac:chgData name="Siegbert Rudolph" userId="2af4d44886c067cc" providerId="LiveId" clId="{C6BCCB6F-3D1A-4410-8055-51E9839771F8}" dt="2023-04-23T12:40:23.898" v="8278" actId="113"/>
          <ac:spMkLst>
            <pc:docMk/>
            <pc:sldMk cId="3021068451" sldId="1198"/>
            <ac:spMk id="131" creationId="{0697940E-DE33-4877-3F09-E5625954E9DE}"/>
          </ac:spMkLst>
        </pc:spChg>
        <pc:spChg chg="mod">
          <ac:chgData name="Siegbert Rudolph" userId="2af4d44886c067cc" providerId="LiveId" clId="{C6BCCB6F-3D1A-4410-8055-51E9839771F8}" dt="2023-04-23T12:40:23.898" v="8278" actId="113"/>
          <ac:spMkLst>
            <pc:docMk/>
            <pc:sldMk cId="3021068451" sldId="1198"/>
            <ac:spMk id="132" creationId="{0E8D8AAA-D3DC-7A92-943B-3E406ACA2FBC}"/>
          </ac:spMkLst>
        </pc:spChg>
        <pc:spChg chg="mod">
          <ac:chgData name="Siegbert Rudolph" userId="2af4d44886c067cc" providerId="LiveId" clId="{C6BCCB6F-3D1A-4410-8055-51E9839771F8}" dt="2023-04-23T12:40:23.898" v="8278" actId="113"/>
          <ac:spMkLst>
            <pc:docMk/>
            <pc:sldMk cId="3021068451" sldId="1198"/>
            <ac:spMk id="133" creationId="{EEB4E35B-6595-A051-CD63-9AC7BB4212F5}"/>
          </ac:spMkLst>
        </pc:spChg>
        <pc:spChg chg="mod">
          <ac:chgData name="Siegbert Rudolph" userId="2af4d44886c067cc" providerId="LiveId" clId="{C6BCCB6F-3D1A-4410-8055-51E9839771F8}" dt="2023-04-23T12:40:23.898" v="8278" actId="113"/>
          <ac:spMkLst>
            <pc:docMk/>
            <pc:sldMk cId="3021068451" sldId="1198"/>
            <ac:spMk id="134" creationId="{358660A5-5D1B-4F3A-6BFF-B4560170FA90}"/>
          </ac:spMkLst>
        </pc:spChg>
        <pc:spChg chg="mod">
          <ac:chgData name="Siegbert Rudolph" userId="2af4d44886c067cc" providerId="LiveId" clId="{C6BCCB6F-3D1A-4410-8055-51E9839771F8}" dt="2023-04-23T12:40:23.898" v="8278" actId="113"/>
          <ac:spMkLst>
            <pc:docMk/>
            <pc:sldMk cId="3021068451" sldId="1198"/>
            <ac:spMk id="135" creationId="{BC306836-8F7C-6F8F-4DD9-31E0BB36D251}"/>
          </ac:spMkLst>
        </pc:spChg>
        <pc:spChg chg="mod">
          <ac:chgData name="Siegbert Rudolph" userId="2af4d44886c067cc" providerId="LiveId" clId="{C6BCCB6F-3D1A-4410-8055-51E9839771F8}" dt="2023-04-23T12:40:23.898" v="8278" actId="113"/>
          <ac:spMkLst>
            <pc:docMk/>
            <pc:sldMk cId="3021068451" sldId="1198"/>
            <ac:spMk id="136" creationId="{D80027E1-EAD7-EE61-B0D4-FF5C0BA590F9}"/>
          </ac:spMkLst>
        </pc:spChg>
        <pc:spChg chg="mod">
          <ac:chgData name="Siegbert Rudolph" userId="2af4d44886c067cc" providerId="LiveId" clId="{C6BCCB6F-3D1A-4410-8055-51E9839771F8}" dt="2023-04-23T12:40:23.898" v="8278" actId="113"/>
          <ac:spMkLst>
            <pc:docMk/>
            <pc:sldMk cId="3021068451" sldId="1198"/>
            <ac:spMk id="137" creationId="{75C6AFA3-626E-2EF5-41AD-2C1C6EB7C662}"/>
          </ac:spMkLst>
        </pc:spChg>
        <pc:spChg chg="mod">
          <ac:chgData name="Siegbert Rudolph" userId="2af4d44886c067cc" providerId="LiveId" clId="{C6BCCB6F-3D1A-4410-8055-51E9839771F8}" dt="2023-04-23T12:40:23.898" v="8278" actId="113"/>
          <ac:spMkLst>
            <pc:docMk/>
            <pc:sldMk cId="3021068451" sldId="1198"/>
            <ac:spMk id="138" creationId="{8B578EE7-3002-E632-AA6E-BDAC9C0F5715}"/>
          </ac:spMkLst>
        </pc:spChg>
        <pc:spChg chg="mod">
          <ac:chgData name="Siegbert Rudolph" userId="2af4d44886c067cc" providerId="LiveId" clId="{C6BCCB6F-3D1A-4410-8055-51E9839771F8}" dt="2023-04-23T12:40:23.898" v="8278" actId="113"/>
          <ac:spMkLst>
            <pc:docMk/>
            <pc:sldMk cId="3021068451" sldId="1198"/>
            <ac:spMk id="139" creationId="{5AB6F529-C818-007B-AF05-D7AA97D0EB17}"/>
          </ac:spMkLst>
        </pc:spChg>
        <pc:spChg chg="mod">
          <ac:chgData name="Siegbert Rudolph" userId="2af4d44886c067cc" providerId="LiveId" clId="{C6BCCB6F-3D1A-4410-8055-51E9839771F8}" dt="2023-04-23T12:40:23.898" v="8278" actId="113"/>
          <ac:spMkLst>
            <pc:docMk/>
            <pc:sldMk cId="3021068451" sldId="1198"/>
            <ac:spMk id="140" creationId="{286CC044-8D3B-B672-DF20-476C7756E204}"/>
          </ac:spMkLst>
        </pc:spChg>
        <pc:spChg chg="mod">
          <ac:chgData name="Siegbert Rudolph" userId="2af4d44886c067cc" providerId="LiveId" clId="{C6BCCB6F-3D1A-4410-8055-51E9839771F8}" dt="2023-04-23T12:40:23.898" v="8278" actId="113"/>
          <ac:spMkLst>
            <pc:docMk/>
            <pc:sldMk cId="3021068451" sldId="1198"/>
            <ac:spMk id="141" creationId="{9EDB339D-0F9D-6C60-8E4A-348E5BE9240B}"/>
          </ac:spMkLst>
        </pc:spChg>
        <pc:spChg chg="mod">
          <ac:chgData name="Siegbert Rudolph" userId="2af4d44886c067cc" providerId="LiveId" clId="{C6BCCB6F-3D1A-4410-8055-51E9839771F8}" dt="2023-04-23T12:40:23.898" v="8278" actId="113"/>
          <ac:spMkLst>
            <pc:docMk/>
            <pc:sldMk cId="3021068451" sldId="1198"/>
            <ac:spMk id="142" creationId="{8BB2AF4A-5935-1285-8F94-589B37F91FE3}"/>
          </ac:spMkLst>
        </pc:spChg>
        <pc:spChg chg="mod">
          <ac:chgData name="Siegbert Rudolph" userId="2af4d44886c067cc" providerId="LiveId" clId="{C6BCCB6F-3D1A-4410-8055-51E9839771F8}" dt="2023-04-23T12:40:23.898" v="8278" actId="113"/>
          <ac:spMkLst>
            <pc:docMk/>
            <pc:sldMk cId="3021068451" sldId="1198"/>
            <ac:spMk id="143" creationId="{F85ACD07-DFC5-EFFD-D93E-F1208089ECCF}"/>
          </ac:spMkLst>
        </pc:spChg>
        <pc:spChg chg="mod">
          <ac:chgData name="Siegbert Rudolph" userId="2af4d44886c067cc" providerId="LiveId" clId="{C6BCCB6F-3D1A-4410-8055-51E9839771F8}" dt="2023-04-23T12:40:23.898" v="8278" actId="113"/>
          <ac:spMkLst>
            <pc:docMk/>
            <pc:sldMk cId="3021068451" sldId="1198"/>
            <ac:spMk id="144" creationId="{0455C0F9-78EC-4A59-2B72-B0E82ACDB482}"/>
          </ac:spMkLst>
        </pc:spChg>
        <pc:spChg chg="mod">
          <ac:chgData name="Siegbert Rudolph" userId="2af4d44886c067cc" providerId="LiveId" clId="{C6BCCB6F-3D1A-4410-8055-51E9839771F8}" dt="2023-04-23T12:40:23.898" v="8278" actId="113"/>
          <ac:spMkLst>
            <pc:docMk/>
            <pc:sldMk cId="3021068451" sldId="1198"/>
            <ac:spMk id="145" creationId="{85E4E2ED-25CF-7DB8-295D-BEBCF3C334EE}"/>
          </ac:spMkLst>
        </pc:spChg>
        <pc:spChg chg="mod">
          <ac:chgData name="Siegbert Rudolph" userId="2af4d44886c067cc" providerId="LiveId" clId="{C6BCCB6F-3D1A-4410-8055-51E9839771F8}" dt="2023-04-23T12:40:23.898" v="8278" actId="113"/>
          <ac:spMkLst>
            <pc:docMk/>
            <pc:sldMk cId="3021068451" sldId="1198"/>
            <ac:spMk id="146" creationId="{98520124-A3BE-8E68-D016-64AC92B6311F}"/>
          </ac:spMkLst>
        </pc:spChg>
        <pc:spChg chg="mod">
          <ac:chgData name="Siegbert Rudolph" userId="2af4d44886c067cc" providerId="LiveId" clId="{C6BCCB6F-3D1A-4410-8055-51E9839771F8}" dt="2023-04-23T12:40:23.898" v="8278" actId="113"/>
          <ac:spMkLst>
            <pc:docMk/>
            <pc:sldMk cId="3021068451" sldId="1198"/>
            <ac:spMk id="147" creationId="{C416D0A3-FDC2-F4EA-26BB-FE2FBB442432}"/>
          </ac:spMkLst>
        </pc:spChg>
        <pc:spChg chg="mod">
          <ac:chgData name="Siegbert Rudolph" userId="2af4d44886c067cc" providerId="LiveId" clId="{C6BCCB6F-3D1A-4410-8055-51E9839771F8}" dt="2023-04-23T12:40:23.898" v="8278" actId="113"/>
          <ac:spMkLst>
            <pc:docMk/>
            <pc:sldMk cId="3021068451" sldId="1198"/>
            <ac:spMk id="148" creationId="{B657E737-154C-3C59-69D6-CFE123676008}"/>
          </ac:spMkLst>
        </pc:spChg>
        <pc:spChg chg="mod">
          <ac:chgData name="Siegbert Rudolph" userId="2af4d44886c067cc" providerId="LiveId" clId="{C6BCCB6F-3D1A-4410-8055-51E9839771F8}" dt="2023-04-23T12:40:23.898" v="8278" actId="113"/>
          <ac:spMkLst>
            <pc:docMk/>
            <pc:sldMk cId="3021068451" sldId="1198"/>
            <ac:spMk id="149" creationId="{A6F0FD5C-DEA9-D1B2-57E6-7D7440AC85AC}"/>
          </ac:spMkLst>
        </pc:spChg>
        <pc:spChg chg="mod">
          <ac:chgData name="Siegbert Rudolph" userId="2af4d44886c067cc" providerId="LiveId" clId="{C6BCCB6F-3D1A-4410-8055-51E9839771F8}" dt="2023-04-23T12:40:23.898" v="8278" actId="113"/>
          <ac:spMkLst>
            <pc:docMk/>
            <pc:sldMk cId="3021068451" sldId="1198"/>
            <ac:spMk id="150" creationId="{6391928F-890A-0985-DD60-9682A1190287}"/>
          </ac:spMkLst>
        </pc:spChg>
        <pc:spChg chg="mod">
          <ac:chgData name="Siegbert Rudolph" userId="2af4d44886c067cc" providerId="LiveId" clId="{C6BCCB6F-3D1A-4410-8055-51E9839771F8}" dt="2023-04-23T12:40:23.898" v="8278" actId="113"/>
          <ac:spMkLst>
            <pc:docMk/>
            <pc:sldMk cId="3021068451" sldId="1198"/>
            <ac:spMk id="151" creationId="{C3A4FFEF-99D8-FCB6-9987-51BE85D0A72A}"/>
          </ac:spMkLst>
        </pc:spChg>
        <pc:spChg chg="mod">
          <ac:chgData name="Siegbert Rudolph" userId="2af4d44886c067cc" providerId="LiveId" clId="{C6BCCB6F-3D1A-4410-8055-51E9839771F8}" dt="2023-04-23T12:40:23.898" v="8278" actId="113"/>
          <ac:spMkLst>
            <pc:docMk/>
            <pc:sldMk cId="3021068451" sldId="1198"/>
            <ac:spMk id="152" creationId="{86F0D5A8-DEB4-845D-1AE3-C52C6D3278CB}"/>
          </ac:spMkLst>
        </pc:spChg>
        <pc:spChg chg="mod">
          <ac:chgData name="Siegbert Rudolph" userId="2af4d44886c067cc" providerId="LiveId" clId="{C6BCCB6F-3D1A-4410-8055-51E9839771F8}" dt="2023-04-23T12:40:23.898" v="8278" actId="113"/>
          <ac:spMkLst>
            <pc:docMk/>
            <pc:sldMk cId="3021068451" sldId="1198"/>
            <ac:spMk id="153" creationId="{766241C2-6E69-3FE6-9090-204CA646A143}"/>
          </ac:spMkLst>
        </pc:spChg>
        <pc:spChg chg="mod">
          <ac:chgData name="Siegbert Rudolph" userId="2af4d44886c067cc" providerId="LiveId" clId="{C6BCCB6F-3D1A-4410-8055-51E9839771F8}" dt="2023-04-23T12:40:23.898" v="8278" actId="113"/>
          <ac:spMkLst>
            <pc:docMk/>
            <pc:sldMk cId="3021068451" sldId="1198"/>
            <ac:spMk id="160" creationId="{AE2E829E-1CC0-0FE9-3455-29C050F443C3}"/>
          </ac:spMkLst>
        </pc:spChg>
        <pc:spChg chg="mod">
          <ac:chgData name="Siegbert Rudolph" userId="2af4d44886c067cc" providerId="LiveId" clId="{C6BCCB6F-3D1A-4410-8055-51E9839771F8}" dt="2023-04-23T12:40:23.898" v="8278" actId="113"/>
          <ac:spMkLst>
            <pc:docMk/>
            <pc:sldMk cId="3021068451" sldId="1198"/>
            <ac:spMk id="184" creationId="{4EC88F24-B8BD-7198-501A-1A294B99F1AD}"/>
          </ac:spMkLst>
        </pc:spChg>
        <pc:spChg chg="mod">
          <ac:chgData name="Siegbert Rudolph" userId="2af4d44886c067cc" providerId="LiveId" clId="{C6BCCB6F-3D1A-4410-8055-51E9839771F8}" dt="2023-04-23T12:40:23.898" v="8278" actId="113"/>
          <ac:spMkLst>
            <pc:docMk/>
            <pc:sldMk cId="3021068451" sldId="1198"/>
            <ac:spMk id="187" creationId="{35FE713F-DD0C-8A95-C93C-F26860562CB9}"/>
          </ac:spMkLst>
        </pc:spChg>
        <pc:spChg chg="mod">
          <ac:chgData name="Siegbert Rudolph" userId="2af4d44886c067cc" providerId="LiveId" clId="{C6BCCB6F-3D1A-4410-8055-51E9839771F8}" dt="2023-04-23T12:40:23.898" v="8278" actId="113"/>
          <ac:spMkLst>
            <pc:docMk/>
            <pc:sldMk cId="3021068451" sldId="1198"/>
            <ac:spMk id="190" creationId="{F236B336-599C-5B2B-6DBA-448140BE383A}"/>
          </ac:spMkLst>
        </pc:spChg>
        <pc:spChg chg="mod">
          <ac:chgData name="Siegbert Rudolph" userId="2af4d44886c067cc" providerId="LiveId" clId="{C6BCCB6F-3D1A-4410-8055-51E9839771F8}" dt="2023-04-23T12:40:23.898" v="8278" actId="113"/>
          <ac:spMkLst>
            <pc:docMk/>
            <pc:sldMk cId="3021068451" sldId="1198"/>
            <ac:spMk id="195" creationId="{9EF09144-67CE-AE65-AE1B-BEDC76714D0B}"/>
          </ac:spMkLst>
        </pc:spChg>
        <pc:spChg chg="mod">
          <ac:chgData name="Siegbert Rudolph" userId="2af4d44886c067cc" providerId="LiveId" clId="{C6BCCB6F-3D1A-4410-8055-51E9839771F8}" dt="2023-04-23T12:40:23.898" v="8278" actId="113"/>
          <ac:spMkLst>
            <pc:docMk/>
            <pc:sldMk cId="3021068451" sldId="1198"/>
            <ac:spMk id="199" creationId="{8FECBBE3-408B-467E-B0EE-1AA3ED41C16D}"/>
          </ac:spMkLst>
        </pc:spChg>
        <pc:spChg chg="mod">
          <ac:chgData name="Siegbert Rudolph" userId="2af4d44886c067cc" providerId="LiveId" clId="{C6BCCB6F-3D1A-4410-8055-51E9839771F8}" dt="2023-04-23T12:40:23.898" v="8278" actId="113"/>
          <ac:spMkLst>
            <pc:docMk/>
            <pc:sldMk cId="3021068451" sldId="1198"/>
            <ac:spMk id="202" creationId="{775E32B9-23DB-C642-A071-DA95596D6433}"/>
          </ac:spMkLst>
        </pc:spChg>
        <pc:picChg chg="mod">
          <ac:chgData name="Siegbert Rudolph" userId="2af4d44886c067cc" providerId="LiveId" clId="{C6BCCB6F-3D1A-4410-8055-51E9839771F8}" dt="2023-04-23T12:40:23.898" v="8278" actId="113"/>
          <ac:picMkLst>
            <pc:docMk/>
            <pc:sldMk cId="3021068451" sldId="1198"/>
            <ac:picMk id="6" creationId="{98FAFA53-BACF-C9E6-7895-6736C9B74C75}"/>
          </ac:picMkLst>
        </pc:picChg>
        <pc:picChg chg="mod">
          <ac:chgData name="Siegbert Rudolph" userId="2af4d44886c067cc" providerId="LiveId" clId="{C6BCCB6F-3D1A-4410-8055-51E9839771F8}" dt="2023-04-23T12:40:23.898" v="8278" actId="113"/>
          <ac:picMkLst>
            <pc:docMk/>
            <pc:sldMk cId="3021068451" sldId="1198"/>
            <ac:picMk id="8" creationId="{2E4D34DC-C6A4-A7A2-CA24-14DC4AFD16BC}"/>
          </ac:picMkLst>
        </pc:picChg>
        <pc:picChg chg="mod">
          <ac:chgData name="Siegbert Rudolph" userId="2af4d44886c067cc" providerId="LiveId" clId="{C6BCCB6F-3D1A-4410-8055-51E9839771F8}" dt="2023-04-23T12:40:23.898" v="8278" actId="113"/>
          <ac:picMkLst>
            <pc:docMk/>
            <pc:sldMk cId="3021068451" sldId="1198"/>
            <ac:picMk id="11" creationId="{719DEBD2-08CB-F348-E7D9-06B914CE9F2B}"/>
          </ac:picMkLst>
        </pc:picChg>
        <pc:picChg chg="mod">
          <ac:chgData name="Siegbert Rudolph" userId="2af4d44886c067cc" providerId="LiveId" clId="{C6BCCB6F-3D1A-4410-8055-51E9839771F8}" dt="2023-04-23T12:40:23.898" v="8278" actId="113"/>
          <ac:picMkLst>
            <pc:docMk/>
            <pc:sldMk cId="3021068451" sldId="1198"/>
            <ac:picMk id="14" creationId="{C73CFFA9-1740-0AA4-2DA6-D74E17FCA964}"/>
          </ac:picMkLst>
        </pc:picChg>
        <pc:picChg chg="mod">
          <ac:chgData name="Siegbert Rudolph" userId="2af4d44886c067cc" providerId="LiveId" clId="{C6BCCB6F-3D1A-4410-8055-51E9839771F8}" dt="2023-04-23T12:40:23.898" v="8278" actId="113"/>
          <ac:picMkLst>
            <pc:docMk/>
            <pc:sldMk cId="3021068451" sldId="1198"/>
            <ac:picMk id="18" creationId="{871EF4CD-FBC7-F2B3-6CEE-411C23F04B11}"/>
          </ac:picMkLst>
        </pc:picChg>
        <pc:picChg chg="mod">
          <ac:chgData name="Siegbert Rudolph" userId="2af4d44886c067cc" providerId="LiveId" clId="{C6BCCB6F-3D1A-4410-8055-51E9839771F8}" dt="2023-04-23T12:40:23.898" v="8278" actId="113"/>
          <ac:picMkLst>
            <pc:docMk/>
            <pc:sldMk cId="3021068451" sldId="1198"/>
            <ac:picMk id="22" creationId="{864A4191-8071-52F9-342B-B6537C3DC10D}"/>
          </ac:picMkLst>
        </pc:picChg>
        <pc:picChg chg="mod">
          <ac:chgData name="Siegbert Rudolph" userId="2af4d44886c067cc" providerId="LiveId" clId="{C6BCCB6F-3D1A-4410-8055-51E9839771F8}" dt="2023-04-23T12:40:23.898" v="8278" actId="113"/>
          <ac:picMkLst>
            <pc:docMk/>
            <pc:sldMk cId="3021068451" sldId="1198"/>
            <ac:picMk id="30" creationId="{61974FCA-D98F-3782-2FD8-91C4C3F14B7E}"/>
          </ac:picMkLst>
        </pc:picChg>
        <pc:picChg chg="mod">
          <ac:chgData name="Siegbert Rudolph" userId="2af4d44886c067cc" providerId="LiveId" clId="{C6BCCB6F-3D1A-4410-8055-51E9839771F8}" dt="2023-04-23T12:40:23.898" v="8278" actId="113"/>
          <ac:picMkLst>
            <pc:docMk/>
            <pc:sldMk cId="3021068451" sldId="1198"/>
            <ac:picMk id="34" creationId="{5E895308-7119-CFFF-2979-785D735D970B}"/>
          </ac:picMkLst>
        </pc:picChg>
      </pc:sldChg>
      <pc:sldChg chg="addSp modSp add mod">
        <pc:chgData name="Siegbert Rudolph" userId="2af4d44886c067cc" providerId="LiveId" clId="{C6BCCB6F-3D1A-4410-8055-51E9839771F8}" dt="2023-04-24T07:54:33.224" v="9587" actId="167"/>
        <pc:sldMkLst>
          <pc:docMk/>
          <pc:sldMk cId="3149772501" sldId="1199"/>
        </pc:sldMkLst>
        <pc:spChg chg="add mod ord">
          <ac:chgData name="Siegbert Rudolph" userId="2af4d44886c067cc" providerId="LiveId" clId="{C6BCCB6F-3D1A-4410-8055-51E9839771F8}" dt="2023-04-24T07:54:33.224" v="9587" actId="167"/>
          <ac:spMkLst>
            <pc:docMk/>
            <pc:sldMk cId="3149772501" sldId="1199"/>
            <ac:spMk id="44" creationId="{F0AD2FC7-F1B8-538F-444A-F351706E873F}"/>
          </ac:spMkLst>
        </pc:spChg>
        <pc:picChg chg="add mod">
          <ac:chgData name="Siegbert Rudolph" userId="2af4d44886c067cc" providerId="LiveId" clId="{C6BCCB6F-3D1A-4410-8055-51E9839771F8}" dt="2023-04-24T06:38:59.321" v="9076"/>
          <ac:picMkLst>
            <pc:docMk/>
            <pc:sldMk cId="3149772501" sldId="1199"/>
            <ac:picMk id="42" creationId="{695DEFCA-9265-A8A5-8311-84C0FE96675A}"/>
          </ac:picMkLst>
        </pc:picChg>
      </pc:sldChg>
      <pc:sldChg chg="modSp add del">
        <pc:chgData name="Siegbert Rudolph" userId="2af4d44886c067cc" providerId="LiveId" clId="{C6BCCB6F-3D1A-4410-8055-51E9839771F8}" dt="2023-04-23T12:43:19.719" v="8293" actId="47"/>
        <pc:sldMkLst>
          <pc:docMk/>
          <pc:sldMk cId="4293438840" sldId="1199"/>
        </pc:sldMkLst>
        <pc:spChg chg="mod">
          <ac:chgData name="Siegbert Rudolph" userId="2af4d44886c067cc" providerId="LiveId" clId="{C6BCCB6F-3D1A-4410-8055-51E9839771F8}" dt="2023-04-23T12:41:24.825" v="8284" actId="113"/>
          <ac:spMkLst>
            <pc:docMk/>
            <pc:sldMk cId="4293438840" sldId="1199"/>
            <ac:spMk id="2" creationId="{0E228B34-1A51-FFC4-ED04-5F4E7CEF11EB}"/>
          </ac:spMkLst>
        </pc:spChg>
        <pc:spChg chg="mod">
          <ac:chgData name="Siegbert Rudolph" userId="2af4d44886c067cc" providerId="LiveId" clId="{C6BCCB6F-3D1A-4410-8055-51E9839771F8}" dt="2023-04-23T12:41:24.825" v="8284" actId="113"/>
          <ac:spMkLst>
            <pc:docMk/>
            <pc:sldMk cId="4293438840" sldId="1199"/>
            <ac:spMk id="5" creationId="{20D644C0-1462-E69C-0EBE-922E7939B68A}"/>
          </ac:spMkLst>
        </pc:spChg>
        <pc:spChg chg="mod">
          <ac:chgData name="Siegbert Rudolph" userId="2af4d44886c067cc" providerId="LiveId" clId="{C6BCCB6F-3D1A-4410-8055-51E9839771F8}" dt="2023-04-23T12:41:24.825" v="8284" actId="113"/>
          <ac:spMkLst>
            <pc:docMk/>
            <pc:sldMk cId="4293438840" sldId="1199"/>
            <ac:spMk id="6" creationId="{6AD4B284-A4F8-E4CE-DBF1-C8F1F0A6FD94}"/>
          </ac:spMkLst>
        </pc:spChg>
        <pc:spChg chg="mod">
          <ac:chgData name="Siegbert Rudolph" userId="2af4d44886c067cc" providerId="LiveId" clId="{C6BCCB6F-3D1A-4410-8055-51E9839771F8}" dt="2023-04-23T12:41:24.825" v="8284" actId="113"/>
          <ac:spMkLst>
            <pc:docMk/>
            <pc:sldMk cId="4293438840" sldId="1199"/>
            <ac:spMk id="7" creationId="{5830C7F8-2729-0372-104F-ADC4D51987DF}"/>
          </ac:spMkLst>
        </pc:spChg>
        <pc:spChg chg="mod">
          <ac:chgData name="Siegbert Rudolph" userId="2af4d44886c067cc" providerId="LiveId" clId="{C6BCCB6F-3D1A-4410-8055-51E9839771F8}" dt="2023-04-23T12:41:24.825" v="8284" actId="113"/>
          <ac:spMkLst>
            <pc:docMk/>
            <pc:sldMk cId="4293438840" sldId="1199"/>
            <ac:spMk id="8" creationId="{8F2F4FA9-85DA-6C8F-36FB-E3988EDC747F}"/>
          </ac:spMkLst>
        </pc:spChg>
        <pc:spChg chg="mod">
          <ac:chgData name="Siegbert Rudolph" userId="2af4d44886c067cc" providerId="LiveId" clId="{C6BCCB6F-3D1A-4410-8055-51E9839771F8}" dt="2023-04-23T12:41:24.825" v="8284" actId="113"/>
          <ac:spMkLst>
            <pc:docMk/>
            <pc:sldMk cId="4293438840" sldId="1199"/>
            <ac:spMk id="9" creationId="{04EFB132-DF79-50F8-2001-F176E0E8C837}"/>
          </ac:spMkLst>
        </pc:spChg>
        <pc:spChg chg="mod">
          <ac:chgData name="Siegbert Rudolph" userId="2af4d44886c067cc" providerId="LiveId" clId="{C6BCCB6F-3D1A-4410-8055-51E9839771F8}" dt="2023-04-23T12:41:24.825" v="8284" actId="113"/>
          <ac:spMkLst>
            <pc:docMk/>
            <pc:sldMk cId="4293438840" sldId="1199"/>
            <ac:spMk id="10" creationId="{74B966CF-2F75-2D28-79B2-E1616D3E9F42}"/>
          </ac:spMkLst>
        </pc:spChg>
        <pc:spChg chg="mod">
          <ac:chgData name="Siegbert Rudolph" userId="2af4d44886c067cc" providerId="LiveId" clId="{C6BCCB6F-3D1A-4410-8055-51E9839771F8}" dt="2023-04-23T12:41:24.825" v="8284" actId="113"/>
          <ac:spMkLst>
            <pc:docMk/>
            <pc:sldMk cId="4293438840" sldId="1199"/>
            <ac:spMk id="11" creationId="{86D7B332-8A1D-818D-8EE5-A0C9DB83F599}"/>
          </ac:spMkLst>
        </pc:spChg>
        <pc:spChg chg="mod">
          <ac:chgData name="Siegbert Rudolph" userId="2af4d44886c067cc" providerId="LiveId" clId="{C6BCCB6F-3D1A-4410-8055-51E9839771F8}" dt="2023-04-23T12:41:24.825" v="8284" actId="113"/>
          <ac:spMkLst>
            <pc:docMk/>
            <pc:sldMk cId="4293438840" sldId="1199"/>
            <ac:spMk id="12" creationId="{20D39C7A-FB34-8956-2910-4D974088380F}"/>
          </ac:spMkLst>
        </pc:spChg>
        <pc:spChg chg="mod">
          <ac:chgData name="Siegbert Rudolph" userId="2af4d44886c067cc" providerId="LiveId" clId="{C6BCCB6F-3D1A-4410-8055-51E9839771F8}" dt="2023-04-23T12:41:24.825" v="8284" actId="113"/>
          <ac:spMkLst>
            <pc:docMk/>
            <pc:sldMk cId="4293438840" sldId="1199"/>
            <ac:spMk id="13" creationId="{F2D2D9DC-18C7-2BF1-DDEB-0E8FF2D07B09}"/>
          </ac:spMkLst>
        </pc:spChg>
        <pc:spChg chg="mod">
          <ac:chgData name="Siegbert Rudolph" userId="2af4d44886c067cc" providerId="LiveId" clId="{C6BCCB6F-3D1A-4410-8055-51E9839771F8}" dt="2023-04-23T12:41:24.825" v="8284" actId="113"/>
          <ac:spMkLst>
            <pc:docMk/>
            <pc:sldMk cId="4293438840" sldId="1199"/>
            <ac:spMk id="14" creationId="{9DB9FCC8-3ECA-C5DD-D959-A6C12FA978F2}"/>
          </ac:spMkLst>
        </pc:spChg>
        <pc:spChg chg="mod">
          <ac:chgData name="Siegbert Rudolph" userId="2af4d44886c067cc" providerId="LiveId" clId="{C6BCCB6F-3D1A-4410-8055-51E9839771F8}" dt="2023-04-23T12:41:24.825" v="8284" actId="113"/>
          <ac:spMkLst>
            <pc:docMk/>
            <pc:sldMk cId="4293438840" sldId="1199"/>
            <ac:spMk id="15" creationId="{D0DAE15C-4B9A-1383-E579-789F2FCEC2C4}"/>
          </ac:spMkLst>
        </pc:spChg>
        <pc:spChg chg="mod">
          <ac:chgData name="Siegbert Rudolph" userId="2af4d44886c067cc" providerId="LiveId" clId="{C6BCCB6F-3D1A-4410-8055-51E9839771F8}" dt="2023-04-23T12:41:24.825" v="8284" actId="113"/>
          <ac:spMkLst>
            <pc:docMk/>
            <pc:sldMk cId="4293438840" sldId="1199"/>
            <ac:spMk id="16" creationId="{890BD4EF-8EBC-63DE-FEAB-C627AF1CF3EA}"/>
          </ac:spMkLst>
        </pc:spChg>
        <pc:spChg chg="mod">
          <ac:chgData name="Siegbert Rudolph" userId="2af4d44886c067cc" providerId="LiveId" clId="{C6BCCB6F-3D1A-4410-8055-51E9839771F8}" dt="2023-04-23T12:41:24.825" v="8284" actId="113"/>
          <ac:spMkLst>
            <pc:docMk/>
            <pc:sldMk cId="4293438840" sldId="1199"/>
            <ac:spMk id="17" creationId="{23B06F1F-104C-1E79-08FE-219B87FDE6D2}"/>
          </ac:spMkLst>
        </pc:spChg>
        <pc:spChg chg="mod">
          <ac:chgData name="Siegbert Rudolph" userId="2af4d44886c067cc" providerId="LiveId" clId="{C6BCCB6F-3D1A-4410-8055-51E9839771F8}" dt="2023-04-23T12:41:24.825" v="8284" actId="113"/>
          <ac:spMkLst>
            <pc:docMk/>
            <pc:sldMk cId="4293438840" sldId="1199"/>
            <ac:spMk id="18" creationId="{FA5F0205-5E29-8EB7-C6FA-C85671573B07}"/>
          </ac:spMkLst>
        </pc:spChg>
        <pc:spChg chg="mod">
          <ac:chgData name="Siegbert Rudolph" userId="2af4d44886c067cc" providerId="LiveId" clId="{C6BCCB6F-3D1A-4410-8055-51E9839771F8}" dt="2023-04-23T12:41:24.825" v="8284" actId="113"/>
          <ac:spMkLst>
            <pc:docMk/>
            <pc:sldMk cId="4293438840" sldId="1199"/>
            <ac:spMk id="19" creationId="{3C130E36-CD52-8CEF-2807-2668520171D8}"/>
          </ac:spMkLst>
        </pc:spChg>
        <pc:spChg chg="mod">
          <ac:chgData name="Siegbert Rudolph" userId="2af4d44886c067cc" providerId="LiveId" clId="{C6BCCB6F-3D1A-4410-8055-51E9839771F8}" dt="2023-04-23T12:41:24.825" v="8284" actId="113"/>
          <ac:spMkLst>
            <pc:docMk/>
            <pc:sldMk cId="4293438840" sldId="1199"/>
            <ac:spMk id="20" creationId="{37AEF7D6-9560-7725-6B14-15AF0CB2608C}"/>
          </ac:spMkLst>
        </pc:spChg>
        <pc:spChg chg="mod">
          <ac:chgData name="Siegbert Rudolph" userId="2af4d44886c067cc" providerId="LiveId" clId="{C6BCCB6F-3D1A-4410-8055-51E9839771F8}" dt="2023-04-23T12:41:24.825" v="8284" actId="113"/>
          <ac:spMkLst>
            <pc:docMk/>
            <pc:sldMk cId="4293438840" sldId="1199"/>
            <ac:spMk id="21" creationId="{5318C47E-A215-C938-C8BB-F25E79BF27C2}"/>
          </ac:spMkLst>
        </pc:spChg>
        <pc:spChg chg="mod">
          <ac:chgData name="Siegbert Rudolph" userId="2af4d44886c067cc" providerId="LiveId" clId="{C6BCCB6F-3D1A-4410-8055-51E9839771F8}" dt="2023-04-23T12:41:24.825" v="8284" actId="113"/>
          <ac:spMkLst>
            <pc:docMk/>
            <pc:sldMk cId="4293438840" sldId="1199"/>
            <ac:spMk id="22" creationId="{6D06A740-7FF6-4337-D0FE-CB55EFF0EFCD}"/>
          </ac:spMkLst>
        </pc:spChg>
        <pc:spChg chg="mod">
          <ac:chgData name="Siegbert Rudolph" userId="2af4d44886c067cc" providerId="LiveId" clId="{C6BCCB6F-3D1A-4410-8055-51E9839771F8}" dt="2023-04-23T12:41:24.825" v="8284" actId="113"/>
          <ac:spMkLst>
            <pc:docMk/>
            <pc:sldMk cId="4293438840" sldId="1199"/>
            <ac:spMk id="23" creationId="{A5AC7DB4-A6B1-D8AB-87F1-FBB6AAF43890}"/>
          </ac:spMkLst>
        </pc:spChg>
        <pc:spChg chg="mod">
          <ac:chgData name="Siegbert Rudolph" userId="2af4d44886c067cc" providerId="LiveId" clId="{C6BCCB6F-3D1A-4410-8055-51E9839771F8}" dt="2023-04-23T12:41:24.825" v="8284" actId="113"/>
          <ac:spMkLst>
            <pc:docMk/>
            <pc:sldMk cId="4293438840" sldId="1199"/>
            <ac:spMk id="24" creationId="{02D96F3A-884F-7931-95A8-629E2DDED408}"/>
          </ac:spMkLst>
        </pc:spChg>
        <pc:spChg chg="mod">
          <ac:chgData name="Siegbert Rudolph" userId="2af4d44886c067cc" providerId="LiveId" clId="{C6BCCB6F-3D1A-4410-8055-51E9839771F8}" dt="2023-04-23T12:41:24.825" v="8284" actId="113"/>
          <ac:spMkLst>
            <pc:docMk/>
            <pc:sldMk cId="4293438840" sldId="1199"/>
            <ac:spMk id="25" creationId="{884B17B3-E71A-2533-EFFE-138995171F65}"/>
          </ac:spMkLst>
        </pc:spChg>
        <pc:spChg chg="mod">
          <ac:chgData name="Siegbert Rudolph" userId="2af4d44886c067cc" providerId="LiveId" clId="{C6BCCB6F-3D1A-4410-8055-51E9839771F8}" dt="2023-04-23T12:41:24.825" v="8284" actId="113"/>
          <ac:spMkLst>
            <pc:docMk/>
            <pc:sldMk cId="4293438840" sldId="1199"/>
            <ac:spMk id="26" creationId="{21EF0551-2237-FB98-4F7F-F44985067CE8}"/>
          </ac:spMkLst>
        </pc:spChg>
        <pc:spChg chg="mod">
          <ac:chgData name="Siegbert Rudolph" userId="2af4d44886c067cc" providerId="LiveId" clId="{C6BCCB6F-3D1A-4410-8055-51E9839771F8}" dt="2023-04-23T12:41:24.825" v="8284" actId="113"/>
          <ac:spMkLst>
            <pc:docMk/>
            <pc:sldMk cId="4293438840" sldId="1199"/>
            <ac:spMk id="27" creationId="{43B00188-0693-2C45-A5A0-946226FBD9DE}"/>
          </ac:spMkLst>
        </pc:spChg>
        <pc:spChg chg="mod">
          <ac:chgData name="Siegbert Rudolph" userId="2af4d44886c067cc" providerId="LiveId" clId="{C6BCCB6F-3D1A-4410-8055-51E9839771F8}" dt="2023-04-23T12:41:24.825" v="8284" actId="113"/>
          <ac:spMkLst>
            <pc:docMk/>
            <pc:sldMk cId="4293438840" sldId="1199"/>
            <ac:spMk id="28" creationId="{04CC554C-8510-6720-A408-761CFC104713}"/>
          </ac:spMkLst>
        </pc:spChg>
        <pc:spChg chg="mod">
          <ac:chgData name="Siegbert Rudolph" userId="2af4d44886c067cc" providerId="LiveId" clId="{C6BCCB6F-3D1A-4410-8055-51E9839771F8}" dt="2023-04-23T12:41:24.825" v="8284" actId="113"/>
          <ac:spMkLst>
            <pc:docMk/>
            <pc:sldMk cId="4293438840" sldId="1199"/>
            <ac:spMk id="29" creationId="{3DABDDF1-4E9F-5156-D4E2-1307E75EFF0A}"/>
          </ac:spMkLst>
        </pc:spChg>
        <pc:spChg chg="mod">
          <ac:chgData name="Siegbert Rudolph" userId="2af4d44886c067cc" providerId="LiveId" clId="{C6BCCB6F-3D1A-4410-8055-51E9839771F8}" dt="2023-04-23T12:41:24.825" v="8284" actId="113"/>
          <ac:spMkLst>
            <pc:docMk/>
            <pc:sldMk cId="4293438840" sldId="1199"/>
            <ac:spMk id="30" creationId="{81A20F59-3F55-3197-BD68-26D060AEFBC2}"/>
          </ac:spMkLst>
        </pc:spChg>
        <pc:spChg chg="mod">
          <ac:chgData name="Siegbert Rudolph" userId="2af4d44886c067cc" providerId="LiveId" clId="{C6BCCB6F-3D1A-4410-8055-51E9839771F8}" dt="2023-04-23T12:41:24.825" v="8284" actId="113"/>
          <ac:spMkLst>
            <pc:docMk/>
            <pc:sldMk cId="4293438840" sldId="1199"/>
            <ac:spMk id="31" creationId="{A0073306-D1C3-6A23-2758-C119C20CA045}"/>
          </ac:spMkLst>
        </pc:spChg>
        <pc:spChg chg="mod">
          <ac:chgData name="Siegbert Rudolph" userId="2af4d44886c067cc" providerId="LiveId" clId="{C6BCCB6F-3D1A-4410-8055-51E9839771F8}" dt="2023-04-23T12:41:24.825" v="8284" actId="113"/>
          <ac:spMkLst>
            <pc:docMk/>
            <pc:sldMk cId="4293438840" sldId="1199"/>
            <ac:spMk id="32" creationId="{8879A33D-F513-C4F5-28EC-01D1E6F388DE}"/>
          </ac:spMkLst>
        </pc:spChg>
        <pc:spChg chg="mod">
          <ac:chgData name="Siegbert Rudolph" userId="2af4d44886c067cc" providerId="LiveId" clId="{C6BCCB6F-3D1A-4410-8055-51E9839771F8}" dt="2023-04-23T12:41:24.825" v="8284" actId="113"/>
          <ac:spMkLst>
            <pc:docMk/>
            <pc:sldMk cId="4293438840" sldId="1199"/>
            <ac:spMk id="33" creationId="{BFFF701D-1837-F212-819A-BD518D9A8ED0}"/>
          </ac:spMkLst>
        </pc:spChg>
        <pc:spChg chg="mod">
          <ac:chgData name="Siegbert Rudolph" userId="2af4d44886c067cc" providerId="LiveId" clId="{C6BCCB6F-3D1A-4410-8055-51E9839771F8}" dt="2023-04-23T12:41:24.825" v="8284" actId="113"/>
          <ac:spMkLst>
            <pc:docMk/>
            <pc:sldMk cId="4293438840" sldId="1199"/>
            <ac:spMk id="34" creationId="{F9633A81-BAF2-23DA-6C08-004E7E7B9288}"/>
          </ac:spMkLst>
        </pc:spChg>
        <pc:spChg chg="mod">
          <ac:chgData name="Siegbert Rudolph" userId="2af4d44886c067cc" providerId="LiveId" clId="{C6BCCB6F-3D1A-4410-8055-51E9839771F8}" dt="2023-04-23T12:41:24.825" v="8284" actId="113"/>
          <ac:spMkLst>
            <pc:docMk/>
            <pc:sldMk cId="4293438840" sldId="1199"/>
            <ac:spMk id="35" creationId="{4EBF4BF3-635D-0498-77CF-F421A5AC1A87}"/>
          </ac:spMkLst>
        </pc:spChg>
        <pc:spChg chg="mod">
          <ac:chgData name="Siegbert Rudolph" userId="2af4d44886c067cc" providerId="LiveId" clId="{C6BCCB6F-3D1A-4410-8055-51E9839771F8}" dt="2023-04-23T12:41:24.825" v="8284" actId="113"/>
          <ac:spMkLst>
            <pc:docMk/>
            <pc:sldMk cId="4293438840" sldId="1199"/>
            <ac:spMk id="36" creationId="{A74B5262-D3BD-9046-DDCB-E8B1F6029B39}"/>
          </ac:spMkLst>
        </pc:spChg>
        <pc:spChg chg="mod">
          <ac:chgData name="Siegbert Rudolph" userId="2af4d44886c067cc" providerId="LiveId" clId="{C6BCCB6F-3D1A-4410-8055-51E9839771F8}" dt="2023-04-23T12:41:24.825" v="8284" actId="113"/>
          <ac:spMkLst>
            <pc:docMk/>
            <pc:sldMk cId="4293438840" sldId="1199"/>
            <ac:spMk id="37" creationId="{0CE784FF-5766-A3BD-4619-EEFA6FB62183}"/>
          </ac:spMkLst>
        </pc:spChg>
        <pc:spChg chg="mod">
          <ac:chgData name="Siegbert Rudolph" userId="2af4d44886c067cc" providerId="LiveId" clId="{C6BCCB6F-3D1A-4410-8055-51E9839771F8}" dt="2023-04-23T12:41:24.825" v="8284" actId="113"/>
          <ac:spMkLst>
            <pc:docMk/>
            <pc:sldMk cId="4293438840" sldId="1199"/>
            <ac:spMk id="38" creationId="{0ACD1BC1-B1E9-8470-DFE9-A244C6D521BC}"/>
          </ac:spMkLst>
        </pc:spChg>
        <pc:spChg chg="mod">
          <ac:chgData name="Siegbert Rudolph" userId="2af4d44886c067cc" providerId="LiveId" clId="{C6BCCB6F-3D1A-4410-8055-51E9839771F8}" dt="2023-04-23T12:41:24.825" v="8284" actId="113"/>
          <ac:spMkLst>
            <pc:docMk/>
            <pc:sldMk cId="4293438840" sldId="1199"/>
            <ac:spMk id="41" creationId="{4257C9B9-B3CE-358B-4CD5-B77E296E3AD3}"/>
          </ac:spMkLst>
        </pc:spChg>
        <pc:spChg chg="mod">
          <ac:chgData name="Siegbert Rudolph" userId="2af4d44886c067cc" providerId="LiveId" clId="{C6BCCB6F-3D1A-4410-8055-51E9839771F8}" dt="2023-04-23T12:41:24.825" v="8284" actId="113"/>
          <ac:spMkLst>
            <pc:docMk/>
            <pc:sldMk cId="4293438840" sldId="1199"/>
            <ac:spMk id="43" creationId="{0DC6C965-C5EC-554E-E9FD-DA96D68865AF}"/>
          </ac:spMkLst>
        </pc:spChg>
        <pc:spChg chg="mod">
          <ac:chgData name="Siegbert Rudolph" userId="2af4d44886c067cc" providerId="LiveId" clId="{C6BCCB6F-3D1A-4410-8055-51E9839771F8}" dt="2023-04-23T12:41:24.825" v="8284" actId="113"/>
          <ac:spMkLst>
            <pc:docMk/>
            <pc:sldMk cId="4293438840" sldId="1199"/>
            <ac:spMk id="44" creationId="{76913BCC-3EB7-1A5A-24B9-5D6AA385A29E}"/>
          </ac:spMkLst>
        </pc:spChg>
        <pc:spChg chg="mod">
          <ac:chgData name="Siegbert Rudolph" userId="2af4d44886c067cc" providerId="LiveId" clId="{C6BCCB6F-3D1A-4410-8055-51E9839771F8}" dt="2023-04-23T12:41:24.825" v="8284" actId="113"/>
          <ac:spMkLst>
            <pc:docMk/>
            <pc:sldMk cId="4293438840" sldId="1199"/>
            <ac:spMk id="46" creationId="{2547F2F7-461E-2399-023F-ABE4281708B5}"/>
          </ac:spMkLst>
        </pc:spChg>
        <pc:spChg chg="mod">
          <ac:chgData name="Siegbert Rudolph" userId="2af4d44886c067cc" providerId="LiveId" clId="{C6BCCB6F-3D1A-4410-8055-51E9839771F8}" dt="2023-04-23T12:41:24.825" v="8284" actId="113"/>
          <ac:spMkLst>
            <pc:docMk/>
            <pc:sldMk cId="4293438840" sldId="1199"/>
            <ac:spMk id="47" creationId="{C36DA720-AB1F-4FDD-9AC2-07E090E1FB23}"/>
          </ac:spMkLst>
        </pc:spChg>
        <pc:spChg chg="mod">
          <ac:chgData name="Siegbert Rudolph" userId="2af4d44886c067cc" providerId="LiveId" clId="{C6BCCB6F-3D1A-4410-8055-51E9839771F8}" dt="2023-04-23T12:41:24.825" v="8284" actId="113"/>
          <ac:spMkLst>
            <pc:docMk/>
            <pc:sldMk cId="4293438840" sldId="1199"/>
            <ac:spMk id="48" creationId="{E1B6787B-91CB-4A2D-8611-216CEA5F6A69}"/>
          </ac:spMkLst>
        </pc:spChg>
        <pc:spChg chg="mod">
          <ac:chgData name="Siegbert Rudolph" userId="2af4d44886c067cc" providerId="LiveId" clId="{C6BCCB6F-3D1A-4410-8055-51E9839771F8}" dt="2023-04-23T12:41:24.825" v="8284" actId="113"/>
          <ac:spMkLst>
            <pc:docMk/>
            <pc:sldMk cId="4293438840" sldId="1199"/>
            <ac:spMk id="49" creationId="{6AA69F53-00D5-13D7-305B-B8972DA0670B}"/>
          </ac:spMkLst>
        </pc:spChg>
        <pc:spChg chg="mod">
          <ac:chgData name="Siegbert Rudolph" userId="2af4d44886c067cc" providerId="LiveId" clId="{C6BCCB6F-3D1A-4410-8055-51E9839771F8}" dt="2023-04-23T12:41:24.825" v="8284" actId="113"/>
          <ac:spMkLst>
            <pc:docMk/>
            <pc:sldMk cId="4293438840" sldId="1199"/>
            <ac:spMk id="50" creationId="{25DE9968-BFE7-4D6E-996C-8CF03B15054E}"/>
          </ac:spMkLst>
        </pc:spChg>
        <pc:spChg chg="mod">
          <ac:chgData name="Siegbert Rudolph" userId="2af4d44886c067cc" providerId="LiveId" clId="{C6BCCB6F-3D1A-4410-8055-51E9839771F8}" dt="2023-04-23T12:41:24.825" v="8284" actId="113"/>
          <ac:spMkLst>
            <pc:docMk/>
            <pc:sldMk cId="4293438840" sldId="1199"/>
            <ac:spMk id="52" creationId="{7D8EAE13-17B7-1BD9-71A3-535F8F96D142}"/>
          </ac:spMkLst>
        </pc:spChg>
        <pc:spChg chg="mod">
          <ac:chgData name="Siegbert Rudolph" userId="2af4d44886c067cc" providerId="LiveId" clId="{C6BCCB6F-3D1A-4410-8055-51E9839771F8}" dt="2023-04-23T12:41:24.825" v="8284" actId="113"/>
          <ac:spMkLst>
            <pc:docMk/>
            <pc:sldMk cId="4293438840" sldId="1199"/>
            <ac:spMk id="53" creationId="{79A37D3C-6640-D706-242A-7489F053361B}"/>
          </ac:spMkLst>
        </pc:spChg>
        <pc:spChg chg="mod">
          <ac:chgData name="Siegbert Rudolph" userId="2af4d44886c067cc" providerId="LiveId" clId="{C6BCCB6F-3D1A-4410-8055-51E9839771F8}" dt="2023-04-23T12:41:24.825" v="8284" actId="113"/>
          <ac:spMkLst>
            <pc:docMk/>
            <pc:sldMk cId="4293438840" sldId="1199"/>
            <ac:spMk id="55" creationId="{FDE58868-8EB8-BF28-62C3-FEFA92371EDC}"/>
          </ac:spMkLst>
        </pc:spChg>
        <pc:spChg chg="mod">
          <ac:chgData name="Siegbert Rudolph" userId="2af4d44886c067cc" providerId="LiveId" clId="{C6BCCB6F-3D1A-4410-8055-51E9839771F8}" dt="2023-04-23T12:41:24.825" v="8284" actId="113"/>
          <ac:spMkLst>
            <pc:docMk/>
            <pc:sldMk cId="4293438840" sldId="1199"/>
            <ac:spMk id="56" creationId="{53EF1627-11F4-D5BB-8249-72060501F019}"/>
          </ac:spMkLst>
        </pc:spChg>
        <pc:spChg chg="mod">
          <ac:chgData name="Siegbert Rudolph" userId="2af4d44886c067cc" providerId="LiveId" clId="{C6BCCB6F-3D1A-4410-8055-51E9839771F8}" dt="2023-04-23T12:41:24.825" v="8284" actId="113"/>
          <ac:spMkLst>
            <pc:docMk/>
            <pc:sldMk cId="4293438840" sldId="1199"/>
            <ac:spMk id="58" creationId="{D8337298-951C-3BDE-A039-B146D1EFC8F1}"/>
          </ac:spMkLst>
        </pc:spChg>
        <pc:spChg chg="mod">
          <ac:chgData name="Siegbert Rudolph" userId="2af4d44886c067cc" providerId="LiveId" clId="{C6BCCB6F-3D1A-4410-8055-51E9839771F8}" dt="2023-04-23T12:41:24.825" v="8284" actId="113"/>
          <ac:spMkLst>
            <pc:docMk/>
            <pc:sldMk cId="4293438840" sldId="1199"/>
            <ac:spMk id="59" creationId="{4EF9918F-5D63-F633-C4CC-E8924E4B0292}"/>
          </ac:spMkLst>
        </pc:spChg>
        <pc:spChg chg="mod">
          <ac:chgData name="Siegbert Rudolph" userId="2af4d44886c067cc" providerId="LiveId" clId="{C6BCCB6F-3D1A-4410-8055-51E9839771F8}" dt="2023-04-23T12:41:24.825" v="8284" actId="113"/>
          <ac:spMkLst>
            <pc:docMk/>
            <pc:sldMk cId="4293438840" sldId="1199"/>
            <ac:spMk id="60" creationId="{38F72FEF-255D-4D13-FA19-FD7AB97B80FD}"/>
          </ac:spMkLst>
        </pc:spChg>
        <pc:spChg chg="mod">
          <ac:chgData name="Siegbert Rudolph" userId="2af4d44886c067cc" providerId="LiveId" clId="{C6BCCB6F-3D1A-4410-8055-51E9839771F8}" dt="2023-04-23T12:41:24.825" v="8284" actId="113"/>
          <ac:spMkLst>
            <pc:docMk/>
            <pc:sldMk cId="4293438840" sldId="1199"/>
            <ac:spMk id="61" creationId="{1271A12B-EE90-4CD2-5178-027AB931BF49}"/>
          </ac:spMkLst>
        </pc:spChg>
        <pc:spChg chg="mod">
          <ac:chgData name="Siegbert Rudolph" userId="2af4d44886c067cc" providerId="LiveId" clId="{C6BCCB6F-3D1A-4410-8055-51E9839771F8}" dt="2023-04-23T12:41:24.825" v="8284" actId="113"/>
          <ac:spMkLst>
            <pc:docMk/>
            <pc:sldMk cId="4293438840" sldId="1199"/>
            <ac:spMk id="62" creationId="{9CF5684A-DAE8-4C91-5025-DB6F34EE282F}"/>
          </ac:spMkLst>
        </pc:spChg>
        <pc:spChg chg="mod">
          <ac:chgData name="Siegbert Rudolph" userId="2af4d44886c067cc" providerId="LiveId" clId="{C6BCCB6F-3D1A-4410-8055-51E9839771F8}" dt="2023-04-23T12:41:24.825" v="8284" actId="113"/>
          <ac:spMkLst>
            <pc:docMk/>
            <pc:sldMk cId="4293438840" sldId="1199"/>
            <ac:spMk id="63" creationId="{EBA60DF8-D18B-CF10-ED5D-20C4340D3A6E}"/>
          </ac:spMkLst>
        </pc:spChg>
        <pc:spChg chg="mod">
          <ac:chgData name="Siegbert Rudolph" userId="2af4d44886c067cc" providerId="LiveId" clId="{C6BCCB6F-3D1A-4410-8055-51E9839771F8}" dt="2023-04-23T12:41:24.825" v="8284" actId="113"/>
          <ac:spMkLst>
            <pc:docMk/>
            <pc:sldMk cId="4293438840" sldId="1199"/>
            <ac:spMk id="64" creationId="{FDFB18E2-4ED7-4809-CAC9-9700C893311C}"/>
          </ac:spMkLst>
        </pc:spChg>
        <pc:spChg chg="mod">
          <ac:chgData name="Siegbert Rudolph" userId="2af4d44886c067cc" providerId="LiveId" clId="{C6BCCB6F-3D1A-4410-8055-51E9839771F8}" dt="2023-04-23T12:41:24.825" v="8284" actId="113"/>
          <ac:spMkLst>
            <pc:docMk/>
            <pc:sldMk cId="4293438840" sldId="1199"/>
            <ac:spMk id="65" creationId="{91D054EF-7109-716B-A73A-5F45195AC2C6}"/>
          </ac:spMkLst>
        </pc:spChg>
        <pc:spChg chg="mod">
          <ac:chgData name="Siegbert Rudolph" userId="2af4d44886c067cc" providerId="LiveId" clId="{C6BCCB6F-3D1A-4410-8055-51E9839771F8}" dt="2023-04-23T12:41:24.825" v="8284" actId="113"/>
          <ac:spMkLst>
            <pc:docMk/>
            <pc:sldMk cId="4293438840" sldId="1199"/>
            <ac:spMk id="66" creationId="{69A76131-999C-BE6D-2477-2CC773443437}"/>
          </ac:spMkLst>
        </pc:spChg>
        <pc:spChg chg="mod">
          <ac:chgData name="Siegbert Rudolph" userId="2af4d44886c067cc" providerId="LiveId" clId="{C6BCCB6F-3D1A-4410-8055-51E9839771F8}" dt="2023-04-23T12:41:24.825" v="8284" actId="113"/>
          <ac:spMkLst>
            <pc:docMk/>
            <pc:sldMk cId="4293438840" sldId="1199"/>
            <ac:spMk id="68" creationId="{174333DC-0971-0851-CCBE-A58BE4F558F1}"/>
          </ac:spMkLst>
        </pc:spChg>
        <pc:spChg chg="mod">
          <ac:chgData name="Siegbert Rudolph" userId="2af4d44886c067cc" providerId="LiveId" clId="{C6BCCB6F-3D1A-4410-8055-51E9839771F8}" dt="2023-04-23T12:41:24.825" v="8284" actId="113"/>
          <ac:spMkLst>
            <pc:docMk/>
            <pc:sldMk cId="4293438840" sldId="1199"/>
            <ac:spMk id="70" creationId="{5819FEE3-9994-5144-4B66-8A945625529B}"/>
          </ac:spMkLst>
        </pc:spChg>
        <pc:spChg chg="mod">
          <ac:chgData name="Siegbert Rudolph" userId="2af4d44886c067cc" providerId="LiveId" clId="{C6BCCB6F-3D1A-4410-8055-51E9839771F8}" dt="2023-04-23T12:41:24.825" v="8284" actId="113"/>
          <ac:spMkLst>
            <pc:docMk/>
            <pc:sldMk cId="4293438840" sldId="1199"/>
            <ac:spMk id="71" creationId="{181F81B8-4F3F-A265-10C1-044E8CE6F31B}"/>
          </ac:spMkLst>
        </pc:spChg>
        <pc:spChg chg="mod">
          <ac:chgData name="Siegbert Rudolph" userId="2af4d44886c067cc" providerId="LiveId" clId="{C6BCCB6F-3D1A-4410-8055-51E9839771F8}" dt="2023-04-23T12:41:24.825" v="8284" actId="113"/>
          <ac:spMkLst>
            <pc:docMk/>
            <pc:sldMk cId="4293438840" sldId="1199"/>
            <ac:spMk id="73" creationId="{5E40F0F8-B765-AF32-EAC1-D717F5CC10B0}"/>
          </ac:spMkLst>
        </pc:spChg>
        <pc:spChg chg="mod">
          <ac:chgData name="Siegbert Rudolph" userId="2af4d44886c067cc" providerId="LiveId" clId="{C6BCCB6F-3D1A-4410-8055-51E9839771F8}" dt="2023-04-23T12:41:24.825" v="8284" actId="113"/>
          <ac:spMkLst>
            <pc:docMk/>
            <pc:sldMk cId="4293438840" sldId="1199"/>
            <ac:spMk id="74" creationId="{F107CBC2-23A7-7596-6B6E-C12E34B9967C}"/>
          </ac:spMkLst>
        </pc:spChg>
        <pc:spChg chg="mod">
          <ac:chgData name="Siegbert Rudolph" userId="2af4d44886c067cc" providerId="LiveId" clId="{C6BCCB6F-3D1A-4410-8055-51E9839771F8}" dt="2023-04-23T12:41:24.825" v="8284" actId="113"/>
          <ac:spMkLst>
            <pc:docMk/>
            <pc:sldMk cId="4293438840" sldId="1199"/>
            <ac:spMk id="75" creationId="{20916B95-3EA7-2AFC-57A4-B9A11A38D3D5}"/>
          </ac:spMkLst>
        </pc:spChg>
        <pc:spChg chg="mod">
          <ac:chgData name="Siegbert Rudolph" userId="2af4d44886c067cc" providerId="LiveId" clId="{C6BCCB6F-3D1A-4410-8055-51E9839771F8}" dt="2023-04-23T12:41:24.825" v="8284" actId="113"/>
          <ac:spMkLst>
            <pc:docMk/>
            <pc:sldMk cId="4293438840" sldId="1199"/>
            <ac:spMk id="76" creationId="{D1913202-47CF-D0AC-A24A-39C87D43ECCD}"/>
          </ac:spMkLst>
        </pc:spChg>
        <pc:spChg chg="mod">
          <ac:chgData name="Siegbert Rudolph" userId="2af4d44886c067cc" providerId="LiveId" clId="{C6BCCB6F-3D1A-4410-8055-51E9839771F8}" dt="2023-04-23T12:41:24.825" v="8284" actId="113"/>
          <ac:spMkLst>
            <pc:docMk/>
            <pc:sldMk cId="4293438840" sldId="1199"/>
            <ac:spMk id="77" creationId="{B2A7D0F7-FB92-B65B-8E58-73A17353F84E}"/>
          </ac:spMkLst>
        </pc:spChg>
        <pc:spChg chg="mod">
          <ac:chgData name="Siegbert Rudolph" userId="2af4d44886c067cc" providerId="LiveId" clId="{C6BCCB6F-3D1A-4410-8055-51E9839771F8}" dt="2023-04-23T12:41:24.825" v="8284" actId="113"/>
          <ac:spMkLst>
            <pc:docMk/>
            <pc:sldMk cId="4293438840" sldId="1199"/>
            <ac:spMk id="78" creationId="{EC06333B-F7B8-9AA8-D0A7-5A58D862939C}"/>
          </ac:spMkLst>
        </pc:spChg>
        <pc:spChg chg="mod">
          <ac:chgData name="Siegbert Rudolph" userId="2af4d44886c067cc" providerId="LiveId" clId="{C6BCCB6F-3D1A-4410-8055-51E9839771F8}" dt="2023-04-23T12:41:24.825" v="8284" actId="113"/>
          <ac:spMkLst>
            <pc:docMk/>
            <pc:sldMk cId="4293438840" sldId="1199"/>
            <ac:spMk id="79" creationId="{31441457-0635-1327-54D8-FD05FD86BD2E}"/>
          </ac:spMkLst>
        </pc:spChg>
        <pc:spChg chg="mod">
          <ac:chgData name="Siegbert Rudolph" userId="2af4d44886c067cc" providerId="LiveId" clId="{C6BCCB6F-3D1A-4410-8055-51E9839771F8}" dt="2023-04-23T12:41:24.825" v="8284" actId="113"/>
          <ac:spMkLst>
            <pc:docMk/>
            <pc:sldMk cId="4293438840" sldId="1199"/>
            <ac:spMk id="80" creationId="{ADE47894-81F6-1B53-78AC-555751C3006C}"/>
          </ac:spMkLst>
        </pc:spChg>
        <pc:spChg chg="mod">
          <ac:chgData name="Siegbert Rudolph" userId="2af4d44886c067cc" providerId="LiveId" clId="{C6BCCB6F-3D1A-4410-8055-51E9839771F8}" dt="2023-04-23T12:41:24.825" v="8284" actId="113"/>
          <ac:spMkLst>
            <pc:docMk/>
            <pc:sldMk cId="4293438840" sldId="1199"/>
            <ac:spMk id="81" creationId="{27E3CA38-5A67-EC57-CED3-FD25CB307977}"/>
          </ac:spMkLst>
        </pc:spChg>
        <pc:spChg chg="mod">
          <ac:chgData name="Siegbert Rudolph" userId="2af4d44886c067cc" providerId="LiveId" clId="{C6BCCB6F-3D1A-4410-8055-51E9839771F8}" dt="2023-04-23T12:41:24.825" v="8284" actId="113"/>
          <ac:spMkLst>
            <pc:docMk/>
            <pc:sldMk cId="4293438840" sldId="1199"/>
            <ac:spMk id="82" creationId="{64446B41-D279-3F20-A26F-C7167297660D}"/>
          </ac:spMkLst>
        </pc:spChg>
        <pc:spChg chg="mod">
          <ac:chgData name="Siegbert Rudolph" userId="2af4d44886c067cc" providerId="LiveId" clId="{C6BCCB6F-3D1A-4410-8055-51E9839771F8}" dt="2023-04-23T12:41:24.825" v="8284" actId="113"/>
          <ac:spMkLst>
            <pc:docMk/>
            <pc:sldMk cId="4293438840" sldId="1199"/>
            <ac:spMk id="83" creationId="{D6B74BCF-D53D-90F3-8E8F-9AFEAF43163C}"/>
          </ac:spMkLst>
        </pc:spChg>
        <pc:spChg chg="mod">
          <ac:chgData name="Siegbert Rudolph" userId="2af4d44886c067cc" providerId="LiveId" clId="{C6BCCB6F-3D1A-4410-8055-51E9839771F8}" dt="2023-04-23T12:41:24.825" v="8284" actId="113"/>
          <ac:spMkLst>
            <pc:docMk/>
            <pc:sldMk cId="4293438840" sldId="1199"/>
            <ac:spMk id="84" creationId="{AA021AAB-411C-9989-0AFB-464965961599}"/>
          </ac:spMkLst>
        </pc:spChg>
        <pc:spChg chg="mod">
          <ac:chgData name="Siegbert Rudolph" userId="2af4d44886c067cc" providerId="LiveId" clId="{C6BCCB6F-3D1A-4410-8055-51E9839771F8}" dt="2023-04-23T12:41:24.825" v="8284" actId="113"/>
          <ac:spMkLst>
            <pc:docMk/>
            <pc:sldMk cId="4293438840" sldId="1199"/>
            <ac:spMk id="85" creationId="{167B7A1D-A2AF-2568-6A3A-F22ECF03CE7B}"/>
          </ac:spMkLst>
        </pc:spChg>
        <pc:spChg chg="mod">
          <ac:chgData name="Siegbert Rudolph" userId="2af4d44886c067cc" providerId="LiveId" clId="{C6BCCB6F-3D1A-4410-8055-51E9839771F8}" dt="2023-04-23T12:41:24.825" v="8284" actId="113"/>
          <ac:spMkLst>
            <pc:docMk/>
            <pc:sldMk cId="4293438840" sldId="1199"/>
            <ac:spMk id="86" creationId="{4C4F6E12-C6B2-E7F1-2362-5D6DA36891ED}"/>
          </ac:spMkLst>
        </pc:spChg>
        <pc:spChg chg="mod">
          <ac:chgData name="Siegbert Rudolph" userId="2af4d44886c067cc" providerId="LiveId" clId="{C6BCCB6F-3D1A-4410-8055-51E9839771F8}" dt="2023-04-23T12:41:24.825" v="8284" actId="113"/>
          <ac:spMkLst>
            <pc:docMk/>
            <pc:sldMk cId="4293438840" sldId="1199"/>
            <ac:spMk id="87" creationId="{C2E414FA-CE1E-76FD-11B0-7A025E4251E4}"/>
          </ac:spMkLst>
        </pc:spChg>
        <pc:spChg chg="mod">
          <ac:chgData name="Siegbert Rudolph" userId="2af4d44886c067cc" providerId="LiveId" clId="{C6BCCB6F-3D1A-4410-8055-51E9839771F8}" dt="2023-04-23T12:41:24.825" v="8284" actId="113"/>
          <ac:spMkLst>
            <pc:docMk/>
            <pc:sldMk cId="4293438840" sldId="1199"/>
            <ac:spMk id="88" creationId="{4AB1F140-3F0B-4CF5-E42D-0E05ADD02425}"/>
          </ac:spMkLst>
        </pc:spChg>
        <pc:spChg chg="mod">
          <ac:chgData name="Siegbert Rudolph" userId="2af4d44886c067cc" providerId="LiveId" clId="{C6BCCB6F-3D1A-4410-8055-51E9839771F8}" dt="2023-04-23T12:41:24.825" v="8284" actId="113"/>
          <ac:spMkLst>
            <pc:docMk/>
            <pc:sldMk cId="4293438840" sldId="1199"/>
            <ac:spMk id="89" creationId="{817B6293-7AD1-87A8-93A6-935B85A063E2}"/>
          </ac:spMkLst>
        </pc:spChg>
        <pc:spChg chg="mod">
          <ac:chgData name="Siegbert Rudolph" userId="2af4d44886c067cc" providerId="LiveId" clId="{C6BCCB6F-3D1A-4410-8055-51E9839771F8}" dt="2023-04-23T12:41:24.825" v="8284" actId="113"/>
          <ac:spMkLst>
            <pc:docMk/>
            <pc:sldMk cId="4293438840" sldId="1199"/>
            <ac:spMk id="90" creationId="{55E015CF-4B33-8F61-FDC0-1894C38A68C5}"/>
          </ac:spMkLst>
        </pc:spChg>
        <pc:spChg chg="mod">
          <ac:chgData name="Siegbert Rudolph" userId="2af4d44886c067cc" providerId="LiveId" clId="{C6BCCB6F-3D1A-4410-8055-51E9839771F8}" dt="2023-04-23T12:41:24.825" v="8284" actId="113"/>
          <ac:spMkLst>
            <pc:docMk/>
            <pc:sldMk cId="4293438840" sldId="1199"/>
            <ac:spMk id="91" creationId="{FE87D486-EE3A-DC6E-D52A-E1077553DCCD}"/>
          </ac:spMkLst>
        </pc:spChg>
        <pc:spChg chg="mod">
          <ac:chgData name="Siegbert Rudolph" userId="2af4d44886c067cc" providerId="LiveId" clId="{C6BCCB6F-3D1A-4410-8055-51E9839771F8}" dt="2023-04-23T12:41:24.825" v="8284" actId="113"/>
          <ac:spMkLst>
            <pc:docMk/>
            <pc:sldMk cId="4293438840" sldId="1199"/>
            <ac:spMk id="92" creationId="{BE49CF10-143F-1ADF-E905-04842D8BD921}"/>
          </ac:spMkLst>
        </pc:spChg>
        <pc:spChg chg="mod">
          <ac:chgData name="Siegbert Rudolph" userId="2af4d44886c067cc" providerId="LiveId" clId="{C6BCCB6F-3D1A-4410-8055-51E9839771F8}" dt="2023-04-23T12:41:24.825" v="8284" actId="113"/>
          <ac:spMkLst>
            <pc:docMk/>
            <pc:sldMk cId="4293438840" sldId="1199"/>
            <ac:spMk id="93" creationId="{C3D83627-0748-8EF7-0513-D22318A46678}"/>
          </ac:spMkLst>
        </pc:spChg>
        <pc:spChg chg="mod">
          <ac:chgData name="Siegbert Rudolph" userId="2af4d44886c067cc" providerId="LiveId" clId="{C6BCCB6F-3D1A-4410-8055-51E9839771F8}" dt="2023-04-23T12:41:24.825" v="8284" actId="113"/>
          <ac:spMkLst>
            <pc:docMk/>
            <pc:sldMk cId="4293438840" sldId="1199"/>
            <ac:spMk id="94" creationId="{2B389E1C-AB92-8036-2AEB-FEC57D54922A}"/>
          </ac:spMkLst>
        </pc:spChg>
        <pc:spChg chg="mod">
          <ac:chgData name="Siegbert Rudolph" userId="2af4d44886c067cc" providerId="LiveId" clId="{C6BCCB6F-3D1A-4410-8055-51E9839771F8}" dt="2023-04-23T12:41:24.825" v="8284" actId="113"/>
          <ac:spMkLst>
            <pc:docMk/>
            <pc:sldMk cId="4293438840" sldId="1199"/>
            <ac:spMk id="95" creationId="{5EEFCCA2-97F3-5C84-7C4C-433D9198639D}"/>
          </ac:spMkLst>
        </pc:spChg>
        <pc:spChg chg="mod">
          <ac:chgData name="Siegbert Rudolph" userId="2af4d44886c067cc" providerId="LiveId" clId="{C6BCCB6F-3D1A-4410-8055-51E9839771F8}" dt="2023-04-23T12:41:24.825" v="8284" actId="113"/>
          <ac:spMkLst>
            <pc:docMk/>
            <pc:sldMk cId="4293438840" sldId="1199"/>
            <ac:spMk id="96" creationId="{60D9E847-E31B-9813-4FAB-B13ED87307F5}"/>
          </ac:spMkLst>
        </pc:spChg>
        <pc:spChg chg="mod">
          <ac:chgData name="Siegbert Rudolph" userId="2af4d44886c067cc" providerId="LiveId" clId="{C6BCCB6F-3D1A-4410-8055-51E9839771F8}" dt="2023-04-23T12:41:24.825" v="8284" actId="113"/>
          <ac:spMkLst>
            <pc:docMk/>
            <pc:sldMk cId="4293438840" sldId="1199"/>
            <ac:spMk id="97" creationId="{4267940A-DC1F-F872-8873-0629CA24F329}"/>
          </ac:spMkLst>
        </pc:spChg>
        <pc:spChg chg="mod">
          <ac:chgData name="Siegbert Rudolph" userId="2af4d44886c067cc" providerId="LiveId" clId="{C6BCCB6F-3D1A-4410-8055-51E9839771F8}" dt="2023-04-23T12:41:24.825" v="8284" actId="113"/>
          <ac:spMkLst>
            <pc:docMk/>
            <pc:sldMk cId="4293438840" sldId="1199"/>
            <ac:spMk id="98" creationId="{5DD69291-6199-9B4A-2076-919865B53E39}"/>
          </ac:spMkLst>
        </pc:spChg>
        <pc:spChg chg="mod">
          <ac:chgData name="Siegbert Rudolph" userId="2af4d44886c067cc" providerId="LiveId" clId="{C6BCCB6F-3D1A-4410-8055-51E9839771F8}" dt="2023-04-23T12:41:24.825" v="8284" actId="113"/>
          <ac:spMkLst>
            <pc:docMk/>
            <pc:sldMk cId="4293438840" sldId="1199"/>
            <ac:spMk id="99" creationId="{E4AAB527-A829-E43F-98B3-18CD6CA0C2A1}"/>
          </ac:spMkLst>
        </pc:spChg>
        <pc:spChg chg="mod">
          <ac:chgData name="Siegbert Rudolph" userId="2af4d44886c067cc" providerId="LiveId" clId="{C6BCCB6F-3D1A-4410-8055-51E9839771F8}" dt="2023-04-23T12:41:24.825" v="8284" actId="113"/>
          <ac:spMkLst>
            <pc:docMk/>
            <pc:sldMk cId="4293438840" sldId="1199"/>
            <ac:spMk id="100" creationId="{81652868-E16F-0854-0996-52CB49E5DFA4}"/>
          </ac:spMkLst>
        </pc:spChg>
        <pc:spChg chg="mod">
          <ac:chgData name="Siegbert Rudolph" userId="2af4d44886c067cc" providerId="LiveId" clId="{C6BCCB6F-3D1A-4410-8055-51E9839771F8}" dt="2023-04-23T12:41:24.825" v="8284" actId="113"/>
          <ac:spMkLst>
            <pc:docMk/>
            <pc:sldMk cId="4293438840" sldId="1199"/>
            <ac:spMk id="101" creationId="{8942B2C2-E188-1CC5-7A38-47B2FC0DEA9C}"/>
          </ac:spMkLst>
        </pc:spChg>
        <pc:spChg chg="mod">
          <ac:chgData name="Siegbert Rudolph" userId="2af4d44886c067cc" providerId="LiveId" clId="{C6BCCB6F-3D1A-4410-8055-51E9839771F8}" dt="2023-04-23T12:41:24.825" v="8284" actId="113"/>
          <ac:spMkLst>
            <pc:docMk/>
            <pc:sldMk cId="4293438840" sldId="1199"/>
            <ac:spMk id="102" creationId="{9125762C-E333-6727-67D0-F20592CAE67E}"/>
          </ac:spMkLst>
        </pc:spChg>
        <pc:spChg chg="mod">
          <ac:chgData name="Siegbert Rudolph" userId="2af4d44886c067cc" providerId="LiveId" clId="{C6BCCB6F-3D1A-4410-8055-51E9839771F8}" dt="2023-04-23T12:41:24.825" v="8284" actId="113"/>
          <ac:spMkLst>
            <pc:docMk/>
            <pc:sldMk cId="4293438840" sldId="1199"/>
            <ac:spMk id="103" creationId="{FB905572-161D-A7B9-720C-EBFB84CC5A32}"/>
          </ac:spMkLst>
        </pc:spChg>
        <pc:spChg chg="mod">
          <ac:chgData name="Siegbert Rudolph" userId="2af4d44886c067cc" providerId="LiveId" clId="{C6BCCB6F-3D1A-4410-8055-51E9839771F8}" dt="2023-04-23T12:41:24.825" v="8284" actId="113"/>
          <ac:spMkLst>
            <pc:docMk/>
            <pc:sldMk cId="4293438840" sldId="1199"/>
            <ac:spMk id="104" creationId="{CEA725F5-5B1D-19D9-411C-39DC1617FA8C}"/>
          </ac:spMkLst>
        </pc:spChg>
        <pc:spChg chg="mod">
          <ac:chgData name="Siegbert Rudolph" userId="2af4d44886c067cc" providerId="LiveId" clId="{C6BCCB6F-3D1A-4410-8055-51E9839771F8}" dt="2023-04-23T12:41:24.825" v="8284" actId="113"/>
          <ac:spMkLst>
            <pc:docMk/>
            <pc:sldMk cId="4293438840" sldId="1199"/>
            <ac:spMk id="105" creationId="{00EAA924-83DC-9381-22F5-E382769E59E7}"/>
          </ac:spMkLst>
        </pc:spChg>
        <pc:spChg chg="mod">
          <ac:chgData name="Siegbert Rudolph" userId="2af4d44886c067cc" providerId="LiveId" clId="{C6BCCB6F-3D1A-4410-8055-51E9839771F8}" dt="2023-04-23T12:41:24.825" v="8284" actId="113"/>
          <ac:spMkLst>
            <pc:docMk/>
            <pc:sldMk cId="4293438840" sldId="1199"/>
            <ac:spMk id="106" creationId="{D77A83DD-7652-E7DF-1538-977AEAA8E86D}"/>
          </ac:spMkLst>
        </pc:spChg>
        <pc:spChg chg="mod">
          <ac:chgData name="Siegbert Rudolph" userId="2af4d44886c067cc" providerId="LiveId" clId="{C6BCCB6F-3D1A-4410-8055-51E9839771F8}" dt="2023-04-23T12:41:24.825" v="8284" actId="113"/>
          <ac:spMkLst>
            <pc:docMk/>
            <pc:sldMk cId="4293438840" sldId="1199"/>
            <ac:spMk id="107" creationId="{D7B4033C-4FAB-0FF0-D01B-12C1CCE8E500}"/>
          </ac:spMkLst>
        </pc:spChg>
        <pc:spChg chg="mod">
          <ac:chgData name="Siegbert Rudolph" userId="2af4d44886c067cc" providerId="LiveId" clId="{C6BCCB6F-3D1A-4410-8055-51E9839771F8}" dt="2023-04-23T12:41:24.825" v="8284" actId="113"/>
          <ac:spMkLst>
            <pc:docMk/>
            <pc:sldMk cId="4293438840" sldId="1199"/>
            <ac:spMk id="108" creationId="{4DC4EA97-F83E-9EA9-3E13-2D05FCEBA3E1}"/>
          </ac:spMkLst>
        </pc:spChg>
        <pc:spChg chg="mod">
          <ac:chgData name="Siegbert Rudolph" userId="2af4d44886c067cc" providerId="LiveId" clId="{C6BCCB6F-3D1A-4410-8055-51E9839771F8}" dt="2023-04-23T12:41:24.825" v="8284" actId="113"/>
          <ac:spMkLst>
            <pc:docMk/>
            <pc:sldMk cId="4293438840" sldId="1199"/>
            <ac:spMk id="109" creationId="{246E3416-13C0-BF09-77D1-269B3712B00B}"/>
          </ac:spMkLst>
        </pc:spChg>
        <pc:spChg chg="mod">
          <ac:chgData name="Siegbert Rudolph" userId="2af4d44886c067cc" providerId="LiveId" clId="{C6BCCB6F-3D1A-4410-8055-51E9839771F8}" dt="2023-04-23T12:41:24.825" v="8284" actId="113"/>
          <ac:spMkLst>
            <pc:docMk/>
            <pc:sldMk cId="4293438840" sldId="1199"/>
            <ac:spMk id="110" creationId="{29469ADE-148E-9067-0AF4-7432151E67D9}"/>
          </ac:spMkLst>
        </pc:spChg>
        <pc:spChg chg="mod">
          <ac:chgData name="Siegbert Rudolph" userId="2af4d44886c067cc" providerId="LiveId" clId="{C6BCCB6F-3D1A-4410-8055-51E9839771F8}" dt="2023-04-23T12:41:24.825" v="8284" actId="113"/>
          <ac:spMkLst>
            <pc:docMk/>
            <pc:sldMk cId="4293438840" sldId="1199"/>
            <ac:spMk id="111" creationId="{28A7BC9F-E6D6-E653-51F9-5F8121B9F11B}"/>
          </ac:spMkLst>
        </pc:spChg>
        <pc:spChg chg="mod">
          <ac:chgData name="Siegbert Rudolph" userId="2af4d44886c067cc" providerId="LiveId" clId="{C6BCCB6F-3D1A-4410-8055-51E9839771F8}" dt="2023-04-23T12:41:24.825" v="8284" actId="113"/>
          <ac:spMkLst>
            <pc:docMk/>
            <pc:sldMk cId="4293438840" sldId="1199"/>
            <ac:spMk id="112" creationId="{0AFFF384-FE9E-4464-3A17-A6EF5CFA07E2}"/>
          </ac:spMkLst>
        </pc:spChg>
        <pc:spChg chg="mod">
          <ac:chgData name="Siegbert Rudolph" userId="2af4d44886c067cc" providerId="LiveId" clId="{C6BCCB6F-3D1A-4410-8055-51E9839771F8}" dt="2023-04-23T12:41:24.825" v="8284" actId="113"/>
          <ac:spMkLst>
            <pc:docMk/>
            <pc:sldMk cId="4293438840" sldId="1199"/>
            <ac:spMk id="113" creationId="{7D54E42F-8B4D-C1BE-5A17-081DB7652222}"/>
          </ac:spMkLst>
        </pc:spChg>
        <pc:spChg chg="mod">
          <ac:chgData name="Siegbert Rudolph" userId="2af4d44886c067cc" providerId="LiveId" clId="{C6BCCB6F-3D1A-4410-8055-51E9839771F8}" dt="2023-04-23T12:41:24.825" v="8284" actId="113"/>
          <ac:spMkLst>
            <pc:docMk/>
            <pc:sldMk cId="4293438840" sldId="1199"/>
            <ac:spMk id="114" creationId="{C6EB5D8B-B753-D25F-C3D4-16BEC65EA5FD}"/>
          </ac:spMkLst>
        </pc:spChg>
        <pc:spChg chg="mod">
          <ac:chgData name="Siegbert Rudolph" userId="2af4d44886c067cc" providerId="LiveId" clId="{C6BCCB6F-3D1A-4410-8055-51E9839771F8}" dt="2023-04-23T12:41:24.825" v="8284" actId="113"/>
          <ac:spMkLst>
            <pc:docMk/>
            <pc:sldMk cId="4293438840" sldId="1199"/>
            <ac:spMk id="115" creationId="{807D6A8A-263F-4EC6-3B78-21D4C894E92B}"/>
          </ac:spMkLst>
        </pc:spChg>
        <pc:spChg chg="mod">
          <ac:chgData name="Siegbert Rudolph" userId="2af4d44886c067cc" providerId="LiveId" clId="{C6BCCB6F-3D1A-4410-8055-51E9839771F8}" dt="2023-04-23T12:41:24.825" v="8284" actId="113"/>
          <ac:spMkLst>
            <pc:docMk/>
            <pc:sldMk cId="4293438840" sldId="1199"/>
            <ac:spMk id="116" creationId="{6113DEE8-0E85-08F8-5B4C-AB131DDE73C0}"/>
          </ac:spMkLst>
        </pc:spChg>
        <pc:spChg chg="mod">
          <ac:chgData name="Siegbert Rudolph" userId="2af4d44886c067cc" providerId="LiveId" clId="{C6BCCB6F-3D1A-4410-8055-51E9839771F8}" dt="2023-04-23T12:41:24.825" v="8284" actId="113"/>
          <ac:spMkLst>
            <pc:docMk/>
            <pc:sldMk cId="4293438840" sldId="1199"/>
            <ac:spMk id="117" creationId="{BE9441E3-5780-1AE0-AEE2-24F624BC6FC2}"/>
          </ac:spMkLst>
        </pc:spChg>
        <pc:spChg chg="mod">
          <ac:chgData name="Siegbert Rudolph" userId="2af4d44886c067cc" providerId="LiveId" clId="{C6BCCB6F-3D1A-4410-8055-51E9839771F8}" dt="2023-04-23T12:41:24.825" v="8284" actId="113"/>
          <ac:spMkLst>
            <pc:docMk/>
            <pc:sldMk cId="4293438840" sldId="1199"/>
            <ac:spMk id="118" creationId="{2500BEE1-B424-8155-A4C2-55C1DC4ECB4E}"/>
          </ac:spMkLst>
        </pc:spChg>
        <pc:spChg chg="mod">
          <ac:chgData name="Siegbert Rudolph" userId="2af4d44886c067cc" providerId="LiveId" clId="{C6BCCB6F-3D1A-4410-8055-51E9839771F8}" dt="2023-04-23T12:41:24.825" v="8284" actId="113"/>
          <ac:spMkLst>
            <pc:docMk/>
            <pc:sldMk cId="4293438840" sldId="1199"/>
            <ac:spMk id="119" creationId="{D30E66DB-9CBC-F335-7B60-FF91799490E9}"/>
          </ac:spMkLst>
        </pc:spChg>
        <pc:spChg chg="mod">
          <ac:chgData name="Siegbert Rudolph" userId="2af4d44886c067cc" providerId="LiveId" clId="{C6BCCB6F-3D1A-4410-8055-51E9839771F8}" dt="2023-04-23T12:41:24.825" v="8284" actId="113"/>
          <ac:spMkLst>
            <pc:docMk/>
            <pc:sldMk cId="4293438840" sldId="1199"/>
            <ac:spMk id="120" creationId="{092E8C87-7A51-40E8-43B1-1C99A055E6F2}"/>
          </ac:spMkLst>
        </pc:spChg>
        <pc:spChg chg="mod">
          <ac:chgData name="Siegbert Rudolph" userId="2af4d44886c067cc" providerId="LiveId" clId="{C6BCCB6F-3D1A-4410-8055-51E9839771F8}" dt="2023-04-23T12:41:24.825" v="8284" actId="113"/>
          <ac:spMkLst>
            <pc:docMk/>
            <pc:sldMk cId="4293438840" sldId="1199"/>
            <ac:spMk id="121" creationId="{4D7F625A-0E4E-32F7-7F37-EB8F61E792C7}"/>
          </ac:spMkLst>
        </pc:spChg>
        <pc:spChg chg="mod">
          <ac:chgData name="Siegbert Rudolph" userId="2af4d44886c067cc" providerId="LiveId" clId="{C6BCCB6F-3D1A-4410-8055-51E9839771F8}" dt="2023-04-23T12:41:24.825" v="8284" actId="113"/>
          <ac:spMkLst>
            <pc:docMk/>
            <pc:sldMk cId="4293438840" sldId="1199"/>
            <ac:spMk id="122" creationId="{87B60585-0422-FE32-8FE5-F953E9FB8306}"/>
          </ac:spMkLst>
        </pc:spChg>
        <pc:spChg chg="mod">
          <ac:chgData name="Siegbert Rudolph" userId="2af4d44886c067cc" providerId="LiveId" clId="{C6BCCB6F-3D1A-4410-8055-51E9839771F8}" dt="2023-04-23T12:41:24.825" v="8284" actId="113"/>
          <ac:spMkLst>
            <pc:docMk/>
            <pc:sldMk cId="4293438840" sldId="1199"/>
            <ac:spMk id="123" creationId="{D9A6F719-CD8D-2D7B-4B1A-807B2EB99149}"/>
          </ac:spMkLst>
        </pc:spChg>
        <pc:spChg chg="mod">
          <ac:chgData name="Siegbert Rudolph" userId="2af4d44886c067cc" providerId="LiveId" clId="{C6BCCB6F-3D1A-4410-8055-51E9839771F8}" dt="2023-04-23T12:41:24.825" v="8284" actId="113"/>
          <ac:spMkLst>
            <pc:docMk/>
            <pc:sldMk cId="4293438840" sldId="1199"/>
            <ac:spMk id="124" creationId="{5205E40D-CD16-BB30-27B1-FA864E1B0A92}"/>
          </ac:spMkLst>
        </pc:spChg>
        <pc:spChg chg="mod">
          <ac:chgData name="Siegbert Rudolph" userId="2af4d44886c067cc" providerId="LiveId" clId="{C6BCCB6F-3D1A-4410-8055-51E9839771F8}" dt="2023-04-23T12:41:24.825" v="8284" actId="113"/>
          <ac:spMkLst>
            <pc:docMk/>
            <pc:sldMk cId="4293438840" sldId="1199"/>
            <ac:spMk id="125" creationId="{CC689923-E4A9-A477-D65B-B95C83EE40F6}"/>
          </ac:spMkLst>
        </pc:spChg>
        <pc:spChg chg="mod">
          <ac:chgData name="Siegbert Rudolph" userId="2af4d44886c067cc" providerId="LiveId" clId="{C6BCCB6F-3D1A-4410-8055-51E9839771F8}" dt="2023-04-23T12:41:24.825" v="8284" actId="113"/>
          <ac:spMkLst>
            <pc:docMk/>
            <pc:sldMk cId="4293438840" sldId="1199"/>
            <ac:spMk id="126" creationId="{80A54DD5-1128-0927-8581-9F3011D2979D}"/>
          </ac:spMkLst>
        </pc:spChg>
        <pc:spChg chg="mod">
          <ac:chgData name="Siegbert Rudolph" userId="2af4d44886c067cc" providerId="LiveId" clId="{C6BCCB6F-3D1A-4410-8055-51E9839771F8}" dt="2023-04-23T12:41:24.825" v="8284" actId="113"/>
          <ac:spMkLst>
            <pc:docMk/>
            <pc:sldMk cId="4293438840" sldId="1199"/>
            <ac:spMk id="127" creationId="{F7D46BAE-B7B1-FFE9-B74B-BBC331FB64AD}"/>
          </ac:spMkLst>
        </pc:spChg>
        <pc:spChg chg="mod">
          <ac:chgData name="Siegbert Rudolph" userId="2af4d44886c067cc" providerId="LiveId" clId="{C6BCCB6F-3D1A-4410-8055-51E9839771F8}" dt="2023-04-23T12:41:24.825" v="8284" actId="113"/>
          <ac:spMkLst>
            <pc:docMk/>
            <pc:sldMk cId="4293438840" sldId="1199"/>
            <ac:spMk id="128" creationId="{DDDE5AAB-8725-9F42-F8C4-D58B98A62824}"/>
          </ac:spMkLst>
        </pc:spChg>
        <pc:spChg chg="mod">
          <ac:chgData name="Siegbert Rudolph" userId="2af4d44886c067cc" providerId="LiveId" clId="{C6BCCB6F-3D1A-4410-8055-51E9839771F8}" dt="2023-04-23T12:41:24.825" v="8284" actId="113"/>
          <ac:spMkLst>
            <pc:docMk/>
            <pc:sldMk cId="4293438840" sldId="1199"/>
            <ac:spMk id="129" creationId="{1E57D13B-9531-D8C6-7FEE-399C1D14B332}"/>
          </ac:spMkLst>
        </pc:spChg>
        <pc:spChg chg="mod">
          <ac:chgData name="Siegbert Rudolph" userId="2af4d44886c067cc" providerId="LiveId" clId="{C6BCCB6F-3D1A-4410-8055-51E9839771F8}" dt="2023-04-23T12:41:24.825" v="8284" actId="113"/>
          <ac:spMkLst>
            <pc:docMk/>
            <pc:sldMk cId="4293438840" sldId="1199"/>
            <ac:spMk id="130" creationId="{CC1EEFAF-9119-B0A9-567A-630BFAA6C4D1}"/>
          </ac:spMkLst>
        </pc:spChg>
        <pc:spChg chg="mod">
          <ac:chgData name="Siegbert Rudolph" userId="2af4d44886c067cc" providerId="LiveId" clId="{C6BCCB6F-3D1A-4410-8055-51E9839771F8}" dt="2023-04-23T12:41:24.825" v="8284" actId="113"/>
          <ac:spMkLst>
            <pc:docMk/>
            <pc:sldMk cId="4293438840" sldId="1199"/>
            <ac:spMk id="131" creationId="{991EFCD8-A808-D7E4-A660-2561FE67B9AA}"/>
          </ac:spMkLst>
        </pc:spChg>
        <pc:spChg chg="mod">
          <ac:chgData name="Siegbert Rudolph" userId="2af4d44886c067cc" providerId="LiveId" clId="{C6BCCB6F-3D1A-4410-8055-51E9839771F8}" dt="2023-04-23T12:41:24.825" v="8284" actId="113"/>
          <ac:spMkLst>
            <pc:docMk/>
            <pc:sldMk cId="4293438840" sldId="1199"/>
            <ac:spMk id="132" creationId="{5FA3A921-5339-A866-18A6-EF787A17E11D}"/>
          </ac:spMkLst>
        </pc:spChg>
        <pc:spChg chg="mod">
          <ac:chgData name="Siegbert Rudolph" userId="2af4d44886c067cc" providerId="LiveId" clId="{C6BCCB6F-3D1A-4410-8055-51E9839771F8}" dt="2023-04-23T12:41:24.825" v="8284" actId="113"/>
          <ac:spMkLst>
            <pc:docMk/>
            <pc:sldMk cId="4293438840" sldId="1199"/>
            <ac:spMk id="133" creationId="{10F22C95-D8BC-09D1-991C-372B131913A0}"/>
          </ac:spMkLst>
        </pc:spChg>
        <pc:spChg chg="mod">
          <ac:chgData name="Siegbert Rudolph" userId="2af4d44886c067cc" providerId="LiveId" clId="{C6BCCB6F-3D1A-4410-8055-51E9839771F8}" dt="2023-04-23T12:41:24.825" v="8284" actId="113"/>
          <ac:spMkLst>
            <pc:docMk/>
            <pc:sldMk cId="4293438840" sldId="1199"/>
            <ac:spMk id="134" creationId="{1A36B5EC-4F2C-B12C-7126-7F40CEFC7023}"/>
          </ac:spMkLst>
        </pc:spChg>
        <pc:spChg chg="mod">
          <ac:chgData name="Siegbert Rudolph" userId="2af4d44886c067cc" providerId="LiveId" clId="{C6BCCB6F-3D1A-4410-8055-51E9839771F8}" dt="2023-04-23T12:41:24.825" v="8284" actId="113"/>
          <ac:spMkLst>
            <pc:docMk/>
            <pc:sldMk cId="4293438840" sldId="1199"/>
            <ac:spMk id="135" creationId="{7644D862-7097-0348-3CAD-DB91CE0836F1}"/>
          </ac:spMkLst>
        </pc:spChg>
        <pc:spChg chg="mod">
          <ac:chgData name="Siegbert Rudolph" userId="2af4d44886c067cc" providerId="LiveId" clId="{C6BCCB6F-3D1A-4410-8055-51E9839771F8}" dt="2023-04-23T12:41:24.825" v="8284" actId="113"/>
          <ac:spMkLst>
            <pc:docMk/>
            <pc:sldMk cId="4293438840" sldId="1199"/>
            <ac:spMk id="136" creationId="{B040E069-A3C7-980A-1A60-FECD3CE7FBAC}"/>
          </ac:spMkLst>
        </pc:spChg>
        <pc:spChg chg="mod">
          <ac:chgData name="Siegbert Rudolph" userId="2af4d44886c067cc" providerId="LiveId" clId="{C6BCCB6F-3D1A-4410-8055-51E9839771F8}" dt="2023-04-23T12:41:24.825" v="8284" actId="113"/>
          <ac:spMkLst>
            <pc:docMk/>
            <pc:sldMk cId="4293438840" sldId="1199"/>
            <ac:spMk id="137" creationId="{4596EFE8-0FAC-73B2-A4B4-C0554F5B7C05}"/>
          </ac:spMkLst>
        </pc:spChg>
        <pc:spChg chg="mod">
          <ac:chgData name="Siegbert Rudolph" userId="2af4d44886c067cc" providerId="LiveId" clId="{C6BCCB6F-3D1A-4410-8055-51E9839771F8}" dt="2023-04-23T12:41:24.825" v="8284" actId="113"/>
          <ac:spMkLst>
            <pc:docMk/>
            <pc:sldMk cId="4293438840" sldId="1199"/>
            <ac:spMk id="138" creationId="{0AA358F0-CABA-5838-A969-03048628E59D}"/>
          </ac:spMkLst>
        </pc:spChg>
        <pc:spChg chg="mod">
          <ac:chgData name="Siegbert Rudolph" userId="2af4d44886c067cc" providerId="LiveId" clId="{C6BCCB6F-3D1A-4410-8055-51E9839771F8}" dt="2023-04-23T12:41:24.825" v="8284" actId="113"/>
          <ac:spMkLst>
            <pc:docMk/>
            <pc:sldMk cId="4293438840" sldId="1199"/>
            <ac:spMk id="139" creationId="{A972567C-3E03-F6D2-94CB-C99FD7A62DD7}"/>
          </ac:spMkLst>
        </pc:spChg>
        <pc:spChg chg="mod">
          <ac:chgData name="Siegbert Rudolph" userId="2af4d44886c067cc" providerId="LiveId" clId="{C6BCCB6F-3D1A-4410-8055-51E9839771F8}" dt="2023-04-23T12:41:24.825" v="8284" actId="113"/>
          <ac:spMkLst>
            <pc:docMk/>
            <pc:sldMk cId="4293438840" sldId="1199"/>
            <ac:spMk id="140" creationId="{A5730C6D-C0D4-21FF-B894-1874808BE76C}"/>
          </ac:spMkLst>
        </pc:spChg>
        <pc:spChg chg="mod">
          <ac:chgData name="Siegbert Rudolph" userId="2af4d44886c067cc" providerId="LiveId" clId="{C6BCCB6F-3D1A-4410-8055-51E9839771F8}" dt="2023-04-23T12:41:24.825" v="8284" actId="113"/>
          <ac:spMkLst>
            <pc:docMk/>
            <pc:sldMk cId="4293438840" sldId="1199"/>
            <ac:spMk id="141" creationId="{5BA0D024-1FB5-F9A4-9B4E-3C78CA5BAA02}"/>
          </ac:spMkLst>
        </pc:spChg>
        <pc:spChg chg="mod">
          <ac:chgData name="Siegbert Rudolph" userId="2af4d44886c067cc" providerId="LiveId" clId="{C6BCCB6F-3D1A-4410-8055-51E9839771F8}" dt="2023-04-23T12:41:24.825" v="8284" actId="113"/>
          <ac:spMkLst>
            <pc:docMk/>
            <pc:sldMk cId="4293438840" sldId="1199"/>
            <ac:spMk id="142" creationId="{59B59430-7F15-9E32-4AF9-C3EF03995AFC}"/>
          </ac:spMkLst>
        </pc:spChg>
        <pc:spChg chg="mod">
          <ac:chgData name="Siegbert Rudolph" userId="2af4d44886c067cc" providerId="LiveId" clId="{C6BCCB6F-3D1A-4410-8055-51E9839771F8}" dt="2023-04-23T12:41:24.825" v="8284" actId="113"/>
          <ac:spMkLst>
            <pc:docMk/>
            <pc:sldMk cId="4293438840" sldId="1199"/>
            <ac:spMk id="143" creationId="{E642EB31-81B4-AC7B-ADA0-C26BFEECFF84}"/>
          </ac:spMkLst>
        </pc:spChg>
        <pc:spChg chg="mod">
          <ac:chgData name="Siegbert Rudolph" userId="2af4d44886c067cc" providerId="LiveId" clId="{C6BCCB6F-3D1A-4410-8055-51E9839771F8}" dt="2023-04-23T12:41:24.825" v="8284" actId="113"/>
          <ac:spMkLst>
            <pc:docMk/>
            <pc:sldMk cId="4293438840" sldId="1199"/>
            <ac:spMk id="144" creationId="{41832B57-D0BC-CC7F-A660-DDEAA511C091}"/>
          </ac:spMkLst>
        </pc:spChg>
        <pc:spChg chg="mod">
          <ac:chgData name="Siegbert Rudolph" userId="2af4d44886c067cc" providerId="LiveId" clId="{C6BCCB6F-3D1A-4410-8055-51E9839771F8}" dt="2023-04-23T12:41:24.825" v="8284" actId="113"/>
          <ac:spMkLst>
            <pc:docMk/>
            <pc:sldMk cId="4293438840" sldId="1199"/>
            <ac:spMk id="145" creationId="{F87683C5-7FEF-84C3-91F9-C88683FD8514}"/>
          </ac:spMkLst>
        </pc:spChg>
        <pc:spChg chg="mod">
          <ac:chgData name="Siegbert Rudolph" userId="2af4d44886c067cc" providerId="LiveId" clId="{C6BCCB6F-3D1A-4410-8055-51E9839771F8}" dt="2023-04-23T12:41:24.825" v="8284" actId="113"/>
          <ac:spMkLst>
            <pc:docMk/>
            <pc:sldMk cId="4293438840" sldId="1199"/>
            <ac:spMk id="146" creationId="{4179C103-4F27-00F8-DB8F-22FA37893F0B}"/>
          </ac:spMkLst>
        </pc:spChg>
        <pc:spChg chg="mod">
          <ac:chgData name="Siegbert Rudolph" userId="2af4d44886c067cc" providerId="LiveId" clId="{C6BCCB6F-3D1A-4410-8055-51E9839771F8}" dt="2023-04-23T12:41:24.825" v="8284" actId="113"/>
          <ac:spMkLst>
            <pc:docMk/>
            <pc:sldMk cId="4293438840" sldId="1199"/>
            <ac:spMk id="147" creationId="{5E6F238F-AD7A-22F1-6012-1DD4393A701B}"/>
          </ac:spMkLst>
        </pc:spChg>
        <pc:spChg chg="mod">
          <ac:chgData name="Siegbert Rudolph" userId="2af4d44886c067cc" providerId="LiveId" clId="{C6BCCB6F-3D1A-4410-8055-51E9839771F8}" dt="2023-04-23T12:41:24.825" v="8284" actId="113"/>
          <ac:spMkLst>
            <pc:docMk/>
            <pc:sldMk cId="4293438840" sldId="1199"/>
            <ac:spMk id="148" creationId="{5E1B2AE1-905F-6E65-EB6D-B22BE06F5795}"/>
          </ac:spMkLst>
        </pc:spChg>
        <pc:spChg chg="mod">
          <ac:chgData name="Siegbert Rudolph" userId="2af4d44886c067cc" providerId="LiveId" clId="{C6BCCB6F-3D1A-4410-8055-51E9839771F8}" dt="2023-04-23T12:41:24.825" v="8284" actId="113"/>
          <ac:spMkLst>
            <pc:docMk/>
            <pc:sldMk cId="4293438840" sldId="1199"/>
            <ac:spMk id="149" creationId="{19C94745-C7FC-82FE-980F-755E8EA665F0}"/>
          </ac:spMkLst>
        </pc:spChg>
        <pc:spChg chg="mod">
          <ac:chgData name="Siegbert Rudolph" userId="2af4d44886c067cc" providerId="LiveId" clId="{C6BCCB6F-3D1A-4410-8055-51E9839771F8}" dt="2023-04-23T12:41:24.825" v="8284" actId="113"/>
          <ac:spMkLst>
            <pc:docMk/>
            <pc:sldMk cId="4293438840" sldId="1199"/>
            <ac:spMk id="150" creationId="{C50F61B3-0D1C-09D4-6075-137440236766}"/>
          </ac:spMkLst>
        </pc:spChg>
        <pc:spChg chg="mod">
          <ac:chgData name="Siegbert Rudolph" userId="2af4d44886c067cc" providerId="LiveId" clId="{C6BCCB6F-3D1A-4410-8055-51E9839771F8}" dt="2023-04-23T12:41:24.825" v="8284" actId="113"/>
          <ac:spMkLst>
            <pc:docMk/>
            <pc:sldMk cId="4293438840" sldId="1199"/>
            <ac:spMk id="151" creationId="{353B05A8-CA13-0D5A-A0EB-37C489E150FC}"/>
          </ac:spMkLst>
        </pc:spChg>
        <pc:spChg chg="mod">
          <ac:chgData name="Siegbert Rudolph" userId="2af4d44886c067cc" providerId="LiveId" clId="{C6BCCB6F-3D1A-4410-8055-51E9839771F8}" dt="2023-04-23T12:41:24.825" v="8284" actId="113"/>
          <ac:spMkLst>
            <pc:docMk/>
            <pc:sldMk cId="4293438840" sldId="1199"/>
            <ac:spMk id="152" creationId="{5F08D4DB-5E43-F758-F357-B31EBB7B8114}"/>
          </ac:spMkLst>
        </pc:spChg>
        <pc:spChg chg="mod">
          <ac:chgData name="Siegbert Rudolph" userId="2af4d44886c067cc" providerId="LiveId" clId="{C6BCCB6F-3D1A-4410-8055-51E9839771F8}" dt="2023-04-23T12:41:24.825" v="8284" actId="113"/>
          <ac:spMkLst>
            <pc:docMk/>
            <pc:sldMk cId="4293438840" sldId="1199"/>
            <ac:spMk id="153" creationId="{4DFE901F-89E6-89D0-82FD-A40082B9411A}"/>
          </ac:spMkLst>
        </pc:spChg>
        <pc:spChg chg="mod">
          <ac:chgData name="Siegbert Rudolph" userId="2af4d44886c067cc" providerId="LiveId" clId="{C6BCCB6F-3D1A-4410-8055-51E9839771F8}" dt="2023-04-23T12:41:24.825" v="8284" actId="113"/>
          <ac:spMkLst>
            <pc:docMk/>
            <pc:sldMk cId="4293438840" sldId="1199"/>
            <ac:spMk id="154" creationId="{B35DAE78-4C76-D5B5-D74D-BE1ACCFA0C52}"/>
          </ac:spMkLst>
        </pc:spChg>
        <pc:spChg chg="mod">
          <ac:chgData name="Siegbert Rudolph" userId="2af4d44886c067cc" providerId="LiveId" clId="{C6BCCB6F-3D1A-4410-8055-51E9839771F8}" dt="2023-04-23T12:41:24.825" v="8284" actId="113"/>
          <ac:spMkLst>
            <pc:docMk/>
            <pc:sldMk cId="4293438840" sldId="1199"/>
            <ac:spMk id="155" creationId="{D9046305-FC6B-DE37-B3E4-DD16F751FAC9}"/>
          </ac:spMkLst>
        </pc:spChg>
        <pc:spChg chg="mod">
          <ac:chgData name="Siegbert Rudolph" userId="2af4d44886c067cc" providerId="LiveId" clId="{C6BCCB6F-3D1A-4410-8055-51E9839771F8}" dt="2023-04-23T12:41:24.825" v="8284" actId="113"/>
          <ac:spMkLst>
            <pc:docMk/>
            <pc:sldMk cId="4293438840" sldId="1199"/>
            <ac:spMk id="156" creationId="{F040DC2E-B00C-BB36-E352-5FF7C1EC5F6C}"/>
          </ac:spMkLst>
        </pc:spChg>
        <pc:spChg chg="mod">
          <ac:chgData name="Siegbert Rudolph" userId="2af4d44886c067cc" providerId="LiveId" clId="{C6BCCB6F-3D1A-4410-8055-51E9839771F8}" dt="2023-04-23T12:41:24.825" v="8284" actId="113"/>
          <ac:spMkLst>
            <pc:docMk/>
            <pc:sldMk cId="4293438840" sldId="1199"/>
            <ac:spMk id="157" creationId="{E16EEEC6-E972-133E-A99C-6D0ACB234ECA}"/>
          </ac:spMkLst>
        </pc:spChg>
        <pc:spChg chg="mod">
          <ac:chgData name="Siegbert Rudolph" userId="2af4d44886c067cc" providerId="LiveId" clId="{C6BCCB6F-3D1A-4410-8055-51E9839771F8}" dt="2023-04-23T12:41:24.825" v="8284" actId="113"/>
          <ac:spMkLst>
            <pc:docMk/>
            <pc:sldMk cId="4293438840" sldId="1199"/>
            <ac:spMk id="158" creationId="{D613367A-BDCB-42F1-E20C-36403975C37C}"/>
          </ac:spMkLst>
        </pc:spChg>
        <pc:spChg chg="mod">
          <ac:chgData name="Siegbert Rudolph" userId="2af4d44886c067cc" providerId="LiveId" clId="{C6BCCB6F-3D1A-4410-8055-51E9839771F8}" dt="2023-04-23T12:41:24.825" v="8284" actId="113"/>
          <ac:spMkLst>
            <pc:docMk/>
            <pc:sldMk cId="4293438840" sldId="1199"/>
            <ac:spMk id="159" creationId="{33200D30-387B-EBC3-4C40-C571E1E9FBBB}"/>
          </ac:spMkLst>
        </pc:spChg>
        <pc:spChg chg="mod">
          <ac:chgData name="Siegbert Rudolph" userId="2af4d44886c067cc" providerId="LiveId" clId="{C6BCCB6F-3D1A-4410-8055-51E9839771F8}" dt="2023-04-23T12:41:24.825" v="8284" actId="113"/>
          <ac:spMkLst>
            <pc:docMk/>
            <pc:sldMk cId="4293438840" sldId="1199"/>
            <ac:spMk id="160" creationId="{5DC84F94-D992-1CD8-BF62-2E7A70F9CB03}"/>
          </ac:spMkLst>
        </pc:spChg>
        <pc:spChg chg="mod">
          <ac:chgData name="Siegbert Rudolph" userId="2af4d44886c067cc" providerId="LiveId" clId="{C6BCCB6F-3D1A-4410-8055-51E9839771F8}" dt="2023-04-23T12:41:24.825" v="8284" actId="113"/>
          <ac:spMkLst>
            <pc:docMk/>
            <pc:sldMk cId="4293438840" sldId="1199"/>
            <ac:spMk id="161" creationId="{BD47F2FA-1B14-933D-C85A-25C222155C24}"/>
          </ac:spMkLst>
        </pc:spChg>
        <pc:spChg chg="mod">
          <ac:chgData name="Siegbert Rudolph" userId="2af4d44886c067cc" providerId="LiveId" clId="{C6BCCB6F-3D1A-4410-8055-51E9839771F8}" dt="2023-04-23T12:41:24.825" v="8284" actId="113"/>
          <ac:spMkLst>
            <pc:docMk/>
            <pc:sldMk cId="4293438840" sldId="1199"/>
            <ac:spMk id="162" creationId="{B0695D84-18BB-EE46-F2FC-27CDFD45604B}"/>
          </ac:spMkLst>
        </pc:spChg>
        <pc:spChg chg="mod">
          <ac:chgData name="Siegbert Rudolph" userId="2af4d44886c067cc" providerId="LiveId" clId="{C6BCCB6F-3D1A-4410-8055-51E9839771F8}" dt="2023-04-23T12:41:24.825" v="8284" actId="113"/>
          <ac:spMkLst>
            <pc:docMk/>
            <pc:sldMk cId="4293438840" sldId="1199"/>
            <ac:spMk id="163" creationId="{E8122187-B7A9-E2E3-41B7-DDA5F69F4BD7}"/>
          </ac:spMkLst>
        </pc:spChg>
        <pc:spChg chg="mod">
          <ac:chgData name="Siegbert Rudolph" userId="2af4d44886c067cc" providerId="LiveId" clId="{C6BCCB6F-3D1A-4410-8055-51E9839771F8}" dt="2023-04-23T12:41:24.825" v="8284" actId="113"/>
          <ac:spMkLst>
            <pc:docMk/>
            <pc:sldMk cId="4293438840" sldId="1199"/>
            <ac:spMk id="164" creationId="{E8B870F7-6745-114D-324E-390EAB54035C}"/>
          </ac:spMkLst>
        </pc:spChg>
        <pc:spChg chg="mod">
          <ac:chgData name="Siegbert Rudolph" userId="2af4d44886c067cc" providerId="LiveId" clId="{C6BCCB6F-3D1A-4410-8055-51E9839771F8}" dt="2023-04-23T12:41:24.825" v="8284" actId="113"/>
          <ac:spMkLst>
            <pc:docMk/>
            <pc:sldMk cId="4293438840" sldId="1199"/>
            <ac:spMk id="165" creationId="{8EEBF930-297E-660A-8BD4-99FFF730546B}"/>
          </ac:spMkLst>
        </pc:spChg>
        <pc:spChg chg="mod">
          <ac:chgData name="Siegbert Rudolph" userId="2af4d44886c067cc" providerId="LiveId" clId="{C6BCCB6F-3D1A-4410-8055-51E9839771F8}" dt="2023-04-23T12:41:24.825" v="8284" actId="113"/>
          <ac:spMkLst>
            <pc:docMk/>
            <pc:sldMk cId="4293438840" sldId="1199"/>
            <ac:spMk id="166" creationId="{A6B6C136-6205-499B-55E8-86557B0291CF}"/>
          </ac:spMkLst>
        </pc:spChg>
        <pc:spChg chg="mod">
          <ac:chgData name="Siegbert Rudolph" userId="2af4d44886c067cc" providerId="LiveId" clId="{C6BCCB6F-3D1A-4410-8055-51E9839771F8}" dt="2023-04-23T12:41:24.825" v="8284" actId="113"/>
          <ac:spMkLst>
            <pc:docMk/>
            <pc:sldMk cId="4293438840" sldId="1199"/>
            <ac:spMk id="167" creationId="{4B455C9F-5B19-3721-0422-6B8E0377840C}"/>
          </ac:spMkLst>
        </pc:spChg>
        <pc:spChg chg="mod">
          <ac:chgData name="Siegbert Rudolph" userId="2af4d44886c067cc" providerId="LiveId" clId="{C6BCCB6F-3D1A-4410-8055-51E9839771F8}" dt="2023-04-23T12:41:24.825" v="8284" actId="113"/>
          <ac:spMkLst>
            <pc:docMk/>
            <pc:sldMk cId="4293438840" sldId="1199"/>
            <ac:spMk id="168" creationId="{2905D538-CF8B-DEB8-C244-8CEBE2E8497E}"/>
          </ac:spMkLst>
        </pc:spChg>
        <pc:spChg chg="mod">
          <ac:chgData name="Siegbert Rudolph" userId="2af4d44886c067cc" providerId="LiveId" clId="{C6BCCB6F-3D1A-4410-8055-51E9839771F8}" dt="2023-04-23T12:41:24.825" v="8284" actId="113"/>
          <ac:spMkLst>
            <pc:docMk/>
            <pc:sldMk cId="4293438840" sldId="1199"/>
            <ac:spMk id="169" creationId="{2635A6B9-1FE7-3894-DCB2-AEF95AAAD10A}"/>
          </ac:spMkLst>
        </pc:spChg>
        <pc:spChg chg="mod">
          <ac:chgData name="Siegbert Rudolph" userId="2af4d44886c067cc" providerId="LiveId" clId="{C6BCCB6F-3D1A-4410-8055-51E9839771F8}" dt="2023-04-23T12:41:24.825" v="8284" actId="113"/>
          <ac:spMkLst>
            <pc:docMk/>
            <pc:sldMk cId="4293438840" sldId="1199"/>
            <ac:spMk id="170" creationId="{D1C4EC3D-9552-90CE-8887-935320C5F677}"/>
          </ac:spMkLst>
        </pc:spChg>
        <pc:spChg chg="mod">
          <ac:chgData name="Siegbert Rudolph" userId="2af4d44886c067cc" providerId="LiveId" clId="{C6BCCB6F-3D1A-4410-8055-51E9839771F8}" dt="2023-04-23T12:41:24.825" v="8284" actId="113"/>
          <ac:spMkLst>
            <pc:docMk/>
            <pc:sldMk cId="4293438840" sldId="1199"/>
            <ac:spMk id="171" creationId="{75C44B2C-C273-7718-D4DC-0DDC9DE87900}"/>
          </ac:spMkLst>
        </pc:spChg>
        <pc:spChg chg="mod">
          <ac:chgData name="Siegbert Rudolph" userId="2af4d44886c067cc" providerId="LiveId" clId="{C6BCCB6F-3D1A-4410-8055-51E9839771F8}" dt="2023-04-23T12:41:24.825" v="8284" actId="113"/>
          <ac:spMkLst>
            <pc:docMk/>
            <pc:sldMk cId="4293438840" sldId="1199"/>
            <ac:spMk id="172" creationId="{2C056CA5-256B-BE38-B654-C6D1A5DE2704}"/>
          </ac:spMkLst>
        </pc:spChg>
        <pc:spChg chg="mod">
          <ac:chgData name="Siegbert Rudolph" userId="2af4d44886c067cc" providerId="LiveId" clId="{C6BCCB6F-3D1A-4410-8055-51E9839771F8}" dt="2023-04-23T12:41:24.825" v="8284" actId="113"/>
          <ac:spMkLst>
            <pc:docMk/>
            <pc:sldMk cId="4293438840" sldId="1199"/>
            <ac:spMk id="173" creationId="{5F947313-EC3B-2B96-00BB-973A1642CA71}"/>
          </ac:spMkLst>
        </pc:spChg>
        <pc:spChg chg="mod">
          <ac:chgData name="Siegbert Rudolph" userId="2af4d44886c067cc" providerId="LiveId" clId="{C6BCCB6F-3D1A-4410-8055-51E9839771F8}" dt="2023-04-23T12:41:24.825" v="8284" actId="113"/>
          <ac:spMkLst>
            <pc:docMk/>
            <pc:sldMk cId="4293438840" sldId="1199"/>
            <ac:spMk id="174" creationId="{0F026880-D1E1-E453-290B-4AC525794625}"/>
          </ac:spMkLst>
        </pc:spChg>
        <pc:spChg chg="mod">
          <ac:chgData name="Siegbert Rudolph" userId="2af4d44886c067cc" providerId="LiveId" clId="{C6BCCB6F-3D1A-4410-8055-51E9839771F8}" dt="2023-04-23T12:41:24.825" v="8284" actId="113"/>
          <ac:spMkLst>
            <pc:docMk/>
            <pc:sldMk cId="4293438840" sldId="1199"/>
            <ac:spMk id="175" creationId="{B821B5EF-A53E-D188-4570-83ED0CF1EC62}"/>
          </ac:spMkLst>
        </pc:spChg>
        <pc:spChg chg="mod">
          <ac:chgData name="Siegbert Rudolph" userId="2af4d44886c067cc" providerId="LiveId" clId="{C6BCCB6F-3D1A-4410-8055-51E9839771F8}" dt="2023-04-23T12:41:24.825" v="8284" actId="113"/>
          <ac:spMkLst>
            <pc:docMk/>
            <pc:sldMk cId="4293438840" sldId="1199"/>
            <ac:spMk id="176" creationId="{699D5BF3-614B-95F6-3F11-E517D6628D38}"/>
          </ac:spMkLst>
        </pc:spChg>
        <pc:spChg chg="mod">
          <ac:chgData name="Siegbert Rudolph" userId="2af4d44886c067cc" providerId="LiveId" clId="{C6BCCB6F-3D1A-4410-8055-51E9839771F8}" dt="2023-04-23T12:41:24.825" v="8284" actId="113"/>
          <ac:spMkLst>
            <pc:docMk/>
            <pc:sldMk cId="4293438840" sldId="1199"/>
            <ac:spMk id="177" creationId="{832AB03F-AF8F-CC37-9B2F-7D1FCD77E36E}"/>
          </ac:spMkLst>
        </pc:spChg>
        <pc:spChg chg="mod">
          <ac:chgData name="Siegbert Rudolph" userId="2af4d44886c067cc" providerId="LiveId" clId="{C6BCCB6F-3D1A-4410-8055-51E9839771F8}" dt="2023-04-23T12:41:24.825" v="8284" actId="113"/>
          <ac:spMkLst>
            <pc:docMk/>
            <pc:sldMk cId="4293438840" sldId="1199"/>
            <ac:spMk id="178" creationId="{707D71F5-79AD-EEC8-A298-C8C57B86157C}"/>
          </ac:spMkLst>
        </pc:spChg>
        <pc:spChg chg="mod">
          <ac:chgData name="Siegbert Rudolph" userId="2af4d44886c067cc" providerId="LiveId" clId="{C6BCCB6F-3D1A-4410-8055-51E9839771F8}" dt="2023-04-23T12:41:24.825" v="8284" actId="113"/>
          <ac:spMkLst>
            <pc:docMk/>
            <pc:sldMk cId="4293438840" sldId="1199"/>
            <ac:spMk id="179" creationId="{BC5DB6AD-2AC4-E1A0-3ECC-2609ED8C121F}"/>
          </ac:spMkLst>
        </pc:spChg>
        <pc:spChg chg="mod">
          <ac:chgData name="Siegbert Rudolph" userId="2af4d44886c067cc" providerId="LiveId" clId="{C6BCCB6F-3D1A-4410-8055-51E9839771F8}" dt="2023-04-23T12:41:24.825" v="8284" actId="113"/>
          <ac:spMkLst>
            <pc:docMk/>
            <pc:sldMk cId="4293438840" sldId="1199"/>
            <ac:spMk id="180" creationId="{269A2E03-2A76-0D13-154C-635D9B0B2F26}"/>
          </ac:spMkLst>
        </pc:spChg>
        <pc:spChg chg="mod">
          <ac:chgData name="Siegbert Rudolph" userId="2af4d44886c067cc" providerId="LiveId" clId="{C6BCCB6F-3D1A-4410-8055-51E9839771F8}" dt="2023-04-23T12:41:24.825" v="8284" actId="113"/>
          <ac:spMkLst>
            <pc:docMk/>
            <pc:sldMk cId="4293438840" sldId="1199"/>
            <ac:spMk id="181" creationId="{778B355B-F3FA-0E90-5728-E33DB837F71F}"/>
          </ac:spMkLst>
        </pc:spChg>
        <pc:spChg chg="mod">
          <ac:chgData name="Siegbert Rudolph" userId="2af4d44886c067cc" providerId="LiveId" clId="{C6BCCB6F-3D1A-4410-8055-51E9839771F8}" dt="2023-04-23T12:41:24.825" v="8284" actId="113"/>
          <ac:spMkLst>
            <pc:docMk/>
            <pc:sldMk cId="4293438840" sldId="1199"/>
            <ac:spMk id="182" creationId="{B148936C-8C1B-BDAD-1B53-B86C92670CEC}"/>
          </ac:spMkLst>
        </pc:spChg>
        <pc:spChg chg="mod">
          <ac:chgData name="Siegbert Rudolph" userId="2af4d44886c067cc" providerId="LiveId" clId="{C6BCCB6F-3D1A-4410-8055-51E9839771F8}" dt="2023-04-23T12:41:24.825" v="8284" actId="113"/>
          <ac:spMkLst>
            <pc:docMk/>
            <pc:sldMk cId="4293438840" sldId="1199"/>
            <ac:spMk id="183" creationId="{9230C11D-E758-E1D5-DF96-AA3B719AAC45}"/>
          </ac:spMkLst>
        </pc:spChg>
        <pc:spChg chg="mod">
          <ac:chgData name="Siegbert Rudolph" userId="2af4d44886c067cc" providerId="LiveId" clId="{C6BCCB6F-3D1A-4410-8055-51E9839771F8}" dt="2023-04-23T12:41:24.825" v="8284" actId="113"/>
          <ac:spMkLst>
            <pc:docMk/>
            <pc:sldMk cId="4293438840" sldId="1199"/>
            <ac:spMk id="184" creationId="{A2287538-FE3C-7C16-7C4F-0DFF85C2C7EB}"/>
          </ac:spMkLst>
        </pc:spChg>
        <pc:spChg chg="mod">
          <ac:chgData name="Siegbert Rudolph" userId="2af4d44886c067cc" providerId="LiveId" clId="{C6BCCB6F-3D1A-4410-8055-51E9839771F8}" dt="2023-04-23T12:41:24.825" v="8284" actId="113"/>
          <ac:spMkLst>
            <pc:docMk/>
            <pc:sldMk cId="4293438840" sldId="1199"/>
            <ac:spMk id="185" creationId="{BD5DB68E-51BD-9D2B-F45E-ECD8280084D8}"/>
          </ac:spMkLst>
        </pc:spChg>
        <pc:spChg chg="mod">
          <ac:chgData name="Siegbert Rudolph" userId="2af4d44886c067cc" providerId="LiveId" clId="{C6BCCB6F-3D1A-4410-8055-51E9839771F8}" dt="2023-04-23T12:41:24.825" v="8284" actId="113"/>
          <ac:spMkLst>
            <pc:docMk/>
            <pc:sldMk cId="4293438840" sldId="1199"/>
            <ac:spMk id="186" creationId="{CFF58D08-CCE0-57A8-FA07-F0CB078DF4B9}"/>
          </ac:spMkLst>
        </pc:spChg>
        <pc:spChg chg="mod">
          <ac:chgData name="Siegbert Rudolph" userId="2af4d44886c067cc" providerId="LiveId" clId="{C6BCCB6F-3D1A-4410-8055-51E9839771F8}" dt="2023-04-23T12:41:24.825" v="8284" actId="113"/>
          <ac:spMkLst>
            <pc:docMk/>
            <pc:sldMk cId="4293438840" sldId="1199"/>
            <ac:spMk id="187" creationId="{97D569FC-C603-9790-8EBF-111BC0DCF99B}"/>
          </ac:spMkLst>
        </pc:spChg>
        <pc:picChg chg="mod">
          <ac:chgData name="Siegbert Rudolph" userId="2af4d44886c067cc" providerId="LiveId" clId="{C6BCCB6F-3D1A-4410-8055-51E9839771F8}" dt="2023-04-23T12:41:24.825" v="8284" actId="113"/>
          <ac:picMkLst>
            <pc:docMk/>
            <pc:sldMk cId="4293438840" sldId="1199"/>
            <ac:picMk id="39" creationId="{8AC01BE2-A5D0-DA3C-81F5-E7C6BF929D14}"/>
          </ac:picMkLst>
        </pc:picChg>
        <pc:picChg chg="mod">
          <ac:chgData name="Siegbert Rudolph" userId="2af4d44886c067cc" providerId="LiveId" clId="{C6BCCB6F-3D1A-4410-8055-51E9839771F8}" dt="2023-04-23T12:41:24.825" v="8284" actId="113"/>
          <ac:picMkLst>
            <pc:docMk/>
            <pc:sldMk cId="4293438840" sldId="1199"/>
            <ac:picMk id="42" creationId="{4E06CE57-5194-9ACF-DB2D-ACC2E6DF5A52}"/>
          </ac:picMkLst>
        </pc:picChg>
        <pc:picChg chg="mod">
          <ac:chgData name="Siegbert Rudolph" userId="2af4d44886c067cc" providerId="LiveId" clId="{C6BCCB6F-3D1A-4410-8055-51E9839771F8}" dt="2023-04-23T12:41:24.825" v="8284" actId="113"/>
          <ac:picMkLst>
            <pc:docMk/>
            <pc:sldMk cId="4293438840" sldId="1199"/>
            <ac:picMk id="45" creationId="{D4DA0266-8451-6E7A-F567-CA177C91830E}"/>
          </ac:picMkLst>
        </pc:picChg>
        <pc:picChg chg="mod">
          <ac:chgData name="Siegbert Rudolph" userId="2af4d44886c067cc" providerId="LiveId" clId="{C6BCCB6F-3D1A-4410-8055-51E9839771F8}" dt="2023-04-23T12:41:24.825" v="8284" actId="113"/>
          <ac:picMkLst>
            <pc:docMk/>
            <pc:sldMk cId="4293438840" sldId="1199"/>
            <ac:picMk id="51" creationId="{F092DB59-F690-1D28-5E9E-69D9ACDCE6A4}"/>
          </ac:picMkLst>
        </pc:picChg>
        <pc:picChg chg="mod">
          <ac:chgData name="Siegbert Rudolph" userId="2af4d44886c067cc" providerId="LiveId" clId="{C6BCCB6F-3D1A-4410-8055-51E9839771F8}" dt="2023-04-23T12:41:24.825" v="8284" actId="113"/>
          <ac:picMkLst>
            <pc:docMk/>
            <pc:sldMk cId="4293438840" sldId="1199"/>
            <ac:picMk id="54" creationId="{4E833D8E-E8A5-885A-E661-960DFA92D1F2}"/>
          </ac:picMkLst>
        </pc:picChg>
        <pc:picChg chg="mod">
          <ac:chgData name="Siegbert Rudolph" userId="2af4d44886c067cc" providerId="LiveId" clId="{C6BCCB6F-3D1A-4410-8055-51E9839771F8}" dt="2023-04-23T12:41:24.825" v="8284" actId="113"/>
          <ac:picMkLst>
            <pc:docMk/>
            <pc:sldMk cId="4293438840" sldId="1199"/>
            <ac:picMk id="57" creationId="{C6481F43-CA01-87CD-25E0-37912DF1EC26}"/>
          </ac:picMkLst>
        </pc:picChg>
        <pc:picChg chg="mod">
          <ac:chgData name="Siegbert Rudolph" userId="2af4d44886c067cc" providerId="LiveId" clId="{C6BCCB6F-3D1A-4410-8055-51E9839771F8}" dt="2023-04-23T12:41:24.825" v="8284" actId="113"/>
          <ac:picMkLst>
            <pc:docMk/>
            <pc:sldMk cId="4293438840" sldId="1199"/>
            <ac:picMk id="67" creationId="{DB913664-9B10-3313-6116-B857764E16FE}"/>
          </ac:picMkLst>
        </pc:picChg>
        <pc:picChg chg="mod">
          <ac:chgData name="Siegbert Rudolph" userId="2af4d44886c067cc" providerId="LiveId" clId="{C6BCCB6F-3D1A-4410-8055-51E9839771F8}" dt="2023-04-23T12:41:24.825" v="8284" actId="113"/>
          <ac:picMkLst>
            <pc:docMk/>
            <pc:sldMk cId="4293438840" sldId="1199"/>
            <ac:picMk id="69" creationId="{3E55F2CF-BD6D-6111-B040-2BAFDF516FAA}"/>
          </ac:picMkLst>
        </pc:picChg>
      </pc:sldChg>
    </pc:docChg>
  </pc:docChgLst>
  <pc:docChgLst>
    <pc:chgData name="Siegbert Rudolph" userId="2af4d44886c067cc" providerId="LiveId" clId="{C6FD2DBA-6CFB-4E23-B80A-77B515D817D3}"/>
    <pc:docChg chg="undo custSel addSld delSld modSld modNotesMaster">
      <pc:chgData name="Siegbert Rudolph" userId="2af4d44886c067cc" providerId="LiveId" clId="{C6FD2DBA-6CFB-4E23-B80A-77B515D817D3}" dt="2024-11-14T10:42:06.905" v="205" actId="47"/>
      <pc:docMkLst>
        <pc:docMk/>
      </pc:docMkLst>
      <pc:sldChg chg="addSp delSp modSp">
        <pc:chgData name="Siegbert Rudolph" userId="2af4d44886c067cc" providerId="LiveId" clId="{C6FD2DBA-6CFB-4E23-B80A-77B515D817D3}" dt="2024-11-05T07:59:21.423" v="41"/>
        <pc:sldMkLst>
          <pc:docMk/>
          <pc:sldMk cId="3501810231" sldId="1140"/>
        </pc:sldMkLst>
        <pc:spChg chg="add del mod">
          <ac:chgData name="Siegbert Rudolph" userId="2af4d44886c067cc" providerId="LiveId" clId="{C6FD2DBA-6CFB-4E23-B80A-77B515D817D3}" dt="2024-11-05T07:59:14.905" v="39"/>
          <ac:spMkLst>
            <pc:docMk/>
            <pc:sldMk cId="3501810231" sldId="1140"/>
            <ac:spMk id="3" creationId="{0910DAA0-6275-34F6-A783-FDF12EE8B56E}"/>
          </ac:spMkLst>
        </pc:spChg>
        <pc:spChg chg="add del mod">
          <ac:chgData name="Siegbert Rudolph" userId="2af4d44886c067cc" providerId="LiveId" clId="{C6FD2DBA-6CFB-4E23-B80A-77B515D817D3}" dt="2024-11-05T07:59:14.905" v="39"/>
          <ac:spMkLst>
            <pc:docMk/>
            <pc:sldMk cId="3501810231" sldId="1140"/>
            <ac:spMk id="4" creationId="{899DC457-FB76-BD8C-4027-2083E0F85EC6}"/>
          </ac:spMkLst>
        </pc:spChg>
        <pc:spChg chg="add del mod">
          <ac:chgData name="Siegbert Rudolph" userId="2af4d44886c067cc" providerId="LiveId" clId="{C6FD2DBA-6CFB-4E23-B80A-77B515D817D3}" dt="2024-11-05T07:59:14.905" v="39"/>
          <ac:spMkLst>
            <pc:docMk/>
            <pc:sldMk cId="3501810231" sldId="1140"/>
            <ac:spMk id="8" creationId="{3B1B3118-AB92-CB9A-AD0E-784ABA078BCE}"/>
          </ac:spMkLst>
        </pc:spChg>
        <pc:spChg chg="add del mod">
          <ac:chgData name="Siegbert Rudolph" userId="2af4d44886c067cc" providerId="LiveId" clId="{C6FD2DBA-6CFB-4E23-B80A-77B515D817D3}" dt="2024-11-05T07:59:14.905" v="39"/>
          <ac:spMkLst>
            <pc:docMk/>
            <pc:sldMk cId="3501810231" sldId="1140"/>
            <ac:spMk id="9" creationId="{AE7EFF1B-38D0-6155-722E-A0A861E37AD5}"/>
          </ac:spMkLst>
        </pc:spChg>
        <pc:spChg chg="add del mod">
          <ac:chgData name="Siegbert Rudolph" userId="2af4d44886c067cc" providerId="LiveId" clId="{C6FD2DBA-6CFB-4E23-B80A-77B515D817D3}" dt="2024-11-05T07:59:14.905" v="39"/>
          <ac:spMkLst>
            <pc:docMk/>
            <pc:sldMk cId="3501810231" sldId="1140"/>
            <ac:spMk id="10" creationId="{E65D6425-A817-7638-E467-A11C1FD90871}"/>
          </ac:spMkLst>
        </pc:spChg>
        <pc:spChg chg="add del mod">
          <ac:chgData name="Siegbert Rudolph" userId="2af4d44886c067cc" providerId="LiveId" clId="{C6FD2DBA-6CFB-4E23-B80A-77B515D817D3}" dt="2024-11-05T07:59:14.905" v="39"/>
          <ac:spMkLst>
            <pc:docMk/>
            <pc:sldMk cId="3501810231" sldId="1140"/>
            <ac:spMk id="11" creationId="{24795150-B2C9-F09F-E48E-9EF8D0D7BBD4}"/>
          </ac:spMkLst>
        </pc:spChg>
        <pc:spChg chg="add del mod">
          <ac:chgData name="Siegbert Rudolph" userId="2af4d44886c067cc" providerId="LiveId" clId="{C6FD2DBA-6CFB-4E23-B80A-77B515D817D3}" dt="2024-11-05T07:59:14.905" v="39"/>
          <ac:spMkLst>
            <pc:docMk/>
            <pc:sldMk cId="3501810231" sldId="1140"/>
            <ac:spMk id="12" creationId="{96F05D63-B8D1-78B6-5691-DAF713ECBA20}"/>
          </ac:spMkLst>
        </pc:spChg>
        <pc:spChg chg="add del mod">
          <ac:chgData name="Siegbert Rudolph" userId="2af4d44886c067cc" providerId="LiveId" clId="{C6FD2DBA-6CFB-4E23-B80A-77B515D817D3}" dt="2024-11-05T07:59:14.905" v="39"/>
          <ac:spMkLst>
            <pc:docMk/>
            <pc:sldMk cId="3501810231" sldId="1140"/>
            <ac:spMk id="13" creationId="{87942737-BFC2-5ED7-4040-1E080DA864F9}"/>
          </ac:spMkLst>
        </pc:spChg>
        <pc:spChg chg="add del mod">
          <ac:chgData name="Siegbert Rudolph" userId="2af4d44886c067cc" providerId="LiveId" clId="{C6FD2DBA-6CFB-4E23-B80A-77B515D817D3}" dt="2024-11-05T07:59:14.905" v="39"/>
          <ac:spMkLst>
            <pc:docMk/>
            <pc:sldMk cId="3501810231" sldId="1140"/>
            <ac:spMk id="14" creationId="{A867E9CC-7E79-01F9-4407-A75DECB33607}"/>
          </ac:spMkLst>
        </pc:spChg>
        <pc:spChg chg="add del mod">
          <ac:chgData name="Siegbert Rudolph" userId="2af4d44886c067cc" providerId="LiveId" clId="{C6FD2DBA-6CFB-4E23-B80A-77B515D817D3}" dt="2024-11-05T07:59:14.905" v="39"/>
          <ac:spMkLst>
            <pc:docMk/>
            <pc:sldMk cId="3501810231" sldId="1140"/>
            <ac:spMk id="15" creationId="{49066293-1CA7-3E7B-9087-B1A23CB23718}"/>
          </ac:spMkLst>
        </pc:spChg>
        <pc:spChg chg="add del mod">
          <ac:chgData name="Siegbert Rudolph" userId="2af4d44886c067cc" providerId="LiveId" clId="{C6FD2DBA-6CFB-4E23-B80A-77B515D817D3}" dt="2024-11-05T07:59:14.905" v="39"/>
          <ac:spMkLst>
            <pc:docMk/>
            <pc:sldMk cId="3501810231" sldId="1140"/>
            <ac:spMk id="16" creationId="{61BE3589-DEF8-4EAE-D70D-A5638BD7966D}"/>
          </ac:spMkLst>
        </pc:spChg>
        <pc:spChg chg="add del mod">
          <ac:chgData name="Siegbert Rudolph" userId="2af4d44886c067cc" providerId="LiveId" clId="{C6FD2DBA-6CFB-4E23-B80A-77B515D817D3}" dt="2024-11-05T07:59:14.905" v="39"/>
          <ac:spMkLst>
            <pc:docMk/>
            <pc:sldMk cId="3501810231" sldId="1140"/>
            <ac:spMk id="17" creationId="{B63E1A6C-C25B-41AF-0CBD-844B4DF43A2C}"/>
          </ac:spMkLst>
        </pc:spChg>
        <pc:spChg chg="add del mod">
          <ac:chgData name="Siegbert Rudolph" userId="2af4d44886c067cc" providerId="LiveId" clId="{C6FD2DBA-6CFB-4E23-B80A-77B515D817D3}" dt="2024-11-05T07:59:14.905" v="39"/>
          <ac:spMkLst>
            <pc:docMk/>
            <pc:sldMk cId="3501810231" sldId="1140"/>
            <ac:spMk id="18" creationId="{C9DA1B30-B5A6-49EF-AF9D-6628AED48FEA}"/>
          </ac:spMkLst>
        </pc:spChg>
        <pc:spChg chg="add del mod">
          <ac:chgData name="Siegbert Rudolph" userId="2af4d44886c067cc" providerId="LiveId" clId="{C6FD2DBA-6CFB-4E23-B80A-77B515D817D3}" dt="2024-11-05T07:59:14.905" v="39"/>
          <ac:spMkLst>
            <pc:docMk/>
            <pc:sldMk cId="3501810231" sldId="1140"/>
            <ac:spMk id="19" creationId="{E323F715-D614-53F2-9723-38A99E1900E2}"/>
          </ac:spMkLst>
        </pc:spChg>
        <pc:spChg chg="add del mod">
          <ac:chgData name="Siegbert Rudolph" userId="2af4d44886c067cc" providerId="LiveId" clId="{C6FD2DBA-6CFB-4E23-B80A-77B515D817D3}" dt="2024-11-05T07:59:14.905" v="39"/>
          <ac:spMkLst>
            <pc:docMk/>
            <pc:sldMk cId="3501810231" sldId="1140"/>
            <ac:spMk id="20" creationId="{D9D0139E-C6DF-D998-DDEF-047C1FD9467F}"/>
          </ac:spMkLst>
        </pc:spChg>
        <pc:spChg chg="add del mod">
          <ac:chgData name="Siegbert Rudolph" userId="2af4d44886c067cc" providerId="LiveId" clId="{C6FD2DBA-6CFB-4E23-B80A-77B515D817D3}" dt="2024-11-05T07:59:14.905" v="39"/>
          <ac:spMkLst>
            <pc:docMk/>
            <pc:sldMk cId="3501810231" sldId="1140"/>
            <ac:spMk id="21" creationId="{432CA989-AA1A-4446-A95C-08B9431AD9F0}"/>
          </ac:spMkLst>
        </pc:spChg>
        <pc:spChg chg="add del mod">
          <ac:chgData name="Siegbert Rudolph" userId="2af4d44886c067cc" providerId="LiveId" clId="{C6FD2DBA-6CFB-4E23-B80A-77B515D817D3}" dt="2024-11-05T07:59:14.905" v="39"/>
          <ac:spMkLst>
            <pc:docMk/>
            <pc:sldMk cId="3501810231" sldId="1140"/>
            <ac:spMk id="22" creationId="{B4AFC06D-F611-31B7-4394-A11EEBE14D49}"/>
          </ac:spMkLst>
        </pc:spChg>
        <pc:spChg chg="add del mod">
          <ac:chgData name="Siegbert Rudolph" userId="2af4d44886c067cc" providerId="LiveId" clId="{C6FD2DBA-6CFB-4E23-B80A-77B515D817D3}" dt="2024-11-05T07:59:14.905" v="39"/>
          <ac:spMkLst>
            <pc:docMk/>
            <pc:sldMk cId="3501810231" sldId="1140"/>
            <ac:spMk id="25" creationId="{3BA54DA7-72E3-1AE8-3DD7-7FA90A8CFBB6}"/>
          </ac:spMkLst>
        </pc:spChg>
        <pc:spChg chg="add del mod">
          <ac:chgData name="Siegbert Rudolph" userId="2af4d44886c067cc" providerId="LiveId" clId="{C6FD2DBA-6CFB-4E23-B80A-77B515D817D3}" dt="2024-11-05T07:59:14.905" v="39"/>
          <ac:spMkLst>
            <pc:docMk/>
            <pc:sldMk cId="3501810231" sldId="1140"/>
            <ac:spMk id="26" creationId="{8514A488-3A4F-EB48-8F39-D5BE1A3840F4}"/>
          </ac:spMkLst>
        </pc:spChg>
        <pc:spChg chg="add del mod">
          <ac:chgData name="Siegbert Rudolph" userId="2af4d44886c067cc" providerId="LiveId" clId="{C6FD2DBA-6CFB-4E23-B80A-77B515D817D3}" dt="2024-11-05T07:59:14.905" v="39"/>
          <ac:spMkLst>
            <pc:docMk/>
            <pc:sldMk cId="3501810231" sldId="1140"/>
            <ac:spMk id="27" creationId="{A5E484C0-58B3-7145-4813-5DD089306188}"/>
          </ac:spMkLst>
        </pc:spChg>
        <pc:spChg chg="add del mod">
          <ac:chgData name="Siegbert Rudolph" userId="2af4d44886c067cc" providerId="LiveId" clId="{C6FD2DBA-6CFB-4E23-B80A-77B515D817D3}" dt="2024-11-05T07:59:14.905" v="39"/>
          <ac:spMkLst>
            <pc:docMk/>
            <pc:sldMk cId="3501810231" sldId="1140"/>
            <ac:spMk id="28" creationId="{257CED98-72FF-5CF0-A343-B3F22EB8B219}"/>
          </ac:spMkLst>
        </pc:spChg>
        <pc:spChg chg="add del mod">
          <ac:chgData name="Siegbert Rudolph" userId="2af4d44886c067cc" providerId="LiveId" clId="{C6FD2DBA-6CFB-4E23-B80A-77B515D817D3}" dt="2024-11-05T07:59:14.905" v="39"/>
          <ac:spMkLst>
            <pc:docMk/>
            <pc:sldMk cId="3501810231" sldId="1140"/>
            <ac:spMk id="29" creationId="{827C719F-8D65-2B37-0BC7-9F9A7EEBBA72}"/>
          </ac:spMkLst>
        </pc:spChg>
        <pc:spChg chg="add del mod">
          <ac:chgData name="Siegbert Rudolph" userId="2af4d44886c067cc" providerId="LiveId" clId="{C6FD2DBA-6CFB-4E23-B80A-77B515D817D3}" dt="2024-11-05T07:59:14.905" v="39"/>
          <ac:spMkLst>
            <pc:docMk/>
            <pc:sldMk cId="3501810231" sldId="1140"/>
            <ac:spMk id="30" creationId="{D7DF3A32-4CFB-EDF7-B634-1BA20B563A32}"/>
          </ac:spMkLst>
        </pc:spChg>
        <pc:spChg chg="add del mod">
          <ac:chgData name="Siegbert Rudolph" userId="2af4d44886c067cc" providerId="LiveId" clId="{C6FD2DBA-6CFB-4E23-B80A-77B515D817D3}" dt="2024-11-05T07:59:14.905" v="39"/>
          <ac:spMkLst>
            <pc:docMk/>
            <pc:sldMk cId="3501810231" sldId="1140"/>
            <ac:spMk id="31" creationId="{E031B900-F3A8-BFE9-D66E-2BB618FC61A2}"/>
          </ac:spMkLst>
        </pc:spChg>
        <pc:spChg chg="add del mod">
          <ac:chgData name="Siegbert Rudolph" userId="2af4d44886c067cc" providerId="LiveId" clId="{C6FD2DBA-6CFB-4E23-B80A-77B515D817D3}" dt="2024-11-05T07:59:14.905" v="39"/>
          <ac:spMkLst>
            <pc:docMk/>
            <pc:sldMk cId="3501810231" sldId="1140"/>
            <ac:spMk id="32" creationId="{34AB66D4-F8F7-8FA5-4A90-2CEC40790284}"/>
          </ac:spMkLst>
        </pc:spChg>
        <pc:spChg chg="add del mod">
          <ac:chgData name="Siegbert Rudolph" userId="2af4d44886c067cc" providerId="LiveId" clId="{C6FD2DBA-6CFB-4E23-B80A-77B515D817D3}" dt="2024-11-05T07:59:14.905" v="39"/>
          <ac:spMkLst>
            <pc:docMk/>
            <pc:sldMk cId="3501810231" sldId="1140"/>
            <ac:spMk id="33" creationId="{B8BD480A-F7E7-2584-941C-2A25698C6407}"/>
          </ac:spMkLst>
        </pc:spChg>
        <pc:spChg chg="add del mod">
          <ac:chgData name="Siegbert Rudolph" userId="2af4d44886c067cc" providerId="LiveId" clId="{C6FD2DBA-6CFB-4E23-B80A-77B515D817D3}" dt="2024-11-05T07:59:14.905" v="39"/>
          <ac:spMkLst>
            <pc:docMk/>
            <pc:sldMk cId="3501810231" sldId="1140"/>
            <ac:spMk id="34" creationId="{5A4F18D4-8D77-C011-F480-88BA62329987}"/>
          </ac:spMkLst>
        </pc:spChg>
        <pc:spChg chg="add del mod">
          <ac:chgData name="Siegbert Rudolph" userId="2af4d44886c067cc" providerId="LiveId" clId="{C6FD2DBA-6CFB-4E23-B80A-77B515D817D3}" dt="2024-11-05T07:59:14.905" v="39"/>
          <ac:spMkLst>
            <pc:docMk/>
            <pc:sldMk cId="3501810231" sldId="1140"/>
            <ac:spMk id="35" creationId="{59717EF3-615E-E96F-5A68-B90B63FA4C35}"/>
          </ac:spMkLst>
        </pc:spChg>
        <pc:spChg chg="add del mod">
          <ac:chgData name="Siegbert Rudolph" userId="2af4d44886c067cc" providerId="LiveId" clId="{C6FD2DBA-6CFB-4E23-B80A-77B515D817D3}" dt="2024-11-05T07:59:14.905" v="39"/>
          <ac:spMkLst>
            <pc:docMk/>
            <pc:sldMk cId="3501810231" sldId="1140"/>
            <ac:spMk id="36" creationId="{18ECEF35-74AB-625D-DBE9-5D324A486348}"/>
          </ac:spMkLst>
        </pc:spChg>
        <pc:spChg chg="add del mod">
          <ac:chgData name="Siegbert Rudolph" userId="2af4d44886c067cc" providerId="LiveId" clId="{C6FD2DBA-6CFB-4E23-B80A-77B515D817D3}" dt="2024-11-05T07:59:14.905" v="39"/>
          <ac:spMkLst>
            <pc:docMk/>
            <pc:sldMk cId="3501810231" sldId="1140"/>
            <ac:spMk id="37" creationId="{6B1E03C9-AAE6-0501-DEB9-D9459920CA15}"/>
          </ac:spMkLst>
        </pc:spChg>
        <pc:spChg chg="add del mod">
          <ac:chgData name="Siegbert Rudolph" userId="2af4d44886c067cc" providerId="LiveId" clId="{C6FD2DBA-6CFB-4E23-B80A-77B515D817D3}" dt="2024-11-05T07:59:14.905" v="39"/>
          <ac:spMkLst>
            <pc:docMk/>
            <pc:sldMk cId="3501810231" sldId="1140"/>
            <ac:spMk id="38" creationId="{A60292AF-EA52-55AE-A5C0-09B237CF7146}"/>
          </ac:spMkLst>
        </pc:spChg>
        <pc:spChg chg="add del mod">
          <ac:chgData name="Siegbert Rudolph" userId="2af4d44886c067cc" providerId="LiveId" clId="{C6FD2DBA-6CFB-4E23-B80A-77B515D817D3}" dt="2024-11-05T07:59:14.905" v="39"/>
          <ac:spMkLst>
            <pc:docMk/>
            <pc:sldMk cId="3501810231" sldId="1140"/>
            <ac:spMk id="39" creationId="{F552BC70-3571-2687-9100-A157DD5E41F1}"/>
          </ac:spMkLst>
        </pc:spChg>
        <pc:spChg chg="add del mod">
          <ac:chgData name="Siegbert Rudolph" userId="2af4d44886c067cc" providerId="LiveId" clId="{C6FD2DBA-6CFB-4E23-B80A-77B515D817D3}" dt="2024-11-05T07:59:14.905" v="39"/>
          <ac:spMkLst>
            <pc:docMk/>
            <pc:sldMk cId="3501810231" sldId="1140"/>
            <ac:spMk id="40" creationId="{E689FE30-4A3C-AB19-2CB6-F05B8EF5C6E6}"/>
          </ac:spMkLst>
        </pc:spChg>
        <pc:spChg chg="add del mod">
          <ac:chgData name="Siegbert Rudolph" userId="2af4d44886c067cc" providerId="LiveId" clId="{C6FD2DBA-6CFB-4E23-B80A-77B515D817D3}" dt="2024-11-05T07:59:14.905" v="39"/>
          <ac:spMkLst>
            <pc:docMk/>
            <pc:sldMk cId="3501810231" sldId="1140"/>
            <ac:spMk id="41" creationId="{AC7061A4-72FF-639F-A1B3-8C9D8CC591CF}"/>
          </ac:spMkLst>
        </pc:spChg>
        <pc:spChg chg="add del mod">
          <ac:chgData name="Siegbert Rudolph" userId="2af4d44886c067cc" providerId="LiveId" clId="{C6FD2DBA-6CFB-4E23-B80A-77B515D817D3}" dt="2024-11-05T07:59:14.905" v="39"/>
          <ac:spMkLst>
            <pc:docMk/>
            <pc:sldMk cId="3501810231" sldId="1140"/>
            <ac:spMk id="42" creationId="{1EE7C730-2B06-5E40-BAC8-7938B1BBE1B1}"/>
          </ac:spMkLst>
        </pc:spChg>
        <pc:spChg chg="add del mod">
          <ac:chgData name="Siegbert Rudolph" userId="2af4d44886c067cc" providerId="LiveId" clId="{C6FD2DBA-6CFB-4E23-B80A-77B515D817D3}" dt="2024-11-05T07:59:14.905" v="39"/>
          <ac:spMkLst>
            <pc:docMk/>
            <pc:sldMk cId="3501810231" sldId="1140"/>
            <ac:spMk id="43" creationId="{E53FAAFC-AB42-13C9-4162-C07FB6EF1183}"/>
          </ac:spMkLst>
        </pc:spChg>
        <pc:spChg chg="add del mod">
          <ac:chgData name="Siegbert Rudolph" userId="2af4d44886c067cc" providerId="LiveId" clId="{C6FD2DBA-6CFB-4E23-B80A-77B515D817D3}" dt="2024-11-05T07:59:14.905" v="39"/>
          <ac:spMkLst>
            <pc:docMk/>
            <pc:sldMk cId="3501810231" sldId="1140"/>
            <ac:spMk id="44" creationId="{E836ADFF-4130-0105-F87C-0F02AA33933D}"/>
          </ac:spMkLst>
        </pc:spChg>
        <pc:spChg chg="add del mod">
          <ac:chgData name="Siegbert Rudolph" userId="2af4d44886c067cc" providerId="LiveId" clId="{C6FD2DBA-6CFB-4E23-B80A-77B515D817D3}" dt="2024-11-05T07:59:14.905" v="39"/>
          <ac:spMkLst>
            <pc:docMk/>
            <pc:sldMk cId="3501810231" sldId="1140"/>
            <ac:spMk id="45" creationId="{0E2530E5-512E-2486-8296-1901CB9A556D}"/>
          </ac:spMkLst>
        </pc:spChg>
        <pc:spChg chg="add del mod">
          <ac:chgData name="Siegbert Rudolph" userId="2af4d44886c067cc" providerId="LiveId" clId="{C6FD2DBA-6CFB-4E23-B80A-77B515D817D3}" dt="2024-11-05T07:59:14.905" v="39"/>
          <ac:spMkLst>
            <pc:docMk/>
            <pc:sldMk cId="3501810231" sldId="1140"/>
            <ac:spMk id="46" creationId="{95A73F55-0F66-62CC-C8A0-AA3CB44E7843}"/>
          </ac:spMkLst>
        </pc:spChg>
        <pc:spChg chg="add del mod">
          <ac:chgData name="Siegbert Rudolph" userId="2af4d44886c067cc" providerId="LiveId" clId="{C6FD2DBA-6CFB-4E23-B80A-77B515D817D3}" dt="2024-11-05T07:59:21.423" v="41"/>
          <ac:spMkLst>
            <pc:docMk/>
            <pc:sldMk cId="3501810231" sldId="1140"/>
            <ac:spMk id="47" creationId="{4AF1C954-D912-FCA5-6666-8F896D016465}"/>
          </ac:spMkLst>
        </pc:spChg>
        <pc:spChg chg="add del mod">
          <ac:chgData name="Siegbert Rudolph" userId="2af4d44886c067cc" providerId="LiveId" clId="{C6FD2DBA-6CFB-4E23-B80A-77B515D817D3}" dt="2024-11-05T07:59:21.423" v="41"/>
          <ac:spMkLst>
            <pc:docMk/>
            <pc:sldMk cId="3501810231" sldId="1140"/>
            <ac:spMk id="48" creationId="{AAB8DEB2-4FFC-1A45-7EBC-5B17C0457315}"/>
          </ac:spMkLst>
        </pc:spChg>
        <pc:spChg chg="add del mod">
          <ac:chgData name="Siegbert Rudolph" userId="2af4d44886c067cc" providerId="LiveId" clId="{C6FD2DBA-6CFB-4E23-B80A-77B515D817D3}" dt="2024-11-05T07:59:21.423" v="41"/>
          <ac:spMkLst>
            <pc:docMk/>
            <pc:sldMk cId="3501810231" sldId="1140"/>
            <ac:spMk id="49" creationId="{B590FEAF-A549-BFEA-C423-DC8BB1395EA0}"/>
          </ac:spMkLst>
        </pc:spChg>
        <pc:spChg chg="add del mod">
          <ac:chgData name="Siegbert Rudolph" userId="2af4d44886c067cc" providerId="LiveId" clId="{C6FD2DBA-6CFB-4E23-B80A-77B515D817D3}" dt="2024-11-05T07:59:21.423" v="41"/>
          <ac:spMkLst>
            <pc:docMk/>
            <pc:sldMk cId="3501810231" sldId="1140"/>
            <ac:spMk id="50" creationId="{846C3E9A-235A-FD5C-DF4B-06823DFD86F0}"/>
          </ac:spMkLst>
        </pc:spChg>
        <pc:spChg chg="add del mod">
          <ac:chgData name="Siegbert Rudolph" userId="2af4d44886c067cc" providerId="LiveId" clId="{C6FD2DBA-6CFB-4E23-B80A-77B515D817D3}" dt="2024-11-05T07:59:21.423" v="41"/>
          <ac:spMkLst>
            <pc:docMk/>
            <pc:sldMk cId="3501810231" sldId="1140"/>
            <ac:spMk id="51" creationId="{437B059E-876D-73B6-9AA0-FE60DD50E859}"/>
          </ac:spMkLst>
        </pc:spChg>
        <pc:spChg chg="add del mod">
          <ac:chgData name="Siegbert Rudolph" userId="2af4d44886c067cc" providerId="LiveId" clId="{C6FD2DBA-6CFB-4E23-B80A-77B515D817D3}" dt="2024-11-05T07:59:21.423" v="41"/>
          <ac:spMkLst>
            <pc:docMk/>
            <pc:sldMk cId="3501810231" sldId="1140"/>
            <ac:spMk id="52" creationId="{737259BD-FDF7-06D9-327F-C165392623A3}"/>
          </ac:spMkLst>
        </pc:spChg>
        <pc:spChg chg="add del mod">
          <ac:chgData name="Siegbert Rudolph" userId="2af4d44886c067cc" providerId="LiveId" clId="{C6FD2DBA-6CFB-4E23-B80A-77B515D817D3}" dt="2024-11-05T07:59:21.423" v="41"/>
          <ac:spMkLst>
            <pc:docMk/>
            <pc:sldMk cId="3501810231" sldId="1140"/>
            <ac:spMk id="53" creationId="{3B6EA0ED-C718-C694-2963-3F9CE6A3B9F0}"/>
          </ac:spMkLst>
        </pc:spChg>
        <pc:spChg chg="add del mod">
          <ac:chgData name="Siegbert Rudolph" userId="2af4d44886c067cc" providerId="LiveId" clId="{C6FD2DBA-6CFB-4E23-B80A-77B515D817D3}" dt="2024-11-05T07:59:21.423" v="41"/>
          <ac:spMkLst>
            <pc:docMk/>
            <pc:sldMk cId="3501810231" sldId="1140"/>
            <ac:spMk id="54" creationId="{6251489C-C8C4-0ADA-72A2-C1B752B53581}"/>
          </ac:spMkLst>
        </pc:spChg>
        <pc:spChg chg="add del mod">
          <ac:chgData name="Siegbert Rudolph" userId="2af4d44886c067cc" providerId="LiveId" clId="{C6FD2DBA-6CFB-4E23-B80A-77B515D817D3}" dt="2024-11-05T07:59:21.423" v="41"/>
          <ac:spMkLst>
            <pc:docMk/>
            <pc:sldMk cId="3501810231" sldId="1140"/>
            <ac:spMk id="55" creationId="{F88C34D0-6EC2-2745-5E9E-8D63191C6629}"/>
          </ac:spMkLst>
        </pc:spChg>
        <pc:spChg chg="add del mod">
          <ac:chgData name="Siegbert Rudolph" userId="2af4d44886c067cc" providerId="LiveId" clId="{C6FD2DBA-6CFB-4E23-B80A-77B515D817D3}" dt="2024-11-05T07:59:21.423" v="41"/>
          <ac:spMkLst>
            <pc:docMk/>
            <pc:sldMk cId="3501810231" sldId="1140"/>
            <ac:spMk id="56" creationId="{F07513E1-5A14-3D2D-E82E-807649309F2A}"/>
          </ac:spMkLst>
        </pc:spChg>
        <pc:spChg chg="add del mod">
          <ac:chgData name="Siegbert Rudolph" userId="2af4d44886c067cc" providerId="LiveId" clId="{C6FD2DBA-6CFB-4E23-B80A-77B515D817D3}" dt="2024-11-05T07:59:21.423" v="41"/>
          <ac:spMkLst>
            <pc:docMk/>
            <pc:sldMk cId="3501810231" sldId="1140"/>
            <ac:spMk id="57" creationId="{8D207CF5-BDC4-2927-44DE-905708BB3FED}"/>
          </ac:spMkLst>
        </pc:spChg>
        <pc:spChg chg="add del mod">
          <ac:chgData name="Siegbert Rudolph" userId="2af4d44886c067cc" providerId="LiveId" clId="{C6FD2DBA-6CFB-4E23-B80A-77B515D817D3}" dt="2024-11-05T07:59:21.423" v="41"/>
          <ac:spMkLst>
            <pc:docMk/>
            <pc:sldMk cId="3501810231" sldId="1140"/>
            <ac:spMk id="58" creationId="{B0BCDD29-C7FE-1728-E9DD-79A34030B06C}"/>
          </ac:spMkLst>
        </pc:spChg>
        <pc:spChg chg="add del mod">
          <ac:chgData name="Siegbert Rudolph" userId="2af4d44886c067cc" providerId="LiveId" clId="{C6FD2DBA-6CFB-4E23-B80A-77B515D817D3}" dt="2024-11-05T07:59:21.423" v="41"/>
          <ac:spMkLst>
            <pc:docMk/>
            <pc:sldMk cId="3501810231" sldId="1140"/>
            <ac:spMk id="59" creationId="{5DB9B3A1-3FFD-27C0-C2DA-BA4C1A01D39F}"/>
          </ac:spMkLst>
        </pc:spChg>
        <pc:spChg chg="add del mod">
          <ac:chgData name="Siegbert Rudolph" userId="2af4d44886c067cc" providerId="LiveId" clId="{C6FD2DBA-6CFB-4E23-B80A-77B515D817D3}" dt="2024-11-05T07:59:21.423" v="41"/>
          <ac:spMkLst>
            <pc:docMk/>
            <pc:sldMk cId="3501810231" sldId="1140"/>
            <ac:spMk id="60" creationId="{D05E76C4-9431-FDFD-4107-2B18C595A6C3}"/>
          </ac:spMkLst>
        </pc:spChg>
        <pc:spChg chg="add del mod">
          <ac:chgData name="Siegbert Rudolph" userId="2af4d44886c067cc" providerId="LiveId" clId="{C6FD2DBA-6CFB-4E23-B80A-77B515D817D3}" dt="2024-11-05T07:59:21.423" v="41"/>
          <ac:spMkLst>
            <pc:docMk/>
            <pc:sldMk cId="3501810231" sldId="1140"/>
            <ac:spMk id="61" creationId="{B71E14A6-2C1D-1C74-1D69-D05A01EDEEA1}"/>
          </ac:spMkLst>
        </pc:spChg>
        <pc:spChg chg="add del mod">
          <ac:chgData name="Siegbert Rudolph" userId="2af4d44886c067cc" providerId="LiveId" clId="{C6FD2DBA-6CFB-4E23-B80A-77B515D817D3}" dt="2024-11-05T07:59:21.423" v="41"/>
          <ac:spMkLst>
            <pc:docMk/>
            <pc:sldMk cId="3501810231" sldId="1140"/>
            <ac:spMk id="62" creationId="{C7157629-610D-1097-872F-4312BA907E8B}"/>
          </ac:spMkLst>
        </pc:spChg>
        <pc:spChg chg="add del mod">
          <ac:chgData name="Siegbert Rudolph" userId="2af4d44886c067cc" providerId="LiveId" clId="{C6FD2DBA-6CFB-4E23-B80A-77B515D817D3}" dt="2024-11-05T07:59:21.423" v="41"/>
          <ac:spMkLst>
            <pc:docMk/>
            <pc:sldMk cId="3501810231" sldId="1140"/>
            <ac:spMk id="63" creationId="{0E073E1C-922C-7283-BFB1-F854F7ACCED1}"/>
          </ac:spMkLst>
        </pc:spChg>
        <pc:spChg chg="add del mod">
          <ac:chgData name="Siegbert Rudolph" userId="2af4d44886c067cc" providerId="LiveId" clId="{C6FD2DBA-6CFB-4E23-B80A-77B515D817D3}" dt="2024-11-05T07:59:21.423" v="41"/>
          <ac:spMkLst>
            <pc:docMk/>
            <pc:sldMk cId="3501810231" sldId="1140"/>
            <ac:spMk id="64" creationId="{621C93BD-CADB-FFB5-40B2-F53AA72854B9}"/>
          </ac:spMkLst>
        </pc:spChg>
        <pc:spChg chg="add del mod">
          <ac:chgData name="Siegbert Rudolph" userId="2af4d44886c067cc" providerId="LiveId" clId="{C6FD2DBA-6CFB-4E23-B80A-77B515D817D3}" dt="2024-11-05T07:59:21.423" v="41"/>
          <ac:spMkLst>
            <pc:docMk/>
            <pc:sldMk cId="3501810231" sldId="1140"/>
            <ac:spMk id="65" creationId="{FEB46199-CEC0-0FCC-053E-99C30DB72ED0}"/>
          </ac:spMkLst>
        </pc:spChg>
        <pc:spChg chg="add del mod">
          <ac:chgData name="Siegbert Rudolph" userId="2af4d44886c067cc" providerId="LiveId" clId="{C6FD2DBA-6CFB-4E23-B80A-77B515D817D3}" dt="2024-11-05T07:59:21.423" v="41"/>
          <ac:spMkLst>
            <pc:docMk/>
            <pc:sldMk cId="3501810231" sldId="1140"/>
            <ac:spMk id="66" creationId="{35D221F7-59D8-CB74-6BCA-F6837E69D3F7}"/>
          </ac:spMkLst>
        </pc:spChg>
        <pc:spChg chg="add del mod">
          <ac:chgData name="Siegbert Rudolph" userId="2af4d44886c067cc" providerId="LiveId" clId="{C6FD2DBA-6CFB-4E23-B80A-77B515D817D3}" dt="2024-11-05T07:59:21.423" v="41"/>
          <ac:spMkLst>
            <pc:docMk/>
            <pc:sldMk cId="3501810231" sldId="1140"/>
            <ac:spMk id="67" creationId="{4C4E8712-DD63-BBF7-A7EB-ED79388C510A}"/>
          </ac:spMkLst>
        </pc:spChg>
        <pc:spChg chg="add del mod">
          <ac:chgData name="Siegbert Rudolph" userId="2af4d44886c067cc" providerId="LiveId" clId="{C6FD2DBA-6CFB-4E23-B80A-77B515D817D3}" dt="2024-11-05T07:59:21.423" v="41"/>
          <ac:spMkLst>
            <pc:docMk/>
            <pc:sldMk cId="3501810231" sldId="1140"/>
            <ac:spMk id="68" creationId="{D5AECC83-E915-81BC-8C1B-A5093409EFB6}"/>
          </ac:spMkLst>
        </pc:spChg>
        <pc:spChg chg="add del mod">
          <ac:chgData name="Siegbert Rudolph" userId="2af4d44886c067cc" providerId="LiveId" clId="{C6FD2DBA-6CFB-4E23-B80A-77B515D817D3}" dt="2024-11-05T07:59:21.423" v="41"/>
          <ac:spMkLst>
            <pc:docMk/>
            <pc:sldMk cId="3501810231" sldId="1140"/>
            <ac:spMk id="69" creationId="{8AC83AC9-902A-6774-0F2D-336C515A920A}"/>
          </ac:spMkLst>
        </pc:spChg>
        <pc:spChg chg="add del mod">
          <ac:chgData name="Siegbert Rudolph" userId="2af4d44886c067cc" providerId="LiveId" clId="{C6FD2DBA-6CFB-4E23-B80A-77B515D817D3}" dt="2024-11-05T07:59:21.423" v="41"/>
          <ac:spMkLst>
            <pc:docMk/>
            <pc:sldMk cId="3501810231" sldId="1140"/>
            <ac:spMk id="70" creationId="{A61AB5C7-9804-97F7-ABD3-1EA416BEEC98}"/>
          </ac:spMkLst>
        </pc:spChg>
        <pc:spChg chg="add del mod">
          <ac:chgData name="Siegbert Rudolph" userId="2af4d44886c067cc" providerId="LiveId" clId="{C6FD2DBA-6CFB-4E23-B80A-77B515D817D3}" dt="2024-11-05T07:59:21.423" v="41"/>
          <ac:spMkLst>
            <pc:docMk/>
            <pc:sldMk cId="3501810231" sldId="1140"/>
            <ac:spMk id="71" creationId="{52738B94-CA79-1E7C-1B5D-A8D981797F11}"/>
          </ac:spMkLst>
        </pc:spChg>
        <pc:spChg chg="add del mod">
          <ac:chgData name="Siegbert Rudolph" userId="2af4d44886c067cc" providerId="LiveId" clId="{C6FD2DBA-6CFB-4E23-B80A-77B515D817D3}" dt="2024-11-05T07:59:21.423" v="41"/>
          <ac:spMkLst>
            <pc:docMk/>
            <pc:sldMk cId="3501810231" sldId="1140"/>
            <ac:spMk id="72" creationId="{071826D2-8806-CF0B-6A03-191623D8CFAA}"/>
          </ac:spMkLst>
        </pc:spChg>
        <pc:spChg chg="add del mod">
          <ac:chgData name="Siegbert Rudolph" userId="2af4d44886c067cc" providerId="LiveId" clId="{C6FD2DBA-6CFB-4E23-B80A-77B515D817D3}" dt="2024-11-05T07:59:21.423" v="41"/>
          <ac:spMkLst>
            <pc:docMk/>
            <pc:sldMk cId="3501810231" sldId="1140"/>
            <ac:spMk id="73" creationId="{C64C5BE7-BD46-0E28-020D-527A7810727E}"/>
          </ac:spMkLst>
        </pc:spChg>
        <pc:spChg chg="add del mod">
          <ac:chgData name="Siegbert Rudolph" userId="2af4d44886c067cc" providerId="LiveId" clId="{C6FD2DBA-6CFB-4E23-B80A-77B515D817D3}" dt="2024-11-05T07:59:21.423" v="41"/>
          <ac:spMkLst>
            <pc:docMk/>
            <pc:sldMk cId="3501810231" sldId="1140"/>
            <ac:spMk id="74" creationId="{5616F2A6-3D04-3DB8-AB34-2F31C06E75F2}"/>
          </ac:spMkLst>
        </pc:spChg>
        <pc:spChg chg="add del mod">
          <ac:chgData name="Siegbert Rudolph" userId="2af4d44886c067cc" providerId="LiveId" clId="{C6FD2DBA-6CFB-4E23-B80A-77B515D817D3}" dt="2024-11-05T07:59:21.423" v="41"/>
          <ac:spMkLst>
            <pc:docMk/>
            <pc:sldMk cId="3501810231" sldId="1140"/>
            <ac:spMk id="75" creationId="{90AB47A9-0A8E-F03A-21E3-BEA2FFB571C8}"/>
          </ac:spMkLst>
        </pc:spChg>
        <pc:spChg chg="add del mod">
          <ac:chgData name="Siegbert Rudolph" userId="2af4d44886c067cc" providerId="LiveId" clId="{C6FD2DBA-6CFB-4E23-B80A-77B515D817D3}" dt="2024-11-05T07:59:21.423" v="41"/>
          <ac:spMkLst>
            <pc:docMk/>
            <pc:sldMk cId="3501810231" sldId="1140"/>
            <ac:spMk id="76" creationId="{264AF7C7-5F21-F09F-39AF-02B795DD87DE}"/>
          </ac:spMkLst>
        </pc:spChg>
        <pc:spChg chg="add del mod">
          <ac:chgData name="Siegbert Rudolph" userId="2af4d44886c067cc" providerId="LiveId" clId="{C6FD2DBA-6CFB-4E23-B80A-77B515D817D3}" dt="2024-11-05T07:59:21.423" v="41"/>
          <ac:spMkLst>
            <pc:docMk/>
            <pc:sldMk cId="3501810231" sldId="1140"/>
            <ac:spMk id="77" creationId="{963EF3CB-2E90-8E92-6374-43E5AEB8CF20}"/>
          </ac:spMkLst>
        </pc:spChg>
        <pc:spChg chg="add del mod">
          <ac:chgData name="Siegbert Rudolph" userId="2af4d44886c067cc" providerId="LiveId" clId="{C6FD2DBA-6CFB-4E23-B80A-77B515D817D3}" dt="2024-11-05T07:59:21.423" v="41"/>
          <ac:spMkLst>
            <pc:docMk/>
            <pc:sldMk cId="3501810231" sldId="1140"/>
            <ac:spMk id="78" creationId="{3351FAFC-1B3E-37FB-D85A-FF5AC0A3A796}"/>
          </ac:spMkLst>
        </pc:spChg>
        <pc:spChg chg="add del mod">
          <ac:chgData name="Siegbert Rudolph" userId="2af4d44886c067cc" providerId="LiveId" clId="{C6FD2DBA-6CFB-4E23-B80A-77B515D817D3}" dt="2024-11-05T07:59:21.423" v="41"/>
          <ac:spMkLst>
            <pc:docMk/>
            <pc:sldMk cId="3501810231" sldId="1140"/>
            <ac:spMk id="79" creationId="{DE7FB755-8B42-3A78-10F4-EB4D3B4C1CC3}"/>
          </ac:spMkLst>
        </pc:spChg>
        <pc:spChg chg="add del mod">
          <ac:chgData name="Siegbert Rudolph" userId="2af4d44886c067cc" providerId="LiveId" clId="{C6FD2DBA-6CFB-4E23-B80A-77B515D817D3}" dt="2024-11-05T07:59:21.423" v="41"/>
          <ac:spMkLst>
            <pc:docMk/>
            <pc:sldMk cId="3501810231" sldId="1140"/>
            <ac:spMk id="80" creationId="{FBEC0175-8A46-3CA2-EB09-987D2A62B88A}"/>
          </ac:spMkLst>
        </pc:spChg>
        <pc:spChg chg="add del mod">
          <ac:chgData name="Siegbert Rudolph" userId="2af4d44886c067cc" providerId="LiveId" clId="{C6FD2DBA-6CFB-4E23-B80A-77B515D817D3}" dt="2024-11-05T07:59:21.423" v="41"/>
          <ac:spMkLst>
            <pc:docMk/>
            <pc:sldMk cId="3501810231" sldId="1140"/>
            <ac:spMk id="81" creationId="{03EDD22C-319F-C94D-0904-CA4A07993842}"/>
          </ac:spMkLst>
        </pc:spChg>
        <pc:spChg chg="add del mod">
          <ac:chgData name="Siegbert Rudolph" userId="2af4d44886c067cc" providerId="LiveId" clId="{C6FD2DBA-6CFB-4E23-B80A-77B515D817D3}" dt="2024-11-05T07:59:21.423" v="41"/>
          <ac:spMkLst>
            <pc:docMk/>
            <pc:sldMk cId="3501810231" sldId="1140"/>
            <ac:spMk id="82" creationId="{DEBD2255-5C25-C9D7-7267-E3351FA5471C}"/>
          </ac:spMkLst>
        </pc:spChg>
        <pc:spChg chg="add del mod">
          <ac:chgData name="Siegbert Rudolph" userId="2af4d44886c067cc" providerId="LiveId" clId="{C6FD2DBA-6CFB-4E23-B80A-77B515D817D3}" dt="2024-11-05T07:59:21.423" v="41"/>
          <ac:spMkLst>
            <pc:docMk/>
            <pc:sldMk cId="3501810231" sldId="1140"/>
            <ac:spMk id="83" creationId="{87859A9A-EAA9-C175-5B8D-9ACC07D83C03}"/>
          </ac:spMkLst>
        </pc:spChg>
        <pc:spChg chg="add del mod">
          <ac:chgData name="Siegbert Rudolph" userId="2af4d44886c067cc" providerId="LiveId" clId="{C6FD2DBA-6CFB-4E23-B80A-77B515D817D3}" dt="2024-11-05T07:59:21.423" v="41"/>
          <ac:spMkLst>
            <pc:docMk/>
            <pc:sldMk cId="3501810231" sldId="1140"/>
            <ac:spMk id="84" creationId="{76E368BE-73C4-29D9-D532-0DBF5CA8BAB2}"/>
          </ac:spMkLst>
        </pc:spChg>
        <pc:spChg chg="add del mod">
          <ac:chgData name="Siegbert Rudolph" userId="2af4d44886c067cc" providerId="LiveId" clId="{C6FD2DBA-6CFB-4E23-B80A-77B515D817D3}" dt="2024-11-05T07:59:21.423" v="41"/>
          <ac:spMkLst>
            <pc:docMk/>
            <pc:sldMk cId="3501810231" sldId="1140"/>
            <ac:spMk id="85" creationId="{DCA3058F-73C0-71D7-0EEF-E3573449D437}"/>
          </ac:spMkLst>
        </pc:spChg>
      </pc:sldChg>
      <pc:sldChg chg="delSp del mod">
        <pc:chgData name="Siegbert Rudolph" userId="2af4d44886c067cc" providerId="LiveId" clId="{C6FD2DBA-6CFB-4E23-B80A-77B515D817D3}" dt="2024-11-14T10:35:42.502" v="184" actId="47"/>
        <pc:sldMkLst>
          <pc:docMk/>
          <pc:sldMk cId="3902231488" sldId="1171"/>
        </pc:sldMkLst>
        <pc:spChg chg="del">
          <ac:chgData name="Siegbert Rudolph" userId="2af4d44886c067cc" providerId="LiveId" clId="{C6FD2DBA-6CFB-4E23-B80A-77B515D817D3}" dt="2024-11-04T09:32:43.568" v="0" actId="478"/>
          <ac:spMkLst>
            <pc:docMk/>
            <pc:sldMk cId="3902231488" sldId="1171"/>
            <ac:spMk id="4" creationId="{54833836-C1A8-91F4-B058-9EFE216EEA26}"/>
          </ac:spMkLst>
        </pc:spChg>
      </pc:sldChg>
      <pc:sldChg chg="addSp modSp add del mod">
        <pc:chgData name="Siegbert Rudolph" userId="2af4d44886c067cc" providerId="LiveId" clId="{C6FD2DBA-6CFB-4E23-B80A-77B515D817D3}" dt="2024-11-14T10:41:28.066" v="202" actId="47"/>
        <pc:sldMkLst>
          <pc:docMk/>
          <pc:sldMk cId="2523427134" sldId="1176"/>
        </pc:sldMkLst>
        <pc:spChg chg="add mod">
          <ac:chgData name="Siegbert Rudolph" userId="2af4d44886c067cc" providerId="LiveId" clId="{C6FD2DBA-6CFB-4E23-B80A-77B515D817D3}" dt="2024-11-05T07:57:54.961" v="37" actId="14100"/>
          <ac:spMkLst>
            <pc:docMk/>
            <pc:sldMk cId="2523427134" sldId="1176"/>
            <ac:spMk id="6" creationId="{017905EF-8121-099A-77B6-B9ADB750D218}"/>
          </ac:spMkLst>
        </pc:spChg>
        <pc:spChg chg="add mod">
          <ac:chgData name="Siegbert Rudolph" userId="2af4d44886c067cc" providerId="LiveId" clId="{C6FD2DBA-6CFB-4E23-B80A-77B515D817D3}" dt="2024-11-14T10:36:50.934" v="187"/>
          <ac:spMkLst>
            <pc:docMk/>
            <pc:sldMk cId="2523427134" sldId="1176"/>
            <ac:spMk id="42" creationId="{2144FA20-ABE1-4166-3D5D-3ED5902ADD2A}"/>
          </ac:spMkLst>
        </pc:spChg>
        <pc:spChg chg="add mod">
          <ac:chgData name="Siegbert Rudolph" userId="2af4d44886c067cc" providerId="LiveId" clId="{C6FD2DBA-6CFB-4E23-B80A-77B515D817D3}" dt="2024-11-14T10:36:50.934" v="187"/>
          <ac:spMkLst>
            <pc:docMk/>
            <pc:sldMk cId="2523427134" sldId="1176"/>
            <ac:spMk id="44" creationId="{858288EA-DC5A-AF79-C86C-123B8C13EBA6}"/>
          </ac:spMkLst>
        </pc:spChg>
        <pc:spChg chg="add mod">
          <ac:chgData name="Siegbert Rudolph" userId="2af4d44886c067cc" providerId="LiveId" clId="{C6FD2DBA-6CFB-4E23-B80A-77B515D817D3}" dt="2024-11-14T10:36:50.934" v="187"/>
          <ac:spMkLst>
            <pc:docMk/>
            <pc:sldMk cId="2523427134" sldId="1176"/>
            <ac:spMk id="45" creationId="{BDD718CA-3181-05BE-2935-EDF03010EFAC}"/>
          </ac:spMkLst>
        </pc:spChg>
        <pc:picChg chg="mod">
          <ac:chgData name="Siegbert Rudolph" userId="2af4d44886c067cc" providerId="LiveId" clId="{C6FD2DBA-6CFB-4E23-B80A-77B515D817D3}" dt="2024-11-14T10:40:12.482" v="198" actId="1076"/>
          <ac:picMkLst>
            <pc:docMk/>
            <pc:sldMk cId="2523427134" sldId="1176"/>
            <ac:picMk id="22" creationId="{81E0BAD9-65F9-DBE8-BC3C-E5256A9CCAE3}"/>
          </ac:picMkLst>
        </pc:picChg>
      </pc:sldChg>
      <pc:sldChg chg="addSp modSp">
        <pc:chgData name="Siegbert Rudolph" userId="2af4d44886c067cc" providerId="LiveId" clId="{C6FD2DBA-6CFB-4E23-B80A-77B515D817D3}" dt="2024-11-14T10:36:56.322" v="188"/>
        <pc:sldMkLst>
          <pc:docMk/>
          <pc:sldMk cId="1837143741" sldId="1177"/>
        </pc:sldMkLst>
        <pc:spChg chg="add mod">
          <ac:chgData name="Siegbert Rudolph" userId="2af4d44886c067cc" providerId="LiveId" clId="{C6FD2DBA-6CFB-4E23-B80A-77B515D817D3}" dt="2024-11-14T10:36:56.322" v="188"/>
          <ac:spMkLst>
            <pc:docMk/>
            <pc:sldMk cId="1837143741" sldId="1177"/>
            <ac:spMk id="8" creationId="{DB6BCB8F-004C-706E-F531-BB5702F5D37F}"/>
          </ac:spMkLst>
        </pc:spChg>
        <pc:spChg chg="add mod">
          <ac:chgData name="Siegbert Rudolph" userId="2af4d44886c067cc" providerId="LiveId" clId="{C6FD2DBA-6CFB-4E23-B80A-77B515D817D3}" dt="2024-11-14T10:36:56.322" v="188"/>
          <ac:spMkLst>
            <pc:docMk/>
            <pc:sldMk cId="1837143741" sldId="1177"/>
            <ac:spMk id="9" creationId="{3E1DE68C-BC62-F151-8BB7-9DE7A9109BE7}"/>
          </ac:spMkLst>
        </pc:spChg>
        <pc:spChg chg="add mod">
          <ac:chgData name="Siegbert Rudolph" userId="2af4d44886c067cc" providerId="LiveId" clId="{C6FD2DBA-6CFB-4E23-B80A-77B515D817D3}" dt="2024-11-14T10:36:56.322" v="188"/>
          <ac:spMkLst>
            <pc:docMk/>
            <pc:sldMk cId="1837143741" sldId="1177"/>
            <ac:spMk id="10" creationId="{67ABBE08-CF19-E9F4-6B13-8EC33584B9A9}"/>
          </ac:spMkLst>
        </pc:spChg>
      </pc:sldChg>
      <pc:sldChg chg="addSp modSp mod">
        <pc:chgData name="Siegbert Rudolph" userId="2af4d44886c067cc" providerId="LiveId" clId="{C6FD2DBA-6CFB-4E23-B80A-77B515D817D3}" dt="2024-11-14T10:37:31.128" v="191" actId="1076"/>
        <pc:sldMkLst>
          <pc:docMk/>
          <pc:sldMk cId="4089619647" sldId="1178"/>
        </pc:sldMkLst>
        <pc:spChg chg="add mod">
          <ac:chgData name="Siegbert Rudolph" userId="2af4d44886c067cc" providerId="LiveId" clId="{C6FD2DBA-6CFB-4E23-B80A-77B515D817D3}" dt="2024-11-14T10:37:31.128" v="191" actId="1076"/>
          <ac:spMkLst>
            <pc:docMk/>
            <pc:sldMk cId="4089619647" sldId="1178"/>
            <ac:spMk id="10" creationId="{4365CCFF-1C36-2011-3CC5-1CDB3F9D8DCF}"/>
          </ac:spMkLst>
        </pc:spChg>
        <pc:spChg chg="add mod">
          <ac:chgData name="Siegbert Rudolph" userId="2af4d44886c067cc" providerId="LiveId" clId="{C6FD2DBA-6CFB-4E23-B80A-77B515D817D3}" dt="2024-11-14T10:37:31.128" v="191" actId="1076"/>
          <ac:spMkLst>
            <pc:docMk/>
            <pc:sldMk cId="4089619647" sldId="1178"/>
            <ac:spMk id="11" creationId="{F758DEDE-419A-007B-DC00-C219383CE998}"/>
          </ac:spMkLst>
        </pc:spChg>
        <pc:spChg chg="add mod">
          <ac:chgData name="Siegbert Rudolph" userId="2af4d44886c067cc" providerId="LiveId" clId="{C6FD2DBA-6CFB-4E23-B80A-77B515D817D3}" dt="2024-11-14T10:37:31.128" v="191" actId="1076"/>
          <ac:spMkLst>
            <pc:docMk/>
            <pc:sldMk cId="4089619647" sldId="1178"/>
            <ac:spMk id="12" creationId="{43BD87D9-A294-AA7C-F6A7-7504560D4BBA}"/>
          </ac:spMkLst>
        </pc:spChg>
      </pc:sldChg>
      <pc:sldChg chg="addSp modSp">
        <pc:chgData name="Siegbert Rudolph" userId="2af4d44886c067cc" providerId="LiveId" clId="{C6FD2DBA-6CFB-4E23-B80A-77B515D817D3}" dt="2024-11-14T10:37:36.325" v="192"/>
        <pc:sldMkLst>
          <pc:docMk/>
          <pc:sldMk cId="2943290743" sldId="1179"/>
        </pc:sldMkLst>
        <pc:spChg chg="add mod">
          <ac:chgData name="Siegbert Rudolph" userId="2af4d44886c067cc" providerId="LiveId" clId="{C6FD2DBA-6CFB-4E23-B80A-77B515D817D3}" dt="2024-11-14T10:37:36.325" v="192"/>
          <ac:spMkLst>
            <pc:docMk/>
            <pc:sldMk cId="2943290743" sldId="1179"/>
            <ac:spMk id="8" creationId="{08172D65-3764-702D-D3CB-8489028016D9}"/>
          </ac:spMkLst>
        </pc:spChg>
        <pc:spChg chg="add mod">
          <ac:chgData name="Siegbert Rudolph" userId="2af4d44886c067cc" providerId="LiveId" clId="{C6FD2DBA-6CFB-4E23-B80A-77B515D817D3}" dt="2024-11-14T10:37:36.325" v="192"/>
          <ac:spMkLst>
            <pc:docMk/>
            <pc:sldMk cId="2943290743" sldId="1179"/>
            <ac:spMk id="10" creationId="{5999082E-B0C9-DA72-1BBF-5F5C2C53BF20}"/>
          </ac:spMkLst>
        </pc:spChg>
        <pc:spChg chg="add mod">
          <ac:chgData name="Siegbert Rudolph" userId="2af4d44886c067cc" providerId="LiveId" clId="{C6FD2DBA-6CFB-4E23-B80A-77B515D817D3}" dt="2024-11-14T10:37:36.325" v="192"/>
          <ac:spMkLst>
            <pc:docMk/>
            <pc:sldMk cId="2943290743" sldId="1179"/>
            <ac:spMk id="12" creationId="{6FC3EC7B-F9DD-3464-5060-82339142EA1C}"/>
          </ac:spMkLst>
        </pc:spChg>
      </pc:sldChg>
      <pc:sldChg chg="addSp modSp mod">
        <pc:chgData name="Siegbert Rudolph" userId="2af4d44886c067cc" providerId="LiveId" clId="{C6FD2DBA-6CFB-4E23-B80A-77B515D817D3}" dt="2024-11-14T10:38:17.771" v="197" actId="14100"/>
        <pc:sldMkLst>
          <pc:docMk/>
          <pc:sldMk cId="4272911228" sldId="1181"/>
        </pc:sldMkLst>
        <pc:spChg chg="add mod">
          <ac:chgData name="Siegbert Rudolph" userId="2af4d44886c067cc" providerId="LiveId" clId="{C6FD2DBA-6CFB-4E23-B80A-77B515D817D3}" dt="2024-11-14T10:37:01.363" v="189"/>
          <ac:spMkLst>
            <pc:docMk/>
            <pc:sldMk cId="4272911228" sldId="1181"/>
            <ac:spMk id="5" creationId="{1A882366-C746-48B3-7254-9704B85CAE3C}"/>
          </ac:spMkLst>
        </pc:spChg>
        <pc:spChg chg="add mod">
          <ac:chgData name="Siegbert Rudolph" userId="2af4d44886c067cc" providerId="LiveId" clId="{C6FD2DBA-6CFB-4E23-B80A-77B515D817D3}" dt="2024-11-14T10:37:01.363" v="189"/>
          <ac:spMkLst>
            <pc:docMk/>
            <pc:sldMk cId="4272911228" sldId="1181"/>
            <ac:spMk id="8" creationId="{AEDB47A8-CBF6-138F-3E51-31B7D5AF5604}"/>
          </ac:spMkLst>
        </pc:spChg>
        <pc:spChg chg="add mod">
          <ac:chgData name="Siegbert Rudolph" userId="2af4d44886c067cc" providerId="LiveId" clId="{C6FD2DBA-6CFB-4E23-B80A-77B515D817D3}" dt="2024-11-14T10:37:01.363" v="189"/>
          <ac:spMkLst>
            <pc:docMk/>
            <pc:sldMk cId="4272911228" sldId="1181"/>
            <ac:spMk id="9" creationId="{5BB37D24-4871-365D-FDB6-3FA9ABFDF57B}"/>
          </ac:spMkLst>
        </pc:spChg>
        <pc:spChg chg="add mod">
          <ac:chgData name="Siegbert Rudolph" userId="2af4d44886c067cc" providerId="LiveId" clId="{C6FD2DBA-6CFB-4E23-B80A-77B515D817D3}" dt="2024-11-14T10:38:17.771" v="197" actId="14100"/>
          <ac:spMkLst>
            <pc:docMk/>
            <pc:sldMk cId="4272911228" sldId="1181"/>
            <ac:spMk id="10" creationId="{8D91AA83-B487-7F54-D078-171E2A22FA31}"/>
          </ac:spMkLst>
        </pc:spChg>
        <pc:picChg chg="mod">
          <ac:chgData name="Siegbert Rudolph" userId="2af4d44886c067cc" providerId="LiveId" clId="{C6FD2DBA-6CFB-4E23-B80A-77B515D817D3}" dt="2024-11-14T10:38:09.406" v="195" actId="1076"/>
          <ac:picMkLst>
            <pc:docMk/>
            <pc:sldMk cId="4272911228" sldId="1181"/>
            <ac:picMk id="4" creationId="{8B1C0E75-425F-21B2-241A-D1CB4A688AE1}"/>
          </ac:picMkLst>
        </pc:picChg>
      </pc:sldChg>
      <pc:sldChg chg="del">
        <pc:chgData name="Siegbert Rudolph" userId="2af4d44886c067cc" providerId="LiveId" clId="{C6FD2DBA-6CFB-4E23-B80A-77B515D817D3}" dt="2024-11-14T10:35:37.129" v="174" actId="47"/>
        <pc:sldMkLst>
          <pc:docMk/>
          <pc:sldMk cId="3647291273" sldId="1182"/>
        </pc:sldMkLst>
      </pc:sldChg>
      <pc:sldChg chg="del">
        <pc:chgData name="Siegbert Rudolph" userId="2af4d44886c067cc" providerId="LiveId" clId="{C6FD2DBA-6CFB-4E23-B80A-77B515D817D3}" dt="2024-11-14T10:35:37.679" v="175" actId="47"/>
        <pc:sldMkLst>
          <pc:docMk/>
          <pc:sldMk cId="2816216867" sldId="1183"/>
        </pc:sldMkLst>
      </pc:sldChg>
      <pc:sldChg chg="del">
        <pc:chgData name="Siegbert Rudolph" userId="2af4d44886c067cc" providerId="LiveId" clId="{C6FD2DBA-6CFB-4E23-B80A-77B515D817D3}" dt="2024-11-14T10:35:38.527" v="177" actId="47"/>
        <pc:sldMkLst>
          <pc:docMk/>
          <pc:sldMk cId="2415170723" sldId="1185"/>
        </pc:sldMkLst>
      </pc:sldChg>
      <pc:sldChg chg="del">
        <pc:chgData name="Siegbert Rudolph" userId="2af4d44886c067cc" providerId="LiveId" clId="{C6FD2DBA-6CFB-4E23-B80A-77B515D817D3}" dt="2024-11-14T10:35:38.873" v="178" actId="47"/>
        <pc:sldMkLst>
          <pc:docMk/>
          <pc:sldMk cId="769213932" sldId="1186"/>
        </pc:sldMkLst>
      </pc:sldChg>
      <pc:sldChg chg="del">
        <pc:chgData name="Siegbert Rudolph" userId="2af4d44886c067cc" providerId="LiveId" clId="{C6FD2DBA-6CFB-4E23-B80A-77B515D817D3}" dt="2024-11-14T10:35:39.234" v="179" actId="47"/>
        <pc:sldMkLst>
          <pc:docMk/>
          <pc:sldMk cId="2076516018" sldId="1187"/>
        </pc:sldMkLst>
      </pc:sldChg>
      <pc:sldChg chg="del">
        <pc:chgData name="Siegbert Rudolph" userId="2af4d44886c067cc" providerId="LiveId" clId="{C6FD2DBA-6CFB-4E23-B80A-77B515D817D3}" dt="2024-11-14T10:35:39.706" v="180" actId="47"/>
        <pc:sldMkLst>
          <pc:docMk/>
          <pc:sldMk cId="2323736669" sldId="1188"/>
        </pc:sldMkLst>
      </pc:sldChg>
      <pc:sldChg chg="del">
        <pc:chgData name="Siegbert Rudolph" userId="2af4d44886c067cc" providerId="LiveId" clId="{C6FD2DBA-6CFB-4E23-B80A-77B515D817D3}" dt="2024-11-14T10:35:40.994" v="182" actId="47"/>
        <pc:sldMkLst>
          <pc:docMk/>
          <pc:sldMk cId="1878958637" sldId="1189"/>
        </pc:sldMkLst>
      </pc:sldChg>
      <pc:sldChg chg="del">
        <pc:chgData name="Siegbert Rudolph" userId="2af4d44886c067cc" providerId="LiveId" clId="{C6FD2DBA-6CFB-4E23-B80A-77B515D817D3}" dt="2024-11-14T10:35:41.637" v="183" actId="47"/>
        <pc:sldMkLst>
          <pc:docMk/>
          <pc:sldMk cId="1584505304" sldId="1190"/>
        </pc:sldMkLst>
      </pc:sldChg>
      <pc:sldChg chg="del">
        <pc:chgData name="Siegbert Rudolph" userId="2af4d44886c067cc" providerId="LiveId" clId="{C6FD2DBA-6CFB-4E23-B80A-77B515D817D3}" dt="2024-11-14T10:35:40.145" v="181" actId="47"/>
        <pc:sldMkLst>
          <pc:docMk/>
          <pc:sldMk cId="800099478" sldId="1192"/>
        </pc:sldMkLst>
      </pc:sldChg>
      <pc:sldChg chg="del">
        <pc:chgData name="Siegbert Rudolph" userId="2af4d44886c067cc" providerId="LiveId" clId="{C6FD2DBA-6CFB-4E23-B80A-77B515D817D3}" dt="2024-11-14T10:35:38.134" v="176" actId="47"/>
        <pc:sldMkLst>
          <pc:docMk/>
          <pc:sldMk cId="838699638" sldId="1197"/>
        </pc:sldMkLst>
      </pc:sldChg>
      <pc:sldChg chg="addSp delSp modSp add del mod">
        <pc:chgData name="Siegbert Rudolph" userId="2af4d44886c067cc" providerId="LiveId" clId="{C6FD2DBA-6CFB-4E23-B80A-77B515D817D3}" dt="2024-11-14T10:42:05.589" v="204" actId="47"/>
        <pc:sldMkLst>
          <pc:docMk/>
          <pc:sldMk cId="3400845504" sldId="1198"/>
        </pc:sldMkLst>
        <pc:spChg chg="mod">
          <ac:chgData name="Siegbert Rudolph" userId="2af4d44886c067cc" providerId="LiveId" clId="{C6FD2DBA-6CFB-4E23-B80A-77B515D817D3}" dt="2024-11-04T09:42:15.187" v="22" actId="20577"/>
          <ac:spMkLst>
            <pc:docMk/>
            <pc:sldMk cId="3400845504" sldId="1198"/>
            <ac:spMk id="2" creationId="{DE64B889-3D89-4C79-8DA1-331FE21E5F75}"/>
          </ac:spMkLst>
        </pc:spChg>
        <pc:spChg chg="del">
          <ac:chgData name="Siegbert Rudolph" userId="2af4d44886c067cc" providerId="LiveId" clId="{C6FD2DBA-6CFB-4E23-B80A-77B515D817D3}" dt="2024-11-04T09:43:06.963" v="34" actId="478"/>
          <ac:spMkLst>
            <pc:docMk/>
            <pc:sldMk cId="3400845504" sldId="1198"/>
            <ac:spMk id="3" creationId="{188704B5-6FF4-4A2C-A170-0B9080C0BBA1}"/>
          </ac:spMkLst>
        </pc:spChg>
        <pc:picChg chg="add mod">
          <ac:chgData name="Siegbert Rudolph" userId="2af4d44886c067cc" providerId="LiveId" clId="{C6FD2DBA-6CFB-4E23-B80A-77B515D817D3}" dt="2024-11-04T09:42:46.680" v="33" actId="1076"/>
          <ac:picMkLst>
            <pc:docMk/>
            <pc:sldMk cId="3400845504" sldId="1198"/>
            <ac:picMk id="196" creationId="{5B4DE65E-A228-E1D1-FE6A-87DF03AC292C}"/>
          </ac:picMkLst>
        </pc:picChg>
        <pc:picChg chg="add del mod">
          <ac:chgData name="Siegbert Rudolph" userId="2af4d44886c067cc" providerId="LiveId" clId="{C6FD2DBA-6CFB-4E23-B80A-77B515D817D3}" dt="2024-11-04T09:42:32.745" v="30" actId="478"/>
          <ac:picMkLst>
            <pc:docMk/>
            <pc:sldMk cId="3400845504" sldId="1198"/>
            <ac:picMk id="199" creationId="{12FDF49C-6BD6-FE2B-7D0F-547B497A9FE2}"/>
          </ac:picMkLst>
        </pc:picChg>
      </pc:sldChg>
      <pc:sldChg chg="addSp delSp modSp add del mod">
        <pc:chgData name="Siegbert Rudolph" userId="2af4d44886c067cc" providerId="LiveId" clId="{C6FD2DBA-6CFB-4E23-B80A-77B515D817D3}" dt="2024-11-14T10:42:06.905" v="205" actId="47"/>
        <pc:sldMkLst>
          <pc:docMk/>
          <pc:sldMk cId="409180428" sldId="1199"/>
        </pc:sldMkLst>
        <pc:spChg chg="mod">
          <ac:chgData name="Siegbert Rudolph" userId="2af4d44886c067cc" providerId="LiveId" clId="{C6FD2DBA-6CFB-4E23-B80A-77B515D817D3}" dt="2024-11-05T08:00:44.336" v="159" actId="20577"/>
          <ac:spMkLst>
            <pc:docMk/>
            <pc:sldMk cId="409180428" sldId="1199"/>
            <ac:spMk id="2" creationId="{DE64B889-3D89-4C79-8DA1-331FE21E5F75}"/>
          </ac:spMkLst>
        </pc:spChg>
        <pc:spChg chg="del">
          <ac:chgData name="Siegbert Rudolph" userId="2af4d44886c067cc" providerId="LiveId" clId="{C6FD2DBA-6CFB-4E23-B80A-77B515D817D3}" dt="2024-11-05T07:59:59.994" v="47" actId="478"/>
          <ac:spMkLst>
            <pc:docMk/>
            <pc:sldMk cId="409180428" sldId="1199"/>
            <ac:spMk id="3" creationId="{188704B5-6FF4-4A2C-A170-0B9080C0BBA1}"/>
          </ac:spMkLst>
        </pc:spChg>
        <pc:spChg chg="del">
          <ac:chgData name="Siegbert Rudolph" userId="2af4d44886c067cc" providerId="LiveId" clId="{C6FD2DBA-6CFB-4E23-B80A-77B515D817D3}" dt="2024-11-05T08:01:01.152" v="165" actId="478"/>
          <ac:spMkLst>
            <pc:docMk/>
            <pc:sldMk cId="409180428" sldId="1199"/>
            <ac:spMk id="4" creationId="{D1F37C2A-CAA8-5952-5D9E-9E41E2655EAF}"/>
          </ac:spMkLst>
        </pc:spChg>
        <pc:spChg chg="mod">
          <ac:chgData name="Siegbert Rudolph" userId="2af4d44886c067cc" providerId="LiveId" clId="{C6FD2DBA-6CFB-4E23-B80A-77B515D817D3}" dt="2024-11-05T08:00:16.182" v="57" actId="1038"/>
          <ac:spMkLst>
            <pc:docMk/>
            <pc:sldMk cId="409180428" sldId="1199"/>
            <ac:spMk id="7" creationId="{D9A5F7BB-9BA4-A94B-A4CE-7CB2FDAEC83A}"/>
          </ac:spMkLst>
        </pc:spChg>
        <pc:picChg chg="add mod">
          <ac:chgData name="Siegbert Rudolph" userId="2af4d44886c067cc" providerId="LiveId" clId="{C6FD2DBA-6CFB-4E23-B80A-77B515D817D3}" dt="2024-11-05T08:01:06.042" v="169" actId="1036"/>
          <ac:picMkLst>
            <pc:docMk/>
            <pc:sldMk cId="409180428" sldId="1199"/>
            <ac:picMk id="44" creationId="{10C65B88-6F87-9A59-636F-448F8D48DB1E}"/>
          </ac:picMkLst>
        </pc:picChg>
      </pc:sldChg>
      <pc:sldChg chg="addSp delSp modSp new del mod">
        <pc:chgData name="Siegbert Rudolph" userId="2af4d44886c067cc" providerId="LiveId" clId="{C6FD2DBA-6CFB-4E23-B80A-77B515D817D3}" dt="2024-11-05T07:59:39.731" v="45" actId="47"/>
        <pc:sldMkLst>
          <pc:docMk/>
          <pc:sldMk cId="3179369600" sldId="1199"/>
        </pc:sldMkLst>
        <pc:spChg chg="add del mod">
          <ac:chgData name="Siegbert Rudolph" userId="2af4d44886c067cc" providerId="LiveId" clId="{C6FD2DBA-6CFB-4E23-B80A-77B515D817D3}" dt="2024-11-05T07:59:34.925" v="44" actId="478"/>
          <ac:spMkLst>
            <pc:docMk/>
            <pc:sldMk cId="3179369600" sldId="1199"/>
            <ac:spMk id="4" creationId="{9C66C73F-C09A-9A25-767B-BE7389F76BA2}"/>
          </ac:spMkLst>
        </pc:spChg>
        <pc:spChg chg="add mod">
          <ac:chgData name="Siegbert Rudolph" userId="2af4d44886c067cc" providerId="LiveId" clId="{C6FD2DBA-6CFB-4E23-B80A-77B515D817D3}" dt="2024-11-05T07:59:27.043" v="43"/>
          <ac:spMkLst>
            <pc:docMk/>
            <pc:sldMk cId="3179369600" sldId="1199"/>
            <ac:spMk id="5" creationId="{5F01282B-48DB-B9D8-D388-502F924C1750}"/>
          </ac:spMkLst>
        </pc:spChg>
        <pc:spChg chg="add mod">
          <ac:chgData name="Siegbert Rudolph" userId="2af4d44886c067cc" providerId="LiveId" clId="{C6FD2DBA-6CFB-4E23-B80A-77B515D817D3}" dt="2024-11-05T07:59:27.043" v="43"/>
          <ac:spMkLst>
            <pc:docMk/>
            <pc:sldMk cId="3179369600" sldId="1199"/>
            <ac:spMk id="6" creationId="{5ACD87B7-996E-64E5-DDF9-7DBEAFCE6C1B}"/>
          </ac:spMkLst>
        </pc:spChg>
        <pc:spChg chg="add mod">
          <ac:chgData name="Siegbert Rudolph" userId="2af4d44886c067cc" providerId="LiveId" clId="{C6FD2DBA-6CFB-4E23-B80A-77B515D817D3}" dt="2024-11-05T07:59:27.043" v="43"/>
          <ac:spMkLst>
            <pc:docMk/>
            <pc:sldMk cId="3179369600" sldId="1199"/>
            <ac:spMk id="7" creationId="{3EB8763B-C3FD-CCAC-02A7-0091A20B8CF9}"/>
          </ac:spMkLst>
        </pc:spChg>
        <pc:spChg chg="add mod">
          <ac:chgData name="Siegbert Rudolph" userId="2af4d44886c067cc" providerId="LiveId" clId="{C6FD2DBA-6CFB-4E23-B80A-77B515D817D3}" dt="2024-11-05T07:59:27.043" v="43"/>
          <ac:spMkLst>
            <pc:docMk/>
            <pc:sldMk cId="3179369600" sldId="1199"/>
            <ac:spMk id="8" creationId="{AD16A9AA-62A2-48A4-EF99-A684C6A4CB40}"/>
          </ac:spMkLst>
        </pc:spChg>
        <pc:spChg chg="add mod">
          <ac:chgData name="Siegbert Rudolph" userId="2af4d44886c067cc" providerId="LiveId" clId="{C6FD2DBA-6CFB-4E23-B80A-77B515D817D3}" dt="2024-11-05T07:59:27.043" v="43"/>
          <ac:spMkLst>
            <pc:docMk/>
            <pc:sldMk cId="3179369600" sldId="1199"/>
            <ac:spMk id="9" creationId="{275689F0-6F9A-C55D-3BD0-99A1FB682B3E}"/>
          </ac:spMkLst>
        </pc:spChg>
        <pc:spChg chg="add mod">
          <ac:chgData name="Siegbert Rudolph" userId="2af4d44886c067cc" providerId="LiveId" clId="{C6FD2DBA-6CFB-4E23-B80A-77B515D817D3}" dt="2024-11-05T07:59:27.043" v="43"/>
          <ac:spMkLst>
            <pc:docMk/>
            <pc:sldMk cId="3179369600" sldId="1199"/>
            <ac:spMk id="10" creationId="{0AA201F9-7EF6-2526-FF3B-6768D3B391C7}"/>
          </ac:spMkLst>
        </pc:spChg>
        <pc:spChg chg="add mod">
          <ac:chgData name="Siegbert Rudolph" userId="2af4d44886c067cc" providerId="LiveId" clId="{C6FD2DBA-6CFB-4E23-B80A-77B515D817D3}" dt="2024-11-05T07:59:27.043" v="43"/>
          <ac:spMkLst>
            <pc:docMk/>
            <pc:sldMk cId="3179369600" sldId="1199"/>
            <ac:spMk id="11" creationId="{F2033BF7-28AA-D2FC-FBD4-B34DF313DAD0}"/>
          </ac:spMkLst>
        </pc:spChg>
        <pc:spChg chg="add mod">
          <ac:chgData name="Siegbert Rudolph" userId="2af4d44886c067cc" providerId="LiveId" clId="{C6FD2DBA-6CFB-4E23-B80A-77B515D817D3}" dt="2024-11-05T07:59:27.043" v="43"/>
          <ac:spMkLst>
            <pc:docMk/>
            <pc:sldMk cId="3179369600" sldId="1199"/>
            <ac:spMk id="12" creationId="{F0DA1BEB-3D8F-F5BF-5163-6AAF561C8C20}"/>
          </ac:spMkLst>
        </pc:spChg>
        <pc:spChg chg="add mod">
          <ac:chgData name="Siegbert Rudolph" userId="2af4d44886c067cc" providerId="LiveId" clId="{C6FD2DBA-6CFB-4E23-B80A-77B515D817D3}" dt="2024-11-05T07:59:27.043" v="43"/>
          <ac:spMkLst>
            <pc:docMk/>
            <pc:sldMk cId="3179369600" sldId="1199"/>
            <ac:spMk id="13" creationId="{8129B33B-5CFE-A7F8-E216-3361C705E819}"/>
          </ac:spMkLst>
        </pc:spChg>
        <pc:spChg chg="add mod">
          <ac:chgData name="Siegbert Rudolph" userId="2af4d44886c067cc" providerId="LiveId" clId="{C6FD2DBA-6CFB-4E23-B80A-77B515D817D3}" dt="2024-11-05T07:59:27.043" v="43"/>
          <ac:spMkLst>
            <pc:docMk/>
            <pc:sldMk cId="3179369600" sldId="1199"/>
            <ac:spMk id="14" creationId="{1327CCC4-5A91-2ABA-3B8A-A1A8F8B35417}"/>
          </ac:spMkLst>
        </pc:spChg>
        <pc:spChg chg="add mod">
          <ac:chgData name="Siegbert Rudolph" userId="2af4d44886c067cc" providerId="LiveId" clId="{C6FD2DBA-6CFB-4E23-B80A-77B515D817D3}" dt="2024-11-05T07:59:27.043" v="43"/>
          <ac:spMkLst>
            <pc:docMk/>
            <pc:sldMk cId="3179369600" sldId="1199"/>
            <ac:spMk id="15" creationId="{0BF61908-E998-2F51-602B-566754DD093A}"/>
          </ac:spMkLst>
        </pc:spChg>
        <pc:spChg chg="add mod">
          <ac:chgData name="Siegbert Rudolph" userId="2af4d44886c067cc" providerId="LiveId" clId="{C6FD2DBA-6CFB-4E23-B80A-77B515D817D3}" dt="2024-11-05T07:59:27.043" v="43"/>
          <ac:spMkLst>
            <pc:docMk/>
            <pc:sldMk cId="3179369600" sldId="1199"/>
            <ac:spMk id="16" creationId="{D4F3C57F-FDB4-BB4D-2DAB-9EEEF15C964E}"/>
          </ac:spMkLst>
        </pc:spChg>
        <pc:spChg chg="add mod">
          <ac:chgData name="Siegbert Rudolph" userId="2af4d44886c067cc" providerId="LiveId" clId="{C6FD2DBA-6CFB-4E23-B80A-77B515D817D3}" dt="2024-11-05T07:59:27.043" v="43"/>
          <ac:spMkLst>
            <pc:docMk/>
            <pc:sldMk cId="3179369600" sldId="1199"/>
            <ac:spMk id="17" creationId="{4A7519EE-35FB-0053-5588-BB628801C178}"/>
          </ac:spMkLst>
        </pc:spChg>
        <pc:spChg chg="add mod">
          <ac:chgData name="Siegbert Rudolph" userId="2af4d44886c067cc" providerId="LiveId" clId="{C6FD2DBA-6CFB-4E23-B80A-77B515D817D3}" dt="2024-11-05T07:59:27.043" v="43"/>
          <ac:spMkLst>
            <pc:docMk/>
            <pc:sldMk cId="3179369600" sldId="1199"/>
            <ac:spMk id="18" creationId="{00E87738-E4CF-17B9-3D99-3B373EC976A1}"/>
          </ac:spMkLst>
        </pc:spChg>
        <pc:spChg chg="add mod">
          <ac:chgData name="Siegbert Rudolph" userId="2af4d44886c067cc" providerId="LiveId" clId="{C6FD2DBA-6CFB-4E23-B80A-77B515D817D3}" dt="2024-11-05T07:59:27.043" v="43"/>
          <ac:spMkLst>
            <pc:docMk/>
            <pc:sldMk cId="3179369600" sldId="1199"/>
            <ac:spMk id="19" creationId="{C6354A98-97EC-ACE8-EFD0-1F925311A401}"/>
          </ac:spMkLst>
        </pc:spChg>
        <pc:spChg chg="add mod">
          <ac:chgData name="Siegbert Rudolph" userId="2af4d44886c067cc" providerId="LiveId" clId="{C6FD2DBA-6CFB-4E23-B80A-77B515D817D3}" dt="2024-11-05T07:59:27.043" v="43"/>
          <ac:spMkLst>
            <pc:docMk/>
            <pc:sldMk cId="3179369600" sldId="1199"/>
            <ac:spMk id="20" creationId="{706D348A-0B8D-8F9A-F2E1-6E02353DBE09}"/>
          </ac:spMkLst>
        </pc:spChg>
        <pc:spChg chg="add mod">
          <ac:chgData name="Siegbert Rudolph" userId="2af4d44886c067cc" providerId="LiveId" clId="{C6FD2DBA-6CFB-4E23-B80A-77B515D817D3}" dt="2024-11-05T07:59:27.043" v="43"/>
          <ac:spMkLst>
            <pc:docMk/>
            <pc:sldMk cId="3179369600" sldId="1199"/>
            <ac:spMk id="21" creationId="{E33E59BE-2AF7-DB15-8B7E-585B94963EB7}"/>
          </ac:spMkLst>
        </pc:spChg>
        <pc:spChg chg="add mod">
          <ac:chgData name="Siegbert Rudolph" userId="2af4d44886c067cc" providerId="LiveId" clId="{C6FD2DBA-6CFB-4E23-B80A-77B515D817D3}" dt="2024-11-05T07:59:27.043" v="43"/>
          <ac:spMkLst>
            <pc:docMk/>
            <pc:sldMk cId="3179369600" sldId="1199"/>
            <ac:spMk id="22" creationId="{B5D64A30-52A9-D4F2-411F-92532BFDF541}"/>
          </ac:spMkLst>
        </pc:spChg>
        <pc:spChg chg="add mod">
          <ac:chgData name="Siegbert Rudolph" userId="2af4d44886c067cc" providerId="LiveId" clId="{C6FD2DBA-6CFB-4E23-B80A-77B515D817D3}" dt="2024-11-05T07:59:27.043" v="43"/>
          <ac:spMkLst>
            <pc:docMk/>
            <pc:sldMk cId="3179369600" sldId="1199"/>
            <ac:spMk id="23" creationId="{0E8F7268-9998-F72C-C330-FBF3259C2CF2}"/>
          </ac:spMkLst>
        </pc:spChg>
        <pc:spChg chg="add mod">
          <ac:chgData name="Siegbert Rudolph" userId="2af4d44886c067cc" providerId="LiveId" clId="{C6FD2DBA-6CFB-4E23-B80A-77B515D817D3}" dt="2024-11-05T07:59:27.043" v="43"/>
          <ac:spMkLst>
            <pc:docMk/>
            <pc:sldMk cId="3179369600" sldId="1199"/>
            <ac:spMk id="24" creationId="{D1F12CBC-9ED3-1CD7-0AE2-0B5BA4FDE58E}"/>
          </ac:spMkLst>
        </pc:spChg>
        <pc:spChg chg="add mod">
          <ac:chgData name="Siegbert Rudolph" userId="2af4d44886c067cc" providerId="LiveId" clId="{C6FD2DBA-6CFB-4E23-B80A-77B515D817D3}" dt="2024-11-05T07:59:27.043" v="43"/>
          <ac:spMkLst>
            <pc:docMk/>
            <pc:sldMk cId="3179369600" sldId="1199"/>
            <ac:spMk id="25" creationId="{146E4A43-E379-C650-1C28-AD687D8033D3}"/>
          </ac:spMkLst>
        </pc:spChg>
        <pc:spChg chg="add mod">
          <ac:chgData name="Siegbert Rudolph" userId="2af4d44886c067cc" providerId="LiveId" clId="{C6FD2DBA-6CFB-4E23-B80A-77B515D817D3}" dt="2024-11-05T07:59:27.043" v="43"/>
          <ac:spMkLst>
            <pc:docMk/>
            <pc:sldMk cId="3179369600" sldId="1199"/>
            <ac:spMk id="26" creationId="{66302196-70BA-F590-7B12-995C5879983E}"/>
          </ac:spMkLst>
        </pc:spChg>
        <pc:spChg chg="add mod">
          <ac:chgData name="Siegbert Rudolph" userId="2af4d44886c067cc" providerId="LiveId" clId="{C6FD2DBA-6CFB-4E23-B80A-77B515D817D3}" dt="2024-11-05T07:59:27.043" v="43"/>
          <ac:spMkLst>
            <pc:docMk/>
            <pc:sldMk cId="3179369600" sldId="1199"/>
            <ac:spMk id="27" creationId="{97CB7883-1A3A-8A84-3577-10252085292A}"/>
          </ac:spMkLst>
        </pc:spChg>
        <pc:spChg chg="add mod">
          <ac:chgData name="Siegbert Rudolph" userId="2af4d44886c067cc" providerId="LiveId" clId="{C6FD2DBA-6CFB-4E23-B80A-77B515D817D3}" dt="2024-11-05T07:59:27.043" v="43"/>
          <ac:spMkLst>
            <pc:docMk/>
            <pc:sldMk cId="3179369600" sldId="1199"/>
            <ac:spMk id="28" creationId="{E0C4EDE7-45ED-2A03-EC5B-B1BEF5913F88}"/>
          </ac:spMkLst>
        </pc:spChg>
        <pc:spChg chg="add mod">
          <ac:chgData name="Siegbert Rudolph" userId="2af4d44886c067cc" providerId="LiveId" clId="{C6FD2DBA-6CFB-4E23-B80A-77B515D817D3}" dt="2024-11-05T07:59:27.043" v="43"/>
          <ac:spMkLst>
            <pc:docMk/>
            <pc:sldMk cId="3179369600" sldId="1199"/>
            <ac:spMk id="29" creationId="{CAA8292F-4563-E613-ED8E-FCE55E84D4E8}"/>
          </ac:spMkLst>
        </pc:spChg>
        <pc:spChg chg="add mod">
          <ac:chgData name="Siegbert Rudolph" userId="2af4d44886c067cc" providerId="LiveId" clId="{C6FD2DBA-6CFB-4E23-B80A-77B515D817D3}" dt="2024-11-05T07:59:27.043" v="43"/>
          <ac:spMkLst>
            <pc:docMk/>
            <pc:sldMk cId="3179369600" sldId="1199"/>
            <ac:spMk id="30" creationId="{B6A3593F-CDAB-589E-C0FB-328F4A127743}"/>
          </ac:spMkLst>
        </pc:spChg>
        <pc:spChg chg="add mod">
          <ac:chgData name="Siegbert Rudolph" userId="2af4d44886c067cc" providerId="LiveId" clId="{C6FD2DBA-6CFB-4E23-B80A-77B515D817D3}" dt="2024-11-05T07:59:27.043" v="43"/>
          <ac:spMkLst>
            <pc:docMk/>
            <pc:sldMk cId="3179369600" sldId="1199"/>
            <ac:spMk id="31" creationId="{49D37187-B70F-E335-B67F-96C0ED66D9CF}"/>
          </ac:spMkLst>
        </pc:spChg>
        <pc:spChg chg="add mod">
          <ac:chgData name="Siegbert Rudolph" userId="2af4d44886c067cc" providerId="LiveId" clId="{C6FD2DBA-6CFB-4E23-B80A-77B515D817D3}" dt="2024-11-05T07:59:27.043" v="43"/>
          <ac:spMkLst>
            <pc:docMk/>
            <pc:sldMk cId="3179369600" sldId="1199"/>
            <ac:spMk id="32" creationId="{B4704E9B-78AF-E7AE-100A-40BC399B78E2}"/>
          </ac:spMkLst>
        </pc:spChg>
        <pc:spChg chg="add mod">
          <ac:chgData name="Siegbert Rudolph" userId="2af4d44886c067cc" providerId="LiveId" clId="{C6FD2DBA-6CFB-4E23-B80A-77B515D817D3}" dt="2024-11-05T07:59:27.043" v="43"/>
          <ac:spMkLst>
            <pc:docMk/>
            <pc:sldMk cId="3179369600" sldId="1199"/>
            <ac:spMk id="33" creationId="{2528E229-E94C-A264-8C8B-9DB837B1B87C}"/>
          </ac:spMkLst>
        </pc:spChg>
        <pc:spChg chg="add mod">
          <ac:chgData name="Siegbert Rudolph" userId="2af4d44886c067cc" providerId="LiveId" clId="{C6FD2DBA-6CFB-4E23-B80A-77B515D817D3}" dt="2024-11-05T07:59:27.043" v="43"/>
          <ac:spMkLst>
            <pc:docMk/>
            <pc:sldMk cId="3179369600" sldId="1199"/>
            <ac:spMk id="34" creationId="{4EF59A2A-01B2-10B8-C6FB-16B0F561C799}"/>
          </ac:spMkLst>
        </pc:spChg>
        <pc:spChg chg="add mod">
          <ac:chgData name="Siegbert Rudolph" userId="2af4d44886c067cc" providerId="LiveId" clId="{C6FD2DBA-6CFB-4E23-B80A-77B515D817D3}" dt="2024-11-05T07:59:27.043" v="43"/>
          <ac:spMkLst>
            <pc:docMk/>
            <pc:sldMk cId="3179369600" sldId="1199"/>
            <ac:spMk id="35" creationId="{0861A5D5-9870-64B4-AE1F-ABEEB717BEF4}"/>
          </ac:spMkLst>
        </pc:spChg>
        <pc:spChg chg="add mod">
          <ac:chgData name="Siegbert Rudolph" userId="2af4d44886c067cc" providerId="LiveId" clId="{C6FD2DBA-6CFB-4E23-B80A-77B515D817D3}" dt="2024-11-05T07:59:27.043" v="43"/>
          <ac:spMkLst>
            <pc:docMk/>
            <pc:sldMk cId="3179369600" sldId="1199"/>
            <ac:spMk id="36" creationId="{F7105CC9-625D-844C-95E3-2F8EEA00B039}"/>
          </ac:spMkLst>
        </pc:spChg>
        <pc:spChg chg="add mod">
          <ac:chgData name="Siegbert Rudolph" userId="2af4d44886c067cc" providerId="LiveId" clId="{C6FD2DBA-6CFB-4E23-B80A-77B515D817D3}" dt="2024-11-05T07:59:27.043" v="43"/>
          <ac:spMkLst>
            <pc:docMk/>
            <pc:sldMk cId="3179369600" sldId="1199"/>
            <ac:spMk id="37" creationId="{7E9A3910-3231-0A38-8E4F-9EA957E1CD97}"/>
          </ac:spMkLst>
        </pc:spChg>
        <pc:spChg chg="add mod">
          <ac:chgData name="Siegbert Rudolph" userId="2af4d44886c067cc" providerId="LiveId" clId="{C6FD2DBA-6CFB-4E23-B80A-77B515D817D3}" dt="2024-11-05T07:59:27.043" v="43"/>
          <ac:spMkLst>
            <pc:docMk/>
            <pc:sldMk cId="3179369600" sldId="1199"/>
            <ac:spMk id="38" creationId="{11834BD6-00FC-42EB-40C1-60276D52F595}"/>
          </ac:spMkLst>
        </pc:spChg>
        <pc:spChg chg="add mod">
          <ac:chgData name="Siegbert Rudolph" userId="2af4d44886c067cc" providerId="LiveId" clId="{C6FD2DBA-6CFB-4E23-B80A-77B515D817D3}" dt="2024-11-05T07:59:27.043" v="43"/>
          <ac:spMkLst>
            <pc:docMk/>
            <pc:sldMk cId="3179369600" sldId="1199"/>
            <ac:spMk id="39" creationId="{519A7872-2CB1-32FE-37C7-3C50E5814D50}"/>
          </ac:spMkLst>
        </pc:spChg>
        <pc:spChg chg="add mod">
          <ac:chgData name="Siegbert Rudolph" userId="2af4d44886c067cc" providerId="LiveId" clId="{C6FD2DBA-6CFB-4E23-B80A-77B515D817D3}" dt="2024-11-05T07:59:27.043" v="43"/>
          <ac:spMkLst>
            <pc:docMk/>
            <pc:sldMk cId="3179369600" sldId="1199"/>
            <ac:spMk id="40" creationId="{3CCFE2B4-6619-6098-4924-D82D21D51B0C}"/>
          </ac:spMkLst>
        </pc:spChg>
        <pc:spChg chg="add mod">
          <ac:chgData name="Siegbert Rudolph" userId="2af4d44886c067cc" providerId="LiveId" clId="{C6FD2DBA-6CFB-4E23-B80A-77B515D817D3}" dt="2024-11-05T07:59:27.043" v="43"/>
          <ac:spMkLst>
            <pc:docMk/>
            <pc:sldMk cId="3179369600" sldId="1199"/>
            <ac:spMk id="41" creationId="{813372C7-08B2-E546-CB84-D6D0BF16C3AC}"/>
          </ac:spMkLst>
        </pc:spChg>
        <pc:spChg chg="add mod">
          <ac:chgData name="Siegbert Rudolph" userId="2af4d44886c067cc" providerId="LiveId" clId="{C6FD2DBA-6CFB-4E23-B80A-77B515D817D3}" dt="2024-11-05T07:59:27.043" v="43"/>
          <ac:spMkLst>
            <pc:docMk/>
            <pc:sldMk cId="3179369600" sldId="1199"/>
            <ac:spMk id="42" creationId="{EE86E5CC-95C6-4A98-EB01-8D84313853A6}"/>
          </ac:spMkLst>
        </pc:spChg>
      </pc:sldChg>
      <pc:sldChg chg="add">
        <pc:chgData name="Siegbert Rudolph" userId="2af4d44886c067cc" providerId="LiveId" clId="{C6FD2DBA-6CFB-4E23-B80A-77B515D817D3}" dt="2024-11-14T10:35:06.442" v="171"/>
        <pc:sldMkLst>
          <pc:docMk/>
          <pc:sldMk cId="1428055890" sldId="1239"/>
        </pc:sldMkLst>
      </pc:sldChg>
      <pc:sldChg chg="add">
        <pc:chgData name="Siegbert Rudolph" userId="2af4d44886c067cc" providerId="LiveId" clId="{C6FD2DBA-6CFB-4E23-B80A-77B515D817D3}" dt="2024-11-14T10:35:06.442" v="171"/>
        <pc:sldMkLst>
          <pc:docMk/>
          <pc:sldMk cId="537000724" sldId="1240"/>
        </pc:sldMkLst>
      </pc:sldChg>
      <pc:sldChg chg="add">
        <pc:chgData name="Siegbert Rudolph" userId="2af4d44886c067cc" providerId="LiveId" clId="{C6FD2DBA-6CFB-4E23-B80A-77B515D817D3}" dt="2024-11-14T10:35:06.442" v="171"/>
        <pc:sldMkLst>
          <pc:docMk/>
          <pc:sldMk cId="1886164180" sldId="1241"/>
        </pc:sldMkLst>
      </pc:sldChg>
      <pc:sldChg chg="add">
        <pc:chgData name="Siegbert Rudolph" userId="2af4d44886c067cc" providerId="LiveId" clId="{C6FD2DBA-6CFB-4E23-B80A-77B515D817D3}" dt="2024-11-14T10:35:06.442" v="171"/>
        <pc:sldMkLst>
          <pc:docMk/>
          <pc:sldMk cId="837696804" sldId="1242"/>
        </pc:sldMkLst>
      </pc:sldChg>
      <pc:sldChg chg="add">
        <pc:chgData name="Siegbert Rudolph" userId="2af4d44886c067cc" providerId="LiveId" clId="{C6FD2DBA-6CFB-4E23-B80A-77B515D817D3}" dt="2024-11-14T10:35:06.442" v="171"/>
        <pc:sldMkLst>
          <pc:docMk/>
          <pc:sldMk cId="3584882688" sldId="1243"/>
        </pc:sldMkLst>
      </pc:sldChg>
      <pc:sldChg chg="add">
        <pc:chgData name="Siegbert Rudolph" userId="2af4d44886c067cc" providerId="LiveId" clId="{C6FD2DBA-6CFB-4E23-B80A-77B515D817D3}" dt="2024-11-14T10:35:06.442" v="171"/>
        <pc:sldMkLst>
          <pc:docMk/>
          <pc:sldMk cId="3796012043" sldId="1244"/>
        </pc:sldMkLst>
      </pc:sldChg>
      <pc:sldChg chg="add">
        <pc:chgData name="Siegbert Rudolph" userId="2af4d44886c067cc" providerId="LiveId" clId="{C6FD2DBA-6CFB-4E23-B80A-77B515D817D3}" dt="2024-11-14T10:35:06.442" v="171"/>
        <pc:sldMkLst>
          <pc:docMk/>
          <pc:sldMk cId="4109052753" sldId="1245"/>
        </pc:sldMkLst>
      </pc:sldChg>
      <pc:sldChg chg="add">
        <pc:chgData name="Siegbert Rudolph" userId="2af4d44886c067cc" providerId="LiveId" clId="{C6FD2DBA-6CFB-4E23-B80A-77B515D817D3}" dt="2024-11-14T10:35:06.442" v="171"/>
        <pc:sldMkLst>
          <pc:docMk/>
          <pc:sldMk cId="2544666741" sldId="1246"/>
        </pc:sldMkLst>
      </pc:sldChg>
      <pc:sldChg chg="add">
        <pc:chgData name="Siegbert Rudolph" userId="2af4d44886c067cc" providerId="LiveId" clId="{C6FD2DBA-6CFB-4E23-B80A-77B515D817D3}" dt="2024-11-14T10:35:06.442" v="171"/>
        <pc:sldMkLst>
          <pc:docMk/>
          <pc:sldMk cId="2514930463" sldId="1247"/>
        </pc:sldMkLst>
      </pc:sldChg>
      <pc:sldChg chg="add">
        <pc:chgData name="Siegbert Rudolph" userId="2af4d44886c067cc" providerId="LiveId" clId="{C6FD2DBA-6CFB-4E23-B80A-77B515D817D3}" dt="2024-11-14T10:35:06.442" v="171"/>
        <pc:sldMkLst>
          <pc:docMk/>
          <pc:sldMk cId="4150482109" sldId="1248"/>
        </pc:sldMkLst>
      </pc:sldChg>
      <pc:sldChg chg="add">
        <pc:chgData name="Siegbert Rudolph" userId="2af4d44886c067cc" providerId="LiveId" clId="{C6FD2DBA-6CFB-4E23-B80A-77B515D817D3}" dt="2024-11-14T10:35:06.442" v="171"/>
        <pc:sldMkLst>
          <pc:docMk/>
          <pc:sldMk cId="1573977575" sldId="1249"/>
        </pc:sldMkLst>
      </pc:sldChg>
      <pc:sldChg chg="modSp add del mod">
        <pc:chgData name="Siegbert Rudolph" userId="2af4d44886c067cc" providerId="LiveId" clId="{C6FD2DBA-6CFB-4E23-B80A-77B515D817D3}" dt="2024-11-14T10:41:34.828" v="203" actId="47"/>
        <pc:sldMkLst>
          <pc:docMk/>
          <pc:sldMk cId="2079695727" sldId="1265"/>
        </pc:sldMkLst>
        <pc:picChg chg="mod">
          <ac:chgData name="Siegbert Rudolph" userId="2af4d44886c067cc" providerId="LiveId" clId="{C6FD2DBA-6CFB-4E23-B80A-77B515D817D3}" dt="2024-11-14T10:40:31.620" v="200" actId="1076"/>
          <ac:picMkLst>
            <pc:docMk/>
            <pc:sldMk cId="2079695727" sldId="1265"/>
            <ac:picMk id="241" creationId="{029EE4D3-2324-6438-20D0-CB0E74C26B48}"/>
          </ac:picMkLst>
        </pc:picChg>
      </pc:sldChg>
      <pc:sldChg chg="add del">
        <pc:chgData name="Siegbert Rudolph" userId="2af4d44886c067cc" providerId="LiveId" clId="{C6FD2DBA-6CFB-4E23-B80A-77B515D817D3}" dt="2024-11-14T10:35:24.293" v="172" actId="47"/>
        <pc:sldMkLst>
          <pc:docMk/>
          <pc:sldMk cId="3108527639" sldId="1288"/>
        </pc:sldMkLst>
      </pc:sldChg>
      <pc:sldChg chg="add del">
        <pc:chgData name="Siegbert Rudolph" userId="2af4d44886c067cc" providerId="LiveId" clId="{C6FD2DBA-6CFB-4E23-B80A-77B515D817D3}" dt="2024-11-14T10:35:34.914" v="173" actId="47"/>
        <pc:sldMkLst>
          <pc:docMk/>
          <pc:sldMk cId="3093780861" sldId="129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0887" cy="494266"/>
          </a:xfrm>
          <a:prstGeom prst="rect">
            <a:avLst/>
          </a:prstGeom>
        </p:spPr>
        <p:txBody>
          <a:bodyPr vert="horz" lIns="91522" tIns="45761" rIns="91522" bIns="45761" rtlCol="0"/>
          <a:lstStyle>
            <a:lvl1pPr algn="l" eaLnBrk="1" fontAlgn="auto" hangingPunct="1">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19620" y="0"/>
            <a:ext cx="2920887" cy="494266"/>
          </a:xfrm>
          <a:prstGeom prst="rect">
            <a:avLst/>
          </a:prstGeom>
        </p:spPr>
        <p:txBody>
          <a:bodyPr vert="horz" lIns="91522" tIns="45761" rIns="91522" bIns="45761" rtlCol="0"/>
          <a:lstStyle>
            <a:lvl1pPr algn="r" eaLnBrk="1" fontAlgn="auto" hangingPunct="1">
              <a:spcBef>
                <a:spcPts val="0"/>
              </a:spcBef>
              <a:spcAft>
                <a:spcPts val="0"/>
              </a:spcAft>
              <a:defRPr sz="1200">
                <a:latin typeface="+mn-lt"/>
                <a:cs typeface="+mn-cs"/>
              </a:defRPr>
            </a:lvl1pPr>
          </a:lstStyle>
          <a:p>
            <a:pPr>
              <a:defRPr/>
            </a:pPr>
            <a:fld id="{C4890388-E142-486A-9A35-B82F9143B759}" type="datetimeFigureOut">
              <a:rPr lang="de-DE"/>
              <a:pPr>
                <a:defRPr/>
              </a:pPr>
              <a:t>14.11.2024</a:t>
            </a:fld>
            <a:endParaRPr lang="de-DE"/>
          </a:p>
        </p:txBody>
      </p:sp>
      <p:sp>
        <p:nvSpPr>
          <p:cNvPr id="4" name="Folienbildplatzhalter 3"/>
          <p:cNvSpPr>
            <a:spLocks noGrp="1" noRot="1" noChangeAspect="1"/>
          </p:cNvSpPr>
          <p:nvPr>
            <p:ph type="sldImg" idx="2"/>
          </p:nvPr>
        </p:nvSpPr>
        <p:spPr>
          <a:xfrm>
            <a:off x="80963" y="741363"/>
            <a:ext cx="6580187" cy="3702050"/>
          </a:xfrm>
          <a:prstGeom prst="rect">
            <a:avLst/>
          </a:prstGeom>
          <a:noFill/>
          <a:ln w="12700">
            <a:solidFill>
              <a:prstClr val="black"/>
            </a:solidFill>
          </a:ln>
        </p:spPr>
        <p:txBody>
          <a:bodyPr vert="horz" lIns="91522" tIns="45761" rIns="91522" bIns="45761" rtlCol="0" anchor="ctr"/>
          <a:lstStyle/>
          <a:p>
            <a:pPr lvl="0"/>
            <a:endParaRPr lang="de-DE" noProof="0"/>
          </a:p>
        </p:txBody>
      </p:sp>
      <p:sp>
        <p:nvSpPr>
          <p:cNvPr id="6" name="Fußzeilenplatzhalter 5"/>
          <p:cNvSpPr>
            <a:spLocks noGrp="1"/>
          </p:cNvSpPr>
          <p:nvPr>
            <p:ph type="ftr" sz="quarter" idx="4"/>
          </p:nvPr>
        </p:nvSpPr>
        <p:spPr>
          <a:xfrm>
            <a:off x="0" y="9379994"/>
            <a:ext cx="2920887" cy="494266"/>
          </a:xfrm>
          <a:prstGeom prst="rect">
            <a:avLst/>
          </a:prstGeom>
        </p:spPr>
        <p:txBody>
          <a:bodyPr vert="horz" lIns="91522" tIns="45761" rIns="91522" bIns="45761" rtlCol="0" anchor="b"/>
          <a:lstStyle>
            <a:lvl1pPr algn="l" eaLnBrk="1" fontAlgn="auto" hangingPunct="1">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19620" y="9379994"/>
            <a:ext cx="2920887" cy="494266"/>
          </a:xfrm>
          <a:prstGeom prst="rect">
            <a:avLst/>
          </a:prstGeom>
        </p:spPr>
        <p:txBody>
          <a:bodyPr vert="horz" wrap="square" lIns="91522" tIns="45761" rIns="91522" bIns="45761" numCol="1" anchor="b" anchorCtr="0" compatLnSpc="1">
            <a:prstTxWarp prst="textNoShape">
              <a:avLst/>
            </a:prstTxWarp>
          </a:bodyPr>
          <a:lstStyle>
            <a:lvl1pPr algn="r" eaLnBrk="1" hangingPunct="1">
              <a:defRPr sz="1200">
                <a:cs typeface="Arial" pitchFamily="34" charset="0"/>
              </a:defRPr>
            </a:lvl1pPr>
          </a:lstStyle>
          <a:p>
            <a:pPr>
              <a:defRPr/>
            </a:pPr>
            <a:fld id="{0F261D31-D41E-4D5E-85A8-04A1FDF90B04}" type="slidenum">
              <a:rPr lang="de-DE"/>
              <a:pPr>
                <a:defRPr/>
              </a:pPr>
              <a:t>‹Nr.›</a:t>
            </a:fld>
            <a:endParaRPr lang="de-DE" dirty="0"/>
          </a:p>
        </p:txBody>
      </p:sp>
    </p:spTree>
    <p:extLst>
      <p:ext uri="{BB962C8B-B14F-4D97-AF65-F5344CB8AC3E}">
        <p14:creationId xmlns:p14="http://schemas.microsoft.com/office/powerpoint/2010/main" val="631239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7549797-5754-4F01-B2F7-91EF59493487}" type="slidenum">
              <a:rPr lang="de-DE" smtClean="0"/>
              <a:t>8</a:t>
            </a:fld>
            <a:endParaRPr lang="de-DE"/>
          </a:p>
        </p:txBody>
      </p:sp>
    </p:spTree>
    <p:extLst>
      <p:ext uri="{BB962C8B-B14F-4D97-AF65-F5344CB8AC3E}">
        <p14:creationId xmlns:p14="http://schemas.microsoft.com/office/powerpoint/2010/main" val="858412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87549797-5754-4F01-B2F7-91EF59493487}" type="slidenum">
              <a:rPr lang="de-DE" smtClean="0"/>
              <a:t>10</a:t>
            </a:fld>
            <a:endParaRPr lang="de-DE"/>
          </a:p>
        </p:txBody>
      </p:sp>
    </p:spTree>
    <p:extLst>
      <p:ext uri="{BB962C8B-B14F-4D97-AF65-F5344CB8AC3E}">
        <p14:creationId xmlns:p14="http://schemas.microsoft.com/office/powerpoint/2010/main" val="35836419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2BF58FD-A277-49CE-9644-D0623EA38BF7}"/>
              </a:ext>
            </a:extLst>
          </p:cNvPr>
          <p:cNvSpPr>
            <a:spLocks noGrp="1"/>
          </p:cNvSpPr>
          <p:nvPr>
            <p:ph type="ctrTitle" hasCustomPrompt="1"/>
          </p:nvPr>
        </p:nvSpPr>
        <p:spPr>
          <a:xfrm>
            <a:off x="3394364" y="834527"/>
            <a:ext cx="8797636" cy="518235"/>
          </a:xfrm>
          <a:prstGeom prst="rect">
            <a:avLst/>
          </a:prstGeom>
        </p:spPr>
        <p:txBody>
          <a:bodyPr anchor="b">
            <a:normAutofit/>
          </a:bodyPr>
          <a:lstStyle>
            <a:lvl1pPr algn="l">
              <a:defRPr sz="2800">
                <a:latin typeface="Trebuchet MS" panose="020B0603020202020204" pitchFamily="34" charset="0"/>
              </a:defRPr>
            </a:lvl1pPr>
          </a:lstStyle>
          <a:p>
            <a:r>
              <a:rPr lang="de-DE" dirty="0" err="1"/>
              <a:t>aaa</a:t>
            </a:r>
            <a:endParaRPr lang="de-DE" dirty="0"/>
          </a:p>
        </p:txBody>
      </p:sp>
      <p:sp>
        <p:nvSpPr>
          <p:cNvPr id="8" name="Untertitel 2">
            <a:extLst>
              <a:ext uri="{FF2B5EF4-FFF2-40B4-BE49-F238E27FC236}">
                <a16:creationId xmlns:a16="http://schemas.microsoft.com/office/drawing/2014/main" id="{3F8B6FB5-3BF6-484E-AAA5-C5C1FF7AF1D6}"/>
              </a:ext>
            </a:extLst>
          </p:cNvPr>
          <p:cNvSpPr>
            <a:spLocks noGrp="1"/>
          </p:cNvSpPr>
          <p:nvPr>
            <p:ph type="subTitle" idx="1" hasCustomPrompt="1"/>
          </p:nvPr>
        </p:nvSpPr>
        <p:spPr>
          <a:xfrm>
            <a:off x="3394364" y="1384568"/>
            <a:ext cx="8797636" cy="518235"/>
          </a:xfrm>
          <a:prstGeom prst="rect">
            <a:avLst/>
          </a:prstGeom>
        </p:spPr>
        <p:txBody>
          <a:bodyPr>
            <a:normAutofit/>
          </a:bodyPr>
          <a:lstStyle>
            <a:lvl1pPr marL="0" indent="0" algn="l">
              <a:buNone/>
              <a:defRPr sz="2800" b="1">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aaa</a:t>
            </a:r>
            <a:endParaRPr lang="de-DE" dirty="0"/>
          </a:p>
        </p:txBody>
      </p:sp>
      <p:pic>
        <p:nvPicPr>
          <p:cNvPr id="9" name="shpLesekochValidCheck" descr="lesekoch_logo_mit_Hintergrund-1.jpg">
            <a:extLst>
              <a:ext uri="{FF2B5EF4-FFF2-40B4-BE49-F238E27FC236}">
                <a16:creationId xmlns:a16="http://schemas.microsoft.com/office/drawing/2014/main" id="{8C5946BD-336B-407C-AA18-9ADEA1C91A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0109" y="139285"/>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4">
            <a:extLst>
              <a:ext uri="{FF2B5EF4-FFF2-40B4-BE49-F238E27FC236}">
                <a16:creationId xmlns:a16="http://schemas.microsoft.com/office/drawing/2014/main" id="{FF2E2F63-E9BC-4B78-A36D-3A32295EE3BC}"/>
              </a:ext>
            </a:extLst>
          </p:cNvPr>
          <p:cNvSpPr txBox="1">
            <a:spLocks noChangeArrowheads="1"/>
          </p:cNvSpPr>
          <p:nvPr userDrawn="1"/>
        </p:nvSpPr>
        <p:spPr bwMode="auto">
          <a:xfrm>
            <a:off x="675839" y="834527"/>
            <a:ext cx="2523447" cy="2046714"/>
          </a:xfrm>
          <a:prstGeom prst="rect">
            <a:avLst/>
          </a:prstGeom>
          <a:noFill/>
          <a:ln w="9525">
            <a:noFill/>
            <a:miter lim="800000"/>
            <a:headEnd/>
            <a:tailEnd/>
          </a:ln>
        </p:spPr>
        <p:txBody>
          <a:bodyPr wrap="none">
            <a:spAutoFit/>
          </a:bodyPr>
          <a:lstStyle/>
          <a:p>
            <a:pPr algn="r">
              <a:spcAft>
                <a:spcPts val="600"/>
              </a:spcAft>
            </a:pPr>
            <a:r>
              <a:rPr lang="de-DE" sz="2800" b="1" dirty="0">
                <a:solidFill>
                  <a:prstClr val="black"/>
                </a:solidFill>
                <a:latin typeface="Trebuchet MS" pitchFamily="34" charset="0"/>
              </a:rPr>
              <a:t>Übungsart:</a:t>
            </a:r>
          </a:p>
          <a:p>
            <a:pPr algn="r">
              <a:spcAft>
                <a:spcPts val="600"/>
              </a:spcAft>
            </a:pPr>
            <a:r>
              <a:rPr lang="de-DE" sz="2800" b="1" dirty="0">
                <a:solidFill>
                  <a:prstClr val="black"/>
                </a:solidFill>
                <a:latin typeface="Trebuchet MS" pitchFamily="34" charset="0"/>
              </a:rPr>
              <a:t>Titel:</a:t>
            </a:r>
          </a:p>
          <a:p>
            <a:pPr algn="r">
              <a:spcAft>
                <a:spcPts val="600"/>
              </a:spcAft>
            </a:pPr>
            <a:r>
              <a:rPr lang="de-DE" sz="2800" b="1" dirty="0">
                <a:solidFill>
                  <a:prstClr val="black"/>
                </a:solidFill>
                <a:latin typeface="Trebuchet MS" pitchFamily="34" charset="0"/>
              </a:rPr>
              <a:t>Textquelle:</a:t>
            </a:r>
          </a:p>
          <a:p>
            <a:pPr algn="r">
              <a:spcAft>
                <a:spcPts val="600"/>
              </a:spcAft>
            </a:pPr>
            <a:r>
              <a:rPr lang="de-DE" sz="2800" b="1" dirty="0">
                <a:solidFill>
                  <a:prstClr val="black"/>
                </a:solidFill>
                <a:latin typeface="Trebuchet MS" pitchFamily="34" charset="0"/>
              </a:rPr>
              <a:t>Leseübungen:</a:t>
            </a:r>
          </a:p>
        </p:txBody>
      </p:sp>
      <p:sp>
        <p:nvSpPr>
          <p:cNvPr id="11" name="Rechteck 10">
            <a:extLst>
              <a:ext uri="{FF2B5EF4-FFF2-40B4-BE49-F238E27FC236}">
                <a16:creationId xmlns:a16="http://schemas.microsoft.com/office/drawing/2014/main" id="{BB395AB5-04F3-47AA-A447-FB431B499A72}"/>
              </a:ext>
            </a:extLst>
          </p:cNvPr>
          <p:cNvSpPr/>
          <p:nvPr userDrawn="1"/>
        </p:nvSpPr>
        <p:spPr>
          <a:xfrm>
            <a:off x="3394364" y="4953127"/>
            <a:ext cx="3789555" cy="14773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rgbClr val="FF0000"/>
                </a:solidFill>
                <a:effectLst/>
                <a:uLnTx/>
                <a:uFillTx/>
                <a:latin typeface="Trebuchet MS" pitchFamily="34" charset="0"/>
                <a:ea typeface="+mn-ea"/>
                <a:cs typeface="Arial" charset="0"/>
              </a:rPr>
              <a:t>Bedienung: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Makros freischalten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Präsentationsmodus starten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Mit einem Klick geht es weiter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Beenden: </a:t>
            </a:r>
            <a:r>
              <a:rPr kumimoji="0" lang="de-DE" sz="1800" b="0" i="0" u="none" strike="noStrike" kern="0" cap="none" spc="0" normalizeH="0" baseline="0" noProof="0" dirty="0" err="1">
                <a:ln>
                  <a:noFill/>
                </a:ln>
                <a:solidFill>
                  <a:srgbClr val="1F497D">
                    <a:lumMod val="60000"/>
                    <a:lumOff val="40000"/>
                  </a:srgbClr>
                </a:solidFill>
                <a:effectLst/>
                <a:uLnTx/>
                <a:uFillTx/>
                <a:latin typeface="Trebuchet MS" pitchFamily="34" charset="0"/>
                <a:ea typeface="+mn-ea"/>
                <a:cs typeface="Arial" charset="0"/>
              </a:rPr>
              <a:t>Escape</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-Taste drücken</a:t>
            </a:r>
          </a:p>
        </p:txBody>
      </p:sp>
      <p:sp>
        <p:nvSpPr>
          <p:cNvPr id="12" name="Rechteck 11">
            <a:hlinkClick r:id="" action="ppaction://hlinkshowjump?jump=nextslide"/>
            <a:extLst>
              <a:ext uri="{FF2B5EF4-FFF2-40B4-BE49-F238E27FC236}">
                <a16:creationId xmlns:a16="http://schemas.microsoft.com/office/drawing/2014/main" id="{C54CC55C-834A-4640-900E-FFADA277061C}"/>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sp>
        <p:nvSpPr>
          <p:cNvPr id="13" name="Titel 1">
            <a:extLst>
              <a:ext uri="{FF2B5EF4-FFF2-40B4-BE49-F238E27FC236}">
                <a16:creationId xmlns:a16="http://schemas.microsoft.com/office/drawing/2014/main" id="{D7847BEE-06B1-42EE-9A66-DFFAA9478763}"/>
              </a:ext>
            </a:extLst>
          </p:cNvPr>
          <p:cNvSpPr txBox="1">
            <a:spLocks/>
          </p:cNvSpPr>
          <p:nvPr userDrawn="1"/>
        </p:nvSpPr>
        <p:spPr>
          <a:xfrm>
            <a:off x="3394364" y="1871677"/>
            <a:ext cx="8797636" cy="51823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800" kern="1200">
                <a:solidFill>
                  <a:schemeClr val="tx1"/>
                </a:solidFill>
                <a:latin typeface="Trebuchet MS" panose="020B0603020202020204" pitchFamily="34" charset="0"/>
                <a:ea typeface="+mj-ea"/>
                <a:cs typeface="+mj-cs"/>
              </a:defRPr>
            </a:lvl1pPr>
          </a:lstStyle>
          <a:p>
            <a:r>
              <a:rPr lang="de-DE" dirty="0"/>
              <a:t>Siegbert Rudolph</a:t>
            </a:r>
          </a:p>
        </p:txBody>
      </p:sp>
      <p:sp>
        <p:nvSpPr>
          <p:cNvPr id="14" name="Untertitel 2">
            <a:extLst>
              <a:ext uri="{FF2B5EF4-FFF2-40B4-BE49-F238E27FC236}">
                <a16:creationId xmlns:a16="http://schemas.microsoft.com/office/drawing/2014/main" id="{F86E910D-8A66-4634-8E99-06C1371A71DD}"/>
              </a:ext>
            </a:extLst>
          </p:cNvPr>
          <p:cNvSpPr txBox="1">
            <a:spLocks/>
          </p:cNvSpPr>
          <p:nvPr userDrawn="1"/>
        </p:nvSpPr>
        <p:spPr>
          <a:xfrm>
            <a:off x="3394364" y="2421718"/>
            <a:ext cx="8797636" cy="51823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dirty="0">
                <a:latin typeface="Trebuchet MS" panose="020B0603020202020204" pitchFamily="34" charset="0"/>
              </a:rPr>
              <a:t>Siegbert Rudolph</a:t>
            </a:r>
          </a:p>
        </p:txBody>
      </p:sp>
      <p:pic>
        <p:nvPicPr>
          <p:cNvPr id="16" name="Grafik 15">
            <a:extLst>
              <a:ext uri="{FF2B5EF4-FFF2-40B4-BE49-F238E27FC236}">
                <a16:creationId xmlns:a16="http://schemas.microsoft.com/office/drawing/2014/main" id="{89A57D90-1AEE-4C85-904D-33C91FBD0E81}"/>
              </a:ext>
            </a:extLst>
          </p:cNvPr>
          <p:cNvPicPr>
            <a:picLocks noChangeAspect="1"/>
          </p:cNvPicPr>
          <p:nvPr userDrawn="1"/>
        </p:nvPicPr>
        <p:blipFill>
          <a:blip r:embed="rId3"/>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285858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806B1CA1-9E51-480A-A07A-0E7D8584C895}" type="datetime1">
              <a:rPr lang="de-DE"/>
              <a:pPr>
                <a:defRPr/>
              </a:pPr>
              <a:t>14.11.2024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B5E18A62-6F58-4796-844A-1DE78E7B08B1}" type="slidenum">
              <a:rPr lang="de-DE"/>
              <a:pPr>
                <a:defRPr/>
              </a:pPr>
              <a:t>‹Nr.›</a:t>
            </a:fld>
            <a:endParaRPr lang="de-DE" dirty="0"/>
          </a:p>
        </p:txBody>
      </p:sp>
    </p:spTree>
    <p:extLst>
      <p:ext uri="{BB962C8B-B14F-4D97-AF65-F5344CB8AC3E}">
        <p14:creationId xmlns:p14="http://schemas.microsoft.com/office/powerpoint/2010/main" val="98789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DCE5D90-020C-4691-B4AA-2B2F98DF81A4}" type="datetime1">
              <a:rPr lang="de-DE"/>
              <a:pPr>
                <a:defRPr/>
              </a:pPr>
              <a:t>14.11.2024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5F58E6B-F8B9-4C44-9A54-2ABEFBCAF653}" type="slidenum">
              <a:rPr lang="de-DE"/>
              <a:pPr>
                <a:defRPr/>
              </a:pPr>
              <a:t>‹Nr.›</a:t>
            </a:fld>
            <a:endParaRPr lang="de-DE" dirty="0"/>
          </a:p>
        </p:txBody>
      </p:sp>
    </p:spTree>
    <p:extLst>
      <p:ext uri="{BB962C8B-B14F-4D97-AF65-F5344CB8AC3E}">
        <p14:creationId xmlns:p14="http://schemas.microsoft.com/office/powerpoint/2010/main" val="2174721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4C8AB3F1-6151-49F2-930C-B8E038924B4C}"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D4ADD19-B194-4F04-82D6-0605551CC20E}" type="slidenum">
              <a:rPr lang="de-DE"/>
              <a:pPr>
                <a:defRPr/>
              </a:pPr>
              <a:t>‹Nr.›</a:t>
            </a:fld>
            <a:endParaRPr lang="de-DE" dirty="0"/>
          </a:p>
        </p:txBody>
      </p:sp>
    </p:spTree>
    <p:extLst>
      <p:ext uri="{BB962C8B-B14F-4D97-AF65-F5344CB8AC3E}">
        <p14:creationId xmlns:p14="http://schemas.microsoft.com/office/powerpoint/2010/main" val="12852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A37E42D4-3034-4FE5-80B3-5473AF5D48F7}"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2E31098-89E9-4B77-B0EA-A04DD1C1697C}" type="slidenum">
              <a:rPr lang="de-DE"/>
              <a:pPr>
                <a:defRPr/>
              </a:pPr>
              <a:t>‹Nr.›</a:t>
            </a:fld>
            <a:endParaRPr lang="de-DE" dirty="0"/>
          </a:p>
        </p:txBody>
      </p:sp>
    </p:spTree>
    <p:extLst>
      <p:ext uri="{BB962C8B-B14F-4D97-AF65-F5344CB8AC3E}">
        <p14:creationId xmlns:p14="http://schemas.microsoft.com/office/powerpoint/2010/main" val="3276979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B4B5C7B1-5D8D-4B98-90C5-090B1BB35B98}"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0E98A2F-A915-47DD-935F-2D0977E48139}" type="slidenum">
              <a:rPr lang="de-DE"/>
              <a:pPr>
                <a:defRPr/>
              </a:pPr>
              <a:t>‹Nr.›</a:t>
            </a:fld>
            <a:endParaRPr lang="de-DE" dirty="0"/>
          </a:p>
        </p:txBody>
      </p:sp>
    </p:spTree>
    <p:extLst>
      <p:ext uri="{BB962C8B-B14F-4D97-AF65-F5344CB8AC3E}">
        <p14:creationId xmlns:p14="http://schemas.microsoft.com/office/powerpoint/2010/main" val="2414181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0383C879-DCE9-4DA1-888C-FED4E28B7398}"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374498E-F697-46D5-A634-5D669FDFCB90}" type="slidenum">
              <a:rPr lang="de-DE"/>
              <a:pPr>
                <a:defRPr/>
              </a:pPr>
              <a:t>‹Nr.›</a:t>
            </a:fld>
            <a:endParaRPr lang="de-DE" dirty="0"/>
          </a:p>
        </p:txBody>
      </p:sp>
    </p:spTree>
    <p:extLst>
      <p:ext uri="{BB962C8B-B14F-4D97-AF65-F5344CB8AC3E}">
        <p14:creationId xmlns:p14="http://schemas.microsoft.com/office/powerpoint/2010/main" val="390716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58CD9BF0-2A07-4E25-BC99-9A6D1FEBCA4B}"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1D29461-5362-4DE6-86B4-14C181C0718A}" type="slidenum">
              <a:rPr lang="de-DE"/>
              <a:pPr>
                <a:defRPr/>
              </a:pPr>
              <a:t>‹Nr.›</a:t>
            </a:fld>
            <a:endParaRPr lang="de-DE" dirty="0"/>
          </a:p>
        </p:txBody>
      </p:sp>
    </p:spTree>
    <p:extLst>
      <p:ext uri="{BB962C8B-B14F-4D97-AF65-F5344CB8AC3E}">
        <p14:creationId xmlns:p14="http://schemas.microsoft.com/office/powerpoint/2010/main" val="276365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119CE0F1-DA2B-4525-BBBF-E45DB459B259}"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4E45B7A-6455-4EA0-BFE3-AB17A7D6363B}" type="slidenum">
              <a:rPr lang="de-DE"/>
              <a:pPr>
                <a:defRPr/>
              </a:pPr>
              <a:t>‹Nr.›</a:t>
            </a:fld>
            <a:endParaRPr lang="de-DE" dirty="0"/>
          </a:p>
        </p:txBody>
      </p:sp>
    </p:spTree>
    <p:extLst>
      <p:ext uri="{BB962C8B-B14F-4D97-AF65-F5344CB8AC3E}">
        <p14:creationId xmlns:p14="http://schemas.microsoft.com/office/powerpoint/2010/main" val="3568674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99BDDC7D-8035-48FE-ACC9-596FE5DDFBFF}"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8E0C238-4593-438D-A7A1-949D7A05CA32}" type="slidenum">
              <a:rPr lang="de-DE"/>
              <a:pPr>
                <a:defRPr/>
              </a:pPr>
              <a:t>‹Nr.›</a:t>
            </a:fld>
            <a:endParaRPr lang="de-DE" dirty="0"/>
          </a:p>
        </p:txBody>
      </p:sp>
    </p:spTree>
    <p:extLst>
      <p:ext uri="{BB962C8B-B14F-4D97-AF65-F5344CB8AC3E}">
        <p14:creationId xmlns:p14="http://schemas.microsoft.com/office/powerpoint/2010/main" val="1235229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D15220DE-EED3-44F7-B1BF-2301256A44C7}"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13F9593-0ADA-4B15-B31C-4160C9F679BA}" type="slidenum">
              <a:rPr lang="de-DE"/>
              <a:pPr>
                <a:defRPr/>
              </a:pPr>
              <a:t>‹Nr.›</a:t>
            </a:fld>
            <a:endParaRPr lang="de-DE" dirty="0"/>
          </a:p>
        </p:txBody>
      </p:sp>
    </p:spTree>
    <p:extLst>
      <p:ext uri="{BB962C8B-B14F-4D97-AF65-F5344CB8AC3E}">
        <p14:creationId xmlns:p14="http://schemas.microsoft.com/office/powerpoint/2010/main" val="231427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A2C0F574-B905-4917-B9E9-2241E24B676C}"/>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r>
              <a:rPr lang="de-DE" dirty="0" err="1"/>
              <a:t>aaa</a:t>
            </a:r>
            <a:br>
              <a:rPr lang="de-DE" dirty="0"/>
            </a:br>
            <a:r>
              <a:rPr lang="de-DE" dirty="0" err="1"/>
              <a:t>bbb</a:t>
            </a:r>
            <a:endParaRPr lang="de-DE" dirty="0"/>
          </a:p>
        </p:txBody>
      </p:sp>
      <p:sp>
        <p:nvSpPr>
          <p:cNvPr id="8" name="Foliennummernplatzhalter 5">
            <a:extLst>
              <a:ext uri="{FF2B5EF4-FFF2-40B4-BE49-F238E27FC236}">
                <a16:creationId xmlns:a16="http://schemas.microsoft.com/office/drawing/2014/main" id="{91056877-43A1-41DC-8ADE-A8A2FE0CDF56}"/>
              </a:ext>
            </a:extLst>
          </p:cNvPr>
          <p:cNvSpPr>
            <a:spLocks noGrp="1"/>
          </p:cNvSpPr>
          <p:nvPr>
            <p:ph type="sldNum" sz="quarter" idx="12"/>
          </p:nvPr>
        </p:nvSpPr>
        <p:spPr>
          <a:xfrm>
            <a:off x="9188691" y="92733"/>
            <a:ext cx="2743200" cy="365125"/>
          </a:xfrm>
          <a:prstGeom prst="rect">
            <a:avLst/>
          </a:prstGeom>
        </p:spPr>
        <p:txBody>
          <a:bodyPr/>
          <a:lstStyle>
            <a:lvl1pPr algn="r">
              <a:defRPr>
                <a:latin typeface="Trebuchet MS" panose="020B0603020202020204" pitchFamily="34" charset="0"/>
              </a:defRPr>
            </a:lvl1pPr>
          </a:lstStyle>
          <a:p>
            <a:fld id="{C9CD412D-C60F-4771-A1CB-FFD7B5773953}" type="slidenum">
              <a:rPr lang="de-DE" smtClean="0"/>
              <a:pPr/>
              <a:t>‹Nr.›</a:t>
            </a:fld>
            <a:endParaRPr lang="de-DE" dirty="0"/>
          </a:p>
        </p:txBody>
      </p:sp>
      <p:cxnSp>
        <p:nvCxnSpPr>
          <p:cNvPr id="9" name="Gerader Verbinder 8">
            <a:extLst>
              <a:ext uri="{FF2B5EF4-FFF2-40B4-BE49-F238E27FC236}">
                <a16:creationId xmlns:a16="http://schemas.microsoft.com/office/drawing/2014/main" id="{51E32DFC-7741-47FB-A0F2-89ED6A43B5F3}"/>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hteck 9">
            <a:hlinkClick r:id="" action="ppaction://hlinkshowjump?jump=previousslide"/>
            <a:extLst>
              <a:ext uri="{FF2B5EF4-FFF2-40B4-BE49-F238E27FC236}">
                <a16:creationId xmlns:a16="http://schemas.microsoft.com/office/drawing/2014/main" id="{AF2356A9-2F9A-4C87-9663-DCCDE279252E}"/>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Vorherige  Seite</a:t>
            </a:r>
          </a:p>
        </p:txBody>
      </p:sp>
      <p:sp>
        <p:nvSpPr>
          <p:cNvPr id="11" name="Rechteck 10">
            <a:hlinkClick r:id="" action="ppaction://hlinkshowjump?jump=nextslide"/>
            <a:extLst>
              <a:ext uri="{FF2B5EF4-FFF2-40B4-BE49-F238E27FC236}">
                <a16:creationId xmlns:a16="http://schemas.microsoft.com/office/drawing/2014/main" id="{E11E66F3-E321-441D-AA1A-592D8D578A3E}"/>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pic>
        <p:nvPicPr>
          <p:cNvPr id="12" name="Grafik 11">
            <a:extLst>
              <a:ext uri="{FF2B5EF4-FFF2-40B4-BE49-F238E27FC236}">
                <a16:creationId xmlns:a16="http://schemas.microsoft.com/office/drawing/2014/main" id="{BFEE64A4-5636-44BD-A158-E20B6ACBA0E2}"/>
              </a:ext>
            </a:extLst>
          </p:cNvPr>
          <p:cNvPicPr>
            <a:picLocks noChangeAspect="1"/>
          </p:cNvPicPr>
          <p:nvPr userDrawn="1"/>
        </p:nvPicPr>
        <p:blipFill>
          <a:blip r:embed="rId2"/>
          <a:stretch>
            <a:fillRect/>
          </a:stretch>
        </p:blipFill>
        <p:spPr>
          <a:xfrm>
            <a:off x="249086" y="6365190"/>
            <a:ext cx="2847079" cy="536494"/>
          </a:xfrm>
          <a:prstGeom prst="rect">
            <a:avLst/>
          </a:prstGeom>
        </p:spPr>
      </p:pic>
      <p:sp>
        <p:nvSpPr>
          <p:cNvPr id="13" name="Textfeld 7">
            <a:extLst>
              <a:ext uri="{FF2B5EF4-FFF2-40B4-BE49-F238E27FC236}">
                <a16:creationId xmlns:a16="http://schemas.microsoft.com/office/drawing/2014/main" id="{7163376D-EC0D-4315-A2F0-425215FE8372}"/>
              </a:ext>
            </a:extLst>
          </p:cNvPr>
          <p:cNvSpPr txBox="1">
            <a:spLocks noChangeArrowheads="1"/>
          </p:cNvSpPr>
          <p:nvPr userDrawn="1"/>
        </p:nvSpPr>
        <p:spPr bwMode="auto">
          <a:xfrm>
            <a:off x="10632504" y="540802"/>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Tree>
    <p:extLst>
      <p:ext uri="{BB962C8B-B14F-4D97-AF65-F5344CB8AC3E}">
        <p14:creationId xmlns:p14="http://schemas.microsoft.com/office/powerpoint/2010/main" val="4063893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13C1BFA1-5F37-478E-B8F9-1A44198778EA}" type="datetime1">
              <a:rPr lang="de-DE"/>
              <a:pPr>
                <a:defRPr/>
              </a:pPr>
              <a:t>14.11.2024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5F4A5CC5-8774-4A5A-8686-958EA7333D0A}" type="slidenum">
              <a:rPr lang="de-DE"/>
              <a:pPr>
                <a:defRPr/>
              </a:pPr>
              <a:t>‹Nr.›</a:t>
            </a:fld>
            <a:endParaRPr lang="de-DE" dirty="0"/>
          </a:p>
        </p:txBody>
      </p:sp>
    </p:spTree>
    <p:extLst>
      <p:ext uri="{BB962C8B-B14F-4D97-AF65-F5344CB8AC3E}">
        <p14:creationId xmlns:p14="http://schemas.microsoft.com/office/powerpoint/2010/main" val="2178577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4540B614-8E5C-4F77-BC15-F48B870A82CF}" type="datetime1">
              <a:rPr lang="de-DE"/>
              <a:pPr>
                <a:defRPr/>
              </a:pPr>
              <a:t>14.11.2024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3143A889-7975-4D34-A6C1-BDF28DA09C94}" type="slidenum">
              <a:rPr lang="de-DE"/>
              <a:pPr>
                <a:defRPr/>
              </a:pPr>
              <a:t>‹Nr.›</a:t>
            </a:fld>
            <a:endParaRPr lang="de-DE" dirty="0"/>
          </a:p>
        </p:txBody>
      </p:sp>
    </p:spTree>
    <p:extLst>
      <p:ext uri="{BB962C8B-B14F-4D97-AF65-F5344CB8AC3E}">
        <p14:creationId xmlns:p14="http://schemas.microsoft.com/office/powerpoint/2010/main" val="3423250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0C322E4-1D8B-4885-8EAA-2E1E9D7D833C}" type="datetime1">
              <a:rPr lang="de-DE"/>
              <a:pPr>
                <a:defRPr/>
              </a:pPr>
              <a:t>14.11.2024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3BFC710F-E9F2-4BA2-9316-CC915B1162EE}" type="slidenum">
              <a:rPr lang="de-DE"/>
              <a:pPr>
                <a:defRPr/>
              </a:pPr>
              <a:t>‹Nr.›</a:t>
            </a:fld>
            <a:endParaRPr lang="de-DE" dirty="0"/>
          </a:p>
        </p:txBody>
      </p:sp>
    </p:spTree>
    <p:extLst>
      <p:ext uri="{BB962C8B-B14F-4D97-AF65-F5344CB8AC3E}">
        <p14:creationId xmlns:p14="http://schemas.microsoft.com/office/powerpoint/2010/main" val="778408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5900FDC2-F274-4CF1-B0C5-84AFE6028350}"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BB48505-4B2D-4178-B894-17A1B3FA0E52}" type="slidenum">
              <a:rPr lang="de-DE"/>
              <a:pPr>
                <a:defRPr/>
              </a:pPr>
              <a:t>‹Nr.›</a:t>
            </a:fld>
            <a:endParaRPr lang="de-DE" dirty="0"/>
          </a:p>
        </p:txBody>
      </p:sp>
    </p:spTree>
    <p:extLst>
      <p:ext uri="{BB962C8B-B14F-4D97-AF65-F5344CB8AC3E}">
        <p14:creationId xmlns:p14="http://schemas.microsoft.com/office/powerpoint/2010/main" val="1565371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675C483-569A-477A-8E1C-E0BF9864C651}"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31A441C-38D3-448A-8CF9-AC5A0796F393}" type="slidenum">
              <a:rPr lang="de-DE"/>
              <a:pPr>
                <a:defRPr/>
              </a:pPr>
              <a:t>‹Nr.›</a:t>
            </a:fld>
            <a:endParaRPr lang="de-DE" dirty="0"/>
          </a:p>
        </p:txBody>
      </p:sp>
    </p:spTree>
    <p:extLst>
      <p:ext uri="{BB962C8B-B14F-4D97-AF65-F5344CB8AC3E}">
        <p14:creationId xmlns:p14="http://schemas.microsoft.com/office/powerpoint/2010/main" val="37891285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36DCF26-836A-4976-A17C-EEE5B272D79A}"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81781BA-EC12-459D-B450-9A9237DFC3A3}" type="slidenum">
              <a:rPr lang="de-DE"/>
              <a:pPr>
                <a:defRPr/>
              </a:pPr>
              <a:t>‹Nr.›</a:t>
            </a:fld>
            <a:endParaRPr lang="de-DE" dirty="0"/>
          </a:p>
        </p:txBody>
      </p:sp>
    </p:spTree>
    <p:extLst>
      <p:ext uri="{BB962C8B-B14F-4D97-AF65-F5344CB8AC3E}">
        <p14:creationId xmlns:p14="http://schemas.microsoft.com/office/powerpoint/2010/main" val="31738646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F1553F8-7055-45F5-B276-B318B72EE1D5}"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EBBCE3-A541-428A-BE62-B9EB655C70FD}" type="slidenum">
              <a:rPr lang="de-DE"/>
              <a:pPr>
                <a:defRPr/>
              </a:pPr>
              <a:t>‹Nr.›</a:t>
            </a:fld>
            <a:endParaRPr lang="de-DE" dirty="0"/>
          </a:p>
        </p:txBody>
      </p:sp>
    </p:spTree>
    <p:extLst>
      <p:ext uri="{BB962C8B-B14F-4D97-AF65-F5344CB8AC3E}">
        <p14:creationId xmlns:p14="http://schemas.microsoft.com/office/powerpoint/2010/main" val="25640399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20B60B53-AD61-40DB-92B9-80997BD69F3B}"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776890-D58D-4D77-ABDC-0CAF59B57598}" type="slidenum">
              <a:rPr lang="de-DE"/>
              <a:pPr>
                <a:defRPr/>
              </a:pPr>
              <a:t>‹Nr.›</a:t>
            </a:fld>
            <a:endParaRPr lang="de-DE" dirty="0"/>
          </a:p>
        </p:txBody>
      </p:sp>
    </p:spTree>
    <p:extLst>
      <p:ext uri="{BB962C8B-B14F-4D97-AF65-F5344CB8AC3E}">
        <p14:creationId xmlns:p14="http://schemas.microsoft.com/office/powerpoint/2010/main" val="7299827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871A4BB6-0A96-4679-87E7-7A40DB629942}"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15191B-E4FE-48D8-A236-4DCEFAD19D15}" type="slidenum">
              <a:rPr lang="de-DE"/>
              <a:pPr>
                <a:defRPr/>
              </a:pPr>
              <a:t>‹Nr.›</a:t>
            </a:fld>
            <a:endParaRPr lang="de-DE" dirty="0"/>
          </a:p>
        </p:txBody>
      </p:sp>
    </p:spTree>
    <p:extLst>
      <p:ext uri="{BB962C8B-B14F-4D97-AF65-F5344CB8AC3E}">
        <p14:creationId xmlns:p14="http://schemas.microsoft.com/office/powerpoint/2010/main" val="20587706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69C1E920-9389-4CD6-9DC6-6666ACEA92FF}"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4208FD-A59C-44B2-B893-4D8B97E1B4A0}" type="slidenum">
              <a:rPr lang="de-DE"/>
              <a:pPr>
                <a:defRPr/>
              </a:pPr>
              <a:t>‹Nr.›</a:t>
            </a:fld>
            <a:endParaRPr lang="de-DE" dirty="0"/>
          </a:p>
        </p:txBody>
      </p:sp>
    </p:spTree>
    <p:extLst>
      <p:ext uri="{BB962C8B-B14F-4D97-AF65-F5344CB8AC3E}">
        <p14:creationId xmlns:p14="http://schemas.microsoft.com/office/powerpoint/2010/main" val="58334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35C59-9215-41C0-A27C-6CFB826CB328}"/>
              </a:ext>
            </a:extLst>
          </p:cNvPr>
          <p:cNvSpPr>
            <a:spLocks noGrp="1"/>
          </p:cNvSpPr>
          <p:nvPr>
            <p:ph type="title" hasCustomPrompt="1"/>
          </p:nvPr>
        </p:nvSpPr>
        <p:spPr>
          <a:xfrm>
            <a:off x="1085057" y="4869160"/>
            <a:ext cx="10515600" cy="1338262"/>
          </a:xfrm>
          <a:prstGeom prst="rect">
            <a:avLst/>
          </a:prstGeom>
        </p:spPr>
        <p:txBody>
          <a:bodyPr anchor="b">
            <a:normAutofit/>
          </a:bodyPr>
          <a:lstStyle>
            <a:lvl1pPr algn="ctr">
              <a:defRPr sz="4400" b="1">
                <a:solidFill>
                  <a:schemeClr val="accent1"/>
                </a:solidFill>
                <a:latin typeface="Trebuchet MS" panose="020B0603020202020204" pitchFamily="34" charset="0"/>
              </a:defRPr>
            </a:lvl1pPr>
          </a:lstStyle>
          <a:p>
            <a:br>
              <a:rPr lang="de-DE" dirty="0"/>
            </a:br>
            <a:br>
              <a:rPr lang="de-DE" dirty="0"/>
            </a:br>
            <a:r>
              <a:rPr lang="de-DE" dirty="0"/>
              <a:t>Hurra, wieder ein Stück weiter!</a:t>
            </a:r>
            <a:br>
              <a:rPr lang="de-DE" dirty="0"/>
            </a:br>
            <a:br>
              <a:rPr lang="de-DE" dirty="0"/>
            </a:br>
            <a:endParaRPr lang="de-DE" dirty="0"/>
          </a:p>
        </p:txBody>
      </p:sp>
      <p:cxnSp>
        <p:nvCxnSpPr>
          <p:cNvPr id="8" name="Gerader Verbinder 7">
            <a:extLst>
              <a:ext uri="{FF2B5EF4-FFF2-40B4-BE49-F238E27FC236}">
                <a16:creationId xmlns:a16="http://schemas.microsoft.com/office/drawing/2014/main" id="{8989F0D0-5950-47AD-888D-84400EEE5C2A}"/>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feld 36">
            <a:extLst>
              <a:ext uri="{FF2B5EF4-FFF2-40B4-BE49-F238E27FC236}">
                <a16:creationId xmlns:a16="http://schemas.microsoft.com/office/drawing/2014/main" id="{7D7F5985-9CA6-44A4-9657-1C248A88F51A}"/>
              </a:ext>
            </a:extLst>
          </p:cNvPr>
          <p:cNvSpPr txBox="1">
            <a:spLocks noChangeArrowheads="1"/>
          </p:cNvSpPr>
          <p:nvPr userDrawn="1"/>
        </p:nvSpPr>
        <p:spPr bwMode="auto">
          <a:xfrm>
            <a:off x="179512" y="116632"/>
            <a:ext cx="9054923" cy="707886"/>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b="1" dirty="0">
                <a:solidFill>
                  <a:prstClr val="black"/>
                </a:solidFill>
                <a:latin typeface="Trebuchet MS" pitchFamily="34" charset="0"/>
              </a:rPr>
              <a:t>Üben verbessert die Fertigkeit.</a:t>
            </a:r>
          </a:p>
          <a:p>
            <a:pPr>
              <a:spcBef>
                <a:spcPct val="0"/>
              </a:spcBef>
              <a:buFontTx/>
              <a:buNone/>
            </a:pPr>
            <a:r>
              <a:rPr lang="de-DE" altLang="de-DE" sz="2000" b="1" dirty="0">
                <a:solidFill>
                  <a:prstClr val="black"/>
                </a:solidFill>
                <a:latin typeface="Trebuchet MS" pitchFamily="34" charset="0"/>
              </a:rPr>
              <a:t>Wer viel übt, der wird gescheit!</a:t>
            </a:r>
            <a:endParaRPr lang="de-DE" altLang="de-DE" sz="2000" dirty="0">
              <a:solidFill>
                <a:srgbClr val="FF0000"/>
              </a:solidFill>
              <a:latin typeface="Trebuchet MS" pitchFamily="34" charset="0"/>
            </a:endParaRPr>
          </a:p>
        </p:txBody>
      </p:sp>
      <p:pic>
        <p:nvPicPr>
          <p:cNvPr id="10" name="Grafik 9" descr="Smiley böse.png">
            <a:extLst>
              <a:ext uri="{FF2B5EF4-FFF2-40B4-BE49-F238E27FC236}">
                <a16:creationId xmlns:a16="http://schemas.microsoft.com/office/drawing/2014/main" id="{66ADAD09-392E-4A74-A85E-D530CA26847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91527"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10" descr="Smiley gut.png">
            <a:extLst>
              <a:ext uri="{FF2B5EF4-FFF2-40B4-BE49-F238E27FC236}">
                <a16:creationId xmlns:a16="http://schemas.microsoft.com/office/drawing/2014/main" id="{0B3BE68C-BED1-42C7-B52A-DF831DFD7B7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866177"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hteck 12">
            <a:hlinkClick r:id="" action="ppaction://hlinkshowjump?jump=previousslide"/>
            <a:extLst>
              <a:ext uri="{FF2B5EF4-FFF2-40B4-BE49-F238E27FC236}">
                <a16:creationId xmlns:a16="http://schemas.microsoft.com/office/drawing/2014/main" id="{7703BC49-34F6-4EA9-AC31-3A29353BE18C}"/>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a:t>Vorherige  Seite</a:t>
            </a:r>
            <a:endParaRPr lang="de-DE" sz="1400" dirty="0"/>
          </a:p>
        </p:txBody>
      </p:sp>
      <p:pic>
        <p:nvPicPr>
          <p:cNvPr id="14" name="Grafik 13">
            <a:extLst>
              <a:ext uri="{FF2B5EF4-FFF2-40B4-BE49-F238E27FC236}">
                <a16:creationId xmlns:a16="http://schemas.microsoft.com/office/drawing/2014/main" id="{7F2B07AC-27E2-4A7E-B277-D2B9BA37B609}"/>
              </a:ext>
            </a:extLst>
          </p:cNvPr>
          <p:cNvPicPr>
            <a:picLocks noChangeAspect="1"/>
          </p:cNvPicPr>
          <p:nvPr userDrawn="1"/>
        </p:nvPicPr>
        <p:blipFill>
          <a:blip r:embed="rId4"/>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129497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847D9D2-6CD1-45D4-998A-24C649EAF81D}"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EC11508-8875-4999-BD75-C13839066609}" type="slidenum">
              <a:rPr lang="de-DE"/>
              <a:pPr>
                <a:defRPr/>
              </a:pPr>
              <a:t>‹Nr.›</a:t>
            </a:fld>
            <a:endParaRPr lang="de-DE" dirty="0"/>
          </a:p>
        </p:txBody>
      </p:sp>
    </p:spTree>
    <p:extLst>
      <p:ext uri="{BB962C8B-B14F-4D97-AF65-F5344CB8AC3E}">
        <p14:creationId xmlns:p14="http://schemas.microsoft.com/office/powerpoint/2010/main" val="294606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27956178-5F9F-44AC-9413-92404CA4E581}" type="datetime1">
              <a:rPr lang="de-DE"/>
              <a:pPr>
                <a:defRPr/>
              </a:pPr>
              <a:t>14.11.2024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0AC2EB19-B0AF-44E6-8560-17516E557898}" type="slidenum">
              <a:rPr lang="de-DE"/>
              <a:pPr>
                <a:defRPr/>
              </a:pPr>
              <a:t>‹Nr.›</a:t>
            </a:fld>
            <a:endParaRPr lang="de-DE" dirty="0"/>
          </a:p>
        </p:txBody>
      </p:sp>
    </p:spTree>
    <p:extLst>
      <p:ext uri="{BB962C8B-B14F-4D97-AF65-F5344CB8AC3E}">
        <p14:creationId xmlns:p14="http://schemas.microsoft.com/office/powerpoint/2010/main" val="32682586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FFC4A675-217C-4492-B706-92ACA8BABB46}" type="datetime1">
              <a:rPr lang="de-DE"/>
              <a:pPr>
                <a:defRPr/>
              </a:pPr>
              <a:t>14.11.2024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77B61B64-5F88-4809-87E9-D4072AB61975}" type="slidenum">
              <a:rPr lang="de-DE"/>
              <a:pPr>
                <a:defRPr/>
              </a:pPr>
              <a:t>‹Nr.›</a:t>
            </a:fld>
            <a:endParaRPr lang="de-DE" dirty="0"/>
          </a:p>
        </p:txBody>
      </p:sp>
    </p:spTree>
    <p:extLst>
      <p:ext uri="{BB962C8B-B14F-4D97-AF65-F5344CB8AC3E}">
        <p14:creationId xmlns:p14="http://schemas.microsoft.com/office/powerpoint/2010/main" val="31261745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FE6E744-B780-442C-9424-DA4D4ED607FA}" type="datetime1">
              <a:rPr lang="de-DE"/>
              <a:pPr>
                <a:defRPr/>
              </a:pPr>
              <a:t>14.11.2024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423407E-DD7A-4A98-82F9-251228E315E1}" type="slidenum">
              <a:rPr lang="de-DE"/>
              <a:pPr>
                <a:defRPr/>
              </a:pPr>
              <a:t>‹Nr.›</a:t>
            </a:fld>
            <a:endParaRPr lang="de-DE" dirty="0"/>
          </a:p>
        </p:txBody>
      </p:sp>
    </p:spTree>
    <p:extLst>
      <p:ext uri="{BB962C8B-B14F-4D97-AF65-F5344CB8AC3E}">
        <p14:creationId xmlns:p14="http://schemas.microsoft.com/office/powerpoint/2010/main" val="15002544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F4B106CD-E8F1-4701-9FB9-341D8845F3CB}"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A0A0FCC-4E16-4041-9471-E3D3105CC00E}" type="slidenum">
              <a:rPr lang="de-DE"/>
              <a:pPr>
                <a:defRPr/>
              </a:pPr>
              <a:t>‹Nr.›</a:t>
            </a:fld>
            <a:endParaRPr lang="de-DE" dirty="0"/>
          </a:p>
        </p:txBody>
      </p:sp>
    </p:spTree>
    <p:extLst>
      <p:ext uri="{BB962C8B-B14F-4D97-AF65-F5344CB8AC3E}">
        <p14:creationId xmlns:p14="http://schemas.microsoft.com/office/powerpoint/2010/main" val="3349340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E79E16B-293E-43BA-8D08-693653BE69B8}"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DD946EB-9C3F-429B-AA59-23056508277F}" type="slidenum">
              <a:rPr lang="de-DE"/>
              <a:pPr>
                <a:defRPr/>
              </a:pPr>
              <a:t>‹Nr.›</a:t>
            </a:fld>
            <a:endParaRPr lang="de-DE" dirty="0"/>
          </a:p>
        </p:txBody>
      </p:sp>
    </p:spTree>
    <p:extLst>
      <p:ext uri="{BB962C8B-B14F-4D97-AF65-F5344CB8AC3E}">
        <p14:creationId xmlns:p14="http://schemas.microsoft.com/office/powerpoint/2010/main" val="9199906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5AB170EB-6975-44CA-A302-7C3AD0D4A980}"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089A403-2D7F-4220-B450-8DB2F388C67F}" type="slidenum">
              <a:rPr lang="de-DE"/>
              <a:pPr>
                <a:defRPr/>
              </a:pPr>
              <a:t>‹Nr.›</a:t>
            </a:fld>
            <a:endParaRPr lang="de-DE" dirty="0"/>
          </a:p>
        </p:txBody>
      </p:sp>
    </p:spTree>
    <p:extLst>
      <p:ext uri="{BB962C8B-B14F-4D97-AF65-F5344CB8AC3E}">
        <p14:creationId xmlns:p14="http://schemas.microsoft.com/office/powerpoint/2010/main" val="16051421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CF96E15F-20E6-4F16-B3C7-B774968DBB08}"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0C28291-B488-42AB-BCDB-A3C5B209229D}" type="slidenum">
              <a:rPr lang="de-DE"/>
              <a:pPr>
                <a:defRPr/>
              </a:pPr>
              <a:t>‹Nr.›</a:t>
            </a:fld>
            <a:endParaRPr lang="de-DE" dirty="0"/>
          </a:p>
        </p:txBody>
      </p:sp>
    </p:spTree>
    <p:extLst>
      <p:ext uri="{BB962C8B-B14F-4D97-AF65-F5344CB8AC3E}">
        <p14:creationId xmlns:p14="http://schemas.microsoft.com/office/powerpoint/2010/main" val="24975388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B07FFA3A-8CC1-4463-85A4-B033C391805D}"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887EAA-F6A1-494E-B8A9-0B9344523759}" type="slidenum">
              <a:rPr lang="de-DE"/>
              <a:pPr>
                <a:defRPr/>
              </a:pPr>
              <a:t>‹Nr.›</a:t>
            </a:fld>
            <a:endParaRPr lang="de-DE" dirty="0"/>
          </a:p>
        </p:txBody>
      </p:sp>
    </p:spTree>
    <p:extLst>
      <p:ext uri="{BB962C8B-B14F-4D97-AF65-F5344CB8AC3E}">
        <p14:creationId xmlns:p14="http://schemas.microsoft.com/office/powerpoint/2010/main" val="6730690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8ECC376-5B09-4C09-B192-165559B6D809}"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01BCFC2-1E78-41F3-9E46-FAD61E693D0C}" type="slidenum">
              <a:rPr lang="de-DE"/>
              <a:pPr>
                <a:defRPr/>
              </a:pPr>
              <a:t>‹Nr.›</a:t>
            </a:fld>
            <a:endParaRPr lang="de-DE" dirty="0"/>
          </a:p>
        </p:txBody>
      </p:sp>
    </p:spTree>
    <p:extLst>
      <p:ext uri="{BB962C8B-B14F-4D97-AF65-F5344CB8AC3E}">
        <p14:creationId xmlns:p14="http://schemas.microsoft.com/office/powerpoint/2010/main" val="243781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480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8DE34A23-ED6F-4DB9-A18B-0D059A488D3F}"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3E4BEF6-E827-4C63-85BF-5326D25BFFA9}" type="slidenum">
              <a:rPr lang="de-DE"/>
              <a:pPr>
                <a:defRPr/>
              </a:pPr>
              <a:t>‹Nr.›</a:t>
            </a:fld>
            <a:endParaRPr lang="de-DE" dirty="0"/>
          </a:p>
        </p:txBody>
      </p:sp>
    </p:spTree>
    <p:extLst>
      <p:ext uri="{BB962C8B-B14F-4D97-AF65-F5344CB8AC3E}">
        <p14:creationId xmlns:p14="http://schemas.microsoft.com/office/powerpoint/2010/main" val="28494915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392AC109-B690-4A42-AA67-B777BF266CF9}"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26AF3C3-452A-455B-A8E8-BDFE55150CB1}" type="slidenum">
              <a:rPr lang="de-DE"/>
              <a:pPr>
                <a:defRPr/>
              </a:pPr>
              <a:t>‹Nr.›</a:t>
            </a:fld>
            <a:endParaRPr lang="de-DE" dirty="0"/>
          </a:p>
        </p:txBody>
      </p:sp>
    </p:spTree>
    <p:extLst>
      <p:ext uri="{BB962C8B-B14F-4D97-AF65-F5344CB8AC3E}">
        <p14:creationId xmlns:p14="http://schemas.microsoft.com/office/powerpoint/2010/main" val="26655464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348EBF0A-E659-4940-A848-7E9FB3A0B28D}" type="datetime1">
              <a:rPr lang="de-DE"/>
              <a:pPr>
                <a:defRPr/>
              </a:pPr>
              <a:t>14.11.2024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7A1D38EA-60FD-41C7-A7D4-2A87AE83BD27}" type="slidenum">
              <a:rPr lang="de-DE"/>
              <a:pPr>
                <a:defRPr/>
              </a:pPr>
              <a:t>‹Nr.›</a:t>
            </a:fld>
            <a:endParaRPr lang="de-DE" dirty="0"/>
          </a:p>
        </p:txBody>
      </p:sp>
    </p:spTree>
    <p:extLst>
      <p:ext uri="{BB962C8B-B14F-4D97-AF65-F5344CB8AC3E}">
        <p14:creationId xmlns:p14="http://schemas.microsoft.com/office/powerpoint/2010/main" val="2506953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D53897B7-3410-4068-804D-4923B18B8C09}" type="datetime1">
              <a:rPr lang="de-DE"/>
              <a:pPr>
                <a:defRPr/>
              </a:pPr>
              <a:t>14.11.2024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6F4D5311-C5FD-462B-AC2B-E56E6162C355}" type="slidenum">
              <a:rPr lang="de-DE"/>
              <a:pPr>
                <a:defRPr/>
              </a:pPr>
              <a:t>‹Nr.›</a:t>
            </a:fld>
            <a:endParaRPr lang="de-DE" dirty="0"/>
          </a:p>
        </p:txBody>
      </p:sp>
    </p:spTree>
    <p:extLst>
      <p:ext uri="{BB962C8B-B14F-4D97-AF65-F5344CB8AC3E}">
        <p14:creationId xmlns:p14="http://schemas.microsoft.com/office/powerpoint/2010/main" val="12825353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C56E97E-8A43-42C0-BEEE-83F0D3C90964}" type="datetime1">
              <a:rPr lang="de-DE"/>
              <a:pPr>
                <a:defRPr/>
              </a:pPr>
              <a:t>14.11.2024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3218D8D-85D7-41BD-97BB-77CFC0679349}" type="slidenum">
              <a:rPr lang="de-DE"/>
              <a:pPr>
                <a:defRPr/>
              </a:pPr>
              <a:t>‹Nr.›</a:t>
            </a:fld>
            <a:endParaRPr lang="de-DE" dirty="0"/>
          </a:p>
        </p:txBody>
      </p:sp>
    </p:spTree>
    <p:extLst>
      <p:ext uri="{BB962C8B-B14F-4D97-AF65-F5344CB8AC3E}">
        <p14:creationId xmlns:p14="http://schemas.microsoft.com/office/powerpoint/2010/main" val="36045813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9D958B45-6C50-4722-BA48-156C26E02D32}"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9963C1E-5E4D-44D1-9DA1-3991D98C8C4C}" type="slidenum">
              <a:rPr lang="de-DE"/>
              <a:pPr>
                <a:defRPr/>
              </a:pPr>
              <a:t>‹Nr.›</a:t>
            </a:fld>
            <a:endParaRPr lang="de-DE" dirty="0"/>
          </a:p>
        </p:txBody>
      </p:sp>
    </p:spTree>
    <p:extLst>
      <p:ext uri="{BB962C8B-B14F-4D97-AF65-F5344CB8AC3E}">
        <p14:creationId xmlns:p14="http://schemas.microsoft.com/office/powerpoint/2010/main" val="25753166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DD43AC28-D511-4804-BDE7-071A20CC8739}"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BC3342-E34D-4A61-8702-1173E89F7986}" type="slidenum">
              <a:rPr lang="de-DE"/>
              <a:pPr>
                <a:defRPr/>
              </a:pPr>
              <a:t>‹Nr.›</a:t>
            </a:fld>
            <a:endParaRPr lang="de-DE" dirty="0"/>
          </a:p>
        </p:txBody>
      </p:sp>
    </p:spTree>
    <p:extLst>
      <p:ext uri="{BB962C8B-B14F-4D97-AF65-F5344CB8AC3E}">
        <p14:creationId xmlns:p14="http://schemas.microsoft.com/office/powerpoint/2010/main" val="26030667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3EFEA19B-56DD-4323-A74C-F5039E58DE40}"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3B90D9D-EAAD-4C08-895F-F7B506DAF909}" type="slidenum">
              <a:rPr lang="de-DE"/>
              <a:pPr>
                <a:defRPr/>
              </a:pPr>
              <a:t>‹Nr.›</a:t>
            </a:fld>
            <a:endParaRPr lang="de-DE" dirty="0"/>
          </a:p>
        </p:txBody>
      </p:sp>
    </p:spTree>
    <p:extLst>
      <p:ext uri="{BB962C8B-B14F-4D97-AF65-F5344CB8AC3E}">
        <p14:creationId xmlns:p14="http://schemas.microsoft.com/office/powerpoint/2010/main" val="22667175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7DD0D9F3-6DB6-40D7-BFA7-7B3867C7B61C}"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69516FB-C372-498B-8199-665BEE245E2C}" type="slidenum">
              <a:rPr lang="de-DE"/>
              <a:pPr>
                <a:defRPr/>
              </a:pPr>
              <a:t>‹Nr.›</a:t>
            </a:fld>
            <a:endParaRPr lang="de-DE" dirty="0"/>
          </a:p>
        </p:txBody>
      </p:sp>
    </p:spTree>
    <p:extLst>
      <p:ext uri="{BB962C8B-B14F-4D97-AF65-F5344CB8AC3E}">
        <p14:creationId xmlns:p14="http://schemas.microsoft.com/office/powerpoint/2010/main" val="28363583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4C55507C-13E3-485D-AE0A-344B7A2998EC}"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938FA5-6918-4088-9CDF-164FCDABC198}" type="slidenum">
              <a:rPr lang="de-DE"/>
              <a:pPr>
                <a:defRPr/>
              </a:pPr>
              <a:t>‹Nr.›</a:t>
            </a:fld>
            <a:endParaRPr lang="de-DE" dirty="0"/>
          </a:p>
        </p:txBody>
      </p:sp>
    </p:spTree>
    <p:extLst>
      <p:ext uri="{BB962C8B-B14F-4D97-AF65-F5344CB8AC3E}">
        <p14:creationId xmlns:p14="http://schemas.microsoft.com/office/powerpoint/2010/main" val="67530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F65C5636-D9E0-4DF9-8A98-DF40A3C32D4E}"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55C9702-96DA-4123-80B2-C175AA516EF2}" type="slidenum">
              <a:rPr lang="de-DE"/>
              <a:pPr>
                <a:defRPr/>
              </a:pPr>
              <a:t>‹Nr.›</a:t>
            </a:fld>
            <a:endParaRPr lang="de-DE" dirty="0"/>
          </a:p>
        </p:txBody>
      </p:sp>
    </p:spTree>
    <p:extLst>
      <p:ext uri="{BB962C8B-B14F-4D97-AF65-F5344CB8AC3E}">
        <p14:creationId xmlns:p14="http://schemas.microsoft.com/office/powerpoint/2010/main" val="36220750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AC62057-A3B4-438C-9459-24769B7EEDC2}"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7F8B720-27BA-4555-829F-02A03FF9A9E6}" type="slidenum">
              <a:rPr lang="de-DE"/>
              <a:pPr>
                <a:defRPr/>
              </a:pPr>
              <a:t>‹Nr.›</a:t>
            </a:fld>
            <a:endParaRPr lang="de-DE" dirty="0"/>
          </a:p>
        </p:txBody>
      </p:sp>
    </p:spTree>
    <p:extLst>
      <p:ext uri="{BB962C8B-B14F-4D97-AF65-F5344CB8AC3E}">
        <p14:creationId xmlns:p14="http://schemas.microsoft.com/office/powerpoint/2010/main" val="1796509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E1EC3D2D-EDDD-4E89-8169-F591664DF679}"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255DA7E-DF07-498D-8238-20027BAED430}" type="slidenum">
              <a:rPr lang="de-DE"/>
              <a:pPr>
                <a:defRPr/>
              </a:pPr>
              <a:t>‹Nr.›</a:t>
            </a:fld>
            <a:endParaRPr lang="de-DE" dirty="0"/>
          </a:p>
        </p:txBody>
      </p:sp>
    </p:spTree>
    <p:extLst>
      <p:ext uri="{BB962C8B-B14F-4D97-AF65-F5344CB8AC3E}">
        <p14:creationId xmlns:p14="http://schemas.microsoft.com/office/powerpoint/2010/main" val="31972196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0E07D9A-3A92-4219-AD30-815279F10761}"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4537D1C-76BF-4E86-AB49-C1AC7431582F}" type="slidenum">
              <a:rPr lang="de-DE"/>
              <a:pPr>
                <a:defRPr/>
              </a:pPr>
              <a:t>‹Nr.›</a:t>
            </a:fld>
            <a:endParaRPr lang="de-DE" dirty="0"/>
          </a:p>
        </p:txBody>
      </p:sp>
    </p:spTree>
    <p:extLst>
      <p:ext uri="{BB962C8B-B14F-4D97-AF65-F5344CB8AC3E}">
        <p14:creationId xmlns:p14="http://schemas.microsoft.com/office/powerpoint/2010/main" val="26249224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485BBD7-7F6C-4384-A7CD-1BDCF8DC0510}" type="datetime1">
              <a:rPr lang="de-DE"/>
              <a:pPr>
                <a:defRPr/>
              </a:pPr>
              <a:t>14.11.2024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A1CFD601-93BB-468E-8314-FDBEE656D867}" type="slidenum">
              <a:rPr lang="de-DE"/>
              <a:pPr>
                <a:defRPr/>
              </a:pPr>
              <a:t>‹Nr.›</a:t>
            </a:fld>
            <a:endParaRPr lang="de-DE" dirty="0"/>
          </a:p>
        </p:txBody>
      </p:sp>
    </p:spTree>
    <p:extLst>
      <p:ext uri="{BB962C8B-B14F-4D97-AF65-F5344CB8AC3E}">
        <p14:creationId xmlns:p14="http://schemas.microsoft.com/office/powerpoint/2010/main" val="33100024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B77B89E1-DFE8-4310-AE92-20AEEBC1B4F0}" type="datetime1">
              <a:rPr lang="de-DE"/>
              <a:pPr>
                <a:defRPr/>
              </a:pPr>
              <a:t>14.11.2024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E96F9643-44C3-467C-8E77-9EF1F9964122}" type="slidenum">
              <a:rPr lang="de-DE"/>
              <a:pPr>
                <a:defRPr/>
              </a:pPr>
              <a:t>‹Nr.›</a:t>
            </a:fld>
            <a:endParaRPr lang="de-DE" dirty="0"/>
          </a:p>
        </p:txBody>
      </p:sp>
    </p:spTree>
    <p:extLst>
      <p:ext uri="{BB962C8B-B14F-4D97-AF65-F5344CB8AC3E}">
        <p14:creationId xmlns:p14="http://schemas.microsoft.com/office/powerpoint/2010/main" val="42319320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1B8CE02-24D5-481E-9EBB-2A29BA0E97AC}" type="datetime1">
              <a:rPr lang="de-DE"/>
              <a:pPr>
                <a:defRPr/>
              </a:pPr>
              <a:t>14.11.2024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DDCDBF26-7EF5-458A-8536-B007702566F3}" type="slidenum">
              <a:rPr lang="de-DE"/>
              <a:pPr>
                <a:defRPr/>
              </a:pPr>
              <a:t>‹Nr.›</a:t>
            </a:fld>
            <a:endParaRPr lang="de-DE" dirty="0"/>
          </a:p>
        </p:txBody>
      </p:sp>
    </p:spTree>
    <p:extLst>
      <p:ext uri="{BB962C8B-B14F-4D97-AF65-F5344CB8AC3E}">
        <p14:creationId xmlns:p14="http://schemas.microsoft.com/office/powerpoint/2010/main" val="14859293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13B42CEE-4D0F-4646-A100-CE86DF41C1AE}"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F57B02C-E4E8-4C67-9DF2-07D89F147DE8}" type="slidenum">
              <a:rPr lang="de-DE"/>
              <a:pPr>
                <a:defRPr/>
              </a:pPr>
              <a:t>‹Nr.›</a:t>
            </a:fld>
            <a:endParaRPr lang="de-DE" dirty="0"/>
          </a:p>
        </p:txBody>
      </p:sp>
    </p:spTree>
    <p:extLst>
      <p:ext uri="{BB962C8B-B14F-4D97-AF65-F5344CB8AC3E}">
        <p14:creationId xmlns:p14="http://schemas.microsoft.com/office/powerpoint/2010/main" val="25417005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54A95A5-19E5-4312-B003-EC46CC806B7D}"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5E50E79-CA75-405C-A677-DBB2F58C8420}" type="slidenum">
              <a:rPr lang="de-DE"/>
              <a:pPr>
                <a:defRPr/>
              </a:pPr>
              <a:t>‹Nr.›</a:t>
            </a:fld>
            <a:endParaRPr lang="de-DE" dirty="0"/>
          </a:p>
        </p:txBody>
      </p:sp>
    </p:spTree>
    <p:extLst>
      <p:ext uri="{BB962C8B-B14F-4D97-AF65-F5344CB8AC3E}">
        <p14:creationId xmlns:p14="http://schemas.microsoft.com/office/powerpoint/2010/main" val="7413213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FC5262C-6149-4623-9522-7E932FCBD093}"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D98F2B0-6039-4534-BCE4-954A2F5E4215}" type="slidenum">
              <a:rPr lang="de-DE"/>
              <a:pPr>
                <a:defRPr/>
              </a:pPr>
              <a:t>‹Nr.›</a:t>
            </a:fld>
            <a:endParaRPr lang="de-DE" dirty="0"/>
          </a:p>
        </p:txBody>
      </p:sp>
    </p:spTree>
    <p:extLst>
      <p:ext uri="{BB962C8B-B14F-4D97-AF65-F5344CB8AC3E}">
        <p14:creationId xmlns:p14="http://schemas.microsoft.com/office/powerpoint/2010/main" val="4015315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ED0B9FD3-5C9B-4F79-A472-C313218FD229}"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10D10E-A5F0-4173-8445-D6E1ABEFDE1D}" type="slidenum">
              <a:rPr lang="de-DE"/>
              <a:pPr>
                <a:defRPr/>
              </a:pPr>
              <a:t>‹Nr.›</a:t>
            </a:fld>
            <a:endParaRPr lang="de-DE" dirty="0"/>
          </a:p>
        </p:txBody>
      </p:sp>
    </p:spTree>
    <p:extLst>
      <p:ext uri="{BB962C8B-B14F-4D97-AF65-F5344CB8AC3E}">
        <p14:creationId xmlns:p14="http://schemas.microsoft.com/office/powerpoint/2010/main" val="122368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2DB13B5-4488-4200-BEF0-56A85EA0F7ED}"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BBFE7D4-B6AF-41CE-B9E1-933E34E9BBA6}" type="slidenum">
              <a:rPr lang="de-DE"/>
              <a:pPr>
                <a:defRPr/>
              </a:pPr>
              <a:t>‹Nr.›</a:t>
            </a:fld>
            <a:endParaRPr lang="de-DE" dirty="0"/>
          </a:p>
        </p:txBody>
      </p:sp>
    </p:spTree>
    <p:extLst>
      <p:ext uri="{BB962C8B-B14F-4D97-AF65-F5344CB8AC3E}">
        <p14:creationId xmlns:p14="http://schemas.microsoft.com/office/powerpoint/2010/main" val="22888532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1030B86D-3D81-4ADE-AA8A-834AFBCCE6DE}"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27DF69F-863D-49B0-A143-F4B7FA61F393}" type="slidenum">
              <a:rPr lang="de-DE"/>
              <a:pPr>
                <a:defRPr/>
              </a:pPr>
              <a:t>‹Nr.›</a:t>
            </a:fld>
            <a:endParaRPr lang="de-DE" dirty="0"/>
          </a:p>
        </p:txBody>
      </p:sp>
    </p:spTree>
    <p:extLst>
      <p:ext uri="{BB962C8B-B14F-4D97-AF65-F5344CB8AC3E}">
        <p14:creationId xmlns:p14="http://schemas.microsoft.com/office/powerpoint/2010/main" val="14343419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DE8D0C07-1F04-4B67-928E-7D713A595525}"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1F85986-35F2-46CF-9599-CAF50CE527A1}" type="slidenum">
              <a:rPr lang="de-DE"/>
              <a:pPr>
                <a:defRPr/>
              </a:pPr>
              <a:t>‹Nr.›</a:t>
            </a:fld>
            <a:endParaRPr lang="de-DE" dirty="0"/>
          </a:p>
        </p:txBody>
      </p:sp>
    </p:spTree>
    <p:extLst>
      <p:ext uri="{BB962C8B-B14F-4D97-AF65-F5344CB8AC3E}">
        <p14:creationId xmlns:p14="http://schemas.microsoft.com/office/powerpoint/2010/main" val="16420909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D65A9FBE-D85A-4880-ACFC-F51F670A4D69}"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98B4F40-B29A-4947-9B4A-3A4681D19627}" type="slidenum">
              <a:rPr lang="de-DE"/>
              <a:pPr>
                <a:defRPr/>
              </a:pPr>
              <a:t>‹Nr.›</a:t>
            </a:fld>
            <a:endParaRPr lang="de-DE" dirty="0"/>
          </a:p>
        </p:txBody>
      </p:sp>
    </p:spTree>
    <p:extLst>
      <p:ext uri="{BB962C8B-B14F-4D97-AF65-F5344CB8AC3E}">
        <p14:creationId xmlns:p14="http://schemas.microsoft.com/office/powerpoint/2010/main" val="28952153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BC5CB07F-C3B9-4404-9085-FE38671D1E9A}"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AD97327-9B86-481D-A896-F82E9FAFA673}" type="slidenum">
              <a:rPr lang="de-DE"/>
              <a:pPr>
                <a:defRPr/>
              </a:pPr>
              <a:t>‹Nr.›</a:t>
            </a:fld>
            <a:endParaRPr lang="de-DE" dirty="0"/>
          </a:p>
        </p:txBody>
      </p:sp>
    </p:spTree>
    <p:extLst>
      <p:ext uri="{BB962C8B-B14F-4D97-AF65-F5344CB8AC3E}">
        <p14:creationId xmlns:p14="http://schemas.microsoft.com/office/powerpoint/2010/main" val="25812437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A5ED0616-1371-40D0-BF0A-AE2F0478261F}" type="datetime1">
              <a:rPr lang="de-DE"/>
              <a:pPr>
                <a:defRPr/>
              </a:pPr>
              <a:t>14.11.2024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C90E14A-91A1-4A68-A7E0-2CCD002D82CA}" type="slidenum">
              <a:rPr lang="de-DE"/>
              <a:pPr>
                <a:defRPr/>
              </a:pPr>
              <a:t>‹Nr.›</a:t>
            </a:fld>
            <a:endParaRPr lang="de-DE" dirty="0"/>
          </a:p>
        </p:txBody>
      </p:sp>
    </p:spTree>
    <p:extLst>
      <p:ext uri="{BB962C8B-B14F-4D97-AF65-F5344CB8AC3E}">
        <p14:creationId xmlns:p14="http://schemas.microsoft.com/office/powerpoint/2010/main" val="32632002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091D5060-09BB-40A9-8382-AEF4131E2F17}" type="datetime1">
              <a:rPr lang="de-DE"/>
              <a:pPr>
                <a:defRPr/>
              </a:pPr>
              <a:t>14.11.2024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10D683B5-C6F3-4B7A-B3A1-BF2BB2589D35}" type="slidenum">
              <a:rPr lang="de-DE"/>
              <a:pPr>
                <a:defRPr/>
              </a:pPr>
              <a:t>‹Nr.›</a:t>
            </a:fld>
            <a:endParaRPr lang="de-DE" dirty="0"/>
          </a:p>
        </p:txBody>
      </p:sp>
    </p:spTree>
    <p:extLst>
      <p:ext uri="{BB962C8B-B14F-4D97-AF65-F5344CB8AC3E}">
        <p14:creationId xmlns:p14="http://schemas.microsoft.com/office/powerpoint/2010/main" val="23904930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33113DEA-4188-4B3F-AE6B-B78254CBDBE0}" type="datetime1">
              <a:rPr lang="de-DE"/>
              <a:pPr>
                <a:defRPr/>
              </a:pPr>
              <a:t>14.11.2024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88093C7-C21B-460F-8B21-7A57A62EB261}" type="slidenum">
              <a:rPr lang="de-DE"/>
              <a:pPr>
                <a:defRPr/>
              </a:pPr>
              <a:t>‹Nr.›</a:t>
            </a:fld>
            <a:endParaRPr lang="de-DE" dirty="0"/>
          </a:p>
        </p:txBody>
      </p:sp>
    </p:spTree>
    <p:extLst>
      <p:ext uri="{BB962C8B-B14F-4D97-AF65-F5344CB8AC3E}">
        <p14:creationId xmlns:p14="http://schemas.microsoft.com/office/powerpoint/2010/main" val="8514225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3FFB8A8-EE9B-4381-AB83-A7D603A03E26}"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E231833E-FE1F-4DC9-BB2C-0EE5F874A950}" type="slidenum">
              <a:rPr lang="de-DE"/>
              <a:pPr>
                <a:defRPr/>
              </a:pPr>
              <a:t>‹Nr.›</a:t>
            </a:fld>
            <a:endParaRPr lang="de-DE" dirty="0"/>
          </a:p>
        </p:txBody>
      </p:sp>
    </p:spTree>
    <p:extLst>
      <p:ext uri="{BB962C8B-B14F-4D97-AF65-F5344CB8AC3E}">
        <p14:creationId xmlns:p14="http://schemas.microsoft.com/office/powerpoint/2010/main" val="4181391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E599BA04-F045-46B9-87AE-7F1D0084EAAA}"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9BDBE42F-8A13-4D68-BBB1-5D2DC06043B1}" type="slidenum">
              <a:rPr lang="de-DE"/>
              <a:pPr>
                <a:defRPr/>
              </a:pPr>
              <a:t>‹Nr.›</a:t>
            </a:fld>
            <a:endParaRPr lang="de-DE" dirty="0"/>
          </a:p>
        </p:txBody>
      </p:sp>
    </p:spTree>
    <p:extLst>
      <p:ext uri="{BB962C8B-B14F-4D97-AF65-F5344CB8AC3E}">
        <p14:creationId xmlns:p14="http://schemas.microsoft.com/office/powerpoint/2010/main" val="8438434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4F19581-0461-4ED7-AA79-C069BE59B5FE}"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8AC3561-2FCF-44D9-8DBA-951082F8D280}" type="slidenum">
              <a:rPr lang="de-DE"/>
              <a:pPr>
                <a:defRPr/>
              </a:pPr>
              <a:t>‹Nr.›</a:t>
            </a:fld>
            <a:endParaRPr lang="de-DE" dirty="0"/>
          </a:p>
        </p:txBody>
      </p:sp>
    </p:spTree>
    <p:extLst>
      <p:ext uri="{BB962C8B-B14F-4D97-AF65-F5344CB8AC3E}">
        <p14:creationId xmlns:p14="http://schemas.microsoft.com/office/powerpoint/2010/main" val="180832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457602C3-5C02-47AE-993D-24947A06D9DC}"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C22DBC1-B71A-43A0-9608-F477DE346DDA}" type="slidenum">
              <a:rPr lang="de-DE"/>
              <a:pPr>
                <a:defRPr/>
              </a:pPr>
              <a:t>‹Nr.›</a:t>
            </a:fld>
            <a:endParaRPr lang="de-DE" dirty="0"/>
          </a:p>
        </p:txBody>
      </p:sp>
    </p:spTree>
    <p:extLst>
      <p:ext uri="{BB962C8B-B14F-4D97-AF65-F5344CB8AC3E}">
        <p14:creationId xmlns:p14="http://schemas.microsoft.com/office/powerpoint/2010/main" val="292107126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ED54146-41D1-4BAB-9BC4-7E9F833E9431}" type="datetime1">
              <a:rPr lang="de-DE"/>
              <a:pPr>
                <a:defRPr/>
              </a:pPr>
              <a:t>14.11.2024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DED25A-DD8A-4D41-BE4E-12C87D04FF52}" type="slidenum">
              <a:rPr lang="de-DE"/>
              <a:pPr>
                <a:defRPr/>
              </a:pPr>
              <a:t>‹Nr.›</a:t>
            </a:fld>
            <a:endParaRPr lang="de-DE" dirty="0"/>
          </a:p>
        </p:txBody>
      </p:sp>
    </p:spTree>
    <p:extLst>
      <p:ext uri="{BB962C8B-B14F-4D97-AF65-F5344CB8AC3E}">
        <p14:creationId xmlns:p14="http://schemas.microsoft.com/office/powerpoint/2010/main" val="17760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C08F9DB3-BE94-402B-B33B-6188C34B44F8}" type="datetime1">
              <a:rPr lang="de-DE"/>
              <a:pPr>
                <a:defRPr/>
              </a:pPr>
              <a:t>14.11.2024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3067F0-5754-424E-9D98-80FF899FF552}" type="slidenum">
              <a:rPr lang="de-DE"/>
              <a:pPr>
                <a:defRPr/>
              </a:pPr>
              <a:t>‹Nr.›</a:t>
            </a:fld>
            <a:endParaRPr lang="de-DE" dirty="0"/>
          </a:p>
        </p:txBody>
      </p:sp>
    </p:spTree>
    <p:extLst>
      <p:ext uri="{BB962C8B-B14F-4D97-AF65-F5344CB8AC3E}">
        <p14:creationId xmlns:p14="http://schemas.microsoft.com/office/powerpoint/2010/main" val="43644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22AD44A-B7AD-4328-B227-BFE2192A381B}" type="datetime1">
              <a:rPr lang="de-DE"/>
              <a:pPr>
                <a:defRPr/>
              </a:pPr>
              <a:t>14.11.2024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EAD2FEB4-7148-402D-A6E3-34AFF3F8374A}" type="slidenum">
              <a:rPr lang="de-DE"/>
              <a:pPr>
                <a:defRPr/>
              </a:pPr>
              <a:t>‹Nr.›</a:t>
            </a:fld>
            <a:endParaRPr lang="de-DE" dirty="0"/>
          </a:p>
        </p:txBody>
      </p:sp>
    </p:spTree>
    <p:extLst>
      <p:ext uri="{BB962C8B-B14F-4D97-AF65-F5344CB8AC3E}">
        <p14:creationId xmlns:p14="http://schemas.microsoft.com/office/powerpoint/2010/main" val="7799639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6.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7.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535" r:id="rId1"/>
    <p:sldLayoutId id="2147486536" r:id="rId2"/>
    <p:sldLayoutId id="2147486545" r:id="rId3"/>
    <p:sldLayoutId id="2147486468" r:id="rId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0FDFD83-B327-4CE9-967F-633DC993C34D}" type="datetime1">
              <a:rPr lang="de-DE"/>
              <a:pPr>
                <a:defRPr/>
              </a:pPr>
              <a:t>14.11.2024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FB691F5-B9D6-4015-BA22-92EB8E0C834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69" r:id="rId1"/>
    <p:sldLayoutId id="2147486470" r:id="rId2"/>
    <p:sldLayoutId id="2147486471" r:id="rId3"/>
    <p:sldLayoutId id="2147486472" r:id="rId4"/>
    <p:sldLayoutId id="2147486473" r:id="rId5"/>
    <p:sldLayoutId id="2147486474" r:id="rId6"/>
    <p:sldLayoutId id="2147486475" r:id="rId7"/>
    <p:sldLayoutId id="2147486476" r:id="rId8"/>
    <p:sldLayoutId id="2147486477" r:id="rId9"/>
    <p:sldLayoutId id="2147486478" r:id="rId10"/>
    <p:sldLayoutId id="214748647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075"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4D25FE-6116-4786-BF95-9085D1D45A51}" type="datetime1">
              <a:rPr lang="de-DE"/>
              <a:pPr>
                <a:defRPr/>
              </a:pPr>
              <a:t>14.11.2024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47A83ADA-95F7-4A56-9BBA-405099FD334F}"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80" r:id="rId1"/>
    <p:sldLayoutId id="2147486481" r:id="rId2"/>
    <p:sldLayoutId id="2147486482" r:id="rId3"/>
    <p:sldLayoutId id="2147486483" r:id="rId4"/>
    <p:sldLayoutId id="2147486484" r:id="rId5"/>
    <p:sldLayoutId id="2147486485" r:id="rId6"/>
    <p:sldLayoutId id="2147486486" r:id="rId7"/>
    <p:sldLayoutId id="2147486487" r:id="rId8"/>
    <p:sldLayoutId id="2147486488" r:id="rId9"/>
    <p:sldLayoutId id="2147486489" r:id="rId10"/>
    <p:sldLayoutId id="214748649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4099"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5CE99BF-5649-4C31-9973-21C21CA27A4F}" type="datetime1">
              <a:rPr lang="de-DE"/>
              <a:pPr>
                <a:defRPr/>
              </a:pPr>
              <a:t>14.11.2024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2804F15B-0C8C-4A88-A00D-34B62FDBFF49}"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91" r:id="rId1"/>
    <p:sldLayoutId id="2147486492" r:id="rId2"/>
    <p:sldLayoutId id="2147486493" r:id="rId3"/>
    <p:sldLayoutId id="2147486494" r:id="rId4"/>
    <p:sldLayoutId id="2147486495" r:id="rId5"/>
    <p:sldLayoutId id="2147486496" r:id="rId6"/>
    <p:sldLayoutId id="2147486497" r:id="rId7"/>
    <p:sldLayoutId id="2147486498" r:id="rId8"/>
    <p:sldLayoutId id="2147486499" r:id="rId9"/>
    <p:sldLayoutId id="2147486500" r:id="rId10"/>
    <p:sldLayoutId id="214748650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5123"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B474A22-6DC3-4EFD-9028-97240753486F}" type="datetime1">
              <a:rPr lang="de-DE"/>
              <a:pPr>
                <a:defRPr/>
              </a:pPr>
              <a:t>14.11.2024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E713E413-FD60-4C92-993A-223DA805B1A8}"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02" r:id="rId1"/>
    <p:sldLayoutId id="2147486503" r:id="rId2"/>
    <p:sldLayoutId id="2147486504" r:id="rId3"/>
    <p:sldLayoutId id="2147486505" r:id="rId4"/>
    <p:sldLayoutId id="2147486506" r:id="rId5"/>
    <p:sldLayoutId id="2147486507" r:id="rId6"/>
    <p:sldLayoutId id="2147486508" r:id="rId7"/>
    <p:sldLayoutId id="2147486509" r:id="rId8"/>
    <p:sldLayoutId id="2147486510" r:id="rId9"/>
    <p:sldLayoutId id="2147486511" r:id="rId10"/>
    <p:sldLayoutId id="214748651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6147"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E5E5DA1-B5E4-436A-8E1E-B86D81DF06EE}" type="datetime1">
              <a:rPr lang="de-DE"/>
              <a:pPr>
                <a:defRPr/>
              </a:pPr>
              <a:t>14.11.2024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EAC2A5C-309C-464E-A174-FF189516B5E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13" r:id="rId1"/>
    <p:sldLayoutId id="2147486514" r:id="rId2"/>
    <p:sldLayoutId id="2147486515" r:id="rId3"/>
    <p:sldLayoutId id="2147486516" r:id="rId4"/>
    <p:sldLayoutId id="2147486517" r:id="rId5"/>
    <p:sldLayoutId id="2147486518" r:id="rId6"/>
    <p:sldLayoutId id="2147486519" r:id="rId7"/>
    <p:sldLayoutId id="2147486520" r:id="rId8"/>
    <p:sldLayoutId id="2147486521" r:id="rId9"/>
    <p:sldLayoutId id="2147486522" r:id="rId10"/>
    <p:sldLayoutId id="214748652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717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6D2AAF1-9ADB-4B22-BDAE-F09D272D1F67}" type="datetime1">
              <a:rPr lang="de-DE"/>
              <a:pPr>
                <a:defRPr/>
              </a:pPr>
              <a:t>14.11.2024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55663F3A-39C7-4BCA-A7D8-5DAF0BC34916}"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24" r:id="rId1"/>
    <p:sldLayoutId id="2147486525" r:id="rId2"/>
    <p:sldLayoutId id="2147486526" r:id="rId3"/>
    <p:sldLayoutId id="2147486527" r:id="rId4"/>
    <p:sldLayoutId id="2147486528" r:id="rId5"/>
    <p:sldLayoutId id="2147486529" r:id="rId6"/>
    <p:sldLayoutId id="2147486530" r:id="rId7"/>
    <p:sldLayoutId id="2147486531" r:id="rId8"/>
    <p:sldLayoutId id="2147486532" r:id="rId9"/>
    <p:sldLayoutId id="2147486533" r:id="rId10"/>
    <p:sldLayoutId id="214748653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liennummernplatzhalter 27"/>
          <p:cNvSpPr>
            <a:spLocks noGrp="1"/>
          </p:cNvSpPr>
          <p:nvPr>
            <p:ph type="sldNum" sz="quarter" idx="4294967295"/>
          </p:nvPr>
        </p:nvSpPr>
        <p:spPr>
          <a:xfrm>
            <a:off x="9840416" y="133351"/>
            <a:ext cx="2133600" cy="365125"/>
          </a:xfrm>
          <a:prstGeom prst="rect">
            <a:avLst/>
          </a:prstGeom>
        </p:spPr>
        <p:txBody>
          <a:bodyPr/>
          <a:lstStyle/>
          <a:p>
            <a:pPr algn="r">
              <a:defRPr/>
            </a:pPr>
            <a:fld id="{221578E3-F516-4360-8F12-4081310FC682}" type="slidenum">
              <a:rPr lang="de-DE" smtClean="0"/>
              <a:pPr algn="r">
                <a:defRPr/>
              </a:pPr>
              <a:t>1</a:t>
            </a:fld>
            <a:endParaRPr lang="de-DE" dirty="0"/>
          </a:p>
        </p:txBody>
      </p:sp>
      <p:sp>
        <p:nvSpPr>
          <p:cNvPr id="8" name="shpLesekochValidCheck">
            <a:extLst>
              <a:ext uri="{FF2B5EF4-FFF2-40B4-BE49-F238E27FC236}">
                <a16:creationId xmlns:a16="http://schemas.microsoft.com/office/drawing/2014/main" id="{90329F59-6D9B-4B76-965D-88A3717BFC65}"/>
              </a:ext>
            </a:extLst>
          </p:cNvPr>
          <p:cNvSpPr txBox="1">
            <a:spLocks noChangeArrowheads="1"/>
          </p:cNvSpPr>
          <p:nvPr/>
        </p:nvSpPr>
        <p:spPr bwMode="auto">
          <a:xfrm>
            <a:off x="10176888" y="573019"/>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
        <p:nvSpPr>
          <p:cNvPr id="10" name="Textfeld 9">
            <a:extLst>
              <a:ext uri="{FF2B5EF4-FFF2-40B4-BE49-F238E27FC236}">
                <a16:creationId xmlns:a16="http://schemas.microsoft.com/office/drawing/2014/main" id="{F36F18F1-A705-E635-1B5D-5C786DC1DE78}"/>
              </a:ext>
            </a:extLst>
          </p:cNvPr>
          <p:cNvSpPr txBox="1"/>
          <p:nvPr/>
        </p:nvSpPr>
        <p:spPr>
          <a:xfrm>
            <a:off x="3415229" y="817548"/>
            <a:ext cx="2106667" cy="523220"/>
          </a:xfrm>
          <a:prstGeom prst="rect">
            <a:avLst/>
          </a:prstGeom>
          <a:noFill/>
        </p:spPr>
        <p:txBody>
          <a:bodyPr wrap="none" rtlCol="0">
            <a:spAutoFit/>
          </a:bodyPr>
          <a:lstStyle/>
          <a:p>
            <a:r>
              <a:rPr lang="de-DE" sz="2800" dirty="0">
                <a:latin typeface="Trebuchet MS" panose="020B0603020202020204" pitchFamily="34" charset="0"/>
              </a:rPr>
              <a:t>Hintergrund</a:t>
            </a:r>
          </a:p>
        </p:txBody>
      </p:sp>
      <p:sp>
        <p:nvSpPr>
          <p:cNvPr id="21" name="Textfeld 20">
            <a:extLst>
              <a:ext uri="{FF2B5EF4-FFF2-40B4-BE49-F238E27FC236}">
                <a16:creationId xmlns:a16="http://schemas.microsoft.com/office/drawing/2014/main" id="{DB66C80E-FFDC-AD1E-01D5-965D408DC069}"/>
              </a:ext>
            </a:extLst>
          </p:cNvPr>
          <p:cNvSpPr txBox="1"/>
          <p:nvPr/>
        </p:nvSpPr>
        <p:spPr>
          <a:xfrm>
            <a:off x="3415228" y="1340768"/>
            <a:ext cx="6745757" cy="523220"/>
          </a:xfrm>
          <a:prstGeom prst="rect">
            <a:avLst/>
          </a:prstGeom>
          <a:noFill/>
        </p:spPr>
        <p:txBody>
          <a:bodyPr wrap="none" rtlCol="0">
            <a:spAutoFit/>
          </a:bodyPr>
          <a:lstStyle/>
          <a:p>
            <a:r>
              <a:rPr lang="de-DE" sz="2800" b="1" dirty="0">
                <a:latin typeface="Trebuchet MS" panose="020B0603020202020204" pitchFamily="34" charset="0"/>
              </a:rPr>
              <a:t>ABC, Lautverschriftung und Leseregeln</a:t>
            </a:r>
          </a:p>
        </p:txBody>
      </p:sp>
      <p:sp>
        <p:nvSpPr>
          <p:cNvPr id="3" name="Textfeld 2">
            <a:extLst>
              <a:ext uri="{FF2B5EF4-FFF2-40B4-BE49-F238E27FC236}">
                <a16:creationId xmlns:a16="http://schemas.microsoft.com/office/drawing/2014/main" id="{2DADED31-AEC0-37FB-C66A-47DCB0CC4B7E}"/>
              </a:ext>
            </a:extLst>
          </p:cNvPr>
          <p:cNvSpPr txBox="1"/>
          <p:nvPr/>
        </p:nvSpPr>
        <p:spPr>
          <a:xfrm>
            <a:off x="3415228" y="1882328"/>
            <a:ext cx="7289286" cy="523220"/>
          </a:xfrm>
          <a:prstGeom prst="rect">
            <a:avLst/>
          </a:prstGeom>
          <a:solidFill>
            <a:schemeClr val="bg1"/>
          </a:solidFill>
        </p:spPr>
        <p:txBody>
          <a:bodyPr wrap="square">
            <a:spAutoFit/>
          </a:bodyPr>
          <a:lstStyle/>
          <a:p>
            <a:r>
              <a:rPr lang="de-DE" sz="2800" dirty="0">
                <a:latin typeface="Trebuchet MS" panose="020B0603020202020204" pitchFamily="34" charset="0"/>
              </a:rPr>
              <a:t>Bücher von Prof. Günther Thomé</a:t>
            </a:r>
          </a:p>
        </p:txBody>
      </p:sp>
      <p:sp>
        <p:nvSpPr>
          <p:cNvPr id="2" name="Textfeld 1">
            <a:extLst>
              <a:ext uri="{FF2B5EF4-FFF2-40B4-BE49-F238E27FC236}">
                <a16:creationId xmlns:a16="http://schemas.microsoft.com/office/drawing/2014/main" id="{930F6EF5-2D60-02CC-AA7C-D351D1324841}"/>
              </a:ext>
            </a:extLst>
          </p:cNvPr>
          <p:cNvSpPr txBox="1"/>
          <p:nvPr/>
        </p:nvSpPr>
        <p:spPr>
          <a:xfrm>
            <a:off x="657238" y="2364742"/>
            <a:ext cx="11415426" cy="523220"/>
          </a:xfrm>
          <a:prstGeom prst="rect">
            <a:avLst/>
          </a:prstGeom>
          <a:solidFill>
            <a:schemeClr val="bg1"/>
          </a:solidFill>
        </p:spPr>
        <p:txBody>
          <a:bodyPr wrap="square">
            <a:spAutoFit/>
          </a:bodyPr>
          <a:lstStyle/>
          <a:p>
            <a:r>
              <a:rPr lang="de-DE" sz="2800" dirty="0">
                <a:latin typeface="Trebuchet MS" panose="020B0603020202020204" pitchFamily="34" charset="0"/>
              </a:rPr>
              <a:t>			</a:t>
            </a:r>
            <a:r>
              <a:rPr lang="de-DE" sz="2800" spc="-100" dirty="0">
                <a:latin typeface="Trebuchet MS" panose="020B0603020202020204" pitchFamily="34" charset="0"/>
              </a:rPr>
              <a:t>Praxisorientiert zusammengestellt von Siegbert Rudolph</a:t>
            </a:r>
          </a:p>
        </p:txBody>
      </p:sp>
      <p:sp>
        <p:nvSpPr>
          <p:cNvPr id="4" name="Textfeld 3">
            <a:extLst>
              <a:ext uri="{FF2B5EF4-FFF2-40B4-BE49-F238E27FC236}">
                <a16:creationId xmlns:a16="http://schemas.microsoft.com/office/drawing/2014/main" id="{7A4C188D-5429-0FA8-9962-248C31B9FF97}"/>
              </a:ext>
            </a:extLst>
          </p:cNvPr>
          <p:cNvSpPr txBox="1"/>
          <p:nvPr/>
        </p:nvSpPr>
        <p:spPr>
          <a:xfrm>
            <a:off x="190500" y="6724134"/>
            <a:ext cx="5341527"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a:t>
            </a:r>
          </a:p>
        </p:txBody>
      </p:sp>
      <p:pic>
        <p:nvPicPr>
          <p:cNvPr id="6" name="Grafik 5" descr="Ein Bild, das Text, Whiteboard enthält.&#10;&#10;Automatisch generierte Beschreibung">
            <a:extLst>
              <a:ext uri="{FF2B5EF4-FFF2-40B4-BE49-F238E27FC236}">
                <a16:creationId xmlns:a16="http://schemas.microsoft.com/office/drawing/2014/main" id="{34978EB1-B788-6F5E-BF29-97330B2758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464" y="2597302"/>
            <a:ext cx="1824853" cy="2737279"/>
          </a:xfrm>
          <a:prstGeom prst="rect">
            <a:avLst/>
          </a:prstGeom>
        </p:spPr>
      </p:pic>
      <p:sp>
        <p:nvSpPr>
          <p:cNvPr id="7" name="Rechteck 6">
            <a:extLst>
              <a:ext uri="{FF2B5EF4-FFF2-40B4-BE49-F238E27FC236}">
                <a16:creationId xmlns:a16="http://schemas.microsoft.com/office/drawing/2014/main" id="{3C23A8F8-443D-497C-BE93-6FF2E4F91A7B}"/>
              </a:ext>
            </a:extLst>
          </p:cNvPr>
          <p:cNvSpPr/>
          <p:nvPr/>
        </p:nvSpPr>
        <p:spPr>
          <a:xfrm>
            <a:off x="3415228" y="3009076"/>
            <a:ext cx="8363216" cy="3416320"/>
          </a:xfrm>
          <a:prstGeom prst="rect">
            <a:avLst/>
          </a:prstGeom>
          <a:solidFill>
            <a:schemeClr val="bg1"/>
          </a:solidFill>
        </p:spPr>
        <p:txBody>
          <a:bodyPr wrap="squar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de-DE" sz="1600" dirty="0">
                <a:solidFill>
                  <a:srgbClr val="FF0000"/>
                </a:solidFill>
                <a:latin typeface="Trebuchet MS" panose="020B0603020202020204" pitchFamily="34" charset="0"/>
              </a:rPr>
              <a:t>Die Übung habe ich ursprünglich für mich gemacht, um eine Übersicht über die Laute und deren Verschriftung zu bekommen. Die Lautschrift beherrsche ich nicht, deshalb sind die Laute in der ersten Zeile der Darstellung mit normalen Buchstaben dargestellt. Lediglich die Länge der Vokale habe ich mit einem Unterstrich oder Punkt markiert.</a:t>
            </a:r>
          </a:p>
          <a:p>
            <a:r>
              <a:rPr lang="de-DE" sz="1600" dirty="0">
                <a:solidFill>
                  <a:srgbClr val="FF0000"/>
                </a:solidFill>
                <a:latin typeface="Trebuchet MS" panose="020B0603020202020204" pitchFamily="34" charset="0"/>
              </a:rPr>
              <a:t>Vielleicht hilft die Datei auch Trainern und deren Schülern, die Systematik und die Besonderheiten zu erkennen.</a:t>
            </a:r>
          </a:p>
          <a:p>
            <a:r>
              <a:rPr lang="de-DE" sz="1600" dirty="0">
                <a:solidFill>
                  <a:srgbClr val="FF0000"/>
                </a:solidFill>
                <a:latin typeface="Trebuchet MS" panose="020B0603020202020204" pitchFamily="34" charset="0"/>
              </a:rPr>
              <a:t>Es geht vom ABC zu der kompletten Darstellung und Verschriftung aller Laute, </a:t>
            </a:r>
          </a:p>
          <a:p>
            <a:r>
              <a:rPr lang="de-DE" sz="1600" dirty="0">
                <a:solidFill>
                  <a:srgbClr val="FF0000"/>
                </a:solidFill>
                <a:latin typeface="Trebuchet MS" panose="020B0603020202020204" pitchFamily="34" charset="0"/>
              </a:rPr>
              <a:t>wobei auch die Besonderheiten beim Lesen deutlich werden.</a:t>
            </a:r>
          </a:p>
          <a:p>
            <a:endParaRPr lang="de-DE" sz="1600" dirty="0">
              <a:solidFill>
                <a:srgbClr val="FF0000"/>
              </a:solidFill>
              <a:latin typeface="Trebuchet MS" panose="020B0603020202020204" pitchFamily="34" charset="0"/>
            </a:endParaRPr>
          </a:p>
          <a:p>
            <a:endParaRPr lang="de-DE" sz="1600" dirty="0">
              <a:solidFill>
                <a:srgbClr val="FF0000"/>
              </a:solidFill>
              <a:latin typeface="Trebuchet MS" panose="020B0603020202020204" pitchFamily="34" charset="0"/>
            </a:endParaRPr>
          </a:p>
          <a:p>
            <a:endParaRPr lang="de-DE" sz="1600" dirty="0">
              <a:solidFill>
                <a:srgbClr val="FF0000"/>
              </a:solidFill>
              <a:latin typeface="Trebuchet MS" panose="020B0603020202020204" pitchFamily="34" charset="0"/>
            </a:endParaRPr>
          </a:p>
          <a:p>
            <a:r>
              <a:rPr lang="de-DE" sz="2000" dirty="0">
                <a:solidFill>
                  <a:schemeClr val="tx2">
                    <a:lumMod val="60000"/>
                    <a:lumOff val="40000"/>
                  </a:schemeClr>
                </a:solidFill>
                <a:latin typeface="Trebuchet MS" panose="020B0603020202020204" pitchFamily="34" charset="0"/>
              </a:rPr>
              <a:t>Bedienung:	</a:t>
            </a:r>
            <a:r>
              <a:rPr lang="de-DE" sz="2000" dirty="0">
                <a:solidFill>
                  <a:srgbClr val="FF0000"/>
                </a:solidFill>
                <a:latin typeface="Trebuchet MS" panose="020B0603020202020204" pitchFamily="34" charset="0"/>
              </a:rPr>
              <a:t>Präsentationsmodus einschalten</a:t>
            </a:r>
          </a:p>
          <a:p>
            <a:r>
              <a:rPr lang="de-DE" sz="2000" dirty="0">
                <a:solidFill>
                  <a:schemeClr val="tx2">
                    <a:lumMod val="60000"/>
                    <a:lumOff val="40000"/>
                  </a:schemeClr>
                </a:solidFill>
                <a:latin typeface="Trebuchet MS" panose="020B0603020202020204" pitchFamily="34" charset="0"/>
              </a:rPr>
              <a:t>		</a:t>
            </a:r>
            <a:r>
              <a:rPr lang="de-DE" sz="2000" dirty="0">
                <a:solidFill>
                  <a:srgbClr val="FF0000"/>
                </a:solidFill>
                <a:latin typeface="Trebuchet MS" panose="020B0603020202020204" pitchFamily="34" charset="0"/>
              </a:rPr>
              <a:t>Mit einem Klick geht es weiter!</a:t>
            </a:r>
            <a:endParaRPr lang="de-DE" sz="1200" dirty="0">
              <a:solidFill>
                <a:srgbClr val="FF0000"/>
              </a:solidFill>
              <a:latin typeface="Trebuchet MS" panose="020B0603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10</a:t>
            </a:fld>
            <a:endParaRPr lang="de-DE"/>
          </a:p>
        </p:txBody>
      </p:sp>
      <p:sp>
        <p:nvSpPr>
          <p:cNvPr id="96" name="Textfeld 95">
            <a:extLst>
              <a:ext uri="{FF2B5EF4-FFF2-40B4-BE49-F238E27FC236}">
                <a16:creationId xmlns:a16="http://schemas.microsoft.com/office/drawing/2014/main" id="{60D9E847-E31B-9813-4FAB-B13ED87307F5}"/>
              </a:ext>
            </a:extLst>
          </p:cNvPr>
          <p:cNvSpPr txBox="1">
            <a:spLocks noChangeArrowheads="1"/>
          </p:cNvSpPr>
          <p:nvPr/>
        </p:nvSpPr>
        <p:spPr bwMode="auto">
          <a:xfrm>
            <a:off x="960038" y="4164320"/>
            <a:ext cx="534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oo</a:t>
            </a:r>
            <a:endParaRPr lang="de-DE" altLang="de-DE" sz="2400" b="1">
              <a:latin typeface="Trebuchet MS" pitchFamily="34" charset="0"/>
            </a:endParaRPr>
          </a:p>
        </p:txBody>
      </p:sp>
      <p:sp>
        <p:nvSpPr>
          <p:cNvPr id="97" name="Textfeld 96">
            <a:extLst>
              <a:ext uri="{FF2B5EF4-FFF2-40B4-BE49-F238E27FC236}">
                <a16:creationId xmlns:a16="http://schemas.microsoft.com/office/drawing/2014/main" id="{4267940A-DC1F-F872-8873-0629CA24F329}"/>
              </a:ext>
            </a:extLst>
          </p:cNvPr>
          <p:cNvSpPr txBox="1">
            <a:spLocks noChangeArrowheads="1"/>
          </p:cNvSpPr>
          <p:nvPr/>
        </p:nvSpPr>
        <p:spPr bwMode="auto">
          <a:xfrm>
            <a:off x="960038" y="4502333"/>
            <a:ext cx="5421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oh</a:t>
            </a:r>
            <a:endParaRPr lang="de-DE" altLang="de-DE" sz="2400" b="1">
              <a:solidFill>
                <a:srgbClr val="FF0000"/>
              </a:solidFill>
              <a:latin typeface="Trebuchet MS" pitchFamily="34" charset="0"/>
            </a:endParaRPr>
          </a:p>
        </p:txBody>
      </p:sp>
      <p:sp>
        <p:nvSpPr>
          <p:cNvPr id="98" name="Textfeld 97">
            <a:extLst>
              <a:ext uri="{FF2B5EF4-FFF2-40B4-BE49-F238E27FC236}">
                <a16:creationId xmlns:a16="http://schemas.microsoft.com/office/drawing/2014/main" id="{5DD69291-6199-9B4A-2076-919865B53E39}"/>
              </a:ext>
            </a:extLst>
          </p:cNvPr>
          <p:cNvSpPr txBox="1">
            <a:spLocks noChangeArrowheads="1"/>
          </p:cNvSpPr>
          <p:nvPr/>
        </p:nvSpPr>
        <p:spPr bwMode="auto">
          <a:xfrm>
            <a:off x="960038" y="5542343"/>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Boot</a:t>
            </a:r>
          </a:p>
        </p:txBody>
      </p:sp>
      <p:sp>
        <p:nvSpPr>
          <p:cNvPr id="103" name="Textfeld 102">
            <a:extLst>
              <a:ext uri="{FF2B5EF4-FFF2-40B4-BE49-F238E27FC236}">
                <a16:creationId xmlns:a16="http://schemas.microsoft.com/office/drawing/2014/main" id="{FB905572-161D-A7B9-720C-EBFB84CC5A32}"/>
              </a:ext>
            </a:extLst>
          </p:cNvPr>
          <p:cNvSpPr txBox="1">
            <a:spLocks noChangeArrowheads="1"/>
          </p:cNvSpPr>
          <p:nvPr/>
        </p:nvSpPr>
        <p:spPr bwMode="auto">
          <a:xfrm>
            <a:off x="960038" y="5811170"/>
            <a:ext cx="7938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Bohne</a:t>
            </a:r>
          </a:p>
        </p:txBody>
      </p:sp>
      <p:sp>
        <p:nvSpPr>
          <p:cNvPr id="106" name="Textfeld 105">
            <a:extLst>
              <a:ext uri="{FF2B5EF4-FFF2-40B4-BE49-F238E27FC236}">
                <a16:creationId xmlns:a16="http://schemas.microsoft.com/office/drawing/2014/main" id="{D77A83DD-7652-E7DF-1538-977AEAA8E86D}"/>
              </a:ext>
            </a:extLst>
          </p:cNvPr>
          <p:cNvSpPr txBox="1">
            <a:spLocks noChangeArrowheads="1"/>
          </p:cNvSpPr>
          <p:nvPr/>
        </p:nvSpPr>
        <p:spPr bwMode="auto">
          <a:xfrm>
            <a:off x="1930458" y="4164320"/>
            <a:ext cx="5421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öh</a:t>
            </a:r>
            <a:endParaRPr lang="de-DE" altLang="de-DE" sz="2400" b="1">
              <a:solidFill>
                <a:srgbClr val="FF0000"/>
              </a:solidFill>
              <a:latin typeface="Trebuchet MS" pitchFamily="34" charset="0"/>
            </a:endParaRPr>
          </a:p>
        </p:txBody>
      </p:sp>
      <p:sp>
        <p:nvSpPr>
          <p:cNvPr id="107" name="Textfeld 106">
            <a:extLst>
              <a:ext uri="{FF2B5EF4-FFF2-40B4-BE49-F238E27FC236}">
                <a16:creationId xmlns:a16="http://schemas.microsoft.com/office/drawing/2014/main" id="{D7B4033C-4FAB-0FF0-D01B-12C1CCE8E500}"/>
              </a:ext>
            </a:extLst>
          </p:cNvPr>
          <p:cNvSpPr txBox="1">
            <a:spLocks noChangeArrowheads="1"/>
          </p:cNvSpPr>
          <p:nvPr/>
        </p:nvSpPr>
        <p:spPr bwMode="auto">
          <a:xfrm>
            <a:off x="1930458" y="5542343"/>
            <a:ext cx="7745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Söhne</a:t>
            </a:r>
          </a:p>
        </p:txBody>
      </p:sp>
      <p:sp>
        <p:nvSpPr>
          <p:cNvPr id="140" name="Textfeld 139">
            <a:extLst>
              <a:ext uri="{FF2B5EF4-FFF2-40B4-BE49-F238E27FC236}">
                <a16:creationId xmlns:a16="http://schemas.microsoft.com/office/drawing/2014/main" id="{A5730C6D-C0D4-21FF-B894-1874808BE76C}"/>
              </a:ext>
            </a:extLst>
          </p:cNvPr>
          <p:cNvSpPr txBox="1">
            <a:spLocks noChangeArrowheads="1"/>
          </p:cNvSpPr>
          <p:nvPr/>
        </p:nvSpPr>
        <p:spPr bwMode="auto">
          <a:xfrm>
            <a:off x="7639558" y="2087111"/>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ih</a:t>
            </a:r>
            <a:endParaRPr lang="de-DE" altLang="de-DE" sz="2400" b="1">
              <a:solidFill>
                <a:srgbClr val="FF0000"/>
              </a:solidFill>
              <a:latin typeface="Trebuchet MS" pitchFamily="34" charset="0"/>
            </a:endParaRPr>
          </a:p>
        </p:txBody>
      </p:sp>
      <p:sp>
        <p:nvSpPr>
          <p:cNvPr id="146" name="Textfeld 145">
            <a:extLst>
              <a:ext uri="{FF2B5EF4-FFF2-40B4-BE49-F238E27FC236}">
                <a16:creationId xmlns:a16="http://schemas.microsoft.com/office/drawing/2014/main" id="{4179C103-4F27-00F8-DB8F-22FA37893F0B}"/>
              </a:ext>
            </a:extLst>
          </p:cNvPr>
          <p:cNvSpPr txBox="1">
            <a:spLocks noChangeArrowheads="1"/>
          </p:cNvSpPr>
          <p:nvPr/>
        </p:nvSpPr>
        <p:spPr bwMode="auto">
          <a:xfrm>
            <a:off x="7639558" y="3145242"/>
            <a:ext cx="6117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Vieh</a:t>
            </a:r>
          </a:p>
        </p:txBody>
      </p:sp>
      <p:sp>
        <p:nvSpPr>
          <p:cNvPr id="157" name="Textfeld 156">
            <a:extLst>
              <a:ext uri="{FF2B5EF4-FFF2-40B4-BE49-F238E27FC236}">
                <a16:creationId xmlns:a16="http://schemas.microsoft.com/office/drawing/2014/main" id="{E16EEEC6-E972-133E-A99C-6D0ACB234ECA}"/>
              </a:ext>
            </a:extLst>
          </p:cNvPr>
          <p:cNvSpPr txBox="1">
            <a:spLocks noChangeArrowheads="1"/>
          </p:cNvSpPr>
          <p:nvPr/>
        </p:nvSpPr>
        <p:spPr bwMode="auto">
          <a:xfrm>
            <a:off x="7713227" y="4164320"/>
            <a:ext cx="5485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uh</a:t>
            </a:r>
            <a:endParaRPr lang="de-DE" altLang="de-DE" sz="2400" b="1">
              <a:solidFill>
                <a:srgbClr val="FF0000"/>
              </a:solidFill>
              <a:latin typeface="Trebuchet MS" pitchFamily="34" charset="0"/>
            </a:endParaRPr>
          </a:p>
        </p:txBody>
      </p:sp>
      <p:sp>
        <p:nvSpPr>
          <p:cNvPr id="162" name="Textfeld 161">
            <a:extLst>
              <a:ext uri="{FF2B5EF4-FFF2-40B4-BE49-F238E27FC236}">
                <a16:creationId xmlns:a16="http://schemas.microsoft.com/office/drawing/2014/main" id="{B0695D84-18BB-EE46-F2FC-27CDFD45604B}"/>
              </a:ext>
            </a:extLst>
          </p:cNvPr>
          <p:cNvSpPr txBox="1">
            <a:spLocks noChangeArrowheads="1"/>
          </p:cNvSpPr>
          <p:nvPr/>
        </p:nvSpPr>
        <p:spPr bwMode="auto">
          <a:xfrm>
            <a:off x="7713227" y="5542343"/>
            <a:ext cx="5613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Kuh</a:t>
            </a:r>
          </a:p>
        </p:txBody>
      </p:sp>
      <p:sp>
        <p:nvSpPr>
          <p:cNvPr id="186" name="Textfeld 185">
            <a:extLst>
              <a:ext uri="{FF2B5EF4-FFF2-40B4-BE49-F238E27FC236}">
                <a16:creationId xmlns:a16="http://schemas.microsoft.com/office/drawing/2014/main" id="{CFF58D08-CCE0-57A8-FA07-F0CB078DF4B9}"/>
              </a:ext>
            </a:extLst>
          </p:cNvPr>
          <p:cNvSpPr txBox="1">
            <a:spLocks noChangeArrowheads="1"/>
          </p:cNvSpPr>
          <p:nvPr/>
        </p:nvSpPr>
        <p:spPr bwMode="auto">
          <a:xfrm>
            <a:off x="7639558" y="1704644"/>
            <a:ext cx="6351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ieh</a:t>
            </a:r>
            <a:endParaRPr lang="de-DE" altLang="de-DE" sz="2400" b="1">
              <a:latin typeface="Trebuchet MS" pitchFamily="34" charset="0"/>
            </a:endParaRPr>
          </a:p>
        </p:txBody>
      </p:sp>
      <p:sp>
        <p:nvSpPr>
          <p:cNvPr id="187" name="Textfeld 186">
            <a:extLst>
              <a:ext uri="{FF2B5EF4-FFF2-40B4-BE49-F238E27FC236}">
                <a16:creationId xmlns:a16="http://schemas.microsoft.com/office/drawing/2014/main" id="{97D569FC-C603-9790-8EBF-111BC0DCF99B}"/>
              </a:ext>
            </a:extLst>
          </p:cNvPr>
          <p:cNvSpPr txBox="1">
            <a:spLocks noChangeArrowheads="1"/>
          </p:cNvSpPr>
          <p:nvPr/>
        </p:nvSpPr>
        <p:spPr bwMode="auto">
          <a:xfrm>
            <a:off x="7639558" y="3412077"/>
            <a:ext cx="4507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ihr</a:t>
            </a:r>
          </a:p>
        </p:txBody>
      </p:sp>
      <p:sp>
        <p:nvSpPr>
          <p:cNvPr id="60" name="Textfeld 59">
            <a:extLst>
              <a:ext uri="{FF2B5EF4-FFF2-40B4-BE49-F238E27FC236}">
                <a16:creationId xmlns:a16="http://schemas.microsoft.com/office/drawing/2014/main" id="{38F72FEF-255D-4D13-FA19-FD7AB97B80FD}"/>
              </a:ext>
            </a:extLst>
          </p:cNvPr>
          <p:cNvSpPr txBox="1">
            <a:spLocks noChangeArrowheads="1"/>
          </p:cNvSpPr>
          <p:nvPr/>
        </p:nvSpPr>
        <p:spPr bwMode="auto">
          <a:xfrm>
            <a:off x="4621375" y="1704644"/>
            <a:ext cx="6351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eih</a:t>
            </a:r>
            <a:endParaRPr lang="de-DE" altLang="de-DE" sz="2400" b="1">
              <a:latin typeface="Trebuchet MS" pitchFamily="34" charset="0"/>
            </a:endParaRPr>
          </a:p>
        </p:txBody>
      </p:sp>
      <p:sp>
        <p:nvSpPr>
          <p:cNvPr id="61" name="Textfeld 60">
            <a:extLst>
              <a:ext uri="{FF2B5EF4-FFF2-40B4-BE49-F238E27FC236}">
                <a16:creationId xmlns:a16="http://schemas.microsoft.com/office/drawing/2014/main" id="{1271A12B-EE90-4CD2-5178-027AB931BF49}"/>
              </a:ext>
            </a:extLst>
          </p:cNvPr>
          <p:cNvSpPr txBox="1">
            <a:spLocks noChangeArrowheads="1"/>
          </p:cNvSpPr>
          <p:nvPr/>
        </p:nvSpPr>
        <p:spPr bwMode="auto">
          <a:xfrm>
            <a:off x="4621375" y="3145242"/>
            <a:ext cx="7912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Weihe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72" name="Titel 1">
            <a:extLst>
              <a:ext uri="{FF2B5EF4-FFF2-40B4-BE49-F238E27FC236}">
                <a16:creationId xmlns:a16="http://schemas.microsoft.com/office/drawing/2014/main" id="{B1670489-B808-069D-50AB-5DFD00E55B3B}"/>
              </a:ext>
            </a:extLst>
          </p:cNvPr>
          <p:cNvSpPr>
            <a:spLocks noGrp="1"/>
          </p:cNvSpPr>
          <p:nvPr>
            <p:ph type="title"/>
          </p:nvPr>
        </p:nvSpPr>
        <p:spPr>
          <a:xfrm>
            <a:off x="237096" y="90963"/>
            <a:ext cx="10827455" cy="434312"/>
          </a:xfrm>
        </p:spPr>
        <p:txBody>
          <a:bodyPr/>
          <a:lstStyle/>
          <a:p>
            <a:r>
              <a:rPr lang="de-DE" b="1">
                <a:solidFill>
                  <a:schemeClr val="tx2"/>
                </a:solidFill>
                <a:latin typeface="+mj-lt"/>
              </a:rPr>
              <a:t>+ historische Sonderschreibung langer Vokale </a:t>
            </a:r>
            <a:br>
              <a:rPr lang="de-DE" b="1">
                <a:solidFill>
                  <a:schemeClr val="tx2"/>
                </a:solidFill>
                <a:latin typeface="+mj-lt"/>
              </a:rPr>
            </a:br>
            <a:r>
              <a:rPr lang="de-DE">
                <a:solidFill>
                  <a:schemeClr val="tx2"/>
                </a:solidFill>
                <a:latin typeface="+mj-lt"/>
              </a:rPr>
              <a:t>Die Aussprache würde sich ohne diese nicht ändern.</a:t>
            </a:r>
            <a:br>
              <a:rPr lang="de-DE">
                <a:solidFill>
                  <a:schemeClr val="tx2"/>
                </a:solidFill>
                <a:latin typeface="+mj-lt"/>
              </a:rPr>
            </a:br>
            <a:endParaRPr lang="de-DE">
              <a:solidFill>
                <a:schemeClr val="tx2"/>
              </a:solidFill>
              <a:latin typeface="+mj-lt"/>
            </a:endParaRPr>
          </a:p>
        </p:txBody>
      </p:sp>
      <p:sp>
        <p:nvSpPr>
          <p:cNvPr id="81" name="Textfeld 80">
            <a:extLst>
              <a:ext uri="{FF2B5EF4-FFF2-40B4-BE49-F238E27FC236}">
                <a16:creationId xmlns:a16="http://schemas.microsoft.com/office/drawing/2014/main" id="{27E3CA38-5A67-EC57-CED3-FD25CB307977}"/>
              </a:ext>
            </a:extLst>
          </p:cNvPr>
          <p:cNvSpPr txBox="1">
            <a:spLocks noChangeArrowheads="1"/>
          </p:cNvSpPr>
          <p:nvPr/>
        </p:nvSpPr>
        <p:spPr bwMode="auto">
          <a:xfrm>
            <a:off x="9098870" y="4502333"/>
            <a:ext cx="5485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üh</a:t>
            </a:r>
            <a:endParaRPr lang="de-DE" altLang="de-DE" sz="2400" b="1">
              <a:solidFill>
                <a:srgbClr val="FF0000"/>
              </a:solidFill>
              <a:latin typeface="Trebuchet MS" pitchFamily="34" charset="0"/>
            </a:endParaRPr>
          </a:p>
        </p:txBody>
      </p:sp>
      <p:sp>
        <p:nvSpPr>
          <p:cNvPr id="84" name="Textfeld 83">
            <a:extLst>
              <a:ext uri="{FF2B5EF4-FFF2-40B4-BE49-F238E27FC236}">
                <a16:creationId xmlns:a16="http://schemas.microsoft.com/office/drawing/2014/main" id="{AA021AAB-411C-9989-0AFB-464965961599}"/>
              </a:ext>
            </a:extLst>
          </p:cNvPr>
          <p:cNvSpPr txBox="1">
            <a:spLocks noChangeArrowheads="1"/>
          </p:cNvSpPr>
          <p:nvPr/>
        </p:nvSpPr>
        <p:spPr bwMode="auto">
          <a:xfrm>
            <a:off x="9098870" y="5811170"/>
            <a:ext cx="7104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Mühe</a:t>
            </a:r>
          </a:p>
        </p:txBody>
      </p:sp>
      <p:sp>
        <p:nvSpPr>
          <p:cNvPr id="8" name="Textfeld 7">
            <a:extLst>
              <a:ext uri="{FF2B5EF4-FFF2-40B4-BE49-F238E27FC236}">
                <a16:creationId xmlns:a16="http://schemas.microsoft.com/office/drawing/2014/main" id="{8F2F4FA9-85DA-6C8F-36FB-E3988EDC747F}"/>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gg</a:t>
            </a:r>
            <a:endParaRPr lang="de-DE" altLang="de-DE" sz="2400">
              <a:latin typeface="Trebuchet MS" pitchFamily="34" charset="0"/>
            </a:endParaRPr>
          </a:p>
        </p:txBody>
      </p:sp>
      <p:sp>
        <p:nvSpPr>
          <p:cNvPr id="9" name="Textfeld 8">
            <a:extLst>
              <a:ext uri="{FF2B5EF4-FFF2-40B4-BE49-F238E27FC236}">
                <a16:creationId xmlns:a16="http://schemas.microsoft.com/office/drawing/2014/main" id="{04EFB132-DF79-50F8-2001-F176E0E8C837}"/>
              </a:ext>
            </a:extLst>
          </p:cNvPr>
          <p:cNvSpPr txBox="1">
            <a:spLocks noChangeArrowheads="1"/>
          </p:cNvSpPr>
          <p:nvPr/>
        </p:nvSpPr>
        <p:spPr bwMode="auto">
          <a:xfrm>
            <a:off x="6570777"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Egge</a:t>
            </a:r>
          </a:p>
        </p:txBody>
      </p:sp>
      <p:sp>
        <p:nvSpPr>
          <p:cNvPr id="10" name="Textfeld 9">
            <a:extLst>
              <a:ext uri="{FF2B5EF4-FFF2-40B4-BE49-F238E27FC236}">
                <a16:creationId xmlns:a16="http://schemas.microsoft.com/office/drawing/2014/main" id="{74B966CF-2F75-2D28-79B2-E1616D3E9F42}"/>
              </a:ext>
            </a:extLst>
          </p:cNvPr>
          <p:cNvSpPr txBox="1">
            <a:spLocks noChangeArrowheads="1"/>
          </p:cNvSpPr>
          <p:nvPr/>
        </p:nvSpPr>
        <p:spPr bwMode="auto">
          <a:xfrm>
            <a:off x="11519180"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nn</a:t>
            </a:r>
            <a:endParaRPr lang="de-DE" altLang="de-DE" sz="2400">
              <a:latin typeface="Trebuchet MS" pitchFamily="34" charset="0"/>
            </a:endParaRPr>
          </a:p>
        </p:txBody>
      </p:sp>
      <p:sp>
        <p:nvSpPr>
          <p:cNvPr id="11" name="Textfeld 10">
            <a:extLst>
              <a:ext uri="{FF2B5EF4-FFF2-40B4-BE49-F238E27FC236}">
                <a16:creationId xmlns:a16="http://schemas.microsoft.com/office/drawing/2014/main" id="{86D7B332-8A1D-818D-8EE5-A0C9DB83F599}"/>
              </a:ext>
            </a:extLst>
          </p:cNvPr>
          <p:cNvSpPr txBox="1">
            <a:spLocks noChangeArrowheads="1"/>
          </p:cNvSpPr>
          <p:nvPr/>
        </p:nvSpPr>
        <p:spPr bwMode="auto">
          <a:xfrm>
            <a:off x="11519180" y="2878540"/>
            <a:ext cx="64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kann</a:t>
            </a:r>
          </a:p>
        </p:txBody>
      </p:sp>
      <p:sp>
        <p:nvSpPr>
          <p:cNvPr id="13" name="Textfeld 12">
            <a:extLst>
              <a:ext uri="{FF2B5EF4-FFF2-40B4-BE49-F238E27FC236}">
                <a16:creationId xmlns:a16="http://schemas.microsoft.com/office/drawing/2014/main" id="{F2D2D9DC-18C7-2BF1-DDEB-0E8FF2D07B09}"/>
              </a:ext>
            </a:extLst>
          </p:cNvPr>
          <p:cNvSpPr txBox="1">
            <a:spLocks noChangeArrowheads="1"/>
          </p:cNvSpPr>
          <p:nvPr/>
        </p:nvSpPr>
        <p:spPr bwMode="auto">
          <a:xfrm>
            <a:off x="3010633" y="4502333"/>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pp</a:t>
            </a:r>
          </a:p>
        </p:txBody>
      </p:sp>
      <p:sp>
        <p:nvSpPr>
          <p:cNvPr id="14" name="Textfeld 13">
            <a:extLst>
              <a:ext uri="{FF2B5EF4-FFF2-40B4-BE49-F238E27FC236}">
                <a16:creationId xmlns:a16="http://schemas.microsoft.com/office/drawing/2014/main" id="{9DB9FCC8-3ECA-C5DD-D959-A6C12FA978F2}"/>
              </a:ext>
            </a:extLst>
          </p:cNvPr>
          <p:cNvSpPr txBox="1">
            <a:spLocks noChangeArrowheads="1"/>
          </p:cNvSpPr>
          <p:nvPr/>
        </p:nvSpPr>
        <p:spPr bwMode="auto">
          <a:xfrm>
            <a:off x="4504558" y="4164320"/>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rr</a:t>
            </a:r>
            <a:endParaRPr lang="de-DE" altLang="de-DE" sz="2400">
              <a:latin typeface="Trebuchet MS" pitchFamily="34" charset="0"/>
            </a:endParaRPr>
          </a:p>
        </p:txBody>
      </p:sp>
      <p:sp>
        <p:nvSpPr>
          <p:cNvPr id="16" name="Textfeld 15">
            <a:extLst>
              <a:ext uri="{FF2B5EF4-FFF2-40B4-BE49-F238E27FC236}">
                <a16:creationId xmlns:a16="http://schemas.microsoft.com/office/drawing/2014/main" id="{890BD4EF-8EBC-63DE-FEAB-C627AF1CF3EA}"/>
              </a:ext>
            </a:extLst>
          </p:cNvPr>
          <p:cNvSpPr txBox="1">
            <a:spLocks noChangeArrowheads="1"/>
          </p:cNvSpPr>
          <p:nvPr/>
        </p:nvSpPr>
        <p:spPr bwMode="auto">
          <a:xfrm>
            <a:off x="4504558" y="5542343"/>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wirr</a:t>
            </a:r>
          </a:p>
        </p:txBody>
      </p:sp>
      <p:sp>
        <p:nvSpPr>
          <p:cNvPr id="17" name="Textfeld 16">
            <a:extLst>
              <a:ext uri="{FF2B5EF4-FFF2-40B4-BE49-F238E27FC236}">
                <a16:creationId xmlns:a16="http://schemas.microsoft.com/office/drawing/2014/main" id="{23B06F1F-104C-1E79-08FE-219B87FDE6D2}"/>
              </a:ext>
            </a:extLst>
          </p:cNvPr>
          <p:cNvSpPr txBox="1">
            <a:spLocks noChangeArrowheads="1"/>
          </p:cNvSpPr>
          <p:nvPr/>
        </p:nvSpPr>
        <p:spPr bwMode="auto">
          <a:xfrm>
            <a:off x="5008614" y="4164320"/>
            <a:ext cx="450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ss</a:t>
            </a:r>
            <a:endParaRPr lang="de-DE" altLang="de-DE" sz="2400">
              <a:latin typeface="Trebuchet MS" pitchFamily="34" charset="0"/>
            </a:endParaRPr>
          </a:p>
        </p:txBody>
      </p:sp>
      <p:sp>
        <p:nvSpPr>
          <p:cNvPr id="18" name="Textfeld 17">
            <a:extLst>
              <a:ext uri="{FF2B5EF4-FFF2-40B4-BE49-F238E27FC236}">
                <a16:creationId xmlns:a16="http://schemas.microsoft.com/office/drawing/2014/main" id="{FA5F0205-5E29-8EB7-C6FA-C85671573B07}"/>
              </a:ext>
            </a:extLst>
          </p:cNvPr>
          <p:cNvSpPr txBox="1">
            <a:spLocks noChangeArrowheads="1"/>
          </p:cNvSpPr>
          <p:nvPr/>
        </p:nvSpPr>
        <p:spPr bwMode="auto">
          <a:xfrm>
            <a:off x="5008614" y="5542343"/>
            <a:ext cx="5934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Bass</a:t>
            </a:r>
          </a:p>
        </p:txBody>
      </p:sp>
      <p:sp>
        <p:nvSpPr>
          <p:cNvPr id="19" name="Textfeld 18">
            <a:extLst>
              <a:ext uri="{FF2B5EF4-FFF2-40B4-BE49-F238E27FC236}">
                <a16:creationId xmlns:a16="http://schemas.microsoft.com/office/drawing/2014/main" id="{3C130E36-CD52-8CEF-2807-2668520171D8}"/>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tt</a:t>
            </a:r>
            <a:endParaRPr lang="de-DE" altLang="de-DE" sz="2400">
              <a:latin typeface="Trebuchet MS" pitchFamily="34" charset="0"/>
            </a:endParaRPr>
          </a:p>
        </p:txBody>
      </p:sp>
      <p:sp>
        <p:nvSpPr>
          <p:cNvPr id="20" name="Textfeld 19">
            <a:extLst>
              <a:ext uri="{FF2B5EF4-FFF2-40B4-BE49-F238E27FC236}">
                <a16:creationId xmlns:a16="http://schemas.microsoft.com/office/drawing/2014/main" id="{37AEF7D6-9560-7725-6B14-15AF0CB2608C}"/>
              </a:ext>
            </a:extLst>
          </p:cNvPr>
          <p:cNvSpPr txBox="1">
            <a:spLocks noChangeArrowheads="1"/>
          </p:cNvSpPr>
          <p:nvPr/>
        </p:nvSpPr>
        <p:spPr bwMode="auto">
          <a:xfrm>
            <a:off x="9359763" y="2087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ck</a:t>
            </a:r>
            <a:endParaRPr lang="de-DE" altLang="de-DE" sz="2400">
              <a:latin typeface="Trebuchet MS" pitchFamily="34" charset="0"/>
            </a:endParaRPr>
          </a:p>
        </p:txBody>
      </p:sp>
      <p:sp>
        <p:nvSpPr>
          <p:cNvPr id="21" name="Textfeld 20">
            <a:extLst>
              <a:ext uri="{FF2B5EF4-FFF2-40B4-BE49-F238E27FC236}">
                <a16:creationId xmlns:a16="http://schemas.microsoft.com/office/drawing/2014/main" id="{5318C47E-A215-C938-C8BB-F25E79BF27C2}"/>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ll</a:t>
            </a:r>
            <a:endParaRPr lang="de-DE" altLang="de-DE" sz="2400">
              <a:latin typeface="Trebuchet MS" pitchFamily="34" charset="0"/>
            </a:endParaRPr>
          </a:p>
        </p:txBody>
      </p:sp>
      <p:sp>
        <p:nvSpPr>
          <p:cNvPr id="23" name="Textfeld 22">
            <a:extLst>
              <a:ext uri="{FF2B5EF4-FFF2-40B4-BE49-F238E27FC236}">
                <a16:creationId xmlns:a16="http://schemas.microsoft.com/office/drawing/2014/main" id="{A5AC7DB4-A6B1-D8AB-87F1-FBB6AAF43890}"/>
              </a:ext>
            </a:extLst>
          </p:cNvPr>
          <p:cNvSpPr txBox="1">
            <a:spLocks noChangeArrowheads="1"/>
          </p:cNvSpPr>
          <p:nvPr/>
        </p:nvSpPr>
        <p:spPr bwMode="auto">
          <a:xfrm>
            <a:off x="10116411" y="2878540"/>
            <a:ext cx="5864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Wall</a:t>
            </a:r>
          </a:p>
        </p:txBody>
      </p:sp>
      <p:sp>
        <p:nvSpPr>
          <p:cNvPr id="24" name="Textfeld 23">
            <a:extLst>
              <a:ext uri="{FF2B5EF4-FFF2-40B4-BE49-F238E27FC236}">
                <a16:creationId xmlns:a16="http://schemas.microsoft.com/office/drawing/2014/main" id="{02D96F3A-884F-7931-95A8-629E2DDED408}"/>
              </a:ext>
            </a:extLst>
          </p:cNvPr>
          <p:cNvSpPr txBox="1">
            <a:spLocks noChangeArrowheads="1"/>
          </p:cNvSpPr>
          <p:nvPr/>
        </p:nvSpPr>
        <p:spPr bwMode="auto">
          <a:xfrm>
            <a:off x="10822777" y="1363111"/>
            <a:ext cx="713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mm</a:t>
            </a:r>
          </a:p>
        </p:txBody>
      </p:sp>
      <p:sp>
        <p:nvSpPr>
          <p:cNvPr id="25" name="Textfeld 24">
            <a:extLst>
              <a:ext uri="{FF2B5EF4-FFF2-40B4-BE49-F238E27FC236}">
                <a16:creationId xmlns:a16="http://schemas.microsoft.com/office/drawing/2014/main" id="{884B17B3-E71A-2533-EFFE-138995171F65}"/>
              </a:ext>
            </a:extLst>
          </p:cNvPr>
          <p:cNvSpPr txBox="1">
            <a:spLocks noChangeArrowheads="1"/>
          </p:cNvSpPr>
          <p:nvPr/>
        </p:nvSpPr>
        <p:spPr bwMode="auto">
          <a:xfrm>
            <a:off x="10822777" y="2878540"/>
            <a:ext cx="797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Kamm</a:t>
            </a:r>
          </a:p>
        </p:txBody>
      </p:sp>
      <p:sp>
        <p:nvSpPr>
          <p:cNvPr id="26" name="Textfeld 25">
            <a:extLst>
              <a:ext uri="{FF2B5EF4-FFF2-40B4-BE49-F238E27FC236}">
                <a16:creationId xmlns:a16="http://schemas.microsoft.com/office/drawing/2014/main" id="{21EF0551-2237-FB98-4F7F-F44985067CE8}"/>
              </a:ext>
            </a:extLst>
          </p:cNvPr>
          <p:cNvSpPr txBox="1">
            <a:spLocks noChangeArrowheads="1"/>
          </p:cNvSpPr>
          <p:nvPr/>
        </p:nvSpPr>
        <p:spPr bwMode="auto">
          <a:xfrm>
            <a:off x="11473133" y="5811170"/>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Katze</a:t>
            </a:r>
          </a:p>
        </p:txBody>
      </p:sp>
      <p:sp>
        <p:nvSpPr>
          <p:cNvPr id="27" name="Textfeld 26">
            <a:extLst>
              <a:ext uri="{FF2B5EF4-FFF2-40B4-BE49-F238E27FC236}">
                <a16:creationId xmlns:a16="http://schemas.microsoft.com/office/drawing/2014/main" id="{43B00188-0693-2C45-A5A0-946226FBD9DE}"/>
              </a:ext>
            </a:extLst>
          </p:cNvPr>
          <p:cNvSpPr txBox="1">
            <a:spLocks noChangeArrowheads="1"/>
          </p:cNvSpPr>
          <p:nvPr/>
        </p:nvSpPr>
        <p:spPr bwMode="auto">
          <a:xfrm>
            <a:off x="11473133" y="4502333"/>
            <a:ext cx="468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tz</a:t>
            </a:r>
            <a:endParaRPr lang="de-DE" altLang="de-DE" sz="2400">
              <a:latin typeface="Trebuchet MS" pitchFamily="34" charset="0"/>
            </a:endParaRPr>
          </a:p>
        </p:txBody>
      </p:sp>
      <p:sp>
        <p:nvSpPr>
          <p:cNvPr id="28" name="Textfeld 27">
            <a:extLst>
              <a:ext uri="{FF2B5EF4-FFF2-40B4-BE49-F238E27FC236}">
                <a16:creationId xmlns:a16="http://schemas.microsoft.com/office/drawing/2014/main" id="{04CC554C-8510-6720-A408-761CFC104713}"/>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ff</a:t>
            </a:r>
          </a:p>
        </p:txBody>
      </p:sp>
      <p:sp>
        <p:nvSpPr>
          <p:cNvPr id="29" name="Textfeld 28">
            <a:extLst>
              <a:ext uri="{FF2B5EF4-FFF2-40B4-BE49-F238E27FC236}">
                <a16:creationId xmlns:a16="http://schemas.microsoft.com/office/drawing/2014/main" id="{3DABDDF1-4E9F-5156-D4E2-1307E75EFF0A}"/>
              </a:ext>
            </a:extLst>
          </p:cNvPr>
          <p:cNvSpPr txBox="1">
            <a:spLocks noChangeArrowheads="1"/>
          </p:cNvSpPr>
          <p:nvPr/>
        </p:nvSpPr>
        <p:spPr bwMode="auto">
          <a:xfrm>
            <a:off x="5990185" y="3412077"/>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Affe</a:t>
            </a:r>
          </a:p>
        </p:txBody>
      </p:sp>
      <p:sp>
        <p:nvSpPr>
          <p:cNvPr id="33" name="Textfeld 32">
            <a:extLst>
              <a:ext uri="{FF2B5EF4-FFF2-40B4-BE49-F238E27FC236}">
                <a16:creationId xmlns:a16="http://schemas.microsoft.com/office/drawing/2014/main" id="{BFFF701D-1837-F212-819A-BD518D9A8ED0}"/>
              </a:ext>
            </a:extLst>
          </p:cNvPr>
          <p:cNvSpPr txBox="1">
            <a:spLocks noChangeArrowheads="1"/>
          </p:cNvSpPr>
          <p:nvPr/>
        </p:nvSpPr>
        <p:spPr bwMode="auto">
          <a:xfrm>
            <a:off x="9379611" y="3412077"/>
            <a:ext cx="7008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Glück</a:t>
            </a:r>
          </a:p>
        </p:txBody>
      </p:sp>
      <p:sp>
        <p:nvSpPr>
          <p:cNvPr id="34" name="Textfeld 33">
            <a:extLst>
              <a:ext uri="{FF2B5EF4-FFF2-40B4-BE49-F238E27FC236}">
                <a16:creationId xmlns:a16="http://schemas.microsoft.com/office/drawing/2014/main" id="{F9633A81-BAF2-23DA-6C08-004E7E7B9288}"/>
              </a:ext>
            </a:extLst>
          </p:cNvPr>
          <p:cNvSpPr txBox="1">
            <a:spLocks noChangeArrowheads="1"/>
          </p:cNvSpPr>
          <p:nvPr/>
        </p:nvSpPr>
        <p:spPr bwMode="auto">
          <a:xfrm>
            <a:off x="3010633" y="5811170"/>
            <a:ext cx="65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Depp</a:t>
            </a:r>
          </a:p>
        </p:txBody>
      </p:sp>
      <p:sp>
        <p:nvSpPr>
          <p:cNvPr id="35" name="Textfeld 34">
            <a:extLst>
              <a:ext uri="{FF2B5EF4-FFF2-40B4-BE49-F238E27FC236}">
                <a16:creationId xmlns:a16="http://schemas.microsoft.com/office/drawing/2014/main" id="{4EBF4BF3-635D-0498-77CF-F421A5AC1A87}"/>
              </a:ext>
            </a:extLst>
          </p:cNvPr>
          <p:cNvSpPr txBox="1">
            <a:spLocks noChangeArrowheads="1"/>
          </p:cNvSpPr>
          <p:nvPr/>
        </p:nvSpPr>
        <p:spPr bwMode="auto">
          <a:xfrm>
            <a:off x="7202156" y="581117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Hütte</a:t>
            </a:r>
          </a:p>
        </p:txBody>
      </p:sp>
      <p:sp>
        <p:nvSpPr>
          <p:cNvPr id="41" name="Textfeld 40">
            <a:extLst>
              <a:ext uri="{FF2B5EF4-FFF2-40B4-BE49-F238E27FC236}">
                <a16:creationId xmlns:a16="http://schemas.microsoft.com/office/drawing/2014/main" id="{4257C9B9-B3CE-358B-4CD5-B77E296E3AD3}"/>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o</a:t>
            </a:r>
          </a:p>
        </p:txBody>
      </p:sp>
      <p:pic>
        <p:nvPicPr>
          <p:cNvPr id="42" name="Grafik 41">
            <a:extLst>
              <a:ext uri="{FF2B5EF4-FFF2-40B4-BE49-F238E27FC236}">
                <a16:creationId xmlns:a16="http://schemas.microsoft.com/office/drawing/2014/main" id="{4E06CE57-5194-9ACF-DB2D-ACC2E6DF5A52}"/>
              </a:ext>
            </a:extLst>
          </p:cNvPr>
          <p:cNvPicPr>
            <a:picLocks noChangeAspect="1"/>
          </p:cNvPicPr>
          <p:nvPr/>
        </p:nvPicPr>
        <p:blipFill rotWithShape="1">
          <a:blip r:embed="rId3"/>
          <a:srcRect l="20098" t="32793" r="20097" b="16572"/>
          <a:stretch/>
        </p:blipFill>
        <p:spPr>
          <a:xfrm>
            <a:off x="1553688" y="4020073"/>
            <a:ext cx="288032" cy="327220"/>
          </a:xfrm>
          <a:prstGeom prst="rect">
            <a:avLst/>
          </a:prstGeom>
        </p:spPr>
      </p:pic>
      <p:sp>
        <p:nvSpPr>
          <p:cNvPr id="43" name="Textfeld 42">
            <a:extLst>
              <a:ext uri="{FF2B5EF4-FFF2-40B4-BE49-F238E27FC236}">
                <a16:creationId xmlns:a16="http://schemas.microsoft.com/office/drawing/2014/main" id="{0DC6C965-C5EC-554E-E9FD-DA96D68865AF}"/>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voll</a:t>
            </a:r>
          </a:p>
        </p:txBody>
      </p:sp>
      <p:sp>
        <p:nvSpPr>
          <p:cNvPr id="44" name="Textfeld 43">
            <a:extLst>
              <a:ext uri="{FF2B5EF4-FFF2-40B4-BE49-F238E27FC236}">
                <a16:creationId xmlns:a16="http://schemas.microsoft.com/office/drawing/2014/main" id="{76913BCC-3EB7-1A5A-24B9-5D6AA385A29E}"/>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ö</a:t>
            </a:r>
          </a:p>
        </p:txBody>
      </p:sp>
      <p:pic>
        <p:nvPicPr>
          <p:cNvPr id="45" name="Grafik 44">
            <a:extLst>
              <a:ext uri="{FF2B5EF4-FFF2-40B4-BE49-F238E27FC236}">
                <a16:creationId xmlns:a16="http://schemas.microsoft.com/office/drawing/2014/main" id="{D4DA0266-8451-6E7A-F567-CA177C91830E}"/>
              </a:ext>
            </a:extLst>
          </p:cNvPr>
          <p:cNvPicPr>
            <a:picLocks noChangeAspect="1"/>
          </p:cNvPicPr>
          <p:nvPr/>
        </p:nvPicPr>
        <p:blipFill rotWithShape="1">
          <a:blip r:embed="rId3"/>
          <a:srcRect l="20098" t="32793" r="20097" b="16572"/>
          <a:stretch/>
        </p:blipFill>
        <p:spPr>
          <a:xfrm>
            <a:off x="2509524" y="4020073"/>
            <a:ext cx="288032" cy="327220"/>
          </a:xfrm>
          <a:prstGeom prst="rect">
            <a:avLst/>
          </a:prstGeom>
        </p:spPr>
      </p:pic>
      <p:sp>
        <p:nvSpPr>
          <p:cNvPr id="46" name="Textfeld 45">
            <a:extLst>
              <a:ext uri="{FF2B5EF4-FFF2-40B4-BE49-F238E27FC236}">
                <a16:creationId xmlns:a16="http://schemas.microsoft.com/office/drawing/2014/main" id="{2547F2F7-461E-2399-023F-ABE4281708B5}"/>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Hölle</a:t>
            </a:r>
          </a:p>
        </p:txBody>
      </p:sp>
      <p:sp>
        <p:nvSpPr>
          <p:cNvPr id="49" name="Textfeld 48">
            <a:extLst>
              <a:ext uri="{FF2B5EF4-FFF2-40B4-BE49-F238E27FC236}">
                <a16:creationId xmlns:a16="http://schemas.microsoft.com/office/drawing/2014/main" id="{6AA69F53-00D5-13D7-305B-B8972DA0670B}"/>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i</a:t>
            </a:r>
            <a:endParaRPr lang="de-DE" altLang="de-DE" sz="2400">
              <a:solidFill>
                <a:srgbClr val="FF0000"/>
              </a:solidFill>
              <a:latin typeface="Trebuchet MS" pitchFamily="34" charset="0"/>
            </a:endParaRPr>
          </a:p>
        </p:txBody>
      </p:sp>
      <p:pic>
        <p:nvPicPr>
          <p:cNvPr id="51" name="Grafik 50">
            <a:extLst>
              <a:ext uri="{FF2B5EF4-FFF2-40B4-BE49-F238E27FC236}">
                <a16:creationId xmlns:a16="http://schemas.microsoft.com/office/drawing/2014/main" id="{F092DB59-F690-1D28-5E9E-69D9ACDCE6A4}"/>
              </a:ext>
            </a:extLst>
          </p:cNvPr>
          <p:cNvPicPr>
            <a:picLocks noChangeAspect="1"/>
          </p:cNvPicPr>
          <p:nvPr/>
        </p:nvPicPr>
        <p:blipFill rotWithShape="1">
          <a:blip r:embed="rId3"/>
          <a:srcRect l="20098" t="32793" r="20097" b="16572"/>
          <a:stretch/>
        </p:blipFill>
        <p:spPr>
          <a:xfrm>
            <a:off x="8138825" y="1251824"/>
            <a:ext cx="288032" cy="327220"/>
          </a:xfrm>
          <a:prstGeom prst="rect">
            <a:avLst/>
          </a:prstGeom>
        </p:spPr>
      </p:pic>
      <p:sp>
        <p:nvSpPr>
          <p:cNvPr id="52" name="Textfeld 51">
            <a:extLst>
              <a:ext uri="{FF2B5EF4-FFF2-40B4-BE49-F238E27FC236}">
                <a16:creationId xmlns:a16="http://schemas.microsoft.com/office/drawing/2014/main" id="{7D8EAE13-17B7-1BD9-71A3-535F8F96D142}"/>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a:solidFill>
                  <a:schemeClr val="tx2">
                    <a:lumMod val="60000"/>
                    <a:lumOff val="40000"/>
                  </a:schemeClr>
                </a:solidFill>
                <a:latin typeface="Trebuchet MS" pitchFamily="34" charset="0"/>
              </a:rPr>
              <a:t>Insel</a:t>
            </a:r>
          </a:p>
        </p:txBody>
      </p:sp>
      <p:sp>
        <p:nvSpPr>
          <p:cNvPr id="53" name="Textfeld 52">
            <a:extLst>
              <a:ext uri="{FF2B5EF4-FFF2-40B4-BE49-F238E27FC236}">
                <a16:creationId xmlns:a16="http://schemas.microsoft.com/office/drawing/2014/main" id="{79A37D3C-6640-D706-242A-7489F053361B}"/>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u</a:t>
            </a:r>
          </a:p>
        </p:txBody>
      </p:sp>
      <p:pic>
        <p:nvPicPr>
          <p:cNvPr id="54" name="Grafik 53">
            <a:extLst>
              <a:ext uri="{FF2B5EF4-FFF2-40B4-BE49-F238E27FC236}">
                <a16:creationId xmlns:a16="http://schemas.microsoft.com/office/drawing/2014/main" id="{4E833D8E-E8A5-885A-E661-960DFA92D1F2}"/>
              </a:ext>
            </a:extLst>
          </p:cNvPr>
          <p:cNvPicPr>
            <a:picLocks noChangeAspect="1"/>
          </p:cNvPicPr>
          <p:nvPr/>
        </p:nvPicPr>
        <p:blipFill rotWithShape="1">
          <a:blip r:embed="rId3"/>
          <a:srcRect l="20098" t="32793" r="20097" b="16572"/>
          <a:stretch/>
        </p:blipFill>
        <p:spPr>
          <a:xfrm>
            <a:off x="8460613" y="4020073"/>
            <a:ext cx="288032" cy="327220"/>
          </a:xfrm>
          <a:prstGeom prst="rect">
            <a:avLst/>
          </a:prstGeom>
        </p:spPr>
      </p:pic>
      <p:sp>
        <p:nvSpPr>
          <p:cNvPr id="55" name="Textfeld 54">
            <a:extLst>
              <a:ext uri="{FF2B5EF4-FFF2-40B4-BE49-F238E27FC236}">
                <a16:creationId xmlns:a16="http://schemas.microsoft.com/office/drawing/2014/main" id="{FDE58868-8EB8-BF28-62C3-FEFA92371EDC}"/>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Kunst</a:t>
            </a:r>
          </a:p>
        </p:txBody>
      </p:sp>
      <p:sp>
        <p:nvSpPr>
          <p:cNvPr id="56" name="Textfeld 55">
            <a:extLst>
              <a:ext uri="{FF2B5EF4-FFF2-40B4-BE49-F238E27FC236}">
                <a16:creationId xmlns:a16="http://schemas.microsoft.com/office/drawing/2014/main" id="{53EF1627-11F4-D5BB-8249-72060501F019}"/>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ü</a:t>
            </a:r>
          </a:p>
        </p:txBody>
      </p:sp>
      <p:pic>
        <p:nvPicPr>
          <p:cNvPr id="57" name="Grafik 56">
            <a:extLst>
              <a:ext uri="{FF2B5EF4-FFF2-40B4-BE49-F238E27FC236}">
                <a16:creationId xmlns:a16="http://schemas.microsoft.com/office/drawing/2014/main" id="{C6481F43-CA01-87CD-25E0-37912DF1EC26}"/>
              </a:ext>
            </a:extLst>
          </p:cNvPr>
          <p:cNvPicPr>
            <a:picLocks noChangeAspect="1"/>
          </p:cNvPicPr>
          <p:nvPr/>
        </p:nvPicPr>
        <p:blipFill rotWithShape="1">
          <a:blip r:embed="rId3"/>
          <a:srcRect l="20098" t="32793" r="20097" b="16572"/>
          <a:stretch/>
        </p:blipFill>
        <p:spPr>
          <a:xfrm>
            <a:off x="9663819" y="4020073"/>
            <a:ext cx="288032" cy="327220"/>
          </a:xfrm>
          <a:prstGeom prst="rect">
            <a:avLst/>
          </a:prstGeom>
        </p:spPr>
      </p:pic>
      <p:sp>
        <p:nvSpPr>
          <p:cNvPr id="58" name="Textfeld 57">
            <a:extLst>
              <a:ext uri="{FF2B5EF4-FFF2-40B4-BE49-F238E27FC236}">
                <a16:creationId xmlns:a16="http://schemas.microsoft.com/office/drawing/2014/main" id="{D8337298-951C-3BDE-A039-B146D1EFC8F1}"/>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Mütze</a:t>
            </a:r>
          </a:p>
        </p:txBody>
      </p:sp>
      <p:sp>
        <p:nvSpPr>
          <p:cNvPr id="63" name="Textfeld 62">
            <a:extLst>
              <a:ext uri="{FF2B5EF4-FFF2-40B4-BE49-F238E27FC236}">
                <a16:creationId xmlns:a16="http://schemas.microsoft.com/office/drawing/2014/main" id="{EBA60DF8-D18B-CF10-ED5D-20C4340D3A6E}"/>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64" name="Textfeld 63">
            <a:extLst>
              <a:ext uri="{FF2B5EF4-FFF2-40B4-BE49-F238E27FC236}">
                <a16:creationId xmlns:a16="http://schemas.microsoft.com/office/drawing/2014/main" id="{FDFB18E2-4ED7-4809-CAC9-9700C893311C}"/>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Baby</a:t>
            </a:r>
          </a:p>
        </p:txBody>
      </p:sp>
      <p:sp>
        <p:nvSpPr>
          <p:cNvPr id="65" name="Textfeld 64">
            <a:extLst>
              <a:ext uri="{FF2B5EF4-FFF2-40B4-BE49-F238E27FC236}">
                <a16:creationId xmlns:a16="http://schemas.microsoft.com/office/drawing/2014/main" id="{91D054EF-7109-716B-A73A-5F45195AC2C6}"/>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66" name="Textfeld 65">
            <a:extLst>
              <a:ext uri="{FF2B5EF4-FFF2-40B4-BE49-F238E27FC236}">
                <a16:creationId xmlns:a16="http://schemas.microsoft.com/office/drawing/2014/main" id="{69A76131-999C-BE6D-2477-2CC773443437}"/>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System</a:t>
            </a:r>
          </a:p>
        </p:txBody>
      </p:sp>
      <p:sp>
        <p:nvSpPr>
          <p:cNvPr id="74" name="Textfeld 73">
            <a:extLst>
              <a:ext uri="{FF2B5EF4-FFF2-40B4-BE49-F238E27FC236}">
                <a16:creationId xmlns:a16="http://schemas.microsoft.com/office/drawing/2014/main" id="{F107CBC2-23A7-7596-6B6E-C12E34B9967C}"/>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75" name="Textfeld 74">
            <a:extLst>
              <a:ext uri="{FF2B5EF4-FFF2-40B4-BE49-F238E27FC236}">
                <a16:creationId xmlns:a16="http://schemas.microsoft.com/office/drawing/2014/main" id="{20916B95-3EA7-2AFC-57A4-B9A11A38D3D5}"/>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76" name="Textfeld 75">
            <a:extLst>
              <a:ext uri="{FF2B5EF4-FFF2-40B4-BE49-F238E27FC236}">
                <a16:creationId xmlns:a16="http://schemas.microsoft.com/office/drawing/2014/main" id="{D1913202-47CF-D0AC-A24A-39C87D43ECCD}"/>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77" name="Textfeld 76">
            <a:extLst>
              <a:ext uri="{FF2B5EF4-FFF2-40B4-BE49-F238E27FC236}">
                <a16:creationId xmlns:a16="http://schemas.microsoft.com/office/drawing/2014/main" id="{B2A7D0F7-FB92-B65B-8E58-73A17353F84E}"/>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78" name="Textfeld 77">
            <a:extLst>
              <a:ext uri="{FF2B5EF4-FFF2-40B4-BE49-F238E27FC236}">
                <a16:creationId xmlns:a16="http://schemas.microsoft.com/office/drawing/2014/main" id="{EC06333B-F7B8-9AA8-D0A7-5A58D862939C}"/>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79" name="Textfeld 78">
            <a:extLst>
              <a:ext uri="{FF2B5EF4-FFF2-40B4-BE49-F238E27FC236}">
                <a16:creationId xmlns:a16="http://schemas.microsoft.com/office/drawing/2014/main" id="{31441457-0635-1327-54D8-FD05FD86BD2E}"/>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80" name="Textfeld 79">
            <a:extLst>
              <a:ext uri="{FF2B5EF4-FFF2-40B4-BE49-F238E27FC236}">
                <a16:creationId xmlns:a16="http://schemas.microsoft.com/office/drawing/2014/main" id="{ADE47894-81F6-1B53-78AC-555751C3006C}"/>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82" name="Textfeld 81">
            <a:extLst>
              <a:ext uri="{FF2B5EF4-FFF2-40B4-BE49-F238E27FC236}">
                <a16:creationId xmlns:a16="http://schemas.microsoft.com/office/drawing/2014/main" id="{64446B41-D279-3F20-A26F-C7167297660D}"/>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83" name="Textfeld 82">
            <a:extLst>
              <a:ext uri="{FF2B5EF4-FFF2-40B4-BE49-F238E27FC236}">
                <a16:creationId xmlns:a16="http://schemas.microsoft.com/office/drawing/2014/main" id="{D6B74BCF-D53D-90F3-8E8F-9AFEAF43163C}"/>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86" name="Textfeld 85">
            <a:extLst>
              <a:ext uri="{FF2B5EF4-FFF2-40B4-BE49-F238E27FC236}">
                <a16:creationId xmlns:a16="http://schemas.microsoft.com/office/drawing/2014/main" id="{4C4F6E12-C6B2-E7F1-2362-5D6DA36891ED}"/>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88" name="Textfeld 87">
            <a:extLst>
              <a:ext uri="{FF2B5EF4-FFF2-40B4-BE49-F238E27FC236}">
                <a16:creationId xmlns:a16="http://schemas.microsoft.com/office/drawing/2014/main" id="{4AB1F140-3F0B-4CF5-E42D-0E05ADD02425}"/>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90" name="Textfeld 89">
            <a:extLst>
              <a:ext uri="{FF2B5EF4-FFF2-40B4-BE49-F238E27FC236}">
                <a16:creationId xmlns:a16="http://schemas.microsoft.com/office/drawing/2014/main" id="{55E015CF-4B33-8F61-FDC0-1894C38A68C5}"/>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91" name="Textfeld 90">
            <a:extLst>
              <a:ext uri="{FF2B5EF4-FFF2-40B4-BE49-F238E27FC236}">
                <a16:creationId xmlns:a16="http://schemas.microsoft.com/office/drawing/2014/main" id="{FE87D486-EE3A-DC6E-D52A-E1077553DCCD}"/>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92" name="Textfeld 91">
            <a:extLst>
              <a:ext uri="{FF2B5EF4-FFF2-40B4-BE49-F238E27FC236}">
                <a16:creationId xmlns:a16="http://schemas.microsoft.com/office/drawing/2014/main" id="{BE49CF10-143F-1ADF-E905-04842D8BD921}"/>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93" name="Textfeld 92">
            <a:extLst>
              <a:ext uri="{FF2B5EF4-FFF2-40B4-BE49-F238E27FC236}">
                <a16:creationId xmlns:a16="http://schemas.microsoft.com/office/drawing/2014/main" id="{C3D83627-0748-8EF7-0513-D22318A46678}"/>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94" name="Textfeld 93">
            <a:extLst>
              <a:ext uri="{FF2B5EF4-FFF2-40B4-BE49-F238E27FC236}">
                <a16:creationId xmlns:a16="http://schemas.microsoft.com/office/drawing/2014/main" id="{2B389E1C-AB92-8036-2AEB-FEC57D54922A}"/>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95" name="Textfeld 94">
            <a:extLst>
              <a:ext uri="{FF2B5EF4-FFF2-40B4-BE49-F238E27FC236}">
                <a16:creationId xmlns:a16="http://schemas.microsoft.com/office/drawing/2014/main" id="{5EEFCCA2-97F3-5C84-7C4C-433D9198639D}"/>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99" name="Textfeld 98">
            <a:extLst>
              <a:ext uri="{FF2B5EF4-FFF2-40B4-BE49-F238E27FC236}">
                <a16:creationId xmlns:a16="http://schemas.microsoft.com/office/drawing/2014/main" id="{E4AAB527-A829-E43F-98B3-18CD6CA0C2A1}"/>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100" name="Textfeld 99">
            <a:extLst>
              <a:ext uri="{FF2B5EF4-FFF2-40B4-BE49-F238E27FC236}">
                <a16:creationId xmlns:a16="http://schemas.microsoft.com/office/drawing/2014/main" id="{81652868-E16F-0854-0996-52CB49E5DFA4}"/>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101" name="Textfeld 100">
            <a:extLst>
              <a:ext uri="{FF2B5EF4-FFF2-40B4-BE49-F238E27FC236}">
                <a16:creationId xmlns:a16="http://schemas.microsoft.com/office/drawing/2014/main" id="{8942B2C2-E188-1CC5-7A38-47B2FC0DEA9C}"/>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102" name="Textfeld 101">
            <a:extLst>
              <a:ext uri="{FF2B5EF4-FFF2-40B4-BE49-F238E27FC236}">
                <a16:creationId xmlns:a16="http://schemas.microsoft.com/office/drawing/2014/main" id="{9125762C-E333-6727-67D0-F20592CAE67E}"/>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104" name="Textfeld 103">
            <a:extLst>
              <a:ext uri="{FF2B5EF4-FFF2-40B4-BE49-F238E27FC236}">
                <a16:creationId xmlns:a16="http://schemas.microsoft.com/office/drawing/2014/main" id="{CEA725F5-5B1D-19D9-411C-39DC1617FA8C}"/>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105" name="Textfeld 104">
            <a:extLst>
              <a:ext uri="{FF2B5EF4-FFF2-40B4-BE49-F238E27FC236}">
                <a16:creationId xmlns:a16="http://schemas.microsoft.com/office/drawing/2014/main" id="{00EAA924-83DC-9381-22F5-E382769E59E7}"/>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110" name="Textfeld 109">
            <a:extLst>
              <a:ext uri="{FF2B5EF4-FFF2-40B4-BE49-F238E27FC236}">
                <a16:creationId xmlns:a16="http://schemas.microsoft.com/office/drawing/2014/main" id="{29469ADE-148E-9067-0AF4-7432151E67D9}"/>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111" name="Textfeld 110">
            <a:extLst>
              <a:ext uri="{FF2B5EF4-FFF2-40B4-BE49-F238E27FC236}">
                <a16:creationId xmlns:a16="http://schemas.microsoft.com/office/drawing/2014/main" id="{28A7BC9F-E6D6-E653-51F9-5F8121B9F11B}"/>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112" name="Textfeld 111">
            <a:extLst>
              <a:ext uri="{FF2B5EF4-FFF2-40B4-BE49-F238E27FC236}">
                <a16:creationId xmlns:a16="http://schemas.microsoft.com/office/drawing/2014/main" id="{0AFFF384-FE9E-4464-3A17-A6EF5CFA07E2}"/>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113" name="Textfeld 112">
            <a:extLst>
              <a:ext uri="{FF2B5EF4-FFF2-40B4-BE49-F238E27FC236}">
                <a16:creationId xmlns:a16="http://schemas.microsoft.com/office/drawing/2014/main" id="{7D54E42F-8B4D-C1BE-5A17-081DB7652222}"/>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114" name="Textfeld 113">
            <a:extLst>
              <a:ext uri="{FF2B5EF4-FFF2-40B4-BE49-F238E27FC236}">
                <a16:creationId xmlns:a16="http://schemas.microsoft.com/office/drawing/2014/main" id="{C6EB5D8B-B753-D25F-C3D4-16BEC65EA5FD}"/>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15" name="Textfeld 114">
            <a:extLst>
              <a:ext uri="{FF2B5EF4-FFF2-40B4-BE49-F238E27FC236}">
                <a16:creationId xmlns:a16="http://schemas.microsoft.com/office/drawing/2014/main" id="{807D6A8A-263F-4EC6-3B78-21D4C894E92B}"/>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116" name="Textfeld 115">
            <a:extLst>
              <a:ext uri="{FF2B5EF4-FFF2-40B4-BE49-F238E27FC236}">
                <a16:creationId xmlns:a16="http://schemas.microsoft.com/office/drawing/2014/main" id="{6113DEE8-0E85-08F8-5B4C-AB131DDE73C0}"/>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117" name="Textfeld 116">
            <a:extLst>
              <a:ext uri="{FF2B5EF4-FFF2-40B4-BE49-F238E27FC236}">
                <a16:creationId xmlns:a16="http://schemas.microsoft.com/office/drawing/2014/main" id="{BE9441E3-5780-1AE0-AEE2-24F624BC6FC2}"/>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126" name="Textfeld 125">
            <a:extLst>
              <a:ext uri="{FF2B5EF4-FFF2-40B4-BE49-F238E27FC236}">
                <a16:creationId xmlns:a16="http://schemas.microsoft.com/office/drawing/2014/main" id="{80A54DD5-1128-0927-8581-9F3011D2979D}"/>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127" name="Textfeld 126">
            <a:extLst>
              <a:ext uri="{FF2B5EF4-FFF2-40B4-BE49-F238E27FC236}">
                <a16:creationId xmlns:a16="http://schemas.microsoft.com/office/drawing/2014/main" id="{F7D46BAE-B7B1-FFE9-B74B-BBC331FB64AD}"/>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128" name="Textfeld 127">
            <a:extLst>
              <a:ext uri="{FF2B5EF4-FFF2-40B4-BE49-F238E27FC236}">
                <a16:creationId xmlns:a16="http://schemas.microsoft.com/office/drawing/2014/main" id="{DDDE5AAB-8725-9F42-F8C4-D58B98A62824}"/>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29" name="Textfeld 128">
            <a:extLst>
              <a:ext uri="{FF2B5EF4-FFF2-40B4-BE49-F238E27FC236}">
                <a16:creationId xmlns:a16="http://schemas.microsoft.com/office/drawing/2014/main" id="{1E57D13B-9531-D8C6-7FEE-399C1D14B332}"/>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130" name="Textfeld 129">
            <a:extLst>
              <a:ext uri="{FF2B5EF4-FFF2-40B4-BE49-F238E27FC236}">
                <a16:creationId xmlns:a16="http://schemas.microsoft.com/office/drawing/2014/main" id="{CC1EEFAF-9119-B0A9-567A-630BFAA6C4D1}"/>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31" name="Textfeld 130">
            <a:extLst>
              <a:ext uri="{FF2B5EF4-FFF2-40B4-BE49-F238E27FC236}">
                <a16:creationId xmlns:a16="http://schemas.microsoft.com/office/drawing/2014/main" id="{991EFCD8-A808-D7E4-A660-2561FE67B9AA}"/>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132" name="Textfeld 131">
            <a:extLst>
              <a:ext uri="{FF2B5EF4-FFF2-40B4-BE49-F238E27FC236}">
                <a16:creationId xmlns:a16="http://schemas.microsoft.com/office/drawing/2014/main" id="{5FA3A921-5339-A866-18A6-EF787A17E11D}"/>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33" name="Textfeld 132">
            <a:extLst>
              <a:ext uri="{FF2B5EF4-FFF2-40B4-BE49-F238E27FC236}">
                <a16:creationId xmlns:a16="http://schemas.microsoft.com/office/drawing/2014/main" id="{10F22C95-D8BC-09D1-991C-372B131913A0}"/>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34" name="Textfeld 133">
            <a:extLst>
              <a:ext uri="{FF2B5EF4-FFF2-40B4-BE49-F238E27FC236}">
                <a16:creationId xmlns:a16="http://schemas.microsoft.com/office/drawing/2014/main" id="{1A36B5EC-4F2C-B12C-7126-7F40CEFC7023}"/>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35" name="Textfeld 134">
            <a:extLst>
              <a:ext uri="{FF2B5EF4-FFF2-40B4-BE49-F238E27FC236}">
                <a16:creationId xmlns:a16="http://schemas.microsoft.com/office/drawing/2014/main" id="{7644D862-7097-0348-3CAD-DB91CE0836F1}"/>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36" name="Textfeld 135">
            <a:extLst>
              <a:ext uri="{FF2B5EF4-FFF2-40B4-BE49-F238E27FC236}">
                <a16:creationId xmlns:a16="http://schemas.microsoft.com/office/drawing/2014/main" id="{B040E069-A3C7-980A-1A60-FECD3CE7FBAC}"/>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137" name="Textfeld 136">
            <a:extLst>
              <a:ext uri="{FF2B5EF4-FFF2-40B4-BE49-F238E27FC236}">
                <a16:creationId xmlns:a16="http://schemas.microsoft.com/office/drawing/2014/main" id="{4596EFE8-0FAC-73B2-A4B4-C0554F5B7C05}"/>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38" name="Textfeld 137">
            <a:extLst>
              <a:ext uri="{FF2B5EF4-FFF2-40B4-BE49-F238E27FC236}">
                <a16:creationId xmlns:a16="http://schemas.microsoft.com/office/drawing/2014/main" id="{0AA358F0-CABA-5838-A969-03048628E59D}"/>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39" name="Textfeld 138">
            <a:extLst>
              <a:ext uri="{FF2B5EF4-FFF2-40B4-BE49-F238E27FC236}">
                <a16:creationId xmlns:a16="http://schemas.microsoft.com/office/drawing/2014/main" id="{A972567C-3E03-F6D2-94CB-C99FD7A62DD7}"/>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5BA0D024-1FB5-F9A4-9B4E-3C78CA5BAA02}"/>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42" name="Textfeld 141">
            <a:extLst>
              <a:ext uri="{FF2B5EF4-FFF2-40B4-BE49-F238E27FC236}">
                <a16:creationId xmlns:a16="http://schemas.microsoft.com/office/drawing/2014/main" id="{59B59430-7F15-9E32-4AF9-C3EF03995AFC}"/>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43" name="Textfeld 142">
            <a:extLst>
              <a:ext uri="{FF2B5EF4-FFF2-40B4-BE49-F238E27FC236}">
                <a16:creationId xmlns:a16="http://schemas.microsoft.com/office/drawing/2014/main" id="{E642EB31-81B4-AC7B-ADA0-C26BFEECFF84}"/>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44" name="Textfeld 143">
            <a:extLst>
              <a:ext uri="{FF2B5EF4-FFF2-40B4-BE49-F238E27FC236}">
                <a16:creationId xmlns:a16="http://schemas.microsoft.com/office/drawing/2014/main" id="{41832B57-D0BC-CC7F-A660-DDEAA511C091}"/>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45" name="Textfeld 144">
            <a:extLst>
              <a:ext uri="{FF2B5EF4-FFF2-40B4-BE49-F238E27FC236}">
                <a16:creationId xmlns:a16="http://schemas.microsoft.com/office/drawing/2014/main" id="{F87683C5-7FEF-84C3-91F9-C88683FD8514}"/>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47" name="Textfeld 146">
            <a:extLst>
              <a:ext uri="{FF2B5EF4-FFF2-40B4-BE49-F238E27FC236}">
                <a16:creationId xmlns:a16="http://schemas.microsoft.com/office/drawing/2014/main" id="{5E6F238F-AD7A-22F1-6012-1DD4393A701B}"/>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48" name="Textfeld 147">
            <a:extLst>
              <a:ext uri="{FF2B5EF4-FFF2-40B4-BE49-F238E27FC236}">
                <a16:creationId xmlns:a16="http://schemas.microsoft.com/office/drawing/2014/main" id="{5E1B2AE1-905F-6E65-EB6D-B22BE06F5795}"/>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49" name="Textfeld 148">
            <a:extLst>
              <a:ext uri="{FF2B5EF4-FFF2-40B4-BE49-F238E27FC236}">
                <a16:creationId xmlns:a16="http://schemas.microsoft.com/office/drawing/2014/main" id="{19C94745-C7FC-82FE-980F-755E8EA665F0}"/>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50" name="Textfeld 149">
            <a:extLst>
              <a:ext uri="{FF2B5EF4-FFF2-40B4-BE49-F238E27FC236}">
                <a16:creationId xmlns:a16="http://schemas.microsoft.com/office/drawing/2014/main" id="{C50F61B3-0D1C-09D4-6075-137440236766}"/>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51" name="Textfeld 150">
            <a:extLst>
              <a:ext uri="{FF2B5EF4-FFF2-40B4-BE49-F238E27FC236}">
                <a16:creationId xmlns:a16="http://schemas.microsoft.com/office/drawing/2014/main" id="{353B05A8-CA13-0D5A-A0EB-37C489E150FC}"/>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52" name="Textfeld 151">
            <a:extLst>
              <a:ext uri="{FF2B5EF4-FFF2-40B4-BE49-F238E27FC236}">
                <a16:creationId xmlns:a16="http://schemas.microsoft.com/office/drawing/2014/main" id="{5F08D4DB-5E43-F758-F357-B31EBB7B8114}"/>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53" name="Textfeld 152">
            <a:extLst>
              <a:ext uri="{FF2B5EF4-FFF2-40B4-BE49-F238E27FC236}">
                <a16:creationId xmlns:a16="http://schemas.microsoft.com/office/drawing/2014/main" id="{4DFE901F-89E6-89D0-82FD-A40082B9411A}"/>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54" name="Textfeld 153">
            <a:extLst>
              <a:ext uri="{FF2B5EF4-FFF2-40B4-BE49-F238E27FC236}">
                <a16:creationId xmlns:a16="http://schemas.microsoft.com/office/drawing/2014/main" id="{B35DAE78-4C76-D5B5-D74D-BE1ACCFA0C52}"/>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55" name="Textfeld 154">
            <a:extLst>
              <a:ext uri="{FF2B5EF4-FFF2-40B4-BE49-F238E27FC236}">
                <a16:creationId xmlns:a16="http://schemas.microsoft.com/office/drawing/2014/main" id="{D9046305-FC6B-DE37-B3E4-DD16F751FAC9}"/>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56" name="Textfeld 155">
            <a:extLst>
              <a:ext uri="{FF2B5EF4-FFF2-40B4-BE49-F238E27FC236}">
                <a16:creationId xmlns:a16="http://schemas.microsoft.com/office/drawing/2014/main" id="{F040DC2E-B00C-BB36-E352-5FF7C1EC5F6C}"/>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58" name="Textfeld 157">
            <a:extLst>
              <a:ext uri="{FF2B5EF4-FFF2-40B4-BE49-F238E27FC236}">
                <a16:creationId xmlns:a16="http://schemas.microsoft.com/office/drawing/2014/main" id="{D613367A-BDCB-42F1-E20C-36403975C37C}"/>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59" name="Textfeld 158">
            <a:extLst>
              <a:ext uri="{FF2B5EF4-FFF2-40B4-BE49-F238E27FC236}">
                <a16:creationId xmlns:a16="http://schemas.microsoft.com/office/drawing/2014/main" id="{33200D30-387B-EBC3-4C40-C571E1E9FBBB}"/>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60" name="Textfeld 159">
            <a:extLst>
              <a:ext uri="{FF2B5EF4-FFF2-40B4-BE49-F238E27FC236}">
                <a16:creationId xmlns:a16="http://schemas.microsoft.com/office/drawing/2014/main" id="{5DC84F94-D992-1CD8-BF62-2E7A70F9CB03}"/>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61" name="Textfeld 160">
            <a:extLst>
              <a:ext uri="{FF2B5EF4-FFF2-40B4-BE49-F238E27FC236}">
                <a16:creationId xmlns:a16="http://schemas.microsoft.com/office/drawing/2014/main" id="{BD47F2FA-1B14-933D-C85A-25C222155C24}"/>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63" name="Textfeld 162">
            <a:extLst>
              <a:ext uri="{FF2B5EF4-FFF2-40B4-BE49-F238E27FC236}">
                <a16:creationId xmlns:a16="http://schemas.microsoft.com/office/drawing/2014/main" id="{E8122187-B7A9-E2E3-41B7-DDA5F69F4BD7}"/>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64" name="Textfeld 163">
            <a:extLst>
              <a:ext uri="{FF2B5EF4-FFF2-40B4-BE49-F238E27FC236}">
                <a16:creationId xmlns:a16="http://schemas.microsoft.com/office/drawing/2014/main" id="{E8B870F7-6745-114D-324E-390EAB54035C}"/>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65" name="Textfeld 164">
            <a:extLst>
              <a:ext uri="{FF2B5EF4-FFF2-40B4-BE49-F238E27FC236}">
                <a16:creationId xmlns:a16="http://schemas.microsoft.com/office/drawing/2014/main" id="{8EEBF930-297E-660A-8BD4-99FFF730546B}"/>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66" name="Textfeld 165">
            <a:extLst>
              <a:ext uri="{FF2B5EF4-FFF2-40B4-BE49-F238E27FC236}">
                <a16:creationId xmlns:a16="http://schemas.microsoft.com/office/drawing/2014/main" id="{A6B6C136-6205-499B-55E8-86557B0291CF}"/>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67" name="Textfeld 166">
            <a:extLst>
              <a:ext uri="{FF2B5EF4-FFF2-40B4-BE49-F238E27FC236}">
                <a16:creationId xmlns:a16="http://schemas.microsoft.com/office/drawing/2014/main" id="{4B455C9F-5B19-3721-0422-6B8E0377840C}"/>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68" name="Textfeld 167">
            <a:extLst>
              <a:ext uri="{FF2B5EF4-FFF2-40B4-BE49-F238E27FC236}">
                <a16:creationId xmlns:a16="http://schemas.microsoft.com/office/drawing/2014/main" id="{2905D538-CF8B-DEB8-C244-8CEBE2E8497E}"/>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69" name="Textfeld 168">
            <a:extLst>
              <a:ext uri="{FF2B5EF4-FFF2-40B4-BE49-F238E27FC236}">
                <a16:creationId xmlns:a16="http://schemas.microsoft.com/office/drawing/2014/main" id="{2635A6B9-1FE7-3894-DCB2-AEF95AAAD10A}"/>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70" name="Textfeld 169">
            <a:extLst>
              <a:ext uri="{FF2B5EF4-FFF2-40B4-BE49-F238E27FC236}">
                <a16:creationId xmlns:a16="http://schemas.microsoft.com/office/drawing/2014/main" id="{D1C4EC3D-9552-90CE-8887-935320C5F677}"/>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71" name="Textfeld 170">
            <a:extLst>
              <a:ext uri="{FF2B5EF4-FFF2-40B4-BE49-F238E27FC236}">
                <a16:creationId xmlns:a16="http://schemas.microsoft.com/office/drawing/2014/main" id="{75C44B2C-C273-7718-D4DC-0DDC9DE87900}"/>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72" name="Textfeld 171">
            <a:extLst>
              <a:ext uri="{FF2B5EF4-FFF2-40B4-BE49-F238E27FC236}">
                <a16:creationId xmlns:a16="http://schemas.microsoft.com/office/drawing/2014/main" id="{2C056CA5-256B-BE38-B654-C6D1A5DE2704}"/>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73" name="Textfeld 172">
            <a:extLst>
              <a:ext uri="{FF2B5EF4-FFF2-40B4-BE49-F238E27FC236}">
                <a16:creationId xmlns:a16="http://schemas.microsoft.com/office/drawing/2014/main" id="{5F947313-EC3B-2B96-00BB-973A1642CA71}"/>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74" name="Textfeld 173">
            <a:extLst>
              <a:ext uri="{FF2B5EF4-FFF2-40B4-BE49-F238E27FC236}">
                <a16:creationId xmlns:a16="http://schemas.microsoft.com/office/drawing/2014/main" id="{0F026880-D1E1-E453-290B-4AC525794625}"/>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75" name="Textfeld 174">
            <a:extLst>
              <a:ext uri="{FF2B5EF4-FFF2-40B4-BE49-F238E27FC236}">
                <a16:creationId xmlns:a16="http://schemas.microsoft.com/office/drawing/2014/main" id="{B821B5EF-A53E-D188-4570-83ED0CF1EC62}"/>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76" name="Textfeld 175">
            <a:extLst>
              <a:ext uri="{FF2B5EF4-FFF2-40B4-BE49-F238E27FC236}">
                <a16:creationId xmlns:a16="http://schemas.microsoft.com/office/drawing/2014/main" id="{699D5BF3-614B-95F6-3F11-E517D6628D38}"/>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77" name="Textfeld 176">
            <a:extLst>
              <a:ext uri="{FF2B5EF4-FFF2-40B4-BE49-F238E27FC236}">
                <a16:creationId xmlns:a16="http://schemas.microsoft.com/office/drawing/2014/main" id="{832AB03F-AF8F-CC37-9B2F-7D1FCD77E36E}"/>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78" name="Textfeld 177">
            <a:extLst>
              <a:ext uri="{FF2B5EF4-FFF2-40B4-BE49-F238E27FC236}">
                <a16:creationId xmlns:a16="http://schemas.microsoft.com/office/drawing/2014/main" id="{707D71F5-79AD-EEC8-A298-C8C57B86157C}"/>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79" name="Textfeld 178">
            <a:extLst>
              <a:ext uri="{FF2B5EF4-FFF2-40B4-BE49-F238E27FC236}">
                <a16:creationId xmlns:a16="http://schemas.microsoft.com/office/drawing/2014/main" id="{BC5DB6AD-2AC4-E1A0-3ECC-2609ED8C121F}"/>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80" name="Textfeld 179">
            <a:extLst>
              <a:ext uri="{FF2B5EF4-FFF2-40B4-BE49-F238E27FC236}">
                <a16:creationId xmlns:a16="http://schemas.microsoft.com/office/drawing/2014/main" id="{269A2E03-2A76-0D13-154C-635D9B0B2F26}"/>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81" name="Textfeld 180">
            <a:extLst>
              <a:ext uri="{FF2B5EF4-FFF2-40B4-BE49-F238E27FC236}">
                <a16:creationId xmlns:a16="http://schemas.microsoft.com/office/drawing/2014/main" id="{778B355B-F3FA-0E90-5728-E33DB837F71F}"/>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82" name="Textfeld 181">
            <a:extLst>
              <a:ext uri="{FF2B5EF4-FFF2-40B4-BE49-F238E27FC236}">
                <a16:creationId xmlns:a16="http://schemas.microsoft.com/office/drawing/2014/main" id="{B148936C-8C1B-BDAD-1B53-B86C92670CEC}"/>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83" name="Textfeld 182">
            <a:extLst>
              <a:ext uri="{FF2B5EF4-FFF2-40B4-BE49-F238E27FC236}">
                <a16:creationId xmlns:a16="http://schemas.microsoft.com/office/drawing/2014/main" id="{9230C11D-E758-E1D5-DF96-AA3B719AAC45}"/>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84" name="Textfeld 183">
            <a:extLst>
              <a:ext uri="{FF2B5EF4-FFF2-40B4-BE49-F238E27FC236}">
                <a16:creationId xmlns:a16="http://schemas.microsoft.com/office/drawing/2014/main" id="{A2287538-FE3C-7C16-7C4F-0DFF85C2C7EB}"/>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Hund</a:t>
            </a:r>
          </a:p>
        </p:txBody>
      </p:sp>
      <p:sp>
        <p:nvSpPr>
          <p:cNvPr id="185" name="Textfeld 184">
            <a:extLst>
              <a:ext uri="{FF2B5EF4-FFF2-40B4-BE49-F238E27FC236}">
                <a16:creationId xmlns:a16="http://schemas.microsoft.com/office/drawing/2014/main" id="{BD5DB68E-51BD-9D2B-F45E-ECD8280084D8}"/>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4" name="Textfeld 3">
            <a:extLst>
              <a:ext uri="{FF2B5EF4-FFF2-40B4-BE49-F238E27FC236}">
                <a16:creationId xmlns:a16="http://schemas.microsoft.com/office/drawing/2014/main" id="{38D20F36-6560-50F7-D8A5-8121F61AC8ED}"/>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88" name="Textfeld 187">
            <a:extLst>
              <a:ext uri="{FF2B5EF4-FFF2-40B4-BE49-F238E27FC236}">
                <a16:creationId xmlns:a16="http://schemas.microsoft.com/office/drawing/2014/main" id="{42535501-6FD9-6E1D-5316-0C4586176BEF}"/>
              </a:ext>
            </a:extLst>
          </p:cNvPr>
          <p:cNvSpPr txBox="1">
            <a:spLocks noChangeArrowheads="1"/>
          </p:cNvSpPr>
          <p:nvPr/>
        </p:nvSpPr>
        <p:spPr bwMode="auto">
          <a:xfrm>
            <a:off x="119336" y="1363111"/>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aa</a:t>
            </a:r>
            <a:endParaRPr lang="de-DE" altLang="de-DE" sz="2400" b="1">
              <a:latin typeface="Trebuchet MS" pitchFamily="34" charset="0"/>
            </a:endParaRPr>
          </a:p>
        </p:txBody>
      </p:sp>
      <p:sp>
        <p:nvSpPr>
          <p:cNvPr id="189" name="Textfeld 188">
            <a:extLst>
              <a:ext uri="{FF2B5EF4-FFF2-40B4-BE49-F238E27FC236}">
                <a16:creationId xmlns:a16="http://schemas.microsoft.com/office/drawing/2014/main" id="{8FB4D0C6-00D0-8841-4A75-5BA698EBA101}"/>
              </a:ext>
            </a:extLst>
          </p:cNvPr>
          <p:cNvSpPr txBox="1">
            <a:spLocks noChangeArrowheads="1"/>
          </p:cNvSpPr>
          <p:nvPr/>
        </p:nvSpPr>
        <p:spPr bwMode="auto">
          <a:xfrm>
            <a:off x="119336" y="1704644"/>
            <a:ext cx="5309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ah</a:t>
            </a:r>
            <a:endParaRPr lang="de-DE" altLang="de-DE" sz="2400" b="1">
              <a:solidFill>
                <a:srgbClr val="FF0000"/>
              </a:solidFill>
              <a:latin typeface="Trebuchet MS" pitchFamily="34" charset="0"/>
            </a:endParaRPr>
          </a:p>
        </p:txBody>
      </p:sp>
      <p:sp>
        <p:nvSpPr>
          <p:cNvPr id="190" name="Textfeld 189">
            <a:extLst>
              <a:ext uri="{FF2B5EF4-FFF2-40B4-BE49-F238E27FC236}">
                <a16:creationId xmlns:a16="http://schemas.microsoft.com/office/drawing/2014/main" id="{BBD0CC99-67F6-38EF-34B6-C3EC54132907}"/>
              </a:ext>
            </a:extLst>
          </p:cNvPr>
          <p:cNvSpPr txBox="1">
            <a:spLocks noChangeArrowheads="1"/>
          </p:cNvSpPr>
          <p:nvPr/>
        </p:nvSpPr>
        <p:spPr bwMode="auto">
          <a:xfrm>
            <a:off x="119336" y="2878540"/>
            <a:ext cx="5661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Saal</a:t>
            </a:r>
          </a:p>
        </p:txBody>
      </p:sp>
      <p:sp>
        <p:nvSpPr>
          <p:cNvPr id="191" name="Textfeld 190">
            <a:extLst>
              <a:ext uri="{FF2B5EF4-FFF2-40B4-BE49-F238E27FC236}">
                <a16:creationId xmlns:a16="http://schemas.microsoft.com/office/drawing/2014/main" id="{456C4C9F-0BF7-A087-E7BC-FEFD74FF4C6C}"/>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a:t>
            </a:r>
            <a:endParaRPr lang="de-DE" altLang="de-DE" sz="2400">
              <a:solidFill>
                <a:srgbClr val="FF0000"/>
              </a:solidFill>
              <a:latin typeface="Trebuchet MS" pitchFamily="34" charset="0"/>
            </a:endParaRPr>
          </a:p>
        </p:txBody>
      </p:sp>
      <p:sp>
        <p:nvSpPr>
          <p:cNvPr id="192" name="Textfeld 191">
            <a:extLst>
              <a:ext uri="{FF2B5EF4-FFF2-40B4-BE49-F238E27FC236}">
                <a16:creationId xmlns:a16="http://schemas.microsoft.com/office/drawing/2014/main" id="{1886BAE7-33D7-A977-61EB-E2507E5A8C1C}"/>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193" name="Textfeld 192">
            <a:extLst>
              <a:ext uri="{FF2B5EF4-FFF2-40B4-BE49-F238E27FC236}">
                <a16:creationId xmlns:a16="http://schemas.microsoft.com/office/drawing/2014/main" id="{E29C7FC1-EBD2-0154-E7E9-9543E9973A35}"/>
              </a:ext>
            </a:extLst>
          </p:cNvPr>
          <p:cNvSpPr txBox="1">
            <a:spLocks noChangeArrowheads="1"/>
          </p:cNvSpPr>
          <p:nvPr/>
        </p:nvSpPr>
        <p:spPr bwMode="auto">
          <a:xfrm>
            <a:off x="1755084"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bb</a:t>
            </a:r>
            <a:endParaRPr lang="de-DE" altLang="de-DE" sz="2400">
              <a:latin typeface="Trebuchet MS" pitchFamily="34" charset="0"/>
            </a:endParaRPr>
          </a:p>
        </p:txBody>
      </p:sp>
      <p:pic>
        <p:nvPicPr>
          <p:cNvPr id="194" name="Grafik 193">
            <a:extLst>
              <a:ext uri="{FF2B5EF4-FFF2-40B4-BE49-F238E27FC236}">
                <a16:creationId xmlns:a16="http://schemas.microsoft.com/office/drawing/2014/main" id="{0217119A-A8D6-6B67-BC6E-7955E04B1744}"/>
              </a:ext>
            </a:extLst>
          </p:cNvPr>
          <p:cNvPicPr>
            <a:picLocks noChangeAspect="1"/>
          </p:cNvPicPr>
          <p:nvPr/>
        </p:nvPicPr>
        <p:blipFill rotWithShape="1">
          <a:blip r:embed="rId3"/>
          <a:srcRect l="20098" t="32793" r="20097" b="16572"/>
          <a:stretch/>
        </p:blipFill>
        <p:spPr>
          <a:xfrm>
            <a:off x="614265" y="1251824"/>
            <a:ext cx="288032" cy="327220"/>
          </a:xfrm>
          <a:prstGeom prst="rect">
            <a:avLst/>
          </a:prstGeom>
        </p:spPr>
      </p:pic>
      <p:sp>
        <p:nvSpPr>
          <p:cNvPr id="195" name="Textfeld 194">
            <a:extLst>
              <a:ext uri="{FF2B5EF4-FFF2-40B4-BE49-F238E27FC236}">
                <a16:creationId xmlns:a16="http://schemas.microsoft.com/office/drawing/2014/main" id="{E8EC3D7F-BB2C-6121-0B2D-E877EDC8D353}"/>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96" name="Textfeld 195">
            <a:extLst>
              <a:ext uri="{FF2B5EF4-FFF2-40B4-BE49-F238E27FC236}">
                <a16:creationId xmlns:a16="http://schemas.microsoft.com/office/drawing/2014/main" id="{1B0E8170-4FCB-C18D-6DC3-4F04E05CDCEA}"/>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Ball</a:t>
            </a:r>
          </a:p>
        </p:txBody>
      </p:sp>
      <p:sp>
        <p:nvSpPr>
          <p:cNvPr id="197" name="Textfeld 196">
            <a:extLst>
              <a:ext uri="{FF2B5EF4-FFF2-40B4-BE49-F238E27FC236}">
                <a16:creationId xmlns:a16="http://schemas.microsoft.com/office/drawing/2014/main" id="{6F0A53AF-35AD-754B-0F57-C3F8E05597F5}"/>
              </a:ext>
            </a:extLst>
          </p:cNvPr>
          <p:cNvSpPr txBox="1">
            <a:spLocks noChangeArrowheads="1"/>
          </p:cNvSpPr>
          <p:nvPr/>
        </p:nvSpPr>
        <p:spPr bwMode="auto">
          <a:xfrm>
            <a:off x="1755084" y="2878540"/>
            <a:ext cx="7523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Robbe</a:t>
            </a:r>
          </a:p>
        </p:txBody>
      </p:sp>
      <p:sp>
        <p:nvSpPr>
          <p:cNvPr id="198" name="Textfeld 197">
            <a:extLst>
              <a:ext uri="{FF2B5EF4-FFF2-40B4-BE49-F238E27FC236}">
                <a16:creationId xmlns:a16="http://schemas.microsoft.com/office/drawing/2014/main" id="{997357E8-5B3B-7C10-BD47-AA55DEB0C818}"/>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99" name="Textfeld 198">
            <a:extLst>
              <a:ext uri="{FF2B5EF4-FFF2-40B4-BE49-F238E27FC236}">
                <a16:creationId xmlns:a16="http://schemas.microsoft.com/office/drawing/2014/main" id="{C8E41DF9-E454-2DA9-1FB4-8B5687D4C1F3}"/>
              </a:ext>
            </a:extLst>
          </p:cNvPr>
          <p:cNvSpPr txBox="1">
            <a:spLocks noChangeArrowheads="1"/>
          </p:cNvSpPr>
          <p:nvPr/>
        </p:nvSpPr>
        <p:spPr bwMode="auto">
          <a:xfrm>
            <a:off x="119336" y="3145242"/>
            <a:ext cx="6735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wahr</a:t>
            </a:r>
          </a:p>
        </p:txBody>
      </p:sp>
      <p:sp>
        <p:nvSpPr>
          <p:cNvPr id="200" name="Textfeld 199">
            <a:extLst>
              <a:ext uri="{FF2B5EF4-FFF2-40B4-BE49-F238E27FC236}">
                <a16:creationId xmlns:a16="http://schemas.microsoft.com/office/drawing/2014/main" id="{3F428C96-B844-486F-E022-C7DF62155063}"/>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201" name="Textfeld 200">
            <a:extLst>
              <a:ext uri="{FF2B5EF4-FFF2-40B4-BE49-F238E27FC236}">
                <a16:creationId xmlns:a16="http://schemas.microsoft.com/office/drawing/2014/main" id="{0D1989F8-C19F-6527-571A-AB0BD4B9ED9E}"/>
              </a:ext>
            </a:extLst>
          </p:cNvPr>
          <p:cNvSpPr txBox="1">
            <a:spLocks noChangeArrowheads="1"/>
          </p:cNvSpPr>
          <p:nvPr/>
        </p:nvSpPr>
        <p:spPr bwMode="auto">
          <a:xfrm>
            <a:off x="896424" y="1363111"/>
            <a:ext cx="5309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äh</a:t>
            </a:r>
            <a:endParaRPr lang="de-DE" altLang="de-DE" sz="2400" b="1">
              <a:solidFill>
                <a:srgbClr val="FF0000"/>
              </a:solidFill>
              <a:latin typeface="Trebuchet MS" pitchFamily="34" charset="0"/>
            </a:endParaRPr>
          </a:p>
        </p:txBody>
      </p:sp>
      <p:sp>
        <p:nvSpPr>
          <p:cNvPr id="202" name="Textfeld 201">
            <a:extLst>
              <a:ext uri="{FF2B5EF4-FFF2-40B4-BE49-F238E27FC236}">
                <a16:creationId xmlns:a16="http://schemas.microsoft.com/office/drawing/2014/main" id="{4639E538-D34A-64FB-06E3-6A9E678C33B6}"/>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a:t>
            </a:r>
            <a:endParaRPr lang="de-DE" altLang="de-DE" sz="2400">
              <a:solidFill>
                <a:srgbClr val="FF0000"/>
              </a:solidFill>
              <a:latin typeface="Trebuchet MS" pitchFamily="34" charset="0"/>
            </a:endParaRPr>
          </a:p>
        </p:txBody>
      </p:sp>
      <p:sp>
        <p:nvSpPr>
          <p:cNvPr id="203" name="Textfeld 202">
            <a:extLst>
              <a:ext uri="{FF2B5EF4-FFF2-40B4-BE49-F238E27FC236}">
                <a16:creationId xmlns:a16="http://schemas.microsoft.com/office/drawing/2014/main" id="{FBC38585-F663-7F35-15B1-B568451B2516}"/>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204" name="Textfeld 203">
            <a:extLst>
              <a:ext uri="{FF2B5EF4-FFF2-40B4-BE49-F238E27FC236}">
                <a16:creationId xmlns:a16="http://schemas.microsoft.com/office/drawing/2014/main" id="{F3435DE4-F29D-5B0E-B95E-6EB0EF0D58AD}"/>
              </a:ext>
            </a:extLst>
          </p:cNvPr>
          <p:cNvSpPr txBox="1">
            <a:spLocks noChangeArrowheads="1"/>
          </p:cNvSpPr>
          <p:nvPr/>
        </p:nvSpPr>
        <p:spPr bwMode="auto">
          <a:xfrm>
            <a:off x="896424" y="2878540"/>
            <a:ext cx="747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Fähre</a:t>
            </a:r>
          </a:p>
        </p:txBody>
      </p:sp>
      <p:sp>
        <p:nvSpPr>
          <p:cNvPr id="205" name="Textfeld 204">
            <a:extLst>
              <a:ext uri="{FF2B5EF4-FFF2-40B4-BE49-F238E27FC236}">
                <a16:creationId xmlns:a16="http://schemas.microsoft.com/office/drawing/2014/main" id="{6D1D9361-A583-CBDB-0805-0A23BB2AAA95}"/>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206" name="Textfeld 205">
            <a:extLst>
              <a:ext uri="{FF2B5EF4-FFF2-40B4-BE49-F238E27FC236}">
                <a16:creationId xmlns:a16="http://schemas.microsoft.com/office/drawing/2014/main" id="{7FB1B501-6CE6-2A3A-F235-5A372DAEFB3F}"/>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207" name="Textfeld 206">
            <a:extLst>
              <a:ext uri="{FF2B5EF4-FFF2-40B4-BE49-F238E27FC236}">
                <a16:creationId xmlns:a16="http://schemas.microsoft.com/office/drawing/2014/main" id="{2632C4DE-378E-A5A9-0C29-37D8EFBDB096}"/>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208" name="Textfeld 207">
            <a:extLst>
              <a:ext uri="{FF2B5EF4-FFF2-40B4-BE49-F238E27FC236}">
                <a16:creationId xmlns:a16="http://schemas.microsoft.com/office/drawing/2014/main" id="{621BC8C7-40B0-07C9-F9C6-0B4E0EFF6FF1}"/>
              </a:ext>
            </a:extLst>
          </p:cNvPr>
          <p:cNvSpPr txBox="1">
            <a:spLocks noChangeArrowheads="1"/>
          </p:cNvSpPr>
          <p:nvPr/>
        </p:nvSpPr>
        <p:spPr bwMode="auto">
          <a:xfrm>
            <a:off x="2423592"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dd</a:t>
            </a:r>
            <a:endParaRPr lang="de-DE" altLang="de-DE" sz="2400">
              <a:latin typeface="Trebuchet MS" pitchFamily="34" charset="0"/>
            </a:endParaRPr>
          </a:p>
        </p:txBody>
      </p:sp>
      <p:sp>
        <p:nvSpPr>
          <p:cNvPr id="209" name="Textfeld 208">
            <a:extLst>
              <a:ext uri="{FF2B5EF4-FFF2-40B4-BE49-F238E27FC236}">
                <a16:creationId xmlns:a16="http://schemas.microsoft.com/office/drawing/2014/main" id="{A87287BE-692E-210A-14A7-4029048A2255}"/>
              </a:ext>
            </a:extLst>
          </p:cNvPr>
          <p:cNvSpPr txBox="1">
            <a:spLocks noChangeArrowheads="1"/>
          </p:cNvSpPr>
          <p:nvPr/>
        </p:nvSpPr>
        <p:spPr bwMode="auto">
          <a:xfrm>
            <a:off x="2423592" y="2878540"/>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Kladde</a:t>
            </a:r>
          </a:p>
        </p:txBody>
      </p:sp>
      <p:sp>
        <p:nvSpPr>
          <p:cNvPr id="210" name="Textfeld 209">
            <a:extLst>
              <a:ext uri="{FF2B5EF4-FFF2-40B4-BE49-F238E27FC236}">
                <a16:creationId xmlns:a16="http://schemas.microsoft.com/office/drawing/2014/main" id="{9B8ABA59-3233-7677-1F39-D5399026207E}"/>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211" name="Textfeld 210">
            <a:extLst>
              <a:ext uri="{FF2B5EF4-FFF2-40B4-BE49-F238E27FC236}">
                <a16:creationId xmlns:a16="http://schemas.microsoft.com/office/drawing/2014/main" id="{0D4D1812-D009-3583-B2C7-DD9D0D4CCB5C}"/>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212" name="Textfeld 211">
            <a:extLst>
              <a:ext uri="{FF2B5EF4-FFF2-40B4-BE49-F238E27FC236}">
                <a16:creationId xmlns:a16="http://schemas.microsoft.com/office/drawing/2014/main" id="{20E62117-74D7-2045-E3C5-0B12F24A4E4A}"/>
              </a:ext>
            </a:extLst>
          </p:cNvPr>
          <p:cNvSpPr txBox="1">
            <a:spLocks noChangeArrowheads="1"/>
          </p:cNvSpPr>
          <p:nvPr/>
        </p:nvSpPr>
        <p:spPr bwMode="auto">
          <a:xfrm>
            <a:off x="3180398" y="1363111"/>
            <a:ext cx="5373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ee</a:t>
            </a:r>
            <a:endParaRPr lang="de-DE" altLang="de-DE" sz="2400" b="1">
              <a:latin typeface="Trebuchet MS" pitchFamily="34" charset="0"/>
            </a:endParaRPr>
          </a:p>
        </p:txBody>
      </p:sp>
      <p:sp>
        <p:nvSpPr>
          <p:cNvPr id="213" name="Textfeld 212">
            <a:extLst>
              <a:ext uri="{FF2B5EF4-FFF2-40B4-BE49-F238E27FC236}">
                <a16:creationId xmlns:a16="http://schemas.microsoft.com/office/drawing/2014/main" id="{04C35235-4766-2884-D038-3D5740DDEC85}"/>
              </a:ext>
            </a:extLst>
          </p:cNvPr>
          <p:cNvSpPr txBox="1">
            <a:spLocks noChangeArrowheads="1"/>
          </p:cNvSpPr>
          <p:nvPr/>
        </p:nvSpPr>
        <p:spPr bwMode="auto">
          <a:xfrm>
            <a:off x="3180398" y="1704644"/>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eh</a:t>
            </a:r>
            <a:endParaRPr lang="de-DE" altLang="de-DE" sz="2400" b="1">
              <a:solidFill>
                <a:srgbClr val="FF0000"/>
              </a:solidFill>
              <a:latin typeface="Trebuchet MS" pitchFamily="34" charset="0"/>
            </a:endParaRPr>
          </a:p>
        </p:txBody>
      </p:sp>
      <p:sp>
        <p:nvSpPr>
          <p:cNvPr id="214" name="Textfeld 213">
            <a:extLst>
              <a:ext uri="{FF2B5EF4-FFF2-40B4-BE49-F238E27FC236}">
                <a16:creationId xmlns:a16="http://schemas.microsoft.com/office/drawing/2014/main" id="{52AFE78F-CDC5-A59A-2667-2484479781E8}"/>
              </a:ext>
            </a:extLst>
          </p:cNvPr>
          <p:cNvSpPr txBox="1">
            <a:spLocks noChangeArrowheads="1"/>
          </p:cNvSpPr>
          <p:nvPr/>
        </p:nvSpPr>
        <p:spPr bwMode="auto">
          <a:xfrm>
            <a:off x="3180398"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Beet</a:t>
            </a:r>
          </a:p>
        </p:txBody>
      </p:sp>
      <p:sp>
        <p:nvSpPr>
          <p:cNvPr id="215" name="Textfeld 214">
            <a:extLst>
              <a:ext uri="{FF2B5EF4-FFF2-40B4-BE49-F238E27FC236}">
                <a16:creationId xmlns:a16="http://schemas.microsoft.com/office/drawing/2014/main" id="{65C9D5D4-73E4-D512-DF3D-AC725C5FE797}"/>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a:t>
            </a:r>
            <a:endParaRPr lang="de-DE" altLang="de-DE" sz="2400">
              <a:solidFill>
                <a:srgbClr val="FF0000"/>
              </a:solidFill>
              <a:latin typeface="Trebuchet MS" pitchFamily="34" charset="0"/>
            </a:endParaRPr>
          </a:p>
        </p:txBody>
      </p:sp>
      <p:sp>
        <p:nvSpPr>
          <p:cNvPr id="216" name="Textfeld 215">
            <a:extLst>
              <a:ext uri="{FF2B5EF4-FFF2-40B4-BE49-F238E27FC236}">
                <a16:creationId xmlns:a16="http://schemas.microsoft.com/office/drawing/2014/main" id="{0A45F709-C0D1-B8A5-8164-6DEA59435DCC}"/>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217" name="Textfeld 216">
            <a:extLst>
              <a:ext uri="{FF2B5EF4-FFF2-40B4-BE49-F238E27FC236}">
                <a16:creationId xmlns:a16="http://schemas.microsoft.com/office/drawing/2014/main" id="{1871FFEC-19FC-9E43-CD36-9873D14D6822}"/>
              </a:ext>
            </a:extLst>
          </p:cNvPr>
          <p:cNvSpPr txBox="1">
            <a:spLocks noChangeArrowheads="1"/>
          </p:cNvSpPr>
          <p:nvPr/>
        </p:nvSpPr>
        <p:spPr bwMode="auto">
          <a:xfrm>
            <a:off x="3180398" y="3145242"/>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Ehre</a:t>
            </a:r>
          </a:p>
        </p:txBody>
      </p:sp>
      <p:sp>
        <p:nvSpPr>
          <p:cNvPr id="218" name="Textfeld 217">
            <a:extLst>
              <a:ext uri="{FF2B5EF4-FFF2-40B4-BE49-F238E27FC236}">
                <a16:creationId xmlns:a16="http://schemas.microsoft.com/office/drawing/2014/main" id="{F4B4B64D-94DB-84B4-5A6E-E96D8C46C3B1}"/>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Bett</a:t>
            </a:r>
          </a:p>
        </p:txBody>
      </p:sp>
      <p:sp>
        <p:nvSpPr>
          <p:cNvPr id="219" name="Textfeld 218">
            <a:extLst>
              <a:ext uri="{FF2B5EF4-FFF2-40B4-BE49-F238E27FC236}">
                <a16:creationId xmlns:a16="http://schemas.microsoft.com/office/drawing/2014/main" id="{EBCBAF65-79E0-52FC-A35E-B69EBDB2EE72}"/>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hält</a:t>
            </a:r>
          </a:p>
        </p:txBody>
      </p:sp>
      <p:pic>
        <p:nvPicPr>
          <p:cNvPr id="220" name="Grafik 219">
            <a:extLst>
              <a:ext uri="{FF2B5EF4-FFF2-40B4-BE49-F238E27FC236}">
                <a16:creationId xmlns:a16="http://schemas.microsoft.com/office/drawing/2014/main" id="{ABB38287-5E07-0F86-FBD6-04DE1B92E9E0}"/>
              </a:ext>
            </a:extLst>
          </p:cNvPr>
          <p:cNvPicPr>
            <a:picLocks noChangeAspect="1"/>
          </p:cNvPicPr>
          <p:nvPr/>
        </p:nvPicPr>
        <p:blipFill rotWithShape="1">
          <a:blip r:embed="rId3"/>
          <a:srcRect l="20098" t="32793" r="20097" b="16572"/>
          <a:stretch/>
        </p:blipFill>
        <p:spPr>
          <a:xfrm>
            <a:off x="3702646" y="1599908"/>
            <a:ext cx="288032" cy="327220"/>
          </a:xfrm>
          <a:prstGeom prst="rect">
            <a:avLst/>
          </a:prstGeom>
        </p:spPr>
      </p:pic>
      <p:pic>
        <p:nvPicPr>
          <p:cNvPr id="221" name="Grafik 220">
            <a:extLst>
              <a:ext uri="{FF2B5EF4-FFF2-40B4-BE49-F238E27FC236}">
                <a16:creationId xmlns:a16="http://schemas.microsoft.com/office/drawing/2014/main" id="{05D1480B-7130-E643-1B74-282BD3ED0DCA}"/>
              </a:ext>
            </a:extLst>
          </p:cNvPr>
          <p:cNvPicPr>
            <a:picLocks noChangeAspect="1"/>
          </p:cNvPicPr>
          <p:nvPr/>
        </p:nvPicPr>
        <p:blipFill rotWithShape="1">
          <a:blip r:embed="rId3"/>
          <a:srcRect l="20098" t="32793" r="20097" b="16572"/>
          <a:stretch/>
        </p:blipFill>
        <p:spPr>
          <a:xfrm>
            <a:off x="3702226" y="1234072"/>
            <a:ext cx="288032" cy="327220"/>
          </a:xfrm>
          <a:prstGeom prst="rect">
            <a:avLst/>
          </a:prstGeom>
        </p:spPr>
      </p:pic>
      <p:sp>
        <p:nvSpPr>
          <p:cNvPr id="222" name="Textfeld 221">
            <a:extLst>
              <a:ext uri="{FF2B5EF4-FFF2-40B4-BE49-F238E27FC236}">
                <a16:creationId xmlns:a16="http://schemas.microsoft.com/office/drawing/2014/main" id="{1FBFFB38-3EBC-9FD6-5904-BF4B22F54C26}"/>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a:solidFill>
                  <a:prstClr val="black"/>
                </a:solidFill>
                <a:latin typeface="Trebuchet MS" pitchFamily="34" charset="0"/>
              </a:rPr>
              <a:t>e</a:t>
            </a:r>
          </a:p>
          <a:p>
            <a:pPr algn="ctr">
              <a:spcBef>
                <a:spcPct val="0"/>
              </a:spcBef>
              <a:buFontTx/>
              <a:buNone/>
            </a:pPr>
            <a:r>
              <a:rPr lang="de-DE" altLang="de-DE" sz="1400">
                <a:solidFill>
                  <a:srgbClr val="FF0000"/>
                </a:solidFill>
                <a:latin typeface="Trebuchet MS" pitchFamily="34" charset="0"/>
              </a:rPr>
              <a:t>Schwa-</a:t>
            </a:r>
          </a:p>
        </p:txBody>
      </p:sp>
      <p:sp>
        <p:nvSpPr>
          <p:cNvPr id="223" name="Textfeld 222">
            <a:extLst>
              <a:ext uri="{FF2B5EF4-FFF2-40B4-BE49-F238E27FC236}">
                <a16:creationId xmlns:a16="http://schemas.microsoft.com/office/drawing/2014/main" id="{A715B9AB-6C0C-E17A-4CBC-5CAB912FD4B0}"/>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Hase</a:t>
            </a:r>
          </a:p>
        </p:txBody>
      </p:sp>
      <p:sp>
        <p:nvSpPr>
          <p:cNvPr id="2" name="Rechteck: abgerundete Ecken 1">
            <a:extLst>
              <a:ext uri="{FF2B5EF4-FFF2-40B4-BE49-F238E27FC236}">
                <a16:creationId xmlns:a16="http://schemas.microsoft.com/office/drawing/2014/main" id="{7AB768CF-F0DD-8646-7894-A6F78E99B453}"/>
              </a:ext>
            </a:extLst>
          </p:cNvPr>
          <p:cNvSpPr/>
          <p:nvPr/>
        </p:nvSpPr>
        <p:spPr>
          <a:xfrm>
            <a:off x="130617" y="1430857"/>
            <a:ext cx="483648" cy="69714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abgerundete Ecken 4">
            <a:extLst>
              <a:ext uri="{FF2B5EF4-FFF2-40B4-BE49-F238E27FC236}">
                <a16:creationId xmlns:a16="http://schemas.microsoft.com/office/drawing/2014/main" id="{A1E0F3F9-80B3-F300-C957-8A6735C0F25C}"/>
              </a:ext>
            </a:extLst>
          </p:cNvPr>
          <p:cNvSpPr/>
          <p:nvPr/>
        </p:nvSpPr>
        <p:spPr>
          <a:xfrm>
            <a:off x="918866" y="1427744"/>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abgerundete Ecken 5">
            <a:extLst>
              <a:ext uri="{FF2B5EF4-FFF2-40B4-BE49-F238E27FC236}">
                <a16:creationId xmlns:a16="http://schemas.microsoft.com/office/drawing/2014/main" id="{326D06DA-9F60-AF3E-8999-47A9C5FD92DB}"/>
              </a:ext>
            </a:extLst>
          </p:cNvPr>
          <p:cNvSpPr/>
          <p:nvPr/>
        </p:nvSpPr>
        <p:spPr>
          <a:xfrm>
            <a:off x="3182143" y="1427744"/>
            <a:ext cx="483648" cy="700262"/>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abgerundete Ecken 6">
            <a:extLst>
              <a:ext uri="{FF2B5EF4-FFF2-40B4-BE49-F238E27FC236}">
                <a16:creationId xmlns:a16="http://schemas.microsoft.com/office/drawing/2014/main" id="{1C238F6B-55C2-1D10-373D-F6DADEFB02F9}"/>
              </a:ext>
            </a:extLst>
          </p:cNvPr>
          <p:cNvSpPr/>
          <p:nvPr/>
        </p:nvSpPr>
        <p:spPr>
          <a:xfrm>
            <a:off x="4669475" y="1738086"/>
            <a:ext cx="510460"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abgerundete Ecken 11">
            <a:extLst>
              <a:ext uri="{FF2B5EF4-FFF2-40B4-BE49-F238E27FC236}">
                <a16:creationId xmlns:a16="http://schemas.microsoft.com/office/drawing/2014/main" id="{271A430C-1265-6FE2-A3AA-036331F88FEF}"/>
              </a:ext>
            </a:extLst>
          </p:cNvPr>
          <p:cNvSpPr/>
          <p:nvPr/>
        </p:nvSpPr>
        <p:spPr>
          <a:xfrm>
            <a:off x="7651545" y="1703179"/>
            <a:ext cx="520503" cy="837348"/>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abgerundete Ecken 14">
            <a:extLst>
              <a:ext uri="{FF2B5EF4-FFF2-40B4-BE49-F238E27FC236}">
                <a16:creationId xmlns:a16="http://schemas.microsoft.com/office/drawing/2014/main" id="{77684594-A05A-F72C-D1BA-E25C0BD64367}"/>
              </a:ext>
            </a:extLst>
          </p:cNvPr>
          <p:cNvSpPr/>
          <p:nvPr/>
        </p:nvSpPr>
        <p:spPr>
          <a:xfrm>
            <a:off x="996712" y="4245594"/>
            <a:ext cx="483648" cy="73570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abgerundete Ecken 21">
            <a:extLst>
              <a:ext uri="{FF2B5EF4-FFF2-40B4-BE49-F238E27FC236}">
                <a16:creationId xmlns:a16="http://schemas.microsoft.com/office/drawing/2014/main" id="{2F628F6E-2AC7-A737-83BD-25B9CD6AF6CF}"/>
              </a:ext>
            </a:extLst>
          </p:cNvPr>
          <p:cNvSpPr/>
          <p:nvPr/>
        </p:nvSpPr>
        <p:spPr>
          <a:xfrm>
            <a:off x="1926457" y="4227807"/>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abgerundete Ecken 29">
            <a:extLst>
              <a:ext uri="{FF2B5EF4-FFF2-40B4-BE49-F238E27FC236}">
                <a16:creationId xmlns:a16="http://schemas.microsoft.com/office/drawing/2014/main" id="{ABF87A32-D9B6-B2AB-3D82-90296C5498AC}"/>
              </a:ext>
            </a:extLst>
          </p:cNvPr>
          <p:cNvSpPr/>
          <p:nvPr/>
        </p:nvSpPr>
        <p:spPr>
          <a:xfrm>
            <a:off x="7718473" y="4206049"/>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abgerundete Ecken 30">
            <a:extLst>
              <a:ext uri="{FF2B5EF4-FFF2-40B4-BE49-F238E27FC236}">
                <a16:creationId xmlns:a16="http://schemas.microsoft.com/office/drawing/2014/main" id="{4AE6C255-B24C-5BD8-1A0F-A2A24FBF5801}"/>
              </a:ext>
            </a:extLst>
          </p:cNvPr>
          <p:cNvSpPr/>
          <p:nvPr/>
        </p:nvSpPr>
        <p:spPr>
          <a:xfrm>
            <a:off x="9149557" y="4539154"/>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hlinkClick r:id="" action="ppaction://hlinkshowjump?jump=nextslide"/>
            <a:extLst>
              <a:ext uri="{FF2B5EF4-FFF2-40B4-BE49-F238E27FC236}">
                <a16:creationId xmlns:a16="http://schemas.microsoft.com/office/drawing/2014/main" id="{38F9F6C6-438F-E558-B5B6-CCC651AB6C97}"/>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Textfeld 35">
            <a:extLst>
              <a:ext uri="{FF2B5EF4-FFF2-40B4-BE49-F238E27FC236}">
                <a16:creationId xmlns:a16="http://schemas.microsoft.com/office/drawing/2014/main" id="{ECF18709-274D-139A-8EA0-8D614EB9FF63}"/>
              </a:ext>
            </a:extLst>
          </p:cNvPr>
          <p:cNvSpPr txBox="1"/>
          <p:nvPr/>
        </p:nvSpPr>
        <p:spPr>
          <a:xfrm>
            <a:off x="654064" y="2067571"/>
            <a:ext cx="3831498"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Merkwörter (</a:t>
            </a:r>
            <a:r>
              <a:rPr lang="de-DE" sz="2400" b="1" dirty="0" err="1">
                <a:solidFill>
                  <a:schemeClr val="tx2"/>
                </a:solidFill>
                <a:latin typeface="+mj-lt"/>
                <a:ea typeface="+mj-ea"/>
                <a:cs typeface="+mj-cs"/>
              </a:rPr>
              <a:t>lmnr</a:t>
            </a:r>
            <a:r>
              <a:rPr lang="de-DE" sz="2400" b="1" dirty="0">
                <a:solidFill>
                  <a:schemeClr val="tx2"/>
                </a:solidFill>
                <a:latin typeface="+mj-lt"/>
                <a:ea typeface="+mj-ea"/>
                <a:cs typeface="+mj-cs"/>
              </a:rPr>
              <a:t>-Regel?)</a:t>
            </a:r>
          </a:p>
        </p:txBody>
      </p:sp>
      <p:sp>
        <p:nvSpPr>
          <p:cNvPr id="37" name="Textfeld 36">
            <a:extLst>
              <a:ext uri="{FF2B5EF4-FFF2-40B4-BE49-F238E27FC236}">
                <a16:creationId xmlns:a16="http://schemas.microsoft.com/office/drawing/2014/main" id="{BCEC304E-FBFB-1478-776E-45821FBE8729}"/>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38" name="Textfeld 37">
            <a:extLst>
              <a:ext uri="{FF2B5EF4-FFF2-40B4-BE49-F238E27FC236}">
                <a16:creationId xmlns:a16="http://schemas.microsoft.com/office/drawing/2014/main" id="{513E0BF7-D0EC-4647-369B-C4F9AC52D1A8}"/>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39" name="Textfeld 38">
            <a:extLst>
              <a:ext uri="{FF2B5EF4-FFF2-40B4-BE49-F238E27FC236}">
                <a16:creationId xmlns:a16="http://schemas.microsoft.com/office/drawing/2014/main" id="{B8072268-606F-EAF9-353B-24B15FB6A073}"/>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251493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879507" cy="434312"/>
          </a:xfrm>
        </p:spPr>
        <p:txBody>
          <a:bodyPr/>
          <a:lstStyle/>
          <a:p>
            <a:r>
              <a:rPr lang="de-DE" b="1">
                <a:solidFill>
                  <a:schemeClr val="tx2"/>
                </a:solidFill>
                <a:latin typeface="+mj-lt"/>
              </a:rPr>
              <a:t>+ rh, Eszett (Hört man den Unterschied zu s?) und </a:t>
            </a:r>
            <a:r>
              <a:rPr lang="de-DE" b="1" err="1">
                <a:solidFill>
                  <a:schemeClr val="tx2"/>
                </a:solidFill>
                <a:latin typeface="+mj-lt"/>
              </a:rPr>
              <a:t>th</a:t>
            </a:r>
            <a:r>
              <a:rPr lang="de-DE" b="1">
                <a:solidFill>
                  <a:schemeClr val="tx2"/>
                </a:solidFill>
                <a:latin typeface="+mj-lt"/>
              </a:rPr>
              <a:t>, </a:t>
            </a:r>
            <a:r>
              <a:rPr lang="de-DE" b="1" err="1">
                <a:solidFill>
                  <a:schemeClr val="tx2"/>
                </a:solidFill>
                <a:latin typeface="+mj-lt"/>
              </a:rPr>
              <a:t>kk</a:t>
            </a:r>
            <a:r>
              <a:rPr lang="de-DE" b="1">
                <a:solidFill>
                  <a:schemeClr val="tx2"/>
                </a:solidFill>
                <a:latin typeface="+mj-lt"/>
              </a:rPr>
              <a:t> und </a:t>
            </a:r>
            <a:r>
              <a:rPr lang="de-DE" b="1" err="1">
                <a:solidFill>
                  <a:schemeClr val="tx2"/>
                </a:solidFill>
                <a:latin typeface="+mj-lt"/>
              </a:rPr>
              <a:t>zz</a:t>
            </a:r>
            <a:br>
              <a:rPr lang="de-DE" b="1">
                <a:solidFill>
                  <a:schemeClr val="tx2"/>
                </a:solidFill>
                <a:latin typeface="+mj-lt"/>
              </a:rPr>
            </a:br>
            <a:endParaRPr lang="de-DE" b="1">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11</a:t>
            </a:fld>
            <a:endParaRPr lang="de-DE"/>
          </a:p>
        </p:txBody>
      </p:sp>
      <p:sp>
        <p:nvSpPr>
          <p:cNvPr id="151" name="Textfeld 150">
            <a:extLst>
              <a:ext uri="{FF2B5EF4-FFF2-40B4-BE49-F238E27FC236}">
                <a16:creationId xmlns:a16="http://schemas.microsoft.com/office/drawing/2014/main" id="{C34B8859-1F4B-32B3-EA47-6EDCA6A02A2F}"/>
              </a:ext>
            </a:extLst>
          </p:cNvPr>
          <p:cNvSpPr txBox="1">
            <a:spLocks noChangeArrowheads="1"/>
          </p:cNvSpPr>
          <p:nvPr/>
        </p:nvSpPr>
        <p:spPr bwMode="auto">
          <a:xfrm>
            <a:off x="5008614" y="4502333"/>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ß</a:t>
            </a:r>
          </a:p>
        </p:txBody>
      </p:sp>
      <p:sp>
        <p:nvSpPr>
          <p:cNvPr id="152" name="Textfeld 151">
            <a:extLst>
              <a:ext uri="{FF2B5EF4-FFF2-40B4-BE49-F238E27FC236}">
                <a16:creationId xmlns:a16="http://schemas.microsoft.com/office/drawing/2014/main" id="{040D26FC-6A52-2CA0-F81B-11D4F50FC1AD}"/>
              </a:ext>
            </a:extLst>
          </p:cNvPr>
          <p:cNvSpPr txBox="1">
            <a:spLocks noChangeArrowheads="1"/>
          </p:cNvSpPr>
          <p:nvPr/>
        </p:nvSpPr>
        <p:spPr bwMode="auto">
          <a:xfrm>
            <a:off x="5008614" y="5811170"/>
            <a:ext cx="5329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Fuß</a:t>
            </a:r>
          </a:p>
        </p:txBody>
      </p:sp>
      <p:sp>
        <p:nvSpPr>
          <p:cNvPr id="83" name="Textfeld 82">
            <a:extLst>
              <a:ext uri="{FF2B5EF4-FFF2-40B4-BE49-F238E27FC236}">
                <a16:creationId xmlns:a16="http://schemas.microsoft.com/office/drawing/2014/main" id="{1710EE97-71D7-6C85-E342-BD3894E8CBF5}"/>
              </a:ext>
            </a:extLst>
          </p:cNvPr>
          <p:cNvSpPr txBox="1">
            <a:spLocks noChangeArrowheads="1"/>
          </p:cNvSpPr>
          <p:nvPr/>
        </p:nvSpPr>
        <p:spPr bwMode="auto">
          <a:xfrm>
            <a:off x="7202156" y="4834432"/>
            <a:ext cx="4892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th</a:t>
            </a:r>
            <a:endParaRPr lang="de-DE" altLang="de-DE" sz="2400" b="1">
              <a:latin typeface="Trebuchet MS" pitchFamily="34" charset="0"/>
            </a:endParaRPr>
          </a:p>
        </p:txBody>
      </p:sp>
      <p:sp>
        <p:nvSpPr>
          <p:cNvPr id="85" name="Textfeld 84">
            <a:extLst>
              <a:ext uri="{FF2B5EF4-FFF2-40B4-BE49-F238E27FC236}">
                <a16:creationId xmlns:a16="http://schemas.microsoft.com/office/drawing/2014/main" id="{5DFDF9A2-928C-588D-AAB8-2B334015E311}"/>
              </a:ext>
            </a:extLst>
          </p:cNvPr>
          <p:cNvSpPr txBox="1">
            <a:spLocks noChangeArrowheads="1"/>
          </p:cNvSpPr>
          <p:nvPr/>
        </p:nvSpPr>
        <p:spPr bwMode="auto">
          <a:xfrm>
            <a:off x="4504558" y="4502333"/>
            <a:ext cx="498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rh</a:t>
            </a:r>
          </a:p>
        </p:txBody>
      </p:sp>
      <p:sp>
        <p:nvSpPr>
          <p:cNvPr id="86" name="Textfeld 85">
            <a:extLst>
              <a:ext uri="{FF2B5EF4-FFF2-40B4-BE49-F238E27FC236}">
                <a16:creationId xmlns:a16="http://schemas.microsoft.com/office/drawing/2014/main" id="{B3E1F5E1-5748-FFAC-497A-92BEA46C5214}"/>
              </a:ext>
            </a:extLst>
          </p:cNvPr>
          <p:cNvSpPr txBox="1">
            <a:spLocks noChangeArrowheads="1"/>
          </p:cNvSpPr>
          <p:nvPr/>
        </p:nvSpPr>
        <p:spPr bwMode="auto">
          <a:xfrm>
            <a:off x="3971431" y="5811170"/>
            <a:ext cx="11448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Rhythmus</a:t>
            </a:r>
          </a:p>
        </p:txBody>
      </p:sp>
      <p:sp>
        <p:nvSpPr>
          <p:cNvPr id="208" name="Textfeld 207">
            <a:extLst>
              <a:ext uri="{FF2B5EF4-FFF2-40B4-BE49-F238E27FC236}">
                <a16:creationId xmlns:a16="http://schemas.microsoft.com/office/drawing/2014/main" id="{7A02F6A1-5237-3818-4CC0-62A54DAE0E8D}"/>
              </a:ext>
            </a:extLst>
          </p:cNvPr>
          <p:cNvSpPr txBox="1">
            <a:spLocks noChangeArrowheads="1"/>
          </p:cNvSpPr>
          <p:nvPr/>
        </p:nvSpPr>
        <p:spPr bwMode="auto">
          <a:xfrm>
            <a:off x="7202156" y="6091014"/>
            <a:ext cx="8531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Thema</a:t>
            </a:r>
          </a:p>
        </p:txBody>
      </p:sp>
      <p:sp>
        <p:nvSpPr>
          <p:cNvPr id="36" name="Textfeld 35">
            <a:extLst>
              <a:ext uri="{FF2B5EF4-FFF2-40B4-BE49-F238E27FC236}">
                <a16:creationId xmlns:a16="http://schemas.microsoft.com/office/drawing/2014/main" id="{A5549487-1F02-31D9-C69B-64546086AB9D}"/>
              </a:ext>
            </a:extLst>
          </p:cNvPr>
          <p:cNvSpPr txBox="1">
            <a:spLocks noChangeArrowheads="1"/>
          </p:cNvSpPr>
          <p:nvPr/>
        </p:nvSpPr>
        <p:spPr bwMode="auto">
          <a:xfrm>
            <a:off x="11445190" y="4788465"/>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zz</a:t>
            </a:r>
            <a:endParaRPr lang="de-DE" altLang="de-DE" sz="2400" b="1">
              <a:latin typeface="Trebuchet MS" pitchFamily="34" charset="0"/>
            </a:endParaRPr>
          </a:p>
        </p:txBody>
      </p:sp>
      <p:sp>
        <p:nvSpPr>
          <p:cNvPr id="39" name="Textfeld 38">
            <a:extLst>
              <a:ext uri="{FF2B5EF4-FFF2-40B4-BE49-F238E27FC236}">
                <a16:creationId xmlns:a16="http://schemas.microsoft.com/office/drawing/2014/main" id="{C3901554-0E33-A1D4-9B3B-2C61414251E6}"/>
              </a:ext>
            </a:extLst>
          </p:cNvPr>
          <p:cNvSpPr txBox="1">
            <a:spLocks noChangeArrowheads="1"/>
          </p:cNvSpPr>
          <p:nvPr/>
        </p:nvSpPr>
        <p:spPr bwMode="auto">
          <a:xfrm>
            <a:off x="11473133" y="6091014"/>
            <a:ext cx="6928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Pizza</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15" name="Textfeld 14">
            <a:extLst>
              <a:ext uri="{FF2B5EF4-FFF2-40B4-BE49-F238E27FC236}">
                <a16:creationId xmlns:a16="http://schemas.microsoft.com/office/drawing/2014/main" id="{3BCE5BC8-5B33-901B-C26C-18A91622390A}"/>
              </a:ext>
            </a:extLst>
          </p:cNvPr>
          <p:cNvSpPr txBox="1">
            <a:spLocks noChangeArrowheads="1"/>
          </p:cNvSpPr>
          <p:nvPr/>
        </p:nvSpPr>
        <p:spPr bwMode="auto">
          <a:xfrm>
            <a:off x="960038" y="4164320"/>
            <a:ext cx="534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oo</a:t>
            </a:r>
            <a:endParaRPr lang="de-DE" altLang="de-DE" sz="2400">
              <a:latin typeface="Trebuchet MS" pitchFamily="34" charset="0"/>
            </a:endParaRPr>
          </a:p>
        </p:txBody>
      </p:sp>
      <p:sp>
        <p:nvSpPr>
          <p:cNvPr id="16" name="Textfeld 15">
            <a:extLst>
              <a:ext uri="{FF2B5EF4-FFF2-40B4-BE49-F238E27FC236}">
                <a16:creationId xmlns:a16="http://schemas.microsoft.com/office/drawing/2014/main" id="{0DCCB157-B99A-07C4-F50A-0C8F72E1DAF9}"/>
              </a:ext>
            </a:extLst>
          </p:cNvPr>
          <p:cNvSpPr txBox="1">
            <a:spLocks noChangeArrowheads="1"/>
          </p:cNvSpPr>
          <p:nvPr/>
        </p:nvSpPr>
        <p:spPr bwMode="auto">
          <a:xfrm>
            <a:off x="960038" y="4502333"/>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oh</a:t>
            </a:r>
            <a:endParaRPr lang="de-DE" altLang="de-DE" sz="2400">
              <a:solidFill>
                <a:srgbClr val="FF0000"/>
              </a:solidFill>
              <a:latin typeface="Trebuchet MS" pitchFamily="34" charset="0"/>
            </a:endParaRPr>
          </a:p>
        </p:txBody>
      </p:sp>
      <p:sp>
        <p:nvSpPr>
          <p:cNvPr id="17" name="Textfeld 16">
            <a:extLst>
              <a:ext uri="{FF2B5EF4-FFF2-40B4-BE49-F238E27FC236}">
                <a16:creationId xmlns:a16="http://schemas.microsoft.com/office/drawing/2014/main" id="{DBBFBE5C-FB1F-1D0B-D88D-B11C7D260F17}"/>
              </a:ext>
            </a:extLst>
          </p:cNvPr>
          <p:cNvSpPr txBox="1">
            <a:spLocks noChangeArrowheads="1"/>
          </p:cNvSpPr>
          <p:nvPr/>
        </p:nvSpPr>
        <p:spPr bwMode="auto">
          <a:xfrm>
            <a:off x="960038" y="5542343"/>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Boot</a:t>
            </a:r>
          </a:p>
        </p:txBody>
      </p:sp>
      <p:sp>
        <p:nvSpPr>
          <p:cNvPr id="18" name="Textfeld 17">
            <a:extLst>
              <a:ext uri="{FF2B5EF4-FFF2-40B4-BE49-F238E27FC236}">
                <a16:creationId xmlns:a16="http://schemas.microsoft.com/office/drawing/2014/main" id="{925D528A-AD76-BF54-6EF0-715DA51A99FC}"/>
              </a:ext>
            </a:extLst>
          </p:cNvPr>
          <p:cNvSpPr txBox="1">
            <a:spLocks noChangeArrowheads="1"/>
          </p:cNvSpPr>
          <p:nvPr/>
        </p:nvSpPr>
        <p:spPr bwMode="auto">
          <a:xfrm>
            <a:off x="960038" y="5811170"/>
            <a:ext cx="7537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Bohne</a:t>
            </a:r>
          </a:p>
        </p:txBody>
      </p:sp>
      <p:sp>
        <p:nvSpPr>
          <p:cNvPr id="19" name="Textfeld 18">
            <a:extLst>
              <a:ext uri="{FF2B5EF4-FFF2-40B4-BE49-F238E27FC236}">
                <a16:creationId xmlns:a16="http://schemas.microsoft.com/office/drawing/2014/main" id="{9A551DDB-B785-7310-A6E8-490A50FABF2C}"/>
              </a:ext>
            </a:extLst>
          </p:cNvPr>
          <p:cNvSpPr txBox="1">
            <a:spLocks noChangeArrowheads="1"/>
          </p:cNvSpPr>
          <p:nvPr/>
        </p:nvSpPr>
        <p:spPr bwMode="auto">
          <a:xfrm>
            <a:off x="1930458" y="4164320"/>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öh</a:t>
            </a:r>
            <a:endParaRPr lang="de-DE" altLang="de-DE" sz="24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744B340C-4A3F-C670-28F9-976B8FA83681}"/>
              </a:ext>
            </a:extLst>
          </p:cNvPr>
          <p:cNvSpPr txBox="1">
            <a:spLocks noChangeArrowheads="1"/>
          </p:cNvSpPr>
          <p:nvPr/>
        </p:nvSpPr>
        <p:spPr bwMode="auto">
          <a:xfrm>
            <a:off x="1930458" y="5542343"/>
            <a:ext cx="7344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Söhne</a:t>
            </a:r>
          </a:p>
        </p:txBody>
      </p:sp>
      <p:sp>
        <p:nvSpPr>
          <p:cNvPr id="21" name="Textfeld 20">
            <a:extLst>
              <a:ext uri="{FF2B5EF4-FFF2-40B4-BE49-F238E27FC236}">
                <a16:creationId xmlns:a16="http://schemas.microsoft.com/office/drawing/2014/main" id="{8818979F-66FE-8DB7-7383-997697FA3CB6}"/>
              </a:ext>
            </a:extLst>
          </p:cNvPr>
          <p:cNvSpPr txBox="1">
            <a:spLocks noChangeArrowheads="1"/>
          </p:cNvSpPr>
          <p:nvPr/>
        </p:nvSpPr>
        <p:spPr bwMode="auto">
          <a:xfrm>
            <a:off x="7639558" y="208711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ih</a:t>
            </a:r>
            <a:endParaRPr lang="de-DE" altLang="de-DE" sz="2400">
              <a:solidFill>
                <a:srgbClr val="FF0000"/>
              </a:solidFill>
              <a:latin typeface="Trebuchet MS" pitchFamily="34" charset="0"/>
            </a:endParaRPr>
          </a:p>
        </p:txBody>
      </p:sp>
      <p:sp>
        <p:nvSpPr>
          <p:cNvPr id="22" name="Textfeld 21">
            <a:extLst>
              <a:ext uri="{FF2B5EF4-FFF2-40B4-BE49-F238E27FC236}">
                <a16:creationId xmlns:a16="http://schemas.microsoft.com/office/drawing/2014/main" id="{CF104183-40C2-B376-F689-F2D3E59D70B7}"/>
              </a:ext>
            </a:extLst>
          </p:cNvPr>
          <p:cNvSpPr txBox="1">
            <a:spLocks noChangeArrowheads="1"/>
          </p:cNvSpPr>
          <p:nvPr/>
        </p:nvSpPr>
        <p:spPr bwMode="auto">
          <a:xfrm>
            <a:off x="7639558" y="3145242"/>
            <a:ext cx="584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Vieh</a:t>
            </a:r>
          </a:p>
        </p:txBody>
      </p:sp>
      <p:sp>
        <p:nvSpPr>
          <p:cNvPr id="23" name="Textfeld 22">
            <a:extLst>
              <a:ext uri="{FF2B5EF4-FFF2-40B4-BE49-F238E27FC236}">
                <a16:creationId xmlns:a16="http://schemas.microsoft.com/office/drawing/2014/main" id="{12D4AEAA-97CE-BD46-1AFB-60F460ABDCCC}"/>
              </a:ext>
            </a:extLst>
          </p:cNvPr>
          <p:cNvSpPr txBox="1">
            <a:spLocks noChangeArrowheads="1"/>
          </p:cNvSpPr>
          <p:nvPr/>
        </p:nvSpPr>
        <p:spPr bwMode="auto">
          <a:xfrm>
            <a:off x="7713227" y="4164320"/>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uh</a:t>
            </a:r>
            <a:endParaRPr lang="de-DE" altLang="de-DE" sz="2400">
              <a:solidFill>
                <a:srgbClr val="FF0000"/>
              </a:solidFill>
              <a:latin typeface="Trebuchet MS" pitchFamily="34" charset="0"/>
            </a:endParaRPr>
          </a:p>
        </p:txBody>
      </p:sp>
      <p:sp>
        <p:nvSpPr>
          <p:cNvPr id="24" name="Textfeld 23">
            <a:extLst>
              <a:ext uri="{FF2B5EF4-FFF2-40B4-BE49-F238E27FC236}">
                <a16:creationId xmlns:a16="http://schemas.microsoft.com/office/drawing/2014/main" id="{D36C2D9F-AB6F-047C-8233-7CF6F8E11AF0}"/>
              </a:ext>
            </a:extLst>
          </p:cNvPr>
          <p:cNvSpPr txBox="1">
            <a:spLocks noChangeArrowheads="1"/>
          </p:cNvSpPr>
          <p:nvPr/>
        </p:nvSpPr>
        <p:spPr bwMode="auto">
          <a:xfrm>
            <a:off x="7713227" y="5542343"/>
            <a:ext cx="5252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Kuh</a:t>
            </a:r>
          </a:p>
        </p:txBody>
      </p:sp>
      <p:sp>
        <p:nvSpPr>
          <p:cNvPr id="25" name="Textfeld 24">
            <a:extLst>
              <a:ext uri="{FF2B5EF4-FFF2-40B4-BE49-F238E27FC236}">
                <a16:creationId xmlns:a16="http://schemas.microsoft.com/office/drawing/2014/main" id="{E83DEAA8-865F-39C1-D31B-C221F979F924}"/>
              </a:ext>
            </a:extLst>
          </p:cNvPr>
          <p:cNvSpPr txBox="1">
            <a:spLocks noChangeArrowheads="1"/>
          </p:cNvSpPr>
          <p:nvPr/>
        </p:nvSpPr>
        <p:spPr bwMode="auto">
          <a:xfrm>
            <a:off x="7639558"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ieh</a:t>
            </a:r>
            <a:endParaRPr lang="de-DE" altLang="de-DE" sz="2400">
              <a:latin typeface="Trebuchet MS" pitchFamily="34" charset="0"/>
            </a:endParaRPr>
          </a:p>
        </p:txBody>
      </p:sp>
      <p:sp>
        <p:nvSpPr>
          <p:cNvPr id="26" name="Textfeld 25">
            <a:extLst>
              <a:ext uri="{FF2B5EF4-FFF2-40B4-BE49-F238E27FC236}">
                <a16:creationId xmlns:a16="http://schemas.microsoft.com/office/drawing/2014/main" id="{5DCC7647-506C-313C-E838-3ABB2CE3A673}"/>
              </a:ext>
            </a:extLst>
          </p:cNvPr>
          <p:cNvSpPr txBox="1">
            <a:spLocks noChangeArrowheads="1"/>
          </p:cNvSpPr>
          <p:nvPr/>
        </p:nvSpPr>
        <p:spPr bwMode="auto">
          <a:xfrm>
            <a:off x="7639558" y="3412077"/>
            <a:ext cx="4283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ihr</a:t>
            </a:r>
          </a:p>
        </p:txBody>
      </p:sp>
      <p:sp>
        <p:nvSpPr>
          <p:cNvPr id="27" name="Textfeld 26">
            <a:extLst>
              <a:ext uri="{FF2B5EF4-FFF2-40B4-BE49-F238E27FC236}">
                <a16:creationId xmlns:a16="http://schemas.microsoft.com/office/drawing/2014/main" id="{B5F642E6-F550-0928-D30C-C95D955E6B4E}"/>
              </a:ext>
            </a:extLst>
          </p:cNvPr>
          <p:cNvSpPr txBox="1">
            <a:spLocks noChangeArrowheads="1"/>
          </p:cNvSpPr>
          <p:nvPr/>
        </p:nvSpPr>
        <p:spPr bwMode="auto">
          <a:xfrm>
            <a:off x="4621375"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eih</a:t>
            </a:r>
            <a:endParaRPr lang="de-DE" altLang="de-DE" sz="2400">
              <a:latin typeface="Trebuchet MS" pitchFamily="34" charset="0"/>
            </a:endParaRPr>
          </a:p>
        </p:txBody>
      </p:sp>
      <p:sp>
        <p:nvSpPr>
          <p:cNvPr id="28" name="Textfeld 27">
            <a:extLst>
              <a:ext uri="{FF2B5EF4-FFF2-40B4-BE49-F238E27FC236}">
                <a16:creationId xmlns:a16="http://schemas.microsoft.com/office/drawing/2014/main" id="{D9479EA3-2438-4EE8-E6E7-11A9EC0A4657}"/>
              </a:ext>
            </a:extLst>
          </p:cNvPr>
          <p:cNvSpPr txBox="1">
            <a:spLocks noChangeArrowheads="1"/>
          </p:cNvSpPr>
          <p:nvPr/>
        </p:nvSpPr>
        <p:spPr bwMode="auto">
          <a:xfrm>
            <a:off x="4621375" y="3145242"/>
            <a:ext cx="7527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Weihe</a:t>
            </a:r>
          </a:p>
        </p:txBody>
      </p:sp>
      <p:sp>
        <p:nvSpPr>
          <p:cNvPr id="29" name="Textfeld 28">
            <a:extLst>
              <a:ext uri="{FF2B5EF4-FFF2-40B4-BE49-F238E27FC236}">
                <a16:creationId xmlns:a16="http://schemas.microsoft.com/office/drawing/2014/main" id="{9765952F-BC7C-A5CA-C11D-17978BFED0B7}"/>
              </a:ext>
            </a:extLst>
          </p:cNvPr>
          <p:cNvSpPr txBox="1">
            <a:spLocks noChangeArrowheads="1"/>
          </p:cNvSpPr>
          <p:nvPr/>
        </p:nvSpPr>
        <p:spPr bwMode="auto">
          <a:xfrm>
            <a:off x="9098870" y="4502333"/>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üh</a:t>
            </a:r>
            <a:endParaRPr lang="de-DE" altLang="de-DE" sz="2400">
              <a:solidFill>
                <a:srgbClr val="FF0000"/>
              </a:solidFill>
              <a:latin typeface="Trebuchet MS" pitchFamily="34" charset="0"/>
            </a:endParaRPr>
          </a:p>
        </p:txBody>
      </p:sp>
      <p:sp>
        <p:nvSpPr>
          <p:cNvPr id="30" name="Textfeld 29">
            <a:extLst>
              <a:ext uri="{FF2B5EF4-FFF2-40B4-BE49-F238E27FC236}">
                <a16:creationId xmlns:a16="http://schemas.microsoft.com/office/drawing/2014/main" id="{50E707C0-A65B-046A-EC80-404F5CC8BE38}"/>
              </a:ext>
            </a:extLst>
          </p:cNvPr>
          <p:cNvSpPr txBox="1">
            <a:spLocks noChangeArrowheads="1"/>
          </p:cNvSpPr>
          <p:nvPr/>
        </p:nvSpPr>
        <p:spPr bwMode="auto">
          <a:xfrm>
            <a:off x="9098870" y="5811170"/>
            <a:ext cx="676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Mühe</a:t>
            </a:r>
          </a:p>
        </p:txBody>
      </p:sp>
      <p:sp>
        <p:nvSpPr>
          <p:cNvPr id="35" name="Textfeld 34">
            <a:extLst>
              <a:ext uri="{FF2B5EF4-FFF2-40B4-BE49-F238E27FC236}">
                <a16:creationId xmlns:a16="http://schemas.microsoft.com/office/drawing/2014/main" id="{9DF8D81A-93DA-164B-9914-ABBC904DD39D}"/>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gg</a:t>
            </a:r>
            <a:endParaRPr lang="de-DE" altLang="de-DE" sz="2400">
              <a:latin typeface="Trebuchet MS" pitchFamily="34" charset="0"/>
            </a:endParaRPr>
          </a:p>
        </p:txBody>
      </p:sp>
      <p:sp>
        <p:nvSpPr>
          <p:cNvPr id="37" name="Textfeld 36">
            <a:extLst>
              <a:ext uri="{FF2B5EF4-FFF2-40B4-BE49-F238E27FC236}">
                <a16:creationId xmlns:a16="http://schemas.microsoft.com/office/drawing/2014/main" id="{E99838BC-B5EC-24C3-AB15-9041E098A690}"/>
              </a:ext>
            </a:extLst>
          </p:cNvPr>
          <p:cNvSpPr txBox="1">
            <a:spLocks noChangeArrowheads="1"/>
          </p:cNvSpPr>
          <p:nvPr/>
        </p:nvSpPr>
        <p:spPr bwMode="auto">
          <a:xfrm>
            <a:off x="6570777"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Egge</a:t>
            </a:r>
          </a:p>
        </p:txBody>
      </p:sp>
      <p:sp>
        <p:nvSpPr>
          <p:cNvPr id="38" name="Textfeld 37">
            <a:extLst>
              <a:ext uri="{FF2B5EF4-FFF2-40B4-BE49-F238E27FC236}">
                <a16:creationId xmlns:a16="http://schemas.microsoft.com/office/drawing/2014/main" id="{E4AD5321-A60E-1BC2-BD8F-0E770DF012AB}"/>
              </a:ext>
            </a:extLst>
          </p:cNvPr>
          <p:cNvSpPr txBox="1">
            <a:spLocks noChangeArrowheads="1"/>
          </p:cNvSpPr>
          <p:nvPr/>
        </p:nvSpPr>
        <p:spPr bwMode="auto">
          <a:xfrm>
            <a:off x="11519180"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nn</a:t>
            </a:r>
            <a:endParaRPr lang="de-DE" altLang="de-DE" sz="2400">
              <a:latin typeface="Trebuchet MS" pitchFamily="34" charset="0"/>
            </a:endParaRPr>
          </a:p>
        </p:txBody>
      </p:sp>
      <p:sp>
        <p:nvSpPr>
          <p:cNvPr id="41" name="Textfeld 40">
            <a:extLst>
              <a:ext uri="{FF2B5EF4-FFF2-40B4-BE49-F238E27FC236}">
                <a16:creationId xmlns:a16="http://schemas.microsoft.com/office/drawing/2014/main" id="{36E44514-C428-8658-18F0-702D7423B64F}"/>
              </a:ext>
            </a:extLst>
          </p:cNvPr>
          <p:cNvSpPr txBox="1">
            <a:spLocks noChangeArrowheads="1"/>
          </p:cNvSpPr>
          <p:nvPr/>
        </p:nvSpPr>
        <p:spPr bwMode="auto">
          <a:xfrm>
            <a:off x="11519180" y="2878540"/>
            <a:ext cx="64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kann</a:t>
            </a:r>
          </a:p>
        </p:txBody>
      </p:sp>
      <p:sp>
        <p:nvSpPr>
          <p:cNvPr id="42" name="Textfeld 41">
            <a:extLst>
              <a:ext uri="{FF2B5EF4-FFF2-40B4-BE49-F238E27FC236}">
                <a16:creationId xmlns:a16="http://schemas.microsoft.com/office/drawing/2014/main" id="{9126B2A5-AFA4-E18C-C37F-F87397C1245B}"/>
              </a:ext>
            </a:extLst>
          </p:cNvPr>
          <p:cNvSpPr txBox="1">
            <a:spLocks noChangeArrowheads="1"/>
          </p:cNvSpPr>
          <p:nvPr/>
        </p:nvSpPr>
        <p:spPr bwMode="auto">
          <a:xfrm>
            <a:off x="3010633" y="4502333"/>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pp</a:t>
            </a:r>
          </a:p>
        </p:txBody>
      </p:sp>
      <p:sp>
        <p:nvSpPr>
          <p:cNvPr id="43" name="Textfeld 42">
            <a:extLst>
              <a:ext uri="{FF2B5EF4-FFF2-40B4-BE49-F238E27FC236}">
                <a16:creationId xmlns:a16="http://schemas.microsoft.com/office/drawing/2014/main" id="{0E3817ED-4AA9-DBB6-4254-7E34CBE3CAEC}"/>
              </a:ext>
            </a:extLst>
          </p:cNvPr>
          <p:cNvSpPr txBox="1">
            <a:spLocks noChangeArrowheads="1"/>
          </p:cNvSpPr>
          <p:nvPr/>
        </p:nvSpPr>
        <p:spPr bwMode="auto">
          <a:xfrm>
            <a:off x="4504558" y="4164320"/>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rr</a:t>
            </a:r>
            <a:endParaRPr lang="de-DE" altLang="de-DE" sz="2400">
              <a:latin typeface="Trebuchet MS" pitchFamily="34" charset="0"/>
            </a:endParaRPr>
          </a:p>
        </p:txBody>
      </p:sp>
      <p:sp>
        <p:nvSpPr>
          <p:cNvPr id="44" name="Textfeld 43">
            <a:extLst>
              <a:ext uri="{FF2B5EF4-FFF2-40B4-BE49-F238E27FC236}">
                <a16:creationId xmlns:a16="http://schemas.microsoft.com/office/drawing/2014/main" id="{46DA9549-5241-131A-BA98-13FF9BD41F3A}"/>
              </a:ext>
            </a:extLst>
          </p:cNvPr>
          <p:cNvSpPr txBox="1">
            <a:spLocks noChangeArrowheads="1"/>
          </p:cNvSpPr>
          <p:nvPr/>
        </p:nvSpPr>
        <p:spPr bwMode="auto">
          <a:xfrm>
            <a:off x="4504558" y="5542343"/>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wirr</a:t>
            </a:r>
          </a:p>
        </p:txBody>
      </p:sp>
      <p:sp>
        <p:nvSpPr>
          <p:cNvPr id="45" name="Textfeld 44">
            <a:extLst>
              <a:ext uri="{FF2B5EF4-FFF2-40B4-BE49-F238E27FC236}">
                <a16:creationId xmlns:a16="http://schemas.microsoft.com/office/drawing/2014/main" id="{A0954389-CC94-F20A-1E1F-4868242C5917}"/>
              </a:ext>
            </a:extLst>
          </p:cNvPr>
          <p:cNvSpPr txBox="1">
            <a:spLocks noChangeArrowheads="1"/>
          </p:cNvSpPr>
          <p:nvPr/>
        </p:nvSpPr>
        <p:spPr bwMode="auto">
          <a:xfrm>
            <a:off x="5008614" y="4164320"/>
            <a:ext cx="450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ss</a:t>
            </a:r>
            <a:endParaRPr lang="de-DE" altLang="de-DE" sz="2400">
              <a:latin typeface="Trebuchet MS" pitchFamily="34" charset="0"/>
            </a:endParaRPr>
          </a:p>
        </p:txBody>
      </p:sp>
      <p:sp>
        <p:nvSpPr>
          <p:cNvPr id="46" name="Textfeld 45">
            <a:extLst>
              <a:ext uri="{FF2B5EF4-FFF2-40B4-BE49-F238E27FC236}">
                <a16:creationId xmlns:a16="http://schemas.microsoft.com/office/drawing/2014/main" id="{4F26664C-4D31-47EE-D651-2674F9F5FF0F}"/>
              </a:ext>
            </a:extLst>
          </p:cNvPr>
          <p:cNvSpPr txBox="1">
            <a:spLocks noChangeArrowheads="1"/>
          </p:cNvSpPr>
          <p:nvPr/>
        </p:nvSpPr>
        <p:spPr bwMode="auto">
          <a:xfrm>
            <a:off x="5008614" y="5542343"/>
            <a:ext cx="5934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Bass</a:t>
            </a:r>
          </a:p>
        </p:txBody>
      </p:sp>
      <p:sp>
        <p:nvSpPr>
          <p:cNvPr id="47" name="Textfeld 46">
            <a:extLst>
              <a:ext uri="{FF2B5EF4-FFF2-40B4-BE49-F238E27FC236}">
                <a16:creationId xmlns:a16="http://schemas.microsoft.com/office/drawing/2014/main" id="{DE390244-B27C-4769-26A0-7841A0D3A1EF}"/>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tt</a:t>
            </a:r>
            <a:endParaRPr lang="de-DE" altLang="de-DE" sz="2400">
              <a:latin typeface="Trebuchet MS" pitchFamily="34" charset="0"/>
            </a:endParaRPr>
          </a:p>
        </p:txBody>
      </p:sp>
      <p:sp>
        <p:nvSpPr>
          <p:cNvPr id="48" name="Textfeld 47">
            <a:extLst>
              <a:ext uri="{FF2B5EF4-FFF2-40B4-BE49-F238E27FC236}">
                <a16:creationId xmlns:a16="http://schemas.microsoft.com/office/drawing/2014/main" id="{0E781B35-C5A5-353C-697B-65D17CE7B3A8}"/>
              </a:ext>
            </a:extLst>
          </p:cNvPr>
          <p:cNvSpPr txBox="1">
            <a:spLocks noChangeArrowheads="1"/>
          </p:cNvSpPr>
          <p:nvPr/>
        </p:nvSpPr>
        <p:spPr bwMode="auto">
          <a:xfrm>
            <a:off x="9359763" y="2087111"/>
            <a:ext cx="965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ck</a:t>
            </a:r>
            <a:r>
              <a:rPr lang="de-DE" altLang="de-DE" sz="2400">
                <a:latin typeface="Trebuchet MS" pitchFamily="34" charset="0"/>
              </a:rPr>
              <a:t>/</a:t>
            </a:r>
            <a:r>
              <a:rPr lang="de-DE" altLang="de-DE" sz="2400" err="1">
                <a:latin typeface="Trebuchet MS" pitchFamily="34" charset="0"/>
              </a:rPr>
              <a:t>kk</a:t>
            </a:r>
            <a:endParaRPr lang="de-DE" altLang="de-DE" sz="2400">
              <a:latin typeface="Trebuchet MS" pitchFamily="34" charset="0"/>
            </a:endParaRPr>
          </a:p>
        </p:txBody>
      </p:sp>
      <p:sp>
        <p:nvSpPr>
          <p:cNvPr id="49" name="Textfeld 48">
            <a:extLst>
              <a:ext uri="{FF2B5EF4-FFF2-40B4-BE49-F238E27FC236}">
                <a16:creationId xmlns:a16="http://schemas.microsoft.com/office/drawing/2014/main" id="{00A0A7F8-9CF7-0F50-C23D-5193846B5DF3}"/>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ll</a:t>
            </a:r>
            <a:endParaRPr lang="de-DE" altLang="de-DE" sz="2400">
              <a:latin typeface="Trebuchet MS" pitchFamily="34" charset="0"/>
            </a:endParaRPr>
          </a:p>
        </p:txBody>
      </p:sp>
      <p:sp>
        <p:nvSpPr>
          <p:cNvPr id="50" name="Textfeld 49">
            <a:extLst>
              <a:ext uri="{FF2B5EF4-FFF2-40B4-BE49-F238E27FC236}">
                <a16:creationId xmlns:a16="http://schemas.microsoft.com/office/drawing/2014/main" id="{CEC30C80-96BE-B7EB-E503-A8CDB316FCE7}"/>
              </a:ext>
            </a:extLst>
          </p:cNvPr>
          <p:cNvSpPr txBox="1">
            <a:spLocks noChangeArrowheads="1"/>
          </p:cNvSpPr>
          <p:nvPr/>
        </p:nvSpPr>
        <p:spPr bwMode="auto">
          <a:xfrm>
            <a:off x="10116411" y="2878540"/>
            <a:ext cx="5864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Wall</a:t>
            </a:r>
          </a:p>
        </p:txBody>
      </p:sp>
      <p:sp>
        <p:nvSpPr>
          <p:cNvPr id="51" name="Textfeld 50">
            <a:extLst>
              <a:ext uri="{FF2B5EF4-FFF2-40B4-BE49-F238E27FC236}">
                <a16:creationId xmlns:a16="http://schemas.microsoft.com/office/drawing/2014/main" id="{C5A926FF-4DD4-7D74-5A2E-9AA9DDCE73B3}"/>
              </a:ext>
            </a:extLst>
          </p:cNvPr>
          <p:cNvSpPr txBox="1">
            <a:spLocks noChangeArrowheads="1"/>
          </p:cNvSpPr>
          <p:nvPr/>
        </p:nvSpPr>
        <p:spPr bwMode="auto">
          <a:xfrm>
            <a:off x="10822777" y="1363111"/>
            <a:ext cx="713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mm</a:t>
            </a:r>
          </a:p>
        </p:txBody>
      </p:sp>
      <p:sp>
        <p:nvSpPr>
          <p:cNvPr id="52" name="Textfeld 51">
            <a:extLst>
              <a:ext uri="{FF2B5EF4-FFF2-40B4-BE49-F238E27FC236}">
                <a16:creationId xmlns:a16="http://schemas.microsoft.com/office/drawing/2014/main" id="{ADC34687-E2C9-3817-B404-1F7D20936684}"/>
              </a:ext>
            </a:extLst>
          </p:cNvPr>
          <p:cNvSpPr txBox="1">
            <a:spLocks noChangeArrowheads="1"/>
          </p:cNvSpPr>
          <p:nvPr/>
        </p:nvSpPr>
        <p:spPr bwMode="auto">
          <a:xfrm>
            <a:off x="10822777" y="2878540"/>
            <a:ext cx="797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Kamm</a:t>
            </a:r>
          </a:p>
        </p:txBody>
      </p:sp>
      <p:sp>
        <p:nvSpPr>
          <p:cNvPr id="53" name="Textfeld 52">
            <a:extLst>
              <a:ext uri="{FF2B5EF4-FFF2-40B4-BE49-F238E27FC236}">
                <a16:creationId xmlns:a16="http://schemas.microsoft.com/office/drawing/2014/main" id="{7BAF5BC4-4B95-89D1-FAA3-B4BA4B655E32}"/>
              </a:ext>
            </a:extLst>
          </p:cNvPr>
          <p:cNvSpPr txBox="1">
            <a:spLocks noChangeArrowheads="1"/>
          </p:cNvSpPr>
          <p:nvPr/>
        </p:nvSpPr>
        <p:spPr bwMode="auto">
          <a:xfrm>
            <a:off x="11473133" y="5811170"/>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Katze</a:t>
            </a:r>
          </a:p>
        </p:txBody>
      </p:sp>
      <p:sp>
        <p:nvSpPr>
          <p:cNvPr id="54" name="Textfeld 53">
            <a:extLst>
              <a:ext uri="{FF2B5EF4-FFF2-40B4-BE49-F238E27FC236}">
                <a16:creationId xmlns:a16="http://schemas.microsoft.com/office/drawing/2014/main" id="{80969F27-1089-77E5-7EC9-A81723A6933E}"/>
              </a:ext>
            </a:extLst>
          </p:cNvPr>
          <p:cNvSpPr txBox="1">
            <a:spLocks noChangeArrowheads="1"/>
          </p:cNvSpPr>
          <p:nvPr/>
        </p:nvSpPr>
        <p:spPr bwMode="auto">
          <a:xfrm>
            <a:off x="11473133" y="4502333"/>
            <a:ext cx="468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tz</a:t>
            </a:r>
            <a:endParaRPr lang="de-DE" altLang="de-DE" sz="2400">
              <a:latin typeface="Trebuchet MS" pitchFamily="34" charset="0"/>
            </a:endParaRPr>
          </a:p>
        </p:txBody>
      </p:sp>
      <p:sp>
        <p:nvSpPr>
          <p:cNvPr id="55" name="Textfeld 54">
            <a:extLst>
              <a:ext uri="{FF2B5EF4-FFF2-40B4-BE49-F238E27FC236}">
                <a16:creationId xmlns:a16="http://schemas.microsoft.com/office/drawing/2014/main" id="{D15DC2D0-77A4-ECA8-FA6B-1E91413E5554}"/>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ff</a:t>
            </a:r>
          </a:p>
        </p:txBody>
      </p:sp>
      <p:sp>
        <p:nvSpPr>
          <p:cNvPr id="56" name="Textfeld 55">
            <a:extLst>
              <a:ext uri="{FF2B5EF4-FFF2-40B4-BE49-F238E27FC236}">
                <a16:creationId xmlns:a16="http://schemas.microsoft.com/office/drawing/2014/main" id="{6379FAA1-E1B7-413D-A324-327ABE89282B}"/>
              </a:ext>
            </a:extLst>
          </p:cNvPr>
          <p:cNvSpPr txBox="1">
            <a:spLocks noChangeArrowheads="1"/>
          </p:cNvSpPr>
          <p:nvPr/>
        </p:nvSpPr>
        <p:spPr bwMode="auto">
          <a:xfrm>
            <a:off x="5990185" y="3412077"/>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Affe</a:t>
            </a:r>
          </a:p>
        </p:txBody>
      </p:sp>
      <p:sp>
        <p:nvSpPr>
          <p:cNvPr id="57" name="Textfeld 56">
            <a:extLst>
              <a:ext uri="{FF2B5EF4-FFF2-40B4-BE49-F238E27FC236}">
                <a16:creationId xmlns:a16="http://schemas.microsoft.com/office/drawing/2014/main" id="{8183065F-F019-E6AC-715C-F93278C0C9E9}"/>
              </a:ext>
            </a:extLst>
          </p:cNvPr>
          <p:cNvSpPr txBox="1">
            <a:spLocks noChangeArrowheads="1"/>
          </p:cNvSpPr>
          <p:nvPr/>
        </p:nvSpPr>
        <p:spPr bwMode="auto">
          <a:xfrm>
            <a:off x="9379611" y="3412077"/>
            <a:ext cx="14165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Glück/</a:t>
            </a:r>
            <a:r>
              <a:rPr lang="de-DE" altLang="de-DE" sz="1800" b="1" spc="-100">
                <a:solidFill>
                  <a:schemeClr val="tx2">
                    <a:lumMod val="60000"/>
                    <a:lumOff val="40000"/>
                  </a:schemeClr>
                </a:solidFill>
                <a:latin typeface="Trebuchet MS" pitchFamily="34" charset="0"/>
              </a:rPr>
              <a:t>Mokka</a:t>
            </a:r>
          </a:p>
        </p:txBody>
      </p:sp>
      <p:sp>
        <p:nvSpPr>
          <p:cNvPr id="58" name="Textfeld 57">
            <a:extLst>
              <a:ext uri="{FF2B5EF4-FFF2-40B4-BE49-F238E27FC236}">
                <a16:creationId xmlns:a16="http://schemas.microsoft.com/office/drawing/2014/main" id="{3CAC714D-1357-3DCF-71DE-92785DCB2179}"/>
              </a:ext>
            </a:extLst>
          </p:cNvPr>
          <p:cNvSpPr txBox="1">
            <a:spLocks noChangeArrowheads="1"/>
          </p:cNvSpPr>
          <p:nvPr/>
        </p:nvSpPr>
        <p:spPr bwMode="auto">
          <a:xfrm>
            <a:off x="3010633" y="5811170"/>
            <a:ext cx="65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Depp</a:t>
            </a:r>
          </a:p>
        </p:txBody>
      </p:sp>
      <p:sp>
        <p:nvSpPr>
          <p:cNvPr id="59" name="Textfeld 58">
            <a:extLst>
              <a:ext uri="{FF2B5EF4-FFF2-40B4-BE49-F238E27FC236}">
                <a16:creationId xmlns:a16="http://schemas.microsoft.com/office/drawing/2014/main" id="{9C7FF5C8-EC0F-3324-6AAE-20B30C72CF57}"/>
              </a:ext>
            </a:extLst>
          </p:cNvPr>
          <p:cNvSpPr txBox="1">
            <a:spLocks noChangeArrowheads="1"/>
          </p:cNvSpPr>
          <p:nvPr/>
        </p:nvSpPr>
        <p:spPr bwMode="auto">
          <a:xfrm>
            <a:off x="7202156" y="581117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Hütte</a:t>
            </a:r>
          </a:p>
        </p:txBody>
      </p:sp>
      <p:sp>
        <p:nvSpPr>
          <p:cNvPr id="63" name="Textfeld 62">
            <a:extLst>
              <a:ext uri="{FF2B5EF4-FFF2-40B4-BE49-F238E27FC236}">
                <a16:creationId xmlns:a16="http://schemas.microsoft.com/office/drawing/2014/main" id="{AE23B423-4199-B932-DCB9-0C4F6C04C7B8}"/>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o</a:t>
            </a:r>
          </a:p>
        </p:txBody>
      </p:sp>
      <p:pic>
        <p:nvPicPr>
          <p:cNvPr id="64" name="Grafik 63">
            <a:extLst>
              <a:ext uri="{FF2B5EF4-FFF2-40B4-BE49-F238E27FC236}">
                <a16:creationId xmlns:a16="http://schemas.microsoft.com/office/drawing/2014/main" id="{FA17FE3E-2B8C-AEE6-B04C-0909CF63C5D4}"/>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65" name="Textfeld 64">
            <a:extLst>
              <a:ext uri="{FF2B5EF4-FFF2-40B4-BE49-F238E27FC236}">
                <a16:creationId xmlns:a16="http://schemas.microsoft.com/office/drawing/2014/main" id="{FB555CF4-D459-9F7F-0E7F-2A9F296022C2}"/>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voll</a:t>
            </a:r>
          </a:p>
        </p:txBody>
      </p:sp>
      <p:sp>
        <p:nvSpPr>
          <p:cNvPr id="66" name="Textfeld 65">
            <a:extLst>
              <a:ext uri="{FF2B5EF4-FFF2-40B4-BE49-F238E27FC236}">
                <a16:creationId xmlns:a16="http://schemas.microsoft.com/office/drawing/2014/main" id="{9AD4C6AC-E8F3-9D0E-2101-C922DB10CDAB}"/>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ö</a:t>
            </a:r>
          </a:p>
        </p:txBody>
      </p:sp>
      <p:pic>
        <p:nvPicPr>
          <p:cNvPr id="67" name="Grafik 66">
            <a:extLst>
              <a:ext uri="{FF2B5EF4-FFF2-40B4-BE49-F238E27FC236}">
                <a16:creationId xmlns:a16="http://schemas.microsoft.com/office/drawing/2014/main" id="{7A8F668A-C938-8532-E6F1-5274353A6259}"/>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68" name="Textfeld 67">
            <a:extLst>
              <a:ext uri="{FF2B5EF4-FFF2-40B4-BE49-F238E27FC236}">
                <a16:creationId xmlns:a16="http://schemas.microsoft.com/office/drawing/2014/main" id="{84156669-4C1B-E3D1-1C55-C2AB578C301F}"/>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Hölle</a:t>
            </a:r>
          </a:p>
        </p:txBody>
      </p:sp>
      <p:sp>
        <p:nvSpPr>
          <p:cNvPr id="69" name="Textfeld 68">
            <a:extLst>
              <a:ext uri="{FF2B5EF4-FFF2-40B4-BE49-F238E27FC236}">
                <a16:creationId xmlns:a16="http://schemas.microsoft.com/office/drawing/2014/main" id="{A7E5CE74-BF9B-E927-0193-54396F09B6B2}"/>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i</a:t>
            </a:r>
            <a:endParaRPr lang="de-DE" altLang="de-DE" sz="2400">
              <a:solidFill>
                <a:srgbClr val="FF0000"/>
              </a:solidFill>
              <a:latin typeface="Trebuchet MS" pitchFamily="34" charset="0"/>
            </a:endParaRPr>
          </a:p>
        </p:txBody>
      </p:sp>
      <p:pic>
        <p:nvPicPr>
          <p:cNvPr id="70" name="Grafik 69">
            <a:extLst>
              <a:ext uri="{FF2B5EF4-FFF2-40B4-BE49-F238E27FC236}">
                <a16:creationId xmlns:a16="http://schemas.microsoft.com/office/drawing/2014/main" id="{D3BC0249-2661-CFD9-B724-DA07AE484B30}"/>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71" name="Textfeld 70">
            <a:extLst>
              <a:ext uri="{FF2B5EF4-FFF2-40B4-BE49-F238E27FC236}">
                <a16:creationId xmlns:a16="http://schemas.microsoft.com/office/drawing/2014/main" id="{D774667D-7666-E52C-BC70-1F2B11192A96}"/>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a:solidFill>
                  <a:schemeClr val="tx2">
                    <a:lumMod val="60000"/>
                    <a:lumOff val="40000"/>
                  </a:schemeClr>
                </a:solidFill>
                <a:latin typeface="Trebuchet MS" pitchFamily="34" charset="0"/>
              </a:rPr>
              <a:t>Insel</a:t>
            </a:r>
          </a:p>
        </p:txBody>
      </p:sp>
      <p:sp>
        <p:nvSpPr>
          <p:cNvPr id="72" name="Textfeld 71">
            <a:extLst>
              <a:ext uri="{FF2B5EF4-FFF2-40B4-BE49-F238E27FC236}">
                <a16:creationId xmlns:a16="http://schemas.microsoft.com/office/drawing/2014/main" id="{D192D019-5EC4-4AA0-477E-621D74DE5EB3}"/>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u</a:t>
            </a:r>
          </a:p>
        </p:txBody>
      </p:sp>
      <p:pic>
        <p:nvPicPr>
          <p:cNvPr id="73" name="Grafik 72">
            <a:extLst>
              <a:ext uri="{FF2B5EF4-FFF2-40B4-BE49-F238E27FC236}">
                <a16:creationId xmlns:a16="http://schemas.microsoft.com/office/drawing/2014/main" id="{5E3C4E9C-B7C2-AACF-A1CA-D662880B9629}"/>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74" name="Textfeld 73">
            <a:extLst>
              <a:ext uri="{FF2B5EF4-FFF2-40B4-BE49-F238E27FC236}">
                <a16:creationId xmlns:a16="http://schemas.microsoft.com/office/drawing/2014/main" id="{E133278A-488A-7913-AF04-BF07E1C1E2B7}"/>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Kunst</a:t>
            </a:r>
          </a:p>
        </p:txBody>
      </p:sp>
      <p:sp>
        <p:nvSpPr>
          <p:cNvPr id="75" name="Textfeld 74">
            <a:extLst>
              <a:ext uri="{FF2B5EF4-FFF2-40B4-BE49-F238E27FC236}">
                <a16:creationId xmlns:a16="http://schemas.microsoft.com/office/drawing/2014/main" id="{82B45C09-3A16-9C87-5B0D-C7F3C37BD719}"/>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ü</a:t>
            </a:r>
          </a:p>
        </p:txBody>
      </p:sp>
      <p:pic>
        <p:nvPicPr>
          <p:cNvPr id="76" name="Grafik 75">
            <a:extLst>
              <a:ext uri="{FF2B5EF4-FFF2-40B4-BE49-F238E27FC236}">
                <a16:creationId xmlns:a16="http://schemas.microsoft.com/office/drawing/2014/main" id="{8CDBCA97-7065-5C9E-24D3-6AC35D0D9B23}"/>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77" name="Textfeld 76">
            <a:extLst>
              <a:ext uri="{FF2B5EF4-FFF2-40B4-BE49-F238E27FC236}">
                <a16:creationId xmlns:a16="http://schemas.microsoft.com/office/drawing/2014/main" id="{BEA64D90-6CFD-16D9-2DA8-43F61FAF4A23}"/>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Mütze</a:t>
            </a:r>
          </a:p>
        </p:txBody>
      </p:sp>
      <p:sp>
        <p:nvSpPr>
          <p:cNvPr id="80" name="Textfeld 79">
            <a:extLst>
              <a:ext uri="{FF2B5EF4-FFF2-40B4-BE49-F238E27FC236}">
                <a16:creationId xmlns:a16="http://schemas.microsoft.com/office/drawing/2014/main" id="{028E2427-7F51-4D9A-FC5E-D5F975433EA6}"/>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81" name="Textfeld 80">
            <a:extLst>
              <a:ext uri="{FF2B5EF4-FFF2-40B4-BE49-F238E27FC236}">
                <a16:creationId xmlns:a16="http://schemas.microsoft.com/office/drawing/2014/main" id="{DC6FF1A2-CB85-469A-5A6D-E1C765EF81C8}"/>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Baby</a:t>
            </a:r>
          </a:p>
        </p:txBody>
      </p:sp>
      <p:sp>
        <p:nvSpPr>
          <p:cNvPr id="82" name="Textfeld 81">
            <a:extLst>
              <a:ext uri="{FF2B5EF4-FFF2-40B4-BE49-F238E27FC236}">
                <a16:creationId xmlns:a16="http://schemas.microsoft.com/office/drawing/2014/main" id="{54E9C638-4694-7251-3ACF-47840C9F4ACE}"/>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84" name="Textfeld 83">
            <a:extLst>
              <a:ext uri="{FF2B5EF4-FFF2-40B4-BE49-F238E27FC236}">
                <a16:creationId xmlns:a16="http://schemas.microsoft.com/office/drawing/2014/main" id="{17B75E02-2C94-A703-6ABE-BA53B0E6A73B}"/>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System</a:t>
            </a:r>
          </a:p>
        </p:txBody>
      </p:sp>
      <p:sp>
        <p:nvSpPr>
          <p:cNvPr id="93" name="Textfeld 92">
            <a:extLst>
              <a:ext uri="{FF2B5EF4-FFF2-40B4-BE49-F238E27FC236}">
                <a16:creationId xmlns:a16="http://schemas.microsoft.com/office/drawing/2014/main" id="{82EA3326-25FA-9D8C-C435-3D3EBF63F61B}"/>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94" name="Textfeld 93">
            <a:extLst>
              <a:ext uri="{FF2B5EF4-FFF2-40B4-BE49-F238E27FC236}">
                <a16:creationId xmlns:a16="http://schemas.microsoft.com/office/drawing/2014/main" id="{2945A80A-A5BB-1CEF-687C-9409D55577A9}"/>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95" name="Textfeld 94">
            <a:extLst>
              <a:ext uri="{FF2B5EF4-FFF2-40B4-BE49-F238E27FC236}">
                <a16:creationId xmlns:a16="http://schemas.microsoft.com/office/drawing/2014/main" id="{B187E114-20BD-B2E5-A4AE-D74678318980}"/>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96" name="Textfeld 95">
            <a:extLst>
              <a:ext uri="{FF2B5EF4-FFF2-40B4-BE49-F238E27FC236}">
                <a16:creationId xmlns:a16="http://schemas.microsoft.com/office/drawing/2014/main" id="{E4665E2F-24C7-76F1-B2A2-CD9881F4F97D}"/>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97" name="Textfeld 96">
            <a:extLst>
              <a:ext uri="{FF2B5EF4-FFF2-40B4-BE49-F238E27FC236}">
                <a16:creationId xmlns:a16="http://schemas.microsoft.com/office/drawing/2014/main" id="{39B2A5D7-6CA5-D269-B56D-DB5AC8804CAD}"/>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98" name="Textfeld 97">
            <a:extLst>
              <a:ext uri="{FF2B5EF4-FFF2-40B4-BE49-F238E27FC236}">
                <a16:creationId xmlns:a16="http://schemas.microsoft.com/office/drawing/2014/main" id="{060A5592-3F8F-FFDE-1E66-B61EA4825007}"/>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99" name="Textfeld 98">
            <a:extLst>
              <a:ext uri="{FF2B5EF4-FFF2-40B4-BE49-F238E27FC236}">
                <a16:creationId xmlns:a16="http://schemas.microsoft.com/office/drawing/2014/main" id="{63506511-6E95-4883-3AA7-6055791ADE85}"/>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100" name="Textfeld 99">
            <a:extLst>
              <a:ext uri="{FF2B5EF4-FFF2-40B4-BE49-F238E27FC236}">
                <a16:creationId xmlns:a16="http://schemas.microsoft.com/office/drawing/2014/main" id="{C22E405A-5A68-FE99-4C73-22D3175D03AA}"/>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101" name="Textfeld 100">
            <a:extLst>
              <a:ext uri="{FF2B5EF4-FFF2-40B4-BE49-F238E27FC236}">
                <a16:creationId xmlns:a16="http://schemas.microsoft.com/office/drawing/2014/main" id="{5D9DCEFF-1B17-E54D-4B5B-3E69240AFAA7}"/>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103" name="Textfeld 102">
            <a:extLst>
              <a:ext uri="{FF2B5EF4-FFF2-40B4-BE49-F238E27FC236}">
                <a16:creationId xmlns:a16="http://schemas.microsoft.com/office/drawing/2014/main" id="{4A6A35B2-3EFC-F944-FD82-E49B73F87331}"/>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105" name="Textfeld 104">
            <a:extLst>
              <a:ext uri="{FF2B5EF4-FFF2-40B4-BE49-F238E27FC236}">
                <a16:creationId xmlns:a16="http://schemas.microsoft.com/office/drawing/2014/main" id="{5488A790-4764-410C-5ADC-BF60E0529A42}"/>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107" name="Textfeld 106">
            <a:extLst>
              <a:ext uri="{FF2B5EF4-FFF2-40B4-BE49-F238E27FC236}">
                <a16:creationId xmlns:a16="http://schemas.microsoft.com/office/drawing/2014/main" id="{E3E28076-B60B-CF58-3837-39733D371C47}"/>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108" name="Textfeld 107">
            <a:extLst>
              <a:ext uri="{FF2B5EF4-FFF2-40B4-BE49-F238E27FC236}">
                <a16:creationId xmlns:a16="http://schemas.microsoft.com/office/drawing/2014/main" id="{E12ADBEB-6F2A-1E4D-3565-CF8E45AF8B26}"/>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109" name="Textfeld 108">
            <a:extLst>
              <a:ext uri="{FF2B5EF4-FFF2-40B4-BE49-F238E27FC236}">
                <a16:creationId xmlns:a16="http://schemas.microsoft.com/office/drawing/2014/main" id="{024BE3DF-A628-432B-6DA1-79E8972FBC2E}"/>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110" name="Textfeld 109">
            <a:extLst>
              <a:ext uri="{FF2B5EF4-FFF2-40B4-BE49-F238E27FC236}">
                <a16:creationId xmlns:a16="http://schemas.microsoft.com/office/drawing/2014/main" id="{84BAF684-F23A-7CA2-4DF7-820554DF6561}"/>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111" name="Textfeld 110">
            <a:extLst>
              <a:ext uri="{FF2B5EF4-FFF2-40B4-BE49-F238E27FC236}">
                <a16:creationId xmlns:a16="http://schemas.microsoft.com/office/drawing/2014/main" id="{5E734A3D-CF22-CC2E-2B72-650EFA64D726}"/>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112" name="Textfeld 111">
            <a:extLst>
              <a:ext uri="{FF2B5EF4-FFF2-40B4-BE49-F238E27FC236}">
                <a16:creationId xmlns:a16="http://schemas.microsoft.com/office/drawing/2014/main" id="{A708E00A-AF0D-D16A-ED0C-DAB2CD5328BD}"/>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113" name="Textfeld 112">
            <a:extLst>
              <a:ext uri="{FF2B5EF4-FFF2-40B4-BE49-F238E27FC236}">
                <a16:creationId xmlns:a16="http://schemas.microsoft.com/office/drawing/2014/main" id="{7F601722-6F9C-21FF-C90E-145659770397}"/>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114" name="Textfeld 113">
            <a:extLst>
              <a:ext uri="{FF2B5EF4-FFF2-40B4-BE49-F238E27FC236}">
                <a16:creationId xmlns:a16="http://schemas.microsoft.com/office/drawing/2014/main" id="{FADB8ACC-54F2-48F7-7C27-FFF36231F8D0}"/>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115" name="Textfeld 114">
            <a:extLst>
              <a:ext uri="{FF2B5EF4-FFF2-40B4-BE49-F238E27FC236}">
                <a16:creationId xmlns:a16="http://schemas.microsoft.com/office/drawing/2014/main" id="{26F706FB-DC56-CDC5-C854-091C97634887}"/>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116" name="Textfeld 115">
            <a:extLst>
              <a:ext uri="{FF2B5EF4-FFF2-40B4-BE49-F238E27FC236}">
                <a16:creationId xmlns:a16="http://schemas.microsoft.com/office/drawing/2014/main" id="{1053DE6C-BD06-B931-D9F5-44F1404F4A5D}"/>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117" name="Textfeld 116">
            <a:extLst>
              <a:ext uri="{FF2B5EF4-FFF2-40B4-BE49-F238E27FC236}">
                <a16:creationId xmlns:a16="http://schemas.microsoft.com/office/drawing/2014/main" id="{3708A47F-3E65-4628-EB0F-6E404368FB06}"/>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118" name="Textfeld 117">
            <a:extLst>
              <a:ext uri="{FF2B5EF4-FFF2-40B4-BE49-F238E27FC236}">
                <a16:creationId xmlns:a16="http://schemas.microsoft.com/office/drawing/2014/main" id="{0AA344B7-4C5D-F866-C14B-C6F370088386}"/>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121" name="Textfeld 120">
            <a:extLst>
              <a:ext uri="{FF2B5EF4-FFF2-40B4-BE49-F238E27FC236}">
                <a16:creationId xmlns:a16="http://schemas.microsoft.com/office/drawing/2014/main" id="{499EABC6-4A12-4B6A-85CD-5FBDDD04A534}"/>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122" name="Textfeld 121">
            <a:extLst>
              <a:ext uri="{FF2B5EF4-FFF2-40B4-BE49-F238E27FC236}">
                <a16:creationId xmlns:a16="http://schemas.microsoft.com/office/drawing/2014/main" id="{5194AC88-C754-9926-1F49-FC897B9BFBF1}"/>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123" name="Textfeld 122">
            <a:extLst>
              <a:ext uri="{FF2B5EF4-FFF2-40B4-BE49-F238E27FC236}">
                <a16:creationId xmlns:a16="http://schemas.microsoft.com/office/drawing/2014/main" id="{74015912-187A-6508-7958-0B90647AACF3}"/>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124" name="Textfeld 123">
            <a:extLst>
              <a:ext uri="{FF2B5EF4-FFF2-40B4-BE49-F238E27FC236}">
                <a16:creationId xmlns:a16="http://schemas.microsoft.com/office/drawing/2014/main" id="{67897B5C-1201-6501-ADD5-2B9018317C04}"/>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125" name="Textfeld 124">
            <a:extLst>
              <a:ext uri="{FF2B5EF4-FFF2-40B4-BE49-F238E27FC236}">
                <a16:creationId xmlns:a16="http://schemas.microsoft.com/office/drawing/2014/main" id="{EC5B5BC8-A3D6-473C-B91A-F3EE32613028}"/>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26" name="Textfeld 125">
            <a:extLst>
              <a:ext uri="{FF2B5EF4-FFF2-40B4-BE49-F238E27FC236}">
                <a16:creationId xmlns:a16="http://schemas.microsoft.com/office/drawing/2014/main" id="{5CD56765-C15D-EE77-723B-7583EF85C9FA}"/>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127" name="Textfeld 126">
            <a:extLst>
              <a:ext uri="{FF2B5EF4-FFF2-40B4-BE49-F238E27FC236}">
                <a16:creationId xmlns:a16="http://schemas.microsoft.com/office/drawing/2014/main" id="{114D716F-284B-5C8E-0ACE-D340B2A9CDF5}"/>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128" name="Textfeld 127">
            <a:extLst>
              <a:ext uri="{FF2B5EF4-FFF2-40B4-BE49-F238E27FC236}">
                <a16:creationId xmlns:a16="http://schemas.microsoft.com/office/drawing/2014/main" id="{A6FA35A4-F5D5-179B-2CB4-274921AC116F}"/>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137" name="Textfeld 136">
            <a:extLst>
              <a:ext uri="{FF2B5EF4-FFF2-40B4-BE49-F238E27FC236}">
                <a16:creationId xmlns:a16="http://schemas.microsoft.com/office/drawing/2014/main" id="{CB5DF51D-CAB7-918F-5635-450D568FA3D6}"/>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138" name="Textfeld 137">
            <a:extLst>
              <a:ext uri="{FF2B5EF4-FFF2-40B4-BE49-F238E27FC236}">
                <a16:creationId xmlns:a16="http://schemas.microsoft.com/office/drawing/2014/main" id="{08F56F1E-510F-36C1-6DB2-37A969FB860F}"/>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139" name="Textfeld 138">
            <a:extLst>
              <a:ext uri="{FF2B5EF4-FFF2-40B4-BE49-F238E27FC236}">
                <a16:creationId xmlns:a16="http://schemas.microsoft.com/office/drawing/2014/main" id="{48D07905-F6D1-E0AB-B7D5-4C1303B96823}"/>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40" name="Textfeld 139">
            <a:extLst>
              <a:ext uri="{FF2B5EF4-FFF2-40B4-BE49-F238E27FC236}">
                <a16:creationId xmlns:a16="http://schemas.microsoft.com/office/drawing/2014/main" id="{4D9C765A-C15C-3110-CD50-38EDA4D85995}"/>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141" name="Textfeld 140">
            <a:extLst>
              <a:ext uri="{FF2B5EF4-FFF2-40B4-BE49-F238E27FC236}">
                <a16:creationId xmlns:a16="http://schemas.microsoft.com/office/drawing/2014/main" id="{2341D428-23E5-73DB-522E-F47D6B1A2372}"/>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42" name="Textfeld 141">
            <a:extLst>
              <a:ext uri="{FF2B5EF4-FFF2-40B4-BE49-F238E27FC236}">
                <a16:creationId xmlns:a16="http://schemas.microsoft.com/office/drawing/2014/main" id="{1C54F77A-F83A-66E8-40E5-E1D896A4C5B7}"/>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143" name="Textfeld 142">
            <a:extLst>
              <a:ext uri="{FF2B5EF4-FFF2-40B4-BE49-F238E27FC236}">
                <a16:creationId xmlns:a16="http://schemas.microsoft.com/office/drawing/2014/main" id="{A968628E-6467-22F6-EFC6-582C80423187}"/>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44" name="Textfeld 143">
            <a:extLst>
              <a:ext uri="{FF2B5EF4-FFF2-40B4-BE49-F238E27FC236}">
                <a16:creationId xmlns:a16="http://schemas.microsoft.com/office/drawing/2014/main" id="{E640179C-CEA9-1372-B179-E639EBE004F6}"/>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45" name="Textfeld 144">
            <a:extLst>
              <a:ext uri="{FF2B5EF4-FFF2-40B4-BE49-F238E27FC236}">
                <a16:creationId xmlns:a16="http://schemas.microsoft.com/office/drawing/2014/main" id="{F65B42D1-2680-0376-D5BE-891E28CA1AB2}"/>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46" name="Textfeld 145">
            <a:extLst>
              <a:ext uri="{FF2B5EF4-FFF2-40B4-BE49-F238E27FC236}">
                <a16:creationId xmlns:a16="http://schemas.microsoft.com/office/drawing/2014/main" id="{D2D4F284-EADD-181A-913E-DBE7EFB11C9B}"/>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47" name="Textfeld 146">
            <a:extLst>
              <a:ext uri="{FF2B5EF4-FFF2-40B4-BE49-F238E27FC236}">
                <a16:creationId xmlns:a16="http://schemas.microsoft.com/office/drawing/2014/main" id="{DFBAB866-1EDF-B67B-8A7A-A42CA149AA49}"/>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148" name="Textfeld 147">
            <a:extLst>
              <a:ext uri="{FF2B5EF4-FFF2-40B4-BE49-F238E27FC236}">
                <a16:creationId xmlns:a16="http://schemas.microsoft.com/office/drawing/2014/main" id="{8B88285D-BB91-334D-E2BF-38C90041A8FA}"/>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49" name="Textfeld 148">
            <a:extLst>
              <a:ext uri="{FF2B5EF4-FFF2-40B4-BE49-F238E27FC236}">
                <a16:creationId xmlns:a16="http://schemas.microsoft.com/office/drawing/2014/main" id="{FD94F013-5845-F2BB-BC52-1276BD8BCEF0}"/>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50" name="Textfeld 149">
            <a:extLst>
              <a:ext uri="{FF2B5EF4-FFF2-40B4-BE49-F238E27FC236}">
                <a16:creationId xmlns:a16="http://schemas.microsoft.com/office/drawing/2014/main" id="{67BB2D06-CD11-9A25-B3C7-94F711AA315B}"/>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53" name="Textfeld 152">
            <a:extLst>
              <a:ext uri="{FF2B5EF4-FFF2-40B4-BE49-F238E27FC236}">
                <a16:creationId xmlns:a16="http://schemas.microsoft.com/office/drawing/2014/main" id="{AC4122D9-81CF-E83D-AC79-8E1CDB25709A}"/>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54" name="Textfeld 153">
            <a:extLst>
              <a:ext uri="{FF2B5EF4-FFF2-40B4-BE49-F238E27FC236}">
                <a16:creationId xmlns:a16="http://schemas.microsoft.com/office/drawing/2014/main" id="{943EC0EF-FC65-365D-25D9-862691B9360A}"/>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55" name="Textfeld 154">
            <a:extLst>
              <a:ext uri="{FF2B5EF4-FFF2-40B4-BE49-F238E27FC236}">
                <a16:creationId xmlns:a16="http://schemas.microsoft.com/office/drawing/2014/main" id="{1912614C-7770-61FA-B648-B177706E9D66}"/>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56" name="Textfeld 155">
            <a:extLst>
              <a:ext uri="{FF2B5EF4-FFF2-40B4-BE49-F238E27FC236}">
                <a16:creationId xmlns:a16="http://schemas.microsoft.com/office/drawing/2014/main" id="{3E86AA49-7779-1543-CEDE-7C1F274F44AA}"/>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57" name="Textfeld 156">
            <a:extLst>
              <a:ext uri="{FF2B5EF4-FFF2-40B4-BE49-F238E27FC236}">
                <a16:creationId xmlns:a16="http://schemas.microsoft.com/office/drawing/2014/main" id="{24B726B6-422B-D190-437A-5CA0B7FE7946}"/>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58" name="Textfeld 157">
            <a:extLst>
              <a:ext uri="{FF2B5EF4-FFF2-40B4-BE49-F238E27FC236}">
                <a16:creationId xmlns:a16="http://schemas.microsoft.com/office/drawing/2014/main" id="{7FB87E50-B15C-685A-9DDD-7DC115E71F7A}"/>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59" name="Textfeld 158">
            <a:extLst>
              <a:ext uri="{FF2B5EF4-FFF2-40B4-BE49-F238E27FC236}">
                <a16:creationId xmlns:a16="http://schemas.microsoft.com/office/drawing/2014/main" id="{07AFAE0D-6153-9378-A7F6-81AF5CA7BA20}"/>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60" name="Textfeld 159">
            <a:extLst>
              <a:ext uri="{FF2B5EF4-FFF2-40B4-BE49-F238E27FC236}">
                <a16:creationId xmlns:a16="http://schemas.microsoft.com/office/drawing/2014/main" id="{76FC343D-391E-3EB5-AAED-431355C44BD1}"/>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61" name="Textfeld 160">
            <a:extLst>
              <a:ext uri="{FF2B5EF4-FFF2-40B4-BE49-F238E27FC236}">
                <a16:creationId xmlns:a16="http://schemas.microsoft.com/office/drawing/2014/main" id="{98E98C2D-E1BF-09A1-DD23-81362415E130}"/>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62" name="Textfeld 161">
            <a:extLst>
              <a:ext uri="{FF2B5EF4-FFF2-40B4-BE49-F238E27FC236}">
                <a16:creationId xmlns:a16="http://schemas.microsoft.com/office/drawing/2014/main" id="{997FCD61-E267-5A65-E299-249423436F57}"/>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63" name="Textfeld 162">
            <a:extLst>
              <a:ext uri="{FF2B5EF4-FFF2-40B4-BE49-F238E27FC236}">
                <a16:creationId xmlns:a16="http://schemas.microsoft.com/office/drawing/2014/main" id="{F2EA3918-2952-51B2-43A0-4A606065842E}"/>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64" name="Textfeld 163">
            <a:extLst>
              <a:ext uri="{FF2B5EF4-FFF2-40B4-BE49-F238E27FC236}">
                <a16:creationId xmlns:a16="http://schemas.microsoft.com/office/drawing/2014/main" id="{EE7339D4-8D0D-0A94-1ED5-6F52F1471D00}"/>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65" name="Textfeld 164">
            <a:extLst>
              <a:ext uri="{FF2B5EF4-FFF2-40B4-BE49-F238E27FC236}">
                <a16:creationId xmlns:a16="http://schemas.microsoft.com/office/drawing/2014/main" id="{847FA1C5-95E2-B428-EB39-968EF9322464}"/>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66" name="Textfeld 165">
            <a:extLst>
              <a:ext uri="{FF2B5EF4-FFF2-40B4-BE49-F238E27FC236}">
                <a16:creationId xmlns:a16="http://schemas.microsoft.com/office/drawing/2014/main" id="{F52FDF27-2E84-0FC2-821D-5248DDB95266}"/>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67" name="Textfeld 166">
            <a:extLst>
              <a:ext uri="{FF2B5EF4-FFF2-40B4-BE49-F238E27FC236}">
                <a16:creationId xmlns:a16="http://schemas.microsoft.com/office/drawing/2014/main" id="{E7B17712-D4EF-3128-F308-7C00B9413089}"/>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68" name="Textfeld 167">
            <a:extLst>
              <a:ext uri="{FF2B5EF4-FFF2-40B4-BE49-F238E27FC236}">
                <a16:creationId xmlns:a16="http://schemas.microsoft.com/office/drawing/2014/main" id="{12CE0355-55D3-196F-AFE2-629AE1E545FE}"/>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69" name="Textfeld 168">
            <a:extLst>
              <a:ext uri="{FF2B5EF4-FFF2-40B4-BE49-F238E27FC236}">
                <a16:creationId xmlns:a16="http://schemas.microsoft.com/office/drawing/2014/main" id="{66B55607-3FDD-0921-966B-D6092AB0C33C}"/>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70" name="Textfeld 169">
            <a:extLst>
              <a:ext uri="{FF2B5EF4-FFF2-40B4-BE49-F238E27FC236}">
                <a16:creationId xmlns:a16="http://schemas.microsoft.com/office/drawing/2014/main" id="{03CBF17E-F256-15D9-9997-2B492AF4ECF9}"/>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71" name="Textfeld 170">
            <a:extLst>
              <a:ext uri="{FF2B5EF4-FFF2-40B4-BE49-F238E27FC236}">
                <a16:creationId xmlns:a16="http://schemas.microsoft.com/office/drawing/2014/main" id="{2AF86C30-07B9-346F-B3FA-92125D3ECE31}"/>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72" name="Textfeld 171">
            <a:extLst>
              <a:ext uri="{FF2B5EF4-FFF2-40B4-BE49-F238E27FC236}">
                <a16:creationId xmlns:a16="http://schemas.microsoft.com/office/drawing/2014/main" id="{B2BF15D4-CDB1-2402-3A7E-858521154ED4}"/>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73" name="Textfeld 172">
            <a:extLst>
              <a:ext uri="{FF2B5EF4-FFF2-40B4-BE49-F238E27FC236}">
                <a16:creationId xmlns:a16="http://schemas.microsoft.com/office/drawing/2014/main" id="{F55CB9D3-92CD-9811-AD20-9B84668B6571}"/>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74" name="Textfeld 173">
            <a:extLst>
              <a:ext uri="{FF2B5EF4-FFF2-40B4-BE49-F238E27FC236}">
                <a16:creationId xmlns:a16="http://schemas.microsoft.com/office/drawing/2014/main" id="{0EBEBAE7-D241-0878-53D6-866BEE2A3773}"/>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75" name="Textfeld 174">
            <a:extLst>
              <a:ext uri="{FF2B5EF4-FFF2-40B4-BE49-F238E27FC236}">
                <a16:creationId xmlns:a16="http://schemas.microsoft.com/office/drawing/2014/main" id="{6BCFC792-B694-31A7-1E1B-85B09B03647E}"/>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76" name="Textfeld 175">
            <a:extLst>
              <a:ext uri="{FF2B5EF4-FFF2-40B4-BE49-F238E27FC236}">
                <a16:creationId xmlns:a16="http://schemas.microsoft.com/office/drawing/2014/main" id="{5AE4C528-F3B2-AFBC-53A6-9821DC907998}"/>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77" name="Textfeld 176">
            <a:extLst>
              <a:ext uri="{FF2B5EF4-FFF2-40B4-BE49-F238E27FC236}">
                <a16:creationId xmlns:a16="http://schemas.microsoft.com/office/drawing/2014/main" id="{3314BBB7-50E4-71BB-4EA5-8D25417DA417}"/>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78" name="Textfeld 177">
            <a:extLst>
              <a:ext uri="{FF2B5EF4-FFF2-40B4-BE49-F238E27FC236}">
                <a16:creationId xmlns:a16="http://schemas.microsoft.com/office/drawing/2014/main" id="{C2CA92CE-687C-CE31-2ED9-D207E1D3BF0C}"/>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79" name="Textfeld 178">
            <a:extLst>
              <a:ext uri="{FF2B5EF4-FFF2-40B4-BE49-F238E27FC236}">
                <a16:creationId xmlns:a16="http://schemas.microsoft.com/office/drawing/2014/main" id="{53E93B8D-A410-B1B6-F49C-0E3735725392}"/>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80" name="Textfeld 179">
            <a:extLst>
              <a:ext uri="{FF2B5EF4-FFF2-40B4-BE49-F238E27FC236}">
                <a16:creationId xmlns:a16="http://schemas.microsoft.com/office/drawing/2014/main" id="{C8ED0001-BDFF-F0BB-E6AC-54E8E4E92676}"/>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81" name="Textfeld 180">
            <a:extLst>
              <a:ext uri="{FF2B5EF4-FFF2-40B4-BE49-F238E27FC236}">
                <a16:creationId xmlns:a16="http://schemas.microsoft.com/office/drawing/2014/main" id="{9EC66FF5-8818-190D-6814-E3F2B7CEFC54}"/>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82" name="Textfeld 181">
            <a:extLst>
              <a:ext uri="{FF2B5EF4-FFF2-40B4-BE49-F238E27FC236}">
                <a16:creationId xmlns:a16="http://schemas.microsoft.com/office/drawing/2014/main" id="{322D7609-8924-75FC-34F5-B6A4C2410AEA}"/>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83" name="Textfeld 182">
            <a:extLst>
              <a:ext uri="{FF2B5EF4-FFF2-40B4-BE49-F238E27FC236}">
                <a16:creationId xmlns:a16="http://schemas.microsoft.com/office/drawing/2014/main" id="{4D27177C-0C37-AC80-6190-A5EA673CB9C1}"/>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84" name="Textfeld 183">
            <a:extLst>
              <a:ext uri="{FF2B5EF4-FFF2-40B4-BE49-F238E27FC236}">
                <a16:creationId xmlns:a16="http://schemas.microsoft.com/office/drawing/2014/main" id="{C516606F-BDBE-28B2-40FC-761C610A995F}"/>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85" name="Textfeld 184">
            <a:extLst>
              <a:ext uri="{FF2B5EF4-FFF2-40B4-BE49-F238E27FC236}">
                <a16:creationId xmlns:a16="http://schemas.microsoft.com/office/drawing/2014/main" id="{33E3975F-736F-33A8-367D-4C824ABD6023}"/>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86" name="Textfeld 185">
            <a:extLst>
              <a:ext uri="{FF2B5EF4-FFF2-40B4-BE49-F238E27FC236}">
                <a16:creationId xmlns:a16="http://schemas.microsoft.com/office/drawing/2014/main" id="{413C8574-E035-64C3-4C08-573A355C48FE}"/>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87" name="Textfeld 186">
            <a:extLst>
              <a:ext uri="{FF2B5EF4-FFF2-40B4-BE49-F238E27FC236}">
                <a16:creationId xmlns:a16="http://schemas.microsoft.com/office/drawing/2014/main" id="{CB2B00AF-137E-A32A-035D-4BCC964EA696}"/>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88" name="Textfeld 187">
            <a:extLst>
              <a:ext uri="{FF2B5EF4-FFF2-40B4-BE49-F238E27FC236}">
                <a16:creationId xmlns:a16="http://schemas.microsoft.com/office/drawing/2014/main" id="{BD179A60-8360-D02F-3B01-8C84E168C294}"/>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89" name="Textfeld 188">
            <a:extLst>
              <a:ext uri="{FF2B5EF4-FFF2-40B4-BE49-F238E27FC236}">
                <a16:creationId xmlns:a16="http://schemas.microsoft.com/office/drawing/2014/main" id="{2323C489-B32A-407C-B164-0F63E75A2ED8}"/>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90" name="Textfeld 189">
            <a:extLst>
              <a:ext uri="{FF2B5EF4-FFF2-40B4-BE49-F238E27FC236}">
                <a16:creationId xmlns:a16="http://schemas.microsoft.com/office/drawing/2014/main" id="{8DAEB43E-9D2A-D48A-2F3E-B8AFCB80D32B}"/>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91" name="Textfeld 190">
            <a:extLst>
              <a:ext uri="{FF2B5EF4-FFF2-40B4-BE49-F238E27FC236}">
                <a16:creationId xmlns:a16="http://schemas.microsoft.com/office/drawing/2014/main" id="{7B487308-E300-3EDF-1510-A0D3E09CB87F}"/>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92" name="Textfeld 191">
            <a:extLst>
              <a:ext uri="{FF2B5EF4-FFF2-40B4-BE49-F238E27FC236}">
                <a16:creationId xmlns:a16="http://schemas.microsoft.com/office/drawing/2014/main" id="{83D5A652-2797-D928-5845-7B26536B3A32}"/>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93" name="Textfeld 192">
            <a:extLst>
              <a:ext uri="{FF2B5EF4-FFF2-40B4-BE49-F238E27FC236}">
                <a16:creationId xmlns:a16="http://schemas.microsoft.com/office/drawing/2014/main" id="{167C0338-B42D-D215-9642-6C05651231C7}"/>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94" name="Textfeld 193">
            <a:extLst>
              <a:ext uri="{FF2B5EF4-FFF2-40B4-BE49-F238E27FC236}">
                <a16:creationId xmlns:a16="http://schemas.microsoft.com/office/drawing/2014/main" id="{BEA58F3A-9AEE-8354-3E0C-4FA6FBFFB50F}"/>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5" name="Textfeld 4">
            <a:extLst>
              <a:ext uri="{FF2B5EF4-FFF2-40B4-BE49-F238E27FC236}">
                <a16:creationId xmlns:a16="http://schemas.microsoft.com/office/drawing/2014/main" id="{A2711D61-2750-1FD8-F014-524A902267FC}"/>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95" name="Textfeld 194">
            <a:extLst>
              <a:ext uri="{FF2B5EF4-FFF2-40B4-BE49-F238E27FC236}">
                <a16:creationId xmlns:a16="http://schemas.microsoft.com/office/drawing/2014/main" id="{79C11E84-FE40-A5E4-214A-0A7484D65204}"/>
              </a:ext>
            </a:extLst>
          </p:cNvPr>
          <p:cNvSpPr txBox="1">
            <a:spLocks noChangeArrowheads="1"/>
          </p:cNvSpPr>
          <p:nvPr/>
        </p:nvSpPr>
        <p:spPr bwMode="auto">
          <a:xfrm>
            <a:off x="119336" y="1363111"/>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aa</a:t>
            </a:r>
            <a:endParaRPr lang="de-DE" altLang="de-DE" sz="2400">
              <a:latin typeface="Trebuchet MS" pitchFamily="34" charset="0"/>
            </a:endParaRPr>
          </a:p>
        </p:txBody>
      </p:sp>
      <p:sp>
        <p:nvSpPr>
          <p:cNvPr id="196" name="Textfeld 195">
            <a:extLst>
              <a:ext uri="{FF2B5EF4-FFF2-40B4-BE49-F238E27FC236}">
                <a16:creationId xmlns:a16="http://schemas.microsoft.com/office/drawing/2014/main" id="{E143964F-4CD2-43A8-C384-7DF0866E18B1}"/>
              </a:ext>
            </a:extLst>
          </p:cNvPr>
          <p:cNvSpPr txBox="1">
            <a:spLocks noChangeArrowheads="1"/>
          </p:cNvSpPr>
          <p:nvPr/>
        </p:nvSpPr>
        <p:spPr bwMode="auto">
          <a:xfrm>
            <a:off x="119336" y="1704644"/>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ah</a:t>
            </a:r>
            <a:endParaRPr lang="de-DE" altLang="de-DE" sz="2400">
              <a:solidFill>
                <a:srgbClr val="FF0000"/>
              </a:solidFill>
              <a:latin typeface="Trebuchet MS" pitchFamily="34" charset="0"/>
            </a:endParaRPr>
          </a:p>
        </p:txBody>
      </p:sp>
      <p:sp>
        <p:nvSpPr>
          <p:cNvPr id="197" name="Textfeld 196">
            <a:extLst>
              <a:ext uri="{FF2B5EF4-FFF2-40B4-BE49-F238E27FC236}">
                <a16:creationId xmlns:a16="http://schemas.microsoft.com/office/drawing/2014/main" id="{527C835B-7CED-5AF2-A8FB-3CE03ECDCB02}"/>
              </a:ext>
            </a:extLst>
          </p:cNvPr>
          <p:cNvSpPr txBox="1">
            <a:spLocks noChangeArrowheads="1"/>
          </p:cNvSpPr>
          <p:nvPr/>
        </p:nvSpPr>
        <p:spPr bwMode="auto">
          <a:xfrm>
            <a:off x="119336" y="2878540"/>
            <a:ext cx="5549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Saal</a:t>
            </a:r>
          </a:p>
        </p:txBody>
      </p:sp>
      <p:sp>
        <p:nvSpPr>
          <p:cNvPr id="198" name="Textfeld 197">
            <a:extLst>
              <a:ext uri="{FF2B5EF4-FFF2-40B4-BE49-F238E27FC236}">
                <a16:creationId xmlns:a16="http://schemas.microsoft.com/office/drawing/2014/main" id="{F370A366-D077-085D-E597-5D0F10E12E5A}"/>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a:t>
            </a:r>
            <a:endParaRPr lang="de-DE" altLang="de-DE" sz="2400">
              <a:solidFill>
                <a:srgbClr val="FF0000"/>
              </a:solidFill>
              <a:latin typeface="Trebuchet MS" pitchFamily="34" charset="0"/>
            </a:endParaRPr>
          </a:p>
        </p:txBody>
      </p:sp>
      <p:sp>
        <p:nvSpPr>
          <p:cNvPr id="199" name="Textfeld 198">
            <a:extLst>
              <a:ext uri="{FF2B5EF4-FFF2-40B4-BE49-F238E27FC236}">
                <a16:creationId xmlns:a16="http://schemas.microsoft.com/office/drawing/2014/main" id="{4509AC6E-D675-5BB5-202D-12CF1159CE75}"/>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200" name="Textfeld 199">
            <a:extLst>
              <a:ext uri="{FF2B5EF4-FFF2-40B4-BE49-F238E27FC236}">
                <a16:creationId xmlns:a16="http://schemas.microsoft.com/office/drawing/2014/main" id="{4846CD3C-65E5-35E9-7AA5-385CE1A2E58D}"/>
              </a:ext>
            </a:extLst>
          </p:cNvPr>
          <p:cNvSpPr txBox="1">
            <a:spLocks noChangeArrowheads="1"/>
          </p:cNvSpPr>
          <p:nvPr/>
        </p:nvSpPr>
        <p:spPr bwMode="auto">
          <a:xfrm>
            <a:off x="1755084"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bb</a:t>
            </a:r>
            <a:endParaRPr lang="de-DE" altLang="de-DE" sz="2400">
              <a:latin typeface="Trebuchet MS" pitchFamily="34" charset="0"/>
            </a:endParaRPr>
          </a:p>
        </p:txBody>
      </p:sp>
      <p:pic>
        <p:nvPicPr>
          <p:cNvPr id="201" name="Grafik 200">
            <a:extLst>
              <a:ext uri="{FF2B5EF4-FFF2-40B4-BE49-F238E27FC236}">
                <a16:creationId xmlns:a16="http://schemas.microsoft.com/office/drawing/2014/main" id="{97A9ED5D-94B0-60FD-79B4-92C5F488DE4A}"/>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202" name="Textfeld 201">
            <a:extLst>
              <a:ext uri="{FF2B5EF4-FFF2-40B4-BE49-F238E27FC236}">
                <a16:creationId xmlns:a16="http://schemas.microsoft.com/office/drawing/2014/main" id="{D41D2EAB-2529-C356-8C1A-27FA5B7A463F}"/>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203" name="Textfeld 202">
            <a:extLst>
              <a:ext uri="{FF2B5EF4-FFF2-40B4-BE49-F238E27FC236}">
                <a16:creationId xmlns:a16="http://schemas.microsoft.com/office/drawing/2014/main" id="{DB3485DD-AD3B-4226-1DB0-90B21BDE1967}"/>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Ball</a:t>
            </a:r>
          </a:p>
        </p:txBody>
      </p:sp>
      <p:sp>
        <p:nvSpPr>
          <p:cNvPr id="204" name="Textfeld 203">
            <a:extLst>
              <a:ext uri="{FF2B5EF4-FFF2-40B4-BE49-F238E27FC236}">
                <a16:creationId xmlns:a16="http://schemas.microsoft.com/office/drawing/2014/main" id="{1FFE691F-5F3B-2E11-D0F5-7F86271A63E1}"/>
              </a:ext>
            </a:extLst>
          </p:cNvPr>
          <p:cNvSpPr txBox="1">
            <a:spLocks noChangeArrowheads="1"/>
          </p:cNvSpPr>
          <p:nvPr/>
        </p:nvSpPr>
        <p:spPr bwMode="auto">
          <a:xfrm>
            <a:off x="1755084" y="2878540"/>
            <a:ext cx="7523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Robbe</a:t>
            </a:r>
          </a:p>
        </p:txBody>
      </p:sp>
      <p:sp>
        <p:nvSpPr>
          <p:cNvPr id="205" name="Textfeld 204">
            <a:extLst>
              <a:ext uri="{FF2B5EF4-FFF2-40B4-BE49-F238E27FC236}">
                <a16:creationId xmlns:a16="http://schemas.microsoft.com/office/drawing/2014/main" id="{ABC469D9-56FB-F585-402F-6E14AA86D53B}"/>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206" name="Textfeld 205">
            <a:extLst>
              <a:ext uri="{FF2B5EF4-FFF2-40B4-BE49-F238E27FC236}">
                <a16:creationId xmlns:a16="http://schemas.microsoft.com/office/drawing/2014/main" id="{8326F53B-DAE1-10FC-F28C-D074C692F010}"/>
              </a:ext>
            </a:extLst>
          </p:cNvPr>
          <p:cNvSpPr txBox="1">
            <a:spLocks noChangeArrowheads="1"/>
          </p:cNvSpPr>
          <p:nvPr/>
        </p:nvSpPr>
        <p:spPr bwMode="auto">
          <a:xfrm>
            <a:off x="119336" y="3145242"/>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wahr</a:t>
            </a:r>
          </a:p>
        </p:txBody>
      </p:sp>
      <p:sp>
        <p:nvSpPr>
          <p:cNvPr id="207" name="Textfeld 206">
            <a:extLst>
              <a:ext uri="{FF2B5EF4-FFF2-40B4-BE49-F238E27FC236}">
                <a16:creationId xmlns:a16="http://schemas.microsoft.com/office/drawing/2014/main" id="{2F6F6531-8508-80CB-E967-B986643C8792}"/>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209" name="Textfeld 208">
            <a:extLst>
              <a:ext uri="{FF2B5EF4-FFF2-40B4-BE49-F238E27FC236}">
                <a16:creationId xmlns:a16="http://schemas.microsoft.com/office/drawing/2014/main" id="{395E9955-ADD7-2E4F-624B-FD239F355BD1}"/>
              </a:ext>
            </a:extLst>
          </p:cNvPr>
          <p:cNvSpPr txBox="1">
            <a:spLocks noChangeArrowheads="1"/>
          </p:cNvSpPr>
          <p:nvPr/>
        </p:nvSpPr>
        <p:spPr bwMode="auto">
          <a:xfrm>
            <a:off x="896424" y="136311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äh</a:t>
            </a:r>
            <a:endParaRPr lang="de-DE" altLang="de-DE" sz="2400">
              <a:solidFill>
                <a:srgbClr val="FF0000"/>
              </a:solidFill>
              <a:latin typeface="Trebuchet MS" pitchFamily="34" charset="0"/>
            </a:endParaRPr>
          </a:p>
        </p:txBody>
      </p:sp>
      <p:sp>
        <p:nvSpPr>
          <p:cNvPr id="210" name="Textfeld 209">
            <a:extLst>
              <a:ext uri="{FF2B5EF4-FFF2-40B4-BE49-F238E27FC236}">
                <a16:creationId xmlns:a16="http://schemas.microsoft.com/office/drawing/2014/main" id="{AC5B6883-FDA9-6329-CB9D-62EC3C29B0D8}"/>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a:t>
            </a:r>
            <a:endParaRPr lang="de-DE" altLang="de-DE" sz="2400">
              <a:solidFill>
                <a:srgbClr val="FF0000"/>
              </a:solidFill>
              <a:latin typeface="Trebuchet MS" pitchFamily="34" charset="0"/>
            </a:endParaRPr>
          </a:p>
        </p:txBody>
      </p:sp>
      <p:sp>
        <p:nvSpPr>
          <p:cNvPr id="211" name="Textfeld 210">
            <a:extLst>
              <a:ext uri="{FF2B5EF4-FFF2-40B4-BE49-F238E27FC236}">
                <a16:creationId xmlns:a16="http://schemas.microsoft.com/office/drawing/2014/main" id="{BB94FA04-BFA2-9A56-23FF-978625D63B42}"/>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212" name="Textfeld 211">
            <a:extLst>
              <a:ext uri="{FF2B5EF4-FFF2-40B4-BE49-F238E27FC236}">
                <a16:creationId xmlns:a16="http://schemas.microsoft.com/office/drawing/2014/main" id="{C31B3D35-522D-163A-0337-228D47B65C3E}"/>
              </a:ext>
            </a:extLst>
          </p:cNvPr>
          <p:cNvSpPr txBox="1">
            <a:spLocks noChangeArrowheads="1"/>
          </p:cNvSpPr>
          <p:nvPr/>
        </p:nvSpPr>
        <p:spPr bwMode="auto">
          <a:xfrm>
            <a:off x="896424" y="2878540"/>
            <a:ext cx="7072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Fähre</a:t>
            </a:r>
          </a:p>
        </p:txBody>
      </p:sp>
      <p:sp>
        <p:nvSpPr>
          <p:cNvPr id="213" name="Textfeld 212">
            <a:extLst>
              <a:ext uri="{FF2B5EF4-FFF2-40B4-BE49-F238E27FC236}">
                <a16:creationId xmlns:a16="http://schemas.microsoft.com/office/drawing/2014/main" id="{AEF5D047-FA2E-8612-AE54-40601071D73B}"/>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214" name="Textfeld 213">
            <a:extLst>
              <a:ext uri="{FF2B5EF4-FFF2-40B4-BE49-F238E27FC236}">
                <a16:creationId xmlns:a16="http://schemas.microsoft.com/office/drawing/2014/main" id="{F72E9B50-4BE1-1C2F-853A-E1E45517D41C}"/>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215" name="Textfeld 214">
            <a:extLst>
              <a:ext uri="{FF2B5EF4-FFF2-40B4-BE49-F238E27FC236}">
                <a16:creationId xmlns:a16="http://schemas.microsoft.com/office/drawing/2014/main" id="{346034B4-7980-DDFD-7A38-15D5BF7DBEE0}"/>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216" name="Textfeld 215">
            <a:extLst>
              <a:ext uri="{FF2B5EF4-FFF2-40B4-BE49-F238E27FC236}">
                <a16:creationId xmlns:a16="http://schemas.microsoft.com/office/drawing/2014/main" id="{AF387A42-9648-87D2-832F-E11068961E0C}"/>
              </a:ext>
            </a:extLst>
          </p:cNvPr>
          <p:cNvSpPr txBox="1">
            <a:spLocks noChangeArrowheads="1"/>
          </p:cNvSpPr>
          <p:nvPr/>
        </p:nvSpPr>
        <p:spPr bwMode="auto">
          <a:xfrm>
            <a:off x="2423592"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dd</a:t>
            </a:r>
            <a:endParaRPr lang="de-DE" altLang="de-DE" sz="2400">
              <a:latin typeface="Trebuchet MS" pitchFamily="34" charset="0"/>
            </a:endParaRPr>
          </a:p>
        </p:txBody>
      </p:sp>
      <p:sp>
        <p:nvSpPr>
          <p:cNvPr id="217" name="Textfeld 216">
            <a:extLst>
              <a:ext uri="{FF2B5EF4-FFF2-40B4-BE49-F238E27FC236}">
                <a16:creationId xmlns:a16="http://schemas.microsoft.com/office/drawing/2014/main" id="{AA6A0C72-7F4A-2F85-8D8A-641C7BD01ED5}"/>
              </a:ext>
            </a:extLst>
          </p:cNvPr>
          <p:cNvSpPr txBox="1">
            <a:spLocks noChangeArrowheads="1"/>
          </p:cNvSpPr>
          <p:nvPr/>
        </p:nvSpPr>
        <p:spPr bwMode="auto">
          <a:xfrm>
            <a:off x="2423592" y="2878540"/>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Kladde</a:t>
            </a:r>
          </a:p>
        </p:txBody>
      </p:sp>
      <p:sp>
        <p:nvSpPr>
          <p:cNvPr id="218" name="Textfeld 217">
            <a:extLst>
              <a:ext uri="{FF2B5EF4-FFF2-40B4-BE49-F238E27FC236}">
                <a16:creationId xmlns:a16="http://schemas.microsoft.com/office/drawing/2014/main" id="{3AE8A73E-2E80-7133-5A83-2660EDC9EF3D}"/>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219" name="Textfeld 218">
            <a:extLst>
              <a:ext uri="{FF2B5EF4-FFF2-40B4-BE49-F238E27FC236}">
                <a16:creationId xmlns:a16="http://schemas.microsoft.com/office/drawing/2014/main" id="{A6420F53-AA83-CBB5-3C0C-6E0240C63556}"/>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220" name="Textfeld 219">
            <a:extLst>
              <a:ext uri="{FF2B5EF4-FFF2-40B4-BE49-F238E27FC236}">
                <a16:creationId xmlns:a16="http://schemas.microsoft.com/office/drawing/2014/main" id="{F14E415E-BD0B-AF47-FDC9-A0B456279F23}"/>
              </a:ext>
            </a:extLst>
          </p:cNvPr>
          <p:cNvSpPr txBox="1">
            <a:spLocks noChangeArrowheads="1"/>
          </p:cNvSpPr>
          <p:nvPr/>
        </p:nvSpPr>
        <p:spPr bwMode="auto">
          <a:xfrm>
            <a:off x="3180398"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ee</a:t>
            </a:r>
            <a:endParaRPr lang="de-DE" altLang="de-DE" sz="2400">
              <a:latin typeface="Trebuchet MS" pitchFamily="34" charset="0"/>
            </a:endParaRPr>
          </a:p>
        </p:txBody>
      </p:sp>
      <p:sp>
        <p:nvSpPr>
          <p:cNvPr id="221" name="Textfeld 220">
            <a:extLst>
              <a:ext uri="{FF2B5EF4-FFF2-40B4-BE49-F238E27FC236}">
                <a16:creationId xmlns:a16="http://schemas.microsoft.com/office/drawing/2014/main" id="{53372998-967B-CCBD-9830-36CE33729D9D}"/>
              </a:ext>
            </a:extLst>
          </p:cNvPr>
          <p:cNvSpPr txBox="1">
            <a:spLocks noChangeArrowheads="1"/>
          </p:cNvSpPr>
          <p:nvPr/>
        </p:nvSpPr>
        <p:spPr bwMode="auto">
          <a:xfrm>
            <a:off x="3180398" y="1704644"/>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eh</a:t>
            </a:r>
            <a:endParaRPr lang="de-DE" altLang="de-DE" sz="2400">
              <a:solidFill>
                <a:srgbClr val="FF0000"/>
              </a:solidFill>
              <a:latin typeface="Trebuchet MS" pitchFamily="34" charset="0"/>
            </a:endParaRPr>
          </a:p>
        </p:txBody>
      </p:sp>
      <p:sp>
        <p:nvSpPr>
          <p:cNvPr id="222" name="Textfeld 221">
            <a:extLst>
              <a:ext uri="{FF2B5EF4-FFF2-40B4-BE49-F238E27FC236}">
                <a16:creationId xmlns:a16="http://schemas.microsoft.com/office/drawing/2014/main" id="{ABD5822C-3C53-1ADF-0B3F-E4340288E948}"/>
              </a:ext>
            </a:extLst>
          </p:cNvPr>
          <p:cNvSpPr txBox="1">
            <a:spLocks noChangeArrowheads="1"/>
          </p:cNvSpPr>
          <p:nvPr/>
        </p:nvSpPr>
        <p:spPr bwMode="auto">
          <a:xfrm>
            <a:off x="3180398" y="2878540"/>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Beet</a:t>
            </a:r>
          </a:p>
        </p:txBody>
      </p:sp>
      <p:sp>
        <p:nvSpPr>
          <p:cNvPr id="223" name="Textfeld 222">
            <a:extLst>
              <a:ext uri="{FF2B5EF4-FFF2-40B4-BE49-F238E27FC236}">
                <a16:creationId xmlns:a16="http://schemas.microsoft.com/office/drawing/2014/main" id="{B6C2E2BC-0FE8-4136-9C3B-74FAA1E745DA}"/>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a:t>
            </a:r>
            <a:endParaRPr lang="de-DE" altLang="de-DE" sz="2400">
              <a:solidFill>
                <a:srgbClr val="FF0000"/>
              </a:solidFill>
              <a:latin typeface="Trebuchet MS" pitchFamily="34" charset="0"/>
            </a:endParaRPr>
          </a:p>
        </p:txBody>
      </p:sp>
      <p:sp>
        <p:nvSpPr>
          <p:cNvPr id="224" name="Textfeld 223">
            <a:extLst>
              <a:ext uri="{FF2B5EF4-FFF2-40B4-BE49-F238E27FC236}">
                <a16:creationId xmlns:a16="http://schemas.microsoft.com/office/drawing/2014/main" id="{05F6238A-C5AA-662C-3FC4-22ED121D32F1}"/>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225" name="Textfeld 224">
            <a:extLst>
              <a:ext uri="{FF2B5EF4-FFF2-40B4-BE49-F238E27FC236}">
                <a16:creationId xmlns:a16="http://schemas.microsoft.com/office/drawing/2014/main" id="{EFA719A0-80AE-37ED-E9D1-27E98F87DF0E}"/>
              </a:ext>
            </a:extLst>
          </p:cNvPr>
          <p:cNvSpPr txBox="1">
            <a:spLocks noChangeArrowheads="1"/>
          </p:cNvSpPr>
          <p:nvPr/>
        </p:nvSpPr>
        <p:spPr bwMode="auto">
          <a:xfrm>
            <a:off x="3180398" y="3145242"/>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Ehre</a:t>
            </a:r>
          </a:p>
        </p:txBody>
      </p:sp>
      <p:sp>
        <p:nvSpPr>
          <p:cNvPr id="226" name="Textfeld 225">
            <a:extLst>
              <a:ext uri="{FF2B5EF4-FFF2-40B4-BE49-F238E27FC236}">
                <a16:creationId xmlns:a16="http://schemas.microsoft.com/office/drawing/2014/main" id="{47185FDC-518C-0B70-C8EA-6EE2FD52E263}"/>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Bett</a:t>
            </a:r>
          </a:p>
        </p:txBody>
      </p:sp>
      <p:sp>
        <p:nvSpPr>
          <p:cNvPr id="227" name="Textfeld 226">
            <a:extLst>
              <a:ext uri="{FF2B5EF4-FFF2-40B4-BE49-F238E27FC236}">
                <a16:creationId xmlns:a16="http://schemas.microsoft.com/office/drawing/2014/main" id="{1F830D59-5E0F-D6D1-F503-3B692BC1DAB8}"/>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hält</a:t>
            </a:r>
          </a:p>
        </p:txBody>
      </p:sp>
      <p:pic>
        <p:nvPicPr>
          <p:cNvPr id="228" name="Grafik 227">
            <a:extLst>
              <a:ext uri="{FF2B5EF4-FFF2-40B4-BE49-F238E27FC236}">
                <a16:creationId xmlns:a16="http://schemas.microsoft.com/office/drawing/2014/main" id="{DED5AC37-014A-C372-2F4C-F3171B6EC2FD}"/>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229" name="Grafik 228">
            <a:extLst>
              <a:ext uri="{FF2B5EF4-FFF2-40B4-BE49-F238E27FC236}">
                <a16:creationId xmlns:a16="http://schemas.microsoft.com/office/drawing/2014/main" id="{F76C1DEA-7849-8674-7E9B-B40820B91EA9}"/>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230" name="Textfeld 229">
            <a:extLst>
              <a:ext uri="{FF2B5EF4-FFF2-40B4-BE49-F238E27FC236}">
                <a16:creationId xmlns:a16="http://schemas.microsoft.com/office/drawing/2014/main" id="{D0548EFC-BAF5-6FEC-E024-8ADF2FC9C659}"/>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a:solidFill>
                  <a:prstClr val="black"/>
                </a:solidFill>
                <a:latin typeface="Trebuchet MS" pitchFamily="34" charset="0"/>
              </a:rPr>
              <a:t>e</a:t>
            </a:r>
          </a:p>
          <a:p>
            <a:pPr algn="ctr">
              <a:spcBef>
                <a:spcPct val="0"/>
              </a:spcBef>
              <a:buFontTx/>
              <a:buNone/>
            </a:pPr>
            <a:r>
              <a:rPr lang="de-DE" altLang="de-DE" sz="1400">
                <a:solidFill>
                  <a:srgbClr val="FF0000"/>
                </a:solidFill>
                <a:latin typeface="Trebuchet MS" pitchFamily="34" charset="0"/>
              </a:rPr>
              <a:t>Schwa-</a:t>
            </a:r>
          </a:p>
        </p:txBody>
      </p:sp>
      <p:sp>
        <p:nvSpPr>
          <p:cNvPr id="231" name="Textfeld 230">
            <a:extLst>
              <a:ext uri="{FF2B5EF4-FFF2-40B4-BE49-F238E27FC236}">
                <a16:creationId xmlns:a16="http://schemas.microsoft.com/office/drawing/2014/main" id="{D98F00A2-24BC-6F6B-A8D8-2C164A1EC6F8}"/>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Hase</a:t>
            </a:r>
          </a:p>
        </p:txBody>
      </p:sp>
      <p:sp>
        <p:nvSpPr>
          <p:cNvPr id="4" name="Rechteck: abgerundete Ecken 3">
            <a:extLst>
              <a:ext uri="{FF2B5EF4-FFF2-40B4-BE49-F238E27FC236}">
                <a16:creationId xmlns:a16="http://schemas.microsoft.com/office/drawing/2014/main" id="{42789BDC-A37D-36D5-D429-E88FC2832347}"/>
              </a:ext>
            </a:extLst>
          </p:cNvPr>
          <p:cNvSpPr/>
          <p:nvPr/>
        </p:nvSpPr>
        <p:spPr>
          <a:xfrm>
            <a:off x="4520808" y="4550518"/>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abgerundete Ecken 5">
            <a:extLst>
              <a:ext uri="{FF2B5EF4-FFF2-40B4-BE49-F238E27FC236}">
                <a16:creationId xmlns:a16="http://schemas.microsoft.com/office/drawing/2014/main" id="{735C2AC2-BBB8-A230-6E33-E8FC930021DA}"/>
              </a:ext>
            </a:extLst>
          </p:cNvPr>
          <p:cNvSpPr/>
          <p:nvPr/>
        </p:nvSpPr>
        <p:spPr>
          <a:xfrm>
            <a:off x="5022227" y="4538738"/>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abgerundete Ecken 6">
            <a:extLst>
              <a:ext uri="{FF2B5EF4-FFF2-40B4-BE49-F238E27FC236}">
                <a16:creationId xmlns:a16="http://schemas.microsoft.com/office/drawing/2014/main" id="{C736CC18-2E58-1B39-17BC-0CB5CFFBD36A}"/>
              </a:ext>
            </a:extLst>
          </p:cNvPr>
          <p:cNvSpPr/>
          <p:nvPr/>
        </p:nvSpPr>
        <p:spPr>
          <a:xfrm>
            <a:off x="7148196" y="4844455"/>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abgerundete Ecken 7">
            <a:extLst>
              <a:ext uri="{FF2B5EF4-FFF2-40B4-BE49-F238E27FC236}">
                <a16:creationId xmlns:a16="http://schemas.microsoft.com/office/drawing/2014/main" id="{DCD2B4E5-BB6D-E72D-AD58-29B8ACE86443}"/>
              </a:ext>
            </a:extLst>
          </p:cNvPr>
          <p:cNvSpPr/>
          <p:nvPr/>
        </p:nvSpPr>
        <p:spPr>
          <a:xfrm>
            <a:off x="11409839" y="4815376"/>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abgerundete Ecken 8">
            <a:extLst>
              <a:ext uri="{FF2B5EF4-FFF2-40B4-BE49-F238E27FC236}">
                <a16:creationId xmlns:a16="http://schemas.microsoft.com/office/drawing/2014/main" id="{D4E5A77F-735C-47AB-7D6C-C760A41D8CEF}"/>
              </a:ext>
            </a:extLst>
          </p:cNvPr>
          <p:cNvSpPr/>
          <p:nvPr/>
        </p:nvSpPr>
        <p:spPr>
          <a:xfrm>
            <a:off x="9895295" y="2112180"/>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hlinkClick r:id="" action="ppaction://hlinkshowjump?jump=nextslide"/>
            <a:extLst>
              <a:ext uri="{FF2B5EF4-FFF2-40B4-BE49-F238E27FC236}">
                <a16:creationId xmlns:a16="http://schemas.microsoft.com/office/drawing/2014/main" id="{15DC9800-3330-A38B-A360-C324D16274A3}"/>
              </a:ext>
            </a:extLst>
          </p:cNvPr>
          <p:cNvSpPr/>
          <p:nvPr/>
        </p:nvSpPr>
        <p:spPr>
          <a:xfrm>
            <a:off x="8522676" y="6397386"/>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5A5D2CC9-842F-2508-B44F-F514E666809F}"/>
              </a:ext>
            </a:extLst>
          </p:cNvPr>
          <p:cNvSpPr txBox="1"/>
          <p:nvPr/>
        </p:nvSpPr>
        <p:spPr>
          <a:xfrm>
            <a:off x="1335605" y="4894463"/>
            <a:ext cx="4700326"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Nie ß nach kurzem Vokal!</a:t>
            </a:r>
          </a:p>
        </p:txBody>
      </p:sp>
      <p:sp>
        <p:nvSpPr>
          <p:cNvPr id="12" name="Textfeld 11">
            <a:extLst>
              <a:ext uri="{FF2B5EF4-FFF2-40B4-BE49-F238E27FC236}">
                <a16:creationId xmlns:a16="http://schemas.microsoft.com/office/drawing/2014/main" id="{4DEA8DE8-6132-6564-FAE3-FC6DB523722D}"/>
              </a:ext>
            </a:extLst>
          </p:cNvPr>
          <p:cNvSpPr txBox="1"/>
          <p:nvPr/>
        </p:nvSpPr>
        <p:spPr>
          <a:xfrm>
            <a:off x="6344331" y="6374713"/>
            <a:ext cx="1874231"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Merkwörter</a:t>
            </a:r>
          </a:p>
        </p:txBody>
      </p:sp>
      <p:sp>
        <p:nvSpPr>
          <p:cNvPr id="13" name="Textfeld 12">
            <a:extLst>
              <a:ext uri="{FF2B5EF4-FFF2-40B4-BE49-F238E27FC236}">
                <a16:creationId xmlns:a16="http://schemas.microsoft.com/office/drawing/2014/main" id="{D616A11A-BA02-E762-5AB2-55E0DBCC2F5E}"/>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14" name="Textfeld 13">
            <a:extLst>
              <a:ext uri="{FF2B5EF4-FFF2-40B4-BE49-F238E27FC236}">
                <a16:creationId xmlns:a16="http://schemas.microsoft.com/office/drawing/2014/main" id="{D185EABE-0BFB-3EB9-E9D4-F9D848E06093}"/>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31" name="Textfeld 30">
            <a:extLst>
              <a:ext uri="{FF2B5EF4-FFF2-40B4-BE49-F238E27FC236}">
                <a16:creationId xmlns:a16="http://schemas.microsoft.com/office/drawing/2014/main" id="{3C1E452F-C1FF-24A3-77C7-73E34BF14C1F}"/>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415048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b="1">
                <a:solidFill>
                  <a:schemeClr val="tx2"/>
                </a:solidFill>
                <a:latin typeface="+mj-lt"/>
              </a:rPr>
              <a:t>Alle Laute und deren Verschriftungen </a:t>
            </a:r>
            <a:r>
              <a:rPr lang="de-DE" sz="2000" b="1">
                <a:solidFill>
                  <a:schemeClr val="tx2"/>
                </a:solidFill>
                <a:latin typeface="+mj-lt"/>
              </a:rPr>
              <a:t>(praxisorientiert dargestellt)</a:t>
            </a:r>
            <a:endParaRPr lang="de-DE" b="1">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12</a:t>
            </a:fld>
            <a:endParaRPr lang="de-DE"/>
          </a:p>
        </p:txBody>
      </p:sp>
      <p:sp>
        <p:nvSpPr>
          <p:cNvPr id="4" name="Textfeld 3">
            <a:extLst>
              <a:ext uri="{FF2B5EF4-FFF2-40B4-BE49-F238E27FC236}">
                <a16:creationId xmlns:a16="http://schemas.microsoft.com/office/drawing/2014/main" id="{54833836-C1A8-91F4-B058-9EFE216EEA26}"/>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12</a:t>
            </a:r>
          </a:p>
        </p:txBody>
      </p:sp>
      <p:sp>
        <p:nvSpPr>
          <p:cNvPr id="5" name="Textfeld 4">
            <a:extLst>
              <a:ext uri="{FF2B5EF4-FFF2-40B4-BE49-F238E27FC236}">
                <a16:creationId xmlns:a16="http://schemas.microsoft.com/office/drawing/2014/main" id="{80CA7EE0-56A2-A13E-F011-7D6310C2F42A}"/>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6" name="Textfeld 5">
            <a:extLst>
              <a:ext uri="{FF2B5EF4-FFF2-40B4-BE49-F238E27FC236}">
                <a16:creationId xmlns:a16="http://schemas.microsoft.com/office/drawing/2014/main" id="{1EBA0AE7-6D1A-9A88-583A-94B38AB48508}"/>
              </a:ext>
            </a:extLst>
          </p:cNvPr>
          <p:cNvSpPr txBox="1">
            <a:spLocks noChangeArrowheads="1"/>
          </p:cNvSpPr>
          <p:nvPr/>
        </p:nvSpPr>
        <p:spPr bwMode="auto">
          <a:xfrm>
            <a:off x="119336" y="1363111"/>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aa</a:t>
            </a:r>
            <a:endParaRPr lang="de-DE" altLang="de-DE" sz="2400">
              <a:latin typeface="Trebuchet MS" pitchFamily="34" charset="0"/>
            </a:endParaRPr>
          </a:p>
        </p:txBody>
      </p:sp>
      <p:sp>
        <p:nvSpPr>
          <p:cNvPr id="7" name="Textfeld 6">
            <a:extLst>
              <a:ext uri="{FF2B5EF4-FFF2-40B4-BE49-F238E27FC236}">
                <a16:creationId xmlns:a16="http://schemas.microsoft.com/office/drawing/2014/main" id="{13C565F4-4A86-CCC4-FC6E-A92678C06DB8}"/>
              </a:ext>
            </a:extLst>
          </p:cNvPr>
          <p:cNvSpPr txBox="1">
            <a:spLocks noChangeArrowheads="1"/>
          </p:cNvSpPr>
          <p:nvPr/>
        </p:nvSpPr>
        <p:spPr bwMode="auto">
          <a:xfrm>
            <a:off x="119336" y="1704644"/>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ah</a:t>
            </a:r>
            <a:endParaRPr lang="de-DE" altLang="de-DE" sz="2400">
              <a:solidFill>
                <a:srgbClr val="FF0000"/>
              </a:solidFill>
              <a:latin typeface="Trebuchet MS" pitchFamily="34" charset="0"/>
            </a:endParaRPr>
          </a:p>
        </p:txBody>
      </p:sp>
      <p:sp>
        <p:nvSpPr>
          <p:cNvPr id="8" name="Textfeld 7">
            <a:extLst>
              <a:ext uri="{FF2B5EF4-FFF2-40B4-BE49-F238E27FC236}">
                <a16:creationId xmlns:a16="http://schemas.microsoft.com/office/drawing/2014/main" id="{FC643EA0-3C4D-0AE6-7536-390F8B8B5D12}"/>
              </a:ext>
            </a:extLst>
          </p:cNvPr>
          <p:cNvSpPr txBox="1">
            <a:spLocks noChangeArrowheads="1"/>
          </p:cNvSpPr>
          <p:nvPr/>
        </p:nvSpPr>
        <p:spPr bwMode="auto">
          <a:xfrm>
            <a:off x="119336" y="2878540"/>
            <a:ext cx="5549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Saal</a:t>
            </a:r>
          </a:p>
        </p:txBody>
      </p:sp>
      <p:sp>
        <p:nvSpPr>
          <p:cNvPr id="9" name="Textfeld 8">
            <a:extLst>
              <a:ext uri="{FF2B5EF4-FFF2-40B4-BE49-F238E27FC236}">
                <a16:creationId xmlns:a16="http://schemas.microsoft.com/office/drawing/2014/main" id="{3C12B42D-F998-3832-CC05-8820EF59089F}"/>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a:t>
            </a:r>
            <a:endParaRPr lang="de-DE" altLang="de-DE" sz="2400">
              <a:solidFill>
                <a:srgbClr val="FF0000"/>
              </a:solidFill>
              <a:latin typeface="Trebuchet MS" pitchFamily="34" charset="0"/>
            </a:endParaRPr>
          </a:p>
        </p:txBody>
      </p:sp>
      <p:sp>
        <p:nvSpPr>
          <p:cNvPr id="10" name="Textfeld 9">
            <a:extLst>
              <a:ext uri="{FF2B5EF4-FFF2-40B4-BE49-F238E27FC236}">
                <a16:creationId xmlns:a16="http://schemas.microsoft.com/office/drawing/2014/main" id="{E865FB2F-803C-CDB1-D85F-BFA81471189F}"/>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11" name="Textfeld 10">
            <a:extLst>
              <a:ext uri="{FF2B5EF4-FFF2-40B4-BE49-F238E27FC236}">
                <a16:creationId xmlns:a16="http://schemas.microsoft.com/office/drawing/2014/main" id="{0F7C248A-81AA-5471-BBDE-286F3BA447D5}"/>
              </a:ext>
            </a:extLst>
          </p:cNvPr>
          <p:cNvSpPr txBox="1">
            <a:spLocks noChangeArrowheads="1"/>
          </p:cNvSpPr>
          <p:nvPr/>
        </p:nvSpPr>
        <p:spPr bwMode="auto">
          <a:xfrm>
            <a:off x="1755084"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bb</a:t>
            </a:r>
            <a:endParaRPr lang="de-DE" altLang="de-DE" sz="2400">
              <a:latin typeface="Trebuchet MS" pitchFamily="34" charset="0"/>
            </a:endParaRPr>
          </a:p>
        </p:txBody>
      </p:sp>
      <p:pic>
        <p:nvPicPr>
          <p:cNvPr id="12" name="Grafik 11">
            <a:extLst>
              <a:ext uri="{FF2B5EF4-FFF2-40B4-BE49-F238E27FC236}">
                <a16:creationId xmlns:a16="http://schemas.microsoft.com/office/drawing/2014/main" id="{46E5E483-28FA-5DA7-4505-976CA8277B91}"/>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13" name="Textfeld 12">
            <a:extLst>
              <a:ext uri="{FF2B5EF4-FFF2-40B4-BE49-F238E27FC236}">
                <a16:creationId xmlns:a16="http://schemas.microsoft.com/office/drawing/2014/main" id="{A87823C8-5439-BB93-0D8E-79F69572E580}"/>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4" name="Textfeld 13">
            <a:extLst>
              <a:ext uri="{FF2B5EF4-FFF2-40B4-BE49-F238E27FC236}">
                <a16:creationId xmlns:a16="http://schemas.microsoft.com/office/drawing/2014/main" id="{362F6D8B-0041-FEBA-6364-5BC7CB3A015E}"/>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Ball</a:t>
            </a:r>
          </a:p>
        </p:txBody>
      </p:sp>
      <p:sp>
        <p:nvSpPr>
          <p:cNvPr id="15" name="Textfeld 14">
            <a:extLst>
              <a:ext uri="{FF2B5EF4-FFF2-40B4-BE49-F238E27FC236}">
                <a16:creationId xmlns:a16="http://schemas.microsoft.com/office/drawing/2014/main" id="{AEE8ECD9-37DF-790C-3AF2-F6A51ECBD9FD}"/>
              </a:ext>
            </a:extLst>
          </p:cNvPr>
          <p:cNvSpPr txBox="1">
            <a:spLocks noChangeArrowheads="1"/>
          </p:cNvSpPr>
          <p:nvPr/>
        </p:nvSpPr>
        <p:spPr bwMode="auto">
          <a:xfrm>
            <a:off x="1755084" y="2878540"/>
            <a:ext cx="7523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Robbe</a:t>
            </a:r>
          </a:p>
        </p:txBody>
      </p:sp>
      <p:sp>
        <p:nvSpPr>
          <p:cNvPr id="16" name="Textfeld 15">
            <a:extLst>
              <a:ext uri="{FF2B5EF4-FFF2-40B4-BE49-F238E27FC236}">
                <a16:creationId xmlns:a16="http://schemas.microsoft.com/office/drawing/2014/main" id="{8BB2969A-D847-6862-52B4-D634BFFF16D2}"/>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7" name="Textfeld 16">
            <a:extLst>
              <a:ext uri="{FF2B5EF4-FFF2-40B4-BE49-F238E27FC236}">
                <a16:creationId xmlns:a16="http://schemas.microsoft.com/office/drawing/2014/main" id="{131CE50C-824A-1F85-266C-4260C65C6C15}"/>
              </a:ext>
            </a:extLst>
          </p:cNvPr>
          <p:cNvSpPr txBox="1">
            <a:spLocks noChangeArrowheads="1"/>
          </p:cNvSpPr>
          <p:nvPr/>
        </p:nvSpPr>
        <p:spPr bwMode="auto">
          <a:xfrm>
            <a:off x="119336" y="3145242"/>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wahr</a:t>
            </a:r>
          </a:p>
        </p:txBody>
      </p:sp>
      <p:sp>
        <p:nvSpPr>
          <p:cNvPr id="18" name="Textfeld 17">
            <a:extLst>
              <a:ext uri="{FF2B5EF4-FFF2-40B4-BE49-F238E27FC236}">
                <a16:creationId xmlns:a16="http://schemas.microsoft.com/office/drawing/2014/main" id="{FDC7B8E1-69F6-CFBF-F797-F99DB7D75142}"/>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19" name="Textfeld 18">
            <a:extLst>
              <a:ext uri="{FF2B5EF4-FFF2-40B4-BE49-F238E27FC236}">
                <a16:creationId xmlns:a16="http://schemas.microsoft.com/office/drawing/2014/main" id="{6A9A75B2-5C38-3FC8-3CF8-1C32F407A859}"/>
              </a:ext>
            </a:extLst>
          </p:cNvPr>
          <p:cNvSpPr txBox="1">
            <a:spLocks noChangeArrowheads="1"/>
          </p:cNvSpPr>
          <p:nvPr/>
        </p:nvSpPr>
        <p:spPr bwMode="auto">
          <a:xfrm>
            <a:off x="896424" y="136311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äh</a:t>
            </a:r>
            <a:endParaRPr lang="de-DE" altLang="de-DE" sz="24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4C3FF851-9F53-CF48-58A2-C95690E6E7D4}"/>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a:t>
            </a:r>
            <a:endParaRPr lang="de-DE" altLang="de-DE" sz="2400">
              <a:solidFill>
                <a:srgbClr val="FF0000"/>
              </a:solidFill>
              <a:latin typeface="Trebuchet MS" pitchFamily="34" charset="0"/>
            </a:endParaRPr>
          </a:p>
        </p:txBody>
      </p:sp>
      <p:sp>
        <p:nvSpPr>
          <p:cNvPr id="21" name="Textfeld 20">
            <a:extLst>
              <a:ext uri="{FF2B5EF4-FFF2-40B4-BE49-F238E27FC236}">
                <a16:creationId xmlns:a16="http://schemas.microsoft.com/office/drawing/2014/main" id="{B6C4D538-CFAE-F781-8717-1F99BA7E2651}"/>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22" name="Textfeld 21">
            <a:extLst>
              <a:ext uri="{FF2B5EF4-FFF2-40B4-BE49-F238E27FC236}">
                <a16:creationId xmlns:a16="http://schemas.microsoft.com/office/drawing/2014/main" id="{D6A29602-95C7-58B6-0D63-B39B666B37E2}"/>
              </a:ext>
            </a:extLst>
          </p:cNvPr>
          <p:cNvSpPr txBox="1">
            <a:spLocks noChangeArrowheads="1"/>
          </p:cNvSpPr>
          <p:nvPr/>
        </p:nvSpPr>
        <p:spPr bwMode="auto">
          <a:xfrm>
            <a:off x="896424" y="2878540"/>
            <a:ext cx="7072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Fähre</a:t>
            </a:r>
          </a:p>
        </p:txBody>
      </p:sp>
      <p:sp>
        <p:nvSpPr>
          <p:cNvPr id="23" name="Textfeld 22">
            <a:extLst>
              <a:ext uri="{FF2B5EF4-FFF2-40B4-BE49-F238E27FC236}">
                <a16:creationId xmlns:a16="http://schemas.microsoft.com/office/drawing/2014/main" id="{6239FDCF-2A43-EC1C-C7D2-0F888841C270}"/>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24" name="Textfeld 23">
            <a:extLst>
              <a:ext uri="{FF2B5EF4-FFF2-40B4-BE49-F238E27FC236}">
                <a16:creationId xmlns:a16="http://schemas.microsoft.com/office/drawing/2014/main" id="{28A7603D-AFA9-7224-A87E-4043EFF97BE2}"/>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25" name="Textfeld 24">
            <a:extLst>
              <a:ext uri="{FF2B5EF4-FFF2-40B4-BE49-F238E27FC236}">
                <a16:creationId xmlns:a16="http://schemas.microsoft.com/office/drawing/2014/main" id="{E7AEE883-4137-7934-30A3-485CC6175EF8}"/>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26" name="Textfeld 25">
            <a:extLst>
              <a:ext uri="{FF2B5EF4-FFF2-40B4-BE49-F238E27FC236}">
                <a16:creationId xmlns:a16="http://schemas.microsoft.com/office/drawing/2014/main" id="{3EA7C8DE-21CA-E788-6244-6F42FE198B21}"/>
              </a:ext>
            </a:extLst>
          </p:cNvPr>
          <p:cNvSpPr txBox="1">
            <a:spLocks noChangeArrowheads="1"/>
          </p:cNvSpPr>
          <p:nvPr/>
        </p:nvSpPr>
        <p:spPr bwMode="auto">
          <a:xfrm>
            <a:off x="2423592"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dd</a:t>
            </a:r>
            <a:endParaRPr lang="de-DE" altLang="de-DE" sz="2400">
              <a:latin typeface="Trebuchet MS" pitchFamily="34" charset="0"/>
            </a:endParaRPr>
          </a:p>
        </p:txBody>
      </p:sp>
      <p:sp>
        <p:nvSpPr>
          <p:cNvPr id="27" name="Textfeld 26">
            <a:extLst>
              <a:ext uri="{FF2B5EF4-FFF2-40B4-BE49-F238E27FC236}">
                <a16:creationId xmlns:a16="http://schemas.microsoft.com/office/drawing/2014/main" id="{DBA24D3A-197C-DE8A-A2BC-6F54E5F56337}"/>
              </a:ext>
            </a:extLst>
          </p:cNvPr>
          <p:cNvSpPr txBox="1">
            <a:spLocks noChangeArrowheads="1"/>
          </p:cNvSpPr>
          <p:nvPr/>
        </p:nvSpPr>
        <p:spPr bwMode="auto">
          <a:xfrm>
            <a:off x="2423592" y="2878540"/>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Kladde</a:t>
            </a:r>
          </a:p>
        </p:txBody>
      </p:sp>
      <p:sp>
        <p:nvSpPr>
          <p:cNvPr id="28" name="Textfeld 27">
            <a:extLst>
              <a:ext uri="{FF2B5EF4-FFF2-40B4-BE49-F238E27FC236}">
                <a16:creationId xmlns:a16="http://schemas.microsoft.com/office/drawing/2014/main" id="{532DF205-10DA-4104-2481-5253B5808230}"/>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29" name="Textfeld 28">
            <a:extLst>
              <a:ext uri="{FF2B5EF4-FFF2-40B4-BE49-F238E27FC236}">
                <a16:creationId xmlns:a16="http://schemas.microsoft.com/office/drawing/2014/main" id="{0FAC41CB-51B2-A062-CC5F-5ACCB77F5A68}"/>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30" name="Textfeld 29">
            <a:extLst>
              <a:ext uri="{FF2B5EF4-FFF2-40B4-BE49-F238E27FC236}">
                <a16:creationId xmlns:a16="http://schemas.microsoft.com/office/drawing/2014/main" id="{82F10BE5-4C2C-7790-EF89-253190E8E179}"/>
              </a:ext>
            </a:extLst>
          </p:cNvPr>
          <p:cNvSpPr txBox="1">
            <a:spLocks noChangeArrowheads="1"/>
          </p:cNvSpPr>
          <p:nvPr/>
        </p:nvSpPr>
        <p:spPr bwMode="auto">
          <a:xfrm>
            <a:off x="3180398"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ee</a:t>
            </a:r>
            <a:endParaRPr lang="de-DE" altLang="de-DE" sz="2400">
              <a:latin typeface="Trebuchet MS" pitchFamily="34" charset="0"/>
            </a:endParaRPr>
          </a:p>
        </p:txBody>
      </p:sp>
      <p:sp>
        <p:nvSpPr>
          <p:cNvPr id="31" name="Textfeld 30">
            <a:extLst>
              <a:ext uri="{FF2B5EF4-FFF2-40B4-BE49-F238E27FC236}">
                <a16:creationId xmlns:a16="http://schemas.microsoft.com/office/drawing/2014/main" id="{B56D427E-8F89-EBEF-42B6-95D7060A5B4D}"/>
              </a:ext>
            </a:extLst>
          </p:cNvPr>
          <p:cNvSpPr txBox="1">
            <a:spLocks noChangeArrowheads="1"/>
          </p:cNvSpPr>
          <p:nvPr/>
        </p:nvSpPr>
        <p:spPr bwMode="auto">
          <a:xfrm>
            <a:off x="3180398" y="1704644"/>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eh</a:t>
            </a:r>
            <a:endParaRPr lang="de-DE" altLang="de-DE" sz="2400">
              <a:solidFill>
                <a:srgbClr val="FF0000"/>
              </a:solidFill>
              <a:latin typeface="Trebuchet MS" pitchFamily="34" charset="0"/>
            </a:endParaRPr>
          </a:p>
        </p:txBody>
      </p:sp>
      <p:sp>
        <p:nvSpPr>
          <p:cNvPr id="32" name="Textfeld 31">
            <a:extLst>
              <a:ext uri="{FF2B5EF4-FFF2-40B4-BE49-F238E27FC236}">
                <a16:creationId xmlns:a16="http://schemas.microsoft.com/office/drawing/2014/main" id="{76FE16DF-8AC8-E13F-4DA6-2134E7BCEB0C}"/>
              </a:ext>
            </a:extLst>
          </p:cNvPr>
          <p:cNvSpPr txBox="1">
            <a:spLocks noChangeArrowheads="1"/>
          </p:cNvSpPr>
          <p:nvPr/>
        </p:nvSpPr>
        <p:spPr bwMode="auto">
          <a:xfrm>
            <a:off x="3180398" y="2878540"/>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Beet</a:t>
            </a:r>
          </a:p>
        </p:txBody>
      </p:sp>
      <p:sp>
        <p:nvSpPr>
          <p:cNvPr id="33" name="Textfeld 32">
            <a:extLst>
              <a:ext uri="{FF2B5EF4-FFF2-40B4-BE49-F238E27FC236}">
                <a16:creationId xmlns:a16="http://schemas.microsoft.com/office/drawing/2014/main" id="{C7367E7B-D030-68CB-D115-F34B8152D5DF}"/>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a:t>
            </a:r>
            <a:endParaRPr lang="de-DE" altLang="de-DE" sz="2400">
              <a:solidFill>
                <a:srgbClr val="FF0000"/>
              </a:solidFill>
              <a:latin typeface="Trebuchet MS" pitchFamily="34" charset="0"/>
            </a:endParaRPr>
          </a:p>
        </p:txBody>
      </p:sp>
      <p:sp>
        <p:nvSpPr>
          <p:cNvPr id="34" name="Textfeld 33">
            <a:extLst>
              <a:ext uri="{FF2B5EF4-FFF2-40B4-BE49-F238E27FC236}">
                <a16:creationId xmlns:a16="http://schemas.microsoft.com/office/drawing/2014/main" id="{EC983BA2-49BD-14E0-AD3C-C38DB1EF73B9}"/>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35" name="Textfeld 34">
            <a:extLst>
              <a:ext uri="{FF2B5EF4-FFF2-40B4-BE49-F238E27FC236}">
                <a16:creationId xmlns:a16="http://schemas.microsoft.com/office/drawing/2014/main" id="{5B245105-588C-828A-C094-1A226E42D285}"/>
              </a:ext>
            </a:extLst>
          </p:cNvPr>
          <p:cNvSpPr txBox="1">
            <a:spLocks noChangeArrowheads="1"/>
          </p:cNvSpPr>
          <p:nvPr/>
        </p:nvSpPr>
        <p:spPr bwMode="auto">
          <a:xfrm>
            <a:off x="3180398" y="3145242"/>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Ehre</a:t>
            </a:r>
          </a:p>
        </p:txBody>
      </p:sp>
      <p:sp>
        <p:nvSpPr>
          <p:cNvPr id="36" name="Textfeld 35">
            <a:extLst>
              <a:ext uri="{FF2B5EF4-FFF2-40B4-BE49-F238E27FC236}">
                <a16:creationId xmlns:a16="http://schemas.microsoft.com/office/drawing/2014/main" id="{F7AAC36E-3D17-89F8-C083-95303B9CBB41}"/>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37" name="Textfeld 36">
            <a:extLst>
              <a:ext uri="{FF2B5EF4-FFF2-40B4-BE49-F238E27FC236}">
                <a16:creationId xmlns:a16="http://schemas.microsoft.com/office/drawing/2014/main" id="{56C1A24F-8F5A-850C-8B19-21F75F657C83}"/>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38" name="Textfeld 37">
            <a:extLst>
              <a:ext uri="{FF2B5EF4-FFF2-40B4-BE49-F238E27FC236}">
                <a16:creationId xmlns:a16="http://schemas.microsoft.com/office/drawing/2014/main" id="{C61C098A-1C49-E9B8-BD53-FA1E700FC451}"/>
              </a:ext>
            </a:extLst>
          </p:cNvPr>
          <p:cNvSpPr txBox="1">
            <a:spLocks noChangeArrowheads="1"/>
          </p:cNvSpPr>
          <p:nvPr/>
        </p:nvSpPr>
        <p:spPr bwMode="auto">
          <a:xfrm>
            <a:off x="5226834" y="136311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39" name="Textfeld 38">
            <a:extLst>
              <a:ext uri="{FF2B5EF4-FFF2-40B4-BE49-F238E27FC236}">
                <a16:creationId xmlns:a16="http://schemas.microsoft.com/office/drawing/2014/main" id="{40F58C44-FED1-AD3C-CC75-337930758312}"/>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40" name="Textfeld 39">
            <a:extLst>
              <a:ext uri="{FF2B5EF4-FFF2-40B4-BE49-F238E27FC236}">
                <a16:creationId xmlns:a16="http://schemas.microsoft.com/office/drawing/2014/main" id="{C3F9C208-4BC5-6B2F-06A1-3ED8D81B88FD}"/>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gg</a:t>
            </a:r>
            <a:endParaRPr lang="de-DE" altLang="de-DE" sz="2400">
              <a:latin typeface="Trebuchet MS" pitchFamily="34" charset="0"/>
            </a:endParaRPr>
          </a:p>
        </p:txBody>
      </p:sp>
      <p:sp>
        <p:nvSpPr>
          <p:cNvPr id="41" name="Textfeld 40">
            <a:extLst>
              <a:ext uri="{FF2B5EF4-FFF2-40B4-BE49-F238E27FC236}">
                <a16:creationId xmlns:a16="http://schemas.microsoft.com/office/drawing/2014/main" id="{3A6AF6F9-AF91-506B-9AD9-B3601B4BD1E6}"/>
              </a:ext>
            </a:extLst>
          </p:cNvPr>
          <p:cNvSpPr txBox="1">
            <a:spLocks noChangeArrowheads="1"/>
          </p:cNvSpPr>
          <p:nvPr/>
        </p:nvSpPr>
        <p:spPr bwMode="auto">
          <a:xfrm>
            <a:off x="6570777" y="2878540"/>
            <a:ext cx="6142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Egge</a:t>
            </a:r>
          </a:p>
        </p:txBody>
      </p:sp>
      <p:sp>
        <p:nvSpPr>
          <p:cNvPr id="42" name="Textfeld 41">
            <a:extLst>
              <a:ext uri="{FF2B5EF4-FFF2-40B4-BE49-F238E27FC236}">
                <a16:creationId xmlns:a16="http://schemas.microsoft.com/office/drawing/2014/main" id="{B3D13A61-FF20-7BD7-F230-CE6F9C08AA41}"/>
              </a:ext>
            </a:extLst>
          </p:cNvPr>
          <p:cNvSpPr txBox="1">
            <a:spLocks noChangeArrowheads="1"/>
          </p:cNvSpPr>
          <p:nvPr/>
        </p:nvSpPr>
        <p:spPr bwMode="auto">
          <a:xfrm>
            <a:off x="6570777" y="2572535"/>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43" name="Textfeld 42">
            <a:extLst>
              <a:ext uri="{FF2B5EF4-FFF2-40B4-BE49-F238E27FC236}">
                <a16:creationId xmlns:a16="http://schemas.microsoft.com/office/drawing/2014/main" id="{6E7E2451-B479-72F7-0221-6827C1CA673E}"/>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44" name="Textfeld 43">
            <a:extLst>
              <a:ext uri="{FF2B5EF4-FFF2-40B4-BE49-F238E27FC236}">
                <a16:creationId xmlns:a16="http://schemas.microsoft.com/office/drawing/2014/main" id="{94EE8D81-EACA-80F9-4D95-C916F3622CFA}"/>
              </a:ext>
            </a:extLst>
          </p:cNvPr>
          <p:cNvSpPr txBox="1">
            <a:spLocks noChangeArrowheads="1"/>
          </p:cNvSpPr>
          <p:nvPr/>
        </p:nvSpPr>
        <p:spPr bwMode="auto">
          <a:xfrm>
            <a:off x="11519180"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nn</a:t>
            </a:r>
            <a:endParaRPr lang="de-DE" altLang="de-DE" sz="2400">
              <a:latin typeface="Trebuchet MS" pitchFamily="34" charset="0"/>
            </a:endParaRPr>
          </a:p>
        </p:txBody>
      </p:sp>
      <p:sp>
        <p:nvSpPr>
          <p:cNvPr id="45" name="Textfeld 44">
            <a:extLst>
              <a:ext uri="{FF2B5EF4-FFF2-40B4-BE49-F238E27FC236}">
                <a16:creationId xmlns:a16="http://schemas.microsoft.com/office/drawing/2014/main" id="{651B4D36-1F79-D786-0DB1-2EAD180FE20D}"/>
              </a:ext>
            </a:extLst>
          </p:cNvPr>
          <p:cNvSpPr txBox="1">
            <a:spLocks noChangeArrowheads="1"/>
          </p:cNvSpPr>
          <p:nvPr/>
        </p:nvSpPr>
        <p:spPr bwMode="auto">
          <a:xfrm>
            <a:off x="11519180" y="287854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kann</a:t>
            </a:r>
          </a:p>
        </p:txBody>
      </p:sp>
      <p:sp>
        <p:nvSpPr>
          <p:cNvPr id="46" name="Textfeld 45">
            <a:extLst>
              <a:ext uri="{FF2B5EF4-FFF2-40B4-BE49-F238E27FC236}">
                <a16:creationId xmlns:a16="http://schemas.microsoft.com/office/drawing/2014/main" id="{CF0C3920-C702-12A6-AF97-43FD87E1C8B5}"/>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47" name="Textfeld 46">
            <a:extLst>
              <a:ext uri="{FF2B5EF4-FFF2-40B4-BE49-F238E27FC236}">
                <a16:creationId xmlns:a16="http://schemas.microsoft.com/office/drawing/2014/main" id="{D223F75D-2F1A-9A77-9E2F-A38365A55BCA}"/>
              </a:ext>
            </a:extLst>
          </p:cNvPr>
          <p:cNvSpPr txBox="1">
            <a:spLocks noChangeArrowheads="1"/>
          </p:cNvSpPr>
          <p:nvPr/>
        </p:nvSpPr>
        <p:spPr bwMode="auto">
          <a:xfrm>
            <a:off x="-7502" y="3771229"/>
            <a:ext cx="5068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48" name="Textfeld 47">
            <a:extLst>
              <a:ext uri="{FF2B5EF4-FFF2-40B4-BE49-F238E27FC236}">
                <a16:creationId xmlns:a16="http://schemas.microsoft.com/office/drawing/2014/main" id="{B8C6B1CC-ABBE-D41D-25B7-4A10037E4907}"/>
              </a:ext>
            </a:extLst>
          </p:cNvPr>
          <p:cNvSpPr txBox="1">
            <a:spLocks noChangeArrowheads="1"/>
          </p:cNvSpPr>
          <p:nvPr/>
        </p:nvSpPr>
        <p:spPr bwMode="auto">
          <a:xfrm>
            <a:off x="-7502" y="5250130"/>
            <a:ext cx="5757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49" name="Textfeld 48">
            <a:extLst>
              <a:ext uri="{FF2B5EF4-FFF2-40B4-BE49-F238E27FC236}">
                <a16:creationId xmlns:a16="http://schemas.microsoft.com/office/drawing/2014/main" id="{704837C6-71A2-A0E9-19CF-3A5550936019}"/>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50" name="Textfeld 49">
            <a:extLst>
              <a:ext uri="{FF2B5EF4-FFF2-40B4-BE49-F238E27FC236}">
                <a16:creationId xmlns:a16="http://schemas.microsoft.com/office/drawing/2014/main" id="{8A72CAF9-4D90-DA61-C965-EF4D29C30B8C}"/>
              </a:ext>
            </a:extLst>
          </p:cNvPr>
          <p:cNvSpPr txBox="1">
            <a:spLocks noChangeArrowheads="1"/>
          </p:cNvSpPr>
          <p:nvPr/>
        </p:nvSpPr>
        <p:spPr bwMode="auto">
          <a:xfrm>
            <a:off x="960038" y="4164320"/>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oo</a:t>
            </a:r>
            <a:endParaRPr lang="de-DE" altLang="de-DE" sz="2400">
              <a:latin typeface="Trebuchet MS" pitchFamily="34" charset="0"/>
            </a:endParaRPr>
          </a:p>
        </p:txBody>
      </p:sp>
      <p:sp>
        <p:nvSpPr>
          <p:cNvPr id="51" name="Textfeld 50">
            <a:extLst>
              <a:ext uri="{FF2B5EF4-FFF2-40B4-BE49-F238E27FC236}">
                <a16:creationId xmlns:a16="http://schemas.microsoft.com/office/drawing/2014/main" id="{91502C33-A630-BCD5-5C82-EC61D441EF86}"/>
              </a:ext>
            </a:extLst>
          </p:cNvPr>
          <p:cNvSpPr txBox="1">
            <a:spLocks noChangeArrowheads="1"/>
          </p:cNvSpPr>
          <p:nvPr/>
        </p:nvSpPr>
        <p:spPr bwMode="auto">
          <a:xfrm>
            <a:off x="960038" y="4502333"/>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oh</a:t>
            </a:r>
            <a:endParaRPr lang="de-DE" altLang="de-DE" sz="2400">
              <a:solidFill>
                <a:srgbClr val="FF0000"/>
              </a:solidFill>
              <a:latin typeface="Trebuchet MS" pitchFamily="34" charset="0"/>
            </a:endParaRPr>
          </a:p>
        </p:txBody>
      </p:sp>
      <p:sp>
        <p:nvSpPr>
          <p:cNvPr id="52" name="Textfeld 51">
            <a:extLst>
              <a:ext uri="{FF2B5EF4-FFF2-40B4-BE49-F238E27FC236}">
                <a16:creationId xmlns:a16="http://schemas.microsoft.com/office/drawing/2014/main" id="{B3F4567F-A519-BEBC-B507-D42AF585A31D}"/>
              </a:ext>
            </a:extLst>
          </p:cNvPr>
          <p:cNvSpPr txBox="1">
            <a:spLocks noChangeArrowheads="1"/>
          </p:cNvSpPr>
          <p:nvPr/>
        </p:nvSpPr>
        <p:spPr bwMode="auto">
          <a:xfrm>
            <a:off x="960038" y="5542343"/>
            <a:ext cx="6014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Boot</a:t>
            </a:r>
          </a:p>
        </p:txBody>
      </p:sp>
      <p:sp>
        <p:nvSpPr>
          <p:cNvPr id="53" name="Textfeld 52">
            <a:extLst>
              <a:ext uri="{FF2B5EF4-FFF2-40B4-BE49-F238E27FC236}">
                <a16:creationId xmlns:a16="http://schemas.microsoft.com/office/drawing/2014/main" id="{85102523-B38F-B279-EE3F-0B18D372C5EA}"/>
              </a:ext>
            </a:extLst>
          </p:cNvPr>
          <p:cNvSpPr txBox="1">
            <a:spLocks noChangeArrowheads="1"/>
          </p:cNvSpPr>
          <p:nvPr/>
        </p:nvSpPr>
        <p:spPr bwMode="auto">
          <a:xfrm>
            <a:off x="1531654" y="3771229"/>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o</a:t>
            </a:r>
          </a:p>
        </p:txBody>
      </p:sp>
      <p:pic>
        <p:nvPicPr>
          <p:cNvPr id="54" name="Grafik 53">
            <a:extLst>
              <a:ext uri="{FF2B5EF4-FFF2-40B4-BE49-F238E27FC236}">
                <a16:creationId xmlns:a16="http://schemas.microsoft.com/office/drawing/2014/main" id="{2B24A5E7-6D5B-9520-4EAD-0EF938C8EE6A}"/>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55" name="Textfeld 54">
            <a:extLst>
              <a:ext uri="{FF2B5EF4-FFF2-40B4-BE49-F238E27FC236}">
                <a16:creationId xmlns:a16="http://schemas.microsoft.com/office/drawing/2014/main" id="{5B5CA6AF-72DE-9FE4-8D26-13C91AAFB129}"/>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56" name="Textfeld 55">
            <a:extLst>
              <a:ext uri="{FF2B5EF4-FFF2-40B4-BE49-F238E27FC236}">
                <a16:creationId xmlns:a16="http://schemas.microsoft.com/office/drawing/2014/main" id="{00186F5A-1891-1CF2-CC8E-E0B310BF96FD}"/>
              </a:ext>
            </a:extLst>
          </p:cNvPr>
          <p:cNvSpPr txBox="1">
            <a:spLocks noChangeArrowheads="1"/>
          </p:cNvSpPr>
          <p:nvPr/>
        </p:nvSpPr>
        <p:spPr bwMode="auto">
          <a:xfrm>
            <a:off x="1531654" y="5250130"/>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voll</a:t>
            </a:r>
          </a:p>
        </p:txBody>
      </p:sp>
      <p:sp>
        <p:nvSpPr>
          <p:cNvPr id="57" name="Textfeld 56">
            <a:extLst>
              <a:ext uri="{FF2B5EF4-FFF2-40B4-BE49-F238E27FC236}">
                <a16:creationId xmlns:a16="http://schemas.microsoft.com/office/drawing/2014/main" id="{236233C2-8842-6F1E-C6E6-1B9506E39286}"/>
              </a:ext>
            </a:extLst>
          </p:cNvPr>
          <p:cNvSpPr txBox="1">
            <a:spLocks noChangeArrowheads="1"/>
          </p:cNvSpPr>
          <p:nvPr/>
        </p:nvSpPr>
        <p:spPr bwMode="auto">
          <a:xfrm>
            <a:off x="960038" y="5811170"/>
            <a:ext cx="7537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Bohne</a:t>
            </a:r>
          </a:p>
        </p:txBody>
      </p:sp>
      <p:sp>
        <p:nvSpPr>
          <p:cNvPr id="58" name="Textfeld 57">
            <a:extLst>
              <a:ext uri="{FF2B5EF4-FFF2-40B4-BE49-F238E27FC236}">
                <a16:creationId xmlns:a16="http://schemas.microsoft.com/office/drawing/2014/main" id="{E560B143-BDA9-049E-FFA1-6ECF81D6BC2D}"/>
              </a:ext>
            </a:extLst>
          </p:cNvPr>
          <p:cNvSpPr txBox="1">
            <a:spLocks noChangeArrowheads="1"/>
          </p:cNvSpPr>
          <p:nvPr/>
        </p:nvSpPr>
        <p:spPr bwMode="auto">
          <a:xfrm>
            <a:off x="193045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59" name="Textfeld 58">
            <a:extLst>
              <a:ext uri="{FF2B5EF4-FFF2-40B4-BE49-F238E27FC236}">
                <a16:creationId xmlns:a16="http://schemas.microsoft.com/office/drawing/2014/main" id="{9112A13F-3435-FD14-607E-81598F1D2ABC}"/>
              </a:ext>
            </a:extLst>
          </p:cNvPr>
          <p:cNvSpPr txBox="1">
            <a:spLocks noChangeArrowheads="1"/>
          </p:cNvSpPr>
          <p:nvPr/>
        </p:nvSpPr>
        <p:spPr bwMode="auto">
          <a:xfrm>
            <a:off x="1930458" y="4164320"/>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öh</a:t>
            </a:r>
            <a:endParaRPr lang="de-DE" altLang="de-DE" sz="2400">
              <a:solidFill>
                <a:srgbClr val="FF0000"/>
              </a:solidFill>
              <a:latin typeface="Trebuchet MS" pitchFamily="34" charset="0"/>
            </a:endParaRPr>
          </a:p>
        </p:txBody>
      </p:sp>
      <p:sp>
        <p:nvSpPr>
          <p:cNvPr id="60" name="Textfeld 59">
            <a:extLst>
              <a:ext uri="{FF2B5EF4-FFF2-40B4-BE49-F238E27FC236}">
                <a16:creationId xmlns:a16="http://schemas.microsoft.com/office/drawing/2014/main" id="{25D8E5C0-6AB0-18D8-E8CA-6C740FB9118E}"/>
              </a:ext>
            </a:extLst>
          </p:cNvPr>
          <p:cNvSpPr txBox="1">
            <a:spLocks noChangeArrowheads="1"/>
          </p:cNvSpPr>
          <p:nvPr/>
        </p:nvSpPr>
        <p:spPr bwMode="auto">
          <a:xfrm>
            <a:off x="1930458" y="5542343"/>
            <a:ext cx="7344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Söhne</a:t>
            </a:r>
          </a:p>
        </p:txBody>
      </p:sp>
      <p:sp>
        <p:nvSpPr>
          <p:cNvPr id="61" name="Textfeld 60">
            <a:extLst>
              <a:ext uri="{FF2B5EF4-FFF2-40B4-BE49-F238E27FC236}">
                <a16:creationId xmlns:a16="http://schemas.microsoft.com/office/drawing/2014/main" id="{35AC57C2-95CB-F6AD-0965-DA73EE6B977D}"/>
              </a:ext>
            </a:extLst>
          </p:cNvPr>
          <p:cNvSpPr txBox="1">
            <a:spLocks noChangeArrowheads="1"/>
          </p:cNvSpPr>
          <p:nvPr/>
        </p:nvSpPr>
        <p:spPr bwMode="auto">
          <a:xfrm>
            <a:off x="2487490" y="3771229"/>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ö</a:t>
            </a:r>
          </a:p>
        </p:txBody>
      </p:sp>
      <p:pic>
        <p:nvPicPr>
          <p:cNvPr id="62" name="Grafik 61">
            <a:extLst>
              <a:ext uri="{FF2B5EF4-FFF2-40B4-BE49-F238E27FC236}">
                <a16:creationId xmlns:a16="http://schemas.microsoft.com/office/drawing/2014/main" id="{94AD98CE-0FFF-D641-CC2E-B923FEA84C29}"/>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63" name="Textfeld 62">
            <a:extLst>
              <a:ext uri="{FF2B5EF4-FFF2-40B4-BE49-F238E27FC236}">
                <a16:creationId xmlns:a16="http://schemas.microsoft.com/office/drawing/2014/main" id="{82915544-644A-800A-B83D-8936B110D066}"/>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64" name="Textfeld 63">
            <a:extLst>
              <a:ext uri="{FF2B5EF4-FFF2-40B4-BE49-F238E27FC236}">
                <a16:creationId xmlns:a16="http://schemas.microsoft.com/office/drawing/2014/main" id="{9875055E-050A-AFB5-3290-ED9D82FD72FA}"/>
              </a:ext>
            </a:extLst>
          </p:cNvPr>
          <p:cNvSpPr txBox="1">
            <a:spLocks noChangeArrowheads="1"/>
          </p:cNvSpPr>
          <p:nvPr/>
        </p:nvSpPr>
        <p:spPr bwMode="auto">
          <a:xfrm>
            <a:off x="2487490" y="5250130"/>
            <a:ext cx="6559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Hölle</a:t>
            </a:r>
          </a:p>
        </p:txBody>
      </p:sp>
      <p:sp>
        <p:nvSpPr>
          <p:cNvPr id="65" name="Textfeld 64">
            <a:extLst>
              <a:ext uri="{FF2B5EF4-FFF2-40B4-BE49-F238E27FC236}">
                <a16:creationId xmlns:a16="http://schemas.microsoft.com/office/drawing/2014/main" id="{3DD24D19-F956-4323-CA12-7CF83BC3A8B7}"/>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66" name="Textfeld 65">
            <a:extLst>
              <a:ext uri="{FF2B5EF4-FFF2-40B4-BE49-F238E27FC236}">
                <a16:creationId xmlns:a16="http://schemas.microsoft.com/office/drawing/2014/main" id="{5FE5CD0C-3131-4523-78C7-4256B9A7953F}"/>
              </a:ext>
            </a:extLst>
          </p:cNvPr>
          <p:cNvSpPr txBox="1">
            <a:spLocks noChangeArrowheads="1"/>
          </p:cNvSpPr>
          <p:nvPr/>
        </p:nvSpPr>
        <p:spPr bwMode="auto">
          <a:xfrm>
            <a:off x="3010633" y="4502333"/>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pp</a:t>
            </a:r>
          </a:p>
        </p:txBody>
      </p:sp>
      <p:sp>
        <p:nvSpPr>
          <p:cNvPr id="67" name="Textfeld 66">
            <a:extLst>
              <a:ext uri="{FF2B5EF4-FFF2-40B4-BE49-F238E27FC236}">
                <a16:creationId xmlns:a16="http://schemas.microsoft.com/office/drawing/2014/main" id="{EC8737DB-547F-21FF-CC79-6A3ADD2C4547}"/>
              </a:ext>
            </a:extLst>
          </p:cNvPr>
          <p:cNvSpPr txBox="1">
            <a:spLocks noChangeArrowheads="1"/>
          </p:cNvSpPr>
          <p:nvPr/>
        </p:nvSpPr>
        <p:spPr bwMode="auto">
          <a:xfrm>
            <a:off x="3473540" y="3771229"/>
            <a:ext cx="470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68" name="Textfeld 67">
            <a:extLst>
              <a:ext uri="{FF2B5EF4-FFF2-40B4-BE49-F238E27FC236}">
                <a16:creationId xmlns:a16="http://schemas.microsoft.com/office/drawing/2014/main" id="{2DA8D935-28CF-C7CE-34EE-066CF8F51CB9}"/>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69" name="Textfeld 68">
            <a:extLst>
              <a:ext uri="{FF2B5EF4-FFF2-40B4-BE49-F238E27FC236}">
                <a16:creationId xmlns:a16="http://schemas.microsoft.com/office/drawing/2014/main" id="{5E8FE3CF-3036-A917-0399-D533A4C373DF}"/>
              </a:ext>
            </a:extLst>
          </p:cNvPr>
          <p:cNvSpPr txBox="1">
            <a:spLocks noChangeArrowheads="1"/>
          </p:cNvSpPr>
          <p:nvPr/>
        </p:nvSpPr>
        <p:spPr bwMode="auto">
          <a:xfrm>
            <a:off x="3971431" y="3783929"/>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70" name="Textfeld 69">
            <a:extLst>
              <a:ext uri="{FF2B5EF4-FFF2-40B4-BE49-F238E27FC236}">
                <a16:creationId xmlns:a16="http://schemas.microsoft.com/office/drawing/2014/main" id="{DAD2F4D4-48E9-F356-57C4-1A0E3FADA4B5}"/>
              </a:ext>
            </a:extLst>
          </p:cNvPr>
          <p:cNvSpPr txBox="1">
            <a:spLocks noChangeArrowheads="1"/>
          </p:cNvSpPr>
          <p:nvPr/>
        </p:nvSpPr>
        <p:spPr bwMode="auto">
          <a:xfrm>
            <a:off x="3971431"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71" name="Textfeld 70">
            <a:extLst>
              <a:ext uri="{FF2B5EF4-FFF2-40B4-BE49-F238E27FC236}">
                <a16:creationId xmlns:a16="http://schemas.microsoft.com/office/drawing/2014/main" id="{4CF26F2A-BD27-00E5-8035-562EA949B52D}"/>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72" name="Textfeld 71">
            <a:extLst>
              <a:ext uri="{FF2B5EF4-FFF2-40B4-BE49-F238E27FC236}">
                <a16:creationId xmlns:a16="http://schemas.microsoft.com/office/drawing/2014/main" id="{6AFDC294-9694-56E3-6619-465D9B6F9FEA}"/>
              </a:ext>
            </a:extLst>
          </p:cNvPr>
          <p:cNvSpPr txBox="1">
            <a:spLocks noChangeArrowheads="1"/>
          </p:cNvSpPr>
          <p:nvPr/>
        </p:nvSpPr>
        <p:spPr bwMode="auto">
          <a:xfrm>
            <a:off x="4504558" y="4164320"/>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rr</a:t>
            </a:r>
            <a:endParaRPr lang="de-DE" altLang="de-DE" sz="2400">
              <a:latin typeface="Trebuchet MS" pitchFamily="34" charset="0"/>
            </a:endParaRPr>
          </a:p>
        </p:txBody>
      </p:sp>
      <p:sp>
        <p:nvSpPr>
          <p:cNvPr id="73" name="Textfeld 72">
            <a:extLst>
              <a:ext uri="{FF2B5EF4-FFF2-40B4-BE49-F238E27FC236}">
                <a16:creationId xmlns:a16="http://schemas.microsoft.com/office/drawing/2014/main" id="{3EFC947C-7FEE-A87E-6E91-CDD1F108962D}"/>
              </a:ext>
            </a:extLst>
          </p:cNvPr>
          <p:cNvSpPr txBox="1">
            <a:spLocks noChangeArrowheads="1"/>
          </p:cNvSpPr>
          <p:nvPr/>
        </p:nvSpPr>
        <p:spPr bwMode="auto">
          <a:xfrm>
            <a:off x="4504558" y="5542343"/>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wirr</a:t>
            </a:r>
          </a:p>
        </p:txBody>
      </p:sp>
      <p:sp>
        <p:nvSpPr>
          <p:cNvPr id="74" name="Textfeld 73">
            <a:extLst>
              <a:ext uri="{FF2B5EF4-FFF2-40B4-BE49-F238E27FC236}">
                <a16:creationId xmlns:a16="http://schemas.microsoft.com/office/drawing/2014/main" id="{39F8EC41-44C3-AA2F-EAB6-95314EF1083C}"/>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75" name="Textfeld 74">
            <a:extLst>
              <a:ext uri="{FF2B5EF4-FFF2-40B4-BE49-F238E27FC236}">
                <a16:creationId xmlns:a16="http://schemas.microsoft.com/office/drawing/2014/main" id="{950411A1-4FD7-F0AE-9545-8EE0A0C0D0FC}"/>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76" name="Textfeld 75">
            <a:extLst>
              <a:ext uri="{FF2B5EF4-FFF2-40B4-BE49-F238E27FC236}">
                <a16:creationId xmlns:a16="http://schemas.microsoft.com/office/drawing/2014/main" id="{7690C385-BFF6-C38D-46A2-97C752181988}"/>
              </a:ext>
            </a:extLst>
          </p:cNvPr>
          <p:cNvSpPr txBox="1">
            <a:spLocks noChangeArrowheads="1"/>
          </p:cNvSpPr>
          <p:nvPr/>
        </p:nvSpPr>
        <p:spPr bwMode="auto">
          <a:xfrm>
            <a:off x="5008614" y="4164320"/>
            <a:ext cx="4347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ss</a:t>
            </a:r>
            <a:endParaRPr lang="de-DE" altLang="de-DE" sz="2400">
              <a:latin typeface="Trebuchet MS" pitchFamily="34" charset="0"/>
            </a:endParaRPr>
          </a:p>
        </p:txBody>
      </p:sp>
      <p:sp>
        <p:nvSpPr>
          <p:cNvPr id="77" name="Textfeld 76">
            <a:extLst>
              <a:ext uri="{FF2B5EF4-FFF2-40B4-BE49-F238E27FC236}">
                <a16:creationId xmlns:a16="http://schemas.microsoft.com/office/drawing/2014/main" id="{9AEA9729-7CE7-F588-29AE-8F51397624B9}"/>
              </a:ext>
            </a:extLst>
          </p:cNvPr>
          <p:cNvSpPr txBox="1">
            <a:spLocks noChangeArrowheads="1"/>
          </p:cNvSpPr>
          <p:nvPr/>
        </p:nvSpPr>
        <p:spPr bwMode="auto">
          <a:xfrm>
            <a:off x="5008614" y="5542343"/>
            <a:ext cx="5709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Bass</a:t>
            </a:r>
          </a:p>
        </p:txBody>
      </p:sp>
      <p:sp>
        <p:nvSpPr>
          <p:cNvPr id="78" name="Textfeld 77">
            <a:extLst>
              <a:ext uri="{FF2B5EF4-FFF2-40B4-BE49-F238E27FC236}">
                <a16:creationId xmlns:a16="http://schemas.microsoft.com/office/drawing/2014/main" id="{2827DC52-15A3-42D2-5D45-C344D13637C3}"/>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80" name="Textfeld 79">
            <a:extLst>
              <a:ext uri="{FF2B5EF4-FFF2-40B4-BE49-F238E27FC236}">
                <a16:creationId xmlns:a16="http://schemas.microsoft.com/office/drawing/2014/main" id="{609EBC32-0303-2C34-9F1B-C5B4FA7E0D2D}"/>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82" name="Textfeld 81">
            <a:extLst>
              <a:ext uri="{FF2B5EF4-FFF2-40B4-BE49-F238E27FC236}">
                <a16:creationId xmlns:a16="http://schemas.microsoft.com/office/drawing/2014/main" id="{11842CBB-556B-E9A0-5351-11CC03058965}"/>
              </a:ext>
            </a:extLst>
          </p:cNvPr>
          <p:cNvSpPr txBox="1">
            <a:spLocks noChangeArrowheads="1"/>
          </p:cNvSpPr>
          <p:nvPr/>
        </p:nvSpPr>
        <p:spPr bwMode="auto">
          <a:xfrm>
            <a:off x="6160742" y="5250130"/>
            <a:ext cx="5677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84" name="Textfeld 83">
            <a:extLst>
              <a:ext uri="{FF2B5EF4-FFF2-40B4-BE49-F238E27FC236}">
                <a16:creationId xmlns:a16="http://schemas.microsoft.com/office/drawing/2014/main" id="{7A2D5727-CC4A-9660-3EF1-8D7A859983DC}"/>
              </a:ext>
            </a:extLst>
          </p:cNvPr>
          <p:cNvSpPr txBox="1">
            <a:spLocks noChangeArrowheads="1"/>
          </p:cNvSpPr>
          <p:nvPr/>
        </p:nvSpPr>
        <p:spPr bwMode="auto">
          <a:xfrm>
            <a:off x="6682839" y="5250130"/>
            <a:ext cx="5645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85" name="Textfeld 84">
            <a:extLst>
              <a:ext uri="{FF2B5EF4-FFF2-40B4-BE49-F238E27FC236}">
                <a16:creationId xmlns:a16="http://schemas.microsoft.com/office/drawing/2014/main" id="{517CDD4D-39C8-CEE4-BF68-1ED5B58C9229}"/>
              </a:ext>
            </a:extLst>
          </p:cNvPr>
          <p:cNvSpPr txBox="1">
            <a:spLocks noChangeArrowheads="1"/>
          </p:cNvSpPr>
          <p:nvPr/>
        </p:nvSpPr>
        <p:spPr bwMode="auto">
          <a:xfrm>
            <a:off x="6160742" y="4177068"/>
            <a:ext cx="6447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86" name="Textfeld 85">
            <a:extLst>
              <a:ext uri="{FF2B5EF4-FFF2-40B4-BE49-F238E27FC236}">
                <a16:creationId xmlns:a16="http://schemas.microsoft.com/office/drawing/2014/main" id="{BA37765C-C1B9-D0E2-DDE8-FA6071A9634C}"/>
              </a:ext>
            </a:extLst>
          </p:cNvPr>
          <p:cNvSpPr txBox="1">
            <a:spLocks noChangeArrowheads="1"/>
          </p:cNvSpPr>
          <p:nvPr/>
        </p:nvSpPr>
        <p:spPr bwMode="auto">
          <a:xfrm>
            <a:off x="6682839" y="4177068"/>
            <a:ext cx="6447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87" name="Textfeld 86">
            <a:extLst>
              <a:ext uri="{FF2B5EF4-FFF2-40B4-BE49-F238E27FC236}">
                <a16:creationId xmlns:a16="http://schemas.microsoft.com/office/drawing/2014/main" id="{B8E80380-B90C-84E0-E124-1BC13BF40A59}"/>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88" name="Textfeld 87">
            <a:extLst>
              <a:ext uri="{FF2B5EF4-FFF2-40B4-BE49-F238E27FC236}">
                <a16:creationId xmlns:a16="http://schemas.microsoft.com/office/drawing/2014/main" id="{7747A812-8586-97BA-24BB-957FBB950ACC}"/>
              </a:ext>
            </a:extLst>
          </p:cNvPr>
          <p:cNvSpPr txBox="1">
            <a:spLocks noChangeArrowheads="1"/>
          </p:cNvSpPr>
          <p:nvPr/>
        </p:nvSpPr>
        <p:spPr bwMode="auto">
          <a:xfrm>
            <a:off x="7065252"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89" name="Textfeld 88">
            <a:extLst>
              <a:ext uri="{FF2B5EF4-FFF2-40B4-BE49-F238E27FC236}">
                <a16:creationId xmlns:a16="http://schemas.microsoft.com/office/drawing/2014/main" id="{C937560D-5809-33EE-1BCA-9D50EDCB01E4}"/>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90" name="Textfeld 89">
            <a:extLst>
              <a:ext uri="{FF2B5EF4-FFF2-40B4-BE49-F238E27FC236}">
                <a16:creationId xmlns:a16="http://schemas.microsoft.com/office/drawing/2014/main" id="{B99A61B5-DF68-C86C-4EE7-B396DFE26358}"/>
              </a:ext>
            </a:extLst>
          </p:cNvPr>
          <p:cNvSpPr txBox="1">
            <a:spLocks noChangeArrowheads="1"/>
          </p:cNvSpPr>
          <p:nvPr/>
        </p:nvSpPr>
        <p:spPr bwMode="auto">
          <a:xfrm>
            <a:off x="7639558" y="136311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91" name="Textfeld 90">
            <a:extLst>
              <a:ext uri="{FF2B5EF4-FFF2-40B4-BE49-F238E27FC236}">
                <a16:creationId xmlns:a16="http://schemas.microsoft.com/office/drawing/2014/main" id="{8CD73AC7-676D-3DBA-4D05-C7AEBA6CC408}"/>
              </a:ext>
            </a:extLst>
          </p:cNvPr>
          <p:cNvSpPr txBox="1">
            <a:spLocks noChangeArrowheads="1"/>
          </p:cNvSpPr>
          <p:nvPr/>
        </p:nvSpPr>
        <p:spPr bwMode="auto">
          <a:xfrm>
            <a:off x="7639558" y="208711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ih</a:t>
            </a:r>
            <a:endParaRPr lang="de-DE" altLang="de-DE" sz="2400">
              <a:solidFill>
                <a:srgbClr val="FF0000"/>
              </a:solidFill>
              <a:latin typeface="Trebuchet MS" pitchFamily="34" charset="0"/>
            </a:endParaRPr>
          </a:p>
        </p:txBody>
      </p:sp>
      <p:sp>
        <p:nvSpPr>
          <p:cNvPr id="92" name="Textfeld 91">
            <a:extLst>
              <a:ext uri="{FF2B5EF4-FFF2-40B4-BE49-F238E27FC236}">
                <a16:creationId xmlns:a16="http://schemas.microsoft.com/office/drawing/2014/main" id="{C1E8A299-3788-200F-E760-0CBCF5BA3C21}"/>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93" name="Textfeld 92">
            <a:extLst>
              <a:ext uri="{FF2B5EF4-FFF2-40B4-BE49-F238E27FC236}">
                <a16:creationId xmlns:a16="http://schemas.microsoft.com/office/drawing/2014/main" id="{31A359DD-A0AB-BA02-C2BD-384F496A6A11}"/>
              </a:ext>
            </a:extLst>
          </p:cNvPr>
          <p:cNvSpPr txBox="1">
            <a:spLocks noChangeArrowheads="1"/>
          </p:cNvSpPr>
          <p:nvPr/>
        </p:nvSpPr>
        <p:spPr bwMode="auto">
          <a:xfrm>
            <a:off x="8138825"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i</a:t>
            </a:r>
            <a:endParaRPr lang="de-DE" altLang="de-DE" sz="2400">
              <a:solidFill>
                <a:srgbClr val="FF0000"/>
              </a:solidFill>
              <a:latin typeface="Trebuchet MS" pitchFamily="34" charset="0"/>
            </a:endParaRPr>
          </a:p>
        </p:txBody>
      </p:sp>
      <p:pic>
        <p:nvPicPr>
          <p:cNvPr id="94" name="Grafik 93">
            <a:extLst>
              <a:ext uri="{FF2B5EF4-FFF2-40B4-BE49-F238E27FC236}">
                <a16:creationId xmlns:a16="http://schemas.microsoft.com/office/drawing/2014/main" id="{33046509-557F-C4AC-4EF6-8AAE95787FEF}"/>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95" name="Textfeld 94">
            <a:extLst>
              <a:ext uri="{FF2B5EF4-FFF2-40B4-BE49-F238E27FC236}">
                <a16:creationId xmlns:a16="http://schemas.microsoft.com/office/drawing/2014/main" id="{F6AE946D-AF13-BA08-C675-40FE1653C5A3}"/>
              </a:ext>
            </a:extLst>
          </p:cNvPr>
          <p:cNvSpPr txBox="1">
            <a:spLocks noChangeArrowheads="1"/>
          </p:cNvSpPr>
          <p:nvPr/>
        </p:nvSpPr>
        <p:spPr bwMode="auto">
          <a:xfrm>
            <a:off x="7639558"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96" name="Textfeld 95">
            <a:extLst>
              <a:ext uri="{FF2B5EF4-FFF2-40B4-BE49-F238E27FC236}">
                <a16:creationId xmlns:a16="http://schemas.microsoft.com/office/drawing/2014/main" id="{48B40FF0-AD30-3EF5-DEED-F8F48798C27E}"/>
              </a:ext>
            </a:extLst>
          </p:cNvPr>
          <p:cNvSpPr txBox="1">
            <a:spLocks noChangeArrowheads="1"/>
          </p:cNvSpPr>
          <p:nvPr/>
        </p:nvSpPr>
        <p:spPr bwMode="auto">
          <a:xfrm>
            <a:off x="8138825" y="2572535"/>
            <a:ext cx="5982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a:solidFill>
                  <a:schemeClr val="tx2">
                    <a:lumMod val="60000"/>
                    <a:lumOff val="40000"/>
                  </a:schemeClr>
                </a:solidFill>
                <a:latin typeface="Trebuchet MS" pitchFamily="34" charset="0"/>
              </a:rPr>
              <a:t>Insel</a:t>
            </a:r>
          </a:p>
        </p:txBody>
      </p:sp>
      <p:sp>
        <p:nvSpPr>
          <p:cNvPr id="97" name="Textfeld 96">
            <a:extLst>
              <a:ext uri="{FF2B5EF4-FFF2-40B4-BE49-F238E27FC236}">
                <a16:creationId xmlns:a16="http://schemas.microsoft.com/office/drawing/2014/main" id="{02CADA39-1FCB-676D-3089-DC2598BEAB71}"/>
              </a:ext>
            </a:extLst>
          </p:cNvPr>
          <p:cNvSpPr txBox="1">
            <a:spLocks noChangeArrowheads="1"/>
          </p:cNvSpPr>
          <p:nvPr/>
        </p:nvSpPr>
        <p:spPr bwMode="auto">
          <a:xfrm>
            <a:off x="7639558" y="3145242"/>
            <a:ext cx="584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Vieh</a:t>
            </a:r>
          </a:p>
        </p:txBody>
      </p:sp>
      <p:sp>
        <p:nvSpPr>
          <p:cNvPr id="98" name="Textfeld 97">
            <a:extLst>
              <a:ext uri="{FF2B5EF4-FFF2-40B4-BE49-F238E27FC236}">
                <a16:creationId xmlns:a16="http://schemas.microsoft.com/office/drawing/2014/main" id="{2B85CA91-1F7F-823D-978A-104E532616D9}"/>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99" name="Textfeld 98">
            <a:extLst>
              <a:ext uri="{FF2B5EF4-FFF2-40B4-BE49-F238E27FC236}">
                <a16:creationId xmlns:a16="http://schemas.microsoft.com/office/drawing/2014/main" id="{4832D6D9-69F2-9C90-0256-0768F9255D3F}"/>
              </a:ext>
            </a:extLst>
          </p:cNvPr>
          <p:cNvSpPr txBox="1">
            <a:spLocks noChangeArrowheads="1"/>
          </p:cNvSpPr>
          <p:nvPr/>
        </p:nvSpPr>
        <p:spPr bwMode="auto">
          <a:xfrm>
            <a:off x="5008614" y="4502333"/>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ß</a:t>
            </a:r>
          </a:p>
        </p:txBody>
      </p:sp>
      <p:sp>
        <p:nvSpPr>
          <p:cNvPr id="100" name="Textfeld 99">
            <a:extLst>
              <a:ext uri="{FF2B5EF4-FFF2-40B4-BE49-F238E27FC236}">
                <a16:creationId xmlns:a16="http://schemas.microsoft.com/office/drawing/2014/main" id="{C6F102D6-4C90-B536-86DA-FCBB8EE926E2}"/>
              </a:ext>
            </a:extLst>
          </p:cNvPr>
          <p:cNvSpPr txBox="1">
            <a:spLocks noChangeArrowheads="1"/>
          </p:cNvSpPr>
          <p:nvPr/>
        </p:nvSpPr>
        <p:spPr bwMode="auto">
          <a:xfrm>
            <a:off x="5008614" y="5811170"/>
            <a:ext cx="5212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Fuß</a:t>
            </a:r>
          </a:p>
        </p:txBody>
      </p:sp>
      <p:sp>
        <p:nvSpPr>
          <p:cNvPr id="101" name="Textfeld 100">
            <a:extLst>
              <a:ext uri="{FF2B5EF4-FFF2-40B4-BE49-F238E27FC236}">
                <a16:creationId xmlns:a16="http://schemas.microsoft.com/office/drawing/2014/main" id="{C9420E70-AE58-C056-D090-C603A4AA75AC}"/>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02" name="Textfeld 101">
            <a:extLst>
              <a:ext uri="{FF2B5EF4-FFF2-40B4-BE49-F238E27FC236}">
                <a16:creationId xmlns:a16="http://schemas.microsoft.com/office/drawing/2014/main" id="{0FAEFFBC-10DB-258C-9C95-5AD3EB1BF5A3}"/>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tt</a:t>
            </a:r>
            <a:endParaRPr lang="de-DE" altLang="de-DE" sz="2400">
              <a:latin typeface="Trebuchet MS" pitchFamily="34" charset="0"/>
            </a:endParaRPr>
          </a:p>
        </p:txBody>
      </p:sp>
      <p:sp>
        <p:nvSpPr>
          <p:cNvPr id="103" name="Textfeld 102">
            <a:extLst>
              <a:ext uri="{FF2B5EF4-FFF2-40B4-BE49-F238E27FC236}">
                <a16:creationId xmlns:a16="http://schemas.microsoft.com/office/drawing/2014/main" id="{716847FF-840C-5697-1E5C-61F70DFBC0F9}"/>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04" name="Textfeld 103">
            <a:extLst>
              <a:ext uri="{FF2B5EF4-FFF2-40B4-BE49-F238E27FC236}">
                <a16:creationId xmlns:a16="http://schemas.microsoft.com/office/drawing/2014/main" id="{CEFE611A-19CB-268C-8B18-B68F60C8142B}"/>
              </a:ext>
            </a:extLst>
          </p:cNvPr>
          <p:cNvSpPr txBox="1">
            <a:spLocks noChangeArrowheads="1"/>
          </p:cNvSpPr>
          <p:nvPr/>
        </p:nvSpPr>
        <p:spPr bwMode="auto">
          <a:xfrm>
            <a:off x="9359763" y="2087111"/>
            <a:ext cx="965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ck</a:t>
            </a:r>
            <a:r>
              <a:rPr lang="de-DE" altLang="de-DE" sz="2400">
                <a:latin typeface="Trebuchet MS" pitchFamily="34" charset="0"/>
              </a:rPr>
              <a:t>/</a:t>
            </a:r>
            <a:r>
              <a:rPr lang="de-DE" altLang="de-DE" sz="2400" err="1">
                <a:latin typeface="Trebuchet MS" pitchFamily="34" charset="0"/>
              </a:rPr>
              <a:t>kk</a:t>
            </a:r>
            <a:endParaRPr lang="de-DE" altLang="de-DE" sz="2400">
              <a:latin typeface="Trebuchet MS" pitchFamily="34" charset="0"/>
            </a:endParaRPr>
          </a:p>
        </p:txBody>
      </p:sp>
      <p:sp>
        <p:nvSpPr>
          <p:cNvPr id="105" name="Textfeld 104">
            <a:extLst>
              <a:ext uri="{FF2B5EF4-FFF2-40B4-BE49-F238E27FC236}">
                <a16:creationId xmlns:a16="http://schemas.microsoft.com/office/drawing/2014/main" id="{6505BDDE-C312-A22B-C46B-3D85AB5F2E03}"/>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06" name="Textfeld 105">
            <a:extLst>
              <a:ext uri="{FF2B5EF4-FFF2-40B4-BE49-F238E27FC236}">
                <a16:creationId xmlns:a16="http://schemas.microsoft.com/office/drawing/2014/main" id="{12EE8EA1-1600-0487-B9E2-290255E9D47B}"/>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ll</a:t>
            </a:r>
            <a:endParaRPr lang="de-DE" altLang="de-DE" sz="2400">
              <a:latin typeface="Trebuchet MS" pitchFamily="34" charset="0"/>
            </a:endParaRPr>
          </a:p>
        </p:txBody>
      </p:sp>
      <p:sp>
        <p:nvSpPr>
          <p:cNvPr id="107" name="Textfeld 106">
            <a:extLst>
              <a:ext uri="{FF2B5EF4-FFF2-40B4-BE49-F238E27FC236}">
                <a16:creationId xmlns:a16="http://schemas.microsoft.com/office/drawing/2014/main" id="{B794EA36-0144-0902-E4C8-91C3E3C9A24B}"/>
              </a:ext>
            </a:extLst>
          </p:cNvPr>
          <p:cNvSpPr txBox="1">
            <a:spLocks noChangeArrowheads="1"/>
          </p:cNvSpPr>
          <p:nvPr/>
        </p:nvSpPr>
        <p:spPr bwMode="auto">
          <a:xfrm>
            <a:off x="10116411" y="2878540"/>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Wall</a:t>
            </a:r>
          </a:p>
        </p:txBody>
      </p:sp>
      <p:sp>
        <p:nvSpPr>
          <p:cNvPr id="108" name="Textfeld 107">
            <a:extLst>
              <a:ext uri="{FF2B5EF4-FFF2-40B4-BE49-F238E27FC236}">
                <a16:creationId xmlns:a16="http://schemas.microsoft.com/office/drawing/2014/main" id="{A0A8F8FC-D609-0BC3-AA78-90130F15C5DC}"/>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09" name="Textfeld 108">
            <a:extLst>
              <a:ext uri="{FF2B5EF4-FFF2-40B4-BE49-F238E27FC236}">
                <a16:creationId xmlns:a16="http://schemas.microsoft.com/office/drawing/2014/main" id="{7646EC9D-7B90-1E82-7863-F4AAECB2CB5B}"/>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10" name="Textfeld 109">
            <a:extLst>
              <a:ext uri="{FF2B5EF4-FFF2-40B4-BE49-F238E27FC236}">
                <a16:creationId xmlns:a16="http://schemas.microsoft.com/office/drawing/2014/main" id="{B71E95E4-52E6-6A0B-AC99-0450DC5DC40B}"/>
              </a:ext>
            </a:extLst>
          </p:cNvPr>
          <p:cNvSpPr txBox="1">
            <a:spLocks noChangeArrowheads="1"/>
          </p:cNvSpPr>
          <p:nvPr/>
        </p:nvSpPr>
        <p:spPr bwMode="auto">
          <a:xfrm>
            <a:off x="10822777" y="1363111"/>
            <a:ext cx="6944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mm</a:t>
            </a:r>
          </a:p>
        </p:txBody>
      </p:sp>
      <p:sp>
        <p:nvSpPr>
          <p:cNvPr id="111" name="Textfeld 110">
            <a:extLst>
              <a:ext uri="{FF2B5EF4-FFF2-40B4-BE49-F238E27FC236}">
                <a16:creationId xmlns:a16="http://schemas.microsoft.com/office/drawing/2014/main" id="{509BE10F-38E9-1C62-93C1-A99DB377DAA8}"/>
              </a:ext>
            </a:extLst>
          </p:cNvPr>
          <p:cNvSpPr txBox="1">
            <a:spLocks noChangeArrowheads="1"/>
          </p:cNvSpPr>
          <p:nvPr/>
        </p:nvSpPr>
        <p:spPr bwMode="auto">
          <a:xfrm>
            <a:off x="10822777" y="2878540"/>
            <a:ext cx="7729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Kamm</a:t>
            </a:r>
          </a:p>
        </p:txBody>
      </p:sp>
      <p:sp>
        <p:nvSpPr>
          <p:cNvPr id="112" name="Textfeld 111">
            <a:extLst>
              <a:ext uri="{FF2B5EF4-FFF2-40B4-BE49-F238E27FC236}">
                <a16:creationId xmlns:a16="http://schemas.microsoft.com/office/drawing/2014/main" id="{96425E56-D8CF-3C1B-05D5-A962F91B31C9}"/>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13" name="Textfeld 112">
            <a:extLst>
              <a:ext uri="{FF2B5EF4-FFF2-40B4-BE49-F238E27FC236}">
                <a16:creationId xmlns:a16="http://schemas.microsoft.com/office/drawing/2014/main" id="{ACB6E0A0-7511-530E-9D0D-C9EE17532138}"/>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14" name="Textfeld 113">
            <a:extLst>
              <a:ext uri="{FF2B5EF4-FFF2-40B4-BE49-F238E27FC236}">
                <a16:creationId xmlns:a16="http://schemas.microsoft.com/office/drawing/2014/main" id="{E8F8379C-B786-4322-59CD-FE56B52E0FA2}"/>
              </a:ext>
            </a:extLst>
          </p:cNvPr>
          <p:cNvSpPr txBox="1">
            <a:spLocks noChangeArrowheads="1"/>
          </p:cNvSpPr>
          <p:nvPr/>
        </p:nvSpPr>
        <p:spPr bwMode="auto">
          <a:xfrm>
            <a:off x="7713227" y="4164320"/>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uh</a:t>
            </a:r>
            <a:endParaRPr lang="de-DE" altLang="de-DE" sz="2400">
              <a:solidFill>
                <a:srgbClr val="FF0000"/>
              </a:solidFill>
              <a:latin typeface="Trebuchet MS" pitchFamily="34" charset="0"/>
            </a:endParaRPr>
          </a:p>
        </p:txBody>
      </p:sp>
      <p:sp>
        <p:nvSpPr>
          <p:cNvPr id="115" name="Textfeld 114">
            <a:extLst>
              <a:ext uri="{FF2B5EF4-FFF2-40B4-BE49-F238E27FC236}">
                <a16:creationId xmlns:a16="http://schemas.microsoft.com/office/drawing/2014/main" id="{0BFD0B67-80A1-9DB8-E774-B316DC1E8391}"/>
              </a:ext>
            </a:extLst>
          </p:cNvPr>
          <p:cNvSpPr txBox="1">
            <a:spLocks noChangeArrowheads="1"/>
          </p:cNvSpPr>
          <p:nvPr/>
        </p:nvSpPr>
        <p:spPr bwMode="auto">
          <a:xfrm>
            <a:off x="8438035"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u</a:t>
            </a:r>
          </a:p>
        </p:txBody>
      </p:sp>
      <p:pic>
        <p:nvPicPr>
          <p:cNvPr id="116" name="Grafik 115">
            <a:extLst>
              <a:ext uri="{FF2B5EF4-FFF2-40B4-BE49-F238E27FC236}">
                <a16:creationId xmlns:a16="http://schemas.microsoft.com/office/drawing/2014/main" id="{4CB92A0C-2F81-58E1-E977-A873677C6A59}"/>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117" name="Textfeld 116">
            <a:extLst>
              <a:ext uri="{FF2B5EF4-FFF2-40B4-BE49-F238E27FC236}">
                <a16:creationId xmlns:a16="http://schemas.microsoft.com/office/drawing/2014/main" id="{4A892608-EEB5-33BC-DDA1-82305A742A76}"/>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18" name="Textfeld 117">
            <a:extLst>
              <a:ext uri="{FF2B5EF4-FFF2-40B4-BE49-F238E27FC236}">
                <a16:creationId xmlns:a16="http://schemas.microsoft.com/office/drawing/2014/main" id="{C04B510D-3251-34E1-988B-F60D89017881}"/>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Kunst</a:t>
            </a:r>
          </a:p>
        </p:txBody>
      </p:sp>
      <p:sp>
        <p:nvSpPr>
          <p:cNvPr id="119" name="Textfeld 118">
            <a:extLst>
              <a:ext uri="{FF2B5EF4-FFF2-40B4-BE49-F238E27FC236}">
                <a16:creationId xmlns:a16="http://schemas.microsoft.com/office/drawing/2014/main" id="{8422C631-A2F1-4AC4-38CD-253E80EB01AE}"/>
              </a:ext>
            </a:extLst>
          </p:cNvPr>
          <p:cNvSpPr txBox="1">
            <a:spLocks noChangeArrowheads="1"/>
          </p:cNvSpPr>
          <p:nvPr/>
        </p:nvSpPr>
        <p:spPr bwMode="auto">
          <a:xfrm>
            <a:off x="7713227" y="5542343"/>
            <a:ext cx="5252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Kuh</a:t>
            </a:r>
          </a:p>
        </p:txBody>
      </p:sp>
      <p:sp>
        <p:nvSpPr>
          <p:cNvPr id="120" name="Textfeld 119">
            <a:extLst>
              <a:ext uri="{FF2B5EF4-FFF2-40B4-BE49-F238E27FC236}">
                <a16:creationId xmlns:a16="http://schemas.microsoft.com/office/drawing/2014/main" id="{F6C97D52-A950-9F6E-312F-07514162A351}"/>
              </a:ext>
            </a:extLst>
          </p:cNvPr>
          <p:cNvSpPr txBox="1">
            <a:spLocks noChangeArrowheads="1"/>
          </p:cNvSpPr>
          <p:nvPr/>
        </p:nvSpPr>
        <p:spPr bwMode="auto">
          <a:xfrm>
            <a:off x="9098870"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121" name="Textfeld 120">
            <a:extLst>
              <a:ext uri="{FF2B5EF4-FFF2-40B4-BE49-F238E27FC236}">
                <a16:creationId xmlns:a16="http://schemas.microsoft.com/office/drawing/2014/main" id="{EACADFB4-1AF4-2762-090E-4C8DA5363666}"/>
              </a:ext>
            </a:extLst>
          </p:cNvPr>
          <p:cNvSpPr txBox="1">
            <a:spLocks noChangeArrowheads="1"/>
          </p:cNvSpPr>
          <p:nvPr/>
        </p:nvSpPr>
        <p:spPr bwMode="auto">
          <a:xfrm>
            <a:off x="9098870" y="4502333"/>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üh</a:t>
            </a:r>
            <a:endParaRPr lang="de-DE" altLang="de-DE" sz="2400">
              <a:solidFill>
                <a:srgbClr val="FF0000"/>
              </a:solidFill>
              <a:latin typeface="Trebuchet MS" pitchFamily="34" charset="0"/>
            </a:endParaRPr>
          </a:p>
        </p:txBody>
      </p:sp>
      <p:sp>
        <p:nvSpPr>
          <p:cNvPr id="122" name="Textfeld 121">
            <a:extLst>
              <a:ext uri="{FF2B5EF4-FFF2-40B4-BE49-F238E27FC236}">
                <a16:creationId xmlns:a16="http://schemas.microsoft.com/office/drawing/2014/main" id="{8DD33887-0209-5573-E5FD-499EB18AF352}"/>
              </a:ext>
            </a:extLst>
          </p:cNvPr>
          <p:cNvSpPr txBox="1">
            <a:spLocks noChangeArrowheads="1"/>
          </p:cNvSpPr>
          <p:nvPr/>
        </p:nvSpPr>
        <p:spPr bwMode="auto">
          <a:xfrm>
            <a:off x="9641241"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ü</a:t>
            </a:r>
          </a:p>
        </p:txBody>
      </p:sp>
      <p:pic>
        <p:nvPicPr>
          <p:cNvPr id="123" name="Grafik 122">
            <a:extLst>
              <a:ext uri="{FF2B5EF4-FFF2-40B4-BE49-F238E27FC236}">
                <a16:creationId xmlns:a16="http://schemas.microsoft.com/office/drawing/2014/main" id="{04B28E0F-07B6-D787-6C41-6B5323B18B60}"/>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124" name="Textfeld 123">
            <a:extLst>
              <a:ext uri="{FF2B5EF4-FFF2-40B4-BE49-F238E27FC236}">
                <a16:creationId xmlns:a16="http://schemas.microsoft.com/office/drawing/2014/main" id="{D101F849-D4CB-0CDA-2AB3-8BB12D5849FF}"/>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125" name="Textfeld 124">
            <a:extLst>
              <a:ext uri="{FF2B5EF4-FFF2-40B4-BE49-F238E27FC236}">
                <a16:creationId xmlns:a16="http://schemas.microsoft.com/office/drawing/2014/main" id="{765CEC8F-88F1-A10C-35E9-FB97DFA2A639}"/>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Mütze</a:t>
            </a:r>
          </a:p>
        </p:txBody>
      </p:sp>
      <p:sp>
        <p:nvSpPr>
          <p:cNvPr id="126" name="Textfeld 125">
            <a:extLst>
              <a:ext uri="{FF2B5EF4-FFF2-40B4-BE49-F238E27FC236}">
                <a16:creationId xmlns:a16="http://schemas.microsoft.com/office/drawing/2014/main" id="{8F668709-6FBF-D49E-0D0D-E58FD54052AB}"/>
              </a:ext>
            </a:extLst>
          </p:cNvPr>
          <p:cNvSpPr txBox="1">
            <a:spLocks noChangeArrowheads="1"/>
          </p:cNvSpPr>
          <p:nvPr/>
        </p:nvSpPr>
        <p:spPr bwMode="auto">
          <a:xfrm>
            <a:off x="9098870" y="5811170"/>
            <a:ext cx="676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Mühe</a:t>
            </a:r>
          </a:p>
        </p:txBody>
      </p:sp>
      <p:sp>
        <p:nvSpPr>
          <p:cNvPr id="127" name="Textfeld 126">
            <a:extLst>
              <a:ext uri="{FF2B5EF4-FFF2-40B4-BE49-F238E27FC236}">
                <a16:creationId xmlns:a16="http://schemas.microsoft.com/office/drawing/2014/main" id="{3A25D815-A2CA-0ACF-48E2-1B7AE2D758B1}"/>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28" name="Textfeld 127">
            <a:extLst>
              <a:ext uri="{FF2B5EF4-FFF2-40B4-BE49-F238E27FC236}">
                <a16:creationId xmlns:a16="http://schemas.microsoft.com/office/drawing/2014/main" id="{580436C3-F981-C6AD-3FB1-2BD4EE9F913D}"/>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29" name="Textfeld 128">
            <a:extLst>
              <a:ext uri="{FF2B5EF4-FFF2-40B4-BE49-F238E27FC236}">
                <a16:creationId xmlns:a16="http://schemas.microsoft.com/office/drawing/2014/main" id="{B2441EFE-7041-29B9-FBCB-2892D7758EAB}"/>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30" name="Textfeld 129">
            <a:extLst>
              <a:ext uri="{FF2B5EF4-FFF2-40B4-BE49-F238E27FC236}">
                <a16:creationId xmlns:a16="http://schemas.microsoft.com/office/drawing/2014/main" id="{D2CD87B2-4F59-95D5-F965-EB559406FF0E}"/>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31" name="Textfeld 130">
            <a:extLst>
              <a:ext uri="{FF2B5EF4-FFF2-40B4-BE49-F238E27FC236}">
                <a16:creationId xmlns:a16="http://schemas.microsoft.com/office/drawing/2014/main" id="{D4E99F7C-3DE8-8C06-1A83-54C9F6263F27}"/>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32" name="Textfeld 131">
            <a:extLst>
              <a:ext uri="{FF2B5EF4-FFF2-40B4-BE49-F238E27FC236}">
                <a16:creationId xmlns:a16="http://schemas.microsoft.com/office/drawing/2014/main" id="{E36EA117-3A62-2779-26B1-E6A7AC148088}"/>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33" name="Textfeld 132">
            <a:extLst>
              <a:ext uri="{FF2B5EF4-FFF2-40B4-BE49-F238E27FC236}">
                <a16:creationId xmlns:a16="http://schemas.microsoft.com/office/drawing/2014/main" id="{A62A70F5-7BB5-C5CD-2C63-4F2BCA488405}"/>
              </a:ext>
            </a:extLst>
          </p:cNvPr>
          <p:cNvSpPr txBox="1">
            <a:spLocks noChangeArrowheads="1"/>
          </p:cNvSpPr>
          <p:nvPr/>
        </p:nvSpPr>
        <p:spPr bwMode="auto">
          <a:xfrm>
            <a:off x="861327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34" name="Textfeld 133">
            <a:extLst>
              <a:ext uri="{FF2B5EF4-FFF2-40B4-BE49-F238E27FC236}">
                <a16:creationId xmlns:a16="http://schemas.microsoft.com/office/drawing/2014/main" id="{C727F508-8501-DEDA-F8E7-4EFF09E92FAA}"/>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35" name="Textfeld 134">
            <a:extLst>
              <a:ext uri="{FF2B5EF4-FFF2-40B4-BE49-F238E27FC236}">
                <a16:creationId xmlns:a16="http://schemas.microsoft.com/office/drawing/2014/main" id="{8B53AFBD-80D4-A84D-2C46-6225D3F519A1}"/>
              </a:ext>
            </a:extLst>
          </p:cNvPr>
          <p:cNvSpPr txBox="1">
            <a:spLocks noChangeArrowheads="1"/>
          </p:cNvSpPr>
          <p:nvPr/>
        </p:nvSpPr>
        <p:spPr bwMode="auto">
          <a:xfrm>
            <a:off x="11473133" y="5811170"/>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Katze</a:t>
            </a:r>
          </a:p>
        </p:txBody>
      </p:sp>
      <p:sp>
        <p:nvSpPr>
          <p:cNvPr id="136" name="Textfeld 135">
            <a:extLst>
              <a:ext uri="{FF2B5EF4-FFF2-40B4-BE49-F238E27FC236}">
                <a16:creationId xmlns:a16="http://schemas.microsoft.com/office/drawing/2014/main" id="{2DE34E36-445C-08E0-91F7-DE32F9DC42FC}"/>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37" name="Textfeld 136">
            <a:extLst>
              <a:ext uri="{FF2B5EF4-FFF2-40B4-BE49-F238E27FC236}">
                <a16:creationId xmlns:a16="http://schemas.microsoft.com/office/drawing/2014/main" id="{97E4FA46-CE4B-3A5A-A6D5-1783910D0C0D}"/>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38" name="Textfeld 137">
            <a:extLst>
              <a:ext uri="{FF2B5EF4-FFF2-40B4-BE49-F238E27FC236}">
                <a16:creationId xmlns:a16="http://schemas.microsoft.com/office/drawing/2014/main" id="{AA104753-F200-AEC3-32DA-C17ABE5398C2}"/>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39" name="Textfeld 138">
            <a:extLst>
              <a:ext uri="{FF2B5EF4-FFF2-40B4-BE49-F238E27FC236}">
                <a16:creationId xmlns:a16="http://schemas.microsoft.com/office/drawing/2014/main" id="{8B5F12D3-9E8A-0E21-DCF3-89BE7455E42B}"/>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40" name="Textfeld 139">
            <a:extLst>
              <a:ext uri="{FF2B5EF4-FFF2-40B4-BE49-F238E27FC236}">
                <a16:creationId xmlns:a16="http://schemas.microsoft.com/office/drawing/2014/main" id="{B457D9F9-44D8-0D72-8E86-ED2430CCF089}"/>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41" name="Textfeld 140">
            <a:extLst>
              <a:ext uri="{FF2B5EF4-FFF2-40B4-BE49-F238E27FC236}">
                <a16:creationId xmlns:a16="http://schemas.microsoft.com/office/drawing/2014/main" id="{E7B58B79-6A0D-3D2A-21B9-3989F8D7870F}"/>
              </a:ext>
            </a:extLst>
          </p:cNvPr>
          <p:cNvSpPr txBox="1">
            <a:spLocks noChangeArrowheads="1"/>
          </p:cNvSpPr>
          <p:nvPr/>
        </p:nvSpPr>
        <p:spPr bwMode="auto">
          <a:xfrm>
            <a:off x="7202156" y="4834432"/>
            <a:ext cx="4748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th</a:t>
            </a:r>
            <a:endParaRPr lang="de-DE" altLang="de-DE" sz="2400">
              <a:latin typeface="Trebuchet MS" pitchFamily="34" charset="0"/>
            </a:endParaRPr>
          </a:p>
        </p:txBody>
      </p:sp>
      <p:sp>
        <p:nvSpPr>
          <p:cNvPr id="142" name="Textfeld 141">
            <a:extLst>
              <a:ext uri="{FF2B5EF4-FFF2-40B4-BE49-F238E27FC236}">
                <a16:creationId xmlns:a16="http://schemas.microsoft.com/office/drawing/2014/main" id="{271B6F64-19FB-B182-2C6F-3FD191BFF953}"/>
              </a:ext>
            </a:extLst>
          </p:cNvPr>
          <p:cNvSpPr txBox="1">
            <a:spLocks noChangeArrowheads="1"/>
          </p:cNvSpPr>
          <p:nvPr/>
        </p:nvSpPr>
        <p:spPr bwMode="auto">
          <a:xfrm>
            <a:off x="4504558" y="4502333"/>
            <a:ext cx="4732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rh</a:t>
            </a:r>
          </a:p>
        </p:txBody>
      </p:sp>
      <p:sp>
        <p:nvSpPr>
          <p:cNvPr id="143" name="Textfeld 142">
            <a:extLst>
              <a:ext uri="{FF2B5EF4-FFF2-40B4-BE49-F238E27FC236}">
                <a16:creationId xmlns:a16="http://schemas.microsoft.com/office/drawing/2014/main" id="{262690A7-06DE-1F31-21D5-00C394C425C2}"/>
              </a:ext>
            </a:extLst>
          </p:cNvPr>
          <p:cNvSpPr txBox="1">
            <a:spLocks noChangeArrowheads="1"/>
          </p:cNvSpPr>
          <p:nvPr/>
        </p:nvSpPr>
        <p:spPr bwMode="auto">
          <a:xfrm>
            <a:off x="3971431" y="5811170"/>
            <a:ext cx="10871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Rhythmus</a:t>
            </a:r>
          </a:p>
        </p:txBody>
      </p:sp>
      <p:sp>
        <p:nvSpPr>
          <p:cNvPr id="144" name="Textfeld 143">
            <a:extLst>
              <a:ext uri="{FF2B5EF4-FFF2-40B4-BE49-F238E27FC236}">
                <a16:creationId xmlns:a16="http://schemas.microsoft.com/office/drawing/2014/main" id="{C6D94B16-B1FA-013E-E45A-45EFB7BD815C}"/>
              </a:ext>
            </a:extLst>
          </p:cNvPr>
          <p:cNvSpPr txBox="1">
            <a:spLocks noChangeArrowheads="1"/>
          </p:cNvSpPr>
          <p:nvPr/>
        </p:nvSpPr>
        <p:spPr bwMode="auto">
          <a:xfrm>
            <a:off x="5512670" y="4164320"/>
            <a:ext cx="5052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145" name="Textfeld 144">
            <a:extLst>
              <a:ext uri="{FF2B5EF4-FFF2-40B4-BE49-F238E27FC236}">
                <a16:creationId xmlns:a16="http://schemas.microsoft.com/office/drawing/2014/main" id="{A0469E85-C2BF-C6B7-D56D-A7CC6DFEB5A6}"/>
              </a:ext>
            </a:extLst>
          </p:cNvPr>
          <p:cNvSpPr txBox="1">
            <a:spLocks noChangeArrowheads="1"/>
          </p:cNvSpPr>
          <p:nvPr/>
        </p:nvSpPr>
        <p:spPr bwMode="auto">
          <a:xfrm>
            <a:off x="5512670" y="5542343"/>
            <a:ext cx="6094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146" name="Textfeld 145">
            <a:extLst>
              <a:ext uri="{FF2B5EF4-FFF2-40B4-BE49-F238E27FC236}">
                <a16:creationId xmlns:a16="http://schemas.microsoft.com/office/drawing/2014/main" id="{A50ABAF3-DA42-6E12-5FA3-9FC77A63544F}"/>
              </a:ext>
            </a:extLst>
          </p:cNvPr>
          <p:cNvSpPr txBox="1">
            <a:spLocks noChangeArrowheads="1"/>
          </p:cNvSpPr>
          <p:nvPr/>
        </p:nvSpPr>
        <p:spPr bwMode="auto">
          <a:xfrm>
            <a:off x="5226834" y="2878540"/>
            <a:ext cx="8178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147" name="Textfeld 146">
            <a:extLst>
              <a:ext uri="{FF2B5EF4-FFF2-40B4-BE49-F238E27FC236}">
                <a16:creationId xmlns:a16="http://schemas.microsoft.com/office/drawing/2014/main" id="{0C6B0709-66C9-DC3C-90D0-64E06BEE3A44}"/>
              </a:ext>
            </a:extLst>
          </p:cNvPr>
          <p:cNvSpPr txBox="1">
            <a:spLocks noChangeArrowheads="1"/>
          </p:cNvSpPr>
          <p:nvPr/>
        </p:nvSpPr>
        <p:spPr bwMode="auto">
          <a:xfrm>
            <a:off x="7639558"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ieh</a:t>
            </a:r>
            <a:endParaRPr lang="de-DE" altLang="de-DE" sz="2400">
              <a:latin typeface="Trebuchet MS" pitchFamily="34" charset="0"/>
            </a:endParaRPr>
          </a:p>
        </p:txBody>
      </p:sp>
      <p:sp>
        <p:nvSpPr>
          <p:cNvPr id="148" name="Textfeld 147">
            <a:extLst>
              <a:ext uri="{FF2B5EF4-FFF2-40B4-BE49-F238E27FC236}">
                <a16:creationId xmlns:a16="http://schemas.microsoft.com/office/drawing/2014/main" id="{0069CCCC-2855-9E03-0A7B-A12EC3D9A003}"/>
              </a:ext>
            </a:extLst>
          </p:cNvPr>
          <p:cNvSpPr txBox="1">
            <a:spLocks noChangeArrowheads="1"/>
          </p:cNvSpPr>
          <p:nvPr/>
        </p:nvSpPr>
        <p:spPr bwMode="auto">
          <a:xfrm>
            <a:off x="7639558" y="3412077"/>
            <a:ext cx="4283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ihr</a:t>
            </a:r>
          </a:p>
        </p:txBody>
      </p:sp>
      <p:sp>
        <p:nvSpPr>
          <p:cNvPr id="149" name="Textfeld 148">
            <a:extLst>
              <a:ext uri="{FF2B5EF4-FFF2-40B4-BE49-F238E27FC236}">
                <a16:creationId xmlns:a16="http://schemas.microsoft.com/office/drawing/2014/main" id="{85F8C09C-B00F-8290-7DAE-DD3BA5D69234}"/>
              </a:ext>
            </a:extLst>
          </p:cNvPr>
          <p:cNvSpPr txBox="1">
            <a:spLocks noChangeArrowheads="1"/>
          </p:cNvSpPr>
          <p:nvPr/>
        </p:nvSpPr>
        <p:spPr bwMode="auto">
          <a:xfrm>
            <a:off x="3010633" y="4164320"/>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a:t>
            </a:r>
          </a:p>
        </p:txBody>
      </p:sp>
      <p:sp>
        <p:nvSpPr>
          <p:cNvPr id="150" name="Textfeld 149">
            <a:extLst>
              <a:ext uri="{FF2B5EF4-FFF2-40B4-BE49-F238E27FC236}">
                <a16:creationId xmlns:a16="http://schemas.microsoft.com/office/drawing/2014/main" id="{48C7639D-D304-9461-1375-7B5921FCAA26}"/>
              </a:ext>
            </a:extLst>
          </p:cNvPr>
          <p:cNvSpPr txBox="1">
            <a:spLocks noChangeArrowheads="1"/>
          </p:cNvSpPr>
          <p:nvPr/>
        </p:nvSpPr>
        <p:spPr bwMode="auto">
          <a:xfrm>
            <a:off x="9379611" y="1704644"/>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a:t>
            </a:r>
          </a:p>
        </p:txBody>
      </p:sp>
      <p:sp>
        <p:nvSpPr>
          <p:cNvPr id="151" name="Textfeld 150">
            <a:extLst>
              <a:ext uri="{FF2B5EF4-FFF2-40B4-BE49-F238E27FC236}">
                <a16:creationId xmlns:a16="http://schemas.microsoft.com/office/drawing/2014/main" id="{FED613A2-E706-E3E6-06C2-E0E4212CB9DB}"/>
              </a:ext>
            </a:extLst>
          </p:cNvPr>
          <p:cNvSpPr txBox="1">
            <a:spLocks noChangeArrowheads="1"/>
          </p:cNvSpPr>
          <p:nvPr/>
        </p:nvSpPr>
        <p:spPr bwMode="auto">
          <a:xfrm>
            <a:off x="7202156" y="4164320"/>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a:t>
            </a:r>
          </a:p>
        </p:txBody>
      </p:sp>
      <p:sp>
        <p:nvSpPr>
          <p:cNvPr id="152" name="Textfeld 151">
            <a:extLst>
              <a:ext uri="{FF2B5EF4-FFF2-40B4-BE49-F238E27FC236}">
                <a16:creationId xmlns:a16="http://schemas.microsoft.com/office/drawing/2014/main" id="{ED194CF4-3623-6B6C-E337-595130D08C2F}"/>
              </a:ext>
            </a:extLst>
          </p:cNvPr>
          <p:cNvSpPr txBox="1">
            <a:spLocks noChangeArrowheads="1"/>
          </p:cNvSpPr>
          <p:nvPr/>
        </p:nvSpPr>
        <p:spPr bwMode="auto">
          <a:xfrm>
            <a:off x="451352" y="3789240"/>
            <a:ext cx="5068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153" name="Textfeld 152">
            <a:extLst>
              <a:ext uri="{FF2B5EF4-FFF2-40B4-BE49-F238E27FC236}">
                <a16:creationId xmlns:a16="http://schemas.microsoft.com/office/drawing/2014/main" id="{648FEDA6-3610-6D70-917E-7DE7AED87C2A}"/>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154" name="Textfeld 153">
            <a:extLst>
              <a:ext uri="{FF2B5EF4-FFF2-40B4-BE49-F238E27FC236}">
                <a16:creationId xmlns:a16="http://schemas.microsoft.com/office/drawing/2014/main" id="{3E064682-5493-7155-82B6-411261F5023D}"/>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55" name="Textfeld 154">
            <a:extLst>
              <a:ext uri="{FF2B5EF4-FFF2-40B4-BE49-F238E27FC236}">
                <a16:creationId xmlns:a16="http://schemas.microsoft.com/office/drawing/2014/main" id="{7332816A-53DD-6DCA-53D5-BF6B57179DC4}"/>
              </a:ext>
            </a:extLst>
          </p:cNvPr>
          <p:cNvSpPr txBox="1">
            <a:spLocks noChangeArrowheads="1"/>
          </p:cNvSpPr>
          <p:nvPr/>
        </p:nvSpPr>
        <p:spPr bwMode="auto">
          <a:xfrm>
            <a:off x="11473133" y="4502333"/>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tz</a:t>
            </a:r>
            <a:endParaRPr lang="de-DE" altLang="de-DE" sz="2400">
              <a:latin typeface="Trebuchet MS" pitchFamily="34" charset="0"/>
            </a:endParaRPr>
          </a:p>
        </p:txBody>
      </p:sp>
      <p:sp>
        <p:nvSpPr>
          <p:cNvPr id="156" name="Textfeld 155">
            <a:extLst>
              <a:ext uri="{FF2B5EF4-FFF2-40B4-BE49-F238E27FC236}">
                <a16:creationId xmlns:a16="http://schemas.microsoft.com/office/drawing/2014/main" id="{8A6BDEEC-9434-F3B5-E3A7-C6F77FE035AD}"/>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57" name="Textfeld 156">
            <a:extLst>
              <a:ext uri="{FF2B5EF4-FFF2-40B4-BE49-F238E27FC236}">
                <a16:creationId xmlns:a16="http://schemas.microsoft.com/office/drawing/2014/main" id="{E9C9D969-F39E-359F-318B-1BBB0872F570}"/>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58" name="Textfeld 157">
            <a:extLst>
              <a:ext uri="{FF2B5EF4-FFF2-40B4-BE49-F238E27FC236}">
                <a16:creationId xmlns:a16="http://schemas.microsoft.com/office/drawing/2014/main" id="{1F172ED8-3D28-2CEF-452B-7B5DC52E8982}"/>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ff</a:t>
            </a:r>
          </a:p>
        </p:txBody>
      </p:sp>
      <p:sp>
        <p:nvSpPr>
          <p:cNvPr id="159" name="Textfeld 158">
            <a:extLst>
              <a:ext uri="{FF2B5EF4-FFF2-40B4-BE49-F238E27FC236}">
                <a16:creationId xmlns:a16="http://schemas.microsoft.com/office/drawing/2014/main" id="{92EE4AD5-3FB0-B5A6-0986-54A33C6F4F70}"/>
              </a:ext>
            </a:extLst>
          </p:cNvPr>
          <p:cNvSpPr txBox="1">
            <a:spLocks noChangeArrowheads="1"/>
          </p:cNvSpPr>
          <p:nvPr/>
        </p:nvSpPr>
        <p:spPr bwMode="auto">
          <a:xfrm>
            <a:off x="5990185" y="1363111"/>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60" name="Textfeld 159">
            <a:extLst>
              <a:ext uri="{FF2B5EF4-FFF2-40B4-BE49-F238E27FC236}">
                <a16:creationId xmlns:a16="http://schemas.microsoft.com/office/drawing/2014/main" id="{63C46448-D9C0-DB3D-1F60-B2FA8D25C2C0}"/>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61" name="Textfeld 160">
            <a:extLst>
              <a:ext uri="{FF2B5EF4-FFF2-40B4-BE49-F238E27FC236}">
                <a16:creationId xmlns:a16="http://schemas.microsoft.com/office/drawing/2014/main" id="{49BB88FD-5B79-02E7-687D-992EFABA264A}"/>
              </a:ext>
            </a:extLst>
          </p:cNvPr>
          <p:cNvSpPr txBox="1">
            <a:spLocks noChangeArrowheads="1"/>
          </p:cNvSpPr>
          <p:nvPr/>
        </p:nvSpPr>
        <p:spPr bwMode="auto">
          <a:xfrm>
            <a:off x="5990185" y="3412077"/>
            <a:ext cx="5661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Affe</a:t>
            </a:r>
          </a:p>
        </p:txBody>
      </p:sp>
      <p:sp>
        <p:nvSpPr>
          <p:cNvPr id="162" name="Textfeld 161">
            <a:extLst>
              <a:ext uri="{FF2B5EF4-FFF2-40B4-BE49-F238E27FC236}">
                <a16:creationId xmlns:a16="http://schemas.microsoft.com/office/drawing/2014/main" id="{8EDF7DE7-B939-000B-793E-16DF57710E75}"/>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63" name="Textfeld 162">
            <a:extLst>
              <a:ext uri="{FF2B5EF4-FFF2-40B4-BE49-F238E27FC236}">
                <a16:creationId xmlns:a16="http://schemas.microsoft.com/office/drawing/2014/main" id="{4B2AC298-440C-635C-6767-5C3A31C1C3A4}"/>
              </a:ext>
            </a:extLst>
          </p:cNvPr>
          <p:cNvSpPr txBox="1">
            <a:spLocks noChangeArrowheads="1"/>
          </p:cNvSpPr>
          <p:nvPr/>
        </p:nvSpPr>
        <p:spPr bwMode="auto">
          <a:xfrm>
            <a:off x="5990185" y="2878540"/>
            <a:ext cx="6747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64" name="Textfeld 163">
            <a:extLst>
              <a:ext uri="{FF2B5EF4-FFF2-40B4-BE49-F238E27FC236}">
                <a16:creationId xmlns:a16="http://schemas.microsoft.com/office/drawing/2014/main" id="{72862369-C5C3-8093-1497-7561966687AA}"/>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65" name="Textfeld 164">
            <a:extLst>
              <a:ext uri="{FF2B5EF4-FFF2-40B4-BE49-F238E27FC236}">
                <a16:creationId xmlns:a16="http://schemas.microsoft.com/office/drawing/2014/main" id="{B2029C4A-E863-6C02-4D66-838A0E50005B}"/>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66" name="Textfeld 165">
            <a:extLst>
              <a:ext uri="{FF2B5EF4-FFF2-40B4-BE49-F238E27FC236}">
                <a16:creationId xmlns:a16="http://schemas.microsoft.com/office/drawing/2014/main" id="{5DB081BA-5791-7A30-E0AA-B7FA16C81057}"/>
              </a:ext>
            </a:extLst>
          </p:cNvPr>
          <p:cNvSpPr txBox="1">
            <a:spLocks noChangeArrowheads="1"/>
          </p:cNvSpPr>
          <p:nvPr/>
        </p:nvSpPr>
        <p:spPr bwMode="auto">
          <a:xfrm>
            <a:off x="9379611" y="3412077"/>
            <a:ext cx="13885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Glück/Mokka</a:t>
            </a:r>
          </a:p>
        </p:txBody>
      </p:sp>
      <p:sp>
        <p:nvSpPr>
          <p:cNvPr id="167" name="Textfeld 166">
            <a:extLst>
              <a:ext uri="{FF2B5EF4-FFF2-40B4-BE49-F238E27FC236}">
                <a16:creationId xmlns:a16="http://schemas.microsoft.com/office/drawing/2014/main" id="{F7D7C6A4-9FCE-8337-8FC8-A194AF41D669}"/>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68" name="Textfeld 167">
            <a:extLst>
              <a:ext uri="{FF2B5EF4-FFF2-40B4-BE49-F238E27FC236}">
                <a16:creationId xmlns:a16="http://schemas.microsoft.com/office/drawing/2014/main" id="{9521334C-45B6-CA3D-7A56-150D2620D5B3}"/>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69" name="Textfeld 168">
            <a:extLst>
              <a:ext uri="{FF2B5EF4-FFF2-40B4-BE49-F238E27FC236}">
                <a16:creationId xmlns:a16="http://schemas.microsoft.com/office/drawing/2014/main" id="{20F604BB-0A73-C18A-A11C-94D2B283687A}"/>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70" name="Textfeld 169">
            <a:extLst>
              <a:ext uri="{FF2B5EF4-FFF2-40B4-BE49-F238E27FC236}">
                <a16:creationId xmlns:a16="http://schemas.microsoft.com/office/drawing/2014/main" id="{FD431C4E-08D0-3A93-CD8A-0347F4B37F5C}"/>
              </a:ext>
            </a:extLst>
          </p:cNvPr>
          <p:cNvSpPr txBox="1">
            <a:spLocks noChangeArrowheads="1"/>
          </p:cNvSpPr>
          <p:nvPr/>
        </p:nvSpPr>
        <p:spPr bwMode="auto">
          <a:xfrm>
            <a:off x="3010633" y="5811170"/>
            <a:ext cx="65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Depp</a:t>
            </a:r>
          </a:p>
        </p:txBody>
      </p:sp>
      <p:sp>
        <p:nvSpPr>
          <p:cNvPr id="171" name="Textfeld 170">
            <a:extLst>
              <a:ext uri="{FF2B5EF4-FFF2-40B4-BE49-F238E27FC236}">
                <a16:creationId xmlns:a16="http://schemas.microsoft.com/office/drawing/2014/main" id="{29E8A456-57D8-00B4-7324-BDFB8E6E0A8D}"/>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72" name="Textfeld 171">
            <a:extLst>
              <a:ext uri="{FF2B5EF4-FFF2-40B4-BE49-F238E27FC236}">
                <a16:creationId xmlns:a16="http://schemas.microsoft.com/office/drawing/2014/main" id="{93377669-5A13-CE67-18EF-CF3FB836771B}"/>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73" name="Textfeld 172">
            <a:extLst>
              <a:ext uri="{FF2B5EF4-FFF2-40B4-BE49-F238E27FC236}">
                <a16:creationId xmlns:a16="http://schemas.microsoft.com/office/drawing/2014/main" id="{AF973E71-F2D4-4ECF-FFA2-5425A6CBB2DB}"/>
              </a:ext>
            </a:extLst>
          </p:cNvPr>
          <p:cNvSpPr txBox="1">
            <a:spLocks noChangeArrowheads="1"/>
          </p:cNvSpPr>
          <p:nvPr/>
        </p:nvSpPr>
        <p:spPr bwMode="auto">
          <a:xfrm>
            <a:off x="7202156" y="5811170"/>
            <a:ext cx="7072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Hütte</a:t>
            </a:r>
          </a:p>
        </p:txBody>
      </p:sp>
      <p:sp>
        <p:nvSpPr>
          <p:cNvPr id="174" name="Textfeld 173">
            <a:extLst>
              <a:ext uri="{FF2B5EF4-FFF2-40B4-BE49-F238E27FC236}">
                <a16:creationId xmlns:a16="http://schemas.microsoft.com/office/drawing/2014/main" id="{C8BC58FA-AA15-4579-309D-6562C6A529DA}"/>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75" name="Textfeld 174">
            <a:extLst>
              <a:ext uri="{FF2B5EF4-FFF2-40B4-BE49-F238E27FC236}">
                <a16:creationId xmlns:a16="http://schemas.microsoft.com/office/drawing/2014/main" id="{33C65194-9C84-3315-C328-E5B74A5CA80A}"/>
              </a:ext>
            </a:extLst>
          </p:cNvPr>
          <p:cNvSpPr txBox="1">
            <a:spLocks noChangeArrowheads="1"/>
          </p:cNvSpPr>
          <p:nvPr/>
        </p:nvSpPr>
        <p:spPr bwMode="auto">
          <a:xfrm>
            <a:off x="7202156" y="6091014"/>
            <a:ext cx="8226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Thema</a:t>
            </a:r>
          </a:p>
        </p:txBody>
      </p:sp>
      <p:sp>
        <p:nvSpPr>
          <p:cNvPr id="176" name="Textfeld 175">
            <a:extLst>
              <a:ext uri="{FF2B5EF4-FFF2-40B4-BE49-F238E27FC236}">
                <a16:creationId xmlns:a16="http://schemas.microsoft.com/office/drawing/2014/main" id="{B3E72B8E-01D6-E678-102A-C9FD581EEED0}"/>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77" name="Textfeld 176">
            <a:extLst>
              <a:ext uri="{FF2B5EF4-FFF2-40B4-BE49-F238E27FC236}">
                <a16:creationId xmlns:a16="http://schemas.microsoft.com/office/drawing/2014/main" id="{215A68B3-62E6-BB89-DEA0-54AD1F46FE46}"/>
              </a:ext>
            </a:extLst>
          </p:cNvPr>
          <p:cNvSpPr txBox="1">
            <a:spLocks noChangeArrowheads="1"/>
          </p:cNvSpPr>
          <p:nvPr/>
        </p:nvSpPr>
        <p:spPr bwMode="auto">
          <a:xfrm>
            <a:off x="4621375" y="99765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178" name="Textfeld 177">
            <a:extLst>
              <a:ext uri="{FF2B5EF4-FFF2-40B4-BE49-F238E27FC236}">
                <a16:creationId xmlns:a16="http://schemas.microsoft.com/office/drawing/2014/main" id="{73CAFF85-5A60-FD74-4AF6-F23018CE9CD6}"/>
              </a:ext>
            </a:extLst>
          </p:cNvPr>
          <p:cNvSpPr txBox="1">
            <a:spLocks noChangeArrowheads="1"/>
          </p:cNvSpPr>
          <p:nvPr/>
        </p:nvSpPr>
        <p:spPr bwMode="auto">
          <a:xfrm>
            <a:off x="4621375"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eih</a:t>
            </a:r>
            <a:endParaRPr lang="de-DE" altLang="de-DE" sz="2400">
              <a:latin typeface="Trebuchet MS" pitchFamily="34" charset="0"/>
            </a:endParaRPr>
          </a:p>
        </p:txBody>
      </p:sp>
      <p:sp>
        <p:nvSpPr>
          <p:cNvPr id="179" name="Textfeld 178">
            <a:extLst>
              <a:ext uri="{FF2B5EF4-FFF2-40B4-BE49-F238E27FC236}">
                <a16:creationId xmlns:a16="http://schemas.microsoft.com/office/drawing/2014/main" id="{A1C27425-F8CD-598C-0A8F-981C924E99CB}"/>
              </a:ext>
            </a:extLst>
          </p:cNvPr>
          <p:cNvSpPr txBox="1">
            <a:spLocks noChangeArrowheads="1"/>
          </p:cNvSpPr>
          <p:nvPr/>
        </p:nvSpPr>
        <p:spPr bwMode="auto">
          <a:xfrm>
            <a:off x="4621375" y="3145242"/>
            <a:ext cx="7527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Weihe</a:t>
            </a:r>
          </a:p>
        </p:txBody>
      </p:sp>
      <p:sp>
        <p:nvSpPr>
          <p:cNvPr id="180" name="Textfeld 179">
            <a:extLst>
              <a:ext uri="{FF2B5EF4-FFF2-40B4-BE49-F238E27FC236}">
                <a16:creationId xmlns:a16="http://schemas.microsoft.com/office/drawing/2014/main" id="{2A62D36A-BEA3-7969-5DA2-574CF701D165}"/>
              </a:ext>
            </a:extLst>
          </p:cNvPr>
          <p:cNvSpPr txBox="1">
            <a:spLocks noChangeArrowheads="1"/>
          </p:cNvSpPr>
          <p:nvPr/>
        </p:nvSpPr>
        <p:spPr bwMode="auto">
          <a:xfrm>
            <a:off x="4621375" y="2572535"/>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181" name="Textfeld 180">
            <a:extLst>
              <a:ext uri="{FF2B5EF4-FFF2-40B4-BE49-F238E27FC236}">
                <a16:creationId xmlns:a16="http://schemas.microsoft.com/office/drawing/2014/main" id="{57B304EF-66CE-71CF-9930-F5E19D9F2722}"/>
              </a:ext>
            </a:extLst>
          </p:cNvPr>
          <p:cNvSpPr txBox="1">
            <a:spLocks noChangeArrowheads="1"/>
          </p:cNvSpPr>
          <p:nvPr/>
        </p:nvSpPr>
        <p:spPr bwMode="auto">
          <a:xfrm>
            <a:off x="4621375" y="1363111"/>
            <a:ext cx="4347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182" name="Textfeld 181">
            <a:extLst>
              <a:ext uri="{FF2B5EF4-FFF2-40B4-BE49-F238E27FC236}">
                <a16:creationId xmlns:a16="http://schemas.microsoft.com/office/drawing/2014/main" id="{334EB539-7706-BBD5-AC38-D6FCDC4A7A76}"/>
              </a:ext>
            </a:extLst>
          </p:cNvPr>
          <p:cNvSpPr txBox="1">
            <a:spLocks noChangeArrowheads="1"/>
          </p:cNvSpPr>
          <p:nvPr/>
        </p:nvSpPr>
        <p:spPr bwMode="auto">
          <a:xfrm>
            <a:off x="4621375" y="2878540"/>
            <a:ext cx="4844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183" name="Textfeld 182">
            <a:extLst>
              <a:ext uri="{FF2B5EF4-FFF2-40B4-BE49-F238E27FC236}">
                <a16:creationId xmlns:a16="http://schemas.microsoft.com/office/drawing/2014/main" id="{5ADD3C1D-34F6-56E6-C179-36DFCA1C432A}"/>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Bett</a:t>
            </a:r>
          </a:p>
        </p:txBody>
      </p:sp>
      <p:sp>
        <p:nvSpPr>
          <p:cNvPr id="184" name="Textfeld 183">
            <a:extLst>
              <a:ext uri="{FF2B5EF4-FFF2-40B4-BE49-F238E27FC236}">
                <a16:creationId xmlns:a16="http://schemas.microsoft.com/office/drawing/2014/main" id="{7AA32B51-F5D5-3AF3-6D23-966449F003E1}"/>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hält</a:t>
            </a:r>
          </a:p>
        </p:txBody>
      </p:sp>
      <p:sp>
        <p:nvSpPr>
          <p:cNvPr id="185" name="Textfeld 184">
            <a:extLst>
              <a:ext uri="{FF2B5EF4-FFF2-40B4-BE49-F238E27FC236}">
                <a16:creationId xmlns:a16="http://schemas.microsoft.com/office/drawing/2014/main" id="{F392BDAF-FA51-6F2F-2D4D-BDC20F7E9097}"/>
              </a:ext>
            </a:extLst>
          </p:cNvPr>
          <p:cNvSpPr txBox="1">
            <a:spLocks noChangeArrowheads="1"/>
          </p:cNvSpPr>
          <p:nvPr/>
        </p:nvSpPr>
        <p:spPr bwMode="auto">
          <a:xfrm>
            <a:off x="11445190" y="4788465"/>
            <a:ext cx="4764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zz</a:t>
            </a:r>
            <a:endParaRPr lang="de-DE" altLang="de-DE" sz="2400">
              <a:latin typeface="Trebuchet MS" pitchFamily="34" charset="0"/>
            </a:endParaRPr>
          </a:p>
        </p:txBody>
      </p:sp>
      <p:sp>
        <p:nvSpPr>
          <p:cNvPr id="186" name="Textfeld 185">
            <a:extLst>
              <a:ext uri="{FF2B5EF4-FFF2-40B4-BE49-F238E27FC236}">
                <a16:creationId xmlns:a16="http://schemas.microsoft.com/office/drawing/2014/main" id="{D4750DAB-D709-79D0-BD63-D2EFEA94F9F6}"/>
              </a:ext>
            </a:extLst>
          </p:cNvPr>
          <p:cNvSpPr txBox="1">
            <a:spLocks noChangeArrowheads="1"/>
          </p:cNvSpPr>
          <p:nvPr/>
        </p:nvSpPr>
        <p:spPr bwMode="auto">
          <a:xfrm>
            <a:off x="11473133" y="6091014"/>
            <a:ext cx="6435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Pizza</a:t>
            </a:r>
          </a:p>
        </p:txBody>
      </p:sp>
      <p:sp>
        <p:nvSpPr>
          <p:cNvPr id="187" name="Textfeld 186">
            <a:extLst>
              <a:ext uri="{FF2B5EF4-FFF2-40B4-BE49-F238E27FC236}">
                <a16:creationId xmlns:a16="http://schemas.microsoft.com/office/drawing/2014/main" id="{BF35F933-2A16-BFAB-4A98-D400F41F79B9}"/>
              </a:ext>
            </a:extLst>
          </p:cNvPr>
          <p:cNvSpPr txBox="1">
            <a:spLocks noChangeArrowheads="1"/>
          </p:cNvSpPr>
          <p:nvPr/>
        </p:nvSpPr>
        <p:spPr bwMode="auto">
          <a:xfrm>
            <a:off x="9109426"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88" name="Textfeld 187">
            <a:extLst>
              <a:ext uri="{FF2B5EF4-FFF2-40B4-BE49-F238E27FC236}">
                <a16:creationId xmlns:a16="http://schemas.microsoft.com/office/drawing/2014/main" id="{6FBDB3FB-4F80-0106-B37A-874F8A60B8CD}"/>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189" name="Textfeld 188">
            <a:extLst>
              <a:ext uri="{FF2B5EF4-FFF2-40B4-BE49-F238E27FC236}">
                <a16:creationId xmlns:a16="http://schemas.microsoft.com/office/drawing/2014/main" id="{FFEFC3BF-E29F-E92D-AEDF-478FCA48ACAD}"/>
              </a:ext>
            </a:extLst>
          </p:cNvPr>
          <p:cNvSpPr txBox="1">
            <a:spLocks noChangeArrowheads="1"/>
          </p:cNvSpPr>
          <p:nvPr/>
        </p:nvSpPr>
        <p:spPr bwMode="auto">
          <a:xfrm>
            <a:off x="816563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90" name="Textfeld 189">
            <a:extLst>
              <a:ext uri="{FF2B5EF4-FFF2-40B4-BE49-F238E27FC236}">
                <a16:creationId xmlns:a16="http://schemas.microsoft.com/office/drawing/2014/main" id="{5076A5BD-0186-5E31-877D-CC9E61D94DEA}"/>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Baby</a:t>
            </a:r>
          </a:p>
        </p:txBody>
      </p:sp>
      <p:sp>
        <p:nvSpPr>
          <p:cNvPr id="191" name="Textfeld 190">
            <a:extLst>
              <a:ext uri="{FF2B5EF4-FFF2-40B4-BE49-F238E27FC236}">
                <a16:creationId xmlns:a16="http://schemas.microsoft.com/office/drawing/2014/main" id="{01D97400-9950-29C8-DBEE-D092C433EF2B}"/>
              </a:ext>
            </a:extLst>
          </p:cNvPr>
          <p:cNvSpPr txBox="1">
            <a:spLocks noChangeArrowheads="1"/>
          </p:cNvSpPr>
          <p:nvPr/>
        </p:nvSpPr>
        <p:spPr bwMode="auto">
          <a:xfrm>
            <a:off x="9635918"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92" name="Textfeld 191">
            <a:extLst>
              <a:ext uri="{FF2B5EF4-FFF2-40B4-BE49-F238E27FC236}">
                <a16:creationId xmlns:a16="http://schemas.microsoft.com/office/drawing/2014/main" id="{10DC9D38-73C8-E6AE-7320-D7F8661457C2}"/>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System</a:t>
            </a:r>
          </a:p>
        </p:txBody>
      </p:sp>
      <p:pic>
        <p:nvPicPr>
          <p:cNvPr id="193" name="Grafik 192">
            <a:extLst>
              <a:ext uri="{FF2B5EF4-FFF2-40B4-BE49-F238E27FC236}">
                <a16:creationId xmlns:a16="http://schemas.microsoft.com/office/drawing/2014/main" id="{05F2B37A-E65F-2297-19C1-B1F7F051842A}"/>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194" name="Grafik 193">
            <a:extLst>
              <a:ext uri="{FF2B5EF4-FFF2-40B4-BE49-F238E27FC236}">
                <a16:creationId xmlns:a16="http://schemas.microsoft.com/office/drawing/2014/main" id="{BFC43DAB-50A8-6CE8-235B-6F76DC742812}"/>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195" name="Textfeld 194">
            <a:extLst>
              <a:ext uri="{FF2B5EF4-FFF2-40B4-BE49-F238E27FC236}">
                <a16:creationId xmlns:a16="http://schemas.microsoft.com/office/drawing/2014/main" id="{CA7F2458-AF23-779E-39C5-672EE4F1C4EA}"/>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a:solidFill>
                  <a:prstClr val="black"/>
                </a:solidFill>
                <a:latin typeface="Trebuchet MS" pitchFamily="34" charset="0"/>
              </a:rPr>
              <a:t>e</a:t>
            </a:r>
          </a:p>
          <a:p>
            <a:pPr algn="ctr">
              <a:spcBef>
                <a:spcPct val="0"/>
              </a:spcBef>
              <a:buFontTx/>
              <a:buNone/>
            </a:pPr>
            <a:r>
              <a:rPr lang="de-DE" altLang="de-DE" sz="1400">
                <a:solidFill>
                  <a:srgbClr val="FF0000"/>
                </a:solidFill>
                <a:latin typeface="Trebuchet MS" pitchFamily="34" charset="0"/>
              </a:rPr>
              <a:t>Schwa-</a:t>
            </a:r>
          </a:p>
        </p:txBody>
      </p:sp>
      <p:sp>
        <p:nvSpPr>
          <p:cNvPr id="197" name="Textfeld 196">
            <a:extLst>
              <a:ext uri="{FF2B5EF4-FFF2-40B4-BE49-F238E27FC236}">
                <a16:creationId xmlns:a16="http://schemas.microsoft.com/office/drawing/2014/main" id="{F027ECDC-0FE7-4877-E08C-21159540709D}"/>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Hase</a:t>
            </a:r>
          </a:p>
        </p:txBody>
      </p:sp>
      <p:sp>
        <p:nvSpPr>
          <p:cNvPr id="196" name="Rechteck 195">
            <a:extLst>
              <a:ext uri="{FF2B5EF4-FFF2-40B4-BE49-F238E27FC236}">
                <a16:creationId xmlns:a16="http://schemas.microsoft.com/office/drawing/2014/main" id="{5CF2F774-0247-0EAE-3D83-690BBC9241C1}"/>
              </a:ext>
            </a:extLst>
          </p:cNvPr>
          <p:cNvSpPr/>
          <p:nvPr/>
        </p:nvSpPr>
        <p:spPr>
          <a:xfrm>
            <a:off x="5630780" y="513329"/>
            <a:ext cx="3064789" cy="461665"/>
          </a:xfrm>
          <a:prstGeom prst="rect">
            <a:avLst/>
          </a:prstGeom>
          <a:noFill/>
        </p:spPr>
        <p:txBody>
          <a:bodyPr wrap="square">
            <a:spAutoFit/>
          </a:bodyPr>
          <a:lstStyle/>
          <a:p>
            <a:pPr marL="342900" marR="0" lvl="0" indent="-3429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solidFill>
                  <a:srgbClr val="1A4B7C"/>
                </a:solidFill>
                <a:latin typeface="Ubuntu Medium" panose="020B0504030602030204" pitchFamily="34" charset="0"/>
              </a:rPr>
              <a:t>Nachdenkwörter</a:t>
            </a:r>
            <a:endParaRPr kumimoji="0" lang="de-DE" sz="2400" u="none" strike="noStrike" kern="1200" cap="none" spc="0" normalizeH="0" baseline="0" noProof="0">
              <a:ln>
                <a:noFill/>
              </a:ln>
              <a:effectLst/>
              <a:uLnTx/>
              <a:uFillTx/>
              <a:latin typeface="Ubuntu Medium" panose="020B0604020202020204" charset="0"/>
              <a:cs typeface="Arial" pitchFamily="34" charset="0"/>
            </a:endParaRPr>
          </a:p>
        </p:txBody>
      </p:sp>
      <p:sp>
        <p:nvSpPr>
          <p:cNvPr id="199" name="Rechteck 198">
            <a:extLst>
              <a:ext uri="{FF2B5EF4-FFF2-40B4-BE49-F238E27FC236}">
                <a16:creationId xmlns:a16="http://schemas.microsoft.com/office/drawing/2014/main" id="{7102E1DA-C84F-712B-8F04-D90F3AD0E8FC}"/>
              </a:ext>
            </a:extLst>
          </p:cNvPr>
          <p:cNvSpPr/>
          <p:nvPr/>
        </p:nvSpPr>
        <p:spPr>
          <a:xfrm>
            <a:off x="3258669" y="513148"/>
            <a:ext cx="2234908" cy="461665"/>
          </a:xfrm>
          <a:prstGeom prst="rect">
            <a:avLst/>
          </a:prstGeom>
          <a:noFill/>
        </p:spPr>
        <p:txBody>
          <a:bodyPr wrap="square">
            <a:spAutoFit/>
          </a:bodyPr>
          <a:lstStyle/>
          <a:p>
            <a:pPr marL="342900" marR="0" lvl="0" indent="-3429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solidFill>
                  <a:srgbClr val="1A4B7C"/>
                </a:solidFill>
                <a:latin typeface="Ubuntu Medium" panose="020B0504030602030204" pitchFamily="34" charset="0"/>
              </a:rPr>
              <a:t>Merkwörter</a:t>
            </a:r>
          </a:p>
        </p:txBody>
      </p:sp>
      <p:sp>
        <p:nvSpPr>
          <p:cNvPr id="200" name="Rechteck 199">
            <a:extLst>
              <a:ext uri="{FF2B5EF4-FFF2-40B4-BE49-F238E27FC236}">
                <a16:creationId xmlns:a16="http://schemas.microsoft.com/office/drawing/2014/main" id="{5ED9AA6B-4DD5-9785-A2B9-8D73578BA301}"/>
              </a:ext>
            </a:extLst>
          </p:cNvPr>
          <p:cNvSpPr/>
          <p:nvPr/>
        </p:nvSpPr>
        <p:spPr>
          <a:xfrm>
            <a:off x="209412" y="513329"/>
            <a:ext cx="2987215" cy="486993"/>
          </a:xfrm>
          <a:prstGeom prst="rect">
            <a:avLst/>
          </a:prstGeom>
          <a:noFill/>
        </p:spPr>
        <p:txBody>
          <a:bodyPr wrap="square">
            <a:spAutoFit/>
          </a:bodyPr>
          <a:lstStyle/>
          <a:p>
            <a:pPr marL="342900" indent="-342900" defTabSz="457200" fontAlgn="base">
              <a:lnSpc>
                <a:spcPct val="120000"/>
              </a:lnSpc>
              <a:spcBef>
                <a:spcPct val="0"/>
              </a:spcBef>
              <a:spcAft>
                <a:spcPct val="0"/>
              </a:spcAft>
              <a:buFont typeface="Arial" panose="020B0604020202020204" pitchFamily="34" charset="0"/>
              <a:buChar char="•"/>
              <a:defRPr/>
            </a:pPr>
            <a:r>
              <a:rPr lang="de-DE" sz="2400">
                <a:solidFill>
                  <a:srgbClr val="1A4B7C"/>
                </a:solidFill>
                <a:latin typeface="Ubuntu Medium" panose="020B0504030602030204" pitchFamily="34" charset="0"/>
              </a:rPr>
              <a:t>Mitsprechwörter</a:t>
            </a:r>
          </a:p>
        </p:txBody>
      </p:sp>
      <p:sp>
        <p:nvSpPr>
          <p:cNvPr id="203" name="Rechteck 202">
            <a:hlinkClick r:id="" action="ppaction://hlinkshowjump?jump=nextslide"/>
            <a:extLst>
              <a:ext uri="{FF2B5EF4-FFF2-40B4-BE49-F238E27FC236}">
                <a16:creationId xmlns:a16="http://schemas.microsoft.com/office/drawing/2014/main" id="{D3B76983-C939-2063-15E2-C97BEB0D725F}"/>
              </a:ext>
            </a:extLst>
          </p:cNvPr>
          <p:cNvSpPr/>
          <p:nvPr/>
        </p:nvSpPr>
        <p:spPr>
          <a:xfrm>
            <a:off x="8522676" y="6385663"/>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Textfeld 197">
            <a:extLst>
              <a:ext uri="{FF2B5EF4-FFF2-40B4-BE49-F238E27FC236}">
                <a16:creationId xmlns:a16="http://schemas.microsoft.com/office/drawing/2014/main" id="{AED811C5-031C-EAF5-D697-1B01FC767284}"/>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201" name="Textfeld 200">
            <a:extLst>
              <a:ext uri="{FF2B5EF4-FFF2-40B4-BE49-F238E27FC236}">
                <a16:creationId xmlns:a16="http://schemas.microsoft.com/office/drawing/2014/main" id="{A0AA5996-326E-76AA-65CE-D6196D01611C}"/>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202" name="Textfeld 201">
            <a:extLst>
              <a:ext uri="{FF2B5EF4-FFF2-40B4-BE49-F238E27FC236}">
                <a16:creationId xmlns:a16="http://schemas.microsoft.com/office/drawing/2014/main" id="{41244131-07F6-2647-3CC3-0A1E90EF6E56}"/>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1573977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Grafik 21">
            <a:extLst>
              <a:ext uri="{FF2B5EF4-FFF2-40B4-BE49-F238E27FC236}">
                <a16:creationId xmlns:a16="http://schemas.microsoft.com/office/drawing/2014/main" id="{81E0BAD9-65F9-DBE8-BC3C-E5256A9CCAE3}"/>
              </a:ext>
            </a:extLst>
          </p:cNvPr>
          <p:cNvPicPr>
            <a:picLocks noChangeAspect="1"/>
          </p:cNvPicPr>
          <p:nvPr/>
        </p:nvPicPr>
        <p:blipFill>
          <a:blip r:embed="rId2"/>
          <a:stretch>
            <a:fillRect/>
          </a:stretch>
        </p:blipFill>
        <p:spPr>
          <a:xfrm>
            <a:off x="-141370" y="891909"/>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Merkwörter</a:t>
            </a:r>
            <a:br>
              <a:rPr lang="de-DE" dirty="0"/>
            </a:br>
            <a:r>
              <a:rPr lang="de-DE" sz="1800" dirty="0"/>
              <a:t>Es gibt keine Regeln für diese Verschriftungen, die teilweise aber sehr selten sind!</a:t>
            </a:r>
            <a:br>
              <a:rPr lang="de-DE" sz="1800" dirty="0"/>
            </a:br>
            <a:r>
              <a:rPr lang="de-DE" sz="1800" dirty="0"/>
              <a:t>Die „</a:t>
            </a:r>
            <a:r>
              <a:rPr lang="de-DE" sz="1800" dirty="0" err="1"/>
              <a:t>lmnr</a:t>
            </a:r>
            <a:r>
              <a:rPr lang="de-DE" sz="1800" dirty="0"/>
              <a:t>-Regel“, für die Vokalverlängerung h, hat für mich zu </a:t>
            </a:r>
            <a:r>
              <a:rPr lang="de-DE" sz="1800"/>
              <a:t>viele Ausnahmen!</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13</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73318" y="61363"/>
            <a:ext cx="1934250"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A1237189-C045-9BD5-989D-762FA0320665}"/>
              </a:ext>
            </a:extLst>
          </p:cNvPr>
          <p:cNvSpPr/>
          <p:nvPr/>
        </p:nvSpPr>
        <p:spPr>
          <a:xfrm>
            <a:off x="153863" y="1340768"/>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FE4470A3-975E-515E-6BB4-2F7B1700E6A3}"/>
              </a:ext>
            </a:extLst>
          </p:cNvPr>
          <p:cNvSpPr/>
          <p:nvPr/>
        </p:nvSpPr>
        <p:spPr>
          <a:xfrm>
            <a:off x="3178199" y="1412776"/>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68526EC5-FFFE-5979-36A8-0E0749AD1932}"/>
              </a:ext>
            </a:extLst>
          </p:cNvPr>
          <p:cNvSpPr/>
          <p:nvPr/>
        </p:nvSpPr>
        <p:spPr>
          <a:xfrm>
            <a:off x="4618359" y="1348378"/>
            <a:ext cx="469529" cy="71247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C28F64A8-8AA1-C719-7DB6-D3B333C8E077}"/>
              </a:ext>
            </a:extLst>
          </p:cNvPr>
          <p:cNvSpPr/>
          <p:nvPr/>
        </p:nvSpPr>
        <p:spPr>
          <a:xfrm>
            <a:off x="6001958" y="1340768"/>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76340AC-7B93-652C-397D-933D7BD230BF}"/>
              </a:ext>
            </a:extLst>
          </p:cNvPr>
          <p:cNvSpPr/>
          <p:nvPr/>
        </p:nvSpPr>
        <p:spPr>
          <a:xfrm>
            <a:off x="7608168" y="1673663"/>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8112224" y="1365831"/>
            <a:ext cx="805269"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DF0F7209-F25A-C73D-3D8C-46DD416F3DFB}"/>
              </a:ext>
            </a:extLst>
          </p:cNvPr>
          <p:cNvSpPr/>
          <p:nvPr/>
        </p:nvSpPr>
        <p:spPr>
          <a:xfrm>
            <a:off x="995925" y="4121935"/>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F9761F59-664F-641E-C900-CACC743A8BCE}"/>
              </a:ext>
            </a:extLst>
          </p:cNvPr>
          <p:cNvSpPr/>
          <p:nvPr/>
        </p:nvSpPr>
        <p:spPr>
          <a:xfrm>
            <a:off x="1932029" y="4121935"/>
            <a:ext cx="469529" cy="44412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0249C7A6-9E9F-8AB6-C788-4624B4445803}"/>
              </a:ext>
            </a:extLst>
          </p:cNvPr>
          <p:cNvSpPr/>
          <p:nvPr/>
        </p:nvSpPr>
        <p:spPr>
          <a:xfrm>
            <a:off x="5532429" y="4121935"/>
            <a:ext cx="469529" cy="56084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B52AA72A-E562-5928-5691-5976662BC316}"/>
              </a:ext>
            </a:extLst>
          </p:cNvPr>
          <p:cNvSpPr/>
          <p:nvPr/>
        </p:nvSpPr>
        <p:spPr>
          <a:xfrm>
            <a:off x="7085846" y="4842015"/>
            <a:ext cx="469529" cy="43204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E6AA7094-F179-411A-D012-AEF1981FD8EB}"/>
              </a:ext>
            </a:extLst>
          </p:cNvPr>
          <p:cNvSpPr/>
          <p:nvPr/>
        </p:nvSpPr>
        <p:spPr>
          <a:xfrm>
            <a:off x="7692669" y="4121935"/>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6406F9B7-FAE0-E925-6EA1-A3B19E96747E}"/>
              </a:ext>
            </a:extLst>
          </p:cNvPr>
          <p:cNvSpPr/>
          <p:nvPr/>
        </p:nvSpPr>
        <p:spPr>
          <a:xfrm>
            <a:off x="9060821" y="4121935"/>
            <a:ext cx="469529" cy="68482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EA890F88-CBD6-3DDB-C7B7-D3FC6A78350E}"/>
              </a:ext>
            </a:extLst>
          </p:cNvPr>
          <p:cNvSpPr/>
          <p:nvPr/>
        </p:nvSpPr>
        <p:spPr>
          <a:xfrm>
            <a:off x="9602358" y="4121935"/>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4B8A200F-13F6-C9A2-FD25-B7A15AF0CA02}"/>
              </a:ext>
            </a:extLst>
          </p:cNvPr>
          <p:cNvSpPr/>
          <p:nvPr/>
        </p:nvSpPr>
        <p:spPr>
          <a:xfrm>
            <a:off x="10250430" y="4121935"/>
            <a:ext cx="1477641" cy="47299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D9019F43-20F4-0CED-89A5-79587F14710A}"/>
              </a:ext>
            </a:extLst>
          </p:cNvPr>
          <p:cNvSpPr/>
          <p:nvPr/>
        </p:nvSpPr>
        <p:spPr>
          <a:xfrm>
            <a:off x="168466" y="2792307"/>
            <a:ext cx="648916" cy="57606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E49E2337-E627-7315-FA61-8DF48B31A09C}"/>
              </a:ext>
            </a:extLst>
          </p:cNvPr>
          <p:cNvSpPr/>
          <p:nvPr/>
        </p:nvSpPr>
        <p:spPr>
          <a:xfrm>
            <a:off x="3168545" y="2792307"/>
            <a:ext cx="613411" cy="57606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61EB61EE-DA3E-BBF0-E251-1786B1258EE8}"/>
              </a:ext>
            </a:extLst>
          </p:cNvPr>
          <p:cNvSpPr/>
          <p:nvPr/>
        </p:nvSpPr>
        <p:spPr>
          <a:xfrm>
            <a:off x="4511824" y="2792307"/>
            <a:ext cx="784602" cy="56084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39581C4D-08AA-B590-D9BD-474AC3870348}"/>
              </a:ext>
            </a:extLst>
          </p:cNvPr>
          <p:cNvSpPr/>
          <p:nvPr/>
        </p:nvSpPr>
        <p:spPr>
          <a:xfrm>
            <a:off x="6023992" y="2792307"/>
            <a:ext cx="554392" cy="63669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B13DC600-DE82-0374-5933-BCC9D925E857}"/>
              </a:ext>
            </a:extLst>
          </p:cNvPr>
          <p:cNvSpPr/>
          <p:nvPr/>
        </p:nvSpPr>
        <p:spPr>
          <a:xfrm>
            <a:off x="7608168" y="3061227"/>
            <a:ext cx="469529" cy="57606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0F8757D-3C86-4500-E86A-4B8A3BB9B1AC}"/>
              </a:ext>
            </a:extLst>
          </p:cNvPr>
          <p:cNvSpPr/>
          <p:nvPr/>
        </p:nvSpPr>
        <p:spPr>
          <a:xfrm>
            <a:off x="8162199" y="3113825"/>
            <a:ext cx="1129524" cy="33497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49C2789-6DAB-30D8-6303-430277EA97CA}"/>
              </a:ext>
            </a:extLst>
          </p:cNvPr>
          <p:cNvSpPr/>
          <p:nvPr/>
        </p:nvSpPr>
        <p:spPr>
          <a:xfrm>
            <a:off x="1014707" y="5440932"/>
            <a:ext cx="738779" cy="678295"/>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ABE2E2E6-D446-35E9-929E-FA7E17207B20}"/>
              </a:ext>
            </a:extLst>
          </p:cNvPr>
          <p:cNvSpPr/>
          <p:nvPr/>
        </p:nvSpPr>
        <p:spPr>
          <a:xfrm>
            <a:off x="1950811" y="5440932"/>
            <a:ext cx="738779" cy="35936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A15588E1-B7E9-FED0-B82D-1443F5AB59C4}"/>
              </a:ext>
            </a:extLst>
          </p:cNvPr>
          <p:cNvSpPr/>
          <p:nvPr/>
        </p:nvSpPr>
        <p:spPr>
          <a:xfrm>
            <a:off x="5591944" y="5440932"/>
            <a:ext cx="469529"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EB4B6346-0A5B-1E73-C4C9-B97A5A9F8827}"/>
              </a:ext>
            </a:extLst>
          </p:cNvPr>
          <p:cNvSpPr/>
          <p:nvPr/>
        </p:nvSpPr>
        <p:spPr>
          <a:xfrm>
            <a:off x="7176120" y="6013015"/>
            <a:ext cx="804109"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0946547D-BC88-E9E9-A725-C4BC9FFB884E}"/>
              </a:ext>
            </a:extLst>
          </p:cNvPr>
          <p:cNvSpPr/>
          <p:nvPr/>
        </p:nvSpPr>
        <p:spPr>
          <a:xfrm>
            <a:off x="7680176" y="5440932"/>
            <a:ext cx="540839"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3C5B79A0-8C95-371A-61D3-81404A2A13FB}"/>
              </a:ext>
            </a:extLst>
          </p:cNvPr>
          <p:cNvSpPr/>
          <p:nvPr/>
        </p:nvSpPr>
        <p:spPr>
          <a:xfrm>
            <a:off x="9048328" y="5440932"/>
            <a:ext cx="541537" cy="68482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64CAC07-31B0-9D7A-8F0C-A32C4602110B}"/>
              </a:ext>
            </a:extLst>
          </p:cNvPr>
          <p:cNvSpPr/>
          <p:nvPr/>
        </p:nvSpPr>
        <p:spPr>
          <a:xfrm>
            <a:off x="9656282" y="5800292"/>
            <a:ext cx="707475" cy="318935"/>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67514C44-9FF9-99D2-678F-E46B7C1BCD43}"/>
              </a:ext>
            </a:extLst>
          </p:cNvPr>
          <p:cNvSpPr/>
          <p:nvPr/>
        </p:nvSpPr>
        <p:spPr>
          <a:xfrm>
            <a:off x="10322438" y="5238810"/>
            <a:ext cx="494209" cy="56869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6C5B94F2-CFB3-EFC5-D3D5-293C9A410C30}"/>
              </a:ext>
            </a:extLst>
          </p:cNvPr>
          <p:cNvSpPr/>
          <p:nvPr/>
        </p:nvSpPr>
        <p:spPr>
          <a:xfrm>
            <a:off x="10754486" y="5536406"/>
            <a:ext cx="1227398" cy="27109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97AC966F-2648-4E37-DDC0-D52EE331C008}"/>
              </a:ext>
            </a:extLst>
          </p:cNvPr>
          <p:cNvSpPr/>
          <p:nvPr/>
        </p:nvSpPr>
        <p:spPr>
          <a:xfrm>
            <a:off x="11437085" y="4806763"/>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68033A1F-9982-4C9E-DF1E-5CD50F185268}"/>
              </a:ext>
            </a:extLst>
          </p:cNvPr>
          <p:cNvSpPr/>
          <p:nvPr/>
        </p:nvSpPr>
        <p:spPr>
          <a:xfrm>
            <a:off x="11421944" y="6027514"/>
            <a:ext cx="628686" cy="34612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D1F37C2A-CAA8-5952-5D9E-9E41E2655EAF}"/>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13</a:t>
            </a:r>
          </a:p>
        </p:txBody>
      </p:sp>
      <p:sp>
        <p:nvSpPr>
          <p:cNvPr id="5" name="Rechteck 4">
            <a:extLst>
              <a:ext uri="{FF2B5EF4-FFF2-40B4-BE49-F238E27FC236}">
                <a16:creationId xmlns:a16="http://schemas.microsoft.com/office/drawing/2014/main" id="{4D7BB16A-3A5C-0289-EDB8-FE374917CDE6}"/>
              </a:ext>
            </a:extLst>
          </p:cNvPr>
          <p:cNvSpPr/>
          <p:nvPr/>
        </p:nvSpPr>
        <p:spPr>
          <a:xfrm>
            <a:off x="889390" y="1297743"/>
            <a:ext cx="469529" cy="51181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12C2F86A-ED8D-F5BA-F6C0-0ECD227904AD}"/>
              </a:ext>
            </a:extLst>
          </p:cNvPr>
          <p:cNvSpPr/>
          <p:nvPr/>
        </p:nvSpPr>
        <p:spPr>
          <a:xfrm>
            <a:off x="982588" y="2792307"/>
            <a:ext cx="648916" cy="409449"/>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8E190D41-E1A3-C386-7A80-A336345D4EA5}"/>
              </a:ext>
            </a:extLst>
          </p:cNvPr>
          <p:cNvSpPr/>
          <p:nvPr/>
        </p:nvSpPr>
        <p:spPr>
          <a:xfrm>
            <a:off x="9264352" y="1365831"/>
            <a:ext cx="805269"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a:extLst>
              <a:ext uri="{FF2B5EF4-FFF2-40B4-BE49-F238E27FC236}">
                <a16:creationId xmlns:a16="http://schemas.microsoft.com/office/drawing/2014/main" id="{5FAD5859-EDB1-FC62-B180-97A4E5E12364}"/>
              </a:ext>
            </a:extLst>
          </p:cNvPr>
          <p:cNvSpPr/>
          <p:nvPr/>
        </p:nvSpPr>
        <p:spPr>
          <a:xfrm>
            <a:off x="8979521" y="2792307"/>
            <a:ext cx="1129524" cy="33497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017905EF-8121-099A-77B6-B9ADB750D218}"/>
              </a:ext>
            </a:extLst>
          </p:cNvPr>
          <p:cNvSpPr/>
          <p:nvPr/>
        </p:nvSpPr>
        <p:spPr>
          <a:xfrm>
            <a:off x="4511824" y="4513654"/>
            <a:ext cx="469529" cy="32836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Textfeld 41">
            <a:extLst>
              <a:ext uri="{FF2B5EF4-FFF2-40B4-BE49-F238E27FC236}">
                <a16:creationId xmlns:a16="http://schemas.microsoft.com/office/drawing/2014/main" id="{2144FA20-ABE1-4166-3D5D-3ED5902ADD2A}"/>
              </a:ext>
            </a:extLst>
          </p:cNvPr>
          <p:cNvSpPr txBox="1">
            <a:spLocks noChangeArrowheads="1"/>
          </p:cNvSpPr>
          <p:nvPr/>
        </p:nvSpPr>
        <p:spPr bwMode="auto">
          <a:xfrm>
            <a:off x="5349461" y="3724127"/>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44" name="Textfeld 43">
            <a:extLst>
              <a:ext uri="{FF2B5EF4-FFF2-40B4-BE49-F238E27FC236}">
                <a16:creationId xmlns:a16="http://schemas.microsoft.com/office/drawing/2014/main" id="{858288EA-DC5A-AF79-C86C-123B8C13EBA6}"/>
              </a:ext>
            </a:extLst>
          </p:cNvPr>
          <p:cNvSpPr txBox="1">
            <a:spLocks noChangeArrowheads="1"/>
          </p:cNvSpPr>
          <p:nvPr/>
        </p:nvSpPr>
        <p:spPr bwMode="auto">
          <a:xfrm>
            <a:off x="5856857" y="3724127"/>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45" name="Textfeld 44">
            <a:extLst>
              <a:ext uri="{FF2B5EF4-FFF2-40B4-BE49-F238E27FC236}">
                <a16:creationId xmlns:a16="http://schemas.microsoft.com/office/drawing/2014/main" id="{BDD718CA-3181-05BE-2935-EDF03010EFAC}"/>
              </a:ext>
            </a:extLst>
          </p:cNvPr>
          <p:cNvSpPr txBox="1">
            <a:spLocks noChangeArrowheads="1"/>
          </p:cNvSpPr>
          <p:nvPr/>
        </p:nvSpPr>
        <p:spPr bwMode="auto">
          <a:xfrm>
            <a:off x="6510858" y="3736452"/>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2523427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D109E90-9669-AF8F-903C-FC37B379D54C}"/>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Auslautverlängerung</a:t>
            </a:r>
            <a:br>
              <a:rPr lang="de-DE" dirty="0"/>
            </a:br>
            <a:r>
              <a:rPr lang="de-DE" sz="1800" dirty="0"/>
              <a:t>Die Auslaute b, d und g werden hart gesprochen. Regel: Verlängerung des Wortes!</a:t>
            </a:r>
            <a:br>
              <a:rPr lang="de-DE" sz="1800" dirty="0"/>
            </a:b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14</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63352" y="61363"/>
            <a:ext cx="3456384"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9264352" y="1772816"/>
            <a:ext cx="381799"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F9761F59-664F-641E-C900-CACC743A8BCE}"/>
              </a:ext>
            </a:extLst>
          </p:cNvPr>
          <p:cNvSpPr/>
          <p:nvPr/>
        </p:nvSpPr>
        <p:spPr>
          <a:xfrm>
            <a:off x="2962175" y="4137006"/>
            <a:ext cx="469529" cy="44412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E6AA7094-F179-411A-D012-AEF1981FD8EB}"/>
              </a:ext>
            </a:extLst>
          </p:cNvPr>
          <p:cNvSpPr/>
          <p:nvPr/>
        </p:nvSpPr>
        <p:spPr>
          <a:xfrm>
            <a:off x="7104112" y="4077072"/>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C1CBC60E-E659-CF5E-6170-D5C4F85BAA22}"/>
              </a:ext>
            </a:extLst>
          </p:cNvPr>
          <p:cNvSpPr/>
          <p:nvPr/>
        </p:nvSpPr>
        <p:spPr>
          <a:xfrm>
            <a:off x="9336360" y="3068960"/>
            <a:ext cx="540773"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485E3D95-20E8-2D36-6037-671FDC91A90D}"/>
              </a:ext>
            </a:extLst>
          </p:cNvPr>
          <p:cNvSpPr/>
          <p:nvPr/>
        </p:nvSpPr>
        <p:spPr>
          <a:xfrm>
            <a:off x="2999656" y="5517232"/>
            <a:ext cx="540773"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685733F-9C90-8EC6-5DA4-DB987848D8B7}"/>
              </a:ext>
            </a:extLst>
          </p:cNvPr>
          <p:cNvSpPr/>
          <p:nvPr/>
        </p:nvSpPr>
        <p:spPr>
          <a:xfrm>
            <a:off x="7104112" y="5445224"/>
            <a:ext cx="540773"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FED64B16-6920-E2C0-9BFC-1FCE127D15B2}"/>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14</a:t>
            </a:r>
          </a:p>
        </p:txBody>
      </p:sp>
      <p:sp>
        <p:nvSpPr>
          <p:cNvPr id="8" name="Textfeld 7">
            <a:extLst>
              <a:ext uri="{FF2B5EF4-FFF2-40B4-BE49-F238E27FC236}">
                <a16:creationId xmlns:a16="http://schemas.microsoft.com/office/drawing/2014/main" id="{DB6BCB8F-004C-706E-F531-BB5702F5D37F}"/>
              </a:ext>
            </a:extLst>
          </p:cNvPr>
          <p:cNvSpPr txBox="1">
            <a:spLocks noChangeArrowheads="1"/>
          </p:cNvSpPr>
          <p:nvPr/>
        </p:nvSpPr>
        <p:spPr bwMode="auto">
          <a:xfrm>
            <a:off x="5349461" y="3724127"/>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9" name="Textfeld 8">
            <a:extLst>
              <a:ext uri="{FF2B5EF4-FFF2-40B4-BE49-F238E27FC236}">
                <a16:creationId xmlns:a16="http://schemas.microsoft.com/office/drawing/2014/main" id="{3E1DE68C-BC62-F151-8BB7-9DE7A9109BE7}"/>
              </a:ext>
            </a:extLst>
          </p:cNvPr>
          <p:cNvSpPr txBox="1">
            <a:spLocks noChangeArrowheads="1"/>
          </p:cNvSpPr>
          <p:nvPr/>
        </p:nvSpPr>
        <p:spPr bwMode="auto">
          <a:xfrm>
            <a:off x="5856857" y="3724127"/>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10" name="Textfeld 9">
            <a:extLst>
              <a:ext uri="{FF2B5EF4-FFF2-40B4-BE49-F238E27FC236}">
                <a16:creationId xmlns:a16="http://schemas.microsoft.com/office/drawing/2014/main" id="{67ABBE08-CF19-E9F4-6B13-8EC33584B9A9}"/>
              </a:ext>
            </a:extLst>
          </p:cNvPr>
          <p:cNvSpPr txBox="1">
            <a:spLocks noChangeArrowheads="1"/>
          </p:cNvSpPr>
          <p:nvPr/>
        </p:nvSpPr>
        <p:spPr bwMode="auto">
          <a:xfrm>
            <a:off x="6510858" y="3736452"/>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1837143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8B1C0E75-425F-21B2-241A-D1CB4A688AE1}"/>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err="1"/>
              <a:t>sp</a:t>
            </a:r>
            <a:r>
              <a:rPr lang="de-DE" dirty="0"/>
              <a:t> und </a:t>
            </a:r>
            <a:r>
              <a:rPr lang="de-DE" dirty="0" err="1"/>
              <a:t>sp</a:t>
            </a:r>
            <a:r>
              <a:rPr lang="de-DE" dirty="0"/>
              <a:t> klingen am Wortanfang wie </a:t>
            </a:r>
            <a:r>
              <a:rPr lang="de-DE" dirty="0" err="1"/>
              <a:t>schp</a:t>
            </a:r>
            <a:r>
              <a:rPr lang="de-DE" dirty="0"/>
              <a:t> und </a:t>
            </a:r>
            <a:r>
              <a:rPr lang="de-DE" dirty="0" err="1"/>
              <a:t>scht</a:t>
            </a:r>
            <a:br>
              <a:rPr lang="de-DE" dirty="0"/>
            </a:br>
            <a:r>
              <a:rPr lang="de-DE" sz="1800" dirty="0"/>
              <a:t>Leseregel: Steht ich am Wortanfang </a:t>
            </a:r>
            <a:r>
              <a:rPr lang="de-DE" sz="1800" dirty="0" err="1"/>
              <a:t>sp</a:t>
            </a:r>
            <a:r>
              <a:rPr lang="de-DE" sz="1800" dirty="0"/>
              <a:t> oder </a:t>
            </a:r>
            <a:r>
              <a:rPr lang="de-DE" sz="1800" dirty="0" err="1"/>
              <a:t>st</a:t>
            </a:r>
            <a:r>
              <a:rPr lang="de-DE" sz="1800" dirty="0"/>
              <a:t>, dann lese ich </a:t>
            </a:r>
            <a:r>
              <a:rPr lang="de-DE" sz="1800" dirty="0" err="1"/>
              <a:t>schp</a:t>
            </a:r>
            <a:r>
              <a:rPr lang="de-DE" sz="1800" dirty="0"/>
              <a:t> und </a:t>
            </a:r>
            <a:r>
              <a:rPr lang="de-DE" sz="1800" dirty="0" err="1"/>
              <a:t>scht</a:t>
            </a:r>
            <a:r>
              <a:rPr lang="de-DE" sz="1800" dirty="0"/>
              <a:t>!</a:t>
            </a:r>
            <a:br>
              <a:rPr lang="de-DE" sz="1800" dirty="0"/>
            </a:br>
            <a:r>
              <a:rPr lang="de-DE" sz="1800" dirty="0"/>
              <a:t>Rechtschreibregel: Höre ich am Wortanfang </a:t>
            </a:r>
            <a:r>
              <a:rPr lang="de-DE" sz="1800" dirty="0" err="1"/>
              <a:t>schp</a:t>
            </a:r>
            <a:r>
              <a:rPr lang="de-DE" sz="1800" dirty="0"/>
              <a:t> oder </a:t>
            </a:r>
            <a:r>
              <a:rPr lang="de-DE" sz="1800" dirty="0" err="1"/>
              <a:t>scht</a:t>
            </a:r>
            <a:r>
              <a:rPr lang="de-DE" sz="1800" dirty="0"/>
              <a:t>, dann schreibe ich </a:t>
            </a:r>
            <a:r>
              <a:rPr lang="de-DE" sz="1800" dirty="0" err="1"/>
              <a:t>sp</a:t>
            </a:r>
            <a:r>
              <a:rPr lang="de-DE" sz="1800" dirty="0"/>
              <a:t> und </a:t>
            </a:r>
            <a:r>
              <a:rPr lang="de-DE" sz="1800" dirty="0" err="1"/>
              <a:t>st</a:t>
            </a:r>
            <a:r>
              <a:rPr lang="de-DE" sz="1800" dirty="0"/>
              <a:t>!</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15</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63352" y="61363"/>
            <a:ext cx="1728192"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F9761F59-664F-641E-C900-CACC743A8BCE}"/>
              </a:ext>
            </a:extLst>
          </p:cNvPr>
          <p:cNvSpPr/>
          <p:nvPr/>
        </p:nvSpPr>
        <p:spPr>
          <a:xfrm>
            <a:off x="6096000" y="3717032"/>
            <a:ext cx="469529" cy="44412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E6AA7094-F179-411A-D012-AEF1981FD8EB}"/>
              </a:ext>
            </a:extLst>
          </p:cNvPr>
          <p:cNvSpPr/>
          <p:nvPr/>
        </p:nvSpPr>
        <p:spPr>
          <a:xfrm>
            <a:off x="6608346" y="3717032"/>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685733F-9C90-8EC6-5DA4-DB987848D8B7}"/>
              </a:ext>
            </a:extLst>
          </p:cNvPr>
          <p:cNvSpPr/>
          <p:nvPr/>
        </p:nvSpPr>
        <p:spPr>
          <a:xfrm>
            <a:off x="6151723" y="5214848"/>
            <a:ext cx="1003271"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64191B61-4816-A401-5FE9-034BEF7E1565}"/>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15</a:t>
            </a:r>
          </a:p>
        </p:txBody>
      </p:sp>
      <p:sp>
        <p:nvSpPr>
          <p:cNvPr id="5" name="Textfeld 4">
            <a:extLst>
              <a:ext uri="{FF2B5EF4-FFF2-40B4-BE49-F238E27FC236}">
                <a16:creationId xmlns:a16="http://schemas.microsoft.com/office/drawing/2014/main" id="{1A882366-C746-48B3-7254-9704B85CAE3C}"/>
              </a:ext>
            </a:extLst>
          </p:cNvPr>
          <p:cNvSpPr txBox="1">
            <a:spLocks noChangeArrowheads="1"/>
          </p:cNvSpPr>
          <p:nvPr/>
        </p:nvSpPr>
        <p:spPr bwMode="auto">
          <a:xfrm>
            <a:off x="5349461" y="3724127"/>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8" name="Textfeld 7">
            <a:extLst>
              <a:ext uri="{FF2B5EF4-FFF2-40B4-BE49-F238E27FC236}">
                <a16:creationId xmlns:a16="http://schemas.microsoft.com/office/drawing/2014/main" id="{AEDB47A8-CBF6-138F-3E51-31B7D5AF5604}"/>
              </a:ext>
            </a:extLst>
          </p:cNvPr>
          <p:cNvSpPr txBox="1">
            <a:spLocks noChangeArrowheads="1"/>
          </p:cNvSpPr>
          <p:nvPr/>
        </p:nvSpPr>
        <p:spPr bwMode="auto">
          <a:xfrm>
            <a:off x="5856857" y="3724127"/>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9" name="Textfeld 8">
            <a:extLst>
              <a:ext uri="{FF2B5EF4-FFF2-40B4-BE49-F238E27FC236}">
                <a16:creationId xmlns:a16="http://schemas.microsoft.com/office/drawing/2014/main" id="{5BB37D24-4871-365D-FDB6-3FA9ABFDF57B}"/>
              </a:ext>
            </a:extLst>
          </p:cNvPr>
          <p:cNvSpPr txBox="1">
            <a:spLocks noChangeArrowheads="1"/>
          </p:cNvSpPr>
          <p:nvPr/>
        </p:nvSpPr>
        <p:spPr bwMode="auto">
          <a:xfrm>
            <a:off x="6510858" y="3736452"/>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
        <p:nvSpPr>
          <p:cNvPr id="10" name="Rechteck 9">
            <a:extLst>
              <a:ext uri="{FF2B5EF4-FFF2-40B4-BE49-F238E27FC236}">
                <a16:creationId xmlns:a16="http://schemas.microsoft.com/office/drawing/2014/main" id="{8D91AA83-B487-7F54-D078-171E2A22FA31}"/>
              </a:ext>
            </a:extLst>
          </p:cNvPr>
          <p:cNvSpPr/>
          <p:nvPr/>
        </p:nvSpPr>
        <p:spPr>
          <a:xfrm>
            <a:off x="5921598" y="3799795"/>
            <a:ext cx="1233396"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911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7AB3E918-0A1D-BFD3-BB41-533CE0D65A07}"/>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e oder ä, </a:t>
            </a:r>
            <a:r>
              <a:rPr lang="de-DE" dirty="0" err="1"/>
              <a:t>äu</a:t>
            </a:r>
            <a:r>
              <a:rPr lang="de-DE" dirty="0"/>
              <a:t> oder </a:t>
            </a:r>
            <a:r>
              <a:rPr lang="de-DE" dirty="0" err="1"/>
              <a:t>eu</a:t>
            </a:r>
            <a:br>
              <a:rPr lang="de-DE" dirty="0"/>
            </a:br>
            <a:r>
              <a:rPr lang="de-DE" sz="1800" dirty="0"/>
              <a:t>au oder </a:t>
            </a:r>
            <a:r>
              <a:rPr lang="de-DE" sz="1800" dirty="0" err="1"/>
              <a:t>eu</a:t>
            </a:r>
            <a:r>
              <a:rPr lang="de-DE" sz="1800" dirty="0"/>
              <a:t> klingen gleich, ebenso wie das ä nach kurzem Vokal wie ein e klingt.</a:t>
            </a:r>
            <a:br>
              <a:rPr lang="de-DE" sz="1800" dirty="0"/>
            </a:br>
            <a:r>
              <a:rPr lang="de-DE" sz="1800" dirty="0"/>
              <a:t>Regel: Grundform suchen oder verwandtes Wort!</a:t>
            </a:r>
            <a:endParaRPr lang="de-DE" dirty="0"/>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16</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25871" y="61363"/>
            <a:ext cx="3421857"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3647728" y="1124744"/>
            <a:ext cx="381799" cy="64807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C1CBC60E-E659-CF5E-6170-D5C4F85BAA22}"/>
              </a:ext>
            </a:extLst>
          </p:cNvPr>
          <p:cNvSpPr/>
          <p:nvPr/>
        </p:nvSpPr>
        <p:spPr>
          <a:xfrm>
            <a:off x="5159896" y="1052736"/>
            <a:ext cx="540773" cy="6480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436D389F-991D-3CB4-7FEA-091E111952CC}"/>
              </a:ext>
            </a:extLst>
          </p:cNvPr>
          <p:cNvSpPr/>
          <p:nvPr/>
        </p:nvSpPr>
        <p:spPr>
          <a:xfrm>
            <a:off x="3647728" y="2492896"/>
            <a:ext cx="524743" cy="648076"/>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7E591661-308E-CCC0-74C7-C017C4548DE4}"/>
              </a:ext>
            </a:extLst>
          </p:cNvPr>
          <p:cNvSpPr/>
          <p:nvPr/>
        </p:nvSpPr>
        <p:spPr>
          <a:xfrm>
            <a:off x="5231904" y="2492896"/>
            <a:ext cx="909463" cy="6480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CD72B439-A5B2-796A-45A1-D7BF3C4B3F11}"/>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16</a:t>
            </a:r>
          </a:p>
        </p:txBody>
      </p:sp>
      <p:sp>
        <p:nvSpPr>
          <p:cNvPr id="10" name="Textfeld 9">
            <a:extLst>
              <a:ext uri="{FF2B5EF4-FFF2-40B4-BE49-F238E27FC236}">
                <a16:creationId xmlns:a16="http://schemas.microsoft.com/office/drawing/2014/main" id="{4365CCFF-1C36-2011-3CC5-1CDB3F9D8DCF}"/>
              </a:ext>
            </a:extLst>
          </p:cNvPr>
          <p:cNvSpPr txBox="1">
            <a:spLocks noChangeArrowheads="1"/>
          </p:cNvSpPr>
          <p:nvPr/>
        </p:nvSpPr>
        <p:spPr bwMode="auto">
          <a:xfrm>
            <a:off x="5294643" y="3689898"/>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11" name="Textfeld 10">
            <a:extLst>
              <a:ext uri="{FF2B5EF4-FFF2-40B4-BE49-F238E27FC236}">
                <a16:creationId xmlns:a16="http://schemas.microsoft.com/office/drawing/2014/main" id="{F758DEDE-419A-007B-DC00-C219383CE998}"/>
              </a:ext>
            </a:extLst>
          </p:cNvPr>
          <p:cNvSpPr txBox="1">
            <a:spLocks noChangeArrowheads="1"/>
          </p:cNvSpPr>
          <p:nvPr/>
        </p:nvSpPr>
        <p:spPr bwMode="auto">
          <a:xfrm>
            <a:off x="5802039" y="3689898"/>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12" name="Textfeld 11">
            <a:extLst>
              <a:ext uri="{FF2B5EF4-FFF2-40B4-BE49-F238E27FC236}">
                <a16:creationId xmlns:a16="http://schemas.microsoft.com/office/drawing/2014/main" id="{43BD87D9-A294-AA7C-F6A7-7504560D4BBA}"/>
              </a:ext>
            </a:extLst>
          </p:cNvPr>
          <p:cNvSpPr txBox="1">
            <a:spLocks noChangeArrowheads="1"/>
          </p:cNvSpPr>
          <p:nvPr/>
        </p:nvSpPr>
        <p:spPr bwMode="auto">
          <a:xfrm>
            <a:off x="6456040" y="3702223"/>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4089619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96829B8-4690-DDAF-CABB-965832FEFF5D}"/>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6" y="90963"/>
            <a:ext cx="10755448" cy="434312"/>
          </a:xfrm>
        </p:spPr>
        <p:txBody>
          <a:bodyPr/>
          <a:lstStyle/>
          <a:p>
            <a:r>
              <a:rPr lang="de-DE" dirty="0"/>
              <a:t>Mitlautverdoppelung</a:t>
            </a:r>
            <a:br>
              <a:rPr lang="de-DE" dirty="0"/>
            </a:br>
            <a:r>
              <a:rPr lang="de-DE" sz="1800" spc="-100" dirty="0"/>
              <a:t>Leseregel: </a:t>
            </a:r>
            <a:r>
              <a:rPr lang="de-DE" sz="1800" spc="-100" dirty="0" err="1"/>
              <a:t>Seh</a:t>
            </a:r>
            <a:r>
              <a:rPr lang="de-DE" sz="1800" spc="-100" dirty="0"/>
              <a:t> ich nach einem Vokal mindestens zwei Konsonanten, spreche ich den Vokal kurz aus.</a:t>
            </a:r>
            <a:br>
              <a:rPr lang="de-DE" sz="1800" spc="-100" dirty="0"/>
            </a:br>
            <a:r>
              <a:rPr lang="de-DE" sz="1800" spc="-100" dirty="0"/>
              <a:t>Rechtschreibregel: Hör ich nach einem kurzen Vokal nur einen Konsonanten, muss ich ihn verdoppeln.</a:t>
            </a:r>
            <a:endParaRPr lang="de-DE" spc="-100"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17</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63353" y="61363"/>
            <a:ext cx="3384375"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FE4470A3-975E-515E-6BB4-2F7B1700E6A3}"/>
              </a:ext>
            </a:extLst>
          </p:cNvPr>
          <p:cNvSpPr/>
          <p:nvPr/>
        </p:nvSpPr>
        <p:spPr>
          <a:xfrm>
            <a:off x="2423592" y="1340768"/>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C28F64A8-8AA1-C719-7DB6-D3B333C8E077}"/>
              </a:ext>
            </a:extLst>
          </p:cNvPr>
          <p:cNvSpPr/>
          <p:nvPr/>
        </p:nvSpPr>
        <p:spPr>
          <a:xfrm>
            <a:off x="5951984" y="2060848"/>
            <a:ext cx="469529" cy="43204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11352584" y="1340768"/>
            <a:ext cx="592488" cy="423986"/>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0249C7A6-9E9F-8AB6-C788-4624B4445803}"/>
              </a:ext>
            </a:extLst>
          </p:cNvPr>
          <p:cNvSpPr/>
          <p:nvPr/>
        </p:nvSpPr>
        <p:spPr>
          <a:xfrm>
            <a:off x="4943872" y="4149080"/>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B52AA72A-E562-5928-5691-5976662BC316}"/>
              </a:ext>
            </a:extLst>
          </p:cNvPr>
          <p:cNvSpPr/>
          <p:nvPr/>
        </p:nvSpPr>
        <p:spPr>
          <a:xfrm>
            <a:off x="7104112" y="4437112"/>
            <a:ext cx="469529" cy="36657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605401DA-62F9-D330-F490-D34AB32B7DB3}"/>
              </a:ext>
            </a:extLst>
          </p:cNvPr>
          <p:cNvSpPr/>
          <p:nvPr/>
        </p:nvSpPr>
        <p:spPr>
          <a:xfrm>
            <a:off x="11352584" y="4509120"/>
            <a:ext cx="469529" cy="366569"/>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E49E2337-E627-7315-FA61-8DF48B31A09C}"/>
              </a:ext>
            </a:extLst>
          </p:cNvPr>
          <p:cNvSpPr/>
          <p:nvPr/>
        </p:nvSpPr>
        <p:spPr>
          <a:xfrm>
            <a:off x="2495600" y="2852936"/>
            <a:ext cx="648916" cy="38116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39581C4D-08AA-B590-D9BD-474AC3870348}"/>
              </a:ext>
            </a:extLst>
          </p:cNvPr>
          <p:cNvSpPr/>
          <p:nvPr/>
        </p:nvSpPr>
        <p:spPr>
          <a:xfrm>
            <a:off x="5951984" y="3356992"/>
            <a:ext cx="554392" cy="34866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0F8757D-3C86-4500-E86A-4B8A3BB9B1AC}"/>
              </a:ext>
            </a:extLst>
          </p:cNvPr>
          <p:cNvSpPr/>
          <p:nvPr/>
        </p:nvSpPr>
        <p:spPr>
          <a:xfrm>
            <a:off x="11418704" y="2780928"/>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A15588E1-B7E9-FED0-B82D-1443F5AB59C4}"/>
              </a:ext>
            </a:extLst>
          </p:cNvPr>
          <p:cNvSpPr/>
          <p:nvPr/>
        </p:nvSpPr>
        <p:spPr>
          <a:xfrm>
            <a:off x="5015880" y="5445224"/>
            <a:ext cx="469529"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EB4B6346-0A5B-1E73-C4C9-B97A5A9F8827}"/>
              </a:ext>
            </a:extLst>
          </p:cNvPr>
          <p:cNvSpPr/>
          <p:nvPr/>
        </p:nvSpPr>
        <p:spPr>
          <a:xfrm>
            <a:off x="7164099" y="5733256"/>
            <a:ext cx="804109"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6C5B94F2-CFB3-EFC5-D3D5-293C9A410C30}"/>
              </a:ext>
            </a:extLst>
          </p:cNvPr>
          <p:cNvSpPr/>
          <p:nvPr/>
        </p:nvSpPr>
        <p:spPr>
          <a:xfrm>
            <a:off x="11371970" y="5733256"/>
            <a:ext cx="628686"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 name="Rechteck 3">
            <a:extLst>
              <a:ext uri="{FF2B5EF4-FFF2-40B4-BE49-F238E27FC236}">
                <a16:creationId xmlns:a16="http://schemas.microsoft.com/office/drawing/2014/main" id="{C14704F7-9567-142A-82EF-55CA971FB1B3}"/>
              </a:ext>
            </a:extLst>
          </p:cNvPr>
          <p:cNvSpPr/>
          <p:nvPr/>
        </p:nvSpPr>
        <p:spPr>
          <a:xfrm>
            <a:off x="4439816" y="4149080"/>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BA66AF39-8EC6-D0B2-5FB3-B02366AC062C}"/>
              </a:ext>
            </a:extLst>
          </p:cNvPr>
          <p:cNvSpPr/>
          <p:nvPr/>
        </p:nvSpPr>
        <p:spPr>
          <a:xfrm>
            <a:off x="4511824" y="5445224"/>
            <a:ext cx="469529"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8AE8E981-8A58-11BF-8395-92B737CA157D}"/>
              </a:ext>
            </a:extLst>
          </p:cNvPr>
          <p:cNvSpPr/>
          <p:nvPr/>
        </p:nvSpPr>
        <p:spPr>
          <a:xfrm>
            <a:off x="2999656" y="4509120"/>
            <a:ext cx="469529" cy="36523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247CB579-6A22-974D-1F18-F5A44440B29B}"/>
              </a:ext>
            </a:extLst>
          </p:cNvPr>
          <p:cNvSpPr/>
          <p:nvPr/>
        </p:nvSpPr>
        <p:spPr>
          <a:xfrm>
            <a:off x="2999656" y="5733256"/>
            <a:ext cx="610470"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CE2CBE85-EEFB-D7C2-437A-12B51BE0BFE3}"/>
              </a:ext>
            </a:extLst>
          </p:cNvPr>
          <p:cNvSpPr/>
          <p:nvPr/>
        </p:nvSpPr>
        <p:spPr>
          <a:xfrm>
            <a:off x="10760096" y="1412776"/>
            <a:ext cx="592488"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a:extLst>
              <a:ext uri="{FF2B5EF4-FFF2-40B4-BE49-F238E27FC236}">
                <a16:creationId xmlns:a16="http://schemas.microsoft.com/office/drawing/2014/main" id="{0950A134-6E29-E169-D764-668D9C945EAB}"/>
              </a:ext>
            </a:extLst>
          </p:cNvPr>
          <p:cNvSpPr/>
          <p:nvPr/>
        </p:nvSpPr>
        <p:spPr>
          <a:xfrm>
            <a:off x="10776520" y="2780928"/>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a:extLst>
              <a:ext uri="{FF2B5EF4-FFF2-40B4-BE49-F238E27FC236}">
                <a16:creationId xmlns:a16="http://schemas.microsoft.com/office/drawing/2014/main" id="{9DFAAC7F-647C-ED24-8556-2C4D0D480FE3}"/>
              </a:ext>
            </a:extLst>
          </p:cNvPr>
          <p:cNvSpPr/>
          <p:nvPr/>
        </p:nvSpPr>
        <p:spPr>
          <a:xfrm>
            <a:off x="9264352" y="2132856"/>
            <a:ext cx="592488"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a:extLst>
              <a:ext uri="{FF2B5EF4-FFF2-40B4-BE49-F238E27FC236}">
                <a16:creationId xmlns:a16="http://schemas.microsoft.com/office/drawing/2014/main" id="{18F068ED-FF1D-948E-3F91-DBDB9FBA93D5}"/>
              </a:ext>
            </a:extLst>
          </p:cNvPr>
          <p:cNvSpPr/>
          <p:nvPr/>
        </p:nvSpPr>
        <p:spPr>
          <a:xfrm>
            <a:off x="9330472" y="3311215"/>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hteck 44">
            <a:extLst>
              <a:ext uri="{FF2B5EF4-FFF2-40B4-BE49-F238E27FC236}">
                <a16:creationId xmlns:a16="http://schemas.microsoft.com/office/drawing/2014/main" id="{CDAD5065-CE28-AE71-597B-A9DD583AFA02}"/>
              </a:ext>
            </a:extLst>
          </p:cNvPr>
          <p:cNvSpPr/>
          <p:nvPr/>
        </p:nvSpPr>
        <p:spPr>
          <a:xfrm>
            <a:off x="6528048" y="1340768"/>
            <a:ext cx="592488" cy="423986"/>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B09F351C-E137-67B0-AD9D-4CCE298E432A}"/>
              </a:ext>
            </a:extLst>
          </p:cNvPr>
          <p:cNvSpPr/>
          <p:nvPr/>
        </p:nvSpPr>
        <p:spPr>
          <a:xfrm>
            <a:off x="6578384" y="2818062"/>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2B7DFF42-046B-D6FF-F3D6-22BA59AA7E5B}"/>
              </a:ext>
            </a:extLst>
          </p:cNvPr>
          <p:cNvSpPr/>
          <p:nvPr/>
        </p:nvSpPr>
        <p:spPr>
          <a:xfrm>
            <a:off x="1775520" y="1340768"/>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Rechteck 47">
            <a:extLst>
              <a:ext uri="{FF2B5EF4-FFF2-40B4-BE49-F238E27FC236}">
                <a16:creationId xmlns:a16="http://schemas.microsoft.com/office/drawing/2014/main" id="{D963CAD4-DCAB-8E28-BBB6-52E72F2D0392}"/>
              </a:ext>
            </a:extLst>
          </p:cNvPr>
          <p:cNvSpPr/>
          <p:nvPr/>
        </p:nvSpPr>
        <p:spPr>
          <a:xfrm>
            <a:off x="1775520" y="2852936"/>
            <a:ext cx="648916" cy="38116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5E34FFBE-EBCC-E931-DBEF-3F8872D4884C}"/>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17</a:t>
            </a:r>
          </a:p>
        </p:txBody>
      </p:sp>
      <p:sp>
        <p:nvSpPr>
          <p:cNvPr id="8" name="Textfeld 7">
            <a:extLst>
              <a:ext uri="{FF2B5EF4-FFF2-40B4-BE49-F238E27FC236}">
                <a16:creationId xmlns:a16="http://schemas.microsoft.com/office/drawing/2014/main" id="{08172D65-3764-702D-D3CB-8489028016D9}"/>
              </a:ext>
            </a:extLst>
          </p:cNvPr>
          <p:cNvSpPr txBox="1">
            <a:spLocks noChangeArrowheads="1"/>
          </p:cNvSpPr>
          <p:nvPr/>
        </p:nvSpPr>
        <p:spPr bwMode="auto">
          <a:xfrm>
            <a:off x="5349461" y="3724127"/>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10" name="Textfeld 9">
            <a:extLst>
              <a:ext uri="{FF2B5EF4-FFF2-40B4-BE49-F238E27FC236}">
                <a16:creationId xmlns:a16="http://schemas.microsoft.com/office/drawing/2014/main" id="{5999082E-B0C9-DA72-1BBF-5F5C2C53BF20}"/>
              </a:ext>
            </a:extLst>
          </p:cNvPr>
          <p:cNvSpPr txBox="1">
            <a:spLocks noChangeArrowheads="1"/>
          </p:cNvSpPr>
          <p:nvPr/>
        </p:nvSpPr>
        <p:spPr bwMode="auto">
          <a:xfrm>
            <a:off x="5856857" y="3724127"/>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12" name="Textfeld 11">
            <a:extLst>
              <a:ext uri="{FF2B5EF4-FFF2-40B4-BE49-F238E27FC236}">
                <a16:creationId xmlns:a16="http://schemas.microsoft.com/office/drawing/2014/main" id="{6FC3EC7B-F9DD-3464-5060-82339142EA1C}"/>
              </a:ext>
            </a:extLst>
          </p:cNvPr>
          <p:cNvSpPr txBox="1">
            <a:spLocks noChangeArrowheads="1"/>
          </p:cNvSpPr>
          <p:nvPr/>
        </p:nvSpPr>
        <p:spPr bwMode="auto">
          <a:xfrm>
            <a:off x="6510858" y="3736452"/>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2943290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Unterschiedliche Aussprache gleicher Verschriftung</a:t>
            </a:r>
            <a:br>
              <a:rPr lang="de-DE" dirty="0"/>
            </a:br>
            <a:r>
              <a:rPr lang="de-DE" sz="2400" dirty="0">
                <a:solidFill>
                  <a:srgbClr val="FF0000"/>
                </a:solidFill>
              </a:rPr>
              <a:t>Klick!</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18</a:t>
            </a:fld>
            <a:endParaRPr lang="de-DE" dirty="0"/>
          </a:p>
        </p:txBody>
      </p:sp>
      <p:sp>
        <p:nvSpPr>
          <p:cNvPr id="4" name="Textfeld 3">
            <a:extLst>
              <a:ext uri="{FF2B5EF4-FFF2-40B4-BE49-F238E27FC236}">
                <a16:creationId xmlns:a16="http://schemas.microsoft.com/office/drawing/2014/main" id="{5DBC97E9-F528-D258-C285-74ECBE0355D1}"/>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18</a:t>
            </a:r>
          </a:p>
        </p:txBody>
      </p:sp>
      <p:sp>
        <p:nvSpPr>
          <p:cNvPr id="13" name="Textfeld 12">
            <a:extLst>
              <a:ext uri="{FF2B5EF4-FFF2-40B4-BE49-F238E27FC236}">
                <a16:creationId xmlns:a16="http://schemas.microsoft.com/office/drawing/2014/main" id="{126A440A-E8C4-BFCA-0DEB-AF1F25912CC8}"/>
              </a:ext>
            </a:extLst>
          </p:cNvPr>
          <p:cNvSpPr txBox="1">
            <a:spLocks noChangeArrowheads="1"/>
          </p:cNvSpPr>
          <p:nvPr/>
        </p:nvSpPr>
        <p:spPr bwMode="auto">
          <a:xfrm>
            <a:off x="263352" y="997651"/>
            <a:ext cx="264687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a, ä, e, i, o, ö, u, ü</a:t>
            </a:r>
            <a:endParaRPr lang="de-DE" altLang="de-DE" sz="2200" dirty="0">
              <a:solidFill>
                <a:srgbClr val="FF0000"/>
              </a:solidFill>
              <a:latin typeface="Trebuchet MS" pitchFamily="34" charset="0"/>
            </a:endParaRPr>
          </a:p>
        </p:txBody>
      </p:sp>
      <p:sp>
        <p:nvSpPr>
          <p:cNvPr id="16" name="Textfeld 15">
            <a:extLst>
              <a:ext uri="{FF2B5EF4-FFF2-40B4-BE49-F238E27FC236}">
                <a16:creationId xmlns:a16="http://schemas.microsoft.com/office/drawing/2014/main" id="{78EC6835-C2E0-F0B7-8A9E-32C6F2029059}"/>
              </a:ext>
            </a:extLst>
          </p:cNvPr>
          <p:cNvSpPr txBox="1">
            <a:spLocks noChangeArrowheads="1"/>
          </p:cNvSpPr>
          <p:nvPr/>
        </p:nvSpPr>
        <p:spPr bwMode="auto">
          <a:xfrm>
            <a:off x="767408" y="1470027"/>
            <a:ext cx="11089232"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Die Aussprache hängt von den Konsonanten ab, die darauf folgen.</a:t>
            </a:r>
          </a:p>
          <a:p>
            <a:pPr>
              <a:spcBef>
                <a:spcPct val="0"/>
              </a:spcBef>
              <a:buFontTx/>
              <a:buNone/>
            </a:pPr>
            <a:r>
              <a:rPr lang="de-DE" altLang="de-DE" sz="2200" dirty="0">
                <a:solidFill>
                  <a:prstClr val="black"/>
                </a:solidFill>
                <a:latin typeface="Trebuchet MS" pitchFamily="34" charset="0"/>
              </a:rPr>
              <a:t>Einer oder keiner: gedehnter Klang!</a:t>
            </a:r>
          </a:p>
          <a:p>
            <a:pPr>
              <a:spcBef>
                <a:spcPct val="0"/>
              </a:spcBef>
              <a:buFontTx/>
              <a:buNone/>
            </a:pPr>
            <a:r>
              <a:rPr lang="de-DE" altLang="de-DE" sz="2200" dirty="0">
                <a:solidFill>
                  <a:prstClr val="black"/>
                </a:solidFill>
                <a:latin typeface="Trebuchet MS" pitchFamily="34" charset="0"/>
              </a:rPr>
              <a:t>Zwei oder mehr: kurzer Klang! </a:t>
            </a:r>
          </a:p>
          <a:p>
            <a:pPr>
              <a:spcBef>
                <a:spcPct val="0"/>
              </a:spcBef>
              <a:buFontTx/>
              <a:buNone/>
            </a:pPr>
            <a:r>
              <a:rPr lang="de-DE" altLang="de-DE" sz="2200" dirty="0">
                <a:solidFill>
                  <a:prstClr val="black"/>
                </a:solidFill>
                <a:latin typeface="Trebuchet MS" pitchFamily="34" charset="0"/>
              </a:rPr>
              <a:t>Beim e kommt noch der Schwa-Laut dazu, das e in der </a:t>
            </a:r>
            <a:r>
              <a:rPr lang="de-DE" altLang="de-DE" sz="2200">
                <a:solidFill>
                  <a:prstClr val="black"/>
                </a:solidFill>
                <a:latin typeface="Trebuchet MS" pitchFamily="34" charset="0"/>
              </a:rPr>
              <a:t>zweiten Silbe eines </a:t>
            </a:r>
            <a:r>
              <a:rPr lang="de-DE" altLang="de-DE" sz="2200" dirty="0">
                <a:solidFill>
                  <a:prstClr val="black"/>
                </a:solidFill>
                <a:latin typeface="Trebuchet MS" pitchFamily="34" charset="0"/>
              </a:rPr>
              <a:t>Wortes, z.B. bei Hase oder Waren.</a:t>
            </a:r>
            <a:endParaRPr lang="de-DE" altLang="de-DE" sz="2200" dirty="0">
              <a:solidFill>
                <a:srgbClr val="FF0000"/>
              </a:solidFill>
              <a:latin typeface="Trebuchet MS" pitchFamily="34" charset="0"/>
            </a:endParaRPr>
          </a:p>
        </p:txBody>
      </p:sp>
      <p:sp>
        <p:nvSpPr>
          <p:cNvPr id="17" name="Textfeld 16">
            <a:extLst>
              <a:ext uri="{FF2B5EF4-FFF2-40B4-BE49-F238E27FC236}">
                <a16:creationId xmlns:a16="http://schemas.microsoft.com/office/drawing/2014/main" id="{A82FEC68-BD0F-4D8C-6FCD-63715E48AA61}"/>
              </a:ext>
            </a:extLst>
          </p:cNvPr>
          <p:cNvSpPr txBox="1">
            <a:spLocks noChangeArrowheads="1"/>
          </p:cNvSpPr>
          <p:nvPr/>
        </p:nvSpPr>
        <p:spPr bwMode="auto">
          <a:xfrm>
            <a:off x="263352" y="3243754"/>
            <a:ext cx="101822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b, d, g</a:t>
            </a:r>
            <a:endParaRPr lang="de-DE" altLang="de-DE" sz="2200" dirty="0">
              <a:solidFill>
                <a:srgbClr val="FF0000"/>
              </a:solidFill>
              <a:latin typeface="Trebuchet MS" pitchFamily="34" charset="0"/>
            </a:endParaRPr>
          </a:p>
        </p:txBody>
      </p:sp>
      <p:sp>
        <p:nvSpPr>
          <p:cNvPr id="22" name="Textfeld 21">
            <a:extLst>
              <a:ext uri="{FF2B5EF4-FFF2-40B4-BE49-F238E27FC236}">
                <a16:creationId xmlns:a16="http://schemas.microsoft.com/office/drawing/2014/main" id="{2510E9AF-22C7-DBB2-ACCA-4B0A73CF4F8E}"/>
              </a:ext>
            </a:extLst>
          </p:cNvPr>
          <p:cNvSpPr txBox="1">
            <a:spLocks noChangeArrowheads="1"/>
          </p:cNvSpPr>
          <p:nvPr/>
        </p:nvSpPr>
        <p:spPr bwMode="auto">
          <a:xfrm>
            <a:off x="767408" y="3646185"/>
            <a:ext cx="847392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Im Auslaut klingen diese Vokale hart. Regel: Auslautverlängerung!</a:t>
            </a:r>
            <a:endParaRPr lang="de-DE" altLang="de-DE" sz="2200" dirty="0">
              <a:solidFill>
                <a:srgbClr val="FF0000"/>
              </a:solidFill>
              <a:latin typeface="Trebuchet MS" pitchFamily="34" charset="0"/>
            </a:endParaRPr>
          </a:p>
        </p:txBody>
      </p:sp>
      <p:sp>
        <p:nvSpPr>
          <p:cNvPr id="24" name="Textfeld 23">
            <a:extLst>
              <a:ext uri="{FF2B5EF4-FFF2-40B4-BE49-F238E27FC236}">
                <a16:creationId xmlns:a16="http://schemas.microsoft.com/office/drawing/2014/main" id="{83C09503-EE52-5529-F9C7-B59DEE5FBA2C}"/>
              </a:ext>
            </a:extLst>
          </p:cNvPr>
          <p:cNvSpPr txBox="1">
            <a:spLocks noChangeArrowheads="1"/>
          </p:cNvSpPr>
          <p:nvPr/>
        </p:nvSpPr>
        <p:spPr bwMode="auto">
          <a:xfrm>
            <a:off x="263352" y="4828704"/>
            <a:ext cx="32252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v</a:t>
            </a:r>
            <a:endParaRPr lang="de-DE" altLang="de-DE" sz="2200" dirty="0">
              <a:solidFill>
                <a:srgbClr val="FF0000"/>
              </a:solidFill>
              <a:latin typeface="Trebuchet MS" pitchFamily="34" charset="0"/>
            </a:endParaRPr>
          </a:p>
        </p:txBody>
      </p:sp>
      <p:sp>
        <p:nvSpPr>
          <p:cNvPr id="26" name="Textfeld 25">
            <a:extLst>
              <a:ext uri="{FF2B5EF4-FFF2-40B4-BE49-F238E27FC236}">
                <a16:creationId xmlns:a16="http://schemas.microsoft.com/office/drawing/2014/main" id="{72028732-8442-9D8D-6F84-8D2DED75A002}"/>
              </a:ext>
            </a:extLst>
          </p:cNvPr>
          <p:cNvSpPr txBox="1">
            <a:spLocks noChangeArrowheads="1"/>
          </p:cNvSpPr>
          <p:nvPr/>
        </p:nvSpPr>
        <p:spPr bwMode="auto">
          <a:xfrm>
            <a:off x="767408" y="5182355"/>
            <a:ext cx="266028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Klingt wie f oder w.</a:t>
            </a:r>
            <a:endParaRPr lang="de-DE" altLang="de-DE" sz="2200" dirty="0">
              <a:solidFill>
                <a:srgbClr val="FF0000"/>
              </a:solidFill>
              <a:latin typeface="Trebuchet MS" pitchFamily="34" charset="0"/>
            </a:endParaRPr>
          </a:p>
        </p:txBody>
      </p:sp>
      <p:sp>
        <p:nvSpPr>
          <p:cNvPr id="28" name="Textfeld 27">
            <a:extLst>
              <a:ext uri="{FF2B5EF4-FFF2-40B4-BE49-F238E27FC236}">
                <a16:creationId xmlns:a16="http://schemas.microsoft.com/office/drawing/2014/main" id="{335113C6-D06C-9165-907B-EC27A1D6A107}"/>
              </a:ext>
            </a:extLst>
          </p:cNvPr>
          <p:cNvSpPr txBox="1">
            <a:spLocks noChangeArrowheads="1"/>
          </p:cNvSpPr>
          <p:nvPr/>
        </p:nvSpPr>
        <p:spPr bwMode="auto">
          <a:xfrm>
            <a:off x="263352" y="5621179"/>
            <a:ext cx="32412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y</a:t>
            </a:r>
            <a:endParaRPr lang="de-DE" altLang="de-DE" sz="2200" dirty="0">
              <a:solidFill>
                <a:srgbClr val="FF0000"/>
              </a:solidFill>
              <a:latin typeface="Trebuchet MS" pitchFamily="34" charset="0"/>
            </a:endParaRPr>
          </a:p>
        </p:txBody>
      </p:sp>
      <p:sp>
        <p:nvSpPr>
          <p:cNvPr id="30" name="Textfeld 29">
            <a:extLst>
              <a:ext uri="{FF2B5EF4-FFF2-40B4-BE49-F238E27FC236}">
                <a16:creationId xmlns:a16="http://schemas.microsoft.com/office/drawing/2014/main" id="{22E2C469-CD1A-DDEB-B9CC-7920C0B02831}"/>
              </a:ext>
            </a:extLst>
          </p:cNvPr>
          <p:cNvSpPr txBox="1">
            <a:spLocks noChangeArrowheads="1"/>
          </p:cNvSpPr>
          <p:nvPr/>
        </p:nvSpPr>
        <p:spPr bwMode="auto">
          <a:xfrm>
            <a:off x="767408" y="5950441"/>
            <a:ext cx="539923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Klingt wie i, j oder ü, kurz oder gedehnt.</a:t>
            </a:r>
            <a:endParaRPr lang="de-DE" altLang="de-DE" sz="2200" dirty="0">
              <a:solidFill>
                <a:srgbClr val="FF0000"/>
              </a:solidFill>
              <a:latin typeface="Trebuchet MS" pitchFamily="34" charset="0"/>
            </a:endParaRPr>
          </a:p>
        </p:txBody>
      </p:sp>
      <p:sp>
        <p:nvSpPr>
          <p:cNvPr id="31" name="Textfeld 30">
            <a:extLst>
              <a:ext uri="{FF2B5EF4-FFF2-40B4-BE49-F238E27FC236}">
                <a16:creationId xmlns:a16="http://schemas.microsoft.com/office/drawing/2014/main" id="{A569EEB7-60C8-10EB-5168-A667B811CB95}"/>
              </a:ext>
            </a:extLst>
          </p:cNvPr>
          <p:cNvSpPr txBox="1">
            <a:spLocks noChangeArrowheads="1"/>
          </p:cNvSpPr>
          <p:nvPr/>
        </p:nvSpPr>
        <p:spPr bwMode="auto">
          <a:xfrm>
            <a:off x="263352" y="4036229"/>
            <a:ext cx="32412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c</a:t>
            </a:r>
            <a:endParaRPr lang="de-DE" altLang="de-DE" sz="2200" dirty="0">
              <a:solidFill>
                <a:srgbClr val="FF0000"/>
              </a:solidFill>
              <a:latin typeface="Trebuchet MS" pitchFamily="34" charset="0"/>
            </a:endParaRPr>
          </a:p>
        </p:txBody>
      </p:sp>
      <p:sp>
        <p:nvSpPr>
          <p:cNvPr id="32" name="Textfeld 31">
            <a:extLst>
              <a:ext uri="{FF2B5EF4-FFF2-40B4-BE49-F238E27FC236}">
                <a16:creationId xmlns:a16="http://schemas.microsoft.com/office/drawing/2014/main" id="{66C3E2CD-80F2-835B-73E9-443EAAEB2F54}"/>
              </a:ext>
            </a:extLst>
          </p:cNvPr>
          <p:cNvSpPr txBox="1">
            <a:spLocks noChangeArrowheads="1"/>
          </p:cNvSpPr>
          <p:nvPr/>
        </p:nvSpPr>
        <p:spPr bwMode="auto">
          <a:xfrm>
            <a:off x="767408" y="4414270"/>
            <a:ext cx="806502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Klingt wie k oder z und als </a:t>
            </a:r>
            <a:r>
              <a:rPr lang="de-DE" altLang="de-DE" sz="2200" dirty="0" err="1">
                <a:solidFill>
                  <a:prstClr val="black"/>
                </a:solidFill>
                <a:latin typeface="Trebuchet MS" pitchFamily="34" charset="0"/>
              </a:rPr>
              <a:t>ch</a:t>
            </a:r>
            <a:r>
              <a:rPr lang="de-DE" altLang="de-DE" sz="2200" dirty="0">
                <a:solidFill>
                  <a:prstClr val="black"/>
                </a:solidFill>
                <a:latin typeface="Trebuchet MS" pitchFamily="34" charset="0"/>
              </a:rPr>
              <a:t> wie k oder </a:t>
            </a:r>
            <a:r>
              <a:rPr lang="de-DE" altLang="de-DE" sz="2200" dirty="0" err="1">
                <a:solidFill>
                  <a:prstClr val="black"/>
                </a:solidFill>
                <a:latin typeface="Trebuchet MS" pitchFamily="34" charset="0"/>
              </a:rPr>
              <a:t>sch</a:t>
            </a:r>
            <a:r>
              <a:rPr lang="de-DE" altLang="de-DE" sz="2200" dirty="0">
                <a:solidFill>
                  <a:prstClr val="black"/>
                </a:solidFill>
                <a:latin typeface="Trebuchet MS" pitchFamily="34" charset="0"/>
              </a:rPr>
              <a:t>, </a:t>
            </a:r>
            <a:r>
              <a:rPr lang="de-DE" altLang="de-DE" sz="2200" dirty="0" err="1">
                <a:solidFill>
                  <a:prstClr val="black"/>
                </a:solidFill>
                <a:latin typeface="Trebuchet MS" pitchFamily="34" charset="0"/>
              </a:rPr>
              <a:t>chs</a:t>
            </a:r>
            <a:r>
              <a:rPr lang="de-DE" altLang="de-DE" sz="2200" dirty="0">
                <a:solidFill>
                  <a:prstClr val="black"/>
                </a:solidFill>
                <a:latin typeface="Trebuchet MS" pitchFamily="34" charset="0"/>
              </a:rPr>
              <a:t> klingt wie x.</a:t>
            </a:r>
            <a:endParaRPr lang="de-DE" altLang="de-DE" sz="2200" dirty="0">
              <a:solidFill>
                <a:srgbClr val="FF0000"/>
              </a:solidFill>
              <a:latin typeface="Trebuchet MS" pitchFamily="34" charset="0"/>
            </a:endParaRPr>
          </a:p>
        </p:txBody>
      </p:sp>
    </p:spTree>
    <p:extLst>
      <p:ext uri="{BB962C8B-B14F-4D97-AF65-F5344CB8AC3E}">
        <p14:creationId xmlns:p14="http://schemas.microsoft.com/office/powerpoint/2010/main" val="284413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P spid="22" grpId="0"/>
      <p:bldP spid="24" grpId="0"/>
      <p:bldP spid="26" grpId="0"/>
      <p:bldP spid="28" grpId="0"/>
      <p:bldP spid="30" grpId="0"/>
      <p:bldP spid="31" grpId="0"/>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liennummernplatzhalter 27">
            <a:extLst>
              <a:ext uri="{FF2B5EF4-FFF2-40B4-BE49-F238E27FC236}">
                <a16:creationId xmlns:a16="http://schemas.microsoft.com/office/drawing/2014/main" id="{DCAE7397-DA21-4D9F-B154-BC75292A0EB6}"/>
              </a:ext>
            </a:extLst>
          </p:cNvPr>
          <p:cNvSpPr txBox="1">
            <a:spLocks/>
          </p:cNvSpPr>
          <p:nvPr/>
        </p:nvSpPr>
        <p:spPr>
          <a:xfrm>
            <a:off x="9840416" y="133351"/>
            <a:ext cx="2133600" cy="365125"/>
          </a:xfrm>
          <a:prstGeom prst="rect">
            <a:avLst/>
          </a:prstGeom>
        </p:spPr>
        <p:txBody>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fld id="{221578E3-F516-4360-8F12-4081310FC682}" type="slidenum">
              <a:rPr lang="de-DE" smtClean="0"/>
              <a:pPr algn="r">
                <a:defRPr/>
              </a:pPr>
              <a:t>19</a:t>
            </a:fld>
            <a:endParaRPr lang="de-DE" dirty="0"/>
          </a:p>
        </p:txBody>
      </p:sp>
      <p:sp>
        <p:nvSpPr>
          <p:cNvPr id="24" name="Titel 1">
            <a:extLst>
              <a:ext uri="{FF2B5EF4-FFF2-40B4-BE49-F238E27FC236}">
                <a16:creationId xmlns:a16="http://schemas.microsoft.com/office/drawing/2014/main" id="{9753A262-E233-496C-ACA6-3BEF653DF143}"/>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br>
              <a:rPr lang="de-DE" dirty="0"/>
            </a:br>
            <a:r>
              <a:rPr lang="de-DE" dirty="0"/>
              <a:t>Üben macht gescheit!</a:t>
            </a:r>
            <a:br>
              <a:rPr lang="de-DE" dirty="0"/>
            </a:br>
            <a:endParaRPr lang="de-DE" dirty="0"/>
          </a:p>
        </p:txBody>
      </p:sp>
      <p:pic>
        <p:nvPicPr>
          <p:cNvPr id="5" name="Grafik 4" descr="Smiley böse.png">
            <a:extLst>
              <a:ext uri="{FF2B5EF4-FFF2-40B4-BE49-F238E27FC236}">
                <a16:creationId xmlns:a16="http://schemas.microsoft.com/office/drawing/2014/main" id="{C3B74816-1DC8-4B66-8267-467236EA927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41508" y="1819017"/>
            <a:ext cx="4346980" cy="290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5" descr="Smiley gut.png">
            <a:extLst>
              <a:ext uri="{FF2B5EF4-FFF2-40B4-BE49-F238E27FC236}">
                <a16:creationId xmlns:a16="http://schemas.microsoft.com/office/drawing/2014/main" id="{2BCA1452-24A8-4E51-B238-5F310023824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4072" y="1712654"/>
            <a:ext cx="3294425" cy="334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E990CC6E-D00B-4C80-947B-0892B2C148E7}"/>
              </a:ext>
            </a:extLst>
          </p:cNvPr>
          <p:cNvSpPr txBox="1">
            <a:spLocks noChangeArrowheads="1"/>
          </p:cNvSpPr>
          <p:nvPr/>
        </p:nvSpPr>
        <p:spPr bwMode="auto">
          <a:xfrm>
            <a:off x="260109" y="1430945"/>
            <a:ext cx="5516254"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de-DE" altLang="de-DE" sz="2800" b="0" i="0" u="none" strike="noStrike" kern="1200" cap="none" spc="0" normalizeH="0" baseline="0" noProof="0" dirty="0">
                <a:ln>
                  <a:noFill/>
                </a:ln>
                <a:effectLst/>
                <a:uLnTx/>
                <a:uFillTx/>
                <a:latin typeface="Trebuchet MS" pitchFamily="34" charset="0"/>
              </a:rPr>
              <a:t>Das ABC ist äußerst</a:t>
            </a:r>
            <a:r>
              <a:rPr kumimoji="0" lang="de-DE" altLang="de-DE" sz="2800" b="0" i="0" u="none" strike="noStrike" kern="1200" cap="none" spc="0" normalizeH="0" noProof="0" dirty="0">
                <a:ln>
                  <a:noFill/>
                </a:ln>
                <a:effectLst/>
                <a:uLnTx/>
                <a:uFillTx/>
                <a:latin typeface="Trebuchet MS" pitchFamily="34" charset="0"/>
              </a:rPr>
              <a:t> wichtig,</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im</a:t>
            </a:r>
            <a:r>
              <a:rPr lang="de-DE" altLang="de-DE" sz="2800" dirty="0">
                <a:latin typeface="Trebuchet MS" pitchFamily="34" charset="0"/>
              </a:rPr>
              <a:t> Telefonbuch steht es richtig.</a:t>
            </a:r>
          </a:p>
          <a:p>
            <a:pPr marL="0" marR="0" lvl="0" indent="0" defTabSz="914400" rtl="0" eaLnBrk="0" fontAlgn="base" latinLnBrk="0" hangingPunct="0">
              <a:lnSpc>
                <a:spcPct val="100000"/>
              </a:lnSpc>
              <a:spcBef>
                <a:spcPct val="0"/>
              </a:spcBef>
              <a:spcAft>
                <a:spcPct val="0"/>
              </a:spcAft>
              <a:buClrTx/>
              <a:buSzTx/>
              <a:buFontTx/>
              <a:buNone/>
              <a:tabLst/>
              <a:defRPr/>
            </a:pPr>
            <a:r>
              <a:rPr kumimoji="0" lang="de-DE" altLang="de-DE" sz="2000" b="0" i="0" u="none" strike="noStrike" kern="1200" cap="none" spc="0" normalizeH="0" baseline="0" noProof="0" dirty="0">
                <a:ln>
                  <a:noFill/>
                </a:ln>
                <a:effectLst/>
                <a:uLnTx/>
                <a:uFillTx/>
                <a:latin typeface="Trebuchet MS" pitchFamily="34" charset="0"/>
              </a:rPr>
              <a:t>(Joachim</a:t>
            </a:r>
            <a:r>
              <a:rPr kumimoji="0" lang="de-DE" altLang="de-DE" sz="2000" b="0" i="0" u="none" strike="noStrike" kern="1200" cap="none" spc="0" normalizeH="0" noProof="0" dirty="0">
                <a:ln>
                  <a:noFill/>
                </a:ln>
                <a:effectLst/>
                <a:uLnTx/>
                <a:uFillTx/>
                <a:latin typeface="Trebuchet MS" pitchFamily="34" charset="0"/>
              </a:rPr>
              <a:t> Ringelnatz)</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Für jeden Laut ein Zeichen.</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dirty="0">
                <a:latin typeface="Trebuchet MS" pitchFamily="34" charset="0"/>
              </a:rPr>
              <a:t>Das sollte uns doch reichen.</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So einfach ist es aber nicht.</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dirty="0">
                <a:latin typeface="Trebuchet MS" pitchFamily="34" charset="0"/>
              </a:rPr>
              <a:t>Das lernen wir im Unterricht.</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Und diese Übung gibt zum Glück,</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dirty="0">
                <a:latin typeface="Trebuchet MS" pitchFamily="34" charset="0"/>
              </a:rPr>
              <a:t>uns einen guten Überblick!</a:t>
            </a:r>
            <a:endParaRPr kumimoji="0" lang="de-DE" altLang="de-DE" sz="2800" b="0" i="0" u="none" strike="noStrike" kern="1200" cap="none" spc="0" normalizeH="0" baseline="0" noProof="0" dirty="0">
              <a:ln>
                <a:noFill/>
              </a:ln>
              <a:effectLst/>
              <a:uLnTx/>
              <a:uFillTx/>
              <a:latin typeface="Trebuchet MS" pitchFamily="34" charset="0"/>
            </a:endParaRPr>
          </a:p>
        </p:txBody>
      </p:sp>
      <p:sp>
        <p:nvSpPr>
          <p:cNvPr id="2" name="Textfeld 1">
            <a:extLst>
              <a:ext uri="{FF2B5EF4-FFF2-40B4-BE49-F238E27FC236}">
                <a16:creationId xmlns:a16="http://schemas.microsoft.com/office/drawing/2014/main" id="{38DCCF89-61AB-DB92-228D-BE460940531E}"/>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19</a:t>
            </a:r>
          </a:p>
        </p:txBody>
      </p:sp>
    </p:spTree>
    <p:extLst>
      <p:ext uri="{BB962C8B-B14F-4D97-AF65-F5344CB8AC3E}">
        <p14:creationId xmlns:p14="http://schemas.microsoft.com/office/powerpoint/2010/main" val="350181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spd="33333"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6672234" cy="434312"/>
          </a:xfrm>
        </p:spPr>
        <p:txBody>
          <a:bodyPr/>
          <a:lstStyle/>
          <a:p>
            <a:pPr marL="0" marR="0" lvl="0" indent="0" defTabSz="914400" rtl="0" eaLnBrk="1" fontAlgn="auto" latinLnBrk="0" hangingPunct="1">
              <a:lnSpc>
                <a:spcPct val="100000"/>
              </a:lnSpc>
              <a:spcBef>
                <a:spcPts val="0"/>
              </a:spcBef>
              <a:spcAft>
                <a:spcPts val="0"/>
              </a:spcAft>
              <a:buClrTx/>
              <a:buSzTx/>
              <a:buFontTx/>
              <a:buNone/>
              <a:tabLst/>
              <a:defRPr/>
            </a:pPr>
            <a:r>
              <a:rPr lang="de-DE" sz="2800" b="1">
                <a:solidFill>
                  <a:schemeClr val="tx2"/>
                </a:solidFill>
                <a:latin typeface="+mj-lt"/>
                <a:ea typeface="+mj-ea"/>
                <a:cs typeface="+mj-cs"/>
              </a:rPr>
              <a:t>Vom ABC zur Lautverschriftung!</a:t>
            </a: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2</a:t>
            </a:fld>
            <a:endParaRPr lang="de-DE"/>
          </a:p>
        </p:txBody>
      </p:sp>
      <p:sp>
        <p:nvSpPr>
          <p:cNvPr id="46" name="Textfeld 45">
            <a:extLst>
              <a:ext uri="{FF2B5EF4-FFF2-40B4-BE49-F238E27FC236}">
                <a16:creationId xmlns:a16="http://schemas.microsoft.com/office/drawing/2014/main" id="{EA4B55A4-61DE-6A4C-11BB-D62FBE1E730C}"/>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89" name="Textfeld 88">
            <a:extLst>
              <a:ext uri="{FF2B5EF4-FFF2-40B4-BE49-F238E27FC236}">
                <a16:creationId xmlns:a16="http://schemas.microsoft.com/office/drawing/2014/main" id="{D006416F-BBCC-FF57-6117-48EF83C9B99F}"/>
              </a:ext>
            </a:extLst>
          </p:cNvPr>
          <p:cNvSpPr txBox="1">
            <a:spLocks noChangeArrowheads="1"/>
          </p:cNvSpPr>
          <p:nvPr/>
        </p:nvSpPr>
        <p:spPr bwMode="auto">
          <a:xfrm>
            <a:off x="11519180"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13" name="Textfeld 112">
            <a:extLst>
              <a:ext uri="{FF2B5EF4-FFF2-40B4-BE49-F238E27FC236}">
                <a16:creationId xmlns:a16="http://schemas.microsoft.com/office/drawing/2014/main" id="{0B6A13B6-0D51-8373-59D9-179A78AB45DE}"/>
              </a:ext>
            </a:extLst>
          </p:cNvPr>
          <p:cNvSpPr txBox="1">
            <a:spLocks noChangeArrowheads="1"/>
          </p:cNvSpPr>
          <p:nvPr/>
        </p:nvSpPr>
        <p:spPr bwMode="auto">
          <a:xfrm>
            <a:off x="3010633"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19" name="Textfeld 118">
            <a:extLst>
              <a:ext uri="{FF2B5EF4-FFF2-40B4-BE49-F238E27FC236}">
                <a16:creationId xmlns:a16="http://schemas.microsoft.com/office/drawing/2014/main" id="{40BC52F4-ECC1-06E3-2498-9966B2D7CA5B}"/>
              </a:ext>
            </a:extLst>
          </p:cNvPr>
          <p:cNvSpPr txBox="1">
            <a:spLocks noChangeArrowheads="1"/>
          </p:cNvSpPr>
          <p:nvPr/>
        </p:nvSpPr>
        <p:spPr bwMode="auto">
          <a:xfrm>
            <a:off x="3971431"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q</a:t>
            </a:r>
            <a:endParaRPr lang="de-DE" altLang="de-DE" sz="2000">
              <a:solidFill>
                <a:srgbClr val="FF0000"/>
              </a:solidFill>
              <a:latin typeface="Trebuchet MS" pitchFamily="34" charset="0"/>
            </a:endParaRPr>
          </a:p>
        </p:txBody>
      </p:sp>
      <p:sp>
        <p:nvSpPr>
          <p:cNvPr id="121" name="Textfeld 120">
            <a:extLst>
              <a:ext uri="{FF2B5EF4-FFF2-40B4-BE49-F238E27FC236}">
                <a16:creationId xmlns:a16="http://schemas.microsoft.com/office/drawing/2014/main" id="{E7C7F3FD-466D-9084-85C1-77A4795787A5}"/>
              </a:ext>
            </a:extLst>
          </p:cNvPr>
          <p:cNvSpPr txBox="1">
            <a:spLocks noChangeArrowheads="1"/>
          </p:cNvSpPr>
          <p:nvPr/>
        </p:nvSpPr>
        <p:spPr bwMode="auto">
          <a:xfrm>
            <a:off x="4504558" y="37839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25" name="Textfeld 124">
            <a:extLst>
              <a:ext uri="{FF2B5EF4-FFF2-40B4-BE49-F238E27FC236}">
                <a16:creationId xmlns:a16="http://schemas.microsoft.com/office/drawing/2014/main" id="{14E2F14C-BA39-B7D1-D107-ABA271E1B0A5}"/>
              </a:ext>
            </a:extLst>
          </p:cNvPr>
          <p:cNvSpPr txBox="1">
            <a:spLocks noChangeArrowheads="1"/>
          </p:cNvSpPr>
          <p:nvPr/>
        </p:nvSpPr>
        <p:spPr bwMode="auto">
          <a:xfrm>
            <a:off x="5008614" y="37839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05" name="Textfeld 104">
            <a:extLst>
              <a:ext uri="{FF2B5EF4-FFF2-40B4-BE49-F238E27FC236}">
                <a16:creationId xmlns:a16="http://schemas.microsoft.com/office/drawing/2014/main" id="{78260897-BEF9-0CC7-94B4-E48185481C62}"/>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48" name="Textfeld 147">
            <a:extLst>
              <a:ext uri="{FF2B5EF4-FFF2-40B4-BE49-F238E27FC236}">
                <a16:creationId xmlns:a16="http://schemas.microsoft.com/office/drawing/2014/main" id="{8E602C1E-010E-7D89-A246-81EDEFABA228}"/>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64" name="Textfeld 63">
            <a:extLst>
              <a:ext uri="{FF2B5EF4-FFF2-40B4-BE49-F238E27FC236}">
                <a16:creationId xmlns:a16="http://schemas.microsoft.com/office/drawing/2014/main" id="{3BC65CA1-F428-2A44-4D70-C92C6B1F5495}"/>
              </a:ext>
            </a:extLst>
          </p:cNvPr>
          <p:cNvSpPr txBox="1">
            <a:spLocks noChangeArrowheads="1"/>
          </p:cNvSpPr>
          <p:nvPr/>
        </p:nvSpPr>
        <p:spPr bwMode="auto">
          <a:xfrm>
            <a:off x="7202156" y="37839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69" name="Textfeld 68">
            <a:extLst>
              <a:ext uri="{FF2B5EF4-FFF2-40B4-BE49-F238E27FC236}">
                <a16:creationId xmlns:a16="http://schemas.microsoft.com/office/drawing/2014/main" id="{9B2ED296-A29A-8895-E76B-B513AAA61054}"/>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73" name="Textfeld 72">
            <a:extLst>
              <a:ext uri="{FF2B5EF4-FFF2-40B4-BE49-F238E27FC236}">
                <a16:creationId xmlns:a16="http://schemas.microsoft.com/office/drawing/2014/main" id="{AE656F8A-3EDF-9FCA-2727-DB2AC75E73B3}"/>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37" name="Textfeld 136">
            <a:extLst>
              <a:ext uri="{FF2B5EF4-FFF2-40B4-BE49-F238E27FC236}">
                <a16:creationId xmlns:a16="http://schemas.microsoft.com/office/drawing/2014/main" id="{C4046800-C420-7025-23A9-C577DFDBEC07}"/>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70" name="Textfeld 169">
            <a:extLst>
              <a:ext uri="{FF2B5EF4-FFF2-40B4-BE49-F238E27FC236}">
                <a16:creationId xmlns:a16="http://schemas.microsoft.com/office/drawing/2014/main" id="{2AC1D673-A9BD-EC00-81D7-48A061A451DA}"/>
              </a:ext>
            </a:extLst>
          </p:cNvPr>
          <p:cNvSpPr txBox="1">
            <a:spLocks noChangeArrowheads="1"/>
          </p:cNvSpPr>
          <p:nvPr/>
        </p:nvSpPr>
        <p:spPr bwMode="auto">
          <a:xfrm>
            <a:off x="10299242" y="37839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74" name="Textfeld 173">
            <a:extLst>
              <a:ext uri="{FF2B5EF4-FFF2-40B4-BE49-F238E27FC236}">
                <a16:creationId xmlns:a16="http://schemas.microsoft.com/office/drawing/2014/main" id="{84E3B9B7-F2D3-5926-EF7C-508813EB987A}"/>
              </a:ext>
            </a:extLst>
          </p:cNvPr>
          <p:cNvSpPr txBox="1">
            <a:spLocks noChangeArrowheads="1"/>
          </p:cNvSpPr>
          <p:nvPr/>
        </p:nvSpPr>
        <p:spPr bwMode="auto">
          <a:xfrm>
            <a:off x="10776446" y="37839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0" name="Textfeld 9">
            <a:extLst>
              <a:ext uri="{FF2B5EF4-FFF2-40B4-BE49-F238E27FC236}">
                <a16:creationId xmlns:a16="http://schemas.microsoft.com/office/drawing/2014/main" id="{5AFF7E1B-D29A-5702-0E47-F8E8C320435B}"/>
              </a:ext>
            </a:extLst>
          </p:cNvPr>
          <p:cNvSpPr txBox="1">
            <a:spLocks noChangeArrowheads="1"/>
          </p:cNvSpPr>
          <p:nvPr/>
        </p:nvSpPr>
        <p:spPr bwMode="auto">
          <a:xfrm>
            <a:off x="11473133" y="37839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88" name="Textfeld 87">
            <a:extLst>
              <a:ext uri="{FF2B5EF4-FFF2-40B4-BE49-F238E27FC236}">
                <a16:creationId xmlns:a16="http://schemas.microsoft.com/office/drawing/2014/main" id="{934AC1C1-C1E1-E2C9-0BFA-01DFE3CB3DCB}"/>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72" name="Textfeld 71">
            <a:extLst>
              <a:ext uri="{FF2B5EF4-FFF2-40B4-BE49-F238E27FC236}">
                <a16:creationId xmlns:a16="http://schemas.microsoft.com/office/drawing/2014/main" id="{A0B014A9-4714-768C-4589-D88BCB08B3B9}"/>
              </a:ext>
            </a:extLst>
          </p:cNvPr>
          <p:cNvSpPr txBox="1">
            <a:spLocks noChangeArrowheads="1"/>
          </p:cNvSpPr>
          <p:nvPr/>
        </p:nvSpPr>
        <p:spPr bwMode="auto">
          <a:xfrm>
            <a:off x="11063486" y="3783929"/>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80" name="Textfeld 79">
            <a:extLst>
              <a:ext uri="{FF2B5EF4-FFF2-40B4-BE49-F238E27FC236}">
                <a16:creationId xmlns:a16="http://schemas.microsoft.com/office/drawing/2014/main" id="{2F4B0D24-F962-3733-C715-F372A86BDC5B}"/>
              </a:ext>
            </a:extLst>
          </p:cNvPr>
          <p:cNvSpPr txBox="1">
            <a:spLocks noChangeArrowheads="1"/>
          </p:cNvSpPr>
          <p:nvPr/>
        </p:nvSpPr>
        <p:spPr bwMode="auto">
          <a:xfrm>
            <a:off x="9544899" y="3783929"/>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50" name="Textfeld 49">
            <a:extLst>
              <a:ext uri="{FF2B5EF4-FFF2-40B4-BE49-F238E27FC236}">
                <a16:creationId xmlns:a16="http://schemas.microsoft.com/office/drawing/2014/main" id="{703DBA91-B9F4-FFF9-DF86-61B8604DE7C5}"/>
              </a:ext>
            </a:extLst>
          </p:cNvPr>
          <p:cNvSpPr txBox="1">
            <a:spLocks noChangeArrowheads="1"/>
          </p:cNvSpPr>
          <p:nvPr/>
        </p:nvSpPr>
        <p:spPr bwMode="auto">
          <a:xfrm>
            <a:off x="2135560" y="99765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c</a:t>
            </a:r>
            <a:endParaRPr lang="de-DE" altLang="de-DE" sz="2400">
              <a:solidFill>
                <a:srgbClr val="FF0000"/>
              </a:solidFill>
              <a:latin typeface="Trebuchet MS" pitchFamily="34" charset="0"/>
            </a:endParaRPr>
          </a:p>
        </p:txBody>
      </p:sp>
      <p:sp>
        <p:nvSpPr>
          <p:cNvPr id="57" name="Textfeld 56">
            <a:extLst>
              <a:ext uri="{FF2B5EF4-FFF2-40B4-BE49-F238E27FC236}">
                <a16:creationId xmlns:a16="http://schemas.microsoft.com/office/drawing/2014/main" id="{E6ED15A3-BBCA-E54C-319C-99224CB9D303}"/>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77" name="Textfeld 76">
            <a:extLst>
              <a:ext uri="{FF2B5EF4-FFF2-40B4-BE49-F238E27FC236}">
                <a16:creationId xmlns:a16="http://schemas.microsoft.com/office/drawing/2014/main" id="{09421DDB-976A-F681-A5F3-BA9F43A6367D}"/>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4" name="Textfeld 3">
            <a:extLst>
              <a:ext uri="{FF2B5EF4-FFF2-40B4-BE49-F238E27FC236}">
                <a16:creationId xmlns:a16="http://schemas.microsoft.com/office/drawing/2014/main" id="{95E33A63-3B95-A344-389C-A4D3CB9E3EBA}"/>
              </a:ext>
            </a:extLst>
          </p:cNvPr>
          <p:cNvSpPr txBox="1"/>
          <p:nvPr/>
        </p:nvSpPr>
        <p:spPr>
          <a:xfrm>
            <a:off x="249115" y="459023"/>
            <a:ext cx="7974447" cy="523220"/>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de-DE" sz="2800" b="1" dirty="0">
                <a:solidFill>
                  <a:schemeClr val="tx2"/>
                </a:solidFill>
                <a:latin typeface="+mj-lt"/>
                <a:ea typeface="+mj-ea"/>
                <a:cs typeface="+mj-cs"/>
              </a:rPr>
              <a:t>Namen der Buchstaben!</a:t>
            </a:r>
          </a:p>
        </p:txBody>
      </p:sp>
      <p:sp>
        <p:nvSpPr>
          <p:cNvPr id="5" name="Rechteck 4">
            <a:hlinkClick r:id="" action="ppaction://hlinkshowjump?jump=nextslide"/>
            <a:extLst>
              <a:ext uri="{FF2B5EF4-FFF2-40B4-BE49-F238E27FC236}">
                <a16:creationId xmlns:a16="http://schemas.microsoft.com/office/drawing/2014/main" id="{9BA165F9-BD31-044E-63FB-F3B9E9475584}"/>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39A164CA-DC3A-1FEC-BA12-1C9222466779}"/>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a:t>
            </a:r>
            <a:endParaRPr lang="de-DE" altLang="de-DE" sz="2400" dirty="0">
              <a:solidFill>
                <a:srgbClr val="FF0000"/>
              </a:solidFill>
              <a:latin typeface="Trebuchet MS" pitchFamily="34" charset="0"/>
            </a:endParaRPr>
          </a:p>
        </p:txBody>
      </p:sp>
      <p:sp>
        <p:nvSpPr>
          <p:cNvPr id="7" name="Textfeld 6">
            <a:extLst>
              <a:ext uri="{FF2B5EF4-FFF2-40B4-BE49-F238E27FC236}">
                <a16:creationId xmlns:a16="http://schemas.microsoft.com/office/drawing/2014/main" id="{2D137A3E-C5EA-7E47-1BC8-6A6CD1AAA5A0}"/>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a:t>
            </a:r>
            <a:endParaRPr lang="de-DE" altLang="de-DE" sz="2400" dirty="0">
              <a:solidFill>
                <a:srgbClr val="FF0000"/>
              </a:solidFill>
              <a:latin typeface="Trebuchet MS" pitchFamily="34" charset="0"/>
            </a:endParaRPr>
          </a:p>
        </p:txBody>
      </p:sp>
      <p:sp>
        <p:nvSpPr>
          <p:cNvPr id="8" name="Textfeld 7">
            <a:extLst>
              <a:ext uri="{FF2B5EF4-FFF2-40B4-BE49-F238E27FC236}">
                <a16:creationId xmlns:a16="http://schemas.microsoft.com/office/drawing/2014/main" id="{C385F561-5706-2E0F-3F63-99D48B338EEF}"/>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i</a:t>
            </a:r>
            <a:endParaRPr lang="de-DE" altLang="de-DE" sz="2400" dirty="0">
              <a:solidFill>
                <a:srgbClr val="FF0000"/>
              </a:solidFill>
              <a:latin typeface="Trebuchet MS" pitchFamily="34" charset="0"/>
            </a:endParaRPr>
          </a:p>
        </p:txBody>
      </p:sp>
      <p:sp>
        <p:nvSpPr>
          <p:cNvPr id="9" name="Textfeld 8">
            <a:extLst>
              <a:ext uri="{FF2B5EF4-FFF2-40B4-BE49-F238E27FC236}">
                <a16:creationId xmlns:a16="http://schemas.microsoft.com/office/drawing/2014/main" id="{51FBBA98-23E5-96F2-04C6-2CEFC930ACC6}"/>
              </a:ext>
            </a:extLst>
          </p:cNvPr>
          <p:cNvSpPr txBox="1">
            <a:spLocks noChangeArrowheads="1"/>
          </p:cNvSpPr>
          <p:nvPr/>
        </p:nvSpPr>
        <p:spPr bwMode="auto">
          <a:xfrm>
            <a:off x="1045382"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o</a:t>
            </a:r>
            <a:endParaRPr lang="de-DE" altLang="de-DE" sz="2400" dirty="0">
              <a:solidFill>
                <a:srgbClr val="FF0000"/>
              </a:solidFill>
              <a:latin typeface="Trebuchet MS" pitchFamily="34" charset="0"/>
            </a:endParaRPr>
          </a:p>
        </p:txBody>
      </p:sp>
      <p:sp>
        <p:nvSpPr>
          <p:cNvPr id="11" name="Textfeld 10">
            <a:extLst>
              <a:ext uri="{FF2B5EF4-FFF2-40B4-BE49-F238E27FC236}">
                <a16:creationId xmlns:a16="http://schemas.microsoft.com/office/drawing/2014/main" id="{821CC0B2-39FE-0CA9-61CD-A9FE1FA91F53}"/>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u</a:t>
            </a:r>
            <a:endParaRPr lang="de-DE" altLang="de-DE" sz="2400" dirty="0">
              <a:solidFill>
                <a:srgbClr val="FF0000"/>
              </a:solidFill>
              <a:latin typeface="Trebuchet MS" pitchFamily="34" charset="0"/>
            </a:endParaRPr>
          </a:p>
        </p:txBody>
      </p:sp>
      <p:sp>
        <p:nvSpPr>
          <p:cNvPr id="12" name="Textfeld 11">
            <a:extLst>
              <a:ext uri="{FF2B5EF4-FFF2-40B4-BE49-F238E27FC236}">
                <a16:creationId xmlns:a16="http://schemas.microsoft.com/office/drawing/2014/main" id="{3FB97C0F-8580-2704-D2EE-968532C7F066}"/>
              </a:ext>
            </a:extLst>
          </p:cNvPr>
          <p:cNvSpPr txBox="1">
            <a:spLocks noChangeArrowheads="1"/>
          </p:cNvSpPr>
          <p:nvPr/>
        </p:nvSpPr>
        <p:spPr bwMode="auto">
          <a:xfrm>
            <a:off x="1045382"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3" name="Textfeld 12">
            <a:extLst>
              <a:ext uri="{FF2B5EF4-FFF2-40B4-BE49-F238E27FC236}">
                <a16:creationId xmlns:a16="http://schemas.microsoft.com/office/drawing/2014/main" id="{CB4D3789-8514-BE96-D421-E59434840997}"/>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4" name="Textfeld 13">
            <a:extLst>
              <a:ext uri="{FF2B5EF4-FFF2-40B4-BE49-F238E27FC236}">
                <a16:creationId xmlns:a16="http://schemas.microsoft.com/office/drawing/2014/main" id="{6F833E45-462E-62C8-46DA-B4F3F5057230}"/>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5" name="Textfeld 14">
            <a:extLst>
              <a:ext uri="{FF2B5EF4-FFF2-40B4-BE49-F238E27FC236}">
                <a16:creationId xmlns:a16="http://schemas.microsoft.com/office/drawing/2014/main" id="{B37D4160-FB5B-5C1B-6FAC-5DF28264E48F}"/>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16" name="Textfeld 15">
            <a:extLst>
              <a:ext uri="{FF2B5EF4-FFF2-40B4-BE49-F238E27FC236}">
                <a16:creationId xmlns:a16="http://schemas.microsoft.com/office/drawing/2014/main" id="{44BAA8D0-73E2-A9D3-2F48-86C77284045B}"/>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Tree>
    <p:extLst>
      <p:ext uri="{BB962C8B-B14F-4D97-AF65-F5344CB8AC3E}">
        <p14:creationId xmlns:p14="http://schemas.microsoft.com/office/powerpoint/2010/main" val="142805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89" grpId="0"/>
      <p:bldP spid="113" grpId="0"/>
      <p:bldP spid="119" grpId="0"/>
      <p:bldP spid="121" grpId="0"/>
      <p:bldP spid="125" grpId="0"/>
      <p:bldP spid="105" grpId="0"/>
      <p:bldP spid="148" grpId="0"/>
      <p:bldP spid="64" grpId="0"/>
      <p:bldP spid="69" grpId="0"/>
      <p:bldP spid="73" grpId="0"/>
      <p:bldP spid="137" grpId="0"/>
      <p:bldP spid="170" grpId="0"/>
      <p:bldP spid="174" grpId="0"/>
      <p:bldP spid="10" grpId="0"/>
      <p:bldP spid="88" grpId="0"/>
      <p:bldP spid="72" grpId="0"/>
      <p:bldP spid="80" grpId="0"/>
      <p:bldP spid="50" grpId="0"/>
      <p:bldP spid="57" grpId="0"/>
      <p:bldP spid="77" grpId="0"/>
      <p:bldP spid="4" grpId="0"/>
      <p:bldP spid="6" grpId="0"/>
      <p:bldP spid="7" grpId="0"/>
      <p:bldP spid="8" grpId="0"/>
      <p:bldP spid="9" grpId="0"/>
      <p:bldP spid="11" grpId="0"/>
      <p:bldP spid="12" grpId="0"/>
      <p:bldP spid="13" grpId="0"/>
      <p:bldP spid="14" grpId="0"/>
      <p:bldP spid="15"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3</a:t>
            </a:fld>
            <a:endParaRPr lang="de-DE"/>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80" name="Titel 1">
            <a:extLst>
              <a:ext uri="{FF2B5EF4-FFF2-40B4-BE49-F238E27FC236}">
                <a16:creationId xmlns:a16="http://schemas.microsoft.com/office/drawing/2014/main" id="{9CA554F1-A3C5-B2C6-F305-4A67B79275BD}"/>
              </a:ext>
            </a:extLst>
          </p:cNvPr>
          <p:cNvSpPr>
            <a:spLocks noGrp="1"/>
          </p:cNvSpPr>
          <p:nvPr>
            <p:ph type="title"/>
          </p:nvPr>
        </p:nvSpPr>
        <p:spPr>
          <a:xfrm>
            <a:off x="237096" y="90963"/>
            <a:ext cx="4416965" cy="434312"/>
          </a:xfrm>
        </p:spPr>
        <p:txBody>
          <a:bodyPr/>
          <a:lstStyle/>
          <a:p>
            <a:r>
              <a:rPr lang="de-DE" b="1">
                <a:solidFill>
                  <a:schemeClr val="tx2"/>
                </a:solidFill>
                <a:latin typeface="+mj-lt"/>
              </a:rPr>
              <a:t>Das ABC wird bereinigt</a:t>
            </a:r>
            <a:br>
              <a:rPr lang="de-DE" b="1">
                <a:solidFill>
                  <a:schemeClr val="tx2"/>
                </a:solidFill>
                <a:latin typeface="+mj-lt"/>
              </a:rPr>
            </a:br>
            <a:r>
              <a:rPr lang="de-DE" b="1">
                <a:solidFill>
                  <a:schemeClr val="tx2"/>
                </a:solidFill>
                <a:latin typeface="+mj-lt"/>
              </a:rPr>
              <a:t> </a:t>
            </a:r>
            <a:br>
              <a:rPr lang="de-DE" b="1">
                <a:solidFill>
                  <a:schemeClr val="tx2"/>
                </a:solidFill>
                <a:latin typeface="+mj-lt"/>
              </a:rPr>
            </a:br>
            <a:br>
              <a:rPr lang="de-DE"/>
            </a:br>
            <a:endParaRPr lang="de-DE" sz="3600">
              <a:solidFill>
                <a:srgbClr val="FF0000"/>
              </a:solidFill>
            </a:endParaRPr>
          </a:p>
        </p:txBody>
      </p:sp>
      <p:sp>
        <p:nvSpPr>
          <p:cNvPr id="182" name="Textfeld 181">
            <a:extLst>
              <a:ext uri="{FF2B5EF4-FFF2-40B4-BE49-F238E27FC236}">
                <a16:creationId xmlns:a16="http://schemas.microsoft.com/office/drawing/2014/main" id="{F102037F-FBB5-B4E3-78C0-911A5B02B0A6}"/>
              </a:ext>
            </a:extLst>
          </p:cNvPr>
          <p:cNvSpPr txBox="1">
            <a:spLocks noChangeArrowheads="1"/>
          </p:cNvSpPr>
          <p:nvPr/>
        </p:nvSpPr>
        <p:spPr bwMode="auto">
          <a:xfrm>
            <a:off x="960038"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83" name="Textfeld 182">
            <a:extLst>
              <a:ext uri="{FF2B5EF4-FFF2-40B4-BE49-F238E27FC236}">
                <a16:creationId xmlns:a16="http://schemas.microsoft.com/office/drawing/2014/main" id="{1B1ED0F7-793D-A555-19EC-AC127E602AA2}"/>
              </a:ext>
            </a:extLst>
          </p:cNvPr>
          <p:cNvSpPr txBox="1">
            <a:spLocks noChangeArrowheads="1"/>
          </p:cNvSpPr>
          <p:nvPr/>
        </p:nvSpPr>
        <p:spPr bwMode="auto">
          <a:xfrm>
            <a:off x="3010633"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89" name="Textfeld 188">
            <a:extLst>
              <a:ext uri="{FF2B5EF4-FFF2-40B4-BE49-F238E27FC236}">
                <a16:creationId xmlns:a16="http://schemas.microsoft.com/office/drawing/2014/main" id="{E4D4CFD6-3E87-7ED4-DC8A-E247F4F57F2F}"/>
              </a:ext>
            </a:extLst>
          </p:cNvPr>
          <p:cNvSpPr txBox="1">
            <a:spLocks noChangeArrowheads="1"/>
          </p:cNvSpPr>
          <p:nvPr/>
        </p:nvSpPr>
        <p:spPr bwMode="auto">
          <a:xfrm>
            <a:off x="3971431"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q</a:t>
            </a:r>
            <a:endParaRPr lang="de-DE" altLang="de-DE" sz="2000">
              <a:solidFill>
                <a:srgbClr val="FF0000"/>
              </a:solidFill>
              <a:latin typeface="Trebuchet MS" pitchFamily="34" charset="0"/>
            </a:endParaRPr>
          </a:p>
        </p:txBody>
      </p:sp>
      <p:sp>
        <p:nvSpPr>
          <p:cNvPr id="191" name="Textfeld 190">
            <a:extLst>
              <a:ext uri="{FF2B5EF4-FFF2-40B4-BE49-F238E27FC236}">
                <a16:creationId xmlns:a16="http://schemas.microsoft.com/office/drawing/2014/main" id="{8EF16919-354A-FA91-E99E-FE6E31837FAF}"/>
              </a:ext>
            </a:extLst>
          </p:cNvPr>
          <p:cNvSpPr txBox="1">
            <a:spLocks noChangeArrowheads="1"/>
          </p:cNvSpPr>
          <p:nvPr/>
        </p:nvSpPr>
        <p:spPr bwMode="auto">
          <a:xfrm>
            <a:off x="4504558" y="37839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92" name="Textfeld 191">
            <a:extLst>
              <a:ext uri="{FF2B5EF4-FFF2-40B4-BE49-F238E27FC236}">
                <a16:creationId xmlns:a16="http://schemas.microsoft.com/office/drawing/2014/main" id="{225F66DD-E467-5CEE-699A-53DB8502D149}"/>
              </a:ext>
            </a:extLst>
          </p:cNvPr>
          <p:cNvSpPr txBox="1">
            <a:spLocks noChangeArrowheads="1"/>
          </p:cNvSpPr>
          <p:nvPr/>
        </p:nvSpPr>
        <p:spPr bwMode="auto">
          <a:xfrm>
            <a:off x="5008614" y="37839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213" name="Textfeld 212">
            <a:extLst>
              <a:ext uri="{FF2B5EF4-FFF2-40B4-BE49-F238E27FC236}">
                <a16:creationId xmlns:a16="http://schemas.microsoft.com/office/drawing/2014/main" id="{03476B65-70B7-CB4D-32C5-C12C827F4395}"/>
              </a:ext>
            </a:extLst>
          </p:cNvPr>
          <p:cNvSpPr txBox="1">
            <a:spLocks noChangeArrowheads="1"/>
          </p:cNvSpPr>
          <p:nvPr/>
        </p:nvSpPr>
        <p:spPr bwMode="auto">
          <a:xfrm>
            <a:off x="7202156" y="37839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217" name="Textfeld 216">
            <a:extLst>
              <a:ext uri="{FF2B5EF4-FFF2-40B4-BE49-F238E27FC236}">
                <a16:creationId xmlns:a16="http://schemas.microsoft.com/office/drawing/2014/main" id="{1F055E67-4796-A6C1-5202-51C0F7932C22}"/>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218" name="Textfeld 217">
            <a:extLst>
              <a:ext uri="{FF2B5EF4-FFF2-40B4-BE49-F238E27FC236}">
                <a16:creationId xmlns:a16="http://schemas.microsoft.com/office/drawing/2014/main" id="{EC1C0CA7-7565-4BE9-7AEB-CCA9557965EB}"/>
              </a:ext>
            </a:extLst>
          </p:cNvPr>
          <p:cNvSpPr txBox="1">
            <a:spLocks noChangeArrowheads="1"/>
          </p:cNvSpPr>
          <p:nvPr/>
        </p:nvSpPr>
        <p:spPr bwMode="auto">
          <a:xfrm>
            <a:off x="10299242" y="37839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219" name="Textfeld 218">
            <a:extLst>
              <a:ext uri="{FF2B5EF4-FFF2-40B4-BE49-F238E27FC236}">
                <a16:creationId xmlns:a16="http://schemas.microsoft.com/office/drawing/2014/main" id="{AB29CF78-3EAB-31F8-4D09-FF6C3D82F44C}"/>
              </a:ext>
            </a:extLst>
          </p:cNvPr>
          <p:cNvSpPr txBox="1">
            <a:spLocks noChangeArrowheads="1"/>
          </p:cNvSpPr>
          <p:nvPr/>
        </p:nvSpPr>
        <p:spPr bwMode="auto">
          <a:xfrm>
            <a:off x="10776446" y="37839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220" name="Textfeld 219">
            <a:extLst>
              <a:ext uri="{FF2B5EF4-FFF2-40B4-BE49-F238E27FC236}">
                <a16:creationId xmlns:a16="http://schemas.microsoft.com/office/drawing/2014/main" id="{7F3D1468-119B-8B48-635B-6FF03FCB7144}"/>
              </a:ext>
            </a:extLst>
          </p:cNvPr>
          <p:cNvSpPr txBox="1">
            <a:spLocks noChangeArrowheads="1"/>
          </p:cNvSpPr>
          <p:nvPr/>
        </p:nvSpPr>
        <p:spPr bwMode="auto">
          <a:xfrm>
            <a:off x="11473133" y="37839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222" name="Textfeld 221">
            <a:extLst>
              <a:ext uri="{FF2B5EF4-FFF2-40B4-BE49-F238E27FC236}">
                <a16:creationId xmlns:a16="http://schemas.microsoft.com/office/drawing/2014/main" id="{149FBF20-D8B0-B684-4BBE-5E98AB7E31C3}"/>
              </a:ext>
            </a:extLst>
          </p:cNvPr>
          <p:cNvSpPr txBox="1">
            <a:spLocks noChangeArrowheads="1"/>
          </p:cNvSpPr>
          <p:nvPr/>
        </p:nvSpPr>
        <p:spPr bwMode="auto">
          <a:xfrm>
            <a:off x="2135560" y="99765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c</a:t>
            </a:r>
            <a:endParaRPr lang="de-DE" altLang="de-DE" sz="2400">
              <a:solidFill>
                <a:srgbClr val="FF0000"/>
              </a:solidFill>
              <a:latin typeface="Trebuchet MS" pitchFamily="34" charset="0"/>
            </a:endParaRPr>
          </a:p>
        </p:txBody>
      </p:sp>
      <p:sp>
        <p:nvSpPr>
          <p:cNvPr id="223" name="Textfeld 222">
            <a:extLst>
              <a:ext uri="{FF2B5EF4-FFF2-40B4-BE49-F238E27FC236}">
                <a16:creationId xmlns:a16="http://schemas.microsoft.com/office/drawing/2014/main" id="{1987997F-2A17-DB1E-DBE8-9F4EF6E98766}"/>
              </a:ext>
            </a:extLst>
          </p:cNvPr>
          <p:cNvSpPr txBox="1">
            <a:spLocks noChangeArrowheads="1"/>
          </p:cNvSpPr>
          <p:nvPr/>
        </p:nvSpPr>
        <p:spPr bwMode="auto">
          <a:xfrm>
            <a:off x="11063486" y="3783929"/>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224" name="Textfeld 223">
            <a:extLst>
              <a:ext uri="{FF2B5EF4-FFF2-40B4-BE49-F238E27FC236}">
                <a16:creationId xmlns:a16="http://schemas.microsoft.com/office/drawing/2014/main" id="{4E33EBF3-125A-7B2B-F313-BA440B413467}"/>
              </a:ext>
            </a:extLst>
          </p:cNvPr>
          <p:cNvSpPr txBox="1">
            <a:spLocks noChangeArrowheads="1"/>
          </p:cNvSpPr>
          <p:nvPr/>
        </p:nvSpPr>
        <p:spPr bwMode="auto">
          <a:xfrm>
            <a:off x="9498007" y="3783929"/>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226" name="Textfeld 225">
            <a:extLst>
              <a:ext uri="{FF2B5EF4-FFF2-40B4-BE49-F238E27FC236}">
                <a16:creationId xmlns:a16="http://schemas.microsoft.com/office/drawing/2014/main" id="{E1C8E39A-31EB-4344-90A7-303E0527566B}"/>
              </a:ext>
            </a:extLst>
          </p:cNvPr>
          <p:cNvSpPr txBox="1">
            <a:spLocks noChangeArrowheads="1"/>
          </p:cNvSpPr>
          <p:nvPr/>
        </p:nvSpPr>
        <p:spPr bwMode="auto">
          <a:xfrm>
            <a:off x="3962739" y="3740675"/>
            <a:ext cx="2829621" cy="1538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b="1">
                <a:solidFill>
                  <a:srgbClr val="FF0000"/>
                </a:solidFill>
                <a:latin typeface="Trebuchet MS" pitchFamily="34" charset="0"/>
              </a:rPr>
              <a:t>q</a:t>
            </a:r>
          </a:p>
          <a:p>
            <a:pPr>
              <a:spcBef>
                <a:spcPct val="0"/>
              </a:spcBef>
              <a:buFontTx/>
              <a:buNone/>
            </a:pPr>
            <a:r>
              <a:rPr lang="de-DE" altLang="de-DE" sz="2200">
                <a:solidFill>
                  <a:srgbClr val="FF0000"/>
                </a:solidFill>
                <a:latin typeface="Trebuchet MS" pitchFamily="34" charset="0"/>
              </a:rPr>
              <a:t>Das </a:t>
            </a:r>
            <a:r>
              <a:rPr lang="de-DE" altLang="de-DE" sz="2200">
                <a:latin typeface="Trebuchet MS" pitchFamily="34" charset="0"/>
              </a:rPr>
              <a:t>q</a:t>
            </a:r>
            <a:r>
              <a:rPr lang="de-DE" altLang="de-DE" sz="2200">
                <a:solidFill>
                  <a:srgbClr val="FF0000"/>
                </a:solidFill>
                <a:latin typeface="Trebuchet MS" pitchFamily="34" charset="0"/>
              </a:rPr>
              <a:t> wird nur </a:t>
            </a:r>
          </a:p>
          <a:p>
            <a:pPr>
              <a:spcBef>
                <a:spcPct val="0"/>
              </a:spcBef>
              <a:buFontTx/>
              <a:buNone/>
            </a:pPr>
            <a:r>
              <a:rPr lang="de-DE" altLang="de-DE" sz="2200">
                <a:solidFill>
                  <a:srgbClr val="FF0000"/>
                </a:solidFill>
                <a:latin typeface="Trebuchet MS" pitchFamily="34" charset="0"/>
              </a:rPr>
              <a:t>mit u geschrieben,</a:t>
            </a:r>
          </a:p>
          <a:p>
            <a:pPr>
              <a:spcBef>
                <a:spcPct val="0"/>
              </a:spcBef>
              <a:buFontTx/>
              <a:buNone/>
            </a:pPr>
            <a:r>
              <a:rPr lang="de-DE" altLang="de-DE" sz="2200">
                <a:solidFill>
                  <a:srgbClr val="FF0000"/>
                </a:solidFill>
                <a:latin typeface="Trebuchet MS" pitchFamily="34" charset="0"/>
              </a:rPr>
              <a:t>ist also ein Zwielaut!</a:t>
            </a:r>
          </a:p>
        </p:txBody>
      </p:sp>
      <p:sp>
        <p:nvSpPr>
          <p:cNvPr id="227" name="Textfeld 226">
            <a:extLst>
              <a:ext uri="{FF2B5EF4-FFF2-40B4-BE49-F238E27FC236}">
                <a16:creationId xmlns:a16="http://schemas.microsoft.com/office/drawing/2014/main" id="{E660EFC3-6614-FC75-B76B-AC5D0E54047F}"/>
              </a:ext>
            </a:extLst>
          </p:cNvPr>
          <p:cNvSpPr txBox="1">
            <a:spLocks noChangeArrowheads="1"/>
          </p:cNvSpPr>
          <p:nvPr/>
        </p:nvSpPr>
        <p:spPr bwMode="auto">
          <a:xfrm>
            <a:off x="4269532" y="3403628"/>
            <a:ext cx="7751303"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a:solidFill>
                  <a:srgbClr val="FF0000"/>
                </a:solidFill>
                <a:latin typeface="Trebuchet MS" pitchFamily="34" charset="0"/>
              </a:rPr>
              <a:t>Es gibt keinen V-Laut! Das </a:t>
            </a:r>
            <a:r>
              <a:rPr lang="de-DE" altLang="de-DE" sz="2200">
                <a:latin typeface="Trebuchet MS" pitchFamily="34" charset="0"/>
              </a:rPr>
              <a:t>v</a:t>
            </a:r>
            <a:r>
              <a:rPr lang="de-DE" altLang="de-DE" sz="2200">
                <a:solidFill>
                  <a:srgbClr val="FF0000"/>
                </a:solidFill>
                <a:latin typeface="Trebuchet MS" pitchFamily="34" charset="0"/>
              </a:rPr>
              <a:t> wird als </a:t>
            </a:r>
            <a:r>
              <a:rPr lang="de-DE" altLang="de-DE" sz="2200">
                <a:latin typeface="Trebuchet MS" pitchFamily="34" charset="0"/>
              </a:rPr>
              <a:t>f</a:t>
            </a:r>
            <a:r>
              <a:rPr lang="de-DE" altLang="de-DE" sz="2200">
                <a:solidFill>
                  <a:srgbClr val="FF0000"/>
                </a:solidFill>
                <a:latin typeface="Trebuchet MS" pitchFamily="34" charset="0"/>
              </a:rPr>
              <a:t> oder </a:t>
            </a:r>
            <a:r>
              <a:rPr lang="de-DE" altLang="de-DE" sz="2200">
                <a:latin typeface="Trebuchet MS" pitchFamily="34" charset="0"/>
              </a:rPr>
              <a:t>w</a:t>
            </a:r>
            <a:r>
              <a:rPr lang="de-DE" altLang="de-DE" sz="2200">
                <a:solidFill>
                  <a:srgbClr val="FF0000"/>
                </a:solidFill>
                <a:latin typeface="Trebuchet MS" pitchFamily="34" charset="0"/>
              </a:rPr>
              <a:t> gesprochen!</a:t>
            </a:r>
          </a:p>
          <a:p>
            <a:pPr>
              <a:spcBef>
                <a:spcPct val="0"/>
              </a:spcBef>
              <a:buFontTx/>
              <a:buNone/>
            </a:pPr>
            <a:r>
              <a:rPr lang="de-DE" altLang="de-DE" sz="2800" b="1">
                <a:solidFill>
                  <a:srgbClr val="FF0000"/>
                </a:solidFill>
                <a:latin typeface="Trebuchet MS" pitchFamily="34" charset="0"/>
              </a:rPr>
              <a:t>                                                 v              </a:t>
            </a:r>
            <a:endParaRPr lang="de-DE" altLang="de-DE" sz="4000" b="1">
              <a:solidFill>
                <a:srgbClr val="FF0000"/>
              </a:solidFill>
              <a:latin typeface="Trebuchet MS" pitchFamily="34" charset="0"/>
            </a:endParaRPr>
          </a:p>
        </p:txBody>
      </p:sp>
      <p:sp>
        <p:nvSpPr>
          <p:cNvPr id="228" name="Textfeld 227">
            <a:extLst>
              <a:ext uri="{FF2B5EF4-FFF2-40B4-BE49-F238E27FC236}">
                <a16:creationId xmlns:a16="http://schemas.microsoft.com/office/drawing/2014/main" id="{1CB75EE5-9AED-8061-44F1-0CA2D41166DF}"/>
              </a:ext>
            </a:extLst>
          </p:cNvPr>
          <p:cNvSpPr txBox="1">
            <a:spLocks noChangeArrowheads="1"/>
          </p:cNvSpPr>
          <p:nvPr/>
        </p:nvSpPr>
        <p:spPr bwMode="auto">
          <a:xfrm>
            <a:off x="7325719" y="3760483"/>
            <a:ext cx="4629281" cy="2039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800" b="1">
                <a:solidFill>
                  <a:srgbClr val="FF0000"/>
                </a:solidFill>
                <a:latin typeface="Trebuchet MS" pitchFamily="34" charset="0"/>
              </a:rPr>
              <a:t>y     </a:t>
            </a:r>
          </a:p>
          <a:p>
            <a:pPr algn="r">
              <a:spcBef>
                <a:spcPct val="0"/>
              </a:spcBef>
              <a:buFontTx/>
              <a:buNone/>
            </a:pPr>
            <a:endParaRPr lang="de-DE" altLang="de-DE" sz="1050" b="1">
              <a:solidFill>
                <a:schemeClr val="bg1"/>
              </a:solidFill>
              <a:latin typeface="Trebuchet MS" pitchFamily="34" charset="0"/>
            </a:endParaRPr>
          </a:p>
          <a:p>
            <a:pPr algn="r">
              <a:spcBef>
                <a:spcPct val="0"/>
              </a:spcBef>
              <a:buFontTx/>
              <a:buNone/>
            </a:pPr>
            <a:r>
              <a:rPr lang="de-DE" altLang="de-DE" sz="2200">
                <a:solidFill>
                  <a:srgbClr val="FF0000"/>
                </a:solidFill>
                <a:latin typeface="Trebuchet MS" pitchFamily="34" charset="0"/>
              </a:rPr>
              <a:t>Das </a:t>
            </a:r>
            <a:r>
              <a:rPr lang="de-DE" altLang="de-DE" sz="2200">
                <a:latin typeface="Trebuchet MS" pitchFamily="34" charset="0"/>
              </a:rPr>
              <a:t>y</a:t>
            </a:r>
            <a:r>
              <a:rPr lang="de-DE" altLang="de-DE" sz="2200">
                <a:solidFill>
                  <a:srgbClr val="FF0000"/>
                </a:solidFill>
                <a:latin typeface="Trebuchet MS" pitchFamily="34" charset="0"/>
              </a:rPr>
              <a:t> wird wie ein </a:t>
            </a:r>
            <a:r>
              <a:rPr lang="de-DE" altLang="de-DE" sz="2200">
                <a:latin typeface="Trebuchet MS" pitchFamily="34" charset="0"/>
              </a:rPr>
              <a:t>i</a:t>
            </a:r>
            <a:r>
              <a:rPr lang="de-DE" altLang="de-DE" sz="2200">
                <a:solidFill>
                  <a:srgbClr val="FF0000"/>
                </a:solidFill>
                <a:latin typeface="Trebuchet MS" pitchFamily="34" charset="0"/>
              </a:rPr>
              <a:t>,</a:t>
            </a:r>
          </a:p>
          <a:p>
            <a:pPr algn="r">
              <a:spcBef>
                <a:spcPct val="0"/>
              </a:spcBef>
              <a:buFontTx/>
              <a:buNone/>
            </a:pPr>
            <a:r>
              <a:rPr lang="de-DE" altLang="de-DE" sz="2200">
                <a:solidFill>
                  <a:srgbClr val="FF0000"/>
                </a:solidFill>
                <a:latin typeface="Trebuchet MS" pitchFamily="34" charset="0"/>
              </a:rPr>
              <a:t>ein </a:t>
            </a:r>
            <a:r>
              <a:rPr lang="de-DE" altLang="de-DE" sz="2200">
                <a:latin typeface="Trebuchet MS" pitchFamily="34" charset="0"/>
              </a:rPr>
              <a:t>j</a:t>
            </a:r>
            <a:r>
              <a:rPr lang="de-DE" altLang="de-DE" sz="2200">
                <a:solidFill>
                  <a:srgbClr val="FF0000"/>
                </a:solidFill>
                <a:latin typeface="Trebuchet MS" pitchFamily="34" charset="0"/>
              </a:rPr>
              <a:t> oder ein </a:t>
            </a:r>
            <a:r>
              <a:rPr lang="de-DE" altLang="de-DE" sz="2200">
                <a:latin typeface="Trebuchet MS" pitchFamily="34" charset="0"/>
              </a:rPr>
              <a:t>ü</a:t>
            </a:r>
            <a:r>
              <a:rPr lang="de-DE" altLang="de-DE" sz="2200">
                <a:solidFill>
                  <a:srgbClr val="FF0000"/>
                </a:solidFill>
                <a:latin typeface="Trebuchet MS" pitchFamily="34" charset="0"/>
              </a:rPr>
              <a:t> ausgesprochen.</a:t>
            </a:r>
          </a:p>
          <a:p>
            <a:pPr algn="r">
              <a:spcBef>
                <a:spcPct val="0"/>
              </a:spcBef>
              <a:buFontTx/>
              <a:buNone/>
            </a:pPr>
            <a:r>
              <a:rPr lang="de-DE" altLang="de-DE" sz="2200">
                <a:solidFill>
                  <a:srgbClr val="FF0000"/>
                </a:solidFill>
                <a:latin typeface="Trebuchet MS" pitchFamily="34" charset="0"/>
              </a:rPr>
              <a:t>Als </a:t>
            </a:r>
            <a:r>
              <a:rPr lang="de-DE" altLang="de-DE" sz="2200">
                <a:latin typeface="Trebuchet MS" pitchFamily="34" charset="0"/>
              </a:rPr>
              <a:t>i</a:t>
            </a:r>
            <a:r>
              <a:rPr lang="de-DE" altLang="de-DE" sz="2200">
                <a:solidFill>
                  <a:srgbClr val="FF0000"/>
                </a:solidFill>
                <a:latin typeface="Trebuchet MS" pitchFamily="34" charset="0"/>
              </a:rPr>
              <a:t> und </a:t>
            </a:r>
            <a:r>
              <a:rPr lang="de-DE" altLang="de-DE" sz="2200">
                <a:latin typeface="Trebuchet MS" pitchFamily="34" charset="0"/>
              </a:rPr>
              <a:t>ü</a:t>
            </a:r>
          </a:p>
          <a:p>
            <a:pPr algn="r">
              <a:spcBef>
                <a:spcPct val="0"/>
              </a:spcBef>
              <a:buFontTx/>
              <a:buNone/>
            </a:pPr>
            <a:r>
              <a:rPr lang="de-DE" altLang="de-DE" sz="2200">
                <a:solidFill>
                  <a:srgbClr val="FF0000"/>
                </a:solidFill>
                <a:latin typeface="Trebuchet MS" pitchFamily="34" charset="0"/>
              </a:rPr>
              <a:t> hat es den Charakter eines Vokals.</a:t>
            </a:r>
          </a:p>
        </p:txBody>
      </p:sp>
      <p:sp>
        <p:nvSpPr>
          <p:cNvPr id="13" name="Textfeld 12">
            <a:extLst>
              <a:ext uri="{FF2B5EF4-FFF2-40B4-BE49-F238E27FC236}">
                <a16:creationId xmlns:a16="http://schemas.microsoft.com/office/drawing/2014/main" id="{FEB5F70F-9A3F-0A95-3B44-691336B038F1}"/>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14" name="Textfeld 13">
            <a:extLst>
              <a:ext uri="{FF2B5EF4-FFF2-40B4-BE49-F238E27FC236}">
                <a16:creationId xmlns:a16="http://schemas.microsoft.com/office/drawing/2014/main" id="{31E62B20-0F70-55E6-7574-AEDDBF6F6A9A}"/>
              </a:ext>
            </a:extLst>
          </p:cNvPr>
          <p:cNvSpPr txBox="1">
            <a:spLocks noChangeArrowheads="1"/>
          </p:cNvSpPr>
          <p:nvPr/>
        </p:nvSpPr>
        <p:spPr bwMode="auto">
          <a:xfrm>
            <a:off x="11519180"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5" name="Textfeld 14">
            <a:extLst>
              <a:ext uri="{FF2B5EF4-FFF2-40B4-BE49-F238E27FC236}">
                <a16:creationId xmlns:a16="http://schemas.microsoft.com/office/drawing/2014/main" id="{3587DE66-DC1A-5AA4-45EC-6464C791EB6B}"/>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6" name="Textfeld 15">
            <a:extLst>
              <a:ext uri="{FF2B5EF4-FFF2-40B4-BE49-F238E27FC236}">
                <a16:creationId xmlns:a16="http://schemas.microsoft.com/office/drawing/2014/main" id="{ABE7A27E-0F2C-E50F-F9CA-7148AAD2ECA1}"/>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7" name="Textfeld 16">
            <a:extLst>
              <a:ext uri="{FF2B5EF4-FFF2-40B4-BE49-F238E27FC236}">
                <a16:creationId xmlns:a16="http://schemas.microsoft.com/office/drawing/2014/main" id="{266F4C42-6E79-2092-AA97-B0BFFF036356}"/>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8" name="Textfeld 17">
            <a:extLst>
              <a:ext uri="{FF2B5EF4-FFF2-40B4-BE49-F238E27FC236}">
                <a16:creationId xmlns:a16="http://schemas.microsoft.com/office/drawing/2014/main" id="{6C332AEA-687F-67FB-A62D-3F93370A82D8}"/>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9" name="Textfeld 18">
            <a:extLst>
              <a:ext uri="{FF2B5EF4-FFF2-40B4-BE49-F238E27FC236}">
                <a16:creationId xmlns:a16="http://schemas.microsoft.com/office/drawing/2014/main" id="{BD15D366-D401-5FBD-923A-25AE1DF04F6A}"/>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C5128DB6-BE84-7838-A881-5784DDE32826}"/>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21" name="Textfeld 20">
            <a:extLst>
              <a:ext uri="{FF2B5EF4-FFF2-40B4-BE49-F238E27FC236}">
                <a16:creationId xmlns:a16="http://schemas.microsoft.com/office/drawing/2014/main" id="{8832A681-F906-3BE9-433E-20728E9209FD}"/>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22" name="Textfeld 21">
            <a:extLst>
              <a:ext uri="{FF2B5EF4-FFF2-40B4-BE49-F238E27FC236}">
                <a16:creationId xmlns:a16="http://schemas.microsoft.com/office/drawing/2014/main" id="{47E0DE0C-FA82-F6BF-0468-57960D4F38A2}"/>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23" name="Textfeld 22">
            <a:extLst>
              <a:ext uri="{FF2B5EF4-FFF2-40B4-BE49-F238E27FC236}">
                <a16:creationId xmlns:a16="http://schemas.microsoft.com/office/drawing/2014/main" id="{E3DDDB6B-3135-E488-C1AE-4110A1094A98}"/>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24" name="Textfeld 23">
            <a:extLst>
              <a:ext uri="{FF2B5EF4-FFF2-40B4-BE49-F238E27FC236}">
                <a16:creationId xmlns:a16="http://schemas.microsoft.com/office/drawing/2014/main" id="{FFA5666F-BCE6-99AD-F8C9-D1431D74D96A}"/>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25" name="Textfeld 24">
            <a:extLst>
              <a:ext uri="{FF2B5EF4-FFF2-40B4-BE49-F238E27FC236}">
                <a16:creationId xmlns:a16="http://schemas.microsoft.com/office/drawing/2014/main" id="{5453715F-5894-00C4-2C5F-3D32CE487505}"/>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225" name="Textfeld 224">
            <a:extLst>
              <a:ext uri="{FF2B5EF4-FFF2-40B4-BE49-F238E27FC236}">
                <a16:creationId xmlns:a16="http://schemas.microsoft.com/office/drawing/2014/main" id="{F472DB83-0587-7B17-D513-414AE442E38D}"/>
              </a:ext>
            </a:extLst>
          </p:cNvPr>
          <p:cNvSpPr txBox="1">
            <a:spLocks noChangeArrowheads="1"/>
          </p:cNvSpPr>
          <p:nvPr/>
        </p:nvSpPr>
        <p:spPr bwMode="auto">
          <a:xfrm>
            <a:off x="2114895" y="967301"/>
            <a:ext cx="635141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b="1">
                <a:solidFill>
                  <a:srgbClr val="FF0000"/>
                </a:solidFill>
                <a:latin typeface="Trebuchet MS" pitchFamily="34" charset="0"/>
              </a:rPr>
              <a:t>c</a:t>
            </a:r>
          </a:p>
          <a:p>
            <a:pPr>
              <a:spcBef>
                <a:spcPct val="0"/>
              </a:spcBef>
              <a:buFontTx/>
              <a:buNone/>
            </a:pPr>
            <a:r>
              <a:rPr lang="de-DE" altLang="de-DE" sz="2200">
                <a:solidFill>
                  <a:srgbClr val="FF0000"/>
                </a:solidFill>
                <a:latin typeface="Trebuchet MS" pitchFamily="34" charset="0"/>
              </a:rPr>
              <a:t>Das </a:t>
            </a:r>
            <a:r>
              <a:rPr lang="de-DE" altLang="de-DE" sz="2200">
                <a:latin typeface="Trebuchet MS" pitchFamily="34" charset="0"/>
              </a:rPr>
              <a:t>c</a:t>
            </a:r>
            <a:r>
              <a:rPr lang="de-DE" altLang="de-DE" sz="2200">
                <a:solidFill>
                  <a:srgbClr val="FF0000"/>
                </a:solidFill>
                <a:latin typeface="Trebuchet MS" pitchFamily="34" charset="0"/>
              </a:rPr>
              <a:t> wird entweder als </a:t>
            </a:r>
            <a:r>
              <a:rPr lang="de-DE" altLang="de-DE" sz="2200">
                <a:latin typeface="Trebuchet MS" pitchFamily="34" charset="0"/>
              </a:rPr>
              <a:t>k</a:t>
            </a:r>
            <a:r>
              <a:rPr lang="de-DE" altLang="de-DE" sz="2200">
                <a:solidFill>
                  <a:srgbClr val="FF0000"/>
                </a:solidFill>
                <a:latin typeface="Trebuchet MS" pitchFamily="34" charset="0"/>
              </a:rPr>
              <a:t> oder als </a:t>
            </a:r>
            <a:r>
              <a:rPr lang="de-DE" altLang="de-DE" sz="2200">
                <a:latin typeface="Trebuchet MS" pitchFamily="34" charset="0"/>
              </a:rPr>
              <a:t>z</a:t>
            </a:r>
            <a:r>
              <a:rPr lang="de-DE" altLang="de-DE" sz="2200">
                <a:solidFill>
                  <a:srgbClr val="FF0000"/>
                </a:solidFill>
                <a:latin typeface="Trebuchet MS" pitchFamily="34" charset="0"/>
              </a:rPr>
              <a:t> gesprochen!</a:t>
            </a:r>
          </a:p>
          <a:p>
            <a:pPr>
              <a:spcBef>
                <a:spcPct val="0"/>
              </a:spcBef>
              <a:buFontTx/>
              <a:buNone/>
            </a:pPr>
            <a:r>
              <a:rPr lang="de-DE" altLang="de-DE" sz="2200">
                <a:latin typeface="Trebuchet MS" pitchFamily="34" charset="0"/>
              </a:rPr>
              <a:t>Clown, Cent ...</a:t>
            </a:r>
          </a:p>
        </p:txBody>
      </p:sp>
      <p:sp>
        <p:nvSpPr>
          <p:cNvPr id="2" name="Textfeld 1">
            <a:extLst>
              <a:ext uri="{FF2B5EF4-FFF2-40B4-BE49-F238E27FC236}">
                <a16:creationId xmlns:a16="http://schemas.microsoft.com/office/drawing/2014/main" id="{C581D72E-D218-4CB5-2277-B4882105F1D6}"/>
              </a:ext>
            </a:extLst>
          </p:cNvPr>
          <p:cNvSpPr txBox="1">
            <a:spLocks noChangeArrowheads="1"/>
          </p:cNvSpPr>
          <p:nvPr/>
        </p:nvSpPr>
        <p:spPr bwMode="auto">
          <a:xfrm>
            <a:off x="2275887" y="2591686"/>
            <a:ext cx="9436494"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400">
                <a:latin typeface="Trebuchet MS" pitchFamily="34" charset="0"/>
              </a:rPr>
              <a:t>1855                              </a:t>
            </a:r>
          </a:p>
          <a:p>
            <a:pPr algn="r">
              <a:spcBef>
                <a:spcPct val="0"/>
              </a:spcBef>
              <a:buFontTx/>
              <a:buNone/>
            </a:pPr>
            <a:r>
              <a:rPr lang="de-DE" altLang="de-DE" sz="2200">
                <a:latin typeface="Trebuchet MS" pitchFamily="34" charset="0"/>
              </a:rPr>
              <a:t>In erster Rechtschreibkonferenz fordert ein Professor, das </a:t>
            </a:r>
            <a:r>
              <a:rPr lang="de-DE" altLang="de-DE" sz="2200" b="1">
                <a:latin typeface="Trebuchet MS" pitchFamily="34" charset="0"/>
              </a:rPr>
              <a:t>v</a:t>
            </a:r>
            <a:r>
              <a:rPr lang="de-DE" altLang="de-DE" sz="2200">
                <a:latin typeface="Trebuchet MS" pitchFamily="34" charset="0"/>
              </a:rPr>
              <a:t> zu streichen!</a:t>
            </a:r>
            <a:endParaRPr lang="de-DE" altLang="de-DE" sz="2200" b="1">
              <a:latin typeface="Trebuchet MS" pitchFamily="34" charset="0"/>
            </a:endParaRPr>
          </a:p>
        </p:txBody>
      </p:sp>
      <p:sp>
        <p:nvSpPr>
          <p:cNvPr id="4" name="Rechteck 3">
            <a:hlinkClick r:id="" action="ppaction://hlinkshowjump?jump=nextslide"/>
            <a:extLst>
              <a:ext uri="{FF2B5EF4-FFF2-40B4-BE49-F238E27FC236}">
                <a16:creationId xmlns:a16="http://schemas.microsoft.com/office/drawing/2014/main" id="{2CF18106-B6BB-1355-3F00-11A3B9F7A5D0}"/>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3700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 grpId="0"/>
      <p:bldP spid="227" grpId="0"/>
      <p:bldP spid="228" grpId="0"/>
      <p:bldP spid="225"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4</a:t>
            </a:fld>
            <a:endParaRPr lang="de-DE"/>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80" name="Titel 1">
            <a:extLst>
              <a:ext uri="{FF2B5EF4-FFF2-40B4-BE49-F238E27FC236}">
                <a16:creationId xmlns:a16="http://schemas.microsoft.com/office/drawing/2014/main" id="{9CA554F1-A3C5-B2C6-F305-4A67B79275BD}"/>
              </a:ext>
            </a:extLst>
          </p:cNvPr>
          <p:cNvSpPr>
            <a:spLocks noGrp="1"/>
          </p:cNvSpPr>
          <p:nvPr>
            <p:ph type="title"/>
          </p:nvPr>
        </p:nvSpPr>
        <p:spPr>
          <a:xfrm>
            <a:off x="237096" y="90963"/>
            <a:ext cx="7829113" cy="434312"/>
          </a:xfrm>
        </p:spPr>
        <p:txBody>
          <a:bodyPr/>
          <a:lstStyle/>
          <a:p>
            <a:r>
              <a:rPr lang="de-DE" b="1">
                <a:solidFill>
                  <a:schemeClr val="tx2"/>
                </a:solidFill>
                <a:latin typeface="+mj-lt"/>
              </a:rPr>
              <a:t>Laute mit unterschiedlicher Verschriftung</a:t>
            </a:r>
            <a:br>
              <a:rPr lang="de-DE" b="1">
                <a:solidFill>
                  <a:schemeClr val="tx2"/>
                </a:solidFill>
                <a:latin typeface="+mj-lt"/>
              </a:rPr>
            </a:br>
            <a:endParaRPr lang="de-DE" b="1">
              <a:solidFill>
                <a:schemeClr val="tx2"/>
              </a:solidFill>
              <a:latin typeface="+mj-lt"/>
            </a:endParaRPr>
          </a:p>
        </p:txBody>
      </p:sp>
      <p:sp>
        <p:nvSpPr>
          <p:cNvPr id="182" name="Textfeld 181">
            <a:extLst>
              <a:ext uri="{FF2B5EF4-FFF2-40B4-BE49-F238E27FC236}">
                <a16:creationId xmlns:a16="http://schemas.microsoft.com/office/drawing/2014/main" id="{F102037F-FBB5-B4E3-78C0-911A5B02B0A6}"/>
              </a:ext>
            </a:extLst>
          </p:cNvPr>
          <p:cNvSpPr txBox="1">
            <a:spLocks noChangeArrowheads="1"/>
          </p:cNvSpPr>
          <p:nvPr/>
        </p:nvSpPr>
        <p:spPr bwMode="auto">
          <a:xfrm>
            <a:off x="960038"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o</a:t>
            </a:r>
          </a:p>
        </p:txBody>
      </p:sp>
      <p:sp>
        <p:nvSpPr>
          <p:cNvPr id="183" name="Textfeld 182">
            <a:extLst>
              <a:ext uri="{FF2B5EF4-FFF2-40B4-BE49-F238E27FC236}">
                <a16:creationId xmlns:a16="http://schemas.microsoft.com/office/drawing/2014/main" id="{1B1ED0F7-793D-A555-19EC-AC127E602AA2}"/>
              </a:ext>
            </a:extLst>
          </p:cNvPr>
          <p:cNvSpPr txBox="1">
            <a:spLocks noChangeArrowheads="1"/>
          </p:cNvSpPr>
          <p:nvPr/>
        </p:nvSpPr>
        <p:spPr bwMode="auto">
          <a:xfrm>
            <a:off x="3010633"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p</a:t>
            </a:r>
          </a:p>
        </p:txBody>
      </p:sp>
      <p:sp>
        <p:nvSpPr>
          <p:cNvPr id="191" name="Textfeld 190">
            <a:extLst>
              <a:ext uri="{FF2B5EF4-FFF2-40B4-BE49-F238E27FC236}">
                <a16:creationId xmlns:a16="http://schemas.microsoft.com/office/drawing/2014/main" id="{8EF16919-354A-FA91-E99E-FE6E31837FAF}"/>
              </a:ext>
            </a:extLst>
          </p:cNvPr>
          <p:cNvSpPr txBox="1">
            <a:spLocks noChangeArrowheads="1"/>
          </p:cNvSpPr>
          <p:nvPr/>
        </p:nvSpPr>
        <p:spPr bwMode="auto">
          <a:xfrm>
            <a:off x="4504558" y="37839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r</a:t>
            </a:r>
          </a:p>
        </p:txBody>
      </p:sp>
      <p:sp>
        <p:nvSpPr>
          <p:cNvPr id="192" name="Textfeld 191">
            <a:extLst>
              <a:ext uri="{FF2B5EF4-FFF2-40B4-BE49-F238E27FC236}">
                <a16:creationId xmlns:a16="http://schemas.microsoft.com/office/drawing/2014/main" id="{225F66DD-E467-5CEE-699A-53DB8502D149}"/>
              </a:ext>
            </a:extLst>
          </p:cNvPr>
          <p:cNvSpPr txBox="1">
            <a:spLocks noChangeArrowheads="1"/>
          </p:cNvSpPr>
          <p:nvPr/>
        </p:nvSpPr>
        <p:spPr bwMode="auto">
          <a:xfrm>
            <a:off x="5008614" y="37839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s</a:t>
            </a:r>
          </a:p>
        </p:txBody>
      </p:sp>
      <p:sp>
        <p:nvSpPr>
          <p:cNvPr id="213" name="Textfeld 212">
            <a:extLst>
              <a:ext uri="{FF2B5EF4-FFF2-40B4-BE49-F238E27FC236}">
                <a16:creationId xmlns:a16="http://schemas.microsoft.com/office/drawing/2014/main" id="{03476B65-70B7-CB4D-32C5-C12C827F4395}"/>
              </a:ext>
            </a:extLst>
          </p:cNvPr>
          <p:cNvSpPr txBox="1">
            <a:spLocks noChangeArrowheads="1"/>
          </p:cNvSpPr>
          <p:nvPr/>
        </p:nvSpPr>
        <p:spPr bwMode="auto">
          <a:xfrm>
            <a:off x="7202156" y="37839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t</a:t>
            </a:r>
          </a:p>
        </p:txBody>
      </p:sp>
      <p:sp>
        <p:nvSpPr>
          <p:cNvPr id="217" name="Textfeld 216">
            <a:extLst>
              <a:ext uri="{FF2B5EF4-FFF2-40B4-BE49-F238E27FC236}">
                <a16:creationId xmlns:a16="http://schemas.microsoft.com/office/drawing/2014/main" id="{1F055E67-4796-A6C1-5202-51C0F7932C22}"/>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u</a:t>
            </a:r>
          </a:p>
        </p:txBody>
      </p:sp>
      <p:sp>
        <p:nvSpPr>
          <p:cNvPr id="218" name="Textfeld 217">
            <a:extLst>
              <a:ext uri="{FF2B5EF4-FFF2-40B4-BE49-F238E27FC236}">
                <a16:creationId xmlns:a16="http://schemas.microsoft.com/office/drawing/2014/main" id="{EC1C0CA7-7565-4BE9-7AEB-CCA9557965EB}"/>
              </a:ext>
            </a:extLst>
          </p:cNvPr>
          <p:cNvSpPr txBox="1">
            <a:spLocks noChangeArrowheads="1"/>
          </p:cNvSpPr>
          <p:nvPr/>
        </p:nvSpPr>
        <p:spPr bwMode="auto">
          <a:xfrm>
            <a:off x="10299242" y="37839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w</a:t>
            </a:r>
          </a:p>
        </p:txBody>
      </p:sp>
      <p:sp>
        <p:nvSpPr>
          <p:cNvPr id="219" name="Textfeld 218">
            <a:extLst>
              <a:ext uri="{FF2B5EF4-FFF2-40B4-BE49-F238E27FC236}">
                <a16:creationId xmlns:a16="http://schemas.microsoft.com/office/drawing/2014/main" id="{AB29CF78-3EAB-31F8-4D09-FF6C3D82F44C}"/>
              </a:ext>
            </a:extLst>
          </p:cNvPr>
          <p:cNvSpPr txBox="1">
            <a:spLocks noChangeArrowheads="1"/>
          </p:cNvSpPr>
          <p:nvPr/>
        </p:nvSpPr>
        <p:spPr bwMode="auto">
          <a:xfrm>
            <a:off x="10776446" y="37839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x</a:t>
            </a:r>
          </a:p>
        </p:txBody>
      </p:sp>
      <p:sp>
        <p:nvSpPr>
          <p:cNvPr id="220" name="Textfeld 219">
            <a:extLst>
              <a:ext uri="{FF2B5EF4-FFF2-40B4-BE49-F238E27FC236}">
                <a16:creationId xmlns:a16="http://schemas.microsoft.com/office/drawing/2014/main" id="{7F3D1468-119B-8B48-635B-6FF03FCB7144}"/>
              </a:ext>
            </a:extLst>
          </p:cNvPr>
          <p:cNvSpPr txBox="1">
            <a:spLocks noChangeArrowheads="1"/>
          </p:cNvSpPr>
          <p:nvPr/>
        </p:nvSpPr>
        <p:spPr bwMode="auto">
          <a:xfrm>
            <a:off x="11473133" y="37839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z</a:t>
            </a:r>
          </a:p>
        </p:txBody>
      </p:sp>
      <p:sp>
        <p:nvSpPr>
          <p:cNvPr id="13" name="Textfeld 12">
            <a:extLst>
              <a:ext uri="{FF2B5EF4-FFF2-40B4-BE49-F238E27FC236}">
                <a16:creationId xmlns:a16="http://schemas.microsoft.com/office/drawing/2014/main" id="{FEB5F70F-9A3F-0A95-3B44-691336B038F1}"/>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g</a:t>
            </a:r>
          </a:p>
        </p:txBody>
      </p:sp>
      <p:sp>
        <p:nvSpPr>
          <p:cNvPr id="14" name="Textfeld 13">
            <a:extLst>
              <a:ext uri="{FF2B5EF4-FFF2-40B4-BE49-F238E27FC236}">
                <a16:creationId xmlns:a16="http://schemas.microsoft.com/office/drawing/2014/main" id="{31E62B20-0F70-55E6-7574-AEDDBF6F6A9A}"/>
              </a:ext>
            </a:extLst>
          </p:cNvPr>
          <p:cNvSpPr txBox="1">
            <a:spLocks noChangeArrowheads="1"/>
          </p:cNvSpPr>
          <p:nvPr/>
        </p:nvSpPr>
        <p:spPr bwMode="auto">
          <a:xfrm>
            <a:off x="11519180"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n</a:t>
            </a:r>
          </a:p>
        </p:txBody>
      </p:sp>
      <p:sp>
        <p:nvSpPr>
          <p:cNvPr id="15" name="Textfeld 14">
            <a:extLst>
              <a:ext uri="{FF2B5EF4-FFF2-40B4-BE49-F238E27FC236}">
                <a16:creationId xmlns:a16="http://schemas.microsoft.com/office/drawing/2014/main" id="{3587DE66-DC1A-5AA4-45EC-6464C791EB6B}"/>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h</a:t>
            </a:r>
          </a:p>
        </p:txBody>
      </p:sp>
      <p:sp>
        <p:nvSpPr>
          <p:cNvPr id="16" name="Textfeld 15">
            <a:extLst>
              <a:ext uri="{FF2B5EF4-FFF2-40B4-BE49-F238E27FC236}">
                <a16:creationId xmlns:a16="http://schemas.microsoft.com/office/drawing/2014/main" id="{ABE7A27E-0F2C-E50F-F9CA-7148AAD2ECA1}"/>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i</a:t>
            </a:r>
          </a:p>
        </p:txBody>
      </p:sp>
      <p:sp>
        <p:nvSpPr>
          <p:cNvPr id="17" name="Textfeld 16">
            <a:extLst>
              <a:ext uri="{FF2B5EF4-FFF2-40B4-BE49-F238E27FC236}">
                <a16:creationId xmlns:a16="http://schemas.microsoft.com/office/drawing/2014/main" id="{266F4C42-6E79-2092-AA97-B0BFFF036356}"/>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j</a:t>
            </a:r>
          </a:p>
        </p:txBody>
      </p:sp>
      <p:sp>
        <p:nvSpPr>
          <p:cNvPr id="18" name="Textfeld 17">
            <a:extLst>
              <a:ext uri="{FF2B5EF4-FFF2-40B4-BE49-F238E27FC236}">
                <a16:creationId xmlns:a16="http://schemas.microsoft.com/office/drawing/2014/main" id="{6C332AEA-687F-67FB-A62D-3F93370A82D8}"/>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k</a:t>
            </a:r>
          </a:p>
        </p:txBody>
      </p:sp>
      <p:sp>
        <p:nvSpPr>
          <p:cNvPr id="19" name="Textfeld 18">
            <a:extLst>
              <a:ext uri="{FF2B5EF4-FFF2-40B4-BE49-F238E27FC236}">
                <a16:creationId xmlns:a16="http://schemas.microsoft.com/office/drawing/2014/main" id="{BD15D366-D401-5FBD-923A-25AE1DF04F6A}"/>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l</a:t>
            </a:r>
          </a:p>
        </p:txBody>
      </p:sp>
      <p:sp>
        <p:nvSpPr>
          <p:cNvPr id="20" name="Textfeld 19">
            <a:extLst>
              <a:ext uri="{FF2B5EF4-FFF2-40B4-BE49-F238E27FC236}">
                <a16:creationId xmlns:a16="http://schemas.microsoft.com/office/drawing/2014/main" id="{C5128DB6-BE84-7838-A881-5784DDE32826}"/>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m</a:t>
            </a:r>
          </a:p>
        </p:txBody>
      </p:sp>
      <p:sp>
        <p:nvSpPr>
          <p:cNvPr id="21" name="Textfeld 20">
            <a:extLst>
              <a:ext uri="{FF2B5EF4-FFF2-40B4-BE49-F238E27FC236}">
                <a16:creationId xmlns:a16="http://schemas.microsoft.com/office/drawing/2014/main" id="{8832A681-F906-3BE9-433E-20728E9209FD}"/>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f</a:t>
            </a:r>
          </a:p>
        </p:txBody>
      </p:sp>
      <p:sp>
        <p:nvSpPr>
          <p:cNvPr id="22" name="Textfeld 21">
            <a:extLst>
              <a:ext uri="{FF2B5EF4-FFF2-40B4-BE49-F238E27FC236}">
                <a16:creationId xmlns:a16="http://schemas.microsoft.com/office/drawing/2014/main" id="{47E0DE0C-FA82-F6BF-0468-57960D4F38A2}"/>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a</a:t>
            </a:r>
          </a:p>
        </p:txBody>
      </p:sp>
      <p:sp>
        <p:nvSpPr>
          <p:cNvPr id="23" name="Textfeld 22">
            <a:extLst>
              <a:ext uri="{FF2B5EF4-FFF2-40B4-BE49-F238E27FC236}">
                <a16:creationId xmlns:a16="http://schemas.microsoft.com/office/drawing/2014/main" id="{E3DDDB6B-3135-E488-C1AE-4110A1094A98}"/>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b</a:t>
            </a:r>
          </a:p>
        </p:txBody>
      </p:sp>
      <p:sp>
        <p:nvSpPr>
          <p:cNvPr id="24" name="Textfeld 23">
            <a:extLst>
              <a:ext uri="{FF2B5EF4-FFF2-40B4-BE49-F238E27FC236}">
                <a16:creationId xmlns:a16="http://schemas.microsoft.com/office/drawing/2014/main" id="{FFA5666F-BCE6-99AD-F8C9-D1431D74D96A}"/>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d</a:t>
            </a:r>
          </a:p>
        </p:txBody>
      </p:sp>
      <p:sp>
        <p:nvSpPr>
          <p:cNvPr id="25" name="Textfeld 24">
            <a:extLst>
              <a:ext uri="{FF2B5EF4-FFF2-40B4-BE49-F238E27FC236}">
                <a16:creationId xmlns:a16="http://schemas.microsoft.com/office/drawing/2014/main" id="{5453715F-5894-00C4-2C5F-3D32CE487505}"/>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e</a:t>
            </a:r>
          </a:p>
        </p:txBody>
      </p:sp>
      <p:sp>
        <p:nvSpPr>
          <p:cNvPr id="2" name="Textfeld 1">
            <a:extLst>
              <a:ext uri="{FF2B5EF4-FFF2-40B4-BE49-F238E27FC236}">
                <a16:creationId xmlns:a16="http://schemas.microsoft.com/office/drawing/2014/main" id="{2C00A7AC-800F-11F5-5691-D42FBC5C3349}"/>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4" name="Textfeld 3">
            <a:extLst>
              <a:ext uri="{FF2B5EF4-FFF2-40B4-BE49-F238E27FC236}">
                <a16:creationId xmlns:a16="http://schemas.microsoft.com/office/drawing/2014/main" id="{424DAA25-63C8-817A-1C75-E1CB1EE487B1}"/>
              </a:ext>
            </a:extLst>
          </p:cNvPr>
          <p:cNvSpPr txBox="1">
            <a:spLocks noChangeArrowheads="1"/>
          </p:cNvSpPr>
          <p:nvPr/>
        </p:nvSpPr>
        <p:spPr bwMode="auto">
          <a:xfrm>
            <a:off x="6570777" y="2572535"/>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5" name="Textfeld 4">
            <a:extLst>
              <a:ext uri="{FF2B5EF4-FFF2-40B4-BE49-F238E27FC236}">
                <a16:creationId xmlns:a16="http://schemas.microsoft.com/office/drawing/2014/main" id="{BAC8340D-E6EB-C02D-B4F0-AC370332031B}"/>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6" name="Textfeld 5">
            <a:extLst>
              <a:ext uri="{FF2B5EF4-FFF2-40B4-BE49-F238E27FC236}">
                <a16:creationId xmlns:a16="http://schemas.microsoft.com/office/drawing/2014/main" id="{695F6E68-B32D-EE32-5198-1F23799070D9}"/>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7" name="Textfeld 6">
            <a:extLst>
              <a:ext uri="{FF2B5EF4-FFF2-40B4-BE49-F238E27FC236}">
                <a16:creationId xmlns:a16="http://schemas.microsoft.com/office/drawing/2014/main" id="{450B1C1E-ABE0-7B8A-6C9B-4C7A59D2E868}"/>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8" name="Textfeld 7">
            <a:extLst>
              <a:ext uri="{FF2B5EF4-FFF2-40B4-BE49-F238E27FC236}">
                <a16:creationId xmlns:a16="http://schemas.microsoft.com/office/drawing/2014/main" id="{8DBC105C-75A0-A229-ADA4-81874E5AACDB}"/>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9" name="Textfeld 8">
            <a:extLst>
              <a:ext uri="{FF2B5EF4-FFF2-40B4-BE49-F238E27FC236}">
                <a16:creationId xmlns:a16="http://schemas.microsoft.com/office/drawing/2014/main" id="{E77CE79B-D5FB-9F3B-970C-0734E9E0AB6C}"/>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0" name="Textfeld 9">
            <a:extLst>
              <a:ext uri="{FF2B5EF4-FFF2-40B4-BE49-F238E27FC236}">
                <a16:creationId xmlns:a16="http://schemas.microsoft.com/office/drawing/2014/main" id="{453BDF5F-73F9-7A54-557D-88901EA53A14}"/>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1" name="Textfeld 10">
            <a:extLst>
              <a:ext uri="{FF2B5EF4-FFF2-40B4-BE49-F238E27FC236}">
                <a16:creationId xmlns:a16="http://schemas.microsoft.com/office/drawing/2014/main" id="{5197BB77-C952-F89F-A49A-44DB37D8A7CE}"/>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2" name="Textfeld 11">
            <a:extLst>
              <a:ext uri="{FF2B5EF4-FFF2-40B4-BE49-F238E27FC236}">
                <a16:creationId xmlns:a16="http://schemas.microsoft.com/office/drawing/2014/main" id="{A3603B72-36F0-3187-BA5D-D34EE6510011}"/>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26" name="Textfeld 25">
            <a:extLst>
              <a:ext uri="{FF2B5EF4-FFF2-40B4-BE49-F238E27FC236}">
                <a16:creationId xmlns:a16="http://schemas.microsoft.com/office/drawing/2014/main" id="{CB5CEB17-A969-22FB-46AE-9E447029D492}"/>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27" name="Textfeld 26">
            <a:extLst>
              <a:ext uri="{FF2B5EF4-FFF2-40B4-BE49-F238E27FC236}">
                <a16:creationId xmlns:a16="http://schemas.microsoft.com/office/drawing/2014/main" id="{46CADCA3-6E59-512C-7218-C31C64666FFF}"/>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28" name="Textfeld 27">
            <a:extLst>
              <a:ext uri="{FF2B5EF4-FFF2-40B4-BE49-F238E27FC236}">
                <a16:creationId xmlns:a16="http://schemas.microsoft.com/office/drawing/2014/main" id="{6D7C87B3-82CE-29E8-519D-68BEBC756172}"/>
              </a:ext>
            </a:extLst>
          </p:cNvPr>
          <p:cNvSpPr txBox="1">
            <a:spLocks noChangeArrowheads="1"/>
          </p:cNvSpPr>
          <p:nvPr/>
        </p:nvSpPr>
        <p:spPr bwMode="auto">
          <a:xfrm>
            <a:off x="7065252"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29" name="Textfeld 28">
            <a:extLst>
              <a:ext uri="{FF2B5EF4-FFF2-40B4-BE49-F238E27FC236}">
                <a16:creationId xmlns:a16="http://schemas.microsoft.com/office/drawing/2014/main" id="{FC7A17C2-3387-B182-6442-F35BFB101A5C}"/>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30" name="Textfeld 29">
            <a:extLst>
              <a:ext uri="{FF2B5EF4-FFF2-40B4-BE49-F238E27FC236}">
                <a16:creationId xmlns:a16="http://schemas.microsoft.com/office/drawing/2014/main" id="{8D896D33-23B8-6DD2-A6CF-8C949166F558}"/>
              </a:ext>
            </a:extLst>
          </p:cNvPr>
          <p:cNvSpPr txBox="1">
            <a:spLocks noChangeArrowheads="1"/>
          </p:cNvSpPr>
          <p:nvPr/>
        </p:nvSpPr>
        <p:spPr bwMode="auto">
          <a:xfrm>
            <a:off x="7639558"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31" name="Textfeld 30">
            <a:extLst>
              <a:ext uri="{FF2B5EF4-FFF2-40B4-BE49-F238E27FC236}">
                <a16:creationId xmlns:a16="http://schemas.microsoft.com/office/drawing/2014/main" id="{54DB68FD-4CB3-9007-7C82-74D6F92F252F}"/>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32" name="Textfeld 31">
            <a:extLst>
              <a:ext uri="{FF2B5EF4-FFF2-40B4-BE49-F238E27FC236}">
                <a16:creationId xmlns:a16="http://schemas.microsoft.com/office/drawing/2014/main" id="{81540D32-2136-0F68-4804-37AF9CC28BB2}"/>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33" name="Textfeld 32">
            <a:extLst>
              <a:ext uri="{FF2B5EF4-FFF2-40B4-BE49-F238E27FC236}">
                <a16:creationId xmlns:a16="http://schemas.microsoft.com/office/drawing/2014/main" id="{4B7B188F-00FF-A5A2-3C59-50251DC0F757}"/>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34" name="Textfeld 33">
            <a:extLst>
              <a:ext uri="{FF2B5EF4-FFF2-40B4-BE49-F238E27FC236}">
                <a16:creationId xmlns:a16="http://schemas.microsoft.com/office/drawing/2014/main" id="{CBB6EFB4-7A6A-EF89-DE93-41C2B256A0A1}"/>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35" name="Textfeld 34">
            <a:extLst>
              <a:ext uri="{FF2B5EF4-FFF2-40B4-BE49-F238E27FC236}">
                <a16:creationId xmlns:a16="http://schemas.microsoft.com/office/drawing/2014/main" id="{A5EB6301-DC40-E4DA-8256-30755B8693FC}"/>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36" name="Textfeld 35">
            <a:extLst>
              <a:ext uri="{FF2B5EF4-FFF2-40B4-BE49-F238E27FC236}">
                <a16:creationId xmlns:a16="http://schemas.microsoft.com/office/drawing/2014/main" id="{7487760F-5E5C-0918-60C4-EA2FB9DAC1F8}"/>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37" name="Textfeld 36">
            <a:extLst>
              <a:ext uri="{FF2B5EF4-FFF2-40B4-BE49-F238E27FC236}">
                <a16:creationId xmlns:a16="http://schemas.microsoft.com/office/drawing/2014/main" id="{7E0C7BED-9F12-B18A-85EA-E9130E14F0AD}"/>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38" name="Textfeld 37">
            <a:extLst>
              <a:ext uri="{FF2B5EF4-FFF2-40B4-BE49-F238E27FC236}">
                <a16:creationId xmlns:a16="http://schemas.microsoft.com/office/drawing/2014/main" id="{B9C763C5-CBAE-2ADF-2E4B-88F6F0F00202}"/>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39" name="Textfeld 38">
            <a:extLst>
              <a:ext uri="{FF2B5EF4-FFF2-40B4-BE49-F238E27FC236}">
                <a16:creationId xmlns:a16="http://schemas.microsoft.com/office/drawing/2014/main" id="{99C5717F-551A-76E5-DC04-F78252E15874}"/>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41" name="Textfeld 40">
            <a:extLst>
              <a:ext uri="{FF2B5EF4-FFF2-40B4-BE49-F238E27FC236}">
                <a16:creationId xmlns:a16="http://schemas.microsoft.com/office/drawing/2014/main" id="{755182F1-F174-9CF3-EC7A-716EA1BAAF26}"/>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42" name="Textfeld 41">
            <a:extLst>
              <a:ext uri="{FF2B5EF4-FFF2-40B4-BE49-F238E27FC236}">
                <a16:creationId xmlns:a16="http://schemas.microsoft.com/office/drawing/2014/main" id="{A4AC6ED6-7791-05D3-D927-61460A1BA66B}"/>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43" name="Textfeld 42">
            <a:extLst>
              <a:ext uri="{FF2B5EF4-FFF2-40B4-BE49-F238E27FC236}">
                <a16:creationId xmlns:a16="http://schemas.microsoft.com/office/drawing/2014/main" id="{8A5AA8A1-58B7-05B3-D660-3BA35A9C8333}"/>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44" name="Textfeld 43">
            <a:extLst>
              <a:ext uri="{FF2B5EF4-FFF2-40B4-BE49-F238E27FC236}">
                <a16:creationId xmlns:a16="http://schemas.microsoft.com/office/drawing/2014/main" id="{969F24F0-4C28-2D15-C77D-5CB5481178C5}"/>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45" name="Textfeld 44">
            <a:extLst>
              <a:ext uri="{FF2B5EF4-FFF2-40B4-BE49-F238E27FC236}">
                <a16:creationId xmlns:a16="http://schemas.microsoft.com/office/drawing/2014/main" id="{98E005B0-60C2-D375-E5B3-F482209D0BBF}"/>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46" name="Textfeld 45">
            <a:extLst>
              <a:ext uri="{FF2B5EF4-FFF2-40B4-BE49-F238E27FC236}">
                <a16:creationId xmlns:a16="http://schemas.microsoft.com/office/drawing/2014/main" id="{994463A0-6E7E-7508-102C-533CC4FDC6C1}"/>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47" name="Textfeld 46">
            <a:extLst>
              <a:ext uri="{FF2B5EF4-FFF2-40B4-BE49-F238E27FC236}">
                <a16:creationId xmlns:a16="http://schemas.microsoft.com/office/drawing/2014/main" id="{B651285E-67FE-AAA3-351E-FC6EB352C61F}"/>
              </a:ext>
            </a:extLst>
          </p:cNvPr>
          <p:cNvSpPr txBox="1">
            <a:spLocks noChangeArrowheads="1"/>
          </p:cNvSpPr>
          <p:nvPr/>
        </p:nvSpPr>
        <p:spPr bwMode="auto">
          <a:xfrm>
            <a:off x="861327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48" name="Textfeld 47">
            <a:extLst>
              <a:ext uri="{FF2B5EF4-FFF2-40B4-BE49-F238E27FC236}">
                <a16:creationId xmlns:a16="http://schemas.microsoft.com/office/drawing/2014/main" id="{B966B977-ABF9-455D-C5BE-DD1776B31766}"/>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49" name="Textfeld 48">
            <a:extLst>
              <a:ext uri="{FF2B5EF4-FFF2-40B4-BE49-F238E27FC236}">
                <a16:creationId xmlns:a16="http://schemas.microsoft.com/office/drawing/2014/main" id="{4620775F-A99B-9DDE-D17F-4D3DB627BD27}"/>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50" name="Textfeld 49">
            <a:extLst>
              <a:ext uri="{FF2B5EF4-FFF2-40B4-BE49-F238E27FC236}">
                <a16:creationId xmlns:a16="http://schemas.microsoft.com/office/drawing/2014/main" id="{FD486E14-8837-972C-E1C5-1074E404B5F7}"/>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51" name="Textfeld 50">
            <a:extLst>
              <a:ext uri="{FF2B5EF4-FFF2-40B4-BE49-F238E27FC236}">
                <a16:creationId xmlns:a16="http://schemas.microsoft.com/office/drawing/2014/main" id="{6A085237-2D35-04C9-2DF4-8B05568D0EA3}"/>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52" name="Textfeld 51">
            <a:extLst>
              <a:ext uri="{FF2B5EF4-FFF2-40B4-BE49-F238E27FC236}">
                <a16:creationId xmlns:a16="http://schemas.microsoft.com/office/drawing/2014/main" id="{ABFA86CE-6F94-761E-2A35-5E45D84ECFE5}"/>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53" name="Textfeld 52">
            <a:extLst>
              <a:ext uri="{FF2B5EF4-FFF2-40B4-BE49-F238E27FC236}">
                <a16:creationId xmlns:a16="http://schemas.microsoft.com/office/drawing/2014/main" id="{A74155F3-F8C9-73DB-7452-0DB8E28AF4B4}"/>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54" name="Textfeld 53">
            <a:extLst>
              <a:ext uri="{FF2B5EF4-FFF2-40B4-BE49-F238E27FC236}">
                <a16:creationId xmlns:a16="http://schemas.microsoft.com/office/drawing/2014/main" id="{51A4E3FC-EFFE-4B8B-58FE-77B0DEF39CF1}"/>
              </a:ext>
            </a:extLst>
          </p:cNvPr>
          <p:cNvSpPr txBox="1">
            <a:spLocks noChangeArrowheads="1"/>
          </p:cNvSpPr>
          <p:nvPr/>
        </p:nvSpPr>
        <p:spPr bwMode="auto">
          <a:xfrm>
            <a:off x="3010633" y="4164320"/>
            <a:ext cx="14316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r>
              <a:rPr lang="de-DE" altLang="de-DE" sz="1600">
                <a:latin typeface="Trebuchet MS" pitchFamily="34" charset="0"/>
              </a:rPr>
              <a:t>als Auslaut</a:t>
            </a:r>
            <a:endParaRPr lang="de-DE" altLang="de-DE" sz="2400">
              <a:latin typeface="Trebuchet MS" pitchFamily="34" charset="0"/>
            </a:endParaRPr>
          </a:p>
        </p:txBody>
      </p:sp>
      <p:sp>
        <p:nvSpPr>
          <p:cNvPr id="55" name="Textfeld 54">
            <a:extLst>
              <a:ext uri="{FF2B5EF4-FFF2-40B4-BE49-F238E27FC236}">
                <a16:creationId xmlns:a16="http://schemas.microsoft.com/office/drawing/2014/main" id="{47E61296-8BC5-B032-17C9-00AD4E301E14}"/>
              </a:ext>
            </a:extLst>
          </p:cNvPr>
          <p:cNvSpPr txBox="1">
            <a:spLocks noChangeArrowheads="1"/>
          </p:cNvSpPr>
          <p:nvPr/>
        </p:nvSpPr>
        <p:spPr bwMode="auto">
          <a:xfrm>
            <a:off x="9379611" y="1704644"/>
            <a:ext cx="14140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r>
              <a:rPr lang="de-DE" altLang="de-DE" sz="1600">
                <a:latin typeface="Trebuchet MS" pitchFamily="34" charset="0"/>
              </a:rPr>
              <a:t>als Auslaut</a:t>
            </a:r>
            <a:endParaRPr lang="de-DE" altLang="de-DE" sz="2400">
              <a:latin typeface="Trebuchet MS" pitchFamily="34" charset="0"/>
            </a:endParaRPr>
          </a:p>
        </p:txBody>
      </p:sp>
      <p:sp>
        <p:nvSpPr>
          <p:cNvPr id="56" name="Textfeld 55">
            <a:extLst>
              <a:ext uri="{FF2B5EF4-FFF2-40B4-BE49-F238E27FC236}">
                <a16:creationId xmlns:a16="http://schemas.microsoft.com/office/drawing/2014/main" id="{AA299AE3-6853-0ACF-11D1-EF685953764D}"/>
              </a:ext>
            </a:extLst>
          </p:cNvPr>
          <p:cNvSpPr txBox="1">
            <a:spLocks noChangeArrowheads="1"/>
          </p:cNvSpPr>
          <p:nvPr/>
        </p:nvSpPr>
        <p:spPr bwMode="auto">
          <a:xfrm>
            <a:off x="7202156" y="4164320"/>
            <a:ext cx="14316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r>
              <a:rPr lang="de-DE" altLang="de-DE" sz="1600">
                <a:latin typeface="Trebuchet MS" pitchFamily="34" charset="0"/>
              </a:rPr>
              <a:t>als Auslaut</a:t>
            </a:r>
            <a:endParaRPr lang="de-DE" altLang="de-DE" sz="2400">
              <a:latin typeface="Trebuchet MS" pitchFamily="34" charset="0"/>
            </a:endParaRPr>
          </a:p>
        </p:txBody>
      </p:sp>
      <p:sp>
        <p:nvSpPr>
          <p:cNvPr id="57" name="Textfeld 56">
            <a:extLst>
              <a:ext uri="{FF2B5EF4-FFF2-40B4-BE49-F238E27FC236}">
                <a16:creationId xmlns:a16="http://schemas.microsoft.com/office/drawing/2014/main" id="{98B008DE-7F99-F1C5-1A9A-0601E47AC1BE}"/>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58" name="Textfeld 57">
            <a:extLst>
              <a:ext uri="{FF2B5EF4-FFF2-40B4-BE49-F238E27FC236}">
                <a16:creationId xmlns:a16="http://schemas.microsoft.com/office/drawing/2014/main" id="{86369793-B062-332E-3130-B69199E2B937}"/>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59" name="Textfeld 58">
            <a:extLst>
              <a:ext uri="{FF2B5EF4-FFF2-40B4-BE49-F238E27FC236}">
                <a16:creationId xmlns:a16="http://schemas.microsoft.com/office/drawing/2014/main" id="{7B26E753-5AC5-5215-2B34-69D47C94F86C}"/>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60" name="Textfeld 59">
            <a:extLst>
              <a:ext uri="{FF2B5EF4-FFF2-40B4-BE49-F238E27FC236}">
                <a16:creationId xmlns:a16="http://schemas.microsoft.com/office/drawing/2014/main" id="{0C9A0764-97BC-DCAF-46F0-61092A15F1CB}"/>
              </a:ext>
            </a:extLst>
          </p:cNvPr>
          <p:cNvSpPr txBox="1">
            <a:spLocks noChangeArrowheads="1"/>
          </p:cNvSpPr>
          <p:nvPr/>
        </p:nvSpPr>
        <p:spPr bwMode="auto">
          <a:xfrm>
            <a:off x="5990185" y="1363111"/>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b="1">
              <a:solidFill>
                <a:srgbClr val="FF0000"/>
              </a:solidFill>
              <a:latin typeface="Trebuchet MS" pitchFamily="34" charset="0"/>
            </a:endParaRPr>
          </a:p>
        </p:txBody>
      </p:sp>
      <p:sp>
        <p:nvSpPr>
          <p:cNvPr id="61" name="Textfeld 60">
            <a:extLst>
              <a:ext uri="{FF2B5EF4-FFF2-40B4-BE49-F238E27FC236}">
                <a16:creationId xmlns:a16="http://schemas.microsoft.com/office/drawing/2014/main" id="{A15037A5-9518-87A7-FAB0-A0BBDFD63DE1}"/>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62" name="Textfeld 61">
            <a:extLst>
              <a:ext uri="{FF2B5EF4-FFF2-40B4-BE49-F238E27FC236}">
                <a16:creationId xmlns:a16="http://schemas.microsoft.com/office/drawing/2014/main" id="{8B8A483B-A8EF-E284-B0CE-22FC691045F4}"/>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63" name="Textfeld 62">
            <a:extLst>
              <a:ext uri="{FF2B5EF4-FFF2-40B4-BE49-F238E27FC236}">
                <a16:creationId xmlns:a16="http://schemas.microsoft.com/office/drawing/2014/main" id="{DF2EB6D6-E216-3ED5-A728-DB81D642006B}"/>
              </a:ext>
            </a:extLst>
          </p:cNvPr>
          <p:cNvSpPr txBox="1">
            <a:spLocks noChangeArrowheads="1"/>
          </p:cNvSpPr>
          <p:nvPr/>
        </p:nvSpPr>
        <p:spPr bwMode="auto">
          <a:xfrm>
            <a:off x="5990185" y="2878540"/>
            <a:ext cx="6747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64" name="Textfeld 63">
            <a:extLst>
              <a:ext uri="{FF2B5EF4-FFF2-40B4-BE49-F238E27FC236}">
                <a16:creationId xmlns:a16="http://schemas.microsoft.com/office/drawing/2014/main" id="{9D91AEDA-FAED-0A7A-0B94-3524A55414B5}"/>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65" name="Textfeld 64">
            <a:extLst>
              <a:ext uri="{FF2B5EF4-FFF2-40B4-BE49-F238E27FC236}">
                <a16:creationId xmlns:a16="http://schemas.microsoft.com/office/drawing/2014/main" id="{86B6F491-C267-3B4D-3512-B7504E2DD616}"/>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66" name="Textfeld 65">
            <a:extLst>
              <a:ext uri="{FF2B5EF4-FFF2-40B4-BE49-F238E27FC236}">
                <a16:creationId xmlns:a16="http://schemas.microsoft.com/office/drawing/2014/main" id="{8485E86D-F585-F68A-696C-509E45D976CB}"/>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67" name="Textfeld 66">
            <a:extLst>
              <a:ext uri="{FF2B5EF4-FFF2-40B4-BE49-F238E27FC236}">
                <a16:creationId xmlns:a16="http://schemas.microsoft.com/office/drawing/2014/main" id="{019F52A2-2363-5855-FE6A-A894496B40C2}"/>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68" name="Textfeld 67">
            <a:extLst>
              <a:ext uri="{FF2B5EF4-FFF2-40B4-BE49-F238E27FC236}">
                <a16:creationId xmlns:a16="http://schemas.microsoft.com/office/drawing/2014/main" id="{34773B80-CFF5-16E0-F55D-2A7F64DD6167}"/>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69" name="Textfeld 68">
            <a:extLst>
              <a:ext uri="{FF2B5EF4-FFF2-40B4-BE49-F238E27FC236}">
                <a16:creationId xmlns:a16="http://schemas.microsoft.com/office/drawing/2014/main" id="{5E080F3B-7775-F10E-7849-345589904FCC}"/>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70" name="Textfeld 69">
            <a:extLst>
              <a:ext uri="{FF2B5EF4-FFF2-40B4-BE49-F238E27FC236}">
                <a16:creationId xmlns:a16="http://schemas.microsoft.com/office/drawing/2014/main" id="{8E8E8F4F-B061-0137-6BDF-0A5AD6184434}"/>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71" name="Textfeld 70">
            <a:extLst>
              <a:ext uri="{FF2B5EF4-FFF2-40B4-BE49-F238E27FC236}">
                <a16:creationId xmlns:a16="http://schemas.microsoft.com/office/drawing/2014/main" id="{815BF177-BB96-EE32-6D51-D55E8CBFA175}"/>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72" name="Textfeld 71">
            <a:extLst>
              <a:ext uri="{FF2B5EF4-FFF2-40B4-BE49-F238E27FC236}">
                <a16:creationId xmlns:a16="http://schemas.microsoft.com/office/drawing/2014/main" id="{6A0D6B4D-CA50-0E9C-DDC4-34B5796958C5}"/>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73" name="Textfeld 72">
            <a:extLst>
              <a:ext uri="{FF2B5EF4-FFF2-40B4-BE49-F238E27FC236}">
                <a16:creationId xmlns:a16="http://schemas.microsoft.com/office/drawing/2014/main" id="{FFBE1135-0824-6FAE-144E-B9820F6B9795}"/>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74" name="Textfeld 73">
            <a:extLst>
              <a:ext uri="{FF2B5EF4-FFF2-40B4-BE49-F238E27FC236}">
                <a16:creationId xmlns:a16="http://schemas.microsoft.com/office/drawing/2014/main" id="{D4024FF3-C7D5-08DC-1C26-01CFDBAA3603}"/>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75" name="Textfeld 74">
            <a:extLst>
              <a:ext uri="{FF2B5EF4-FFF2-40B4-BE49-F238E27FC236}">
                <a16:creationId xmlns:a16="http://schemas.microsoft.com/office/drawing/2014/main" id="{B706BC0C-7F64-6DDE-33AB-7D94BF2E741C}"/>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76" name="Textfeld 75">
            <a:extLst>
              <a:ext uri="{FF2B5EF4-FFF2-40B4-BE49-F238E27FC236}">
                <a16:creationId xmlns:a16="http://schemas.microsoft.com/office/drawing/2014/main" id="{AB0C1633-5BBA-5440-734C-A35D8FAC0134}"/>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77" name="Textfeld 76">
            <a:extLst>
              <a:ext uri="{FF2B5EF4-FFF2-40B4-BE49-F238E27FC236}">
                <a16:creationId xmlns:a16="http://schemas.microsoft.com/office/drawing/2014/main" id="{9A9DF3A1-7906-A3D7-3737-88054D2F7FE9}"/>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78" name="Textfeld 77">
            <a:extLst>
              <a:ext uri="{FF2B5EF4-FFF2-40B4-BE49-F238E27FC236}">
                <a16:creationId xmlns:a16="http://schemas.microsoft.com/office/drawing/2014/main" id="{96935E06-5E11-9ADC-DAD7-1528D2CAD7B0}"/>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79" name="Textfeld 78">
            <a:extLst>
              <a:ext uri="{FF2B5EF4-FFF2-40B4-BE49-F238E27FC236}">
                <a16:creationId xmlns:a16="http://schemas.microsoft.com/office/drawing/2014/main" id="{49B71EA6-B4BC-734A-0ED5-4F6D968F53BD}"/>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81" name="Textfeld 80">
            <a:extLst>
              <a:ext uri="{FF2B5EF4-FFF2-40B4-BE49-F238E27FC236}">
                <a16:creationId xmlns:a16="http://schemas.microsoft.com/office/drawing/2014/main" id="{09ABAF76-5E0C-D56C-726F-7B6842CE9B58}"/>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82" name="Rechteck: abgerundete Ecken 81">
            <a:extLst>
              <a:ext uri="{FF2B5EF4-FFF2-40B4-BE49-F238E27FC236}">
                <a16:creationId xmlns:a16="http://schemas.microsoft.com/office/drawing/2014/main" id="{1C035F96-8584-A43B-4A76-C6F66E5BCF95}"/>
              </a:ext>
            </a:extLst>
          </p:cNvPr>
          <p:cNvSpPr/>
          <p:nvPr/>
        </p:nvSpPr>
        <p:spPr>
          <a:xfrm>
            <a:off x="5879351" y="1038922"/>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Rechteck: abgerundete Ecken 82">
            <a:extLst>
              <a:ext uri="{FF2B5EF4-FFF2-40B4-BE49-F238E27FC236}">
                <a16:creationId xmlns:a16="http://schemas.microsoft.com/office/drawing/2014/main" id="{7C2898E7-0FB4-89B9-FF98-D4584064A7F2}"/>
              </a:ext>
            </a:extLst>
          </p:cNvPr>
          <p:cNvSpPr/>
          <p:nvPr/>
        </p:nvSpPr>
        <p:spPr>
          <a:xfrm>
            <a:off x="8453704" y="1081247"/>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Rechteck: abgerundete Ecken 83">
            <a:extLst>
              <a:ext uri="{FF2B5EF4-FFF2-40B4-BE49-F238E27FC236}">
                <a16:creationId xmlns:a16="http://schemas.microsoft.com/office/drawing/2014/main" id="{A4EB13B6-D12D-14C5-22D6-2AAAE0508F83}"/>
              </a:ext>
            </a:extLst>
          </p:cNvPr>
          <p:cNvSpPr/>
          <p:nvPr/>
        </p:nvSpPr>
        <p:spPr>
          <a:xfrm>
            <a:off x="9315699" y="1081246"/>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Rechteck: abgerundete Ecken 84">
            <a:extLst>
              <a:ext uri="{FF2B5EF4-FFF2-40B4-BE49-F238E27FC236}">
                <a16:creationId xmlns:a16="http://schemas.microsoft.com/office/drawing/2014/main" id="{94C8EA09-857A-0661-9B42-FD44FD183B18}"/>
              </a:ext>
            </a:extLst>
          </p:cNvPr>
          <p:cNvSpPr/>
          <p:nvPr/>
        </p:nvSpPr>
        <p:spPr>
          <a:xfrm>
            <a:off x="2876660" y="3557465"/>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 name="Rechteck: abgerundete Ecken 85">
            <a:extLst>
              <a:ext uri="{FF2B5EF4-FFF2-40B4-BE49-F238E27FC236}">
                <a16:creationId xmlns:a16="http://schemas.microsoft.com/office/drawing/2014/main" id="{8ED2D241-B005-FC16-8FD9-EC0ABA3EBDDD}"/>
              </a:ext>
            </a:extLst>
          </p:cNvPr>
          <p:cNvSpPr/>
          <p:nvPr/>
        </p:nvSpPr>
        <p:spPr>
          <a:xfrm>
            <a:off x="7036900" y="3594136"/>
            <a:ext cx="676328"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 name="Rechteck: abgerundete Ecken 86">
            <a:extLst>
              <a:ext uri="{FF2B5EF4-FFF2-40B4-BE49-F238E27FC236}">
                <a16:creationId xmlns:a16="http://schemas.microsoft.com/office/drawing/2014/main" id="{2FFA3FC9-0174-69D8-C2AA-3C0A4D54FA3E}"/>
              </a:ext>
            </a:extLst>
          </p:cNvPr>
          <p:cNvSpPr/>
          <p:nvPr/>
        </p:nvSpPr>
        <p:spPr>
          <a:xfrm>
            <a:off x="9958621" y="3717949"/>
            <a:ext cx="2130386"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Rechteck 87">
            <a:hlinkClick r:id="" action="ppaction://hlinkshowjump?jump=nextslide"/>
            <a:extLst>
              <a:ext uri="{FF2B5EF4-FFF2-40B4-BE49-F238E27FC236}">
                <a16:creationId xmlns:a16="http://schemas.microsoft.com/office/drawing/2014/main" id="{C0D953A9-66FB-A33A-E96B-EDC6717F361E}"/>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Rechteck: abgerundete Ecken 88">
            <a:extLst>
              <a:ext uri="{FF2B5EF4-FFF2-40B4-BE49-F238E27FC236}">
                <a16:creationId xmlns:a16="http://schemas.microsoft.com/office/drawing/2014/main" id="{69F5141C-F3A8-0157-63FD-8F1D2A4E60BA}"/>
              </a:ext>
            </a:extLst>
          </p:cNvPr>
          <p:cNvSpPr/>
          <p:nvPr/>
        </p:nvSpPr>
        <p:spPr>
          <a:xfrm>
            <a:off x="6962821" y="5576844"/>
            <a:ext cx="914400" cy="334831"/>
          </a:xfrm>
          <a:prstGeom prst="roundRect">
            <a:avLst/>
          </a:prstGeom>
          <a:no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0" name="Textfeld 89">
            <a:extLst>
              <a:ext uri="{FF2B5EF4-FFF2-40B4-BE49-F238E27FC236}">
                <a16:creationId xmlns:a16="http://schemas.microsoft.com/office/drawing/2014/main" id="{045F733F-005A-3420-816C-E6233ACB53BC}"/>
              </a:ext>
            </a:extLst>
          </p:cNvPr>
          <p:cNvSpPr txBox="1"/>
          <p:nvPr/>
        </p:nvSpPr>
        <p:spPr>
          <a:xfrm>
            <a:off x="382389" y="4683295"/>
            <a:ext cx="4196983"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Auslautverlängerung!</a:t>
            </a:r>
          </a:p>
        </p:txBody>
      </p:sp>
      <p:sp>
        <p:nvSpPr>
          <p:cNvPr id="91" name="Textfeld 90">
            <a:extLst>
              <a:ext uri="{FF2B5EF4-FFF2-40B4-BE49-F238E27FC236}">
                <a16:creationId xmlns:a16="http://schemas.microsoft.com/office/drawing/2014/main" id="{AADC6202-D195-CE99-F541-2ACFE3B68F27}"/>
              </a:ext>
            </a:extLst>
          </p:cNvPr>
          <p:cNvSpPr txBox="1"/>
          <p:nvPr/>
        </p:nvSpPr>
        <p:spPr>
          <a:xfrm>
            <a:off x="9187153" y="4741548"/>
            <a:ext cx="1967205"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Merkwörter!</a:t>
            </a:r>
          </a:p>
        </p:txBody>
      </p:sp>
    </p:spTree>
    <p:extLst>
      <p:ext uri="{BB962C8B-B14F-4D97-AF65-F5344CB8AC3E}">
        <p14:creationId xmlns:p14="http://schemas.microsoft.com/office/powerpoint/2010/main" val="188616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141846" cy="434312"/>
          </a:xfrm>
        </p:spPr>
        <p:txBody>
          <a:bodyPr/>
          <a:lstStyle/>
          <a:p>
            <a:r>
              <a:rPr lang="de-DE" b="1" dirty="0">
                <a:solidFill>
                  <a:schemeClr val="tx2"/>
                </a:solidFill>
                <a:latin typeface="+mj-lt"/>
              </a:rPr>
              <a:t>+ besondere Verschriftung des langen i</a:t>
            </a:r>
            <a:br>
              <a:rPr lang="de-DE" b="1" dirty="0">
                <a:solidFill>
                  <a:schemeClr val="tx2"/>
                </a:solidFill>
                <a:latin typeface="+mj-lt"/>
              </a:rPr>
            </a:br>
            <a:r>
              <a:rPr lang="de-DE" spc="-100" dirty="0">
                <a:solidFill>
                  <a:schemeClr val="tx2"/>
                </a:solidFill>
                <a:latin typeface="+mj-lt"/>
              </a:rPr>
              <a:t>Das </a:t>
            </a:r>
            <a:r>
              <a:rPr lang="de-DE" spc="-100" dirty="0" err="1">
                <a:solidFill>
                  <a:schemeClr val="tx2"/>
                </a:solidFill>
                <a:latin typeface="+mj-lt"/>
              </a:rPr>
              <a:t>ie</a:t>
            </a:r>
            <a:r>
              <a:rPr lang="de-DE" spc="-100" dirty="0">
                <a:solidFill>
                  <a:schemeClr val="tx2"/>
                </a:solidFill>
                <a:latin typeface="+mj-lt"/>
              </a:rPr>
              <a:t> ist in der deutschen Sprache der Normalfall für das lange i! </a:t>
            </a:r>
            <a:br>
              <a:rPr lang="de-DE" b="1" dirty="0">
                <a:solidFill>
                  <a:schemeClr val="tx2"/>
                </a:solidFill>
                <a:latin typeface="+mj-lt"/>
              </a:rPr>
            </a:br>
            <a:br>
              <a:rPr lang="de-DE" b="1" dirty="0">
                <a:solidFill>
                  <a:schemeClr val="tx2"/>
                </a:solidFill>
                <a:latin typeface="+mj-lt"/>
              </a:rPr>
            </a:br>
            <a:endParaRPr lang="de-DE" b="1" dirty="0">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5</a:t>
            </a:fld>
            <a:endParaRPr lang="de-DE"/>
          </a:p>
        </p:txBody>
      </p:sp>
      <p:sp>
        <p:nvSpPr>
          <p:cNvPr id="139" name="Textfeld 138">
            <a:extLst>
              <a:ext uri="{FF2B5EF4-FFF2-40B4-BE49-F238E27FC236}">
                <a16:creationId xmlns:a16="http://schemas.microsoft.com/office/drawing/2014/main" id="{D578832E-BCDC-EB58-85A2-C12D94B0919B}"/>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ie</a:t>
            </a:r>
            <a:endParaRPr lang="de-DE" altLang="de-DE" sz="2400" b="1">
              <a:latin typeface="Trebuchet MS" pitchFamily="34" charset="0"/>
            </a:endParaRPr>
          </a:p>
        </p:txBody>
      </p:sp>
      <p:sp>
        <p:nvSpPr>
          <p:cNvPr id="141" name="Textfeld 140">
            <a:extLst>
              <a:ext uri="{FF2B5EF4-FFF2-40B4-BE49-F238E27FC236}">
                <a16:creationId xmlns:a16="http://schemas.microsoft.com/office/drawing/2014/main" id="{E83CE5CB-D4C4-2215-A2FD-9E7277E2C781}"/>
              </a:ext>
            </a:extLst>
          </p:cNvPr>
          <p:cNvSpPr txBox="1">
            <a:spLocks noChangeArrowheads="1"/>
          </p:cNvSpPr>
          <p:nvPr/>
        </p:nvSpPr>
        <p:spPr bwMode="auto">
          <a:xfrm>
            <a:off x="7639794" y="287854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Biene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208" name="Textfeld 207">
            <a:extLst>
              <a:ext uri="{FF2B5EF4-FFF2-40B4-BE49-F238E27FC236}">
                <a16:creationId xmlns:a16="http://schemas.microsoft.com/office/drawing/2014/main" id="{4E73C256-AF7E-3B99-49EF-972B47C629DD}"/>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209" name="Textfeld 208">
            <a:extLst>
              <a:ext uri="{FF2B5EF4-FFF2-40B4-BE49-F238E27FC236}">
                <a16:creationId xmlns:a16="http://schemas.microsoft.com/office/drawing/2014/main" id="{D8DD8EC2-73B1-5388-345A-87EBF59E4233}"/>
              </a:ext>
            </a:extLst>
          </p:cNvPr>
          <p:cNvSpPr txBox="1">
            <a:spLocks noChangeArrowheads="1"/>
          </p:cNvSpPr>
          <p:nvPr/>
        </p:nvSpPr>
        <p:spPr bwMode="auto">
          <a:xfrm>
            <a:off x="6570777" y="2572535"/>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210" name="Textfeld 209">
            <a:extLst>
              <a:ext uri="{FF2B5EF4-FFF2-40B4-BE49-F238E27FC236}">
                <a16:creationId xmlns:a16="http://schemas.microsoft.com/office/drawing/2014/main" id="{0E7926DA-9113-5D88-A2A1-B941385668E7}"/>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211" name="Textfeld 210">
            <a:extLst>
              <a:ext uri="{FF2B5EF4-FFF2-40B4-BE49-F238E27FC236}">
                <a16:creationId xmlns:a16="http://schemas.microsoft.com/office/drawing/2014/main" id="{AFE3ED93-5D8E-1B0C-2D34-85225E4E681F}"/>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212" name="Textfeld 211">
            <a:extLst>
              <a:ext uri="{FF2B5EF4-FFF2-40B4-BE49-F238E27FC236}">
                <a16:creationId xmlns:a16="http://schemas.microsoft.com/office/drawing/2014/main" id="{2457806C-27EC-D3CD-D1D0-8588D5A79358}"/>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213" name="Textfeld 212">
            <a:extLst>
              <a:ext uri="{FF2B5EF4-FFF2-40B4-BE49-F238E27FC236}">
                <a16:creationId xmlns:a16="http://schemas.microsoft.com/office/drawing/2014/main" id="{4FFD51A4-88B1-6EB0-63FF-4093DAFA1D6C}"/>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214" name="Textfeld 213">
            <a:extLst>
              <a:ext uri="{FF2B5EF4-FFF2-40B4-BE49-F238E27FC236}">
                <a16:creationId xmlns:a16="http://schemas.microsoft.com/office/drawing/2014/main" id="{EECB1962-D662-48D1-3371-77885E311C58}"/>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215" name="Textfeld 214">
            <a:extLst>
              <a:ext uri="{FF2B5EF4-FFF2-40B4-BE49-F238E27FC236}">
                <a16:creationId xmlns:a16="http://schemas.microsoft.com/office/drawing/2014/main" id="{2606E6D0-FC1E-B6B3-7D76-5BE38973DF57}"/>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216" name="Textfeld 215">
            <a:extLst>
              <a:ext uri="{FF2B5EF4-FFF2-40B4-BE49-F238E27FC236}">
                <a16:creationId xmlns:a16="http://schemas.microsoft.com/office/drawing/2014/main" id="{E931EFF2-527B-DB42-5CB7-9A7C96A6D51F}"/>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217" name="Textfeld 216">
            <a:extLst>
              <a:ext uri="{FF2B5EF4-FFF2-40B4-BE49-F238E27FC236}">
                <a16:creationId xmlns:a16="http://schemas.microsoft.com/office/drawing/2014/main" id="{70B29F43-0127-71C4-2025-AB0BBAF7F7D8}"/>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218" name="Textfeld 217">
            <a:extLst>
              <a:ext uri="{FF2B5EF4-FFF2-40B4-BE49-F238E27FC236}">
                <a16:creationId xmlns:a16="http://schemas.microsoft.com/office/drawing/2014/main" id="{0DEB8B33-9BBB-6381-2B72-78E9837D136F}"/>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219" name="Textfeld 218">
            <a:extLst>
              <a:ext uri="{FF2B5EF4-FFF2-40B4-BE49-F238E27FC236}">
                <a16:creationId xmlns:a16="http://schemas.microsoft.com/office/drawing/2014/main" id="{27470D64-4145-96DE-FB3F-C13FAC66EA0A}"/>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220" name="Textfeld 219">
            <a:extLst>
              <a:ext uri="{FF2B5EF4-FFF2-40B4-BE49-F238E27FC236}">
                <a16:creationId xmlns:a16="http://schemas.microsoft.com/office/drawing/2014/main" id="{280F3CDB-7223-C793-04FC-E183CD3F5F3E}"/>
              </a:ext>
            </a:extLst>
          </p:cNvPr>
          <p:cNvSpPr txBox="1">
            <a:spLocks noChangeArrowheads="1"/>
          </p:cNvSpPr>
          <p:nvPr/>
        </p:nvSpPr>
        <p:spPr bwMode="auto">
          <a:xfrm>
            <a:off x="7065252"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221" name="Textfeld 220">
            <a:extLst>
              <a:ext uri="{FF2B5EF4-FFF2-40B4-BE49-F238E27FC236}">
                <a16:creationId xmlns:a16="http://schemas.microsoft.com/office/drawing/2014/main" id="{093D8C7D-7285-1007-9AE3-6839F81F1C05}"/>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222" name="Textfeld 221">
            <a:extLst>
              <a:ext uri="{FF2B5EF4-FFF2-40B4-BE49-F238E27FC236}">
                <a16:creationId xmlns:a16="http://schemas.microsoft.com/office/drawing/2014/main" id="{0A5D3224-4459-26CC-6007-63CD35A54E30}"/>
              </a:ext>
            </a:extLst>
          </p:cNvPr>
          <p:cNvSpPr txBox="1">
            <a:spLocks noChangeArrowheads="1"/>
          </p:cNvSpPr>
          <p:nvPr/>
        </p:nvSpPr>
        <p:spPr bwMode="auto">
          <a:xfrm>
            <a:off x="7639558"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223" name="Textfeld 222">
            <a:extLst>
              <a:ext uri="{FF2B5EF4-FFF2-40B4-BE49-F238E27FC236}">
                <a16:creationId xmlns:a16="http://schemas.microsoft.com/office/drawing/2014/main" id="{7816F05A-CA05-7855-97C8-23E5EE694CDC}"/>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224" name="Textfeld 223">
            <a:extLst>
              <a:ext uri="{FF2B5EF4-FFF2-40B4-BE49-F238E27FC236}">
                <a16:creationId xmlns:a16="http://schemas.microsoft.com/office/drawing/2014/main" id="{93F6CBD0-1924-4D3B-EBD8-9562AA06AC48}"/>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225" name="Textfeld 224">
            <a:extLst>
              <a:ext uri="{FF2B5EF4-FFF2-40B4-BE49-F238E27FC236}">
                <a16:creationId xmlns:a16="http://schemas.microsoft.com/office/drawing/2014/main" id="{D61DE10E-FE61-9A4A-F016-9A01BC53AD0A}"/>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226" name="Textfeld 225">
            <a:extLst>
              <a:ext uri="{FF2B5EF4-FFF2-40B4-BE49-F238E27FC236}">
                <a16:creationId xmlns:a16="http://schemas.microsoft.com/office/drawing/2014/main" id="{D01856F4-34B3-9068-D1ED-66F261CED381}"/>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227" name="Textfeld 226">
            <a:extLst>
              <a:ext uri="{FF2B5EF4-FFF2-40B4-BE49-F238E27FC236}">
                <a16:creationId xmlns:a16="http://schemas.microsoft.com/office/drawing/2014/main" id="{DBBEC63B-F0D4-1536-007F-E19C19D2AF0C}"/>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228" name="Textfeld 227">
            <a:extLst>
              <a:ext uri="{FF2B5EF4-FFF2-40B4-BE49-F238E27FC236}">
                <a16:creationId xmlns:a16="http://schemas.microsoft.com/office/drawing/2014/main" id="{2597F5B5-E468-1DC2-E7B6-D17451E52C0A}"/>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229" name="Textfeld 228">
            <a:extLst>
              <a:ext uri="{FF2B5EF4-FFF2-40B4-BE49-F238E27FC236}">
                <a16:creationId xmlns:a16="http://schemas.microsoft.com/office/drawing/2014/main" id="{FCEA3A4E-11BA-3385-0643-43BAC5CF984F}"/>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230" name="Textfeld 229">
            <a:extLst>
              <a:ext uri="{FF2B5EF4-FFF2-40B4-BE49-F238E27FC236}">
                <a16:creationId xmlns:a16="http://schemas.microsoft.com/office/drawing/2014/main" id="{A46C6A39-30FB-85E9-2B94-AF69FDBAD03B}"/>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231" name="Textfeld 230">
            <a:extLst>
              <a:ext uri="{FF2B5EF4-FFF2-40B4-BE49-F238E27FC236}">
                <a16:creationId xmlns:a16="http://schemas.microsoft.com/office/drawing/2014/main" id="{F82C15DE-764D-E2CB-AEC8-B76CCF990741}"/>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232" name="Textfeld 231">
            <a:extLst>
              <a:ext uri="{FF2B5EF4-FFF2-40B4-BE49-F238E27FC236}">
                <a16:creationId xmlns:a16="http://schemas.microsoft.com/office/drawing/2014/main" id="{D9EB0839-9701-B8AD-608C-488A9630EC9F}"/>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233" name="Textfeld 232">
            <a:extLst>
              <a:ext uri="{FF2B5EF4-FFF2-40B4-BE49-F238E27FC236}">
                <a16:creationId xmlns:a16="http://schemas.microsoft.com/office/drawing/2014/main" id="{96037716-ADFB-80C2-2A41-135B8BF5C7BD}"/>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234" name="Textfeld 233">
            <a:extLst>
              <a:ext uri="{FF2B5EF4-FFF2-40B4-BE49-F238E27FC236}">
                <a16:creationId xmlns:a16="http://schemas.microsoft.com/office/drawing/2014/main" id="{CF45729C-8552-A82A-B093-C562EFF4CC96}"/>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235" name="Textfeld 234">
            <a:extLst>
              <a:ext uri="{FF2B5EF4-FFF2-40B4-BE49-F238E27FC236}">
                <a16:creationId xmlns:a16="http://schemas.microsoft.com/office/drawing/2014/main" id="{1E35D9CF-E8F4-EE8A-697C-9970DBBD2553}"/>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236" name="Textfeld 235">
            <a:extLst>
              <a:ext uri="{FF2B5EF4-FFF2-40B4-BE49-F238E27FC236}">
                <a16:creationId xmlns:a16="http://schemas.microsoft.com/office/drawing/2014/main" id="{7E8E4FD1-9A4F-3C0C-BC51-E7895C1AC7B0}"/>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237" name="Textfeld 236">
            <a:extLst>
              <a:ext uri="{FF2B5EF4-FFF2-40B4-BE49-F238E27FC236}">
                <a16:creationId xmlns:a16="http://schemas.microsoft.com/office/drawing/2014/main" id="{E25DE729-81FA-12EA-F26D-3AF1B2801F55}"/>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238" name="Textfeld 237">
            <a:extLst>
              <a:ext uri="{FF2B5EF4-FFF2-40B4-BE49-F238E27FC236}">
                <a16:creationId xmlns:a16="http://schemas.microsoft.com/office/drawing/2014/main" id="{66B30627-00E1-AEF3-B62B-0EF6BD7744D1}"/>
              </a:ext>
            </a:extLst>
          </p:cNvPr>
          <p:cNvSpPr txBox="1">
            <a:spLocks noChangeArrowheads="1"/>
          </p:cNvSpPr>
          <p:nvPr/>
        </p:nvSpPr>
        <p:spPr bwMode="auto">
          <a:xfrm>
            <a:off x="861327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239" name="Textfeld 238">
            <a:extLst>
              <a:ext uri="{FF2B5EF4-FFF2-40B4-BE49-F238E27FC236}">
                <a16:creationId xmlns:a16="http://schemas.microsoft.com/office/drawing/2014/main" id="{D7CE724D-F21D-9B50-19EF-AFC4482D37D4}"/>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240" name="Textfeld 239">
            <a:extLst>
              <a:ext uri="{FF2B5EF4-FFF2-40B4-BE49-F238E27FC236}">
                <a16:creationId xmlns:a16="http://schemas.microsoft.com/office/drawing/2014/main" id="{B2EA25C1-0E7E-5781-37E5-B6F1A8B44CA3}"/>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241" name="Textfeld 240">
            <a:extLst>
              <a:ext uri="{FF2B5EF4-FFF2-40B4-BE49-F238E27FC236}">
                <a16:creationId xmlns:a16="http://schemas.microsoft.com/office/drawing/2014/main" id="{BCA7B53C-8BB7-07D8-F7FB-3501E2F5AA82}"/>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242" name="Textfeld 241">
            <a:extLst>
              <a:ext uri="{FF2B5EF4-FFF2-40B4-BE49-F238E27FC236}">
                <a16:creationId xmlns:a16="http://schemas.microsoft.com/office/drawing/2014/main" id="{41D4B18D-92AB-D436-0878-92396C511F1B}"/>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243" name="Textfeld 242">
            <a:extLst>
              <a:ext uri="{FF2B5EF4-FFF2-40B4-BE49-F238E27FC236}">
                <a16:creationId xmlns:a16="http://schemas.microsoft.com/office/drawing/2014/main" id="{4C211C11-576A-36B7-9A94-4615AD44AE15}"/>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244" name="Textfeld 243">
            <a:extLst>
              <a:ext uri="{FF2B5EF4-FFF2-40B4-BE49-F238E27FC236}">
                <a16:creationId xmlns:a16="http://schemas.microsoft.com/office/drawing/2014/main" id="{01D50487-4BF2-2964-0F65-84FA541E926A}"/>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245" name="Textfeld 244">
            <a:extLst>
              <a:ext uri="{FF2B5EF4-FFF2-40B4-BE49-F238E27FC236}">
                <a16:creationId xmlns:a16="http://schemas.microsoft.com/office/drawing/2014/main" id="{03C5D320-7E3A-F574-C03C-903B45DCCB31}"/>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246" name="Textfeld 245">
            <a:extLst>
              <a:ext uri="{FF2B5EF4-FFF2-40B4-BE49-F238E27FC236}">
                <a16:creationId xmlns:a16="http://schemas.microsoft.com/office/drawing/2014/main" id="{D347D062-9A09-82CE-1916-02C4AB73FF66}"/>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247" name="Textfeld 246">
            <a:extLst>
              <a:ext uri="{FF2B5EF4-FFF2-40B4-BE49-F238E27FC236}">
                <a16:creationId xmlns:a16="http://schemas.microsoft.com/office/drawing/2014/main" id="{7C78DC66-F83B-CA5D-F90C-E65D488B2BE2}"/>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248" name="Textfeld 247">
            <a:extLst>
              <a:ext uri="{FF2B5EF4-FFF2-40B4-BE49-F238E27FC236}">
                <a16:creationId xmlns:a16="http://schemas.microsoft.com/office/drawing/2014/main" id="{B8239063-8778-3E9A-F58B-443D181F779E}"/>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249" name="Textfeld 248">
            <a:extLst>
              <a:ext uri="{FF2B5EF4-FFF2-40B4-BE49-F238E27FC236}">
                <a16:creationId xmlns:a16="http://schemas.microsoft.com/office/drawing/2014/main" id="{21949CC8-7EA7-2325-B29B-F69CDACE61CD}"/>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250" name="Textfeld 249">
            <a:extLst>
              <a:ext uri="{FF2B5EF4-FFF2-40B4-BE49-F238E27FC236}">
                <a16:creationId xmlns:a16="http://schemas.microsoft.com/office/drawing/2014/main" id="{31187E0D-1999-50D4-343C-C720219637EC}"/>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251" name="Textfeld 250">
            <a:extLst>
              <a:ext uri="{FF2B5EF4-FFF2-40B4-BE49-F238E27FC236}">
                <a16:creationId xmlns:a16="http://schemas.microsoft.com/office/drawing/2014/main" id="{F0C56696-8A08-E918-F512-751A5D2585CD}"/>
              </a:ext>
            </a:extLst>
          </p:cNvPr>
          <p:cNvSpPr txBox="1">
            <a:spLocks noChangeArrowheads="1"/>
          </p:cNvSpPr>
          <p:nvPr/>
        </p:nvSpPr>
        <p:spPr bwMode="auto">
          <a:xfrm>
            <a:off x="5990185" y="1363111"/>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252" name="Textfeld 251">
            <a:extLst>
              <a:ext uri="{FF2B5EF4-FFF2-40B4-BE49-F238E27FC236}">
                <a16:creationId xmlns:a16="http://schemas.microsoft.com/office/drawing/2014/main" id="{523DF439-7BB1-82AC-7A88-319DCCF3D67D}"/>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253" name="Textfeld 252">
            <a:extLst>
              <a:ext uri="{FF2B5EF4-FFF2-40B4-BE49-F238E27FC236}">
                <a16:creationId xmlns:a16="http://schemas.microsoft.com/office/drawing/2014/main" id="{2D3AA0C6-85F1-C804-A56C-3C9F505C1293}"/>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254" name="Textfeld 253">
            <a:extLst>
              <a:ext uri="{FF2B5EF4-FFF2-40B4-BE49-F238E27FC236}">
                <a16:creationId xmlns:a16="http://schemas.microsoft.com/office/drawing/2014/main" id="{0FFA1951-DB2D-C91C-579D-CF887A91B69E}"/>
              </a:ext>
            </a:extLst>
          </p:cNvPr>
          <p:cNvSpPr txBox="1">
            <a:spLocks noChangeArrowheads="1"/>
          </p:cNvSpPr>
          <p:nvPr/>
        </p:nvSpPr>
        <p:spPr bwMode="auto">
          <a:xfrm>
            <a:off x="5990185" y="2878540"/>
            <a:ext cx="6747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255" name="Textfeld 254">
            <a:extLst>
              <a:ext uri="{FF2B5EF4-FFF2-40B4-BE49-F238E27FC236}">
                <a16:creationId xmlns:a16="http://schemas.microsoft.com/office/drawing/2014/main" id="{489AA2FA-A9EB-4E6A-D450-A9B273F62832}"/>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256" name="Textfeld 255">
            <a:extLst>
              <a:ext uri="{FF2B5EF4-FFF2-40B4-BE49-F238E27FC236}">
                <a16:creationId xmlns:a16="http://schemas.microsoft.com/office/drawing/2014/main" id="{1D52A05B-B80F-F1FC-836F-D3FD7904FCCF}"/>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257" name="Textfeld 256">
            <a:extLst>
              <a:ext uri="{FF2B5EF4-FFF2-40B4-BE49-F238E27FC236}">
                <a16:creationId xmlns:a16="http://schemas.microsoft.com/office/drawing/2014/main" id="{85AA45D6-C812-608C-92CA-ACD4B46B239D}"/>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258" name="Textfeld 257">
            <a:extLst>
              <a:ext uri="{FF2B5EF4-FFF2-40B4-BE49-F238E27FC236}">
                <a16:creationId xmlns:a16="http://schemas.microsoft.com/office/drawing/2014/main" id="{FE7DD1AA-8290-E971-CCCB-9F06342BA121}"/>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259" name="Textfeld 258">
            <a:extLst>
              <a:ext uri="{FF2B5EF4-FFF2-40B4-BE49-F238E27FC236}">
                <a16:creationId xmlns:a16="http://schemas.microsoft.com/office/drawing/2014/main" id="{4439D483-794F-73D5-B55A-0713E2FC97E9}"/>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260" name="Textfeld 259">
            <a:extLst>
              <a:ext uri="{FF2B5EF4-FFF2-40B4-BE49-F238E27FC236}">
                <a16:creationId xmlns:a16="http://schemas.microsoft.com/office/drawing/2014/main" id="{FFF1F98C-4EF2-FAF4-C97A-1E394F2A1115}"/>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261" name="Textfeld 260">
            <a:extLst>
              <a:ext uri="{FF2B5EF4-FFF2-40B4-BE49-F238E27FC236}">
                <a16:creationId xmlns:a16="http://schemas.microsoft.com/office/drawing/2014/main" id="{3E7E511B-D2BF-2B38-FEA5-C7FF40FCFB3D}"/>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262" name="Textfeld 261">
            <a:extLst>
              <a:ext uri="{FF2B5EF4-FFF2-40B4-BE49-F238E27FC236}">
                <a16:creationId xmlns:a16="http://schemas.microsoft.com/office/drawing/2014/main" id="{BE728C80-030E-8265-8625-81D4461DCCCA}"/>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263" name="Textfeld 262">
            <a:extLst>
              <a:ext uri="{FF2B5EF4-FFF2-40B4-BE49-F238E27FC236}">
                <a16:creationId xmlns:a16="http://schemas.microsoft.com/office/drawing/2014/main" id="{54599A07-7F9E-75C1-8B9D-C64B9612FD36}"/>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2" name="Textfeld 11">
            <a:extLst>
              <a:ext uri="{FF2B5EF4-FFF2-40B4-BE49-F238E27FC236}">
                <a16:creationId xmlns:a16="http://schemas.microsoft.com/office/drawing/2014/main" id="{67B3C6B2-A22B-1B21-4E52-B34879AAAD11}"/>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3" name="Textfeld 12">
            <a:extLst>
              <a:ext uri="{FF2B5EF4-FFF2-40B4-BE49-F238E27FC236}">
                <a16:creationId xmlns:a16="http://schemas.microsoft.com/office/drawing/2014/main" id="{79F73374-0636-AB23-668B-7E41484B3E3F}"/>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14" name="Textfeld 13">
            <a:extLst>
              <a:ext uri="{FF2B5EF4-FFF2-40B4-BE49-F238E27FC236}">
                <a16:creationId xmlns:a16="http://schemas.microsoft.com/office/drawing/2014/main" id="{B3D3BEA6-935D-78B8-CC78-97C326E65BBA}"/>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5" name="Textfeld 14">
            <a:extLst>
              <a:ext uri="{FF2B5EF4-FFF2-40B4-BE49-F238E27FC236}">
                <a16:creationId xmlns:a16="http://schemas.microsoft.com/office/drawing/2014/main" id="{5577336D-7F63-C5B1-A25E-596C5227F635}"/>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6" name="Textfeld 15">
            <a:extLst>
              <a:ext uri="{FF2B5EF4-FFF2-40B4-BE49-F238E27FC236}">
                <a16:creationId xmlns:a16="http://schemas.microsoft.com/office/drawing/2014/main" id="{6A6B9F71-7A32-2504-DB85-4E42B17A991C}"/>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17" name="Textfeld 16">
            <a:extLst>
              <a:ext uri="{FF2B5EF4-FFF2-40B4-BE49-F238E27FC236}">
                <a16:creationId xmlns:a16="http://schemas.microsoft.com/office/drawing/2014/main" id="{66EC07D5-8630-CD12-7B7C-4E76EF12D2A4}"/>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18" name="Textfeld 17">
            <a:extLst>
              <a:ext uri="{FF2B5EF4-FFF2-40B4-BE49-F238E27FC236}">
                <a16:creationId xmlns:a16="http://schemas.microsoft.com/office/drawing/2014/main" id="{3FF83505-D14D-154A-FF06-CAA93EFB2AED}"/>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19" name="Textfeld 18">
            <a:extLst>
              <a:ext uri="{FF2B5EF4-FFF2-40B4-BE49-F238E27FC236}">
                <a16:creationId xmlns:a16="http://schemas.microsoft.com/office/drawing/2014/main" id="{747C3E82-EB0A-F6A2-98B9-5CD18FBEDF80}"/>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4" name="Rechteck: abgerundete Ecken 3">
            <a:extLst>
              <a:ext uri="{FF2B5EF4-FFF2-40B4-BE49-F238E27FC236}">
                <a16:creationId xmlns:a16="http://schemas.microsoft.com/office/drawing/2014/main" id="{DC8E797E-A68E-EFCF-F3ED-818F84E96CF9}"/>
              </a:ext>
            </a:extLst>
          </p:cNvPr>
          <p:cNvSpPr/>
          <p:nvPr/>
        </p:nvSpPr>
        <p:spPr>
          <a:xfrm>
            <a:off x="7512296" y="997651"/>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hlinkClick r:id="" action="ppaction://hlinkshowjump?jump=nextslide"/>
            <a:extLst>
              <a:ext uri="{FF2B5EF4-FFF2-40B4-BE49-F238E27FC236}">
                <a16:creationId xmlns:a16="http://schemas.microsoft.com/office/drawing/2014/main" id="{A51887EA-1242-8555-E593-4746588403D4}"/>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D3A4542F-79E3-6568-9AB4-1D83368AC78B}"/>
              </a:ext>
            </a:extLst>
          </p:cNvPr>
          <p:cNvSpPr txBox="1"/>
          <p:nvPr/>
        </p:nvSpPr>
        <p:spPr>
          <a:xfrm>
            <a:off x="654064" y="2067571"/>
            <a:ext cx="5120312"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Merkwörter? Ein Schema für das </a:t>
            </a:r>
            <a:r>
              <a:rPr lang="de-DE" sz="2400" b="1" dirty="0" err="1">
                <a:solidFill>
                  <a:schemeClr val="tx2"/>
                </a:solidFill>
                <a:latin typeface="+mj-lt"/>
                <a:ea typeface="+mj-ea"/>
                <a:cs typeface="+mj-cs"/>
              </a:rPr>
              <a:t>ie</a:t>
            </a:r>
            <a:r>
              <a:rPr lang="de-DE" sz="2400" b="1" dirty="0">
                <a:solidFill>
                  <a:schemeClr val="tx2"/>
                </a:solidFill>
                <a:latin typeface="+mj-lt"/>
                <a:ea typeface="+mj-ea"/>
                <a:cs typeface="+mj-cs"/>
              </a:rPr>
              <a:t>!</a:t>
            </a:r>
          </a:p>
        </p:txBody>
      </p:sp>
    </p:spTree>
    <p:extLst>
      <p:ext uri="{BB962C8B-B14F-4D97-AF65-F5344CB8AC3E}">
        <p14:creationId xmlns:p14="http://schemas.microsoft.com/office/powerpoint/2010/main" val="83769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4692577" cy="434312"/>
          </a:xfrm>
        </p:spPr>
        <p:txBody>
          <a:bodyPr/>
          <a:lstStyle/>
          <a:p>
            <a:r>
              <a:rPr lang="de-DE" b="1">
                <a:solidFill>
                  <a:schemeClr val="tx2"/>
                </a:solidFill>
                <a:latin typeface="+mj-lt"/>
              </a:rPr>
              <a:t>+ lange Umlaute  </a:t>
            </a:r>
            <a:br>
              <a:rPr lang="de-DE" b="1">
                <a:solidFill>
                  <a:schemeClr val="tx2"/>
                </a:solidFill>
                <a:latin typeface="+mj-lt"/>
              </a:rPr>
            </a:br>
            <a:endParaRPr lang="de-DE" b="1">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6</a:t>
            </a:fld>
            <a:endParaRPr lang="de-DE"/>
          </a:p>
        </p:txBody>
      </p:sp>
      <p:sp>
        <p:nvSpPr>
          <p:cNvPr id="104" name="Textfeld 103">
            <a:extLst>
              <a:ext uri="{FF2B5EF4-FFF2-40B4-BE49-F238E27FC236}">
                <a16:creationId xmlns:a16="http://schemas.microsoft.com/office/drawing/2014/main" id="{E231A94D-A2B3-CE61-577F-220DB99C90C9}"/>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u="sng">
                <a:latin typeface="Trebuchet MS" pitchFamily="34" charset="0"/>
              </a:rPr>
              <a:t>ö</a:t>
            </a:r>
          </a:p>
        </p:txBody>
      </p:sp>
      <p:sp>
        <p:nvSpPr>
          <p:cNvPr id="110" name="Textfeld 109">
            <a:extLst>
              <a:ext uri="{FF2B5EF4-FFF2-40B4-BE49-F238E27FC236}">
                <a16:creationId xmlns:a16="http://schemas.microsoft.com/office/drawing/2014/main" id="{B1A0D8FF-0244-9BCC-D334-51CB5290599D}"/>
              </a:ext>
            </a:extLst>
          </p:cNvPr>
          <p:cNvSpPr txBox="1">
            <a:spLocks noChangeArrowheads="1"/>
          </p:cNvSpPr>
          <p:nvPr/>
        </p:nvSpPr>
        <p:spPr bwMode="auto">
          <a:xfrm>
            <a:off x="1930458" y="5250130"/>
            <a:ext cx="7056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Löwe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4" name="Textfeld 3">
            <a:extLst>
              <a:ext uri="{FF2B5EF4-FFF2-40B4-BE49-F238E27FC236}">
                <a16:creationId xmlns:a16="http://schemas.microsoft.com/office/drawing/2014/main" id="{E611CFA6-80A4-2F09-36A7-3A8B24178663}"/>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u="sng">
                <a:latin typeface="Trebuchet MS" pitchFamily="34" charset="0"/>
              </a:rPr>
              <a:t>ü</a:t>
            </a:r>
          </a:p>
        </p:txBody>
      </p:sp>
      <p:sp>
        <p:nvSpPr>
          <p:cNvPr id="6" name="Textfeld 5">
            <a:extLst>
              <a:ext uri="{FF2B5EF4-FFF2-40B4-BE49-F238E27FC236}">
                <a16:creationId xmlns:a16="http://schemas.microsoft.com/office/drawing/2014/main" id="{A33EA53D-E8F6-5E7D-792F-57388FA470E3}"/>
              </a:ext>
            </a:extLst>
          </p:cNvPr>
          <p:cNvSpPr txBox="1">
            <a:spLocks noChangeArrowheads="1"/>
          </p:cNvSpPr>
          <p:nvPr/>
        </p:nvSpPr>
        <p:spPr bwMode="auto">
          <a:xfrm>
            <a:off x="9098870" y="5250130"/>
            <a:ext cx="6783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Rübe</a:t>
            </a:r>
          </a:p>
        </p:txBody>
      </p:sp>
      <p:sp>
        <p:nvSpPr>
          <p:cNvPr id="8" name="Textfeld 7">
            <a:extLst>
              <a:ext uri="{FF2B5EF4-FFF2-40B4-BE49-F238E27FC236}">
                <a16:creationId xmlns:a16="http://schemas.microsoft.com/office/drawing/2014/main" id="{6ADFACD6-2566-CD8B-14A9-B6C2361CB923}"/>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y</a:t>
            </a:r>
          </a:p>
        </p:txBody>
      </p:sp>
      <p:sp>
        <p:nvSpPr>
          <p:cNvPr id="9" name="Textfeld 8">
            <a:extLst>
              <a:ext uri="{FF2B5EF4-FFF2-40B4-BE49-F238E27FC236}">
                <a16:creationId xmlns:a16="http://schemas.microsoft.com/office/drawing/2014/main" id="{F8D9A769-0C44-36FB-019E-3510ECE3D944}"/>
              </a:ext>
            </a:extLst>
          </p:cNvPr>
          <p:cNvSpPr txBox="1">
            <a:spLocks noChangeArrowheads="1"/>
          </p:cNvSpPr>
          <p:nvPr/>
        </p:nvSpPr>
        <p:spPr bwMode="auto">
          <a:xfrm>
            <a:off x="9098880" y="5542343"/>
            <a:ext cx="5279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Typ</a:t>
            </a:r>
          </a:p>
        </p:txBody>
      </p:sp>
      <p:sp>
        <p:nvSpPr>
          <p:cNvPr id="78" name="Textfeld 77">
            <a:extLst>
              <a:ext uri="{FF2B5EF4-FFF2-40B4-BE49-F238E27FC236}">
                <a16:creationId xmlns:a16="http://schemas.microsoft.com/office/drawing/2014/main" id="{38B561DA-AD35-A27C-5178-68214F8691AD}"/>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79" name="Textfeld 78">
            <a:extLst>
              <a:ext uri="{FF2B5EF4-FFF2-40B4-BE49-F238E27FC236}">
                <a16:creationId xmlns:a16="http://schemas.microsoft.com/office/drawing/2014/main" id="{0BAE1349-977F-9ADF-22E5-99E6F537D314}"/>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88" name="Textfeld 87">
            <a:extLst>
              <a:ext uri="{FF2B5EF4-FFF2-40B4-BE49-F238E27FC236}">
                <a16:creationId xmlns:a16="http://schemas.microsoft.com/office/drawing/2014/main" id="{C475FF41-2F80-F884-DCA0-5FE35BE9ADDD}"/>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89" name="Textfeld 88">
            <a:extLst>
              <a:ext uri="{FF2B5EF4-FFF2-40B4-BE49-F238E27FC236}">
                <a16:creationId xmlns:a16="http://schemas.microsoft.com/office/drawing/2014/main" id="{E616A31C-8D90-13D1-6519-8428283B99CD}"/>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90" name="Textfeld 89">
            <a:extLst>
              <a:ext uri="{FF2B5EF4-FFF2-40B4-BE49-F238E27FC236}">
                <a16:creationId xmlns:a16="http://schemas.microsoft.com/office/drawing/2014/main" id="{E4310679-5CCC-BAA8-4092-7E3ACFF31D44}"/>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91" name="Textfeld 90">
            <a:extLst>
              <a:ext uri="{FF2B5EF4-FFF2-40B4-BE49-F238E27FC236}">
                <a16:creationId xmlns:a16="http://schemas.microsoft.com/office/drawing/2014/main" id="{66EA7BA4-F23F-ABC8-36CC-63662A8AC4B3}"/>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92" name="Textfeld 91">
            <a:extLst>
              <a:ext uri="{FF2B5EF4-FFF2-40B4-BE49-F238E27FC236}">
                <a16:creationId xmlns:a16="http://schemas.microsoft.com/office/drawing/2014/main" id="{C44D381C-530B-9E0B-00C1-0074EB8C1ED1}"/>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93" name="Textfeld 92">
            <a:extLst>
              <a:ext uri="{FF2B5EF4-FFF2-40B4-BE49-F238E27FC236}">
                <a16:creationId xmlns:a16="http://schemas.microsoft.com/office/drawing/2014/main" id="{99789DA6-0630-72B6-839E-D9BB87596269}"/>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94" name="Textfeld 93">
            <a:extLst>
              <a:ext uri="{FF2B5EF4-FFF2-40B4-BE49-F238E27FC236}">
                <a16:creationId xmlns:a16="http://schemas.microsoft.com/office/drawing/2014/main" id="{E9A74164-FE50-D805-A820-3D9C432237CD}"/>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95" name="Textfeld 94">
            <a:extLst>
              <a:ext uri="{FF2B5EF4-FFF2-40B4-BE49-F238E27FC236}">
                <a16:creationId xmlns:a16="http://schemas.microsoft.com/office/drawing/2014/main" id="{06506F37-A107-BF07-A3F6-0AFE93BC6718}"/>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96" name="Textfeld 95">
            <a:extLst>
              <a:ext uri="{FF2B5EF4-FFF2-40B4-BE49-F238E27FC236}">
                <a16:creationId xmlns:a16="http://schemas.microsoft.com/office/drawing/2014/main" id="{8AF260C0-626A-1F47-BD77-6B43308B2E56}"/>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97" name="Textfeld 96">
            <a:extLst>
              <a:ext uri="{FF2B5EF4-FFF2-40B4-BE49-F238E27FC236}">
                <a16:creationId xmlns:a16="http://schemas.microsoft.com/office/drawing/2014/main" id="{F9FB75A0-2B14-88E1-95C5-97951759930F}"/>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98" name="Textfeld 97">
            <a:extLst>
              <a:ext uri="{FF2B5EF4-FFF2-40B4-BE49-F238E27FC236}">
                <a16:creationId xmlns:a16="http://schemas.microsoft.com/office/drawing/2014/main" id="{B0B73294-1DA1-8E62-C235-713D69FCC146}"/>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99" name="Textfeld 98">
            <a:extLst>
              <a:ext uri="{FF2B5EF4-FFF2-40B4-BE49-F238E27FC236}">
                <a16:creationId xmlns:a16="http://schemas.microsoft.com/office/drawing/2014/main" id="{F1650773-A44F-40A8-2235-6CD026CCDB19}"/>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00" name="Textfeld 99">
            <a:extLst>
              <a:ext uri="{FF2B5EF4-FFF2-40B4-BE49-F238E27FC236}">
                <a16:creationId xmlns:a16="http://schemas.microsoft.com/office/drawing/2014/main" id="{4C8A4DD7-B2CD-58DB-1397-7545C94634B3}"/>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01" name="Textfeld 100">
            <a:extLst>
              <a:ext uri="{FF2B5EF4-FFF2-40B4-BE49-F238E27FC236}">
                <a16:creationId xmlns:a16="http://schemas.microsoft.com/office/drawing/2014/main" id="{A6EF2475-A74B-C32D-63EB-4A6C44368C7F}"/>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02" name="Textfeld 101">
            <a:extLst>
              <a:ext uri="{FF2B5EF4-FFF2-40B4-BE49-F238E27FC236}">
                <a16:creationId xmlns:a16="http://schemas.microsoft.com/office/drawing/2014/main" id="{59B79C84-2236-56C5-FEE5-2F158479C57B}"/>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03" name="Textfeld 102">
            <a:extLst>
              <a:ext uri="{FF2B5EF4-FFF2-40B4-BE49-F238E27FC236}">
                <a16:creationId xmlns:a16="http://schemas.microsoft.com/office/drawing/2014/main" id="{8C39BD09-9BE3-F6E9-5D65-D8761D213BF2}"/>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05" name="Textfeld 104">
            <a:extLst>
              <a:ext uri="{FF2B5EF4-FFF2-40B4-BE49-F238E27FC236}">
                <a16:creationId xmlns:a16="http://schemas.microsoft.com/office/drawing/2014/main" id="{A722BF47-BE44-8422-38BB-57723B37993E}"/>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06" name="Textfeld 105">
            <a:extLst>
              <a:ext uri="{FF2B5EF4-FFF2-40B4-BE49-F238E27FC236}">
                <a16:creationId xmlns:a16="http://schemas.microsoft.com/office/drawing/2014/main" id="{74082763-05D3-F794-99C2-0DEE599D6133}"/>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07" name="Textfeld 106">
            <a:extLst>
              <a:ext uri="{FF2B5EF4-FFF2-40B4-BE49-F238E27FC236}">
                <a16:creationId xmlns:a16="http://schemas.microsoft.com/office/drawing/2014/main" id="{2D746610-E8C2-2B0A-39DD-4D8FEDBB13D5}"/>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08" name="Textfeld 107">
            <a:extLst>
              <a:ext uri="{FF2B5EF4-FFF2-40B4-BE49-F238E27FC236}">
                <a16:creationId xmlns:a16="http://schemas.microsoft.com/office/drawing/2014/main" id="{6C8DD653-D7AA-9BCB-BAEA-5FB3A2434E58}"/>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09" name="Textfeld 108">
            <a:extLst>
              <a:ext uri="{FF2B5EF4-FFF2-40B4-BE49-F238E27FC236}">
                <a16:creationId xmlns:a16="http://schemas.microsoft.com/office/drawing/2014/main" id="{79F94699-ED81-59CF-2EB3-A821FCB15346}"/>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11" name="Textfeld 110">
            <a:extLst>
              <a:ext uri="{FF2B5EF4-FFF2-40B4-BE49-F238E27FC236}">
                <a16:creationId xmlns:a16="http://schemas.microsoft.com/office/drawing/2014/main" id="{7591739B-B178-7114-4168-4FA348ACE692}"/>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12" name="Textfeld 111">
            <a:extLst>
              <a:ext uri="{FF2B5EF4-FFF2-40B4-BE49-F238E27FC236}">
                <a16:creationId xmlns:a16="http://schemas.microsoft.com/office/drawing/2014/main" id="{6D23D2F8-4DC6-35D6-4392-320D344CBFDF}"/>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13" name="Textfeld 112">
            <a:extLst>
              <a:ext uri="{FF2B5EF4-FFF2-40B4-BE49-F238E27FC236}">
                <a16:creationId xmlns:a16="http://schemas.microsoft.com/office/drawing/2014/main" id="{AFB2009D-CE4B-1C5B-7E18-B2D0C1DC12D8}"/>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14" name="Textfeld 113">
            <a:extLst>
              <a:ext uri="{FF2B5EF4-FFF2-40B4-BE49-F238E27FC236}">
                <a16:creationId xmlns:a16="http://schemas.microsoft.com/office/drawing/2014/main" id="{884E58E9-28F4-3214-7EBB-E9F444EE4F09}"/>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15" name="Textfeld 114">
            <a:extLst>
              <a:ext uri="{FF2B5EF4-FFF2-40B4-BE49-F238E27FC236}">
                <a16:creationId xmlns:a16="http://schemas.microsoft.com/office/drawing/2014/main" id="{2D7650CE-1154-6AF8-9A25-F10662AC008D}"/>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16" name="Textfeld 115">
            <a:extLst>
              <a:ext uri="{FF2B5EF4-FFF2-40B4-BE49-F238E27FC236}">
                <a16:creationId xmlns:a16="http://schemas.microsoft.com/office/drawing/2014/main" id="{E4F7FBA6-8D73-566C-CE7C-113A2C313EED}"/>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17" name="Textfeld 116">
            <a:extLst>
              <a:ext uri="{FF2B5EF4-FFF2-40B4-BE49-F238E27FC236}">
                <a16:creationId xmlns:a16="http://schemas.microsoft.com/office/drawing/2014/main" id="{437532E9-01BB-6C57-FB1A-10AFDB6F14EA}"/>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18" name="Textfeld 117">
            <a:extLst>
              <a:ext uri="{FF2B5EF4-FFF2-40B4-BE49-F238E27FC236}">
                <a16:creationId xmlns:a16="http://schemas.microsoft.com/office/drawing/2014/main" id="{07D00A2C-8E6E-0EFD-61C3-9CB3A6A34121}"/>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19" name="Textfeld 118">
            <a:extLst>
              <a:ext uri="{FF2B5EF4-FFF2-40B4-BE49-F238E27FC236}">
                <a16:creationId xmlns:a16="http://schemas.microsoft.com/office/drawing/2014/main" id="{E53CD95D-225F-0A23-6734-DB48162B079B}"/>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20" name="Textfeld 119">
            <a:extLst>
              <a:ext uri="{FF2B5EF4-FFF2-40B4-BE49-F238E27FC236}">
                <a16:creationId xmlns:a16="http://schemas.microsoft.com/office/drawing/2014/main" id="{5FF37224-9E54-C011-ACF8-FA49EA11D65F}"/>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21" name="Textfeld 120">
            <a:extLst>
              <a:ext uri="{FF2B5EF4-FFF2-40B4-BE49-F238E27FC236}">
                <a16:creationId xmlns:a16="http://schemas.microsoft.com/office/drawing/2014/main" id="{B4C67BA3-01E8-BDF2-1DAF-02A0D3DF970E}"/>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22" name="Textfeld 121">
            <a:extLst>
              <a:ext uri="{FF2B5EF4-FFF2-40B4-BE49-F238E27FC236}">
                <a16:creationId xmlns:a16="http://schemas.microsoft.com/office/drawing/2014/main" id="{82D79D07-A7C2-CEF9-FE5C-A4A9F3DD0748}"/>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23" name="Textfeld 122">
            <a:extLst>
              <a:ext uri="{FF2B5EF4-FFF2-40B4-BE49-F238E27FC236}">
                <a16:creationId xmlns:a16="http://schemas.microsoft.com/office/drawing/2014/main" id="{100F46FC-AFF8-9335-0534-BAEE183BBA6B}"/>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24" name="Textfeld 123">
            <a:extLst>
              <a:ext uri="{FF2B5EF4-FFF2-40B4-BE49-F238E27FC236}">
                <a16:creationId xmlns:a16="http://schemas.microsoft.com/office/drawing/2014/main" id="{142F341B-06AD-91BC-ECD6-E9F80353585E}"/>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25" name="Textfeld 124">
            <a:extLst>
              <a:ext uri="{FF2B5EF4-FFF2-40B4-BE49-F238E27FC236}">
                <a16:creationId xmlns:a16="http://schemas.microsoft.com/office/drawing/2014/main" id="{0CFCF533-0A32-4BC2-C3FB-51C7E83F8F0E}"/>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26" name="Textfeld 125">
            <a:extLst>
              <a:ext uri="{FF2B5EF4-FFF2-40B4-BE49-F238E27FC236}">
                <a16:creationId xmlns:a16="http://schemas.microsoft.com/office/drawing/2014/main" id="{243082DD-44EC-7AC1-6135-02186379EE65}"/>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27" name="Textfeld 126">
            <a:extLst>
              <a:ext uri="{FF2B5EF4-FFF2-40B4-BE49-F238E27FC236}">
                <a16:creationId xmlns:a16="http://schemas.microsoft.com/office/drawing/2014/main" id="{47E90AE1-DF16-85FB-14E1-E6AC44B089C5}"/>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28" name="Textfeld 127">
            <a:extLst>
              <a:ext uri="{FF2B5EF4-FFF2-40B4-BE49-F238E27FC236}">
                <a16:creationId xmlns:a16="http://schemas.microsoft.com/office/drawing/2014/main" id="{F544B7BB-3715-0B9E-531E-6991188A8BA2}"/>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29" name="Textfeld 128">
            <a:extLst>
              <a:ext uri="{FF2B5EF4-FFF2-40B4-BE49-F238E27FC236}">
                <a16:creationId xmlns:a16="http://schemas.microsoft.com/office/drawing/2014/main" id="{0DFB0113-7251-A630-E87C-DB325329EF73}"/>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30" name="Textfeld 129">
            <a:extLst>
              <a:ext uri="{FF2B5EF4-FFF2-40B4-BE49-F238E27FC236}">
                <a16:creationId xmlns:a16="http://schemas.microsoft.com/office/drawing/2014/main" id="{9169C632-ECDA-E787-04C9-E65D222F83D0}"/>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31" name="Textfeld 130">
            <a:extLst>
              <a:ext uri="{FF2B5EF4-FFF2-40B4-BE49-F238E27FC236}">
                <a16:creationId xmlns:a16="http://schemas.microsoft.com/office/drawing/2014/main" id="{77D962B5-0DF5-835F-196A-981BBB50B0FD}"/>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32" name="Textfeld 131">
            <a:extLst>
              <a:ext uri="{FF2B5EF4-FFF2-40B4-BE49-F238E27FC236}">
                <a16:creationId xmlns:a16="http://schemas.microsoft.com/office/drawing/2014/main" id="{F89E5BCE-08FA-607B-9262-6787271E4F42}"/>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33" name="Textfeld 132">
            <a:extLst>
              <a:ext uri="{FF2B5EF4-FFF2-40B4-BE49-F238E27FC236}">
                <a16:creationId xmlns:a16="http://schemas.microsoft.com/office/drawing/2014/main" id="{C9249E21-0759-0D83-CE8E-9E998907BA34}"/>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34" name="Textfeld 133">
            <a:extLst>
              <a:ext uri="{FF2B5EF4-FFF2-40B4-BE49-F238E27FC236}">
                <a16:creationId xmlns:a16="http://schemas.microsoft.com/office/drawing/2014/main" id="{388023EB-6223-3CC4-E2BD-5207D735A814}"/>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35" name="Textfeld 134">
            <a:extLst>
              <a:ext uri="{FF2B5EF4-FFF2-40B4-BE49-F238E27FC236}">
                <a16:creationId xmlns:a16="http://schemas.microsoft.com/office/drawing/2014/main" id="{6A09BC6D-D832-3B82-33E1-5CDCE1AB9147}"/>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36" name="Textfeld 135">
            <a:extLst>
              <a:ext uri="{FF2B5EF4-FFF2-40B4-BE49-F238E27FC236}">
                <a16:creationId xmlns:a16="http://schemas.microsoft.com/office/drawing/2014/main" id="{A4931F08-30F8-841C-18D2-BB4760CC135E}"/>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37" name="Textfeld 136">
            <a:extLst>
              <a:ext uri="{FF2B5EF4-FFF2-40B4-BE49-F238E27FC236}">
                <a16:creationId xmlns:a16="http://schemas.microsoft.com/office/drawing/2014/main" id="{C933C049-5ADC-19B9-A00C-BF271E8CC453}"/>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38" name="Textfeld 137">
            <a:extLst>
              <a:ext uri="{FF2B5EF4-FFF2-40B4-BE49-F238E27FC236}">
                <a16:creationId xmlns:a16="http://schemas.microsoft.com/office/drawing/2014/main" id="{B10E1597-E7A3-1726-C217-E45220A7FEA2}"/>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39" name="Textfeld 138">
            <a:extLst>
              <a:ext uri="{FF2B5EF4-FFF2-40B4-BE49-F238E27FC236}">
                <a16:creationId xmlns:a16="http://schemas.microsoft.com/office/drawing/2014/main" id="{F57E35F2-A80C-05E4-286C-1591AE6B776D}"/>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40" name="Textfeld 139">
            <a:extLst>
              <a:ext uri="{FF2B5EF4-FFF2-40B4-BE49-F238E27FC236}">
                <a16:creationId xmlns:a16="http://schemas.microsoft.com/office/drawing/2014/main" id="{7F8B79E1-CD1F-AB2A-5213-20907EF2127F}"/>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41" name="Textfeld 140">
            <a:extLst>
              <a:ext uri="{FF2B5EF4-FFF2-40B4-BE49-F238E27FC236}">
                <a16:creationId xmlns:a16="http://schemas.microsoft.com/office/drawing/2014/main" id="{5366A915-DC54-5097-E350-C701794F0AA5}"/>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42" name="Textfeld 141">
            <a:extLst>
              <a:ext uri="{FF2B5EF4-FFF2-40B4-BE49-F238E27FC236}">
                <a16:creationId xmlns:a16="http://schemas.microsoft.com/office/drawing/2014/main" id="{5B108A17-E945-86E5-F138-86E1674BC14E}"/>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43" name="Textfeld 142">
            <a:extLst>
              <a:ext uri="{FF2B5EF4-FFF2-40B4-BE49-F238E27FC236}">
                <a16:creationId xmlns:a16="http://schemas.microsoft.com/office/drawing/2014/main" id="{B86BD96D-0C3B-EB77-A9C1-04E6332A6CE0}"/>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44" name="Textfeld 143">
            <a:extLst>
              <a:ext uri="{FF2B5EF4-FFF2-40B4-BE49-F238E27FC236}">
                <a16:creationId xmlns:a16="http://schemas.microsoft.com/office/drawing/2014/main" id="{C672B69D-6812-5595-8918-FE0A39DBE11D}"/>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45" name="Textfeld 144">
            <a:extLst>
              <a:ext uri="{FF2B5EF4-FFF2-40B4-BE49-F238E27FC236}">
                <a16:creationId xmlns:a16="http://schemas.microsoft.com/office/drawing/2014/main" id="{9A92FE76-6ABC-2973-5673-6CE75EC5CB88}"/>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5" name="Textfeld 4">
            <a:extLst>
              <a:ext uri="{FF2B5EF4-FFF2-40B4-BE49-F238E27FC236}">
                <a16:creationId xmlns:a16="http://schemas.microsoft.com/office/drawing/2014/main" id="{75ADDF0D-C9CD-1EAD-7AB4-A62608A88EBD}"/>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26" name="Textfeld 25">
            <a:extLst>
              <a:ext uri="{FF2B5EF4-FFF2-40B4-BE49-F238E27FC236}">
                <a16:creationId xmlns:a16="http://schemas.microsoft.com/office/drawing/2014/main" id="{5D0DF950-9A7C-6332-322A-D3283C5F2994}"/>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29" name="Textfeld 28">
            <a:extLst>
              <a:ext uri="{FF2B5EF4-FFF2-40B4-BE49-F238E27FC236}">
                <a16:creationId xmlns:a16="http://schemas.microsoft.com/office/drawing/2014/main" id="{45473070-7D89-29EA-50EE-88A978F51B74}"/>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31" name="Textfeld 30">
            <a:extLst>
              <a:ext uri="{FF2B5EF4-FFF2-40B4-BE49-F238E27FC236}">
                <a16:creationId xmlns:a16="http://schemas.microsoft.com/office/drawing/2014/main" id="{0DB8E9DF-2FAC-CED4-45AE-4A0A7ECF885D}"/>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u="sng">
                <a:solidFill>
                  <a:prstClr val="black"/>
                </a:solidFill>
                <a:latin typeface="Trebuchet MS" pitchFamily="34" charset="0"/>
              </a:rPr>
              <a:t>ä</a:t>
            </a:r>
            <a:endParaRPr lang="de-DE" altLang="de-DE" sz="2400" b="1" u="sng">
              <a:solidFill>
                <a:srgbClr val="FF0000"/>
              </a:solidFill>
              <a:latin typeface="Trebuchet MS" pitchFamily="34" charset="0"/>
            </a:endParaRPr>
          </a:p>
        </p:txBody>
      </p:sp>
      <p:sp>
        <p:nvSpPr>
          <p:cNvPr id="34" name="Textfeld 33">
            <a:extLst>
              <a:ext uri="{FF2B5EF4-FFF2-40B4-BE49-F238E27FC236}">
                <a16:creationId xmlns:a16="http://schemas.microsoft.com/office/drawing/2014/main" id="{F39FD91B-223C-4A93-D208-3960D742F7E7}"/>
              </a:ext>
            </a:extLst>
          </p:cNvPr>
          <p:cNvSpPr txBox="1">
            <a:spLocks noChangeArrowheads="1"/>
          </p:cNvSpPr>
          <p:nvPr/>
        </p:nvSpPr>
        <p:spPr bwMode="auto">
          <a:xfrm>
            <a:off x="896424"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Bär</a:t>
            </a:r>
          </a:p>
        </p:txBody>
      </p:sp>
      <p:sp>
        <p:nvSpPr>
          <p:cNvPr id="38" name="Textfeld 37">
            <a:extLst>
              <a:ext uri="{FF2B5EF4-FFF2-40B4-BE49-F238E27FC236}">
                <a16:creationId xmlns:a16="http://schemas.microsoft.com/office/drawing/2014/main" id="{94ECD641-3C84-5C34-3E18-9F45BDA07ED3}"/>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42" name="Textfeld 41">
            <a:extLst>
              <a:ext uri="{FF2B5EF4-FFF2-40B4-BE49-F238E27FC236}">
                <a16:creationId xmlns:a16="http://schemas.microsoft.com/office/drawing/2014/main" id="{81328C33-9E25-6697-EE0D-28EDE238FCD7}"/>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43" name="Textfeld 42">
            <a:extLst>
              <a:ext uri="{FF2B5EF4-FFF2-40B4-BE49-F238E27FC236}">
                <a16:creationId xmlns:a16="http://schemas.microsoft.com/office/drawing/2014/main" id="{68ACE621-18B4-B807-EAA8-E0925463021A}"/>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48" name="Textfeld 47">
            <a:extLst>
              <a:ext uri="{FF2B5EF4-FFF2-40B4-BE49-F238E27FC236}">
                <a16:creationId xmlns:a16="http://schemas.microsoft.com/office/drawing/2014/main" id="{2E0F5E3C-A1B4-BD6D-5DF7-799125C93B50}"/>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56" name="Textfeld 55">
            <a:extLst>
              <a:ext uri="{FF2B5EF4-FFF2-40B4-BE49-F238E27FC236}">
                <a16:creationId xmlns:a16="http://schemas.microsoft.com/office/drawing/2014/main" id="{BF6B137A-F43E-9F9E-4CCE-8143DB322B65}"/>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7" name="Rechteck: abgerundete Ecken 6">
            <a:extLst>
              <a:ext uri="{FF2B5EF4-FFF2-40B4-BE49-F238E27FC236}">
                <a16:creationId xmlns:a16="http://schemas.microsoft.com/office/drawing/2014/main" id="{BB320A35-1201-1B93-CC6C-83F8F44243A9}"/>
              </a:ext>
            </a:extLst>
          </p:cNvPr>
          <p:cNvSpPr/>
          <p:nvPr/>
        </p:nvSpPr>
        <p:spPr>
          <a:xfrm>
            <a:off x="691433" y="1053497"/>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abgerundete Ecken 9">
            <a:extLst>
              <a:ext uri="{FF2B5EF4-FFF2-40B4-BE49-F238E27FC236}">
                <a16:creationId xmlns:a16="http://schemas.microsoft.com/office/drawing/2014/main" id="{F6211BA2-9777-DACA-6F6A-AF7D9D69592B}"/>
              </a:ext>
            </a:extLst>
          </p:cNvPr>
          <p:cNvSpPr/>
          <p:nvPr/>
        </p:nvSpPr>
        <p:spPr>
          <a:xfrm>
            <a:off x="1813922" y="3600591"/>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abgerundete Ecken 10">
            <a:extLst>
              <a:ext uri="{FF2B5EF4-FFF2-40B4-BE49-F238E27FC236}">
                <a16:creationId xmlns:a16="http://schemas.microsoft.com/office/drawing/2014/main" id="{ABED5129-0A91-3E7F-9C7A-A8D95CFACB06}"/>
              </a:ext>
            </a:extLst>
          </p:cNvPr>
          <p:cNvSpPr/>
          <p:nvPr/>
        </p:nvSpPr>
        <p:spPr>
          <a:xfrm>
            <a:off x="8935997" y="3600590"/>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hlinkClick r:id="" action="ppaction://hlinkshowjump?jump=nextslide"/>
            <a:extLst>
              <a:ext uri="{FF2B5EF4-FFF2-40B4-BE49-F238E27FC236}">
                <a16:creationId xmlns:a16="http://schemas.microsoft.com/office/drawing/2014/main" id="{17399F37-FC17-9F4B-9C1D-FECC4F446F2F}"/>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4882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8768622" cy="434312"/>
          </a:xfrm>
        </p:spPr>
        <p:txBody>
          <a:bodyPr/>
          <a:lstStyle/>
          <a:p>
            <a:r>
              <a:rPr lang="de-DE" b="1" dirty="0">
                <a:solidFill>
                  <a:schemeClr val="tx2"/>
                </a:solidFill>
                <a:latin typeface="+mj-lt"/>
              </a:rPr>
              <a:t>+ Zwielaute</a:t>
            </a:r>
            <a:br>
              <a:rPr lang="de-DE" b="1" dirty="0">
                <a:solidFill>
                  <a:schemeClr val="tx2"/>
                </a:solidFill>
                <a:latin typeface="+mj-lt"/>
              </a:rPr>
            </a:br>
            <a:endParaRPr lang="de-DE" dirty="0">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7</a:t>
            </a:fld>
            <a:endParaRPr lang="de-DE"/>
          </a:p>
        </p:txBody>
      </p:sp>
      <p:sp>
        <p:nvSpPr>
          <p:cNvPr id="14" name="Textfeld 13">
            <a:extLst>
              <a:ext uri="{FF2B5EF4-FFF2-40B4-BE49-F238E27FC236}">
                <a16:creationId xmlns:a16="http://schemas.microsoft.com/office/drawing/2014/main" id="{D0B48613-1E5C-DC90-66C7-01CD4AEECE7A}"/>
              </a:ext>
            </a:extLst>
          </p:cNvPr>
          <p:cNvSpPr txBox="1">
            <a:spLocks noChangeArrowheads="1"/>
          </p:cNvSpPr>
          <p:nvPr/>
        </p:nvSpPr>
        <p:spPr bwMode="auto">
          <a:xfrm>
            <a:off x="5226834" y="997651"/>
            <a:ext cx="5421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eu</a:t>
            </a:r>
            <a:endParaRPr lang="de-DE" altLang="de-DE" sz="2400" b="1">
              <a:solidFill>
                <a:srgbClr val="FF0000"/>
              </a:solidFill>
              <a:latin typeface="Trebuchet MS" pitchFamily="34" charset="0"/>
            </a:endParaRPr>
          </a:p>
        </p:txBody>
      </p:sp>
      <p:sp>
        <p:nvSpPr>
          <p:cNvPr id="17" name="Textfeld 16">
            <a:extLst>
              <a:ext uri="{FF2B5EF4-FFF2-40B4-BE49-F238E27FC236}">
                <a16:creationId xmlns:a16="http://schemas.microsoft.com/office/drawing/2014/main" id="{E9D36142-C6D2-A8A4-67CF-D89AAE3002DC}"/>
              </a:ext>
            </a:extLst>
          </p:cNvPr>
          <p:cNvSpPr txBox="1">
            <a:spLocks noChangeArrowheads="1"/>
          </p:cNvSpPr>
          <p:nvPr/>
        </p:nvSpPr>
        <p:spPr bwMode="auto">
          <a:xfrm>
            <a:off x="5226834"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Heu</a:t>
            </a:r>
          </a:p>
        </p:txBody>
      </p:sp>
      <p:sp>
        <p:nvSpPr>
          <p:cNvPr id="38" name="Textfeld 37">
            <a:extLst>
              <a:ext uri="{FF2B5EF4-FFF2-40B4-BE49-F238E27FC236}">
                <a16:creationId xmlns:a16="http://schemas.microsoft.com/office/drawing/2014/main" id="{764B5370-72CB-8E9C-2E1E-91CFE21310BE}"/>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äu</a:t>
            </a:r>
            <a:endParaRPr lang="de-DE" altLang="de-DE" sz="2400" b="1">
              <a:solidFill>
                <a:srgbClr val="FF0000"/>
              </a:solidFill>
              <a:latin typeface="Trebuchet MS" pitchFamily="34" charset="0"/>
            </a:endParaRPr>
          </a:p>
        </p:txBody>
      </p:sp>
      <p:sp>
        <p:nvSpPr>
          <p:cNvPr id="93" name="Textfeld 92">
            <a:extLst>
              <a:ext uri="{FF2B5EF4-FFF2-40B4-BE49-F238E27FC236}">
                <a16:creationId xmlns:a16="http://schemas.microsoft.com/office/drawing/2014/main" id="{B9847FDF-AA9F-A1EE-D386-C615645CE9B3}"/>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ng</a:t>
            </a:r>
            <a:endParaRPr lang="de-DE" altLang="de-DE" sz="2400" b="1">
              <a:latin typeface="Trebuchet MS" pitchFamily="34" charset="0"/>
            </a:endParaRPr>
          </a:p>
        </p:txBody>
      </p:sp>
      <p:sp>
        <p:nvSpPr>
          <p:cNvPr id="94" name="Textfeld 93">
            <a:extLst>
              <a:ext uri="{FF2B5EF4-FFF2-40B4-BE49-F238E27FC236}">
                <a16:creationId xmlns:a16="http://schemas.microsoft.com/office/drawing/2014/main" id="{32807313-6205-B85E-DA8F-DF592FABEC7A}"/>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Ring</a:t>
            </a:r>
          </a:p>
        </p:txBody>
      </p:sp>
      <p:sp>
        <p:nvSpPr>
          <p:cNvPr id="117" name="Textfeld 116">
            <a:extLst>
              <a:ext uri="{FF2B5EF4-FFF2-40B4-BE49-F238E27FC236}">
                <a16:creationId xmlns:a16="http://schemas.microsoft.com/office/drawing/2014/main" id="{E9214B32-E6C4-52E5-9922-9EA79AF185C8}"/>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pf</a:t>
            </a:r>
            <a:endParaRPr lang="de-DE" altLang="de-DE" sz="2400" b="1">
              <a:latin typeface="Trebuchet MS" pitchFamily="34" charset="0"/>
            </a:endParaRPr>
          </a:p>
        </p:txBody>
      </p:sp>
      <p:sp>
        <p:nvSpPr>
          <p:cNvPr id="118" name="Textfeld 117">
            <a:extLst>
              <a:ext uri="{FF2B5EF4-FFF2-40B4-BE49-F238E27FC236}">
                <a16:creationId xmlns:a16="http://schemas.microsoft.com/office/drawing/2014/main" id="{F038F5ED-BB3A-2301-65AE-DA278D8B8900}"/>
              </a:ext>
            </a:extLst>
          </p:cNvPr>
          <p:cNvSpPr txBox="1">
            <a:spLocks noChangeArrowheads="1"/>
          </p:cNvSpPr>
          <p:nvPr/>
        </p:nvSpPr>
        <p:spPr bwMode="auto">
          <a:xfrm>
            <a:off x="3473540"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Kopf</a:t>
            </a:r>
          </a:p>
        </p:txBody>
      </p:sp>
      <p:sp>
        <p:nvSpPr>
          <p:cNvPr id="119" name="Textfeld 118">
            <a:extLst>
              <a:ext uri="{FF2B5EF4-FFF2-40B4-BE49-F238E27FC236}">
                <a16:creationId xmlns:a16="http://schemas.microsoft.com/office/drawing/2014/main" id="{40BC52F4-ECC1-06E3-2498-9966B2D7CA5B}"/>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qu</a:t>
            </a:r>
            <a:endParaRPr lang="de-DE" altLang="de-DE" sz="2000" b="1">
              <a:solidFill>
                <a:srgbClr val="FF0000"/>
              </a:solidFill>
              <a:latin typeface="Trebuchet MS" pitchFamily="34" charset="0"/>
            </a:endParaRPr>
          </a:p>
        </p:txBody>
      </p:sp>
      <p:sp>
        <p:nvSpPr>
          <p:cNvPr id="120" name="Textfeld 119">
            <a:extLst>
              <a:ext uri="{FF2B5EF4-FFF2-40B4-BE49-F238E27FC236}">
                <a16:creationId xmlns:a16="http://schemas.microsoft.com/office/drawing/2014/main" id="{7FC0CBD6-1CA4-4409-BDA5-401A64CD2A01}"/>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Qual</a:t>
            </a:r>
          </a:p>
        </p:txBody>
      </p:sp>
      <p:sp>
        <p:nvSpPr>
          <p:cNvPr id="129" name="Textfeld 128">
            <a:extLst>
              <a:ext uri="{FF2B5EF4-FFF2-40B4-BE49-F238E27FC236}">
                <a16:creationId xmlns:a16="http://schemas.microsoft.com/office/drawing/2014/main" id="{CE25D30E-A749-8191-0CA3-F6053B58E991}"/>
              </a:ext>
            </a:extLst>
          </p:cNvPr>
          <p:cNvSpPr txBox="1">
            <a:spLocks noChangeArrowheads="1"/>
          </p:cNvSpPr>
          <p:nvPr/>
        </p:nvSpPr>
        <p:spPr bwMode="auto">
          <a:xfrm>
            <a:off x="5360271" y="3771229"/>
            <a:ext cx="657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sch</a:t>
            </a:r>
            <a:endParaRPr lang="de-DE" altLang="de-DE" sz="2400" b="1" dirty="0">
              <a:latin typeface="Trebuchet MS" pitchFamily="34" charset="0"/>
            </a:endParaRPr>
          </a:p>
        </p:txBody>
      </p:sp>
      <p:sp>
        <p:nvSpPr>
          <p:cNvPr id="130" name="Textfeld 129">
            <a:extLst>
              <a:ext uri="{FF2B5EF4-FFF2-40B4-BE49-F238E27FC236}">
                <a16:creationId xmlns:a16="http://schemas.microsoft.com/office/drawing/2014/main" id="{54A2739B-3CB6-DCFB-6DD1-B2A662B128F7}"/>
              </a:ext>
            </a:extLst>
          </p:cNvPr>
          <p:cNvSpPr txBox="1">
            <a:spLocks noChangeArrowheads="1"/>
          </p:cNvSpPr>
          <p:nvPr/>
        </p:nvSpPr>
        <p:spPr bwMode="auto">
          <a:xfrm>
            <a:off x="5512670" y="5250130"/>
            <a:ext cx="7409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schön</a:t>
            </a:r>
          </a:p>
        </p:txBody>
      </p:sp>
      <p:sp>
        <p:nvSpPr>
          <p:cNvPr id="131" name="Textfeld 130">
            <a:extLst>
              <a:ext uri="{FF2B5EF4-FFF2-40B4-BE49-F238E27FC236}">
                <a16:creationId xmlns:a16="http://schemas.microsoft.com/office/drawing/2014/main" id="{6A67312C-286A-1C0B-845E-FC426CB33E1A}"/>
              </a:ext>
            </a:extLst>
          </p:cNvPr>
          <p:cNvSpPr txBox="1">
            <a:spLocks noChangeArrowheads="1"/>
          </p:cNvSpPr>
          <p:nvPr/>
        </p:nvSpPr>
        <p:spPr bwMode="auto">
          <a:xfrm>
            <a:off x="5879390" y="3771229"/>
            <a:ext cx="8370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schp</a:t>
            </a:r>
            <a:endParaRPr lang="de-DE" altLang="de-DE" sz="2400" b="1" dirty="0">
              <a:latin typeface="Trebuchet MS" pitchFamily="34" charset="0"/>
            </a:endParaRPr>
          </a:p>
        </p:txBody>
      </p:sp>
      <p:sp>
        <p:nvSpPr>
          <p:cNvPr id="132" name="Textfeld 131">
            <a:extLst>
              <a:ext uri="{FF2B5EF4-FFF2-40B4-BE49-F238E27FC236}">
                <a16:creationId xmlns:a16="http://schemas.microsoft.com/office/drawing/2014/main" id="{0055C721-CEBF-D1E6-7B9A-E6C3023AA09D}"/>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spät</a:t>
            </a:r>
          </a:p>
        </p:txBody>
      </p:sp>
      <p:sp>
        <p:nvSpPr>
          <p:cNvPr id="133" name="Textfeld 132">
            <a:extLst>
              <a:ext uri="{FF2B5EF4-FFF2-40B4-BE49-F238E27FC236}">
                <a16:creationId xmlns:a16="http://schemas.microsoft.com/office/drawing/2014/main" id="{F1E34A2C-1E4E-7253-497B-986E3ADCC59A}"/>
              </a:ext>
            </a:extLst>
          </p:cNvPr>
          <p:cNvSpPr txBox="1">
            <a:spLocks noChangeArrowheads="1"/>
          </p:cNvSpPr>
          <p:nvPr/>
        </p:nvSpPr>
        <p:spPr bwMode="auto">
          <a:xfrm>
            <a:off x="6553886" y="3771229"/>
            <a:ext cx="7793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scht</a:t>
            </a:r>
            <a:endParaRPr lang="de-DE" altLang="de-DE" sz="2400" b="1" dirty="0">
              <a:latin typeface="Trebuchet MS" pitchFamily="34" charset="0"/>
            </a:endParaRPr>
          </a:p>
        </p:txBody>
      </p:sp>
      <p:sp>
        <p:nvSpPr>
          <p:cNvPr id="134" name="Textfeld 133">
            <a:extLst>
              <a:ext uri="{FF2B5EF4-FFF2-40B4-BE49-F238E27FC236}">
                <a16:creationId xmlns:a16="http://schemas.microsoft.com/office/drawing/2014/main" id="{3181328F-D34B-37DC-9DAF-89EA95E47A3D}"/>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steil</a:t>
            </a:r>
          </a:p>
        </p:txBody>
      </p:sp>
      <p:sp>
        <p:nvSpPr>
          <p:cNvPr id="135" name="Textfeld 134">
            <a:extLst>
              <a:ext uri="{FF2B5EF4-FFF2-40B4-BE49-F238E27FC236}">
                <a16:creationId xmlns:a16="http://schemas.microsoft.com/office/drawing/2014/main" id="{4973B6B2-0F8F-4EFB-87EC-F9A3BA3B984B}"/>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b="1">
                <a:solidFill>
                  <a:srgbClr val="FF0000"/>
                </a:solidFill>
                <a:latin typeface="Trebuchet MS" pitchFamily="34" charset="0"/>
              </a:rPr>
              <a:t>nur </a:t>
            </a:r>
          </a:p>
          <a:p>
            <a:pPr>
              <a:spcBef>
                <a:spcPct val="0"/>
              </a:spcBef>
              <a:buFontTx/>
              <a:buNone/>
            </a:pPr>
            <a:r>
              <a:rPr lang="de-DE" altLang="de-DE" sz="1200" b="1">
                <a:solidFill>
                  <a:srgbClr val="FF0000"/>
                </a:solidFill>
                <a:latin typeface="Trebuchet MS" pitchFamily="34" charset="0"/>
              </a:rPr>
              <a:t>am </a:t>
            </a:r>
          </a:p>
          <a:p>
            <a:pPr>
              <a:spcBef>
                <a:spcPct val="0"/>
              </a:spcBef>
              <a:buFontTx/>
              <a:buNone/>
            </a:pPr>
            <a:r>
              <a:rPr lang="de-DE" altLang="de-DE" sz="1200" b="1">
                <a:solidFill>
                  <a:srgbClr val="FF0000"/>
                </a:solidFill>
                <a:latin typeface="Trebuchet MS" pitchFamily="34" charset="0"/>
              </a:rPr>
              <a:t>Wort-</a:t>
            </a:r>
          </a:p>
          <a:p>
            <a:pPr>
              <a:spcBef>
                <a:spcPct val="0"/>
              </a:spcBef>
              <a:buFontTx/>
              <a:buNone/>
            </a:pPr>
            <a:r>
              <a:rPr lang="de-DE" altLang="de-DE" sz="1200" b="1" err="1">
                <a:solidFill>
                  <a:srgbClr val="FF0000"/>
                </a:solidFill>
                <a:latin typeface="Trebuchet MS" pitchFamily="34" charset="0"/>
              </a:rPr>
              <a:t>anfang</a:t>
            </a:r>
            <a:endParaRPr lang="de-DE" altLang="de-DE" sz="1200" b="1">
              <a:solidFill>
                <a:srgbClr val="FF0000"/>
              </a:solidFill>
              <a:latin typeface="Trebuchet MS" pitchFamily="34" charset="0"/>
            </a:endParaRPr>
          </a:p>
        </p:txBody>
      </p:sp>
      <p:sp>
        <p:nvSpPr>
          <p:cNvPr id="136" name="Textfeld 135">
            <a:extLst>
              <a:ext uri="{FF2B5EF4-FFF2-40B4-BE49-F238E27FC236}">
                <a16:creationId xmlns:a16="http://schemas.microsoft.com/office/drawing/2014/main" id="{52E15064-2ED5-EB03-C637-94CC236F31D8}"/>
              </a:ext>
            </a:extLst>
          </p:cNvPr>
          <p:cNvSpPr txBox="1">
            <a:spLocks noChangeArrowheads="1"/>
          </p:cNvSpPr>
          <p:nvPr/>
        </p:nvSpPr>
        <p:spPr bwMode="auto">
          <a:xfrm>
            <a:off x="6671116"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b="1">
                <a:solidFill>
                  <a:srgbClr val="FF0000"/>
                </a:solidFill>
                <a:latin typeface="Trebuchet MS" pitchFamily="34" charset="0"/>
              </a:rPr>
              <a:t>nur </a:t>
            </a:r>
          </a:p>
          <a:p>
            <a:pPr>
              <a:spcBef>
                <a:spcPct val="0"/>
              </a:spcBef>
              <a:buFontTx/>
              <a:buNone/>
            </a:pPr>
            <a:r>
              <a:rPr lang="de-DE" altLang="de-DE" sz="1200" b="1">
                <a:solidFill>
                  <a:srgbClr val="FF0000"/>
                </a:solidFill>
                <a:latin typeface="Trebuchet MS" pitchFamily="34" charset="0"/>
              </a:rPr>
              <a:t>am </a:t>
            </a:r>
          </a:p>
          <a:p>
            <a:pPr>
              <a:spcBef>
                <a:spcPct val="0"/>
              </a:spcBef>
              <a:buFontTx/>
              <a:buNone/>
            </a:pPr>
            <a:r>
              <a:rPr lang="de-DE" altLang="de-DE" sz="1200" b="1">
                <a:solidFill>
                  <a:srgbClr val="FF0000"/>
                </a:solidFill>
                <a:latin typeface="Trebuchet MS" pitchFamily="34" charset="0"/>
              </a:rPr>
              <a:t>Wort-</a:t>
            </a:r>
          </a:p>
          <a:p>
            <a:pPr>
              <a:spcBef>
                <a:spcPct val="0"/>
              </a:spcBef>
              <a:buFontTx/>
              <a:buNone/>
            </a:pPr>
            <a:r>
              <a:rPr lang="de-DE" altLang="de-DE" sz="1200" b="1" err="1">
                <a:solidFill>
                  <a:srgbClr val="FF0000"/>
                </a:solidFill>
                <a:latin typeface="Trebuchet MS" pitchFamily="34" charset="0"/>
              </a:rPr>
              <a:t>anfang</a:t>
            </a:r>
            <a:endParaRPr lang="de-DE" altLang="de-DE" sz="1200" b="1">
              <a:solidFill>
                <a:srgbClr val="FF0000"/>
              </a:solidFill>
              <a:latin typeface="Trebuchet MS" pitchFamily="34" charset="0"/>
            </a:endParaRPr>
          </a:p>
        </p:txBody>
      </p:sp>
      <p:sp>
        <p:nvSpPr>
          <p:cNvPr id="175" name="Textfeld 174">
            <a:extLst>
              <a:ext uri="{FF2B5EF4-FFF2-40B4-BE49-F238E27FC236}">
                <a16:creationId xmlns:a16="http://schemas.microsoft.com/office/drawing/2014/main" id="{723000F2-E1C8-2E83-0DB0-E706EFACD440}"/>
              </a:ext>
            </a:extLst>
          </p:cNvPr>
          <p:cNvSpPr txBox="1">
            <a:spLocks noChangeArrowheads="1"/>
          </p:cNvSpPr>
          <p:nvPr/>
        </p:nvSpPr>
        <p:spPr bwMode="auto">
          <a:xfrm>
            <a:off x="5500947"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ch</a:t>
            </a:r>
            <a:endParaRPr lang="de-DE" altLang="de-DE" sz="2400" b="1">
              <a:latin typeface="Trebuchet MS" pitchFamily="34" charset="0"/>
            </a:endParaRPr>
          </a:p>
        </p:txBody>
      </p:sp>
      <p:sp>
        <p:nvSpPr>
          <p:cNvPr id="176" name="Textfeld 175">
            <a:extLst>
              <a:ext uri="{FF2B5EF4-FFF2-40B4-BE49-F238E27FC236}">
                <a16:creationId xmlns:a16="http://schemas.microsoft.com/office/drawing/2014/main" id="{43E762DE-96B2-3124-4873-F1E95E835FF9}"/>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Chef</a:t>
            </a:r>
          </a:p>
        </p:txBody>
      </p:sp>
      <p:sp>
        <p:nvSpPr>
          <p:cNvPr id="179" name="Textfeld 178">
            <a:extLst>
              <a:ext uri="{FF2B5EF4-FFF2-40B4-BE49-F238E27FC236}">
                <a16:creationId xmlns:a16="http://schemas.microsoft.com/office/drawing/2014/main" id="{066D8FFD-5ABF-1A01-4160-8D266989F961}"/>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Bäume</a:t>
            </a:r>
          </a:p>
        </p:txBody>
      </p:sp>
      <p:sp>
        <p:nvSpPr>
          <p:cNvPr id="55" name="Textfeld 54">
            <a:extLst>
              <a:ext uri="{FF2B5EF4-FFF2-40B4-BE49-F238E27FC236}">
                <a16:creationId xmlns:a16="http://schemas.microsoft.com/office/drawing/2014/main" id="{D9BDB5A4-8A51-9680-5DC0-C2552A734104}"/>
              </a:ext>
            </a:extLst>
          </p:cNvPr>
          <p:cNvSpPr txBox="1">
            <a:spLocks noChangeArrowheads="1"/>
          </p:cNvSpPr>
          <p:nvPr/>
        </p:nvSpPr>
        <p:spPr bwMode="auto">
          <a:xfrm>
            <a:off x="451352" y="3789240"/>
            <a:ext cx="534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nk</a:t>
            </a:r>
            <a:endParaRPr lang="de-DE" altLang="de-DE" sz="2400" b="1">
              <a:latin typeface="Trebuchet MS" pitchFamily="34" charset="0"/>
            </a:endParaRPr>
          </a:p>
        </p:txBody>
      </p:sp>
      <p:sp>
        <p:nvSpPr>
          <p:cNvPr id="87" name="Textfeld 86">
            <a:extLst>
              <a:ext uri="{FF2B5EF4-FFF2-40B4-BE49-F238E27FC236}">
                <a16:creationId xmlns:a16="http://schemas.microsoft.com/office/drawing/2014/main" id="{3A90786E-9450-2A42-8A59-C999DE53ECD4}"/>
              </a:ext>
            </a:extLst>
          </p:cNvPr>
          <p:cNvSpPr txBox="1">
            <a:spLocks noChangeArrowheads="1"/>
          </p:cNvSpPr>
          <p:nvPr/>
        </p:nvSpPr>
        <p:spPr bwMode="auto">
          <a:xfrm>
            <a:off x="451352" y="5250130"/>
            <a:ext cx="6351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Tank</a:t>
            </a:r>
          </a:p>
        </p:txBody>
      </p:sp>
      <p:sp>
        <p:nvSpPr>
          <p:cNvPr id="59" name="Textfeld 58">
            <a:extLst>
              <a:ext uri="{FF2B5EF4-FFF2-40B4-BE49-F238E27FC236}">
                <a16:creationId xmlns:a16="http://schemas.microsoft.com/office/drawing/2014/main" id="{20CA2217-7BAA-546A-C49C-044284BA0FD6}"/>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ei</a:t>
            </a:r>
            <a:endParaRPr lang="de-DE" altLang="de-DE" sz="2400" b="1">
              <a:solidFill>
                <a:srgbClr val="FF0000"/>
              </a:solidFill>
              <a:latin typeface="Trebuchet MS" pitchFamily="34" charset="0"/>
            </a:endParaRPr>
          </a:p>
        </p:txBody>
      </p:sp>
      <p:sp>
        <p:nvSpPr>
          <p:cNvPr id="62" name="Textfeld 61">
            <a:extLst>
              <a:ext uri="{FF2B5EF4-FFF2-40B4-BE49-F238E27FC236}">
                <a16:creationId xmlns:a16="http://schemas.microsoft.com/office/drawing/2014/main" id="{72A8F70D-FE67-32EE-2725-4CDB7946C1EA}"/>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weit</a:t>
            </a:r>
          </a:p>
        </p:txBody>
      </p:sp>
      <p:sp>
        <p:nvSpPr>
          <p:cNvPr id="63" name="Textfeld 62">
            <a:extLst>
              <a:ext uri="{FF2B5EF4-FFF2-40B4-BE49-F238E27FC236}">
                <a16:creationId xmlns:a16="http://schemas.microsoft.com/office/drawing/2014/main" id="{A7169DDD-F199-B448-C8A8-4D2992869700}"/>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ai</a:t>
            </a:r>
            <a:endParaRPr lang="de-DE" altLang="de-DE" sz="2400" b="1">
              <a:solidFill>
                <a:srgbClr val="FF0000"/>
              </a:solidFill>
              <a:latin typeface="Trebuchet MS" pitchFamily="34" charset="0"/>
            </a:endParaRPr>
          </a:p>
        </p:txBody>
      </p:sp>
      <p:sp>
        <p:nvSpPr>
          <p:cNvPr id="66" name="Textfeld 65">
            <a:extLst>
              <a:ext uri="{FF2B5EF4-FFF2-40B4-BE49-F238E27FC236}">
                <a16:creationId xmlns:a16="http://schemas.microsoft.com/office/drawing/2014/main" id="{F300CAC6-B1D7-6642-757C-C0D816B62161}"/>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Hai</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95" name="Textfeld 94">
            <a:extLst>
              <a:ext uri="{FF2B5EF4-FFF2-40B4-BE49-F238E27FC236}">
                <a16:creationId xmlns:a16="http://schemas.microsoft.com/office/drawing/2014/main" id="{8E7BAB00-F189-0325-1094-16CE71C442D5}"/>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96" name="Textfeld 95">
            <a:extLst>
              <a:ext uri="{FF2B5EF4-FFF2-40B4-BE49-F238E27FC236}">
                <a16:creationId xmlns:a16="http://schemas.microsoft.com/office/drawing/2014/main" id="{701D29FD-D745-BE7A-366B-96032938EBBE}"/>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97" name="Textfeld 96">
            <a:extLst>
              <a:ext uri="{FF2B5EF4-FFF2-40B4-BE49-F238E27FC236}">
                <a16:creationId xmlns:a16="http://schemas.microsoft.com/office/drawing/2014/main" id="{3917CB67-EDC2-23BE-9805-53F3F07189C1}"/>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98" name="Textfeld 97">
            <a:extLst>
              <a:ext uri="{FF2B5EF4-FFF2-40B4-BE49-F238E27FC236}">
                <a16:creationId xmlns:a16="http://schemas.microsoft.com/office/drawing/2014/main" id="{525715B7-B5AF-9072-DA04-5C76D3B79AF3}"/>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99" name="Textfeld 98">
            <a:extLst>
              <a:ext uri="{FF2B5EF4-FFF2-40B4-BE49-F238E27FC236}">
                <a16:creationId xmlns:a16="http://schemas.microsoft.com/office/drawing/2014/main" id="{AA245322-D5ED-E095-BE1B-F76F79271273}"/>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00" name="Textfeld 99">
            <a:extLst>
              <a:ext uri="{FF2B5EF4-FFF2-40B4-BE49-F238E27FC236}">
                <a16:creationId xmlns:a16="http://schemas.microsoft.com/office/drawing/2014/main" id="{F2DD1000-DC29-4362-4D43-E03F069E09C6}"/>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101" name="Textfeld 100">
            <a:extLst>
              <a:ext uri="{FF2B5EF4-FFF2-40B4-BE49-F238E27FC236}">
                <a16:creationId xmlns:a16="http://schemas.microsoft.com/office/drawing/2014/main" id="{C76E0B18-3558-C752-8C22-AB1CBA92CC00}"/>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102" name="Textfeld 101">
            <a:extLst>
              <a:ext uri="{FF2B5EF4-FFF2-40B4-BE49-F238E27FC236}">
                <a16:creationId xmlns:a16="http://schemas.microsoft.com/office/drawing/2014/main" id="{911A06DC-1E14-11D8-241F-858BA705BAB0}"/>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111" name="Textfeld 110">
            <a:extLst>
              <a:ext uri="{FF2B5EF4-FFF2-40B4-BE49-F238E27FC236}">
                <a16:creationId xmlns:a16="http://schemas.microsoft.com/office/drawing/2014/main" id="{D7F0B885-5746-1201-7108-A1D7E37358A4}"/>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112" name="Textfeld 111">
            <a:extLst>
              <a:ext uri="{FF2B5EF4-FFF2-40B4-BE49-F238E27FC236}">
                <a16:creationId xmlns:a16="http://schemas.microsoft.com/office/drawing/2014/main" id="{4DE4DF59-81CA-73C6-FD01-7C6D8D73D21A}"/>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113" name="Textfeld 112">
            <a:extLst>
              <a:ext uri="{FF2B5EF4-FFF2-40B4-BE49-F238E27FC236}">
                <a16:creationId xmlns:a16="http://schemas.microsoft.com/office/drawing/2014/main" id="{0CB09169-16B2-3F54-081D-9526EAAD4256}"/>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14" name="Textfeld 113">
            <a:extLst>
              <a:ext uri="{FF2B5EF4-FFF2-40B4-BE49-F238E27FC236}">
                <a16:creationId xmlns:a16="http://schemas.microsoft.com/office/drawing/2014/main" id="{16B25061-BB72-710B-24DE-56C61D9165C4}"/>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115" name="Textfeld 114">
            <a:extLst>
              <a:ext uri="{FF2B5EF4-FFF2-40B4-BE49-F238E27FC236}">
                <a16:creationId xmlns:a16="http://schemas.microsoft.com/office/drawing/2014/main" id="{8C110232-CD38-127F-2737-0B05B4DE6BE6}"/>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16" name="Textfeld 115">
            <a:extLst>
              <a:ext uri="{FF2B5EF4-FFF2-40B4-BE49-F238E27FC236}">
                <a16:creationId xmlns:a16="http://schemas.microsoft.com/office/drawing/2014/main" id="{0A1A07D8-9F36-5944-BE69-720FA3B0A2B0}"/>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121" name="Textfeld 120">
            <a:extLst>
              <a:ext uri="{FF2B5EF4-FFF2-40B4-BE49-F238E27FC236}">
                <a16:creationId xmlns:a16="http://schemas.microsoft.com/office/drawing/2014/main" id="{E67EED2C-C2C1-E172-9812-CAB0FDF94FFA}"/>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22" name="Textfeld 121">
            <a:extLst>
              <a:ext uri="{FF2B5EF4-FFF2-40B4-BE49-F238E27FC236}">
                <a16:creationId xmlns:a16="http://schemas.microsoft.com/office/drawing/2014/main" id="{3D742883-8CE4-7A96-22AC-FEDA88DD33D0}"/>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23" name="Textfeld 122">
            <a:extLst>
              <a:ext uri="{FF2B5EF4-FFF2-40B4-BE49-F238E27FC236}">
                <a16:creationId xmlns:a16="http://schemas.microsoft.com/office/drawing/2014/main" id="{8C3EDF0C-DA95-184B-A424-97C15CAAEB1F}"/>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24" name="Textfeld 123">
            <a:extLst>
              <a:ext uri="{FF2B5EF4-FFF2-40B4-BE49-F238E27FC236}">
                <a16:creationId xmlns:a16="http://schemas.microsoft.com/office/drawing/2014/main" id="{A9A44B15-5AFC-CD75-10E6-2429F1F713D1}"/>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25" name="Textfeld 124">
            <a:extLst>
              <a:ext uri="{FF2B5EF4-FFF2-40B4-BE49-F238E27FC236}">
                <a16:creationId xmlns:a16="http://schemas.microsoft.com/office/drawing/2014/main" id="{E72AFD02-7BE7-0AFD-F8FC-00BA00031AAF}"/>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126" name="Textfeld 125">
            <a:extLst>
              <a:ext uri="{FF2B5EF4-FFF2-40B4-BE49-F238E27FC236}">
                <a16:creationId xmlns:a16="http://schemas.microsoft.com/office/drawing/2014/main" id="{0D13AB97-0881-CDFF-044A-769C61107BD5}"/>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27" name="Textfeld 126">
            <a:extLst>
              <a:ext uri="{FF2B5EF4-FFF2-40B4-BE49-F238E27FC236}">
                <a16:creationId xmlns:a16="http://schemas.microsoft.com/office/drawing/2014/main" id="{1F4EFE60-B0F5-140F-32B1-F9C9E8C0C836}"/>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28" name="Textfeld 127">
            <a:extLst>
              <a:ext uri="{FF2B5EF4-FFF2-40B4-BE49-F238E27FC236}">
                <a16:creationId xmlns:a16="http://schemas.microsoft.com/office/drawing/2014/main" id="{BAE954FC-4545-ECA8-5A84-1444F95EFC78}"/>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37" name="Textfeld 136">
            <a:extLst>
              <a:ext uri="{FF2B5EF4-FFF2-40B4-BE49-F238E27FC236}">
                <a16:creationId xmlns:a16="http://schemas.microsoft.com/office/drawing/2014/main" id="{D5B657FB-E74F-9D15-CBC1-E55E55CAC9FD}"/>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38" name="Textfeld 137">
            <a:extLst>
              <a:ext uri="{FF2B5EF4-FFF2-40B4-BE49-F238E27FC236}">
                <a16:creationId xmlns:a16="http://schemas.microsoft.com/office/drawing/2014/main" id="{DE8FC6DD-1BD7-D1CA-7D44-5F5A0B6C4832}"/>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39" name="Textfeld 138">
            <a:extLst>
              <a:ext uri="{FF2B5EF4-FFF2-40B4-BE49-F238E27FC236}">
                <a16:creationId xmlns:a16="http://schemas.microsoft.com/office/drawing/2014/main" id="{CB140662-F982-23D0-1C4A-60E59CB93870}"/>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40" name="Textfeld 139">
            <a:extLst>
              <a:ext uri="{FF2B5EF4-FFF2-40B4-BE49-F238E27FC236}">
                <a16:creationId xmlns:a16="http://schemas.microsoft.com/office/drawing/2014/main" id="{1008E91B-83E5-BBC8-CE7F-4C589208D14D}"/>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EF0E0F0F-BF47-153E-5275-342F61D6A284}"/>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42" name="Textfeld 141">
            <a:extLst>
              <a:ext uri="{FF2B5EF4-FFF2-40B4-BE49-F238E27FC236}">
                <a16:creationId xmlns:a16="http://schemas.microsoft.com/office/drawing/2014/main" id="{1B0B586D-F93A-23D4-FA37-EC110967DDC1}"/>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43" name="Textfeld 142">
            <a:extLst>
              <a:ext uri="{FF2B5EF4-FFF2-40B4-BE49-F238E27FC236}">
                <a16:creationId xmlns:a16="http://schemas.microsoft.com/office/drawing/2014/main" id="{7478A318-A850-8C31-4DB5-2867B2B9353A}"/>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44" name="Textfeld 143">
            <a:extLst>
              <a:ext uri="{FF2B5EF4-FFF2-40B4-BE49-F238E27FC236}">
                <a16:creationId xmlns:a16="http://schemas.microsoft.com/office/drawing/2014/main" id="{6F081BC5-C184-7C7B-CE07-58E9B456B4E4}"/>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45" name="Textfeld 144">
            <a:extLst>
              <a:ext uri="{FF2B5EF4-FFF2-40B4-BE49-F238E27FC236}">
                <a16:creationId xmlns:a16="http://schemas.microsoft.com/office/drawing/2014/main" id="{50D8992A-30E9-57F4-9BA6-39D822F88696}"/>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46" name="Textfeld 145">
            <a:extLst>
              <a:ext uri="{FF2B5EF4-FFF2-40B4-BE49-F238E27FC236}">
                <a16:creationId xmlns:a16="http://schemas.microsoft.com/office/drawing/2014/main" id="{5E918C2A-0EA6-5757-B814-5E3BBFA988C4}"/>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47" name="Textfeld 146">
            <a:extLst>
              <a:ext uri="{FF2B5EF4-FFF2-40B4-BE49-F238E27FC236}">
                <a16:creationId xmlns:a16="http://schemas.microsoft.com/office/drawing/2014/main" id="{373BA8B2-CCAE-3E31-89CE-2CF9195C02B6}"/>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48" name="Textfeld 147">
            <a:extLst>
              <a:ext uri="{FF2B5EF4-FFF2-40B4-BE49-F238E27FC236}">
                <a16:creationId xmlns:a16="http://schemas.microsoft.com/office/drawing/2014/main" id="{5FAFB1A4-6999-E19F-C4A1-B5246895FA6B}"/>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49" name="Textfeld 148">
            <a:extLst>
              <a:ext uri="{FF2B5EF4-FFF2-40B4-BE49-F238E27FC236}">
                <a16:creationId xmlns:a16="http://schemas.microsoft.com/office/drawing/2014/main" id="{B9BCD872-A3CA-5641-FC96-6022B2925924}"/>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50" name="Textfeld 149">
            <a:extLst>
              <a:ext uri="{FF2B5EF4-FFF2-40B4-BE49-F238E27FC236}">
                <a16:creationId xmlns:a16="http://schemas.microsoft.com/office/drawing/2014/main" id="{8CC83C8E-D857-5975-9E7B-74169A8D22CB}"/>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51" name="Textfeld 150">
            <a:extLst>
              <a:ext uri="{FF2B5EF4-FFF2-40B4-BE49-F238E27FC236}">
                <a16:creationId xmlns:a16="http://schemas.microsoft.com/office/drawing/2014/main" id="{F05586A3-AC51-E316-953D-A2D22D0F5DBD}"/>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52" name="Textfeld 151">
            <a:extLst>
              <a:ext uri="{FF2B5EF4-FFF2-40B4-BE49-F238E27FC236}">
                <a16:creationId xmlns:a16="http://schemas.microsoft.com/office/drawing/2014/main" id="{97DF4187-12AC-6ADB-2EB3-D5E9B2FA6B2A}"/>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53" name="Textfeld 152">
            <a:extLst>
              <a:ext uri="{FF2B5EF4-FFF2-40B4-BE49-F238E27FC236}">
                <a16:creationId xmlns:a16="http://schemas.microsoft.com/office/drawing/2014/main" id="{FCAD4146-A05E-898F-96D6-DAE2E669CE90}"/>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54" name="Textfeld 153">
            <a:extLst>
              <a:ext uri="{FF2B5EF4-FFF2-40B4-BE49-F238E27FC236}">
                <a16:creationId xmlns:a16="http://schemas.microsoft.com/office/drawing/2014/main" id="{A119B0B2-D0F3-54A8-A4AC-2F8E1F16AFDD}"/>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55" name="Textfeld 154">
            <a:extLst>
              <a:ext uri="{FF2B5EF4-FFF2-40B4-BE49-F238E27FC236}">
                <a16:creationId xmlns:a16="http://schemas.microsoft.com/office/drawing/2014/main" id="{8A7A2637-A806-19D4-788B-C9AEC0251623}"/>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56" name="Textfeld 155">
            <a:extLst>
              <a:ext uri="{FF2B5EF4-FFF2-40B4-BE49-F238E27FC236}">
                <a16:creationId xmlns:a16="http://schemas.microsoft.com/office/drawing/2014/main" id="{C4BCC433-DDA6-3AA9-C388-E47D481E4DF0}"/>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57" name="Textfeld 156">
            <a:extLst>
              <a:ext uri="{FF2B5EF4-FFF2-40B4-BE49-F238E27FC236}">
                <a16:creationId xmlns:a16="http://schemas.microsoft.com/office/drawing/2014/main" id="{59C7B83F-18CB-E4C2-4734-A0AC3F3F897F}"/>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58" name="Textfeld 157">
            <a:extLst>
              <a:ext uri="{FF2B5EF4-FFF2-40B4-BE49-F238E27FC236}">
                <a16:creationId xmlns:a16="http://schemas.microsoft.com/office/drawing/2014/main" id="{C6FB9DA7-D936-1C87-91A6-A4ABDD6B6C7F}"/>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59" name="Textfeld 158">
            <a:extLst>
              <a:ext uri="{FF2B5EF4-FFF2-40B4-BE49-F238E27FC236}">
                <a16:creationId xmlns:a16="http://schemas.microsoft.com/office/drawing/2014/main" id="{16FD8DF3-73D2-323F-0C7B-5BE7199F9093}"/>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60" name="Textfeld 159">
            <a:extLst>
              <a:ext uri="{FF2B5EF4-FFF2-40B4-BE49-F238E27FC236}">
                <a16:creationId xmlns:a16="http://schemas.microsoft.com/office/drawing/2014/main" id="{B6E85058-B6F2-769C-076C-2C13D4B05247}"/>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61" name="Textfeld 160">
            <a:extLst>
              <a:ext uri="{FF2B5EF4-FFF2-40B4-BE49-F238E27FC236}">
                <a16:creationId xmlns:a16="http://schemas.microsoft.com/office/drawing/2014/main" id="{6F85AA9E-D1DF-E83A-B208-D0755D3431BE}"/>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62" name="Textfeld 161">
            <a:extLst>
              <a:ext uri="{FF2B5EF4-FFF2-40B4-BE49-F238E27FC236}">
                <a16:creationId xmlns:a16="http://schemas.microsoft.com/office/drawing/2014/main" id="{80D4DF9D-0F31-738C-C370-DF2034767381}"/>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63" name="Textfeld 162">
            <a:extLst>
              <a:ext uri="{FF2B5EF4-FFF2-40B4-BE49-F238E27FC236}">
                <a16:creationId xmlns:a16="http://schemas.microsoft.com/office/drawing/2014/main" id="{758ECD7B-2EB4-CCCF-C406-3560407F852F}"/>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64" name="Textfeld 163">
            <a:extLst>
              <a:ext uri="{FF2B5EF4-FFF2-40B4-BE49-F238E27FC236}">
                <a16:creationId xmlns:a16="http://schemas.microsoft.com/office/drawing/2014/main" id="{E64CE443-14B6-77EB-2437-37DEC0424258}"/>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65" name="Textfeld 164">
            <a:extLst>
              <a:ext uri="{FF2B5EF4-FFF2-40B4-BE49-F238E27FC236}">
                <a16:creationId xmlns:a16="http://schemas.microsoft.com/office/drawing/2014/main" id="{C22EF922-788B-2510-C5CD-1183B73F3643}"/>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66" name="Textfeld 165">
            <a:extLst>
              <a:ext uri="{FF2B5EF4-FFF2-40B4-BE49-F238E27FC236}">
                <a16:creationId xmlns:a16="http://schemas.microsoft.com/office/drawing/2014/main" id="{3CFA8A34-B997-4D18-DC62-ADDF1AFE4966}"/>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67" name="Textfeld 166">
            <a:extLst>
              <a:ext uri="{FF2B5EF4-FFF2-40B4-BE49-F238E27FC236}">
                <a16:creationId xmlns:a16="http://schemas.microsoft.com/office/drawing/2014/main" id="{7159E693-B593-AFE6-0F63-B3E1F657DF0A}"/>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68" name="Textfeld 167">
            <a:extLst>
              <a:ext uri="{FF2B5EF4-FFF2-40B4-BE49-F238E27FC236}">
                <a16:creationId xmlns:a16="http://schemas.microsoft.com/office/drawing/2014/main" id="{BD52FA19-FFE4-438B-B0DB-20D99813C890}"/>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69" name="Textfeld 168">
            <a:extLst>
              <a:ext uri="{FF2B5EF4-FFF2-40B4-BE49-F238E27FC236}">
                <a16:creationId xmlns:a16="http://schemas.microsoft.com/office/drawing/2014/main" id="{7EBD76BC-ACF4-D6C7-76FA-FE6068E4EEC9}"/>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70" name="Textfeld 169">
            <a:extLst>
              <a:ext uri="{FF2B5EF4-FFF2-40B4-BE49-F238E27FC236}">
                <a16:creationId xmlns:a16="http://schemas.microsoft.com/office/drawing/2014/main" id="{4221C1F1-84C1-0612-4E4C-3CE3EF8B6957}"/>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71" name="Textfeld 170">
            <a:extLst>
              <a:ext uri="{FF2B5EF4-FFF2-40B4-BE49-F238E27FC236}">
                <a16:creationId xmlns:a16="http://schemas.microsoft.com/office/drawing/2014/main" id="{5D2C7CDA-163E-7B71-7926-2C3A2DC13474}"/>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72" name="Textfeld 171">
            <a:extLst>
              <a:ext uri="{FF2B5EF4-FFF2-40B4-BE49-F238E27FC236}">
                <a16:creationId xmlns:a16="http://schemas.microsoft.com/office/drawing/2014/main" id="{9280DF65-AECC-8345-1160-BBE02BC487B4}"/>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73" name="Textfeld 172">
            <a:extLst>
              <a:ext uri="{FF2B5EF4-FFF2-40B4-BE49-F238E27FC236}">
                <a16:creationId xmlns:a16="http://schemas.microsoft.com/office/drawing/2014/main" id="{93E7595E-2E61-A865-EBA1-53A3DEAA00DC}"/>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74" name="Textfeld 173">
            <a:extLst>
              <a:ext uri="{FF2B5EF4-FFF2-40B4-BE49-F238E27FC236}">
                <a16:creationId xmlns:a16="http://schemas.microsoft.com/office/drawing/2014/main" id="{C84F922C-AC65-F108-7A2F-878389F61857}"/>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77" name="Textfeld 176">
            <a:extLst>
              <a:ext uri="{FF2B5EF4-FFF2-40B4-BE49-F238E27FC236}">
                <a16:creationId xmlns:a16="http://schemas.microsoft.com/office/drawing/2014/main" id="{2736A7EE-42D7-836F-814D-FA54B6B147FB}"/>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78" name="Textfeld 177">
            <a:extLst>
              <a:ext uri="{FF2B5EF4-FFF2-40B4-BE49-F238E27FC236}">
                <a16:creationId xmlns:a16="http://schemas.microsoft.com/office/drawing/2014/main" id="{D1E24D1D-E256-1E2B-42EC-71BCFE905C9E}"/>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80" name="Textfeld 179">
            <a:extLst>
              <a:ext uri="{FF2B5EF4-FFF2-40B4-BE49-F238E27FC236}">
                <a16:creationId xmlns:a16="http://schemas.microsoft.com/office/drawing/2014/main" id="{BBBE6433-27DC-1B33-E261-3AE991C5865C}"/>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81" name="Textfeld 180">
            <a:extLst>
              <a:ext uri="{FF2B5EF4-FFF2-40B4-BE49-F238E27FC236}">
                <a16:creationId xmlns:a16="http://schemas.microsoft.com/office/drawing/2014/main" id="{97A72ABF-2960-4CD8-AE74-BBD494067339}"/>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0" name="Textfeld 9">
            <a:extLst>
              <a:ext uri="{FF2B5EF4-FFF2-40B4-BE49-F238E27FC236}">
                <a16:creationId xmlns:a16="http://schemas.microsoft.com/office/drawing/2014/main" id="{AEB30F04-4AC0-B20C-DA31-8D4ADEC6C0D3}"/>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6" name="Textfeld 15">
            <a:extLst>
              <a:ext uri="{FF2B5EF4-FFF2-40B4-BE49-F238E27FC236}">
                <a16:creationId xmlns:a16="http://schemas.microsoft.com/office/drawing/2014/main" id="{66BCA185-9F36-431F-8DCF-A926303EE6BA}"/>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5D088826-D648-5DDA-68E8-031B70BFB87A}"/>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25" name="Textfeld 24">
            <a:extLst>
              <a:ext uri="{FF2B5EF4-FFF2-40B4-BE49-F238E27FC236}">
                <a16:creationId xmlns:a16="http://schemas.microsoft.com/office/drawing/2014/main" id="{03BF4A20-B8D5-2266-2591-5B94BFFD1E7D}"/>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27" name="Textfeld 26">
            <a:extLst>
              <a:ext uri="{FF2B5EF4-FFF2-40B4-BE49-F238E27FC236}">
                <a16:creationId xmlns:a16="http://schemas.microsoft.com/office/drawing/2014/main" id="{5522C7B6-F180-709F-2FF9-5BEF9360BEC7}"/>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30" name="Textfeld 29">
            <a:extLst>
              <a:ext uri="{FF2B5EF4-FFF2-40B4-BE49-F238E27FC236}">
                <a16:creationId xmlns:a16="http://schemas.microsoft.com/office/drawing/2014/main" id="{9977974E-4733-8550-8629-28676E6C1AFA}"/>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32" name="Textfeld 31">
            <a:extLst>
              <a:ext uri="{FF2B5EF4-FFF2-40B4-BE49-F238E27FC236}">
                <a16:creationId xmlns:a16="http://schemas.microsoft.com/office/drawing/2014/main" id="{AEB10072-2488-0579-96F2-51AD7CA39831}"/>
              </a:ext>
            </a:extLst>
          </p:cNvPr>
          <p:cNvSpPr txBox="1">
            <a:spLocks noChangeArrowheads="1"/>
          </p:cNvSpPr>
          <p:nvPr/>
        </p:nvSpPr>
        <p:spPr bwMode="auto">
          <a:xfrm>
            <a:off x="1280850" y="99765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au</a:t>
            </a:r>
            <a:endParaRPr lang="de-DE" altLang="de-DE" sz="2400" b="1">
              <a:solidFill>
                <a:srgbClr val="FF0000"/>
              </a:solidFill>
              <a:latin typeface="Trebuchet MS" pitchFamily="34" charset="0"/>
            </a:endParaRPr>
          </a:p>
        </p:txBody>
      </p:sp>
      <p:sp>
        <p:nvSpPr>
          <p:cNvPr id="33" name="Textfeld 32">
            <a:extLst>
              <a:ext uri="{FF2B5EF4-FFF2-40B4-BE49-F238E27FC236}">
                <a16:creationId xmlns:a16="http://schemas.microsoft.com/office/drawing/2014/main" id="{3AC30EDF-323D-29E5-EBBB-5CC2A0C5C722}"/>
              </a:ext>
            </a:extLst>
          </p:cNvPr>
          <p:cNvSpPr txBox="1">
            <a:spLocks noChangeArrowheads="1"/>
          </p:cNvSpPr>
          <p:nvPr/>
        </p:nvSpPr>
        <p:spPr bwMode="auto">
          <a:xfrm>
            <a:off x="1280850"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Bau</a:t>
            </a:r>
          </a:p>
        </p:txBody>
      </p:sp>
      <p:sp>
        <p:nvSpPr>
          <p:cNvPr id="34" name="Textfeld 33">
            <a:extLst>
              <a:ext uri="{FF2B5EF4-FFF2-40B4-BE49-F238E27FC236}">
                <a16:creationId xmlns:a16="http://schemas.microsoft.com/office/drawing/2014/main" id="{573DB583-FF68-AD94-149E-B5B7BAC3643C}"/>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37" name="Textfeld 36">
            <a:extLst>
              <a:ext uri="{FF2B5EF4-FFF2-40B4-BE49-F238E27FC236}">
                <a16:creationId xmlns:a16="http://schemas.microsoft.com/office/drawing/2014/main" id="{ECB32047-9108-58AC-031F-2C6AE1F41D06}"/>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39" name="Textfeld 38">
            <a:extLst>
              <a:ext uri="{FF2B5EF4-FFF2-40B4-BE49-F238E27FC236}">
                <a16:creationId xmlns:a16="http://schemas.microsoft.com/office/drawing/2014/main" id="{0BBEA999-85D2-35A2-4C65-23B9BBE387AE}"/>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45" name="Textfeld 44">
            <a:extLst>
              <a:ext uri="{FF2B5EF4-FFF2-40B4-BE49-F238E27FC236}">
                <a16:creationId xmlns:a16="http://schemas.microsoft.com/office/drawing/2014/main" id="{FC4A2FA8-F2E2-CE0F-D584-607D8D293BD8}"/>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4" name="Rechteck: abgerundete Ecken 3">
            <a:extLst>
              <a:ext uri="{FF2B5EF4-FFF2-40B4-BE49-F238E27FC236}">
                <a16:creationId xmlns:a16="http://schemas.microsoft.com/office/drawing/2014/main" id="{A63AC329-1951-0C00-A9C1-3614B47BDA19}"/>
              </a:ext>
            </a:extLst>
          </p:cNvPr>
          <p:cNvSpPr/>
          <p:nvPr/>
        </p:nvSpPr>
        <p:spPr>
          <a:xfrm>
            <a:off x="1216005" y="1003074"/>
            <a:ext cx="607708"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abgerundete Ecken 4">
            <a:extLst>
              <a:ext uri="{FF2B5EF4-FFF2-40B4-BE49-F238E27FC236}">
                <a16:creationId xmlns:a16="http://schemas.microsoft.com/office/drawing/2014/main" id="{3B7FEF6A-59D3-E9D6-D9FD-978C0D31A63C}"/>
              </a:ext>
            </a:extLst>
          </p:cNvPr>
          <p:cNvSpPr/>
          <p:nvPr/>
        </p:nvSpPr>
        <p:spPr>
          <a:xfrm>
            <a:off x="4584075" y="1048632"/>
            <a:ext cx="607859"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abgerundete Ecken 5">
            <a:extLst>
              <a:ext uri="{FF2B5EF4-FFF2-40B4-BE49-F238E27FC236}">
                <a16:creationId xmlns:a16="http://schemas.microsoft.com/office/drawing/2014/main" id="{4C72C710-9A3E-2827-7B83-F11A29F4EF95}"/>
              </a:ext>
            </a:extLst>
          </p:cNvPr>
          <p:cNvSpPr/>
          <p:nvPr/>
        </p:nvSpPr>
        <p:spPr>
          <a:xfrm>
            <a:off x="5182491" y="1038922"/>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abgerundete Ecken 6">
            <a:extLst>
              <a:ext uri="{FF2B5EF4-FFF2-40B4-BE49-F238E27FC236}">
                <a16:creationId xmlns:a16="http://schemas.microsoft.com/office/drawing/2014/main" id="{CD0562CA-19C9-5773-1DB6-407167E99755}"/>
              </a:ext>
            </a:extLst>
          </p:cNvPr>
          <p:cNvSpPr/>
          <p:nvPr/>
        </p:nvSpPr>
        <p:spPr>
          <a:xfrm>
            <a:off x="-51515" y="3722461"/>
            <a:ext cx="1067763"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abgerundete Ecken 7">
            <a:extLst>
              <a:ext uri="{FF2B5EF4-FFF2-40B4-BE49-F238E27FC236}">
                <a16:creationId xmlns:a16="http://schemas.microsoft.com/office/drawing/2014/main" id="{505E0109-A99C-033F-8B60-4F68C4E9485E}"/>
              </a:ext>
            </a:extLst>
          </p:cNvPr>
          <p:cNvSpPr/>
          <p:nvPr/>
        </p:nvSpPr>
        <p:spPr>
          <a:xfrm>
            <a:off x="3500638" y="3703523"/>
            <a:ext cx="1027364"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abgerundete Ecken 8">
            <a:extLst>
              <a:ext uri="{FF2B5EF4-FFF2-40B4-BE49-F238E27FC236}">
                <a16:creationId xmlns:a16="http://schemas.microsoft.com/office/drawing/2014/main" id="{23BCB667-9F8B-56B9-113F-078C8E16188B}"/>
              </a:ext>
            </a:extLst>
          </p:cNvPr>
          <p:cNvSpPr/>
          <p:nvPr/>
        </p:nvSpPr>
        <p:spPr>
          <a:xfrm>
            <a:off x="5423631" y="3689626"/>
            <a:ext cx="1839816"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hlinkClick r:id="" action="ppaction://hlinkshowjump?jump=nextslide"/>
            <a:extLst>
              <a:ext uri="{FF2B5EF4-FFF2-40B4-BE49-F238E27FC236}">
                <a16:creationId xmlns:a16="http://schemas.microsoft.com/office/drawing/2014/main" id="{8BF236DB-C351-592D-0DEC-0EF06FB7DC49}"/>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581DFDA1-8E81-CA10-2E61-F3F0819A10A0}"/>
              </a:ext>
            </a:extLst>
          </p:cNvPr>
          <p:cNvSpPr txBox="1"/>
          <p:nvPr/>
        </p:nvSpPr>
        <p:spPr>
          <a:xfrm>
            <a:off x="7186356" y="6044489"/>
            <a:ext cx="4086375"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Hörst du </a:t>
            </a:r>
            <a:r>
              <a:rPr lang="de-DE" sz="2400" b="1" dirty="0" err="1">
                <a:solidFill>
                  <a:schemeClr val="tx2"/>
                </a:solidFill>
                <a:latin typeface="+mj-lt"/>
                <a:ea typeface="+mj-ea"/>
                <a:cs typeface="+mj-cs"/>
              </a:rPr>
              <a:t>schp</a:t>
            </a:r>
            <a:r>
              <a:rPr lang="de-DE" sz="2400" b="1" dirty="0">
                <a:solidFill>
                  <a:schemeClr val="tx2"/>
                </a:solidFill>
                <a:latin typeface="+mj-lt"/>
                <a:ea typeface="+mj-ea"/>
                <a:cs typeface="+mj-cs"/>
              </a:rPr>
              <a:t>/</a:t>
            </a:r>
            <a:r>
              <a:rPr lang="de-DE" sz="2400" b="1" dirty="0" err="1">
                <a:solidFill>
                  <a:schemeClr val="tx2"/>
                </a:solidFill>
                <a:latin typeface="+mj-lt"/>
                <a:ea typeface="+mj-ea"/>
                <a:cs typeface="+mj-cs"/>
              </a:rPr>
              <a:t>scht</a:t>
            </a:r>
            <a:r>
              <a:rPr lang="de-DE" sz="2400" b="1" dirty="0">
                <a:solidFill>
                  <a:schemeClr val="tx2"/>
                </a:solidFill>
                <a:latin typeface="+mj-lt"/>
                <a:ea typeface="+mj-ea"/>
                <a:cs typeface="+mj-cs"/>
              </a:rPr>
              <a:t> ...</a:t>
            </a:r>
          </a:p>
        </p:txBody>
      </p:sp>
      <p:sp>
        <p:nvSpPr>
          <p:cNvPr id="13" name="Textfeld 12">
            <a:extLst>
              <a:ext uri="{FF2B5EF4-FFF2-40B4-BE49-F238E27FC236}">
                <a16:creationId xmlns:a16="http://schemas.microsoft.com/office/drawing/2014/main" id="{DCC7B51F-ADD0-84D6-0D0C-295DA015007B}"/>
              </a:ext>
            </a:extLst>
          </p:cNvPr>
          <p:cNvSpPr txBox="1"/>
          <p:nvPr/>
        </p:nvSpPr>
        <p:spPr>
          <a:xfrm>
            <a:off x="1075300" y="1435914"/>
            <a:ext cx="3507692" cy="1200329"/>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Lange Umlaute:</a:t>
            </a:r>
          </a:p>
          <a:p>
            <a:r>
              <a:rPr lang="de-DE" sz="2400" b="1" dirty="0">
                <a:solidFill>
                  <a:schemeClr val="tx2"/>
                </a:solidFill>
                <a:latin typeface="+mj-lt"/>
                <a:ea typeface="+mj-ea"/>
                <a:cs typeface="+mj-cs"/>
              </a:rPr>
              <a:t>Danach nie verdoppeln!</a:t>
            </a:r>
          </a:p>
          <a:p>
            <a:r>
              <a:rPr lang="de-DE" sz="2400" b="1" dirty="0">
                <a:solidFill>
                  <a:schemeClr val="tx2"/>
                </a:solidFill>
                <a:latin typeface="+mj-lt"/>
                <a:ea typeface="+mj-ea"/>
                <a:cs typeface="+mj-cs"/>
              </a:rPr>
              <a:t>Heizung, Kreuz</a:t>
            </a:r>
          </a:p>
        </p:txBody>
      </p:sp>
    </p:spTree>
    <p:extLst>
      <p:ext uri="{BB962C8B-B14F-4D97-AF65-F5344CB8AC3E}">
        <p14:creationId xmlns:p14="http://schemas.microsoft.com/office/powerpoint/2010/main" val="379601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685944" cy="434312"/>
          </a:xfrm>
        </p:spPr>
        <p:txBody>
          <a:bodyPr/>
          <a:lstStyle/>
          <a:p>
            <a:r>
              <a:rPr lang="de-DE" b="1" dirty="0">
                <a:solidFill>
                  <a:schemeClr val="tx2"/>
                </a:solidFill>
                <a:latin typeface="+mj-lt"/>
              </a:rPr>
              <a:t>+ kurze Vokale und kurze Umlaute </a:t>
            </a:r>
            <a:br>
              <a:rPr lang="de-DE" b="1" dirty="0">
                <a:solidFill>
                  <a:schemeClr val="tx2"/>
                </a:solidFill>
                <a:latin typeface="+mj-lt"/>
              </a:rPr>
            </a:br>
            <a:endParaRPr lang="de-DE" b="1" dirty="0">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8</a:t>
            </a:fld>
            <a:endParaRPr lang="de-DE"/>
          </a:p>
        </p:txBody>
      </p:sp>
      <p:sp>
        <p:nvSpPr>
          <p:cNvPr id="99" name="Textfeld 98">
            <a:extLst>
              <a:ext uri="{FF2B5EF4-FFF2-40B4-BE49-F238E27FC236}">
                <a16:creationId xmlns:a16="http://schemas.microsoft.com/office/drawing/2014/main" id="{E904D983-F784-32FA-32FC-45C57E143F7B}"/>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o</a:t>
            </a:r>
          </a:p>
        </p:txBody>
      </p:sp>
      <p:pic>
        <p:nvPicPr>
          <p:cNvPr id="100" name="Grafik 99">
            <a:extLst>
              <a:ext uri="{FF2B5EF4-FFF2-40B4-BE49-F238E27FC236}">
                <a16:creationId xmlns:a16="http://schemas.microsoft.com/office/drawing/2014/main" id="{D6F2C5CA-CD16-1D8A-7F8E-6B94318E76AB}"/>
              </a:ext>
            </a:extLst>
          </p:cNvPr>
          <p:cNvPicPr>
            <a:picLocks noChangeAspect="1"/>
          </p:cNvPicPr>
          <p:nvPr/>
        </p:nvPicPr>
        <p:blipFill rotWithShape="1">
          <a:blip r:embed="rId3"/>
          <a:srcRect l="20098" t="32793" r="20097" b="16572"/>
          <a:stretch/>
        </p:blipFill>
        <p:spPr>
          <a:xfrm>
            <a:off x="1553688" y="4020073"/>
            <a:ext cx="288032" cy="327220"/>
          </a:xfrm>
          <a:prstGeom prst="rect">
            <a:avLst/>
          </a:prstGeom>
        </p:spPr>
      </p:pic>
      <p:sp>
        <p:nvSpPr>
          <p:cNvPr id="102" name="Textfeld 101">
            <a:extLst>
              <a:ext uri="{FF2B5EF4-FFF2-40B4-BE49-F238E27FC236}">
                <a16:creationId xmlns:a16="http://schemas.microsoft.com/office/drawing/2014/main" id="{76EFA294-D394-137D-1A9C-DF96F201ECB3}"/>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voll</a:t>
            </a:r>
          </a:p>
        </p:txBody>
      </p:sp>
      <p:sp>
        <p:nvSpPr>
          <p:cNvPr id="108" name="Textfeld 107">
            <a:extLst>
              <a:ext uri="{FF2B5EF4-FFF2-40B4-BE49-F238E27FC236}">
                <a16:creationId xmlns:a16="http://schemas.microsoft.com/office/drawing/2014/main" id="{A0CA4EFB-0199-F7AD-AD5D-E79F56187B29}"/>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ö</a:t>
            </a:r>
          </a:p>
        </p:txBody>
      </p:sp>
      <p:pic>
        <p:nvPicPr>
          <p:cNvPr id="109" name="Grafik 108">
            <a:extLst>
              <a:ext uri="{FF2B5EF4-FFF2-40B4-BE49-F238E27FC236}">
                <a16:creationId xmlns:a16="http://schemas.microsoft.com/office/drawing/2014/main" id="{D737EEDD-C2AF-D029-5816-5F424F9DB559}"/>
              </a:ext>
            </a:extLst>
          </p:cNvPr>
          <p:cNvPicPr>
            <a:picLocks noChangeAspect="1"/>
          </p:cNvPicPr>
          <p:nvPr/>
        </p:nvPicPr>
        <p:blipFill rotWithShape="1">
          <a:blip r:embed="rId3"/>
          <a:srcRect l="20098" t="32793" r="20097" b="16572"/>
          <a:stretch/>
        </p:blipFill>
        <p:spPr>
          <a:xfrm>
            <a:off x="2509524" y="4020073"/>
            <a:ext cx="288032" cy="327220"/>
          </a:xfrm>
          <a:prstGeom prst="rect">
            <a:avLst/>
          </a:prstGeom>
        </p:spPr>
      </p:pic>
      <p:sp>
        <p:nvSpPr>
          <p:cNvPr id="111" name="Textfeld 110">
            <a:extLst>
              <a:ext uri="{FF2B5EF4-FFF2-40B4-BE49-F238E27FC236}">
                <a16:creationId xmlns:a16="http://schemas.microsoft.com/office/drawing/2014/main" id="{1CC11DD6-6F12-71A6-0760-4137EB27CFEB}"/>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Hölle</a:t>
            </a:r>
          </a:p>
        </p:txBody>
      </p:sp>
      <p:sp>
        <p:nvSpPr>
          <p:cNvPr id="142" name="Textfeld 141">
            <a:extLst>
              <a:ext uri="{FF2B5EF4-FFF2-40B4-BE49-F238E27FC236}">
                <a16:creationId xmlns:a16="http://schemas.microsoft.com/office/drawing/2014/main" id="{ED91E6A1-9CB1-DF0A-8133-A424BA021E30}"/>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i</a:t>
            </a:r>
            <a:endParaRPr lang="de-DE" altLang="de-DE" sz="2400" b="1">
              <a:solidFill>
                <a:srgbClr val="FF0000"/>
              </a:solidFill>
              <a:latin typeface="Trebuchet MS" pitchFamily="34" charset="0"/>
            </a:endParaRPr>
          </a:p>
        </p:txBody>
      </p:sp>
      <p:pic>
        <p:nvPicPr>
          <p:cNvPr id="143" name="Grafik 142">
            <a:extLst>
              <a:ext uri="{FF2B5EF4-FFF2-40B4-BE49-F238E27FC236}">
                <a16:creationId xmlns:a16="http://schemas.microsoft.com/office/drawing/2014/main" id="{C7EBDF72-9666-09B2-EB86-3866F3CC8811}"/>
              </a:ext>
            </a:extLst>
          </p:cNvPr>
          <p:cNvPicPr>
            <a:picLocks noChangeAspect="1"/>
          </p:cNvPicPr>
          <p:nvPr/>
        </p:nvPicPr>
        <p:blipFill rotWithShape="1">
          <a:blip r:embed="rId3"/>
          <a:srcRect l="20098" t="32793" r="20097" b="16572"/>
          <a:stretch/>
        </p:blipFill>
        <p:spPr>
          <a:xfrm>
            <a:off x="8138825" y="1251824"/>
            <a:ext cx="288032" cy="327220"/>
          </a:xfrm>
          <a:prstGeom prst="rect">
            <a:avLst/>
          </a:prstGeom>
        </p:spPr>
      </p:pic>
      <p:sp>
        <p:nvSpPr>
          <p:cNvPr id="145" name="Textfeld 144">
            <a:extLst>
              <a:ext uri="{FF2B5EF4-FFF2-40B4-BE49-F238E27FC236}">
                <a16:creationId xmlns:a16="http://schemas.microsoft.com/office/drawing/2014/main" id="{3DFF0703-90EC-E07F-BFED-8B944B476B1B}"/>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b="1" spc="-100">
                <a:solidFill>
                  <a:schemeClr val="tx2">
                    <a:lumMod val="60000"/>
                    <a:lumOff val="40000"/>
                  </a:schemeClr>
                </a:solidFill>
                <a:latin typeface="Trebuchet MS" pitchFamily="34" charset="0"/>
              </a:rPr>
              <a:t>Insel</a:t>
            </a:r>
          </a:p>
        </p:txBody>
      </p:sp>
      <p:sp>
        <p:nvSpPr>
          <p:cNvPr id="158" name="Textfeld 157">
            <a:extLst>
              <a:ext uri="{FF2B5EF4-FFF2-40B4-BE49-F238E27FC236}">
                <a16:creationId xmlns:a16="http://schemas.microsoft.com/office/drawing/2014/main" id="{AE0D5365-8318-8713-A73A-A349804F3AE0}"/>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u</a:t>
            </a:r>
          </a:p>
        </p:txBody>
      </p:sp>
      <p:pic>
        <p:nvPicPr>
          <p:cNvPr id="159" name="Grafik 158">
            <a:extLst>
              <a:ext uri="{FF2B5EF4-FFF2-40B4-BE49-F238E27FC236}">
                <a16:creationId xmlns:a16="http://schemas.microsoft.com/office/drawing/2014/main" id="{DF016535-0D75-4B05-6DBE-8BC495215540}"/>
              </a:ext>
            </a:extLst>
          </p:cNvPr>
          <p:cNvPicPr>
            <a:picLocks noChangeAspect="1"/>
          </p:cNvPicPr>
          <p:nvPr/>
        </p:nvPicPr>
        <p:blipFill rotWithShape="1">
          <a:blip r:embed="rId3"/>
          <a:srcRect l="20098" t="32793" r="20097" b="16572"/>
          <a:stretch/>
        </p:blipFill>
        <p:spPr>
          <a:xfrm>
            <a:off x="8460613" y="4020073"/>
            <a:ext cx="288032" cy="327220"/>
          </a:xfrm>
          <a:prstGeom prst="rect">
            <a:avLst/>
          </a:prstGeom>
        </p:spPr>
      </p:pic>
      <p:sp>
        <p:nvSpPr>
          <p:cNvPr id="161" name="Textfeld 160">
            <a:extLst>
              <a:ext uri="{FF2B5EF4-FFF2-40B4-BE49-F238E27FC236}">
                <a16:creationId xmlns:a16="http://schemas.microsoft.com/office/drawing/2014/main" id="{3D471EEF-E5AD-5FBD-4523-D286A790CAD7}"/>
              </a:ext>
            </a:extLst>
          </p:cNvPr>
          <p:cNvSpPr txBox="1">
            <a:spLocks noChangeArrowheads="1"/>
          </p:cNvSpPr>
          <p:nvPr/>
        </p:nvSpPr>
        <p:spPr bwMode="auto">
          <a:xfrm>
            <a:off x="8438035" y="5250130"/>
            <a:ext cx="7264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Kunst</a:t>
            </a:r>
          </a:p>
        </p:txBody>
      </p:sp>
      <p:sp>
        <p:nvSpPr>
          <p:cNvPr id="165" name="Textfeld 164">
            <a:extLst>
              <a:ext uri="{FF2B5EF4-FFF2-40B4-BE49-F238E27FC236}">
                <a16:creationId xmlns:a16="http://schemas.microsoft.com/office/drawing/2014/main" id="{E524A980-DDBE-8286-784A-0156FA5CD471}"/>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ü</a:t>
            </a:r>
          </a:p>
        </p:txBody>
      </p:sp>
      <p:pic>
        <p:nvPicPr>
          <p:cNvPr id="166" name="Grafik 165">
            <a:extLst>
              <a:ext uri="{FF2B5EF4-FFF2-40B4-BE49-F238E27FC236}">
                <a16:creationId xmlns:a16="http://schemas.microsoft.com/office/drawing/2014/main" id="{48CCFC3F-1707-ACF6-8B4F-1C47E164307C}"/>
              </a:ext>
            </a:extLst>
          </p:cNvPr>
          <p:cNvPicPr>
            <a:picLocks noChangeAspect="1"/>
          </p:cNvPicPr>
          <p:nvPr/>
        </p:nvPicPr>
        <p:blipFill rotWithShape="1">
          <a:blip r:embed="rId3"/>
          <a:srcRect l="20098" t="32793" r="20097" b="16572"/>
          <a:stretch/>
        </p:blipFill>
        <p:spPr>
          <a:xfrm>
            <a:off x="9663819" y="4020073"/>
            <a:ext cx="288032" cy="327220"/>
          </a:xfrm>
          <a:prstGeom prst="rect">
            <a:avLst/>
          </a:prstGeom>
        </p:spPr>
      </p:pic>
      <p:sp>
        <p:nvSpPr>
          <p:cNvPr id="168" name="Textfeld 167">
            <a:extLst>
              <a:ext uri="{FF2B5EF4-FFF2-40B4-BE49-F238E27FC236}">
                <a16:creationId xmlns:a16="http://schemas.microsoft.com/office/drawing/2014/main" id="{72F7A44D-47E5-2B7F-192D-9B23E0298726}"/>
              </a:ext>
            </a:extLst>
          </p:cNvPr>
          <p:cNvSpPr txBox="1">
            <a:spLocks noChangeArrowheads="1"/>
          </p:cNvSpPr>
          <p:nvPr/>
        </p:nvSpPr>
        <p:spPr bwMode="auto">
          <a:xfrm>
            <a:off x="9641241" y="5250130"/>
            <a:ext cx="7745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Mütze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42" name="Textfeld 41">
            <a:extLst>
              <a:ext uri="{FF2B5EF4-FFF2-40B4-BE49-F238E27FC236}">
                <a16:creationId xmlns:a16="http://schemas.microsoft.com/office/drawing/2014/main" id="{7DFC1771-96F7-5A01-0377-027A94FD3921}"/>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y</a:t>
            </a:r>
          </a:p>
        </p:txBody>
      </p:sp>
      <p:sp>
        <p:nvSpPr>
          <p:cNvPr id="43" name="Textfeld 42">
            <a:extLst>
              <a:ext uri="{FF2B5EF4-FFF2-40B4-BE49-F238E27FC236}">
                <a16:creationId xmlns:a16="http://schemas.microsoft.com/office/drawing/2014/main" id="{D239A867-FDE1-6FED-2EC3-C9218AEC8C18}"/>
              </a:ext>
            </a:extLst>
          </p:cNvPr>
          <p:cNvSpPr txBox="1">
            <a:spLocks noChangeArrowheads="1"/>
          </p:cNvSpPr>
          <p:nvPr/>
        </p:nvSpPr>
        <p:spPr bwMode="auto">
          <a:xfrm>
            <a:off x="8173748" y="3145242"/>
            <a:ext cx="6527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Baby</a:t>
            </a:r>
          </a:p>
        </p:txBody>
      </p:sp>
      <p:sp>
        <p:nvSpPr>
          <p:cNvPr id="44" name="Textfeld 43">
            <a:extLst>
              <a:ext uri="{FF2B5EF4-FFF2-40B4-BE49-F238E27FC236}">
                <a16:creationId xmlns:a16="http://schemas.microsoft.com/office/drawing/2014/main" id="{149148FC-CB52-9C83-AAD5-417D41FA1761}"/>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y</a:t>
            </a:r>
          </a:p>
        </p:txBody>
      </p:sp>
      <p:sp>
        <p:nvSpPr>
          <p:cNvPr id="45" name="Textfeld 44">
            <a:extLst>
              <a:ext uri="{FF2B5EF4-FFF2-40B4-BE49-F238E27FC236}">
                <a16:creationId xmlns:a16="http://schemas.microsoft.com/office/drawing/2014/main" id="{45B53518-821F-DEC2-AA93-C0AA23A514CF}"/>
              </a:ext>
            </a:extLst>
          </p:cNvPr>
          <p:cNvSpPr txBox="1">
            <a:spLocks noChangeArrowheads="1"/>
          </p:cNvSpPr>
          <p:nvPr/>
        </p:nvSpPr>
        <p:spPr bwMode="auto">
          <a:xfrm>
            <a:off x="9631102" y="5811170"/>
            <a:ext cx="8723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System</a:t>
            </a:r>
          </a:p>
        </p:txBody>
      </p:sp>
      <p:sp>
        <p:nvSpPr>
          <p:cNvPr id="11" name="Textfeld 10">
            <a:extLst>
              <a:ext uri="{FF2B5EF4-FFF2-40B4-BE49-F238E27FC236}">
                <a16:creationId xmlns:a16="http://schemas.microsoft.com/office/drawing/2014/main" id="{97CFF8B6-C381-810D-5964-3E3A8E4470AF}"/>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12" name="Textfeld 11">
            <a:extLst>
              <a:ext uri="{FF2B5EF4-FFF2-40B4-BE49-F238E27FC236}">
                <a16:creationId xmlns:a16="http://schemas.microsoft.com/office/drawing/2014/main" id="{0A4A8AD7-24AC-4C53-1296-C30E8C28DE9A}"/>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13" name="Textfeld 12">
            <a:extLst>
              <a:ext uri="{FF2B5EF4-FFF2-40B4-BE49-F238E27FC236}">
                <a16:creationId xmlns:a16="http://schemas.microsoft.com/office/drawing/2014/main" id="{14ED1F5D-C266-6448-16A1-0BAB0DBDE0B3}"/>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14" name="Textfeld 13">
            <a:extLst>
              <a:ext uri="{FF2B5EF4-FFF2-40B4-BE49-F238E27FC236}">
                <a16:creationId xmlns:a16="http://schemas.microsoft.com/office/drawing/2014/main" id="{7A985C74-F4E0-C7AB-AE9B-4B9E44AF5483}"/>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15" name="Textfeld 14">
            <a:extLst>
              <a:ext uri="{FF2B5EF4-FFF2-40B4-BE49-F238E27FC236}">
                <a16:creationId xmlns:a16="http://schemas.microsoft.com/office/drawing/2014/main" id="{1E38F9C5-841B-48D0-6879-6A48FE59CCFA}"/>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16" name="Textfeld 15">
            <a:extLst>
              <a:ext uri="{FF2B5EF4-FFF2-40B4-BE49-F238E27FC236}">
                <a16:creationId xmlns:a16="http://schemas.microsoft.com/office/drawing/2014/main" id="{9311895A-72CB-46C0-A325-BCBEC2732E39}"/>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17" name="Textfeld 16">
            <a:extLst>
              <a:ext uri="{FF2B5EF4-FFF2-40B4-BE49-F238E27FC236}">
                <a16:creationId xmlns:a16="http://schemas.microsoft.com/office/drawing/2014/main" id="{CFD21925-C59E-687F-3EA4-E93D97B38414}"/>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19" name="Textfeld 18">
            <a:extLst>
              <a:ext uri="{FF2B5EF4-FFF2-40B4-BE49-F238E27FC236}">
                <a16:creationId xmlns:a16="http://schemas.microsoft.com/office/drawing/2014/main" id="{79C47B4A-86C4-5EA1-FAEB-A5592C341F77}"/>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4AD21D10-7EDE-EEEB-96D8-C4A8DD94FA3D}"/>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21" name="Textfeld 20">
            <a:extLst>
              <a:ext uri="{FF2B5EF4-FFF2-40B4-BE49-F238E27FC236}">
                <a16:creationId xmlns:a16="http://schemas.microsoft.com/office/drawing/2014/main" id="{E386EB85-294F-ADA2-EB1C-21406126E631}"/>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22" name="Textfeld 21">
            <a:extLst>
              <a:ext uri="{FF2B5EF4-FFF2-40B4-BE49-F238E27FC236}">
                <a16:creationId xmlns:a16="http://schemas.microsoft.com/office/drawing/2014/main" id="{92276F1D-05FD-938D-514E-B25CA8861493}"/>
              </a:ext>
            </a:extLst>
          </p:cNvPr>
          <p:cNvSpPr txBox="1">
            <a:spLocks noChangeArrowheads="1"/>
          </p:cNvSpPr>
          <p:nvPr/>
        </p:nvSpPr>
        <p:spPr bwMode="auto">
          <a:xfrm>
            <a:off x="5454055"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23" name="Textfeld 22">
            <a:extLst>
              <a:ext uri="{FF2B5EF4-FFF2-40B4-BE49-F238E27FC236}">
                <a16:creationId xmlns:a16="http://schemas.microsoft.com/office/drawing/2014/main" id="{8DB37E82-21DD-33C8-BD72-F50A88D499EC}"/>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24" name="Textfeld 23">
            <a:extLst>
              <a:ext uri="{FF2B5EF4-FFF2-40B4-BE49-F238E27FC236}">
                <a16:creationId xmlns:a16="http://schemas.microsoft.com/office/drawing/2014/main" id="{AE08B639-5E09-0D99-C7FD-6C13A70808FE}"/>
              </a:ext>
            </a:extLst>
          </p:cNvPr>
          <p:cNvSpPr txBox="1">
            <a:spLocks noChangeArrowheads="1"/>
          </p:cNvSpPr>
          <p:nvPr/>
        </p:nvSpPr>
        <p:spPr bwMode="auto">
          <a:xfrm>
            <a:off x="6102127"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25" name="Textfeld 24">
            <a:extLst>
              <a:ext uri="{FF2B5EF4-FFF2-40B4-BE49-F238E27FC236}">
                <a16:creationId xmlns:a16="http://schemas.microsoft.com/office/drawing/2014/main" id="{50D9CCEF-09DC-7E98-45EC-46B7818DDC2E}"/>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
        <p:nvSpPr>
          <p:cNvPr id="26" name="Textfeld 25">
            <a:extLst>
              <a:ext uri="{FF2B5EF4-FFF2-40B4-BE49-F238E27FC236}">
                <a16:creationId xmlns:a16="http://schemas.microsoft.com/office/drawing/2014/main" id="{75F12248-5F05-D05A-B5ED-EE3CE257E12F}"/>
              </a:ext>
            </a:extLst>
          </p:cNvPr>
          <p:cNvSpPr txBox="1">
            <a:spLocks noChangeArrowheads="1"/>
          </p:cNvSpPr>
          <p:nvPr/>
        </p:nvSpPr>
        <p:spPr bwMode="auto">
          <a:xfrm>
            <a:off x="6624224"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27" name="Textfeld 26">
            <a:extLst>
              <a:ext uri="{FF2B5EF4-FFF2-40B4-BE49-F238E27FC236}">
                <a16:creationId xmlns:a16="http://schemas.microsoft.com/office/drawing/2014/main" id="{78EEAD5E-A9B6-21B9-30DB-4F42456FEF00}"/>
              </a:ext>
            </a:extLst>
          </p:cNvPr>
          <p:cNvSpPr txBox="1">
            <a:spLocks noChangeArrowheads="1"/>
          </p:cNvSpPr>
          <p:nvPr/>
        </p:nvSpPr>
        <p:spPr bwMode="auto">
          <a:xfrm>
            <a:off x="6066958"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28" name="Textfeld 27">
            <a:extLst>
              <a:ext uri="{FF2B5EF4-FFF2-40B4-BE49-F238E27FC236}">
                <a16:creationId xmlns:a16="http://schemas.microsoft.com/office/drawing/2014/main" id="{9E498FCD-2467-1214-6460-94A8004A0609}"/>
              </a:ext>
            </a:extLst>
          </p:cNvPr>
          <p:cNvSpPr txBox="1">
            <a:spLocks noChangeArrowheads="1"/>
          </p:cNvSpPr>
          <p:nvPr/>
        </p:nvSpPr>
        <p:spPr bwMode="auto">
          <a:xfrm>
            <a:off x="6624224"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29" name="Textfeld 28">
            <a:extLst>
              <a:ext uri="{FF2B5EF4-FFF2-40B4-BE49-F238E27FC236}">
                <a16:creationId xmlns:a16="http://schemas.microsoft.com/office/drawing/2014/main" id="{7AE4C451-DD21-1616-4F1B-46A9613304EB}"/>
              </a:ext>
            </a:extLst>
          </p:cNvPr>
          <p:cNvSpPr txBox="1">
            <a:spLocks noChangeArrowheads="1"/>
          </p:cNvSpPr>
          <p:nvPr/>
        </p:nvSpPr>
        <p:spPr bwMode="auto">
          <a:xfrm>
            <a:off x="5454055"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30" name="Textfeld 29">
            <a:extLst>
              <a:ext uri="{FF2B5EF4-FFF2-40B4-BE49-F238E27FC236}">
                <a16:creationId xmlns:a16="http://schemas.microsoft.com/office/drawing/2014/main" id="{674AB458-27B3-69A2-36E5-FEFE7186B4E6}"/>
              </a:ext>
            </a:extLst>
          </p:cNvPr>
          <p:cNvSpPr txBox="1">
            <a:spLocks noChangeArrowheads="1"/>
          </p:cNvSpPr>
          <p:nvPr/>
        </p:nvSpPr>
        <p:spPr bwMode="auto">
          <a:xfrm>
            <a:off x="5454055"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31" name="Textfeld 30">
            <a:extLst>
              <a:ext uri="{FF2B5EF4-FFF2-40B4-BE49-F238E27FC236}">
                <a16:creationId xmlns:a16="http://schemas.microsoft.com/office/drawing/2014/main" id="{2C0CB87B-D543-A128-0133-953623233E47}"/>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32" name="Textfeld 31">
            <a:extLst>
              <a:ext uri="{FF2B5EF4-FFF2-40B4-BE49-F238E27FC236}">
                <a16:creationId xmlns:a16="http://schemas.microsoft.com/office/drawing/2014/main" id="{B9A614EC-D076-EE67-20A4-ED7AA1CD52C2}"/>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35" name="Textfeld 34">
            <a:extLst>
              <a:ext uri="{FF2B5EF4-FFF2-40B4-BE49-F238E27FC236}">
                <a16:creationId xmlns:a16="http://schemas.microsoft.com/office/drawing/2014/main" id="{8D179157-2D92-09E4-0571-86A2857EBBE8}"/>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36" name="Textfeld 35">
            <a:extLst>
              <a:ext uri="{FF2B5EF4-FFF2-40B4-BE49-F238E27FC236}">
                <a16:creationId xmlns:a16="http://schemas.microsoft.com/office/drawing/2014/main" id="{9881BECE-B0B1-BF96-D353-37099D2FFBB5}"/>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37" name="Textfeld 36">
            <a:extLst>
              <a:ext uri="{FF2B5EF4-FFF2-40B4-BE49-F238E27FC236}">
                <a16:creationId xmlns:a16="http://schemas.microsoft.com/office/drawing/2014/main" id="{5DDE98AD-1D67-EA9A-05A7-9C7CFDE69748}"/>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38" name="Textfeld 37">
            <a:extLst>
              <a:ext uri="{FF2B5EF4-FFF2-40B4-BE49-F238E27FC236}">
                <a16:creationId xmlns:a16="http://schemas.microsoft.com/office/drawing/2014/main" id="{0462CB52-A0FB-82B1-7A05-E9B74F93D254}"/>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39" name="Textfeld 38">
            <a:extLst>
              <a:ext uri="{FF2B5EF4-FFF2-40B4-BE49-F238E27FC236}">
                <a16:creationId xmlns:a16="http://schemas.microsoft.com/office/drawing/2014/main" id="{7B7190B7-5700-A16E-9876-55319E9DDA73}"/>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47" name="Textfeld 46">
            <a:extLst>
              <a:ext uri="{FF2B5EF4-FFF2-40B4-BE49-F238E27FC236}">
                <a16:creationId xmlns:a16="http://schemas.microsoft.com/office/drawing/2014/main" id="{D582E6F8-B303-609E-4C4F-0C63505C6685}"/>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48" name="Textfeld 47">
            <a:extLst>
              <a:ext uri="{FF2B5EF4-FFF2-40B4-BE49-F238E27FC236}">
                <a16:creationId xmlns:a16="http://schemas.microsoft.com/office/drawing/2014/main" id="{1C675BF1-80FE-9B66-ED34-C82614CDD51D}"/>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49" name="Textfeld 48">
            <a:extLst>
              <a:ext uri="{FF2B5EF4-FFF2-40B4-BE49-F238E27FC236}">
                <a16:creationId xmlns:a16="http://schemas.microsoft.com/office/drawing/2014/main" id="{2A15EBF4-DF60-76F7-EF9B-7F07D1F479CA}"/>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50" name="Textfeld 49">
            <a:extLst>
              <a:ext uri="{FF2B5EF4-FFF2-40B4-BE49-F238E27FC236}">
                <a16:creationId xmlns:a16="http://schemas.microsoft.com/office/drawing/2014/main" id="{A450055E-8C70-2F97-36D7-C8A72FD5B66C}"/>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51" name="Textfeld 50">
            <a:extLst>
              <a:ext uri="{FF2B5EF4-FFF2-40B4-BE49-F238E27FC236}">
                <a16:creationId xmlns:a16="http://schemas.microsoft.com/office/drawing/2014/main" id="{545B1512-7277-4A9E-A764-850D201EED39}"/>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52" name="Textfeld 51">
            <a:extLst>
              <a:ext uri="{FF2B5EF4-FFF2-40B4-BE49-F238E27FC236}">
                <a16:creationId xmlns:a16="http://schemas.microsoft.com/office/drawing/2014/main" id="{668B53E0-8657-E463-DF04-A0EA992418A8}"/>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53" name="Textfeld 52">
            <a:extLst>
              <a:ext uri="{FF2B5EF4-FFF2-40B4-BE49-F238E27FC236}">
                <a16:creationId xmlns:a16="http://schemas.microsoft.com/office/drawing/2014/main" id="{8F0E7BE7-B3EE-D926-D849-F3DF57C9EB84}"/>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54" name="Textfeld 53">
            <a:extLst>
              <a:ext uri="{FF2B5EF4-FFF2-40B4-BE49-F238E27FC236}">
                <a16:creationId xmlns:a16="http://schemas.microsoft.com/office/drawing/2014/main" id="{7214A13B-9C7D-9295-EE3D-4E09AE795740}"/>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63" name="Textfeld 62">
            <a:extLst>
              <a:ext uri="{FF2B5EF4-FFF2-40B4-BE49-F238E27FC236}">
                <a16:creationId xmlns:a16="http://schemas.microsoft.com/office/drawing/2014/main" id="{A3AC323C-1A8A-756B-DEC6-2BBBD66EBB98}"/>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64" name="Textfeld 63">
            <a:extLst>
              <a:ext uri="{FF2B5EF4-FFF2-40B4-BE49-F238E27FC236}">
                <a16:creationId xmlns:a16="http://schemas.microsoft.com/office/drawing/2014/main" id="{6F50F994-90D7-6E23-138A-C9E54A054C87}"/>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65" name="Textfeld 64">
            <a:extLst>
              <a:ext uri="{FF2B5EF4-FFF2-40B4-BE49-F238E27FC236}">
                <a16:creationId xmlns:a16="http://schemas.microsoft.com/office/drawing/2014/main" id="{AF847FEA-D4CA-4470-4DB4-5B883411239E}"/>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66" name="Textfeld 65">
            <a:extLst>
              <a:ext uri="{FF2B5EF4-FFF2-40B4-BE49-F238E27FC236}">
                <a16:creationId xmlns:a16="http://schemas.microsoft.com/office/drawing/2014/main" id="{CD3C759C-5ECF-9A6F-0D6C-2A86994FFED4}"/>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68" name="Textfeld 67">
            <a:extLst>
              <a:ext uri="{FF2B5EF4-FFF2-40B4-BE49-F238E27FC236}">
                <a16:creationId xmlns:a16="http://schemas.microsoft.com/office/drawing/2014/main" id="{18108D98-23F3-B776-EF4E-57EBE936FF12}"/>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69" name="Textfeld 68">
            <a:extLst>
              <a:ext uri="{FF2B5EF4-FFF2-40B4-BE49-F238E27FC236}">
                <a16:creationId xmlns:a16="http://schemas.microsoft.com/office/drawing/2014/main" id="{07482A02-CC3B-E8C5-0E0F-A4870DCA305B}"/>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70" name="Textfeld 69">
            <a:extLst>
              <a:ext uri="{FF2B5EF4-FFF2-40B4-BE49-F238E27FC236}">
                <a16:creationId xmlns:a16="http://schemas.microsoft.com/office/drawing/2014/main" id="{9D2F97AC-DBA8-62C2-3C2D-7E35C2E2ACD4}"/>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72" name="Textfeld 71">
            <a:extLst>
              <a:ext uri="{FF2B5EF4-FFF2-40B4-BE49-F238E27FC236}">
                <a16:creationId xmlns:a16="http://schemas.microsoft.com/office/drawing/2014/main" id="{4651EE33-768D-6DE1-FDD8-C15258CD5F0A}"/>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73" name="Textfeld 72">
            <a:extLst>
              <a:ext uri="{FF2B5EF4-FFF2-40B4-BE49-F238E27FC236}">
                <a16:creationId xmlns:a16="http://schemas.microsoft.com/office/drawing/2014/main" id="{D42C92CB-6DED-01F8-C70A-87C6E5D8D845}"/>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74" name="Textfeld 73">
            <a:extLst>
              <a:ext uri="{FF2B5EF4-FFF2-40B4-BE49-F238E27FC236}">
                <a16:creationId xmlns:a16="http://schemas.microsoft.com/office/drawing/2014/main" id="{33BE65AE-6DB3-17AF-3A6A-31E8235F8A55}"/>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75" name="Textfeld 74">
            <a:extLst>
              <a:ext uri="{FF2B5EF4-FFF2-40B4-BE49-F238E27FC236}">
                <a16:creationId xmlns:a16="http://schemas.microsoft.com/office/drawing/2014/main" id="{8797ED51-0E04-0843-383C-11AC6B748FD3}"/>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76" name="Textfeld 75">
            <a:extLst>
              <a:ext uri="{FF2B5EF4-FFF2-40B4-BE49-F238E27FC236}">
                <a16:creationId xmlns:a16="http://schemas.microsoft.com/office/drawing/2014/main" id="{C7A38B4A-DF92-62E8-945D-31090A3D06FB}"/>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77" name="Textfeld 76">
            <a:extLst>
              <a:ext uri="{FF2B5EF4-FFF2-40B4-BE49-F238E27FC236}">
                <a16:creationId xmlns:a16="http://schemas.microsoft.com/office/drawing/2014/main" id="{9706A369-213B-790F-FC1F-E766DA75F788}"/>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78" name="Textfeld 77">
            <a:extLst>
              <a:ext uri="{FF2B5EF4-FFF2-40B4-BE49-F238E27FC236}">
                <a16:creationId xmlns:a16="http://schemas.microsoft.com/office/drawing/2014/main" id="{06B3CA41-CD81-E91C-0605-86AB8F34E574}"/>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79" name="Textfeld 78">
            <a:extLst>
              <a:ext uri="{FF2B5EF4-FFF2-40B4-BE49-F238E27FC236}">
                <a16:creationId xmlns:a16="http://schemas.microsoft.com/office/drawing/2014/main" id="{EF545929-5217-F241-914A-CDC540A275F1}"/>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80" name="Textfeld 79">
            <a:extLst>
              <a:ext uri="{FF2B5EF4-FFF2-40B4-BE49-F238E27FC236}">
                <a16:creationId xmlns:a16="http://schemas.microsoft.com/office/drawing/2014/main" id="{10108C46-7B13-A2A3-4A79-2CA779F50AD0}"/>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81" name="Textfeld 80">
            <a:extLst>
              <a:ext uri="{FF2B5EF4-FFF2-40B4-BE49-F238E27FC236}">
                <a16:creationId xmlns:a16="http://schemas.microsoft.com/office/drawing/2014/main" id="{63D78B5E-2415-4330-8B43-FB59C95DA433}"/>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82" name="Textfeld 81">
            <a:extLst>
              <a:ext uri="{FF2B5EF4-FFF2-40B4-BE49-F238E27FC236}">
                <a16:creationId xmlns:a16="http://schemas.microsoft.com/office/drawing/2014/main" id="{7EBE5152-41D3-2856-C96F-5AEC6FAA41F5}"/>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83" name="Textfeld 82">
            <a:extLst>
              <a:ext uri="{FF2B5EF4-FFF2-40B4-BE49-F238E27FC236}">
                <a16:creationId xmlns:a16="http://schemas.microsoft.com/office/drawing/2014/main" id="{CEE58CFB-C38D-4031-D711-58BD35BEC01B}"/>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84" name="Textfeld 83">
            <a:extLst>
              <a:ext uri="{FF2B5EF4-FFF2-40B4-BE49-F238E27FC236}">
                <a16:creationId xmlns:a16="http://schemas.microsoft.com/office/drawing/2014/main" id="{6FBCC713-AD71-705A-C2AB-8EA9F24206AA}"/>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85" name="Textfeld 84">
            <a:extLst>
              <a:ext uri="{FF2B5EF4-FFF2-40B4-BE49-F238E27FC236}">
                <a16:creationId xmlns:a16="http://schemas.microsoft.com/office/drawing/2014/main" id="{F2837FEF-66C1-C22B-BFFF-C1F10E59C65B}"/>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86" name="Textfeld 85">
            <a:extLst>
              <a:ext uri="{FF2B5EF4-FFF2-40B4-BE49-F238E27FC236}">
                <a16:creationId xmlns:a16="http://schemas.microsoft.com/office/drawing/2014/main" id="{1CEE45BC-D026-7D2F-B459-4AFC6C015778}"/>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87" name="Textfeld 86">
            <a:extLst>
              <a:ext uri="{FF2B5EF4-FFF2-40B4-BE49-F238E27FC236}">
                <a16:creationId xmlns:a16="http://schemas.microsoft.com/office/drawing/2014/main" id="{84CFD910-E516-2950-FC23-8A54AE45379E}"/>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88" name="Textfeld 87">
            <a:extLst>
              <a:ext uri="{FF2B5EF4-FFF2-40B4-BE49-F238E27FC236}">
                <a16:creationId xmlns:a16="http://schemas.microsoft.com/office/drawing/2014/main" id="{36CE97F1-D422-765D-6E7C-621069CC68C5}"/>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89" name="Textfeld 88">
            <a:extLst>
              <a:ext uri="{FF2B5EF4-FFF2-40B4-BE49-F238E27FC236}">
                <a16:creationId xmlns:a16="http://schemas.microsoft.com/office/drawing/2014/main" id="{3AB6A32C-4FC5-170E-A54D-6ACA14FBD075}"/>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90" name="Textfeld 89">
            <a:extLst>
              <a:ext uri="{FF2B5EF4-FFF2-40B4-BE49-F238E27FC236}">
                <a16:creationId xmlns:a16="http://schemas.microsoft.com/office/drawing/2014/main" id="{05843199-9439-233B-6966-76FB2C6AFB20}"/>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91" name="Textfeld 90">
            <a:extLst>
              <a:ext uri="{FF2B5EF4-FFF2-40B4-BE49-F238E27FC236}">
                <a16:creationId xmlns:a16="http://schemas.microsoft.com/office/drawing/2014/main" id="{BF2541FC-CE48-5020-460B-A5123E585AF8}"/>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92" name="Textfeld 91">
            <a:extLst>
              <a:ext uri="{FF2B5EF4-FFF2-40B4-BE49-F238E27FC236}">
                <a16:creationId xmlns:a16="http://schemas.microsoft.com/office/drawing/2014/main" id="{1B072573-1DCE-A2B9-2574-65F45F1AB569}"/>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93" name="Textfeld 92">
            <a:extLst>
              <a:ext uri="{FF2B5EF4-FFF2-40B4-BE49-F238E27FC236}">
                <a16:creationId xmlns:a16="http://schemas.microsoft.com/office/drawing/2014/main" id="{13CC2361-4A20-3783-01F5-B7B4AE13C61D}"/>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94" name="Textfeld 93">
            <a:extLst>
              <a:ext uri="{FF2B5EF4-FFF2-40B4-BE49-F238E27FC236}">
                <a16:creationId xmlns:a16="http://schemas.microsoft.com/office/drawing/2014/main" id="{7A73D151-7F02-E28D-FF61-74CDCD5B0B2C}"/>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95" name="Textfeld 94">
            <a:extLst>
              <a:ext uri="{FF2B5EF4-FFF2-40B4-BE49-F238E27FC236}">
                <a16:creationId xmlns:a16="http://schemas.microsoft.com/office/drawing/2014/main" id="{335BC53F-BB49-9214-D708-A1FFA3CEB1FB}"/>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96" name="Textfeld 95">
            <a:extLst>
              <a:ext uri="{FF2B5EF4-FFF2-40B4-BE49-F238E27FC236}">
                <a16:creationId xmlns:a16="http://schemas.microsoft.com/office/drawing/2014/main" id="{145DD46F-3138-8FF1-82E5-495A84F0EF99}"/>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97" name="Textfeld 96">
            <a:extLst>
              <a:ext uri="{FF2B5EF4-FFF2-40B4-BE49-F238E27FC236}">
                <a16:creationId xmlns:a16="http://schemas.microsoft.com/office/drawing/2014/main" id="{E5DB7000-CA8F-A34D-79EC-D8259EFD5B1C}"/>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98" name="Textfeld 97">
            <a:extLst>
              <a:ext uri="{FF2B5EF4-FFF2-40B4-BE49-F238E27FC236}">
                <a16:creationId xmlns:a16="http://schemas.microsoft.com/office/drawing/2014/main" id="{2B985D4A-97B5-22FB-A1D2-6E52D89E732C}"/>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01" name="Textfeld 100">
            <a:extLst>
              <a:ext uri="{FF2B5EF4-FFF2-40B4-BE49-F238E27FC236}">
                <a16:creationId xmlns:a16="http://schemas.microsoft.com/office/drawing/2014/main" id="{A0A13EE5-B95A-7F9B-C9A9-ACB0DBFBBF7C}"/>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03" name="Textfeld 102">
            <a:extLst>
              <a:ext uri="{FF2B5EF4-FFF2-40B4-BE49-F238E27FC236}">
                <a16:creationId xmlns:a16="http://schemas.microsoft.com/office/drawing/2014/main" id="{57C97C20-35EE-A20A-B5C0-C16799F85F5E}"/>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04" name="Textfeld 103">
            <a:extLst>
              <a:ext uri="{FF2B5EF4-FFF2-40B4-BE49-F238E27FC236}">
                <a16:creationId xmlns:a16="http://schemas.microsoft.com/office/drawing/2014/main" id="{AF68E667-9188-6707-506C-6210C03C8143}"/>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05" name="Textfeld 104">
            <a:extLst>
              <a:ext uri="{FF2B5EF4-FFF2-40B4-BE49-F238E27FC236}">
                <a16:creationId xmlns:a16="http://schemas.microsoft.com/office/drawing/2014/main" id="{6C5856A7-E1F4-6B6F-1B94-74F02EFDDE1E}"/>
              </a:ext>
            </a:extLst>
          </p:cNvPr>
          <p:cNvSpPr txBox="1">
            <a:spLocks noChangeArrowheads="1"/>
          </p:cNvSpPr>
          <p:nvPr/>
        </p:nvSpPr>
        <p:spPr bwMode="auto">
          <a:xfrm>
            <a:off x="3010633" y="4164320"/>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a:t>
            </a:r>
          </a:p>
        </p:txBody>
      </p:sp>
      <p:sp>
        <p:nvSpPr>
          <p:cNvPr id="106" name="Textfeld 105">
            <a:extLst>
              <a:ext uri="{FF2B5EF4-FFF2-40B4-BE49-F238E27FC236}">
                <a16:creationId xmlns:a16="http://schemas.microsoft.com/office/drawing/2014/main" id="{5D9583F8-25C0-1D2D-4176-AB03A655A675}"/>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07" name="Textfeld 106">
            <a:extLst>
              <a:ext uri="{FF2B5EF4-FFF2-40B4-BE49-F238E27FC236}">
                <a16:creationId xmlns:a16="http://schemas.microsoft.com/office/drawing/2014/main" id="{70E1B70D-678C-08D9-7EFA-E1A6F1C47854}"/>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10" name="Textfeld 109">
            <a:extLst>
              <a:ext uri="{FF2B5EF4-FFF2-40B4-BE49-F238E27FC236}">
                <a16:creationId xmlns:a16="http://schemas.microsoft.com/office/drawing/2014/main" id="{C8AE9B3F-6B34-1A61-A4BB-06FD64309085}"/>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12" name="Textfeld 111">
            <a:extLst>
              <a:ext uri="{FF2B5EF4-FFF2-40B4-BE49-F238E27FC236}">
                <a16:creationId xmlns:a16="http://schemas.microsoft.com/office/drawing/2014/main" id="{7BB84A79-8219-2487-0D00-B19808C6290C}"/>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13" name="Textfeld 112">
            <a:extLst>
              <a:ext uri="{FF2B5EF4-FFF2-40B4-BE49-F238E27FC236}">
                <a16:creationId xmlns:a16="http://schemas.microsoft.com/office/drawing/2014/main" id="{0141FFDA-2ECB-C6EA-F09D-7ED04BEBE769}"/>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14" name="Textfeld 113">
            <a:extLst>
              <a:ext uri="{FF2B5EF4-FFF2-40B4-BE49-F238E27FC236}">
                <a16:creationId xmlns:a16="http://schemas.microsoft.com/office/drawing/2014/main" id="{299B9021-6C76-2A81-61FA-203C709DC8C9}"/>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15" name="Textfeld 114">
            <a:extLst>
              <a:ext uri="{FF2B5EF4-FFF2-40B4-BE49-F238E27FC236}">
                <a16:creationId xmlns:a16="http://schemas.microsoft.com/office/drawing/2014/main" id="{70E73387-7322-7BD8-ACD0-3D9B03591493}"/>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16" name="Textfeld 115">
            <a:extLst>
              <a:ext uri="{FF2B5EF4-FFF2-40B4-BE49-F238E27FC236}">
                <a16:creationId xmlns:a16="http://schemas.microsoft.com/office/drawing/2014/main" id="{CA80F12D-9C1A-E429-E140-863D192E0132}"/>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17" name="Textfeld 116">
            <a:extLst>
              <a:ext uri="{FF2B5EF4-FFF2-40B4-BE49-F238E27FC236}">
                <a16:creationId xmlns:a16="http://schemas.microsoft.com/office/drawing/2014/main" id="{B4CF7619-31FB-A79B-3380-1C0CE61A1ED6}"/>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18" name="Textfeld 117">
            <a:extLst>
              <a:ext uri="{FF2B5EF4-FFF2-40B4-BE49-F238E27FC236}">
                <a16:creationId xmlns:a16="http://schemas.microsoft.com/office/drawing/2014/main" id="{F12E0710-55DA-3637-9996-C11028A35DCD}"/>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19" name="Textfeld 118">
            <a:extLst>
              <a:ext uri="{FF2B5EF4-FFF2-40B4-BE49-F238E27FC236}">
                <a16:creationId xmlns:a16="http://schemas.microsoft.com/office/drawing/2014/main" id="{702864CA-2B91-BE5F-D8A9-5DD3BF86D895}"/>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20" name="Textfeld 119">
            <a:extLst>
              <a:ext uri="{FF2B5EF4-FFF2-40B4-BE49-F238E27FC236}">
                <a16:creationId xmlns:a16="http://schemas.microsoft.com/office/drawing/2014/main" id="{0FD97F2E-879B-B79A-ECF2-79C891280F47}"/>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21" name="Textfeld 120">
            <a:extLst>
              <a:ext uri="{FF2B5EF4-FFF2-40B4-BE49-F238E27FC236}">
                <a16:creationId xmlns:a16="http://schemas.microsoft.com/office/drawing/2014/main" id="{E8088A5F-1D56-2B97-7A97-F65979D9CF60}"/>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22" name="Textfeld 121">
            <a:extLst>
              <a:ext uri="{FF2B5EF4-FFF2-40B4-BE49-F238E27FC236}">
                <a16:creationId xmlns:a16="http://schemas.microsoft.com/office/drawing/2014/main" id="{60A4BFE3-2F07-259C-8937-A096B3BAD6DF}"/>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23" name="Textfeld 122">
            <a:extLst>
              <a:ext uri="{FF2B5EF4-FFF2-40B4-BE49-F238E27FC236}">
                <a16:creationId xmlns:a16="http://schemas.microsoft.com/office/drawing/2014/main" id="{754CEFCE-EF9D-2A28-8CE9-14744156E845}"/>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24" name="Textfeld 123">
            <a:extLst>
              <a:ext uri="{FF2B5EF4-FFF2-40B4-BE49-F238E27FC236}">
                <a16:creationId xmlns:a16="http://schemas.microsoft.com/office/drawing/2014/main" id="{49A2F266-D4F3-A3A4-766A-F86ACEBC0820}"/>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25" name="Textfeld 124">
            <a:extLst>
              <a:ext uri="{FF2B5EF4-FFF2-40B4-BE49-F238E27FC236}">
                <a16:creationId xmlns:a16="http://schemas.microsoft.com/office/drawing/2014/main" id="{5F0EBC31-7BE7-367C-329A-14F33D151AB9}"/>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26" name="Textfeld 125">
            <a:extLst>
              <a:ext uri="{FF2B5EF4-FFF2-40B4-BE49-F238E27FC236}">
                <a16:creationId xmlns:a16="http://schemas.microsoft.com/office/drawing/2014/main" id="{6F0B2CC4-D589-C892-A218-6FFF6507F864}"/>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0" name="Textfeld 9">
            <a:extLst>
              <a:ext uri="{FF2B5EF4-FFF2-40B4-BE49-F238E27FC236}">
                <a16:creationId xmlns:a16="http://schemas.microsoft.com/office/drawing/2014/main" id="{6CA4EAA1-B394-A863-9DE2-E40CAACECA5C}"/>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30" name="Textfeld 129">
            <a:extLst>
              <a:ext uri="{FF2B5EF4-FFF2-40B4-BE49-F238E27FC236}">
                <a16:creationId xmlns:a16="http://schemas.microsoft.com/office/drawing/2014/main" id="{300D9C5C-6ADE-187C-E90D-7097CA192521}"/>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a</a:t>
            </a:r>
            <a:endParaRPr lang="de-DE" altLang="de-DE" sz="2400" b="1">
              <a:solidFill>
                <a:srgbClr val="FF0000"/>
              </a:solidFill>
              <a:latin typeface="Trebuchet MS" pitchFamily="34" charset="0"/>
            </a:endParaRPr>
          </a:p>
        </p:txBody>
      </p:sp>
      <p:sp>
        <p:nvSpPr>
          <p:cNvPr id="131" name="Textfeld 130">
            <a:extLst>
              <a:ext uri="{FF2B5EF4-FFF2-40B4-BE49-F238E27FC236}">
                <a16:creationId xmlns:a16="http://schemas.microsoft.com/office/drawing/2014/main" id="{681E9588-9875-2E40-EC6F-F8D3CF29A10C}"/>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pic>
        <p:nvPicPr>
          <p:cNvPr id="133" name="Grafik 132">
            <a:extLst>
              <a:ext uri="{FF2B5EF4-FFF2-40B4-BE49-F238E27FC236}">
                <a16:creationId xmlns:a16="http://schemas.microsoft.com/office/drawing/2014/main" id="{8EBC196C-7713-1505-1075-0352682F390B}"/>
              </a:ext>
            </a:extLst>
          </p:cNvPr>
          <p:cNvPicPr>
            <a:picLocks noChangeAspect="1"/>
          </p:cNvPicPr>
          <p:nvPr/>
        </p:nvPicPr>
        <p:blipFill rotWithShape="1">
          <a:blip r:embed="rId3"/>
          <a:srcRect l="20098" t="32793" r="20097" b="16572"/>
          <a:stretch/>
        </p:blipFill>
        <p:spPr>
          <a:xfrm>
            <a:off x="614265" y="1251824"/>
            <a:ext cx="288032" cy="327220"/>
          </a:xfrm>
          <a:prstGeom prst="rect">
            <a:avLst/>
          </a:prstGeom>
        </p:spPr>
      </p:pic>
      <p:sp>
        <p:nvSpPr>
          <p:cNvPr id="134" name="Textfeld 133">
            <a:extLst>
              <a:ext uri="{FF2B5EF4-FFF2-40B4-BE49-F238E27FC236}">
                <a16:creationId xmlns:a16="http://schemas.microsoft.com/office/drawing/2014/main" id="{071C182B-23AA-F5A2-76F2-E1538B7B63E6}"/>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35" name="Textfeld 134">
            <a:extLst>
              <a:ext uri="{FF2B5EF4-FFF2-40B4-BE49-F238E27FC236}">
                <a16:creationId xmlns:a16="http://schemas.microsoft.com/office/drawing/2014/main" id="{CA5DA244-DFB5-4822-2B60-96FEB298A4DD}"/>
              </a:ext>
            </a:extLst>
          </p:cNvPr>
          <p:cNvSpPr txBox="1">
            <a:spLocks noChangeArrowheads="1"/>
          </p:cNvSpPr>
          <p:nvPr/>
        </p:nvSpPr>
        <p:spPr bwMode="auto">
          <a:xfrm>
            <a:off x="509206" y="2572535"/>
            <a:ext cx="5293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Ball</a:t>
            </a:r>
          </a:p>
        </p:txBody>
      </p:sp>
      <p:sp>
        <p:nvSpPr>
          <p:cNvPr id="137" name="Textfeld 136">
            <a:extLst>
              <a:ext uri="{FF2B5EF4-FFF2-40B4-BE49-F238E27FC236}">
                <a16:creationId xmlns:a16="http://schemas.microsoft.com/office/drawing/2014/main" id="{1B92CAB6-78B5-3885-79D6-88A5D4A62A2D}"/>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39" name="Textfeld 138">
            <a:extLst>
              <a:ext uri="{FF2B5EF4-FFF2-40B4-BE49-F238E27FC236}">
                <a16:creationId xmlns:a16="http://schemas.microsoft.com/office/drawing/2014/main" id="{1B2DD7BA-130B-ABD0-4A64-8030997DBC92}"/>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38340E37-F069-64A8-B321-08D811C5FF9D}"/>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ä</a:t>
            </a:r>
            <a:endParaRPr lang="de-DE" altLang="de-DE" sz="2400" b="1">
              <a:solidFill>
                <a:srgbClr val="FF0000"/>
              </a:solidFill>
              <a:latin typeface="Trebuchet MS" pitchFamily="34" charset="0"/>
            </a:endParaRPr>
          </a:p>
        </p:txBody>
      </p:sp>
      <p:sp>
        <p:nvSpPr>
          <p:cNvPr id="144" name="Textfeld 143">
            <a:extLst>
              <a:ext uri="{FF2B5EF4-FFF2-40B4-BE49-F238E27FC236}">
                <a16:creationId xmlns:a16="http://schemas.microsoft.com/office/drawing/2014/main" id="{20BA4F10-5038-1E49-D874-D781B1706C57}"/>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147" name="Textfeld 146">
            <a:extLst>
              <a:ext uri="{FF2B5EF4-FFF2-40B4-BE49-F238E27FC236}">
                <a16:creationId xmlns:a16="http://schemas.microsoft.com/office/drawing/2014/main" id="{F014E4AF-F5F3-DFDB-E1E5-CC6FFE562C18}"/>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148" name="Textfeld 147">
            <a:extLst>
              <a:ext uri="{FF2B5EF4-FFF2-40B4-BE49-F238E27FC236}">
                <a16:creationId xmlns:a16="http://schemas.microsoft.com/office/drawing/2014/main" id="{728D07AD-1875-65CA-FBFC-8C58AF377C3C}"/>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149" name="Textfeld 148">
            <a:extLst>
              <a:ext uri="{FF2B5EF4-FFF2-40B4-BE49-F238E27FC236}">
                <a16:creationId xmlns:a16="http://schemas.microsoft.com/office/drawing/2014/main" id="{2E08B0B0-CBF6-95BD-9E65-E3BCF1F2A0A0}"/>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152" name="Textfeld 151">
            <a:extLst>
              <a:ext uri="{FF2B5EF4-FFF2-40B4-BE49-F238E27FC236}">
                <a16:creationId xmlns:a16="http://schemas.microsoft.com/office/drawing/2014/main" id="{A47CA3AF-FB9B-D2DC-E6CD-02EC0CB9F2FF}"/>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153" name="Textfeld 152">
            <a:extLst>
              <a:ext uri="{FF2B5EF4-FFF2-40B4-BE49-F238E27FC236}">
                <a16:creationId xmlns:a16="http://schemas.microsoft.com/office/drawing/2014/main" id="{9CFA9BE9-BB86-311B-E518-2D2C7C7098FB}"/>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157" name="Textfeld 156">
            <a:extLst>
              <a:ext uri="{FF2B5EF4-FFF2-40B4-BE49-F238E27FC236}">
                <a16:creationId xmlns:a16="http://schemas.microsoft.com/office/drawing/2014/main" id="{3451B9E3-24FA-A3B0-F1A3-D683A84972D6}"/>
              </a:ext>
            </a:extLst>
          </p:cNvPr>
          <p:cNvSpPr txBox="1">
            <a:spLocks noChangeArrowheads="1"/>
          </p:cNvSpPr>
          <p:nvPr/>
        </p:nvSpPr>
        <p:spPr bwMode="auto">
          <a:xfrm>
            <a:off x="3675068" y="997651"/>
            <a:ext cx="360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e</a:t>
            </a:r>
            <a:endParaRPr lang="de-DE" altLang="de-DE" sz="2400" b="1">
              <a:solidFill>
                <a:srgbClr val="FF0000"/>
              </a:solidFill>
              <a:latin typeface="Trebuchet MS" pitchFamily="34" charset="0"/>
            </a:endParaRPr>
          </a:p>
        </p:txBody>
      </p:sp>
      <p:sp>
        <p:nvSpPr>
          <p:cNvPr id="160" name="Textfeld 159">
            <a:extLst>
              <a:ext uri="{FF2B5EF4-FFF2-40B4-BE49-F238E27FC236}">
                <a16:creationId xmlns:a16="http://schemas.microsoft.com/office/drawing/2014/main" id="{E5A2CFF3-8639-5CF9-93BB-758383151077}"/>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163" name="Textfeld 162">
            <a:extLst>
              <a:ext uri="{FF2B5EF4-FFF2-40B4-BE49-F238E27FC236}">
                <a16:creationId xmlns:a16="http://schemas.microsoft.com/office/drawing/2014/main" id="{1B3C532D-51E4-DE04-3153-442A2F210E36}"/>
              </a:ext>
            </a:extLst>
          </p:cNvPr>
          <p:cNvSpPr txBox="1">
            <a:spLocks noChangeArrowheads="1"/>
          </p:cNvSpPr>
          <p:nvPr/>
        </p:nvSpPr>
        <p:spPr bwMode="auto">
          <a:xfrm>
            <a:off x="3675068" y="2572535"/>
            <a:ext cx="5870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Bett</a:t>
            </a:r>
          </a:p>
        </p:txBody>
      </p:sp>
      <p:pic>
        <p:nvPicPr>
          <p:cNvPr id="167" name="Grafik 166">
            <a:extLst>
              <a:ext uri="{FF2B5EF4-FFF2-40B4-BE49-F238E27FC236}">
                <a16:creationId xmlns:a16="http://schemas.microsoft.com/office/drawing/2014/main" id="{D74E1AFD-D66E-A779-B59E-00C1C2CACDEE}"/>
              </a:ext>
            </a:extLst>
          </p:cNvPr>
          <p:cNvPicPr>
            <a:picLocks noChangeAspect="1"/>
          </p:cNvPicPr>
          <p:nvPr/>
        </p:nvPicPr>
        <p:blipFill rotWithShape="1">
          <a:blip r:embed="rId3"/>
          <a:srcRect l="20098" t="32793" r="20097" b="16572"/>
          <a:stretch/>
        </p:blipFill>
        <p:spPr>
          <a:xfrm>
            <a:off x="3702646" y="1599908"/>
            <a:ext cx="288032" cy="327220"/>
          </a:xfrm>
          <a:prstGeom prst="rect">
            <a:avLst/>
          </a:prstGeom>
        </p:spPr>
      </p:pic>
      <p:pic>
        <p:nvPicPr>
          <p:cNvPr id="169" name="Grafik 168">
            <a:extLst>
              <a:ext uri="{FF2B5EF4-FFF2-40B4-BE49-F238E27FC236}">
                <a16:creationId xmlns:a16="http://schemas.microsoft.com/office/drawing/2014/main" id="{BDDC81DE-F4C0-39D6-30E8-62943EA80C4D}"/>
              </a:ext>
            </a:extLst>
          </p:cNvPr>
          <p:cNvPicPr>
            <a:picLocks noChangeAspect="1"/>
          </p:cNvPicPr>
          <p:nvPr/>
        </p:nvPicPr>
        <p:blipFill rotWithShape="1">
          <a:blip r:embed="rId3"/>
          <a:srcRect l="20098" t="32793" r="20097" b="16572"/>
          <a:stretch/>
        </p:blipFill>
        <p:spPr>
          <a:xfrm>
            <a:off x="3702226" y="1234072"/>
            <a:ext cx="288032" cy="327220"/>
          </a:xfrm>
          <a:prstGeom prst="rect">
            <a:avLst/>
          </a:prstGeom>
        </p:spPr>
      </p:pic>
      <p:sp>
        <p:nvSpPr>
          <p:cNvPr id="170" name="Textfeld 169">
            <a:extLst>
              <a:ext uri="{FF2B5EF4-FFF2-40B4-BE49-F238E27FC236}">
                <a16:creationId xmlns:a16="http://schemas.microsoft.com/office/drawing/2014/main" id="{1A701AFF-98CA-5F71-E39A-BC071B96DA58}"/>
              </a:ext>
            </a:extLst>
          </p:cNvPr>
          <p:cNvSpPr txBox="1">
            <a:spLocks noChangeArrowheads="1"/>
          </p:cNvSpPr>
          <p:nvPr/>
        </p:nvSpPr>
        <p:spPr bwMode="auto">
          <a:xfrm>
            <a:off x="3886693" y="997650"/>
            <a:ext cx="77617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b="1" dirty="0">
                <a:solidFill>
                  <a:prstClr val="black"/>
                </a:solidFill>
                <a:latin typeface="Trebuchet MS" pitchFamily="34" charset="0"/>
              </a:rPr>
              <a:t>e</a:t>
            </a:r>
          </a:p>
          <a:p>
            <a:pPr algn="ctr">
              <a:spcBef>
                <a:spcPct val="0"/>
              </a:spcBef>
              <a:buFontTx/>
              <a:buNone/>
            </a:pPr>
            <a:r>
              <a:rPr lang="de-DE" altLang="de-DE" sz="1400" b="1" dirty="0">
                <a:solidFill>
                  <a:srgbClr val="FF0000"/>
                </a:solidFill>
                <a:latin typeface="Trebuchet MS" pitchFamily="34" charset="0"/>
              </a:rPr>
              <a:t>Schwa-</a:t>
            </a:r>
          </a:p>
        </p:txBody>
      </p:sp>
      <p:sp>
        <p:nvSpPr>
          <p:cNvPr id="171" name="Textfeld 170">
            <a:extLst>
              <a:ext uri="{FF2B5EF4-FFF2-40B4-BE49-F238E27FC236}">
                <a16:creationId xmlns:a16="http://schemas.microsoft.com/office/drawing/2014/main" id="{FD82271D-2CF1-B16B-5C71-AD20D2923BE1}"/>
              </a:ext>
            </a:extLst>
          </p:cNvPr>
          <p:cNvSpPr txBox="1">
            <a:spLocks noChangeArrowheads="1"/>
          </p:cNvSpPr>
          <p:nvPr/>
        </p:nvSpPr>
        <p:spPr bwMode="auto">
          <a:xfrm>
            <a:off x="4113501" y="2572535"/>
            <a:ext cx="646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Hase</a:t>
            </a:r>
          </a:p>
        </p:txBody>
      </p:sp>
      <p:sp>
        <p:nvSpPr>
          <p:cNvPr id="172" name="Textfeld 171">
            <a:extLst>
              <a:ext uri="{FF2B5EF4-FFF2-40B4-BE49-F238E27FC236}">
                <a16:creationId xmlns:a16="http://schemas.microsoft.com/office/drawing/2014/main" id="{3721342A-C62D-12DA-A3F6-DE9C459E36B1}"/>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hält</a:t>
            </a:r>
          </a:p>
        </p:txBody>
      </p:sp>
      <p:sp>
        <p:nvSpPr>
          <p:cNvPr id="4" name="Rechteck: abgerundete Ecken 3">
            <a:extLst>
              <a:ext uri="{FF2B5EF4-FFF2-40B4-BE49-F238E27FC236}">
                <a16:creationId xmlns:a16="http://schemas.microsoft.com/office/drawing/2014/main" id="{70012CEB-2596-A10D-488C-C0B0FBD4B5A3}"/>
              </a:ext>
            </a:extLst>
          </p:cNvPr>
          <p:cNvSpPr/>
          <p:nvPr/>
        </p:nvSpPr>
        <p:spPr>
          <a:xfrm>
            <a:off x="553834" y="1076549"/>
            <a:ext cx="39647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abgerundete Ecken 4">
            <a:extLst>
              <a:ext uri="{FF2B5EF4-FFF2-40B4-BE49-F238E27FC236}">
                <a16:creationId xmlns:a16="http://schemas.microsoft.com/office/drawing/2014/main" id="{F7A98AC4-E4F2-5193-8403-442AF9F2814C}"/>
              </a:ext>
            </a:extLst>
          </p:cNvPr>
          <p:cNvSpPr/>
          <p:nvPr/>
        </p:nvSpPr>
        <p:spPr>
          <a:xfrm>
            <a:off x="3628922" y="1078407"/>
            <a:ext cx="1049954"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abgerundete Ecken 5">
            <a:extLst>
              <a:ext uri="{FF2B5EF4-FFF2-40B4-BE49-F238E27FC236}">
                <a16:creationId xmlns:a16="http://schemas.microsoft.com/office/drawing/2014/main" id="{CC71832F-59C0-D453-892E-9E85A2FDF857}"/>
              </a:ext>
            </a:extLst>
          </p:cNvPr>
          <p:cNvSpPr/>
          <p:nvPr/>
        </p:nvSpPr>
        <p:spPr>
          <a:xfrm>
            <a:off x="1536488" y="3783929"/>
            <a:ext cx="430036"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abgerundete Ecken 6">
            <a:extLst>
              <a:ext uri="{FF2B5EF4-FFF2-40B4-BE49-F238E27FC236}">
                <a16:creationId xmlns:a16="http://schemas.microsoft.com/office/drawing/2014/main" id="{8F65EF86-40FC-2811-4999-B745EFEDCDA7}"/>
              </a:ext>
            </a:extLst>
          </p:cNvPr>
          <p:cNvSpPr/>
          <p:nvPr/>
        </p:nvSpPr>
        <p:spPr>
          <a:xfrm>
            <a:off x="2534567" y="3783929"/>
            <a:ext cx="503084"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hlinkClick r:id="" action="ppaction://hlinkshowjump?jump=nextslide"/>
            <a:extLst>
              <a:ext uri="{FF2B5EF4-FFF2-40B4-BE49-F238E27FC236}">
                <a16:creationId xmlns:a16="http://schemas.microsoft.com/office/drawing/2014/main" id="{54CF5B24-0CF5-E7BD-86FF-4CAFA2F71180}"/>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abgerundete Ecken 7">
            <a:extLst>
              <a:ext uri="{FF2B5EF4-FFF2-40B4-BE49-F238E27FC236}">
                <a16:creationId xmlns:a16="http://schemas.microsoft.com/office/drawing/2014/main" id="{0FE2A9DF-8750-1BCA-86CC-8BB306ABDA18}"/>
              </a:ext>
            </a:extLst>
          </p:cNvPr>
          <p:cNvSpPr/>
          <p:nvPr/>
        </p:nvSpPr>
        <p:spPr>
          <a:xfrm>
            <a:off x="8455454" y="3789240"/>
            <a:ext cx="670130"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abgerundete Ecken 8">
            <a:extLst>
              <a:ext uri="{FF2B5EF4-FFF2-40B4-BE49-F238E27FC236}">
                <a16:creationId xmlns:a16="http://schemas.microsoft.com/office/drawing/2014/main" id="{6A04E1C1-D982-595F-A48A-EE9D63B8AACA}"/>
              </a:ext>
            </a:extLst>
          </p:cNvPr>
          <p:cNvSpPr/>
          <p:nvPr/>
        </p:nvSpPr>
        <p:spPr>
          <a:xfrm>
            <a:off x="9654592" y="3775126"/>
            <a:ext cx="643520"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22D8C848-549F-FCFC-C50E-136598BFBADE}"/>
              </a:ext>
            </a:extLst>
          </p:cNvPr>
          <p:cNvSpPr txBox="1"/>
          <p:nvPr/>
        </p:nvSpPr>
        <p:spPr>
          <a:xfrm>
            <a:off x="1268329" y="1944499"/>
            <a:ext cx="4767652"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Verwandtes Wort suchen!</a:t>
            </a:r>
          </a:p>
        </p:txBody>
      </p:sp>
      <p:sp>
        <p:nvSpPr>
          <p:cNvPr id="41" name="Textfeld 40">
            <a:extLst>
              <a:ext uri="{FF2B5EF4-FFF2-40B4-BE49-F238E27FC236}">
                <a16:creationId xmlns:a16="http://schemas.microsoft.com/office/drawing/2014/main" id="{9FD135AA-B54B-477B-C7AE-B9D85C8FBF91}"/>
              </a:ext>
            </a:extLst>
          </p:cNvPr>
          <p:cNvSpPr txBox="1"/>
          <p:nvPr/>
        </p:nvSpPr>
        <p:spPr>
          <a:xfrm>
            <a:off x="3841001" y="3121805"/>
            <a:ext cx="841028" cy="369332"/>
          </a:xfrm>
          <a:prstGeom prst="rect">
            <a:avLst/>
          </a:prstGeom>
          <a:noFill/>
        </p:spPr>
        <p:txBody>
          <a:bodyPr wrap="square">
            <a:spAutoFit/>
          </a:bodyPr>
          <a:lstStyle/>
          <a:p>
            <a:pPr>
              <a:spcBef>
                <a:spcPct val="0"/>
              </a:spcBef>
              <a:buFontTx/>
              <a:buNone/>
            </a:pPr>
            <a:r>
              <a:rPr lang="de-DE" altLang="de-DE" sz="1800" b="1" spc="-100" dirty="0">
                <a:solidFill>
                  <a:schemeClr val="bg1">
                    <a:lumMod val="75000"/>
                  </a:schemeClr>
                </a:solidFill>
                <a:latin typeface="Trebuchet MS" pitchFamily="34" charset="0"/>
              </a:rPr>
              <a:t>(Vat</a:t>
            </a:r>
            <a:r>
              <a:rPr lang="de-DE" altLang="de-DE" sz="1800" b="1" spc="-100" dirty="0">
                <a:solidFill>
                  <a:schemeClr val="tx2">
                    <a:lumMod val="60000"/>
                    <a:lumOff val="40000"/>
                  </a:schemeClr>
                </a:solidFill>
                <a:latin typeface="Trebuchet MS" pitchFamily="34" charset="0"/>
              </a:rPr>
              <a:t>er)</a:t>
            </a:r>
          </a:p>
        </p:txBody>
      </p:sp>
      <p:sp>
        <p:nvSpPr>
          <p:cNvPr id="46" name="Textfeld 45">
            <a:extLst>
              <a:ext uri="{FF2B5EF4-FFF2-40B4-BE49-F238E27FC236}">
                <a16:creationId xmlns:a16="http://schemas.microsoft.com/office/drawing/2014/main" id="{4DE47178-3916-CC60-8FB1-79F79EE0954A}"/>
              </a:ext>
            </a:extLst>
          </p:cNvPr>
          <p:cNvSpPr txBox="1"/>
          <p:nvPr/>
        </p:nvSpPr>
        <p:spPr>
          <a:xfrm>
            <a:off x="483261" y="441905"/>
            <a:ext cx="2617145" cy="523220"/>
          </a:xfrm>
          <a:prstGeom prst="rect">
            <a:avLst/>
          </a:prstGeom>
          <a:noFill/>
        </p:spPr>
        <p:txBody>
          <a:bodyPr wrap="square">
            <a:spAutoFit/>
          </a:bodyPr>
          <a:lstStyle/>
          <a:p>
            <a:r>
              <a:rPr kumimoji="0" lang="de-DE" sz="2800" b="1" i="0" u="none" strike="noStrike" kern="1200" cap="none" spc="0" normalizeH="0" baseline="0" noProof="0" dirty="0">
                <a:ln>
                  <a:noFill/>
                </a:ln>
                <a:solidFill>
                  <a:srgbClr val="0B3E67"/>
                </a:solidFill>
                <a:effectLst/>
                <a:uLnTx/>
                <a:uFillTx/>
                <a:latin typeface="Ubuntu Medium"/>
                <a:ea typeface="+mj-ea"/>
                <a:cs typeface="+mj-cs"/>
              </a:rPr>
              <a:t>schwaches e!</a:t>
            </a:r>
            <a:endParaRPr lang="de-DE" dirty="0"/>
          </a:p>
        </p:txBody>
      </p:sp>
    </p:spTree>
    <p:extLst>
      <p:ext uri="{BB962C8B-B14F-4D97-AF65-F5344CB8AC3E}">
        <p14:creationId xmlns:p14="http://schemas.microsoft.com/office/powerpoint/2010/main" val="410905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 grpId="0"/>
      <p:bldP spid="171" grpId="0"/>
      <p:bldP spid="33" grpId="0" animBg="1"/>
      <p:bldP spid="41" grpId="0"/>
      <p:bldP spid="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685944" cy="434312"/>
          </a:xfrm>
        </p:spPr>
        <p:txBody>
          <a:bodyPr/>
          <a:lstStyle/>
          <a:p>
            <a:r>
              <a:rPr lang="de-DE" b="1">
                <a:solidFill>
                  <a:schemeClr val="tx2"/>
                </a:solidFill>
                <a:latin typeface="+mj-lt"/>
              </a:rPr>
              <a:t>+ Doppelkonsonanten zur Kennzeichnung von kurzen Vokalen</a:t>
            </a:r>
            <a:br>
              <a:rPr lang="de-DE"/>
            </a:br>
            <a:r>
              <a:rPr lang="de-DE"/>
              <a:t> </a:t>
            </a:r>
            <a:endParaRPr lang="de-DE" sz="360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9</a:t>
            </a:fld>
            <a:endParaRPr lang="de-DE"/>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52" name="Textfeld 51">
            <a:extLst>
              <a:ext uri="{FF2B5EF4-FFF2-40B4-BE49-F238E27FC236}">
                <a16:creationId xmlns:a16="http://schemas.microsoft.com/office/drawing/2014/main" id="{31C99012-0FAC-4279-DD71-18D253A24DBB}"/>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gg</a:t>
            </a:r>
            <a:endParaRPr lang="de-DE" altLang="de-DE" sz="2400" b="1">
              <a:latin typeface="Trebuchet MS" pitchFamily="34" charset="0"/>
            </a:endParaRPr>
          </a:p>
        </p:txBody>
      </p:sp>
      <p:sp>
        <p:nvSpPr>
          <p:cNvPr id="53" name="Textfeld 52">
            <a:extLst>
              <a:ext uri="{FF2B5EF4-FFF2-40B4-BE49-F238E27FC236}">
                <a16:creationId xmlns:a16="http://schemas.microsoft.com/office/drawing/2014/main" id="{84C14CED-2F5E-E38E-A7DC-6354162633FB}"/>
              </a:ext>
            </a:extLst>
          </p:cNvPr>
          <p:cNvSpPr txBox="1">
            <a:spLocks noChangeArrowheads="1"/>
          </p:cNvSpPr>
          <p:nvPr/>
        </p:nvSpPr>
        <p:spPr bwMode="auto">
          <a:xfrm>
            <a:off x="6570777"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Egge</a:t>
            </a:r>
          </a:p>
        </p:txBody>
      </p:sp>
      <p:sp>
        <p:nvSpPr>
          <p:cNvPr id="56" name="Textfeld 55">
            <a:extLst>
              <a:ext uri="{FF2B5EF4-FFF2-40B4-BE49-F238E27FC236}">
                <a16:creationId xmlns:a16="http://schemas.microsoft.com/office/drawing/2014/main" id="{496AF480-74D2-D47C-4996-44737BC4BA0C}"/>
              </a:ext>
            </a:extLst>
          </p:cNvPr>
          <p:cNvSpPr txBox="1">
            <a:spLocks noChangeArrowheads="1"/>
          </p:cNvSpPr>
          <p:nvPr/>
        </p:nvSpPr>
        <p:spPr bwMode="auto">
          <a:xfrm>
            <a:off x="11519180" y="1363111"/>
            <a:ext cx="5469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nn</a:t>
            </a:r>
            <a:endParaRPr lang="de-DE" altLang="de-DE" sz="2400" b="1">
              <a:latin typeface="Trebuchet MS" pitchFamily="34" charset="0"/>
            </a:endParaRPr>
          </a:p>
        </p:txBody>
      </p:sp>
      <p:sp>
        <p:nvSpPr>
          <p:cNvPr id="57" name="Textfeld 56">
            <a:extLst>
              <a:ext uri="{FF2B5EF4-FFF2-40B4-BE49-F238E27FC236}">
                <a16:creationId xmlns:a16="http://schemas.microsoft.com/office/drawing/2014/main" id="{F78BE3F1-5E2E-5991-740E-F9715D60C654}"/>
              </a:ext>
            </a:extLst>
          </p:cNvPr>
          <p:cNvSpPr txBox="1">
            <a:spLocks noChangeArrowheads="1"/>
          </p:cNvSpPr>
          <p:nvPr/>
        </p:nvSpPr>
        <p:spPr bwMode="auto">
          <a:xfrm>
            <a:off x="11519180" y="2878540"/>
            <a:ext cx="64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kann</a:t>
            </a:r>
          </a:p>
        </p:txBody>
      </p:sp>
      <p:sp>
        <p:nvSpPr>
          <p:cNvPr id="80" name="Textfeld 79">
            <a:extLst>
              <a:ext uri="{FF2B5EF4-FFF2-40B4-BE49-F238E27FC236}">
                <a16:creationId xmlns:a16="http://schemas.microsoft.com/office/drawing/2014/main" id="{D56484E4-4C80-F346-3F42-BC7F852D4631}"/>
              </a:ext>
            </a:extLst>
          </p:cNvPr>
          <p:cNvSpPr txBox="1">
            <a:spLocks noChangeArrowheads="1"/>
          </p:cNvSpPr>
          <p:nvPr/>
        </p:nvSpPr>
        <p:spPr bwMode="auto">
          <a:xfrm>
            <a:off x="3010633" y="4502333"/>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pp</a:t>
            </a:r>
          </a:p>
        </p:txBody>
      </p:sp>
      <p:sp>
        <p:nvSpPr>
          <p:cNvPr id="86" name="Textfeld 85">
            <a:extLst>
              <a:ext uri="{FF2B5EF4-FFF2-40B4-BE49-F238E27FC236}">
                <a16:creationId xmlns:a16="http://schemas.microsoft.com/office/drawing/2014/main" id="{B5137B45-0488-E91C-7823-EE1BD7FFA8FA}"/>
              </a:ext>
            </a:extLst>
          </p:cNvPr>
          <p:cNvSpPr txBox="1">
            <a:spLocks noChangeArrowheads="1"/>
          </p:cNvSpPr>
          <p:nvPr/>
        </p:nvSpPr>
        <p:spPr bwMode="auto">
          <a:xfrm>
            <a:off x="4504558" y="4164320"/>
            <a:ext cx="4475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rr</a:t>
            </a:r>
            <a:endParaRPr lang="de-DE" altLang="de-DE" sz="2400" b="1">
              <a:latin typeface="Trebuchet MS" pitchFamily="34" charset="0"/>
            </a:endParaRPr>
          </a:p>
        </p:txBody>
      </p:sp>
      <p:sp>
        <p:nvSpPr>
          <p:cNvPr id="87" name="Textfeld 86">
            <a:extLst>
              <a:ext uri="{FF2B5EF4-FFF2-40B4-BE49-F238E27FC236}">
                <a16:creationId xmlns:a16="http://schemas.microsoft.com/office/drawing/2014/main" id="{60C3B54A-6804-C9F6-9BCB-731ADBFB884A}"/>
              </a:ext>
            </a:extLst>
          </p:cNvPr>
          <p:cNvSpPr txBox="1">
            <a:spLocks noChangeArrowheads="1"/>
          </p:cNvSpPr>
          <p:nvPr/>
        </p:nvSpPr>
        <p:spPr bwMode="auto">
          <a:xfrm>
            <a:off x="4504558" y="5542343"/>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wirr</a:t>
            </a:r>
          </a:p>
        </p:txBody>
      </p:sp>
      <p:sp>
        <p:nvSpPr>
          <p:cNvPr id="90" name="Textfeld 89">
            <a:extLst>
              <a:ext uri="{FF2B5EF4-FFF2-40B4-BE49-F238E27FC236}">
                <a16:creationId xmlns:a16="http://schemas.microsoft.com/office/drawing/2014/main" id="{12572F33-75AE-A16B-68CA-B9CB72881088}"/>
              </a:ext>
            </a:extLst>
          </p:cNvPr>
          <p:cNvSpPr txBox="1">
            <a:spLocks noChangeArrowheads="1"/>
          </p:cNvSpPr>
          <p:nvPr/>
        </p:nvSpPr>
        <p:spPr bwMode="auto">
          <a:xfrm>
            <a:off x="5008614" y="4164320"/>
            <a:ext cx="450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ss</a:t>
            </a:r>
            <a:endParaRPr lang="de-DE" altLang="de-DE" sz="2400" b="1">
              <a:latin typeface="Trebuchet MS" pitchFamily="34" charset="0"/>
            </a:endParaRPr>
          </a:p>
        </p:txBody>
      </p:sp>
      <p:sp>
        <p:nvSpPr>
          <p:cNvPr id="91" name="Textfeld 90">
            <a:extLst>
              <a:ext uri="{FF2B5EF4-FFF2-40B4-BE49-F238E27FC236}">
                <a16:creationId xmlns:a16="http://schemas.microsoft.com/office/drawing/2014/main" id="{D50F488E-FE05-4BAC-25C2-84638DE3A77D}"/>
              </a:ext>
            </a:extLst>
          </p:cNvPr>
          <p:cNvSpPr txBox="1">
            <a:spLocks noChangeArrowheads="1"/>
          </p:cNvSpPr>
          <p:nvPr/>
        </p:nvSpPr>
        <p:spPr bwMode="auto">
          <a:xfrm>
            <a:off x="5008614" y="5542343"/>
            <a:ext cx="5934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Bass</a:t>
            </a:r>
          </a:p>
        </p:txBody>
      </p:sp>
      <p:sp>
        <p:nvSpPr>
          <p:cNvPr id="122" name="Textfeld 121">
            <a:extLst>
              <a:ext uri="{FF2B5EF4-FFF2-40B4-BE49-F238E27FC236}">
                <a16:creationId xmlns:a16="http://schemas.microsoft.com/office/drawing/2014/main" id="{AB41B389-515A-7856-585A-21E960EC11A4}"/>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tt</a:t>
            </a:r>
            <a:endParaRPr lang="de-DE" altLang="de-DE" sz="2400" b="1">
              <a:latin typeface="Trebuchet MS" pitchFamily="34" charset="0"/>
            </a:endParaRPr>
          </a:p>
        </p:txBody>
      </p:sp>
      <p:sp>
        <p:nvSpPr>
          <p:cNvPr id="124" name="Textfeld 123">
            <a:extLst>
              <a:ext uri="{FF2B5EF4-FFF2-40B4-BE49-F238E27FC236}">
                <a16:creationId xmlns:a16="http://schemas.microsoft.com/office/drawing/2014/main" id="{3E36FD8B-E43C-C9AD-8F9A-CB94B087E02A}"/>
              </a:ext>
            </a:extLst>
          </p:cNvPr>
          <p:cNvSpPr txBox="1">
            <a:spLocks noChangeArrowheads="1"/>
          </p:cNvSpPr>
          <p:nvPr/>
        </p:nvSpPr>
        <p:spPr bwMode="auto">
          <a:xfrm>
            <a:off x="9359763" y="2087111"/>
            <a:ext cx="510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ck</a:t>
            </a:r>
            <a:endParaRPr lang="de-DE" altLang="de-DE" sz="2400" b="1">
              <a:latin typeface="Trebuchet MS" pitchFamily="34" charset="0"/>
            </a:endParaRPr>
          </a:p>
        </p:txBody>
      </p:sp>
      <p:sp>
        <p:nvSpPr>
          <p:cNvPr id="126" name="Textfeld 125">
            <a:extLst>
              <a:ext uri="{FF2B5EF4-FFF2-40B4-BE49-F238E27FC236}">
                <a16:creationId xmlns:a16="http://schemas.microsoft.com/office/drawing/2014/main" id="{F840C6B9-5D52-4476-BE78-7C43CD6F3D6F}"/>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ll</a:t>
            </a:r>
            <a:endParaRPr lang="de-DE" altLang="de-DE" sz="2400" b="1">
              <a:latin typeface="Trebuchet MS" pitchFamily="34" charset="0"/>
            </a:endParaRPr>
          </a:p>
        </p:txBody>
      </p:sp>
      <p:sp>
        <p:nvSpPr>
          <p:cNvPr id="127" name="Textfeld 126">
            <a:extLst>
              <a:ext uri="{FF2B5EF4-FFF2-40B4-BE49-F238E27FC236}">
                <a16:creationId xmlns:a16="http://schemas.microsoft.com/office/drawing/2014/main" id="{FF20AF89-164B-B784-5D16-CC3497E65D28}"/>
              </a:ext>
            </a:extLst>
          </p:cNvPr>
          <p:cNvSpPr txBox="1">
            <a:spLocks noChangeArrowheads="1"/>
          </p:cNvSpPr>
          <p:nvPr/>
        </p:nvSpPr>
        <p:spPr bwMode="auto">
          <a:xfrm>
            <a:off x="10116411" y="2878540"/>
            <a:ext cx="5864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Wall</a:t>
            </a:r>
          </a:p>
        </p:txBody>
      </p:sp>
      <p:sp>
        <p:nvSpPr>
          <p:cNvPr id="130" name="Textfeld 129">
            <a:extLst>
              <a:ext uri="{FF2B5EF4-FFF2-40B4-BE49-F238E27FC236}">
                <a16:creationId xmlns:a16="http://schemas.microsoft.com/office/drawing/2014/main" id="{285DA64E-B54A-6756-6EA6-132DC2CD09B5}"/>
              </a:ext>
            </a:extLst>
          </p:cNvPr>
          <p:cNvSpPr txBox="1">
            <a:spLocks noChangeArrowheads="1"/>
          </p:cNvSpPr>
          <p:nvPr/>
        </p:nvSpPr>
        <p:spPr bwMode="auto">
          <a:xfrm>
            <a:off x="10822777" y="1363111"/>
            <a:ext cx="713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mm</a:t>
            </a:r>
          </a:p>
        </p:txBody>
      </p:sp>
      <p:sp>
        <p:nvSpPr>
          <p:cNvPr id="131" name="Textfeld 130">
            <a:extLst>
              <a:ext uri="{FF2B5EF4-FFF2-40B4-BE49-F238E27FC236}">
                <a16:creationId xmlns:a16="http://schemas.microsoft.com/office/drawing/2014/main" id="{0697940E-DE33-4877-3F09-E5625954E9DE}"/>
              </a:ext>
            </a:extLst>
          </p:cNvPr>
          <p:cNvSpPr txBox="1">
            <a:spLocks noChangeArrowheads="1"/>
          </p:cNvSpPr>
          <p:nvPr/>
        </p:nvSpPr>
        <p:spPr bwMode="auto">
          <a:xfrm>
            <a:off x="10822777" y="2878540"/>
            <a:ext cx="797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Kamm</a:t>
            </a:r>
          </a:p>
        </p:txBody>
      </p:sp>
      <p:sp>
        <p:nvSpPr>
          <p:cNvPr id="160" name="Textfeld 159">
            <a:extLst>
              <a:ext uri="{FF2B5EF4-FFF2-40B4-BE49-F238E27FC236}">
                <a16:creationId xmlns:a16="http://schemas.microsoft.com/office/drawing/2014/main" id="{AE2E829E-1CC0-0FE9-3455-29C050F443C3}"/>
              </a:ext>
            </a:extLst>
          </p:cNvPr>
          <p:cNvSpPr txBox="1">
            <a:spLocks noChangeArrowheads="1"/>
          </p:cNvSpPr>
          <p:nvPr/>
        </p:nvSpPr>
        <p:spPr bwMode="auto">
          <a:xfrm>
            <a:off x="11473133" y="5811170"/>
            <a:ext cx="732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Katze</a:t>
            </a:r>
          </a:p>
        </p:txBody>
      </p:sp>
      <p:sp>
        <p:nvSpPr>
          <p:cNvPr id="184" name="Textfeld 183">
            <a:extLst>
              <a:ext uri="{FF2B5EF4-FFF2-40B4-BE49-F238E27FC236}">
                <a16:creationId xmlns:a16="http://schemas.microsoft.com/office/drawing/2014/main" id="{4EC88F24-B8BD-7198-501A-1A294B99F1AD}"/>
              </a:ext>
            </a:extLst>
          </p:cNvPr>
          <p:cNvSpPr txBox="1">
            <a:spLocks noChangeArrowheads="1"/>
          </p:cNvSpPr>
          <p:nvPr/>
        </p:nvSpPr>
        <p:spPr bwMode="auto">
          <a:xfrm>
            <a:off x="11473133" y="4502333"/>
            <a:ext cx="468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tz</a:t>
            </a:r>
            <a:endParaRPr lang="de-DE" altLang="de-DE" sz="2400" b="1">
              <a:latin typeface="Trebuchet MS" pitchFamily="34" charset="0"/>
            </a:endParaRPr>
          </a:p>
        </p:txBody>
      </p:sp>
      <p:sp>
        <p:nvSpPr>
          <p:cNvPr id="187" name="Textfeld 186">
            <a:extLst>
              <a:ext uri="{FF2B5EF4-FFF2-40B4-BE49-F238E27FC236}">
                <a16:creationId xmlns:a16="http://schemas.microsoft.com/office/drawing/2014/main" id="{35FE713F-DD0C-8A95-C93C-F26860562CB9}"/>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ff</a:t>
            </a:r>
          </a:p>
        </p:txBody>
      </p:sp>
      <p:sp>
        <p:nvSpPr>
          <p:cNvPr id="190" name="Textfeld 189">
            <a:extLst>
              <a:ext uri="{FF2B5EF4-FFF2-40B4-BE49-F238E27FC236}">
                <a16:creationId xmlns:a16="http://schemas.microsoft.com/office/drawing/2014/main" id="{F236B336-599C-5B2B-6DBA-448140BE383A}"/>
              </a:ext>
            </a:extLst>
          </p:cNvPr>
          <p:cNvSpPr txBox="1">
            <a:spLocks noChangeArrowheads="1"/>
          </p:cNvSpPr>
          <p:nvPr/>
        </p:nvSpPr>
        <p:spPr bwMode="auto">
          <a:xfrm>
            <a:off x="5990185" y="3412077"/>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Affe</a:t>
            </a:r>
          </a:p>
        </p:txBody>
      </p:sp>
      <p:sp>
        <p:nvSpPr>
          <p:cNvPr id="195" name="Textfeld 194">
            <a:extLst>
              <a:ext uri="{FF2B5EF4-FFF2-40B4-BE49-F238E27FC236}">
                <a16:creationId xmlns:a16="http://schemas.microsoft.com/office/drawing/2014/main" id="{9EF09144-67CE-AE65-AE1B-BEDC76714D0B}"/>
              </a:ext>
            </a:extLst>
          </p:cNvPr>
          <p:cNvSpPr txBox="1">
            <a:spLocks noChangeArrowheads="1"/>
          </p:cNvSpPr>
          <p:nvPr/>
        </p:nvSpPr>
        <p:spPr bwMode="auto">
          <a:xfrm>
            <a:off x="9379611" y="3412077"/>
            <a:ext cx="7248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Glück</a:t>
            </a:r>
          </a:p>
        </p:txBody>
      </p:sp>
      <p:sp>
        <p:nvSpPr>
          <p:cNvPr id="199" name="Textfeld 198">
            <a:extLst>
              <a:ext uri="{FF2B5EF4-FFF2-40B4-BE49-F238E27FC236}">
                <a16:creationId xmlns:a16="http://schemas.microsoft.com/office/drawing/2014/main" id="{8FECBBE3-408B-467E-B0EE-1AA3ED41C16D}"/>
              </a:ext>
            </a:extLst>
          </p:cNvPr>
          <p:cNvSpPr txBox="1">
            <a:spLocks noChangeArrowheads="1"/>
          </p:cNvSpPr>
          <p:nvPr/>
        </p:nvSpPr>
        <p:spPr bwMode="auto">
          <a:xfrm>
            <a:off x="3010633" y="5811170"/>
            <a:ext cx="6848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Depp</a:t>
            </a:r>
          </a:p>
        </p:txBody>
      </p:sp>
      <p:sp>
        <p:nvSpPr>
          <p:cNvPr id="202" name="Textfeld 201">
            <a:extLst>
              <a:ext uri="{FF2B5EF4-FFF2-40B4-BE49-F238E27FC236}">
                <a16:creationId xmlns:a16="http://schemas.microsoft.com/office/drawing/2014/main" id="{775E32B9-23DB-C642-A071-DA95596D6433}"/>
              </a:ext>
            </a:extLst>
          </p:cNvPr>
          <p:cNvSpPr txBox="1">
            <a:spLocks noChangeArrowheads="1"/>
          </p:cNvSpPr>
          <p:nvPr/>
        </p:nvSpPr>
        <p:spPr bwMode="auto">
          <a:xfrm>
            <a:off x="7202156" y="581117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Hütte</a:t>
            </a:r>
          </a:p>
        </p:txBody>
      </p:sp>
      <p:sp>
        <p:nvSpPr>
          <p:cNvPr id="7" name="Textfeld 6">
            <a:extLst>
              <a:ext uri="{FF2B5EF4-FFF2-40B4-BE49-F238E27FC236}">
                <a16:creationId xmlns:a16="http://schemas.microsoft.com/office/drawing/2014/main" id="{4979C09A-37B1-86C4-551E-78CE486DB075}"/>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o</a:t>
            </a:r>
          </a:p>
        </p:txBody>
      </p:sp>
      <p:pic>
        <p:nvPicPr>
          <p:cNvPr id="8" name="Grafik 7">
            <a:extLst>
              <a:ext uri="{FF2B5EF4-FFF2-40B4-BE49-F238E27FC236}">
                <a16:creationId xmlns:a16="http://schemas.microsoft.com/office/drawing/2014/main" id="{2E4D34DC-C6A4-A7A2-CA24-14DC4AFD16BC}"/>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9" name="Textfeld 8">
            <a:extLst>
              <a:ext uri="{FF2B5EF4-FFF2-40B4-BE49-F238E27FC236}">
                <a16:creationId xmlns:a16="http://schemas.microsoft.com/office/drawing/2014/main" id="{4B8BCECE-6F72-09AF-38C4-4A91F32717FB}"/>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voll</a:t>
            </a:r>
          </a:p>
        </p:txBody>
      </p:sp>
      <p:sp>
        <p:nvSpPr>
          <p:cNvPr id="10" name="Textfeld 9">
            <a:extLst>
              <a:ext uri="{FF2B5EF4-FFF2-40B4-BE49-F238E27FC236}">
                <a16:creationId xmlns:a16="http://schemas.microsoft.com/office/drawing/2014/main" id="{5FA52DD8-A3EC-AF3D-2E9D-440F0EB4ECA4}"/>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ö</a:t>
            </a:r>
          </a:p>
        </p:txBody>
      </p:sp>
      <p:pic>
        <p:nvPicPr>
          <p:cNvPr id="11" name="Grafik 10">
            <a:extLst>
              <a:ext uri="{FF2B5EF4-FFF2-40B4-BE49-F238E27FC236}">
                <a16:creationId xmlns:a16="http://schemas.microsoft.com/office/drawing/2014/main" id="{719DEBD2-08CB-F348-E7D9-06B914CE9F2B}"/>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12" name="Textfeld 11">
            <a:extLst>
              <a:ext uri="{FF2B5EF4-FFF2-40B4-BE49-F238E27FC236}">
                <a16:creationId xmlns:a16="http://schemas.microsoft.com/office/drawing/2014/main" id="{9B847C08-417E-F507-25D4-F132CDE8156C}"/>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Hölle</a:t>
            </a:r>
          </a:p>
        </p:txBody>
      </p:sp>
      <p:sp>
        <p:nvSpPr>
          <p:cNvPr id="13" name="Textfeld 12">
            <a:extLst>
              <a:ext uri="{FF2B5EF4-FFF2-40B4-BE49-F238E27FC236}">
                <a16:creationId xmlns:a16="http://schemas.microsoft.com/office/drawing/2014/main" id="{3F6C62FD-D497-6A28-2D4F-38C4384AC7F0}"/>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i</a:t>
            </a:r>
            <a:endParaRPr lang="de-DE" altLang="de-DE" sz="2400">
              <a:solidFill>
                <a:srgbClr val="FF0000"/>
              </a:solidFill>
              <a:latin typeface="Trebuchet MS" pitchFamily="34" charset="0"/>
            </a:endParaRPr>
          </a:p>
        </p:txBody>
      </p:sp>
      <p:pic>
        <p:nvPicPr>
          <p:cNvPr id="14" name="Grafik 13">
            <a:extLst>
              <a:ext uri="{FF2B5EF4-FFF2-40B4-BE49-F238E27FC236}">
                <a16:creationId xmlns:a16="http://schemas.microsoft.com/office/drawing/2014/main" id="{C73CFFA9-1740-0AA4-2DA6-D74E17FCA964}"/>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16" name="Textfeld 15">
            <a:extLst>
              <a:ext uri="{FF2B5EF4-FFF2-40B4-BE49-F238E27FC236}">
                <a16:creationId xmlns:a16="http://schemas.microsoft.com/office/drawing/2014/main" id="{EC3DD079-EB0E-6F64-F9AC-7DB57DF13059}"/>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a:solidFill>
                  <a:schemeClr val="tx2">
                    <a:lumMod val="60000"/>
                    <a:lumOff val="40000"/>
                  </a:schemeClr>
                </a:solidFill>
                <a:latin typeface="Trebuchet MS" pitchFamily="34" charset="0"/>
              </a:rPr>
              <a:t>Insel</a:t>
            </a:r>
          </a:p>
        </p:txBody>
      </p:sp>
      <p:sp>
        <p:nvSpPr>
          <p:cNvPr id="17" name="Textfeld 16">
            <a:extLst>
              <a:ext uri="{FF2B5EF4-FFF2-40B4-BE49-F238E27FC236}">
                <a16:creationId xmlns:a16="http://schemas.microsoft.com/office/drawing/2014/main" id="{BDF1F166-9E43-6DF1-6982-327C35930CA3}"/>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u</a:t>
            </a:r>
          </a:p>
        </p:txBody>
      </p:sp>
      <p:pic>
        <p:nvPicPr>
          <p:cNvPr id="18" name="Grafik 17">
            <a:extLst>
              <a:ext uri="{FF2B5EF4-FFF2-40B4-BE49-F238E27FC236}">
                <a16:creationId xmlns:a16="http://schemas.microsoft.com/office/drawing/2014/main" id="{871EF4CD-FBC7-F2B3-6CEE-411C23F04B11}"/>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19" name="Textfeld 18">
            <a:extLst>
              <a:ext uri="{FF2B5EF4-FFF2-40B4-BE49-F238E27FC236}">
                <a16:creationId xmlns:a16="http://schemas.microsoft.com/office/drawing/2014/main" id="{81E6E9A0-0233-479E-EC8C-A6294AEBFE11}"/>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Kunst</a:t>
            </a:r>
          </a:p>
        </p:txBody>
      </p:sp>
      <p:sp>
        <p:nvSpPr>
          <p:cNvPr id="21" name="Textfeld 20">
            <a:extLst>
              <a:ext uri="{FF2B5EF4-FFF2-40B4-BE49-F238E27FC236}">
                <a16:creationId xmlns:a16="http://schemas.microsoft.com/office/drawing/2014/main" id="{E5406A95-20BE-9408-2596-098E882FCD23}"/>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ü</a:t>
            </a:r>
          </a:p>
        </p:txBody>
      </p:sp>
      <p:pic>
        <p:nvPicPr>
          <p:cNvPr id="22" name="Grafik 21">
            <a:extLst>
              <a:ext uri="{FF2B5EF4-FFF2-40B4-BE49-F238E27FC236}">
                <a16:creationId xmlns:a16="http://schemas.microsoft.com/office/drawing/2014/main" id="{864A4191-8071-52F9-342B-B6537C3DC10D}"/>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23" name="Textfeld 22">
            <a:extLst>
              <a:ext uri="{FF2B5EF4-FFF2-40B4-BE49-F238E27FC236}">
                <a16:creationId xmlns:a16="http://schemas.microsoft.com/office/drawing/2014/main" id="{62873364-E83F-80C5-30A7-E25037430420}"/>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Mütze</a:t>
            </a:r>
          </a:p>
        </p:txBody>
      </p:sp>
      <p:sp>
        <p:nvSpPr>
          <p:cNvPr id="26" name="Textfeld 25">
            <a:extLst>
              <a:ext uri="{FF2B5EF4-FFF2-40B4-BE49-F238E27FC236}">
                <a16:creationId xmlns:a16="http://schemas.microsoft.com/office/drawing/2014/main" id="{15FABB7A-8A84-1CA5-15FC-2CF9BFC1F0BD}"/>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27" name="Textfeld 26">
            <a:extLst>
              <a:ext uri="{FF2B5EF4-FFF2-40B4-BE49-F238E27FC236}">
                <a16:creationId xmlns:a16="http://schemas.microsoft.com/office/drawing/2014/main" id="{3B9D177F-758F-B2A8-5DB8-F439864EA79D}"/>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Baby</a:t>
            </a:r>
          </a:p>
        </p:txBody>
      </p:sp>
      <p:sp>
        <p:nvSpPr>
          <p:cNvPr id="28" name="Textfeld 27">
            <a:extLst>
              <a:ext uri="{FF2B5EF4-FFF2-40B4-BE49-F238E27FC236}">
                <a16:creationId xmlns:a16="http://schemas.microsoft.com/office/drawing/2014/main" id="{3FC8179F-3C21-0103-C85F-C181BCD2C349}"/>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29" name="Textfeld 28">
            <a:extLst>
              <a:ext uri="{FF2B5EF4-FFF2-40B4-BE49-F238E27FC236}">
                <a16:creationId xmlns:a16="http://schemas.microsoft.com/office/drawing/2014/main" id="{56E03DD3-86D8-E57F-5DE9-F379029D591D}"/>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System</a:t>
            </a:r>
          </a:p>
        </p:txBody>
      </p:sp>
      <p:sp>
        <p:nvSpPr>
          <p:cNvPr id="38" name="Textfeld 37">
            <a:extLst>
              <a:ext uri="{FF2B5EF4-FFF2-40B4-BE49-F238E27FC236}">
                <a16:creationId xmlns:a16="http://schemas.microsoft.com/office/drawing/2014/main" id="{1C10F90B-CB9B-68BE-B1CA-E6757506FC52}"/>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39" name="Textfeld 38">
            <a:extLst>
              <a:ext uri="{FF2B5EF4-FFF2-40B4-BE49-F238E27FC236}">
                <a16:creationId xmlns:a16="http://schemas.microsoft.com/office/drawing/2014/main" id="{22014F7B-6E04-91A0-E24C-42BB6F979C77}"/>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41" name="Textfeld 40">
            <a:extLst>
              <a:ext uri="{FF2B5EF4-FFF2-40B4-BE49-F238E27FC236}">
                <a16:creationId xmlns:a16="http://schemas.microsoft.com/office/drawing/2014/main" id="{6788EBDD-92C6-B9DA-AF65-20BC5DFE0E2E}"/>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42" name="Textfeld 41">
            <a:extLst>
              <a:ext uri="{FF2B5EF4-FFF2-40B4-BE49-F238E27FC236}">
                <a16:creationId xmlns:a16="http://schemas.microsoft.com/office/drawing/2014/main" id="{85D24599-9CCE-1460-5423-606C90CF2C95}"/>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43" name="Textfeld 42">
            <a:extLst>
              <a:ext uri="{FF2B5EF4-FFF2-40B4-BE49-F238E27FC236}">
                <a16:creationId xmlns:a16="http://schemas.microsoft.com/office/drawing/2014/main" id="{5D4AD8B8-8D65-DD4A-F8E9-7A1FA09338DC}"/>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44" name="Textfeld 43">
            <a:extLst>
              <a:ext uri="{FF2B5EF4-FFF2-40B4-BE49-F238E27FC236}">
                <a16:creationId xmlns:a16="http://schemas.microsoft.com/office/drawing/2014/main" id="{E94DF7B3-1F92-84E7-EE5C-EA6C616C17B1}"/>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45" name="Textfeld 44">
            <a:extLst>
              <a:ext uri="{FF2B5EF4-FFF2-40B4-BE49-F238E27FC236}">
                <a16:creationId xmlns:a16="http://schemas.microsoft.com/office/drawing/2014/main" id="{F49E6C8D-BC13-520E-3853-B4F939FF5F90}"/>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46" name="Textfeld 45">
            <a:extLst>
              <a:ext uri="{FF2B5EF4-FFF2-40B4-BE49-F238E27FC236}">
                <a16:creationId xmlns:a16="http://schemas.microsoft.com/office/drawing/2014/main" id="{971C9215-7088-DE11-C362-7E90856DE1E0}"/>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47" name="Textfeld 46">
            <a:extLst>
              <a:ext uri="{FF2B5EF4-FFF2-40B4-BE49-F238E27FC236}">
                <a16:creationId xmlns:a16="http://schemas.microsoft.com/office/drawing/2014/main" id="{D2E58FFF-78BB-EE29-E1C2-DC1355B160A4}"/>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49" name="Textfeld 48">
            <a:extLst>
              <a:ext uri="{FF2B5EF4-FFF2-40B4-BE49-F238E27FC236}">
                <a16:creationId xmlns:a16="http://schemas.microsoft.com/office/drawing/2014/main" id="{B7E435F0-0FAF-490A-ADCE-EA7F157C179E}"/>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51" name="Textfeld 50">
            <a:extLst>
              <a:ext uri="{FF2B5EF4-FFF2-40B4-BE49-F238E27FC236}">
                <a16:creationId xmlns:a16="http://schemas.microsoft.com/office/drawing/2014/main" id="{D00E79B1-6626-163B-DEDF-3368AF6C3671}"/>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55" name="Textfeld 54">
            <a:extLst>
              <a:ext uri="{FF2B5EF4-FFF2-40B4-BE49-F238E27FC236}">
                <a16:creationId xmlns:a16="http://schemas.microsoft.com/office/drawing/2014/main" id="{5C87CE94-09E4-3AE9-C8E2-55F81956F412}"/>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58" name="Textfeld 57">
            <a:extLst>
              <a:ext uri="{FF2B5EF4-FFF2-40B4-BE49-F238E27FC236}">
                <a16:creationId xmlns:a16="http://schemas.microsoft.com/office/drawing/2014/main" id="{75F5C0BE-0EE8-652E-52DB-58EE91533ECE}"/>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59" name="Textfeld 58">
            <a:extLst>
              <a:ext uri="{FF2B5EF4-FFF2-40B4-BE49-F238E27FC236}">
                <a16:creationId xmlns:a16="http://schemas.microsoft.com/office/drawing/2014/main" id="{B0F1E852-6806-5D8D-50C5-7C154850BC72}"/>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60" name="Textfeld 59">
            <a:extLst>
              <a:ext uri="{FF2B5EF4-FFF2-40B4-BE49-F238E27FC236}">
                <a16:creationId xmlns:a16="http://schemas.microsoft.com/office/drawing/2014/main" id="{E024443F-0E70-6174-0FA1-662A59B34F72}"/>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61" name="Textfeld 60">
            <a:extLst>
              <a:ext uri="{FF2B5EF4-FFF2-40B4-BE49-F238E27FC236}">
                <a16:creationId xmlns:a16="http://schemas.microsoft.com/office/drawing/2014/main" id="{A6EEFC68-3437-6D4F-BFC4-F0EF6EB019E7}"/>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62" name="Textfeld 61">
            <a:extLst>
              <a:ext uri="{FF2B5EF4-FFF2-40B4-BE49-F238E27FC236}">
                <a16:creationId xmlns:a16="http://schemas.microsoft.com/office/drawing/2014/main" id="{9776830D-9526-37E2-AF65-6B178121653E}"/>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63" name="Textfeld 62">
            <a:extLst>
              <a:ext uri="{FF2B5EF4-FFF2-40B4-BE49-F238E27FC236}">
                <a16:creationId xmlns:a16="http://schemas.microsoft.com/office/drawing/2014/main" id="{18129D7E-1455-5386-F96C-7B1236DCC6DE}"/>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64" name="Textfeld 63">
            <a:extLst>
              <a:ext uri="{FF2B5EF4-FFF2-40B4-BE49-F238E27FC236}">
                <a16:creationId xmlns:a16="http://schemas.microsoft.com/office/drawing/2014/main" id="{0E52000C-70AC-922B-4444-F3E332C8777B}"/>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65" name="Textfeld 64">
            <a:extLst>
              <a:ext uri="{FF2B5EF4-FFF2-40B4-BE49-F238E27FC236}">
                <a16:creationId xmlns:a16="http://schemas.microsoft.com/office/drawing/2014/main" id="{DEAAFFB8-5A96-20D4-80F8-8D0E6AF293D4}"/>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66" name="Textfeld 65">
            <a:extLst>
              <a:ext uri="{FF2B5EF4-FFF2-40B4-BE49-F238E27FC236}">
                <a16:creationId xmlns:a16="http://schemas.microsoft.com/office/drawing/2014/main" id="{8D192CCA-A708-F54B-7B72-D9350BF82E57}"/>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67" name="Textfeld 66">
            <a:extLst>
              <a:ext uri="{FF2B5EF4-FFF2-40B4-BE49-F238E27FC236}">
                <a16:creationId xmlns:a16="http://schemas.microsoft.com/office/drawing/2014/main" id="{DA545282-4A06-0A59-5CDE-186764D7F107}"/>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68" name="Textfeld 67">
            <a:extLst>
              <a:ext uri="{FF2B5EF4-FFF2-40B4-BE49-F238E27FC236}">
                <a16:creationId xmlns:a16="http://schemas.microsoft.com/office/drawing/2014/main" id="{A0E682CB-31C1-EFC6-A7D4-6B5854986190}"/>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71" name="Textfeld 70">
            <a:extLst>
              <a:ext uri="{FF2B5EF4-FFF2-40B4-BE49-F238E27FC236}">
                <a16:creationId xmlns:a16="http://schemas.microsoft.com/office/drawing/2014/main" id="{DE5087CA-1008-9E89-8280-C4B814C6AEBF}"/>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72" name="Textfeld 71">
            <a:extLst>
              <a:ext uri="{FF2B5EF4-FFF2-40B4-BE49-F238E27FC236}">
                <a16:creationId xmlns:a16="http://schemas.microsoft.com/office/drawing/2014/main" id="{374D14CA-ADB0-D255-E774-8DE5084431FF}"/>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73" name="Textfeld 72">
            <a:extLst>
              <a:ext uri="{FF2B5EF4-FFF2-40B4-BE49-F238E27FC236}">
                <a16:creationId xmlns:a16="http://schemas.microsoft.com/office/drawing/2014/main" id="{E170B3A9-D4DD-0622-0A6D-5EB5F8F51961}"/>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74" name="Textfeld 73">
            <a:extLst>
              <a:ext uri="{FF2B5EF4-FFF2-40B4-BE49-F238E27FC236}">
                <a16:creationId xmlns:a16="http://schemas.microsoft.com/office/drawing/2014/main" id="{C2B0A840-98F4-57A2-6766-D1EC8835A74A}"/>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75" name="Textfeld 74">
            <a:extLst>
              <a:ext uri="{FF2B5EF4-FFF2-40B4-BE49-F238E27FC236}">
                <a16:creationId xmlns:a16="http://schemas.microsoft.com/office/drawing/2014/main" id="{AAFCA042-7BB2-3F0B-5305-424A208643C7}"/>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76" name="Textfeld 75">
            <a:extLst>
              <a:ext uri="{FF2B5EF4-FFF2-40B4-BE49-F238E27FC236}">
                <a16:creationId xmlns:a16="http://schemas.microsoft.com/office/drawing/2014/main" id="{AD9C9BDF-E89B-A23B-DEC1-E49B627C0A23}"/>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77" name="Textfeld 76">
            <a:extLst>
              <a:ext uri="{FF2B5EF4-FFF2-40B4-BE49-F238E27FC236}">
                <a16:creationId xmlns:a16="http://schemas.microsoft.com/office/drawing/2014/main" id="{B1CD1873-6E3C-B1F4-0AB9-6E663600469E}"/>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78" name="Textfeld 77">
            <a:extLst>
              <a:ext uri="{FF2B5EF4-FFF2-40B4-BE49-F238E27FC236}">
                <a16:creationId xmlns:a16="http://schemas.microsoft.com/office/drawing/2014/main" id="{116BB34E-2815-AC2C-77AD-D0E55404BFF9}"/>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92" name="Textfeld 91">
            <a:extLst>
              <a:ext uri="{FF2B5EF4-FFF2-40B4-BE49-F238E27FC236}">
                <a16:creationId xmlns:a16="http://schemas.microsoft.com/office/drawing/2014/main" id="{F29D06E5-1416-3BE4-D1AA-B3F593B0D817}"/>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93" name="Textfeld 92">
            <a:extLst>
              <a:ext uri="{FF2B5EF4-FFF2-40B4-BE49-F238E27FC236}">
                <a16:creationId xmlns:a16="http://schemas.microsoft.com/office/drawing/2014/main" id="{D48E8947-453E-16F3-C897-038BA4428201}"/>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94" name="Textfeld 93">
            <a:extLst>
              <a:ext uri="{FF2B5EF4-FFF2-40B4-BE49-F238E27FC236}">
                <a16:creationId xmlns:a16="http://schemas.microsoft.com/office/drawing/2014/main" id="{E9378D50-A23E-03E7-BE9D-1D8A59975FBF}"/>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95" name="Textfeld 94">
            <a:extLst>
              <a:ext uri="{FF2B5EF4-FFF2-40B4-BE49-F238E27FC236}">
                <a16:creationId xmlns:a16="http://schemas.microsoft.com/office/drawing/2014/main" id="{013187BE-AF35-1CED-92F4-189E97466439}"/>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96" name="Textfeld 95">
            <a:extLst>
              <a:ext uri="{FF2B5EF4-FFF2-40B4-BE49-F238E27FC236}">
                <a16:creationId xmlns:a16="http://schemas.microsoft.com/office/drawing/2014/main" id="{4844160D-0752-29FB-2B85-042E94AD7B0F}"/>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97" name="Textfeld 96">
            <a:extLst>
              <a:ext uri="{FF2B5EF4-FFF2-40B4-BE49-F238E27FC236}">
                <a16:creationId xmlns:a16="http://schemas.microsoft.com/office/drawing/2014/main" id="{E1572ABC-F2B9-FEEF-4FE3-FB852AE5903A}"/>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98" name="Textfeld 97">
            <a:extLst>
              <a:ext uri="{FF2B5EF4-FFF2-40B4-BE49-F238E27FC236}">
                <a16:creationId xmlns:a16="http://schemas.microsoft.com/office/drawing/2014/main" id="{36D488BF-C2D3-978A-2085-A84E41E78CF1}"/>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99" name="Textfeld 98">
            <a:extLst>
              <a:ext uri="{FF2B5EF4-FFF2-40B4-BE49-F238E27FC236}">
                <a16:creationId xmlns:a16="http://schemas.microsoft.com/office/drawing/2014/main" id="{4BBE3F82-E236-197A-F989-0C40DD828A5A}"/>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00" name="Textfeld 99">
            <a:extLst>
              <a:ext uri="{FF2B5EF4-FFF2-40B4-BE49-F238E27FC236}">
                <a16:creationId xmlns:a16="http://schemas.microsoft.com/office/drawing/2014/main" id="{BDB4786A-108E-1587-E925-3BB0F03F3024}"/>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01" name="Textfeld 100">
            <a:extLst>
              <a:ext uri="{FF2B5EF4-FFF2-40B4-BE49-F238E27FC236}">
                <a16:creationId xmlns:a16="http://schemas.microsoft.com/office/drawing/2014/main" id="{88136C7D-43FF-221B-23F9-CC01CF97F752}"/>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02" name="Textfeld 101">
            <a:extLst>
              <a:ext uri="{FF2B5EF4-FFF2-40B4-BE49-F238E27FC236}">
                <a16:creationId xmlns:a16="http://schemas.microsoft.com/office/drawing/2014/main" id="{89794865-9227-7FCA-6B66-3F0CCEB9A0CF}"/>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103" name="Textfeld 102">
            <a:extLst>
              <a:ext uri="{FF2B5EF4-FFF2-40B4-BE49-F238E27FC236}">
                <a16:creationId xmlns:a16="http://schemas.microsoft.com/office/drawing/2014/main" id="{928BA726-CBA1-8234-342F-FC89EABD9682}"/>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04" name="Textfeld 103">
            <a:extLst>
              <a:ext uri="{FF2B5EF4-FFF2-40B4-BE49-F238E27FC236}">
                <a16:creationId xmlns:a16="http://schemas.microsoft.com/office/drawing/2014/main" id="{E971B9D3-0ECD-0980-B954-5DD9801AD723}"/>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05" name="Textfeld 104">
            <a:extLst>
              <a:ext uri="{FF2B5EF4-FFF2-40B4-BE49-F238E27FC236}">
                <a16:creationId xmlns:a16="http://schemas.microsoft.com/office/drawing/2014/main" id="{A552F685-16E8-B7E2-1431-8393630301B2}"/>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06" name="Textfeld 105">
            <a:extLst>
              <a:ext uri="{FF2B5EF4-FFF2-40B4-BE49-F238E27FC236}">
                <a16:creationId xmlns:a16="http://schemas.microsoft.com/office/drawing/2014/main" id="{5CBF6EC1-C4FF-85BA-9EB7-6BA9DCBD657C}"/>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07" name="Textfeld 106">
            <a:extLst>
              <a:ext uri="{FF2B5EF4-FFF2-40B4-BE49-F238E27FC236}">
                <a16:creationId xmlns:a16="http://schemas.microsoft.com/office/drawing/2014/main" id="{8C3651BF-2535-5DA2-6546-A755460443E8}"/>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08" name="Textfeld 107">
            <a:extLst>
              <a:ext uri="{FF2B5EF4-FFF2-40B4-BE49-F238E27FC236}">
                <a16:creationId xmlns:a16="http://schemas.microsoft.com/office/drawing/2014/main" id="{90A384E6-8E6F-FC0B-C487-EB21C66C50B6}"/>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09" name="Textfeld 108">
            <a:extLst>
              <a:ext uri="{FF2B5EF4-FFF2-40B4-BE49-F238E27FC236}">
                <a16:creationId xmlns:a16="http://schemas.microsoft.com/office/drawing/2014/main" id="{AC5571AC-CEB7-E977-879C-3D493143A95E}"/>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10" name="Textfeld 109">
            <a:extLst>
              <a:ext uri="{FF2B5EF4-FFF2-40B4-BE49-F238E27FC236}">
                <a16:creationId xmlns:a16="http://schemas.microsoft.com/office/drawing/2014/main" id="{E93355B3-0115-DE6E-8894-D1507F46399B}"/>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11" name="Textfeld 110">
            <a:extLst>
              <a:ext uri="{FF2B5EF4-FFF2-40B4-BE49-F238E27FC236}">
                <a16:creationId xmlns:a16="http://schemas.microsoft.com/office/drawing/2014/main" id="{80133A0A-11EC-CD6B-33AA-CE11BE3CECA3}"/>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12" name="Textfeld 111">
            <a:extLst>
              <a:ext uri="{FF2B5EF4-FFF2-40B4-BE49-F238E27FC236}">
                <a16:creationId xmlns:a16="http://schemas.microsoft.com/office/drawing/2014/main" id="{B77D7C27-96E1-CA7C-5FFD-1A1E3C62140F}"/>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13" name="Textfeld 112">
            <a:extLst>
              <a:ext uri="{FF2B5EF4-FFF2-40B4-BE49-F238E27FC236}">
                <a16:creationId xmlns:a16="http://schemas.microsoft.com/office/drawing/2014/main" id="{56758139-7109-61E3-6F30-B1419CE4C780}"/>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14" name="Textfeld 113">
            <a:extLst>
              <a:ext uri="{FF2B5EF4-FFF2-40B4-BE49-F238E27FC236}">
                <a16:creationId xmlns:a16="http://schemas.microsoft.com/office/drawing/2014/main" id="{DB05E048-390C-30C8-BA41-1078B5F3C55A}"/>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15" name="Textfeld 114">
            <a:extLst>
              <a:ext uri="{FF2B5EF4-FFF2-40B4-BE49-F238E27FC236}">
                <a16:creationId xmlns:a16="http://schemas.microsoft.com/office/drawing/2014/main" id="{C7C426EB-4503-4D2E-1990-79FB6EF0352D}"/>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16" name="Textfeld 115">
            <a:extLst>
              <a:ext uri="{FF2B5EF4-FFF2-40B4-BE49-F238E27FC236}">
                <a16:creationId xmlns:a16="http://schemas.microsoft.com/office/drawing/2014/main" id="{7ECEC612-8422-6732-06A3-92987938E351}"/>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17" name="Textfeld 116">
            <a:extLst>
              <a:ext uri="{FF2B5EF4-FFF2-40B4-BE49-F238E27FC236}">
                <a16:creationId xmlns:a16="http://schemas.microsoft.com/office/drawing/2014/main" id="{7609B43F-7307-77A0-6935-3EDA9E618494}"/>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18" name="Textfeld 117">
            <a:extLst>
              <a:ext uri="{FF2B5EF4-FFF2-40B4-BE49-F238E27FC236}">
                <a16:creationId xmlns:a16="http://schemas.microsoft.com/office/drawing/2014/main" id="{07E8AA7F-9832-D9D7-FF5A-0A93E83D5198}"/>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19" name="Textfeld 118">
            <a:extLst>
              <a:ext uri="{FF2B5EF4-FFF2-40B4-BE49-F238E27FC236}">
                <a16:creationId xmlns:a16="http://schemas.microsoft.com/office/drawing/2014/main" id="{00F1987B-015A-2F7B-7AAA-F935A7D64129}"/>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20" name="Textfeld 119">
            <a:extLst>
              <a:ext uri="{FF2B5EF4-FFF2-40B4-BE49-F238E27FC236}">
                <a16:creationId xmlns:a16="http://schemas.microsoft.com/office/drawing/2014/main" id="{4C04E577-32D4-0DE2-7789-FEB88DA5F895}"/>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21" name="Textfeld 120">
            <a:extLst>
              <a:ext uri="{FF2B5EF4-FFF2-40B4-BE49-F238E27FC236}">
                <a16:creationId xmlns:a16="http://schemas.microsoft.com/office/drawing/2014/main" id="{DABB7643-FB70-B2DB-84A5-0D44453587D8}"/>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23" name="Textfeld 122">
            <a:extLst>
              <a:ext uri="{FF2B5EF4-FFF2-40B4-BE49-F238E27FC236}">
                <a16:creationId xmlns:a16="http://schemas.microsoft.com/office/drawing/2014/main" id="{C75580CA-7CBD-BE86-8A73-90BF5F17E26A}"/>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25" name="Textfeld 124">
            <a:extLst>
              <a:ext uri="{FF2B5EF4-FFF2-40B4-BE49-F238E27FC236}">
                <a16:creationId xmlns:a16="http://schemas.microsoft.com/office/drawing/2014/main" id="{20C4E371-E3F4-8D9E-5783-7A519D071BDA}"/>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28" name="Textfeld 127">
            <a:extLst>
              <a:ext uri="{FF2B5EF4-FFF2-40B4-BE49-F238E27FC236}">
                <a16:creationId xmlns:a16="http://schemas.microsoft.com/office/drawing/2014/main" id="{03EC290F-F0D7-437B-ED54-B613BAD290B2}"/>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29" name="Textfeld 128">
            <a:extLst>
              <a:ext uri="{FF2B5EF4-FFF2-40B4-BE49-F238E27FC236}">
                <a16:creationId xmlns:a16="http://schemas.microsoft.com/office/drawing/2014/main" id="{69D2F768-8A70-52AB-F3F2-C28EFC5A3A02}"/>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32" name="Textfeld 131">
            <a:extLst>
              <a:ext uri="{FF2B5EF4-FFF2-40B4-BE49-F238E27FC236}">
                <a16:creationId xmlns:a16="http://schemas.microsoft.com/office/drawing/2014/main" id="{0E8D8AAA-D3DC-7A92-943B-3E406ACA2FBC}"/>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33" name="Textfeld 132">
            <a:extLst>
              <a:ext uri="{FF2B5EF4-FFF2-40B4-BE49-F238E27FC236}">
                <a16:creationId xmlns:a16="http://schemas.microsoft.com/office/drawing/2014/main" id="{EEB4E35B-6595-A051-CD63-9AC7BB4212F5}"/>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34" name="Textfeld 133">
            <a:extLst>
              <a:ext uri="{FF2B5EF4-FFF2-40B4-BE49-F238E27FC236}">
                <a16:creationId xmlns:a16="http://schemas.microsoft.com/office/drawing/2014/main" id="{358660A5-5D1B-4F3A-6BFF-B4560170FA90}"/>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35" name="Textfeld 134">
            <a:extLst>
              <a:ext uri="{FF2B5EF4-FFF2-40B4-BE49-F238E27FC236}">
                <a16:creationId xmlns:a16="http://schemas.microsoft.com/office/drawing/2014/main" id="{BC306836-8F7C-6F8F-4DD9-31E0BB36D251}"/>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36" name="Textfeld 135">
            <a:extLst>
              <a:ext uri="{FF2B5EF4-FFF2-40B4-BE49-F238E27FC236}">
                <a16:creationId xmlns:a16="http://schemas.microsoft.com/office/drawing/2014/main" id="{D80027E1-EAD7-EE61-B0D4-FF5C0BA590F9}"/>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37" name="Textfeld 136">
            <a:extLst>
              <a:ext uri="{FF2B5EF4-FFF2-40B4-BE49-F238E27FC236}">
                <a16:creationId xmlns:a16="http://schemas.microsoft.com/office/drawing/2014/main" id="{75C6AFA3-626E-2EF5-41AD-2C1C6EB7C662}"/>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38" name="Textfeld 137">
            <a:extLst>
              <a:ext uri="{FF2B5EF4-FFF2-40B4-BE49-F238E27FC236}">
                <a16:creationId xmlns:a16="http://schemas.microsoft.com/office/drawing/2014/main" id="{8B578EE7-3002-E632-AA6E-BDAC9C0F5715}"/>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39" name="Textfeld 138">
            <a:extLst>
              <a:ext uri="{FF2B5EF4-FFF2-40B4-BE49-F238E27FC236}">
                <a16:creationId xmlns:a16="http://schemas.microsoft.com/office/drawing/2014/main" id="{5AB6F529-C818-007B-AF05-D7AA97D0EB17}"/>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40" name="Textfeld 139">
            <a:extLst>
              <a:ext uri="{FF2B5EF4-FFF2-40B4-BE49-F238E27FC236}">
                <a16:creationId xmlns:a16="http://schemas.microsoft.com/office/drawing/2014/main" id="{286CC044-8D3B-B672-DF20-476C7756E204}"/>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9EDB339D-0F9D-6C60-8E4A-348E5BE9240B}"/>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42" name="Textfeld 141">
            <a:extLst>
              <a:ext uri="{FF2B5EF4-FFF2-40B4-BE49-F238E27FC236}">
                <a16:creationId xmlns:a16="http://schemas.microsoft.com/office/drawing/2014/main" id="{8BB2AF4A-5935-1285-8F94-589B37F91FE3}"/>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43" name="Textfeld 142">
            <a:extLst>
              <a:ext uri="{FF2B5EF4-FFF2-40B4-BE49-F238E27FC236}">
                <a16:creationId xmlns:a16="http://schemas.microsoft.com/office/drawing/2014/main" id="{F85ACD07-DFC5-EFFD-D93E-F1208089ECCF}"/>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44" name="Textfeld 143">
            <a:extLst>
              <a:ext uri="{FF2B5EF4-FFF2-40B4-BE49-F238E27FC236}">
                <a16:creationId xmlns:a16="http://schemas.microsoft.com/office/drawing/2014/main" id="{0455C0F9-78EC-4A59-2B72-B0E82ACDB482}"/>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45" name="Textfeld 144">
            <a:extLst>
              <a:ext uri="{FF2B5EF4-FFF2-40B4-BE49-F238E27FC236}">
                <a16:creationId xmlns:a16="http://schemas.microsoft.com/office/drawing/2014/main" id="{85E4E2ED-25CF-7DB8-295D-BEBCF3C334EE}"/>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46" name="Textfeld 145">
            <a:extLst>
              <a:ext uri="{FF2B5EF4-FFF2-40B4-BE49-F238E27FC236}">
                <a16:creationId xmlns:a16="http://schemas.microsoft.com/office/drawing/2014/main" id="{98520124-A3BE-8E68-D016-64AC92B6311F}"/>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47" name="Textfeld 146">
            <a:extLst>
              <a:ext uri="{FF2B5EF4-FFF2-40B4-BE49-F238E27FC236}">
                <a16:creationId xmlns:a16="http://schemas.microsoft.com/office/drawing/2014/main" id="{C416D0A3-FDC2-F4EA-26BB-FE2FBB442432}"/>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48" name="Textfeld 147">
            <a:extLst>
              <a:ext uri="{FF2B5EF4-FFF2-40B4-BE49-F238E27FC236}">
                <a16:creationId xmlns:a16="http://schemas.microsoft.com/office/drawing/2014/main" id="{B657E737-154C-3C59-69D6-CFE123676008}"/>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49" name="Textfeld 148">
            <a:extLst>
              <a:ext uri="{FF2B5EF4-FFF2-40B4-BE49-F238E27FC236}">
                <a16:creationId xmlns:a16="http://schemas.microsoft.com/office/drawing/2014/main" id="{A6F0FD5C-DEA9-D1B2-57E6-7D7440AC85AC}"/>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50" name="Textfeld 149">
            <a:extLst>
              <a:ext uri="{FF2B5EF4-FFF2-40B4-BE49-F238E27FC236}">
                <a16:creationId xmlns:a16="http://schemas.microsoft.com/office/drawing/2014/main" id="{6391928F-890A-0985-DD60-9682A1190287}"/>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51" name="Textfeld 150">
            <a:extLst>
              <a:ext uri="{FF2B5EF4-FFF2-40B4-BE49-F238E27FC236}">
                <a16:creationId xmlns:a16="http://schemas.microsoft.com/office/drawing/2014/main" id="{C3A4FFEF-99D8-FCB6-9987-51BE85D0A72A}"/>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52" name="Textfeld 151">
            <a:extLst>
              <a:ext uri="{FF2B5EF4-FFF2-40B4-BE49-F238E27FC236}">
                <a16:creationId xmlns:a16="http://schemas.microsoft.com/office/drawing/2014/main" id="{86F0D5A8-DEB4-845D-1AE3-C52C6D3278CB}"/>
              </a:ext>
            </a:extLst>
          </p:cNvPr>
          <p:cNvSpPr txBox="1">
            <a:spLocks noChangeArrowheads="1"/>
          </p:cNvSpPr>
          <p:nvPr/>
        </p:nvSpPr>
        <p:spPr bwMode="auto">
          <a:xfrm>
            <a:off x="7120095"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Hund</a:t>
            </a:r>
          </a:p>
        </p:txBody>
      </p:sp>
      <p:sp>
        <p:nvSpPr>
          <p:cNvPr id="153" name="Textfeld 152">
            <a:extLst>
              <a:ext uri="{FF2B5EF4-FFF2-40B4-BE49-F238E27FC236}">
                <a16:creationId xmlns:a16="http://schemas.microsoft.com/office/drawing/2014/main" id="{766241C2-6E69-3FE6-9090-204CA646A143}"/>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55" name="Textfeld 154">
            <a:extLst>
              <a:ext uri="{FF2B5EF4-FFF2-40B4-BE49-F238E27FC236}">
                <a16:creationId xmlns:a16="http://schemas.microsoft.com/office/drawing/2014/main" id="{8C5997E3-BB30-D799-1713-96BD3D2B0966}"/>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59" name="Textfeld 158">
            <a:extLst>
              <a:ext uri="{FF2B5EF4-FFF2-40B4-BE49-F238E27FC236}">
                <a16:creationId xmlns:a16="http://schemas.microsoft.com/office/drawing/2014/main" id="{533714F5-59B5-9A0F-F611-AB4DD68A3E05}"/>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a:t>
            </a:r>
            <a:endParaRPr lang="de-DE" altLang="de-DE" sz="2400">
              <a:solidFill>
                <a:srgbClr val="FF0000"/>
              </a:solidFill>
              <a:latin typeface="Trebuchet MS" pitchFamily="34" charset="0"/>
            </a:endParaRPr>
          </a:p>
        </p:txBody>
      </p:sp>
      <p:sp>
        <p:nvSpPr>
          <p:cNvPr id="161" name="Textfeld 160">
            <a:extLst>
              <a:ext uri="{FF2B5EF4-FFF2-40B4-BE49-F238E27FC236}">
                <a16:creationId xmlns:a16="http://schemas.microsoft.com/office/drawing/2014/main" id="{982966DF-2147-CEF5-619C-BFC9C69C91A7}"/>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162" name="Textfeld 161">
            <a:extLst>
              <a:ext uri="{FF2B5EF4-FFF2-40B4-BE49-F238E27FC236}">
                <a16:creationId xmlns:a16="http://schemas.microsoft.com/office/drawing/2014/main" id="{EBDB2866-0529-2E5B-317C-DE6AFA6B689D}"/>
              </a:ext>
            </a:extLst>
          </p:cNvPr>
          <p:cNvSpPr txBox="1">
            <a:spLocks noChangeArrowheads="1"/>
          </p:cNvSpPr>
          <p:nvPr/>
        </p:nvSpPr>
        <p:spPr bwMode="auto">
          <a:xfrm>
            <a:off x="1755084" y="1363111"/>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bb</a:t>
            </a:r>
            <a:endParaRPr lang="de-DE" altLang="de-DE" sz="2400" b="1">
              <a:latin typeface="Trebuchet MS" pitchFamily="34" charset="0"/>
            </a:endParaRPr>
          </a:p>
        </p:txBody>
      </p:sp>
      <p:pic>
        <p:nvPicPr>
          <p:cNvPr id="163" name="Grafik 162">
            <a:extLst>
              <a:ext uri="{FF2B5EF4-FFF2-40B4-BE49-F238E27FC236}">
                <a16:creationId xmlns:a16="http://schemas.microsoft.com/office/drawing/2014/main" id="{1266D473-6BC8-FF3A-4B31-CD770B3E284F}"/>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164" name="Textfeld 163">
            <a:extLst>
              <a:ext uri="{FF2B5EF4-FFF2-40B4-BE49-F238E27FC236}">
                <a16:creationId xmlns:a16="http://schemas.microsoft.com/office/drawing/2014/main" id="{C91DD6B7-647F-425A-9DF8-9130E7C5785D}"/>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65" name="Textfeld 164">
            <a:extLst>
              <a:ext uri="{FF2B5EF4-FFF2-40B4-BE49-F238E27FC236}">
                <a16:creationId xmlns:a16="http://schemas.microsoft.com/office/drawing/2014/main" id="{3584C3A0-6A67-FE67-AD8F-D295435F6E1C}"/>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Ball</a:t>
            </a:r>
          </a:p>
        </p:txBody>
      </p:sp>
      <p:sp>
        <p:nvSpPr>
          <p:cNvPr id="166" name="Textfeld 165">
            <a:extLst>
              <a:ext uri="{FF2B5EF4-FFF2-40B4-BE49-F238E27FC236}">
                <a16:creationId xmlns:a16="http://schemas.microsoft.com/office/drawing/2014/main" id="{147CB8B5-B0AA-5004-E7F0-0E59A5997DFB}"/>
              </a:ext>
            </a:extLst>
          </p:cNvPr>
          <p:cNvSpPr txBox="1">
            <a:spLocks noChangeArrowheads="1"/>
          </p:cNvSpPr>
          <p:nvPr/>
        </p:nvSpPr>
        <p:spPr bwMode="auto">
          <a:xfrm>
            <a:off x="1734373" y="2878540"/>
            <a:ext cx="7938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b="1" spc="-100">
                <a:solidFill>
                  <a:schemeClr val="tx2">
                    <a:lumMod val="60000"/>
                    <a:lumOff val="40000"/>
                  </a:schemeClr>
                </a:solidFill>
                <a:latin typeface="Trebuchet MS" pitchFamily="34" charset="0"/>
              </a:rPr>
              <a:t>Robbe</a:t>
            </a:r>
          </a:p>
        </p:txBody>
      </p:sp>
      <p:sp>
        <p:nvSpPr>
          <p:cNvPr id="167" name="Textfeld 166">
            <a:extLst>
              <a:ext uri="{FF2B5EF4-FFF2-40B4-BE49-F238E27FC236}">
                <a16:creationId xmlns:a16="http://schemas.microsoft.com/office/drawing/2014/main" id="{53F91F72-4FB6-2C1A-4AE6-CEE82FB83D19}"/>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69" name="Textfeld 168">
            <a:extLst>
              <a:ext uri="{FF2B5EF4-FFF2-40B4-BE49-F238E27FC236}">
                <a16:creationId xmlns:a16="http://schemas.microsoft.com/office/drawing/2014/main" id="{7E61FD11-366C-65BE-851B-A61E157E1E5F}"/>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171" name="Textfeld 170">
            <a:extLst>
              <a:ext uri="{FF2B5EF4-FFF2-40B4-BE49-F238E27FC236}">
                <a16:creationId xmlns:a16="http://schemas.microsoft.com/office/drawing/2014/main" id="{60761F46-A96B-EBCA-65D7-47D4546EF167}"/>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a:t>
            </a:r>
            <a:endParaRPr lang="de-DE" altLang="de-DE" sz="2400">
              <a:solidFill>
                <a:srgbClr val="FF0000"/>
              </a:solidFill>
              <a:latin typeface="Trebuchet MS" pitchFamily="34" charset="0"/>
            </a:endParaRPr>
          </a:p>
        </p:txBody>
      </p:sp>
      <p:sp>
        <p:nvSpPr>
          <p:cNvPr id="172" name="Textfeld 171">
            <a:extLst>
              <a:ext uri="{FF2B5EF4-FFF2-40B4-BE49-F238E27FC236}">
                <a16:creationId xmlns:a16="http://schemas.microsoft.com/office/drawing/2014/main" id="{3F9793F3-1439-9D2E-716F-18673DD2BD72}"/>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174" name="Textfeld 173">
            <a:extLst>
              <a:ext uri="{FF2B5EF4-FFF2-40B4-BE49-F238E27FC236}">
                <a16:creationId xmlns:a16="http://schemas.microsoft.com/office/drawing/2014/main" id="{3004EC9C-F0B7-F423-F93D-3775DB3C1F2E}"/>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175" name="Textfeld 174">
            <a:extLst>
              <a:ext uri="{FF2B5EF4-FFF2-40B4-BE49-F238E27FC236}">
                <a16:creationId xmlns:a16="http://schemas.microsoft.com/office/drawing/2014/main" id="{1FA9CD4A-8B5C-57F4-3CB1-4C5D0246E923}"/>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176" name="Textfeld 175">
            <a:extLst>
              <a:ext uri="{FF2B5EF4-FFF2-40B4-BE49-F238E27FC236}">
                <a16:creationId xmlns:a16="http://schemas.microsoft.com/office/drawing/2014/main" id="{3C5B9601-E310-1B23-5D1B-4F8AAB06D9A4}"/>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177" name="Textfeld 176">
            <a:extLst>
              <a:ext uri="{FF2B5EF4-FFF2-40B4-BE49-F238E27FC236}">
                <a16:creationId xmlns:a16="http://schemas.microsoft.com/office/drawing/2014/main" id="{F5AB1E0C-0831-A37F-F861-106B939E99C2}"/>
              </a:ext>
            </a:extLst>
          </p:cNvPr>
          <p:cNvSpPr txBox="1">
            <a:spLocks noChangeArrowheads="1"/>
          </p:cNvSpPr>
          <p:nvPr/>
        </p:nvSpPr>
        <p:spPr bwMode="auto">
          <a:xfrm>
            <a:off x="2423592" y="1363111"/>
            <a:ext cx="540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dd</a:t>
            </a:r>
            <a:endParaRPr lang="de-DE" altLang="de-DE" sz="2400" b="1">
              <a:latin typeface="Trebuchet MS" pitchFamily="34" charset="0"/>
            </a:endParaRPr>
          </a:p>
        </p:txBody>
      </p:sp>
      <p:sp>
        <p:nvSpPr>
          <p:cNvPr id="178" name="Textfeld 177">
            <a:extLst>
              <a:ext uri="{FF2B5EF4-FFF2-40B4-BE49-F238E27FC236}">
                <a16:creationId xmlns:a16="http://schemas.microsoft.com/office/drawing/2014/main" id="{97279BF4-3C88-55E0-9682-033433BB5A92}"/>
              </a:ext>
            </a:extLst>
          </p:cNvPr>
          <p:cNvSpPr txBox="1">
            <a:spLocks noChangeArrowheads="1"/>
          </p:cNvSpPr>
          <p:nvPr/>
        </p:nvSpPr>
        <p:spPr bwMode="auto">
          <a:xfrm>
            <a:off x="2423592" y="2878540"/>
            <a:ext cx="8435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Kladde</a:t>
            </a:r>
          </a:p>
        </p:txBody>
      </p:sp>
      <p:sp>
        <p:nvSpPr>
          <p:cNvPr id="179" name="Textfeld 178">
            <a:extLst>
              <a:ext uri="{FF2B5EF4-FFF2-40B4-BE49-F238E27FC236}">
                <a16:creationId xmlns:a16="http://schemas.microsoft.com/office/drawing/2014/main" id="{E3AD388D-427A-3433-DD08-EF447323E373}"/>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180" name="Textfeld 179">
            <a:extLst>
              <a:ext uri="{FF2B5EF4-FFF2-40B4-BE49-F238E27FC236}">
                <a16:creationId xmlns:a16="http://schemas.microsoft.com/office/drawing/2014/main" id="{CCFC6333-170A-33BD-B39F-A5218ACD220F}"/>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185" name="Textfeld 184">
            <a:extLst>
              <a:ext uri="{FF2B5EF4-FFF2-40B4-BE49-F238E27FC236}">
                <a16:creationId xmlns:a16="http://schemas.microsoft.com/office/drawing/2014/main" id="{9B6DF0BC-4385-9650-9C62-7AA17587D1F8}"/>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a:t>
            </a:r>
            <a:endParaRPr lang="de-DE" altLang="de-DE" sz="2400">
              <a:solidFill>
                <a:srgbClr val="FF0000"/>
              </a:solidFill>
              <a:latin typeface="Trebuchet MS" pitchFamily="34" charset="0"/>
            </a:endParaRPr>
          </a:p>
        </p:txBody>
      </p:sp>
      <p:sp>
        <p:nvSpPr>
          <p:cNvPr id="186" name="Textfeld 185">
            <a:extLst>
              <a:ext uri="{FF2B5EF4-FFF2-40B4-BE49-F238E27FC236}">
                <a16:creationId xmlns:a16="http://schemas.microsoft.com/office/drawing/2014/main" id="{437A4C19-E0A2-44FC-FD2C-1B81C10BC398}"/>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189" name="Textfeld 188">
            <a:extLst>
              <a:ext uri="{FF2B5EF4-FFF2-40B4-BE49-F238E27FC236}">
                <a16:creationId xmlns:a16="http://schemas.microsoft.com/office/drawing/2014/main" id="{1561E7EC-717D-AE1F-8611-442E4F5C1073}"/>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Bett</a:t>
            </a:r>
          </a:p>
        </p:txBody>
      </p:sp>
      <p:sp>
        <p:nvSpPr>
          <p:cNvPr id="191" name="Textfeld 190">
            <a:extLst>
              <a:ext uri="{FF2B5EF4-FFF2-40B4-BE49-F238E27FC236}">
                <a16:creationId xmlns:a16="http://schemas.microsoft.com/office/drawing/2014/main" id="{FD798E9D-678A-36C5-CFF2-F53F5935A1CB}"/>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hält</a:t>
            </a:r>
          </a:p>
        </p:txBody>
      </p:sp>
      <p:pic>
        <p:nvPicPr>
          <p:cNvPr id="192" name="Grafik 191">
            <a:extLst>
              <a:ext uri="{FF2B5EF4-FFF2-40B4-BE49-F238E27FC236}">
                <a16:creationId xmlns:a16="http://schemas.microsoft.com/office/drawing/2014/main" id="{D18F0570-39E2-66C0-C643-C8AEEE9CB51C}"/>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193" name="Grafik 192">
            <a:extLst>
              <a:ext uri="{FF2B5EF4-FFF2-40B4-BE49-F238E27FC236}">
                <a16:creationId xmlns:a16="http://schemas.microsoft.com/office/drawing/2014/main" id="{DA81FA07-B41C-8B52-3847-D3FD734BA252}"/>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194" name="Textfeld 193">
            <a:extLst>
              <a:ext uri="{FF2B5EF4-FFF2-40B4-BE49-F238E27FC236}">
                <a16:creationId xmlns:a16="http://schemas.microsoft.com/office/drawing/2014/main" id="{B8EF6751-5B19-2AED-595A-F8F4901A6D72}"/>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a:solidFill>
                  <a:prstClr val="black"/>
                </a:solidFill>
                <a:latin typeface="Trebuchet MS" pitchFamily="34" charset="0"/>
              </a:rPr>
              <a:t>e</a:t>
            </a:r>
          </a:p>
          <a:p>
            <a:pPr algn="ctr">
              <a:spcBef>
                <a:spcPct val="0"/>
              </a:spcBef>
              <a:buFontTx/>
              <a:buNone/>
            </a:pPr>
            <a:r>
              <a:rPr lang="de-DE" altLang="de-DE" sz="1400">
                <a:solidFill>
                  <a:srgbClr val="FF0000"/>
                </a:solidFill>
                <a:latin typeface="Trebuchet MS" pitchFamily="34" charset="0"/>
              </a:rPr>
              <a:t>Schwa-</a:t>
            </a:r>
          </a:p>
        </p:txBody>
      </p:sp>
      <p:sp>
        <p:nvSpPr>
          <p:cNvPr id="196" name="Textfeld 195">
            <a:extLst>
              <a:ext uri="{FF2B5EF4-FFF2-40B4-BE49-F238E27FC236}">
                <a16:creationId xmlns:a16="http://schemas.microsoft.com/office/drawing/2014/main" id="{E000D38A-E076-A5D0-D0EA-176AB42E781B}"/>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Hase</a:t>
            </a:r>
          </a:p>
        </p:txBody>
      </p:sp>
      <p:sp>
        <p:nvSpPr>
          <p:cNvPr id="6" name="Rechteck: abgerundete Ecken 5">
            <a:extLst>
              <a:ext uri="{FF2B5EF4-FFF2-40B4-BE49-F238E27FC236}">
                <a16:creationId xmlns:a16="http://schemas.microsoft.com/office/drawing/2014/main" id="{50ECBB7F-DB2D-0EDA-E908-3B00DDD00DAF}"/>
              </a:ext>
            </a:extLst>
          </p:cNvPr>
          <p:cNvSpPr/>
          <p:nvPr/>
        </p:nvSpPr>
        <p:spPr>
          <a:xfrm>
            <a:off x="1765276" y="1417377"/>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abgerundete Ecken 14">
            <a:extLst>
              <a:ext uri="{FF2B5EF4-FFF2-40B4-BE49-F238E27FC236}">
                <a16:creationId xmlns:a16="http://schemas.microsoft.com/office/drawing/2014/main" id="{A1A1C916-687D-7B86-DF91-2706086A1152}"/>
              </a:ext>
            </a:extLst>
          </p:cNvPr>
          <p:cNvSpPr/>
          <p:nvPr/>
        </p:nvSpPr>
        <p:spPr>
          <a:xfrm>
            <a:off x="2431596" y="1409101"/>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abgerundete Ecken 19">
            <a:extLst>
              <a:ext uri="{FF2B5EF4-FFF2-40B4-BE49-F238E27FC236}">
                <a16:creationId xmlns:a16="http://schemas.microsoft.com/office/drawing/2014/main" id="{C44114A5-3776-B9E7-314A-52D6DDF7C4F7}"/>
              </a:ext>
            </a:extLst>
          </p:cNvPr>
          <p:cNvSpPr/>
          <p:nvPr/>
        </p:nvSpPr>
        <p:spPr>
          <a:xfrm>
            <a:off x="6020492" y="2117981"/>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abgerundete Ecken 23">
            <a:extLst>
              <a:ext uri="{FF2B5EF4-FFF2-40B4-BE49-F238E27FC236}">
                <a16:creationId xmlns:a16="http://schemas.microsoft.com/office/drawing/2014/main" id="{BC080521-3328-6F77-A10A-B31B48841E6A}"/>
              </a:ext>
            </a:extLst>
          </p:cNvPr>
          <p:cNvSpPr/>
          <p:nvPr/>
        </p:nvSpPr>
        <p:spPr>
          <a:xfrm>
            <a:off x="6581695" y="1454471"/>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abgerundete Ecken 24">
            <a:extLst>
              <a:ext uri="{FF2B5EF4-FFF2-40B4-BE49-F238E27FC236}">
                <a16:creationId xmlns:a16="http://schemas.microsoft.com/office/drawing/2014/main" id="{AFA397CD-648A-2D4D-C85E-6FAE8C3B010E}"/>
              </a:ext>
            </a:extLst>
          </p:cNvPr>
          <p:cNvSpPr/>
          <p:nvPr/>
        </p:nvSpPr>
        <p:spPr>
          <a:xfrm>
            <a:off x="9389278" y="2129133"/>
            <a:ext cx="421861"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abgerundete Ecken 29">
            <a:extLst>
              <a:ext uri="{FF2B5EF4-FFF2-40B4-BE49-F238E27FC236}">
                <a16:creationId xmlns:a16="http://schemas.microsoft.com/office/drawing/2014/main" id="{5C4C877D-ED6B-3488-FA28-8E4662D98307}"/>
              </a:ext>
            </a:extLst>
          </p:cNvPr>
          <p:cNvSpPr/>
          <p:nvPr/>
        </p:nvSpPr>
        <p:spPr>
          <a:xfrm>
            <a:off x="10822777" y="1421570"/>
            <a:ext cx="638316"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abgerundete Ecken 30">
            <a:extLst>
              <a:ext uri="{FF2B5EF4-FFF2-40B4-BE49-F238E27FC236}">
                <a16:creationId xmlns:a16="http://schemas.microsoft.com/office/drawing/2014/main" id="{62927EEA-490D-E1F0-190A-3A57E13DB83E}"/>
              </a:ext>
            </a:extLst>
          </p:cNvPr>
          <p:cNvSpPr/>
          <p:nvPr/>
        </p:nvSpPr>
        <p:spPr>
          <a:xfrm>
            <a:off x="11564379" y="1419134"/>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abgerundete Ecken 31">
            <a:extLst>
              <a:ext uri="{FF2B5EF4-FFF2-40B4-BE49-F238E27FC236}">
                <a16:creationId xmlns:a16="http://schemas.microsoft.com/office/drawing/2014/main" id="{1D3C4F97-9E6E-8642-61FE-DEE0084939F5}"/>
              </a:ext>
            </a:extLst>
          </p:cNvPr>
          <p:cNvSpPr/>
          <p:nvPr/>
        </p:nvSpPr>
        <p:spPr>
          <a:xfrm>
            <a:off x="3037932" y="4599368"/>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abgerundete Ecken 32">
            <a:extLst>
              <a:ext uri="{FF2B5EF4-FFF2-40B4-BE49-F238E27FC236}">
                <a16:creationId xmlns:a16="http://schemas.microsoft.com/office/drawing/2014/main" id="{F0FC61AF-49D3-6137-BF81-09C8D6487A88}"/>
              </a:ext>
            </a:extLst>
          </p:cNvPr>
          <p:cNvSpPr/>
          <p:nvPr/>
        </p:nvSpPr>
        <p:spPr>
          <a:xfrm>
            <a:off x="4500121" y="4232090"/>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abgerundete Ecken 33">
            <a:extLst>
              <a:ext uri="{FF2B5EF4-FFF2-40B4-BE49-F238E27FC236}">
                <a16:creationId xmlns:a16="http://schemas.microsoft.com/office/drawing/2014/main" id="{975BA4B2-3B39-D82A-6D0C-A7799A532754}"/>
              </a:ext>
            </a:extLst>
          </p:cNvPr>
          <p:cNvSpPr/>
          <p:nvPr/>
        </p:nvSpPr>
        <p:spPr>
          <a:xfrm>
            <a:off x="5014884" y="4218586"/>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abgerundete Ecken 34">
            <a:extLst>
              <a:ext uri="{FF2B5EF4-FFF2-40B4-BE49-F238E27FC236}">
                <a16:creationId xmlns:a16="http://schemas.microsoft.com/office/drawing/2014/main" id="{CFCEE3C1-AB93-8BA8-260D-A50F027B5C4F}"/>
              </a:ext>
            </a:extLst>
          </p:cNvPr>
          <p:cNvSpPr/>
          <p:nvPr/>
        </p:nvSpPr>
        <p:spPr>
          <a:xfrm>
            <a:off x="7129731" y="4540033"/>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abgerundete Ecken 35">
            <a:extLst>
              <a:ext uri="{FF2B5EF4-FFF2-40B4-BE49-F238E27FC236}">
                <a16:creationId xmlns:a16="http://schemas.microsoft.com/office/drawing/2014/main" id="{1D8931B8-25BE-C4B6-3ECB-4124C17BFFDF}"/>
              </a:ext>
            </a:extLst>
          </p:cNvPr>
          <p:cNvSpPr/>
          <p:nvPr/>
        </p:nvSpPr>
        <p:spPr>
          <a:xfrm>
            <a:off x="11533617" y="4565352"/>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hlinkClick r:id="" action="ppaction://hlinkshowjump?jump=nextslide"/>
            <a:extLst>
              <a:ext uri="{FF2B5EF4-FFF2-40B4-BE49-F238E27FC236}">
                <a16:creationId xmlns:a16="http://schemas.microsoft.com/office/drawing/2014/main" id="{50644A70-3B99-1870-0B68-2EFD555E4307}"/>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65932AC5-A157-A671-96F3-C5F7EDB3A837}"/>
              </a:ext>
            </a:extLst>
          </p:cNvPr>
          <p:cNvSpPr txBox="1"/>
          <p:nvPr/>
        </p:nvSpPr>
        <p:spPr>
          <a:xfrm>
            <a:off x="252345" y="2057715"/>
            <a:ext cx="5388013"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Hörst du nach kurzem Vokal ...</a:t>
            </a:r>
          </a:p>
        </p:txBody>
      </p:sp>
      <p:sp>
        <p:nvSpPr>
          <p:cNvPr id="37" name="Textfeld 36">
            <a:extLst>
              <a:ext uri="{FF2B5EF4-FFF2-40B4-BE49-F238E27FC236}">
                <a16:creationId xmlns:a16="http://schemas.microsoft.com/office/drawing/2014/main" id="{D2BE7B84-AB9C-7A1D-946A-CEAE5179B025}"/>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69" name="Textfeld 68">
            <a:extLst>
              <a:ext uri="{FF2B5EF4-FFF2-40B4-BE49-F238E27FC236}">
                <a16:creationId xmlns:a16="http://schemas.microsoft.com/office/drawing/2014/main" id="{7329BA14-145F-33B1-EED7-D847F6FE5C27}"/>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70" name="Textfeld 69">
            <a:extLst>
              <a:ext uri="{FF2B5EF4-FFF2-40B4-BE49-F238E27FC236}">
                <a16:creationId xmlns:a16="http://schemas.microsoft.com/office/drawing/2014/main" id="{FB368BB7-FCA3-F4B6-D5DB-6FB87FA93F19}"/>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254466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Z2 Lesekoch Master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Z2 Lesekoch Mastervorlage</Template>
  <TotalTime>0</TotalTime>
  <Words>2624</Words>
  <Application>Microsoft Office PowerPoint</Application>
  <PresentationFormat>Breitbild</PresentationFormat>
  <Paragraphs>1389</Paragraphs>
  <Slides>19</Slides>
  <Notes>2</Notes>
  <HiddenSlides>0</HiddenSlides>
  <MMClips>0</MMClips>
  <ScaleCrop>false</ScaleCrop>
  <HeadingPairs>
    <vt:vector size="6" baseType="variant">
      <vt:variant>
        <vt:lpstr>Verwendete Schriftarten</vt:lpstr>
      </vt:variant>
      <vt:variant>
        <vt:i4>4</vt:i4>
      </vt:variant>
      <vt:variant>
        <vt:lpstr>Design</vt:lpstr>
      </vt:variant>
      <vt:variant>
        <vt:i4>7</vt:i4>
      </vt:variant>
      <vt:variant>
        <vt:lpstr>Folientitel</vt:lpstr>
      </vt:variant>
      <vt:variant>
        <vt:i4>19</vt:i4>
      </vt:variant>
    </vt:vector>
  </HeadingPairs>
  <TitlesOfParts>
    <vt:vector size="30" baseType="lpstr">
      <vt:lpstr>Arial</vt:lpstr>
      <vt:lpstr>Calibri</vt:lpstr>
      <vt:lpstr>Trebuchet MS</vt:lpstr>
      <vt:lpstr>Ubuntu Medium</vt:lpstr>
      <vt:lpstr>Z2 Lesekoch Mastervorlage</vt:lpstr>
      <vt:lpstr>5_Benutzerdefiniertes Design</vt:lpstr>
      <vt:lpstr>4_Benutzerdefiniertes Design</vt:lpstr>
      <vt:lpstr>3_Benutzerdefiniertes Design</vt:lpstr>
      <vt:lpstr>2_Benutzerdefiniertes Design</vt:lpstr>
      <vt:lpstr>1_Benutzerdefiniertes Design</vt:lpstr>
      <vt:lpstr>Benutzerdefiniertes Design</vt:lpstr>
      <vt:lpstr>PowerPoint-Präsentation</vt:lpstr>
      <vt:lpstr>Vom ABC zur Lautverschriftung!</vt:lpstr>
      <vt:lpstr>Das ABC wird bereinigt    </vt:lpstr>
      <vt:lpstr>Laute mit unterschiedlicher Verschriftung </vt:lpstr>
      <vt:lpstr>+ besondere Verschriftung des langen i Das ie ist in der deutschen Sprache der Normalfall für das lange i!   </vt:lpstr>
      <vt:lpstr>+ lange Umlaute   </vt:lpstr>
      <vt:lpstr>+ Zwielaute </vt:lpstr>
      <vt:lpstr>+ kurze Vokale und kurze Umlaute  </vt:lpstr>
      <vt:lpstr>+ Doppelkonsonanten zur Kennzeichnung von kurzen Vokalen  </vt:lpstr>
      <vt:lpstr>+ historische Sonderschreibung langer Vokale  Die Aussprache würde sich ohne diese nicht ändern. </vt:lpstr>
      <vt:lpstr>+ rh, Eszett (Hört man den Unterschied zu s?) und th, kk und zz </vt:lpstr>
      <vt:lpstr>Alle Laute und deren Verschriftungen (praxisorientiert dargestellt)</vt:lpstr>
      <vt:lpstr>Merkwörter Es gibt keine Regeln für diese Verschriftungen, die teilweise aber sehr selten sind! Die „lmnr-Regel“, für die Vokalverlängerung h, hat für mich zu viele Ausnahmen!</vt:lpstr>
      <vt:lpstr>Auslautverlängerung Die Auslaute b, d und g werden hart gesprochen. Regel: Verlängerung des Wortes! </vt:lpstr>
      <vt:lpstr>sp und sp klingen am Wortanfang wie schp und scht Leseregel: Steht ich am Wortanfang sp oder st, dann lese ich schp und scht! Rechtschreibregel: Höre ich am Wortanfang schp oder scht, dann schreibe ich sp und st!</vt:lpstr>
      <vt:lpstr>e oder ä, äu oder eu au oder eu klingen gleich, ebenso wie das ä nach kurzem Vokal wie ein e klingt. Regel: Grundform suchen oder verwandtes Wort!</vt:lpstr>
      <vt:lpstr>Mitlautverdoppelung Leseregel: Seh ich nach einem Vokal mindestens zwei Konsonanten, spreche ich den Vokal kurz aus. Rechtschreibregel: Hör ich nach einem kurzen Vokal nur einen Konsonanten, muss ich ihn verdoppeln.</vt:lpstr>
      <vt:lpstr>Unterschiedliche Aussprache gleicher Verschriftung Klick!</vt:lpstr>
      <vt:lpstr> Üben macht gescheit!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Rudolph</dc:creator>
  <cp:lastModifiedBy>Siegbert Rudolph</cp:lastModifiedBy>
  <cp:revision>1911</cp:revision>
  <cp:lastPrinted>2024-11-12T12:52:40Z</cp:lastPrinted>
  <dcterms:created xsi:type="dcterms:W3CDTF">2012-08-26T07:44:46Z</dcterms:created>
  <dcterms:modified xsi:type="dcterms:W3CDTF">2024-11-14T10:42:14Z</dcterms:modified>
</cp:coreProperties>
</file>