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7" r:id="rId8"/>
    <p:sldId id="804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8" autoAdjust="0"/>
    <p:restoredTop sz="94692" autoAdjust="0"/>
  </p:normalViewPr>
  <p:slideViewPr>
    <p:cSldViewPr>
      <p:cViewPr varScale="1">
        <p:scale>
          <a:sx n="72" d="100"/>
          <a:sy n="72" d="100"/>
        </p:scale>
        <p:origin x="95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864A98B-511A-4E40-9EF6-FFFB4D289AB0}"/>
    <pc:docChg chg="custSel delSld modSld">
      <pc:chgData name="Siegbert Rudolph" userId="2af4d44886c067cc" providerId="LiveId" clId="{A864A98B-511A-4E40-9EF6-FFFB4D289AB0}" dt="2021-08-30T07:50:33.806" v="17"/>
      <pc:docMkLst>
        <pc:docMk/>
      </pc:docMkLst>
      <pc:sldChg chg="del">
        <pc:chgData name="Siegbert Rudolph" userId="2af4d44886c067cc" providerId="LiveId" clId="{A864A98B-511A-4E40-9EF6-FFFB4D289AB0}" dt="2021-08-30T07:47:50.022" v="3" actId="47"/>
        <pc:sldMkLst>
          <pc:docMk/>
          <pc:sldMk cId="1373295691" sldId="636"/>
        </pc:sldMkLst>
      </pc:sldChg>
      <pc:sldChg chg="addSp delSp modSp mod">
        <pc:chgData name="Siegbert Rudolph" userId="2af4d44886c067cc" providerId="LiveId" clId="{A864A98B-511A-4E40-9EF6-FFFB4D289AB0}" dt="2021-08-30T07:50:32.135" v="16"/>
        <pc:sldMkLst>
          <pc:docMk/>
          <pc:sldMk cId="243051450" sldId="637"/>
        </pc:sldMkLst>
        <pc:spChg chg="del">
          <ac:chgData name="Siegbert Rudolph" userId="2af4d44886c067cc" providerId="LiveId" clId="{A864A98B-511A-4E40-9EF6-FFFB4D289AB0}" dt="2021-08-30T07:49:19.795" v="4" actId="478"/>
          <ac:spMkLst>
            <pc:docMk/>
            <pc:sldMk cId="243051450" sldId="637"/>
            <ac:spMk id="2" creationId="{9B6685EA-F2F1-4D61-B792-A558E275C539}"/>
          </ac:spMkLst>
        </pc:spChg>
        <pc:spChg chg="mod">
          <ac:chgData name="Siegbert Rudolph" userId="2af4d44886c067cc" providerId="LiveId" clId="{A864A98B-511A-4E40-9EF6-FFFB4D289AB0}" dt="2021-08-30T07:49:19.811" v="9" actId="1076"/>
          <ac:spMkLst>
            <pc:docMk/>
            <pc:sldMk cId="243051450" sldId="637"/>
            <ac:spMk id="3" creationId="{CBD8768A-2E8D-4AB4-869F-35754DA3F4F3}"/>
          </ac:spMkLst>
        </pc:spChg>
        <pc:spChg chg="add mod">
          <ac:chgData name="Siegbert Rudolph" userId="2af4d44886c067cc" providerId="LiveId" clId="{A864A98B-511A-4E40-9EF6-FFFB4D289AB0}" dt="2021-08-30T07:50:32.135" v="16"/>
          <ac:spMkLst>
            <pc:docMk/>
            <pc:sldMk cId="243051450" sldId="637"/>
            <ac:spMk id="7" creationId="{EE019B17-286A-4110-8EE8-304A35C16A48}"/>
          </ac:spMkLst>
        </pc:spChg>
      </pc:sldChg>
      <pc:sldChg chg="del">
        <pc:chgData name="Siegbert Rudolph" userId="2af4d44886c067cc" providerId="LiveId" clId="{A864A98B-511A-4E40-9EF6-FFFB4D289AB0}" dt="2021-08-30T07:47:45.007" v="0" actId="47"/>
        <pc:sldMkLst>
          <pc:docMk/>
          <pc:sldMk cId="0" sldId="696"/>
        </pc:sldMkLst>
      </pc:sldChg>
      <pc:sldChg chg="del">
        <pc:chgData name="Siegbert Rudolph" userId="2af4d44886c067cc" providerId="LiveId" clId="{A864A98B-511A-4E40-9EF6-FFFB4D289AB0}" dt="2021-08-30T07:47:46.757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A864A98B-511A-4E40-9EF6-FFFB4D289AB0}" dt="2021-08-30T07:47:49.241" v="2" actId="47"/>
        <pc:sldMkLst>
          <pc:docMk/>
          <pc:sldMk cId="936564958" sldId="803"/>
        </pc:sldMkLst>
      </pc:sldChg>
      <pc:sldChg chg="addSp delSp modSp mod">
        <pc:chgData name="Siegbert Rudolph" userId="2af4d44886c067cc" providerId="LiveId" clId="{A864A98B-511A-4E40-9EF6-FFFB4D289AB0}" dt="2021-08-30T07:50:33.806" v="17"/>
        <pc:sldMkLst>
          <pc:docMk/>
          <pc:sldMk cId="2787070375" sldId="804"/>
        </pc:sldMkLst>
        <pc:spChg chg="del">
          <ac:chgData name="Siegbert Rudolph" userId="2af4d44886c067cc" providerId="LiveId" clId="{A864A98B-511A-4E40-9EF6-FFFB4D289AB0}" dt="2021-08-30T07:49:19.811" v="10" actId="478"/>
          <ac:spMkLst>
            <pc:docMk/>
            <pc:sldMk cId="2787070375" sldId="804"/>
            <ac:spMk id="2" creationId="{F09B7C80-23E2-4BC7-BE84-D07ADDA3F5B5}"/>
          </ac:spMkLst>
        </pc:spChg>
        <pc:spChg chg="mod">
          <ac:chgData name="Siegbert Rudolph" userId="2af4d44886c067cc" providerId="LiveId" clId="{A864A98B-511A-4E40-9EF6-FFFB4D289AB0}" dt="2021-08-30T07:49:19.811" v="15" actId="1076"/>
          <ac:spMkLst>
            <pc:docMk/>
            <pc:sldMk cId="2787070375" sldId="804"/>
            <ac:spMk id="3" creationId="{6D2A88BB-622D-424B-A10C-12D40AED7FED}"/>
          </ac:spMkLst>
        </pc:spChg>
        <pc:spChg chg="add mod">
          <ac:chgData name="Siegbert Rudolph" userId="2af4d44886c067cc" providerId="LiveId" clId="{A864A98B-511A-4E40-9EF6-FFFB4D289AB0}" dt="2021-08-30T07:50:33.806" v="17"/>
          <ac:spMkLst>
            <pc:docMk/>
            <pc:sldMk cId="2787070375" sldId="804"/>
            <ac:spMk id="7" creationId="{9DFA32E4-231D-49DB-8C47-290AEE439F8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AV 03 Du bist der Lehrer, korrigiere die Fehler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die richtigen Wörter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20A0F83-9D66-4DF2-9FAA-DFAEE0070F61}"/>
              </a:ext>
            </a:extLst>
          </p:cNvPr>
          <p:cNvSpPr/>
          <p:nvPr/>
        </p:nvSpPr>
        <p:spPr>
          <a:xfrm>
            <a:off x="395536" y="1483254"/>
            <a:ext cx="5256584" cy="475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Antrieb  funktionierte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Anhiep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Lumb  kauft  das  Kalb  auf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Pumb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Maßstab  war  plump  und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Club  gewann  den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war  ein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stahl  im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den  Sirup.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 Hexe  nahm  den  Korp  mit  ins  Grab.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Prinzib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duldet  keinen  Aufschub.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Raub  wirbelte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Staup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auf.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 Wetter  war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trüp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blieb  schlecht.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BD8768A-2E8D-4AB4-869F-35754DA3F4F3}"/>
              </a:ext>
            </a:extLst>
          </p:cNvPr>
          <p:cNvSpPr txBox="1"/>
          <p:nvPr/>
        </p:nvSpPr>
        <p:spPr>
          <a:xfrm>
            <a:off x="190500" y="6724134"/>
            <a:ext cx="5535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 - Arbeitsblätter.pptx - Seite 1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E019B17-286A-4110-8EE8-304A35C16A4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AV 03 Du bist der Lehrer, korrigiere die Fehler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die richtigen Wörter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D0C0076-8025-40AB-AB18-FCEA1CC18F67}"/>
              </a:ext>
            </a:extLst>
          </p:cNvPr>
          <p:cNvSpPr/>
          <p:nvPr/>
        </p:nvSpPr>
        <p:spPr>
          <a:xfrm>
            <a:off x="433610" y="1555262"/>
            <a:ext cx="7344816" cy="475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 Wald  wird  es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kalt.  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 der  Welt  gibt  es  viel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Pfad  führt  durchs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Strand.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 band  das  Band  mit  der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  den  Mast.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Pirat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das  Bild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König  war  alt,  aber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und  nicht  wild.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 dem  Start  am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gab  es  einen  Rekord.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Pauls  Rat  war,  nicht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Einrat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zu  fahren.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Lebst  du  </a:t>
            </a:r>
            <a:r>
              <a:rPr lang="de-DE" sz="20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gesunt</a:t>
            </a: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wirst  du  nicht  rund.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 Idiot  war  tot,  aber  der  Tot  holt  nicht  nur  Idioten.</a:t>
            </a:r>
            <a:endParaRPr lang="de-DE" sz="20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D2A88BB-622D-424B-A10C-12D40AED7FED}"/>
              </a:ext>
            </a:extLst>
          </p:cNvPr>
          <p:cNvSpPr txBox="1"/>
          <p:nvPr/>
        </p:nvSpPr>
        <p:spPr>
          <a:xfrm>
            <a:off x="190500" y="6724134"/>
            <a:ext cx="553549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Übungen\Rechtschreibförderung\Auslautverlängerung\Auslautverlängerung 03 Fehlerkorrektur - Arbeitsblätter.pptx - Seite 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DFA32E4-231D-49DB-8C47-290AEE439F8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07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277</Words>
  <Application>Microsoft Office PowerPoint</Application>
  <PresentationFormat>Breitbild</PresentationFormat>
  <Paragraphs>26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2213</cp:revision>
  <cp:lastPrinted>2021-08-10T15:00:49Z</cp:lastPrinted>
  <dcterms:created xsi:type="dcterms:W3CDTF">2012-08-26T07:44:46Z</dcterms:created>
  <dcterms:modified xsi:type="dcterms:W3CDTF">2021-08-30T07:50:51Z</dcterms:modified>
</cp:coreProperties>
</file>