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696" r:id="rId8"/>
    <p:sldId id="804" r:id="rId9"/>
    <p:sldId id="803" r:id="rId10"/>
    <p:sldId id="805" r:id="rId11"/>
    <p:sldId id="802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39" autoAdjust="0"/>
    <p:restoredTop sz="94692" autoAdjust="0"/>
  </p:normalViewPr>
  <p:slideViewPr>
    <p:cSldViewPr>
      <p:cViewPr varScale="1">
        <p:scale>
          <a:sx n="72" d="100"/>
          <a:sy n="72" d="100"/>
        </p:scale>
        <p:origin x="666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D62777A-194B-4E6F-8D87-61056CC701B0}"/>
    <pc:docChg chg="custSel delSld modSld">
      <pc:chgData name="Siegbert Rudolph" userId="2af4d44886c067cc" providerId="LiveId" clId="{AD62777A-194B-4E6F-8D87-61056CC701B0}" dt="2021-09-11T08:41:59.788" v="134" actId="47"/>
      <pc:docMkLst>
        <pc:docMk/>
      </pc:docMkLst>
      <pc:sldChg chg="delSp modSp del mod">
        <pc:chgData name="Siegbert Rudolph" userId="2af4d44886c067cc" providerId="LiveId" clId="{AD62777A-194B-4E6F-8D87-61056CC701B0}" dt="2021-09-11T08:41:59.788" v="134" actId="47"/>
        <pc:sldMkLst>
          <pc:docMk/>
          <pc:sldMk cId="1373295691" sldId="636"/>
        </pc:sldMkLst>
        <pc:spChg chg="mod">
          <ac:chgData name="Siegbert Rudolph" userId="2af4d44886c067cc" providerId="LiveId" clId="{AD62777A-194B-4E6F-8D87-61056CC701B0}" dt="2021-08-30T07:49:23.591" v="67" actId="1076"/>
          <ac:spMkLst>
            <pc:docMk/>
            <pc:sldMk cId="1373295691" sldId="636"/>
            <ac:spMk id="2" creationId="{63735D68-183F-48FD-A54D-2CE5E8009E1D}"/>
          </ac:spMkLst>
        </pc:spChg>
        <pc:spChg chg="del">
          <ac:chgData name="Siegbert Rudolph" userId="2af4d44886c067cc" providerId="LiveId" clId="{AD62777A-194B-4E6F-8D87-61056CC701B0}" dt="2021-08-30T07:44:57.708" v="26" actId="478"/>
          <ac:spMkLst>
            <pc:docMk/>
            <pc:sldMk cId="1373295691" sldId="636"/>
            <ac:spMk id="2" creationId="{71B18315-5AFD-4B59-8654-9F18A1EF16C8}"/>
          </ac:spMkLst>
        </pc:spChg>
        <pc:spChg chg="del mod">
          <ac:chgData name="Siegbert Rudolph" userId="2af4d44886c067cc" providerId="LiveId" clId="{AD62777A-194B-4E6F-8D87-61056CC701B0}" dt="2021-08-30T07:49:23.591" v="62" actId="478"/>
          <ac:spMkLst>
            <pc:docMk/>
            <pc:sldMk cId="1373295691" sldId="636"/>
            <ac:spMk id="3" creationId="{1BDDFAC9-437C-48CD-972C-E06A86E100C9}"/>
          </ac:spMkLst>
        </pc:spChg>
      </pc:sldChg>
      <pc:sldChg chg="delSp modSp mod">
        <pc:chgData name="Siegbert Rudolph" userId="2af4d44886c067cc" providerId="LiveId" clId="{AD62777A-194B-4E6F-8D87-61056CC701B0}" dt="2021-08-30T07:49:23.560" v="37" actId="1076"/>
        <pc:sldMkLst>
          <pc:docMk/>
          <pc:sldMk cId="0" sldId="696"/>
        </pc:sldMkLst>
        <pc:spChg chg="del">
          <ac:chgData name="Siegbert Rudolph" userId="2af4d44886c067cc" providerId="LiveId" clId="{AD62777A-194B-4E6F-8D87-61056CC701B0}" dt="2021-08-30T07:44:57.677" v="0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AD62777A-194B-4E6F-8D87-61056CC701B0}" dt="2021-08-30T07:49:23.560" v="37" actId="1076"/>
          <ac:spMkLst>
            <pc:docMk/>
            <pc:sldMk cId="0" sldId="696"/>
            <ac:spMk id="4" creationId="{5C858F42-6ADF-409C-BD51-BB9F05FCCD43}"/>
          </ac:spMkLst>
        </pc:spChg>
        <pc:spChg chg="del mod">
          <ac:chgData name="Siegbert Rudolph" userId="2af4d44886c067cc" providerId="LiveId" clId="{AD62777A-194B-4E6F-8D87-61056CC701B0}" dt="2021-08-30T07:49:23.560" v="32" actId="478"/>
          <ac:spMkLst>
            <pc:docMk/>
            <pc:sldMk cId="0" sldId="696"/>
            <ac:spMk id="5" creationId="{8009B6EC-365D-46E7-9921-6594AF963AE1}"/>
          </ac:spMkLst>
        </pc:spChg>
      </pc:sldChg>
      <pc:sldChg chg="delSp modSp mod modAnim">
        <pc:chgData name="Siegbert Rudolph" userId="2af4d44886c067cc" providerId="LiveId" clId="{AD62777A-194B-4E6F-8D87-61056CC701B0}" dt="2021-09-04T07:51:20.005" v="109"/>
        <pc:sldMkLst>
          <pc:docMk/>
          <pc:sldMk cId="2875704939" sldId="802"/>
        </pc:sldMkLst>
        <pc:spChg chg="del mod">
          <ac:chgData name="Siegbert Rudolph" userId="2af4d44886c067cc" providerId="LiveId" clId="{AD62777A-194B-4E6F-8D87-61056CC701B0}" dt="2021-08-30T07:49:23.575" v="56" actId="478"/>
          <ac:spMkLst>
            <pc:docMk/>
            <pc:sldMk cId="2875704939" sldId="802"/>
            <ac:spMk id="2" creationId="{F45B6D3A-D7D1-4446-8477-3CAD7DDF56E5}"/>
          </ac:spMkLst>
        </pc:spChg>
        <pc:spChg chg="mod">
          <ac:chgData name="Siegbert Rudolph" userId="2af4d44886c067cc" providerId="LiveId" clId="{AD62777A-194B-4E6F-8D87-61056CC701B0}" dt="2021-08-30T07:49:23.591" v="61" actId="1076"/>
          <ac:spMkLst>
            <pc:docMk/>
            <pc:sldMk cId="2875704939" sldId="802"/>
            <ac:spMk id="3" creationId="{792FE9E7-66AB-4B06-9DCE-5E16A5A94B8D}"/>
          </ac:spMkLst>
        </pc:spChg>
        <pc:spChg chg="mod">
          <ac:chgData name="Siegbert Rudolph" userId="2af4d44886c067cc" providerId="LiveId" clId="{AD62777A-194B-4E6F-8D87-61056CC701B0}" dt="2021-09-04T07:50:43.076" v="107" actId="1076"/>
          <ac:spMkLst>
            <pc:docMk/>
            <pc:sldMk cId="2875704939" sldId="802"/>
            <ac:spMk id="21" creationId="{52704BBC-FE5E-411F-8FAA-4DED41561EF5}"/>
          </ac:spMkLst>
        </pc:spChg>
      </pc:sldChg>
      <pc:sldChg chg="delSp modSp mod modAnim">
        <pc:chgData name="Siegbert Rudolph" userId="2af4d44886c067cc" providerId="LiveId" clId="{AD62777A-194B-4E6F-8D87-61056CC701B0}" dt="2021-09-04T07:51:07.963" v="108"/>
        <pc:sldMkLst>
          <pc:docMk/>
          <pc:sldMk cId="1317144744" sldId="803"/>
        </pc:sldMkLst>
        <pc:spChg chg="del mod">
          <ac:chgData name="Siegbert Rudolph" userId="2af4d44886c067cc" providerId="LiveId" clId="{AD62777A-194B-4E6F-8D87-61056CC701B0}" dt="2021-08-30T07:49:23.575" v="44" actId="478"/>
          <ac:spMkLst>
            <pc:docMk/>
            <pc:sldMk cId="1317144744" sldId="803"/>
            <ac:spMk id="2" creationId="{49F50DE7-7126-4EA4-9F40-7C0CF0F8763D}"/>
          </ac:spMkLst>
        </pc:spChg>
        <pc:spChg chg="mod">
          <ac:chgData name="Siegbert Rudolph" userId="2af4d44886c067cc" providerId="LiveId" clId="{AD62777A-194B-4E6F-8D87-61056CC701B0}" dt="2021-08-30T07:49:23.575" v="49" actId="1076"/>
          <ac:spMkLst>
            <pc:docMk/>
            <pc:sldMk cId="1317144744" sldId="803"/>
            <ac:spMk id="3" creationId="{4529AD57-FA71-418A-9F27-A3941CBB8892}"/>
          </ac:spMkLst>
        </pc:spChg>
        <pc:spChg chg="mod">
          <ac:chgData name="Siegbert Rudolph" userId="2af4d44886c067cc" providerId="LiveId" clId="{AD62777A-194B-4E6F-8D87-61056CC701B0}" dt="2021-09-04T07:50:31.376" v="87" actId="1076"/>
          <ac:spMkLst>
            <pc:docMk/>
            <pc:sldMk cId="1317144744" sldId="803"/>
            <ac:spMk id="21" creationId="{EBC2FF2E-CE99-4BC2-BCEE-A815A1668DEB}"/>
          </ac:spMkLst>
        </pc:spChg>
      </pc:sldChg>
      <pc:sldChg chg="delSp modSp mod">
        <pc:chgData name="Siegbert Rudolph" userId="2af4d44886c067cc" providerId="LiveId" clId="{AD62777A-194B-4E6F-8D87-61056CC701B0}" dt="2021-09-11T08:41:42.590" v="129" actId="20577"/>
        <pc:sldMkLst>
          <pc:docMk/>
          <pc:sldMk cId="2636869235" sldId="804"/>
        </pc:sldMkLst>
        <pc:spChg chg="del mod">
          <ac:chgData name="Siegbert Rudolph" userId="2af4d44886c067cc" providerId="LiveId" clId="{AD62777A-194B-4E6F-8D87-61056CC701B0}" dt="2021-08-30T07:49:23.560" v="38" actId="478"/>
          <ac:spMkLst>
            <pc:docMk/>
            <pc:sldMk cId="2636869235" sldId="804"/>
            <ac:spMk id="2" creationId="{CC8915C1-E875-4758-B025-4AD55C50F143}"/>
          </ac:spMkLst>
        </pc:spChg>
        <pc:spChg chg="mod">
          <ac:chgData name="Siegbert Rudolph" userId="2af4d44886c067cc" providerId="LiveId" clId="{AD62777A-194B-4E6F-8D87-61056CC701B0}" dt="2021-08-30T07:49:23.575" v="43" actId="1076"/>
          <ac:spMkLst>
            <pc:docMk/>
            <pc:sldMk cId="2636869235" sldId="804"/>
            <ac:spMk id="3" creationId="{668A1C99-8762-447B-B77D-63203F0B027C}"/>
          </ac:spMkLst>
        </pc:spChg>
        <pc:spChg chg="mod">
          <ac:chgData name="Siegbert Rudolph" userId="2af4d44886c067cc" providerId="LiveId" clId="{AD62777A-194B-4E6F-8D87-61056CC701B0}" dt="2021-09-11T08:41:42.590" v="129" actId="20577"/>
          <ac:spMkLst>
            <pc:docMk/>
            <pc:sldMk cId="2636869235" sldId="804"/>
            <ac:spMk id="5" creationId="{2D03B394-CF9B-4107-B269-9FB9700DE8AC}"/>
          </ac:spMkLst>
        </pc:spChg>
      </pc:sldChg>
      <pc:sldChg chg="delSp modSp mod">
        <pc:chgData name="Siegbert Rudolph" userId="2af4d44886c067cc" providerId="LiveId" clId="{AD62777A-194B-4E6F-8D87-61056CC701B0}" dt="2021-09-11T08:41:47.432" v="133" actId="20577"/>
        <pc:sldMkLst>
          <pc:docMk/>
          <pc:sldMk cId="2621743879" sldId="805"/>
        </pc:sldMkLst>
        <pc:spChg chg="del mod">
          <ac:chgData name="Siegbert Rudolph" userId="2af4d44886c067cc" providerId="LiveId" clId="{AD62777A-194B-4E6F-8D87-61056CC701B0}" dt="2021-08-30T07:49:23.575" v="50" actId="478"/>
          <ac:spMkLst>
            <pc:docMk/>
            <pc:sldMk cId="2621743879" sldId="805"/>
            <ac:spMk id="2" creationId="{389EC230-49B0-4357-8046-883DCB0032FB}"/>
          </ac:spMkLst>
        </pc:spChg>
        <pc:spChg chg="mod">
          <ac:chgData name="Siegbert Rudolph" userId="2af4d44886c067cc" providerId="LiveId" clId="{AD62777A-194B-4E6F-8D87-61056CC701B0}" dt="2021-08-30T07:49:23.575" v="55" actId="1076"/>
          <ac:spMkLst>
            <pc:docMk/>
            <pc:sldMk cId="2621743879" sldId="805"/>
            <ac:spMk id="3" creationId="{EFC7E59D-2477-410B-8B5C-924E3A7822C1}"/>
          </ac:spMkLst>
        </pc:spChg>
        <pc:spChg chg="mod">
          <ac:chgData name="Siegbert Rudolph" userId="2af4d44886c067cc" providerId="LiveId" clId="{AD62777A-194B-4E6F-8D87-61056CC701B0}" dt="2021-09-11T08:41:47.432" v="133" actId="20577"/>
          <ac:spMkLst>
            <pc:docMk/>
            <pc:sldMk cId="2621743879" sldId="805"/>
            <ac:spMk id="5" creationId="{2D03B394-CF9B-4107-B269-9FB9700DE8A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" Type="http://schemas.microsoft.com/office/2007/relationships/media" Target="../media/media2.MP3"/><Relationship Id="rId21" Type="http://schemas.microsoft.com/office/2007/relationships/media" Target="../media/media11.MP3"/><Relationship Id="rId34" Type="http://schemas.openxmlformats.org/officeDocument/2006/relationships/image" Target="../media/image8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openxmlformats.org/officeDocument/2006/relationships/image" Target="../media/image7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image" Target="../media/image6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19.MP3"/><Relationship Id="rId13" Type="http://schemas.microsoft.com/office/2007/relationships/media" Target="../media/media22.MP3"/><Relationship Id="rId18" Type="http://schemas.openxmlformats.org/officeDocument/2006/relationships/audio" Target="../media/media24.MP3"/><Relationship Id="rId26" Type="http://schemas.openxmlformats.org/officeDocument/2006/relationships/audio" Target="../media/media28.MP3"/><Relationship Id="rId3" Type="http://schemas.microsoft.com/office/2007/relationships/media" Target="../media/media17.MP3"/><Relationship Id="rId21" Type="http://schemas.microsoft.com/office/2007/relationships/media" Target="../media/media26.MP3"/><Relationship Id="rId34" Type="http://schemas.openxmlformats.org/officeDocument/2006/relationships/image" Target="../media/image8.png"/><Relationship Id="rId7" Type="http://schemas.microsoft.com/office/2007/relationships/media" Target="../media/media19.MP3"/><Relationship Id="rId12" Type="http://schemas.openxmlformats.org/officeDocument/2006/relationships/audio" Target="../media/media21.MP3"/><Relationship Id="rId17" Type="http://schemas.microsoft.com/office/2007/relationships/media" Target="../media/media24.MP3"/><Relationship Id="rId25" Type="http://schemas.microsoft.com/office/2007/relationships/media" Target="../media/media28.MP3"/><Relationship Id="rId33" Type="http://schemas.openxmlformats.org/officeDocument/2006/relationships/image" Target="../media/image7.png"/><Relationship Id="rId2" Type="http://schemas.openxmlformats.org/officeDocument/2006/relationships/audio" Target="../media/media16.MP3"/><Relationship Id="rId16" Type="http://schemas.openxmlformats.org/officeDocument/2006/relationships/audio" Target="../media/media23.MP3"/><Relationship Id="rId20" Type="http://schemas.openxmlformats.org/officeDocument/2006/relationships/audio" Target="../media/media25.MP3"/><Relationship Id="rId29" Type="http://schemas.microsoft.com/office/2007/relationships/media" Target="../media/media30.MP3"/><Relationship Id="rId1" Type="http://schemas.microsoft.com/office/2007/relationships/media" Target="../media/media16.MP3"/><Relationship Id="rId6" Type="http://schemas.openxmlformats.org/officeDocument/2006/relationships/audio" Target="../media/media18.MP3"/><Relationship Id="rId11" Type="http://schemas.microsoft.com/office/2007/relationships/media" Target="../media/media21.MP3"/><Relationship Id="rId24" Type="http://schemas.openxmlformats.org/officeDocument/2006/relationships/audio" Target="../media/media27.MP3"/><Relationship Id="rId32" Type="http://schemas.openxmlformats.org/officeDocument/2006/relationships/image" Target="../media/image6.png"/><Relationship Id="rId5" Type="http://schemas.microsoft.com/office/2007/relationships/media" Target="../media/media18.MP3"/><Relationship Id="rId15" Type="http://schemas.microsoft.com/office/2007/relationships/media" Target="../media/media23.MP3"/><Relationship Id="rId23" Type="http://schemas.microsoft.com/office/2007/relationships/media" Target="../media/media27.MP3"/><Relationship Id="rId28" Type="http://schemas.openxmlformats.org/officeDocument/2006/relationships/audio" Target="../media/media29.MP3"/><Relationship Id="rId10" Type="http://schemas.openxmlformats.org/officeDocument/2006/relationships/audio" Target="../media/media20.MP3"/><Relationship Id="rId19" Type="http://schemas.microsoft.com/office/2007/relationships/media" Target="../media/media25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17.MP3"/><Relationship Id="rId9" Type="http://schemas.microsoft.com/office/2007/relationships/media" Target="../media/media20.MP3"/><Relationship Id="rId14" Type="http://schemas.openxmlformats.org/officeDocument/2006/relationships/audio" Target="../media/media22.MP3"/><Relationship Id="rId22" Type="http://schemas.openxmlformats.org/officeDocument/2006/relationships/audio" Target="../media/media26.MP3"/><Relationship Id="rId27" Type="http://schemas.microsoft.com/office/2007/relationships/media" Target="../media/media29.MP3"/><Relationship Id="rId30" Type="http://schemas.openxmlformats.org/officeDocument/2006/relationships/audio" Target="../media/media30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Auslautverlängerung 04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Lernzieldiktat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C858F42-6ADF-409C-BD51-BB9F05FCCD43}"/>
              </a:ext>
            </a:extLst>
          </p:cNvPr>
          <p:cNvSpPr txBox="1"/>
          <p:nvPr/>
        </p:nvSpPr>
        <p:spPr>
          <a:xfrm>
            <a:off x="190500" y="6724134"/>
            <a:ext cx="49183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04 Lernzieldiktat.pptx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04 Lernzieldiktat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CA30BC-F9B9-40E5-880A-A721500F9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052737"/>
            <a:ext cx="3097036" cy="561677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C05FC3C-2AAC-4605-A534-0FF8B7AD6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442" y="1052736"/>
            <a:ext cx="3097036" cy="561677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635CAA3-3C7F-49A5-B291-B131B0A9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86"/>
          <a:stretch/>
        </p:blipFill>
        <p:spPr>
          <a:xfrm>
            <a:off x="7694232" y="1037987"/>
            <a:ext cx="3097036" cy="541534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68A1C99-8762-447B-B77D-63203F0B027C}"/>
              </a:ext>
            </a:extLst>
          </p:cNvPr>
          <p:cNvSpPr txBox="1"/>
          <p:nvPr/>
        </p:nvSpPr>
        <p:spPr>
          <a:xfrm>
            <a:off x="190500" y="6724134"/>
            <a:ext cx="49183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04 Lernzieldiktat.pptx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63686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C5EB7CA9-A5D8-4FB9-8948-E77DBDF8C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1031931"/>
            <a:ext cx="3490058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</a:t>
            </a: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….. ….. nicht weit weg von uns.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1AF988E-7F66-40AF-8286-7850DC884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1390610"/>
            <a:ext cx="4463081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wollten ….. auf einem ….. im Park fahren.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60B9A72-152A-4115-AD84-2ACB0C50B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1749289"/>
            <a:ext cx="3026791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Dort war es immer ….. und …..</a:t>
            </a:r>
            <a:endParaRPr kumimoji="0" lang="de-DE" altLang="de-DE" sz="16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05D33A1-294E-42A4-A9E6-C54534C8B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2107968"/>
            <a:ext cx="2741456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Park lag am ….. der …..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5C8F68-D122-42D8-B890-BCFA1EEBB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2466647"/>
            <a:ext cx="2975495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gab einen ….. mit einer …..</a:t>
            </a:r>
            <a:endParaRPr kumimoji="0" lang="de-DE" altLang="de-DE" sz="16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241E5C4-3E10-4DA9-9FC4-81B5B1AC1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2825326"/>
            <a:ext cx="3235181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Es ist ….. im Park ….. zu treiben.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0E9A59E-3D2D-40FD-934D-85C17DC2E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3184005"/>
            <a:ext cx="4168129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….. war groß und ….. und es gab Tiere.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B15A43E-48D8-4533-86D0-078D59B23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3542684"/>
            <a:ext cx="350288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Im ….. kam ein Bericht über das …..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26D5E47-D798-42FD-8607-892494EB3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3901363"/>
            <a:ext cx="261802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große ….. sah ….. aus.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F7C0BED-53BA-44BE-91AE-880E79AE2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4260042"/>
            <a:ext cx="258436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Zum ….. war er hinter …..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94A11C1-3140-4F6E-A69F-DBF2621AB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4618721"/>
            <a:ext cx="252024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An diesem ….. war es …..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416AE3F-D584-469F-A1B1-2D9B23D70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4977400"/>
            <a:ext cx="2885726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Unser ….. führt durch ein …..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BE2CECB-FE6E-42CC-9FC8-716B6B46D6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5336079"/>
            <a:ext cx="254268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Dann ….. ein Weg mit …..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0D153E5-484E-4454-B39A-6F8B802D8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5694758"/>
            <a:ext cx="430117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Auf dem können wir bis in den ….. …. fahren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BC2FF2E-CE99-4BC2-BCEE-A815A1668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0444" y="6497546"/>
            <a:ext cx="269817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Gesamtlösung an/aus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08287DA-3392-4A71-96CA-3D433F623AA0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1073425"/>
            <a:ext cx="250766" cy="249651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52AF1ED5-6927-4641-93F2-BD8C553DEA7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1434236"/>
            <a:ext cx="250766" cy="24965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52202D1A-3E7C-4A02-BFE0-FA80736BC0B0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1795047"/>
            <a:ext cx="250766" cy="24965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D560BF21-BA3E-4899-9520-471967403E3D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2155858"/>
            <a:ext cx="250766" cy="249651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F64D86A2-A430-4CE5-92F1-A1350CCDD41B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2516669"/>
            <a:ext cx="250766" cy="249651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A349E5C9-9E01-4154-B089-93B9C557EF31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2877480"/>
            <a:ext cx="250766" cy="24965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F5594325-E8EB-49AA-BA5C-B6E307F0F046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3238291"/>
            <a:ext cx="250766" cy="249651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9CAB75F8-600A-425A-976C-5C22EF13A5A4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3599102"/>
            <a:ext cx="250766" cy="249651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A8D3B1C1-0EDF-42F2-81E4-73F897FAE3C1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3959913"/>
            <a:ext cx="250766" cy="249651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ADBE5AD9-9407-4976-B940-7F60E7E65217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4320724"/>
            <a:ext cx="250766" cy="249651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FB414A00-657E-44E2-8066-8C7A2B10487E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4681535"/>
            <a:ext cx="250766" cy="249651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A8905596-6DB1-4DAE-A308-187B40A15A8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5042346"/>
            <a:ext cx="250766" cy="24965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7FD2D7F9-53BE-42D5-8677-C7BBD6F4BEEF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5403157"/>
            <a:ext cx="250766" cy="249651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43951E1-B142-4235-AED5-50972FEA5FBA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5763968"/>
            <a:ext cx="250766" cy="249651"/>
          </a:xfrm>
          <a:prstGeom prst="rect">
            <a:avLst/>
          </a:prstGeom>
        </p:spPr>
      </p:pic>
      <p:sp>
        <p:nvSpPr>
          <p:cNvPr id="36" name="Textfeld 35">
            <a:extLst>
              <a:ext uri="{FF2B5EF4-FFF2-40B4-BE49-F238E27FC236}">
                <a16:creationId xmlns:a16="http://schemas.microsoft.com/office/drawing/2014/main" id="{CC053155-5E1D-4419-9DA6-C1521EDE7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6053441"/>
            <a:ext cx="3339376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Die ….. wird wie im ….. vergehen.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BD0CD9B8-E15E-40E0-B188-84878E5EF45F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44" y="6124774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F7830519-C8F4-4BE5-A55C-A0F1CD60FC4C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1063999"/>
            <a:ext cx="266393" cy="250723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AB5C6C08-3910-48E3-9D8F-24374A24A00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1422688"/>
            <a:ext cx="266393" cy="250723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434F76F1-8262-4F8C-B0B1-731E8FEBFB92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1781377"/>
            <a:ext cx="266393" cy="250723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C9C539A3-79A5-4AE9-9F15-C16110B3546A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2140066"/>
            <a:ext cx="266393" cy="25072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2D74A1DF-5399-48BD-A91F-8918E50CA143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2498755"/>
            <a:ext cx="266393" cy="250723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2A24E415-8FE2-4CA1-A2E7-617B2D00D50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2857444"/>
            <a:ext cx="266393" cy="250723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5595E62F-4F09-4711-905F-DD97B39A623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3216133"/>
            <a:ext cx="266393" cy="25072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17D6AD65-EACC-47A8-BB40-F9D2C4A525F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3574822"/>
            <a:ext cx="266393" cy="250723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9074B77C-05BF-469D-B3AB-1A7008001E86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3933511"/>
            <a:ext cx="266393" cy="250723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F0F727D2-E1E1-4F18-9D85-6F12862395F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4292200"/>
            <a:ext cx="266393" cy="25072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8FB0970C-4BCE-48F5-89C4-7A25BBCB6EF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4650889"/>
            <a:ext cx="266393" cy="250723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56DA25E3-2873-4E03-A5AB-5FBF6C980563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5009578"/>
            <a:ext cx="266393" cy="250723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E4C9C6D7-B2A6-4F9F-AB21-34A8E68514F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5368267"/>
            <a:ext cx="266393" cy="250723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EF6DF079-E3DD-4A4A-A803-06B085F25A3D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5726956"/>
            <a:ext cx="266393" cy="250723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442E0AF0-BCD6-46A5-8020-B06A5E5E2BA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6085651"/>
            <a:ext cx="266393" cy="250723"/>
          </a:xfrm>
          <a:prstGeom prst="rect">
            <a:avLst/>
          </a:prstGeom>
        </p:spPr>
      </p:pic>
      <p:graphicFrame>
        <p:nvGraphicFramePr>
          <p:cNvPr id="54" name="Tabelle 53">
            <a:extLst>
              <a:ext uri="{FF2B5EF4-FFF2-40B4-BE49-F238E27FC236}">
                <a16:creationId xmlns:a16="http://schemas.microsoft.com/office/drawing/2014/main" id="{6EECF9F8-688A-40A4-94EA-5461A96CFE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610547"/>
              </p:ext>
            </p:extLst>
          </p:nvPr>
        </p:nvGraphicFramePr>
        <p:xfrm>
          <a:off x="4756758" y="924625"/>
          <a:ext cx="463314" cy="54247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314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Zeile 1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pic>
        <p:nvPicPr>
          <p:cNvPr id="55" name="811_9681">
            <a:hlinkClick r:id="" action="ppaction://media"/>
            <a:extLst>
              <a:ext uri="{FF2B5EF4-FFF2-40B4-BE49-F238E27FC236}">
                <a16:creationId xmlns:a16="http://schemas.microsoft.com/office/drawing/2014/main" id="{F188866B-D8CA-4D04-9AFA-85E3F38BCDB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524000" y="216404"/>
            <a:ext cx="254000" cy="254000"/>
          </a:xfrm>
          <a:prstGeom prst="rect">
            <a:avLst/>
          </a:prstGeom>
        </p:spPr>
      </p:pic>
      <p:pic>
        <p:nvPicPr>
          <p:cNvPr id="56" name="811_9682">
            <a:hlinkClick r:id="" action="ppaction://media"/>
            <a:extLst>
              <a:ext uri="{FF2B5EF4-FFF2-40B4-BE49-F238E27FC236}">
                <a16:creationId xmlns:a16="http://schemas.microsoft.com/office/drawing/2014/main" id="{19BB105E-ECE4-4D5B-A82D-61E2EC5EF78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905000" y="216404"/>
            <a:ext cx="254000" cy="254000"/>
          </a:xfrm>
          <a:prstGeom prst="rect">
            <a:avLst/>
          </a:prstGeom>
        </p:spPr>
      </p:pic>
      <p:pic>
        <p:nvPicPr>
          <p:cNvPr id="57" name="811_9683">
            <a:hlinkClick r:id="" action="ppaction://media"/>
            <a:extLst>
              <a:ext uri="{FF2B5EF4-FFF2-40B4-BE49-F238E27FC236}">
                <a16:creationId xmlns:a16="http://schemas.microsoft.com/office/drawing/2014/main" id="{66F97CF9-A5A3-4D67-8FCD-3E64F6AE4E48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286000" y="216404"/>
            <a:ext cx="254000" cy="254000"/>
          </a:xfrm>
          <a:prstGeom prst="rect">
            <a:avLst/>
          </a:prstGeom>
        </p:spPr>
      </p:pic>
      <p:pic>
        <p:nvPicPr>
          <p:cNvPr id="58" name="811_9684">
            <a:hlinkClick r:id="" action="ppaction://media"/>
            <a:extLst>
              <a:ext uri="{FF2B5EF4-FFF2-40B4-BE49-F238E27FC236}">
                <a16:creationId xmlns:a16="http://schemas.microsoft.com/office/drawing/2014/main" id="{F4A04564-AEF8-43D3-BF7A-C0D0229B106C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667000" y="216404"/>
            <a:ext cx="254000" cy="254000"/>
          </a:xfrm>
          <a:prstGeom prst="rect">
            <a:avLst/>
          </a:prstGeom>
        </p:spPr>
      </p:pic>
      <p:pic>
        <p:nvPicPr>
          <p:cNvPr id="59" name="811_9685">
            <a:hlinkClick r:id="" action="ppaction://media"/>
            <a:extLst>
              <a:ext uri="{FF2B5EF4-FFF2-40B4-BE49-F238E27FC236}">
                <a16:creationId xmlns:a16="http://schemas.microsoft.com/office/drawing/2014/main" id="{3BB3941C-6867-4342-B51F-E1064F6F841F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048000" y="216404"/>
            <a:ext cx="254000" cy="254000"/>
          </a:xfrm>
          <a:prstGeom prst="rect">
            <a:avLst/>
          </a:prstGeom>
        </p:spPr>
      </p:pic>
      <p:pic>
        <p:nvPicPr>
          <p:cNvPr id="60" name="811_9686">
            <a:hlinkClick r:id="" action="ppaction://media"/>
            <a:extLst>
              <a:ext uri="{FF2B5EF4-FFF2-40B4-BE49-F238E27FC236}">
                <a16:creationId xmlns:a16="http://schemas.microsoft.com/office/drawing/2014/main" id="{1158C82C-BF54-43D1-BB13-7225EE9072CE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429000" y="216404"/>
            <a:ext cx="254000" cy="254000"/>
          </a:xfrm>
          <a:prstGeom prst="rect">
            <a:avLst/>
          </a:prstGeom>
        </p:spPr>
      </p:pic>
      <p:pic>
        <p:nvPicPr>
          <p:cNvPr id="61" name="811_9687">
            <a:hlinkClick r:id="" action="ppaction://media"/>
            <a:extLst>
              <a:ext uri="{FF2B5EF4-FFF2-40B4-BE49-F238E27FC236}">
                <a16:creationId xmlns:a16="http://schemas.microsoft.com/office/drawing/2014/main" id="{5353B57C-EDBC-4295-A1FB-FCB1AE47C3E1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810000" y="216404"/>
            <a:ext cx="254000" cy="254000"/>
          </a:xfrm>
          <a:prstGeom prst="rect">
            <a:avLst/>
          </a:prstGeom>
        </p:spPr>
      </p:pic>
      <p:pic>
        <p:nvPicPr>
          <p:cNvPr id="62" name="811_9688">
            <a:hlinkClick r:id="" action="ppaction://media"/>
            <a:extLst>
              <a:ext uri="{FF2B5EF4-FFF2-40B4-BE49-F238E27FC236}">
                <a16:creationId xmlns:a16="http://schemas.microsoft.com/office/drawing/2014/main" id="{A3ECDAE7-FA71-4F93-9CAB-83A702A7448B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191000" y="216404"/>
            <a:ext cx="254000" cy="254000"/>
          </a:xfrm>
          <a:prstGeom prst="rect">
            <a:avLst/>
          </a:prstGeom>
        </p:spPr>
      </p:pic>
      <p:pic>
        <p:nvPicPr>
          <p:cNvPr id="63" name="811_9689">
            <a:hlinkClick r:id="" action="ppaction://media"/>
            <a:extLst>
              <a:ext uri="{FF2B5EF4-FFF2-40B4-BE49-F238E27FC236}">
                <a16:creationId xmlns:a16="http://schemas.microsoft.com/office/drawing/2014/main" id="{D2240C23-8414-4A6F-AE7C-20E6A04281B1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572000" y="216404"/>
            <a:ext cx="254000" cy="254000"/>
          </a:xfrm>
          <a:prstGeom prst="rect">
            <a:avLst/>
          </a:prstGeom>
        </p:spPr>
      </p:pic>
      <p:pic>
        <p:nvPicPr>
          <p:cNvPr id="64" name="811_9690">
            <a:hlinkClick r:id="" action="ppaction://media"/>
            <a:extLst>
              <a:ext uri="{FF2B5EF4-FFF2-40B4-BE49-F238E27FC236}">
                <a16:creationId xmlns:a16="http://schemas.microsoft.com/office/drawing/2014/main" id="{B663ABB2-4DC3-469D-B7D8-B0BD00B73B61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953000" y="216404"/>
            <a:ext cx="254000" cy="254000"/>
          </a:xfrm>
          <a:prstGeom prst="rect">
            <a:avLst/>
          </a:prstGeom>
        </p:spPr>
      </p:pic>
      <p:pic>
        <p:nvPicPr>
          <p:cNvPr id="65" name="811_9691">
            <a:hlinkClick r:id="" action="ppaction://media"/>
            <a:extLst>
              <a:ext uri="{FF2B5EF4-FFF2-40B4-BE49-F238E27FC236}">
                <a16:creationId xmlns:a16="http://schemas.microsoft.com/office/drawing/2014/main" id="{E3623FD1-3657-4917-86B7-0F3EE19FD051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5334000" y="216404"/>
            <a:ext cx="254000" cy="254000"/>
          </a:xfrm>
          <a:prstGeom prst="rect">
            <a:avLst/>
          </a:prstGeom>
        </p:spPr>
      </p:pic>
      <p:pic>
        <p:nvPicPr>
          <p:cNvPr id="66" name="811_9692">
            <a:hlinkClick r:id="" action="ppaction://media"/>
            <a:extLst>
              <a:ext uri="{FF2B5EF4-FFF2-40B4-BE49-F238E27FC236}">
                <a16:creationId xmlns:a16="http://schemas.microsoft.com/office/drawing/2014/main" id="{20620D9A-2064-4C5D-8464-31747F661ABD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5715000" y="216404"/>
            <a:ext cx="254000" cy="254000"/>
          </a:xfrm>
          <a:prstGeom prst="rect">
            <a:avLst/>
          </a:prstGeom>
        </p:spPr>
      </p:pic>
      <p:pic>
        <p:nvPicPr>
          <p:cNvPr id="67" name="811_9678">
            <a:hlinkClick r:id="" action="ppaction://media"/>
            <a:extLst>
              <a:ext uri="{FF2B5EF4-FFF2-40B4-BE49-F238E27FC236}">
                <a16:creationId xmlns:a16="http://schemas.microsoft.com/office/drawing/2014/main" id="{49DD304E-BD05-4EE3-93CD-064491375C26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81000" y="216404"/>
            <a:ext cx="254000" cy="254000"/>
          </a:xfrm>
          <a:prstGeom prst="rect">
            <a:avLst/>
          </a:prstGeom>
        </p:spPr>
      </p:pic>
      <p:pic>
        <p:nvPicPr>
          <p:cNvPr id="68" name="811_9679">
            <a:hlinkClick r:id="" action="ppaction://media"/>
            <a:extLst>
              <a:ext uri="{FF2B5EF4-FFF2-40B4-BE49-F238E27FC236}">
                <a16:creationId xmlns:a16="http://schemas.microsoft.com/office/drawing/2014/main" id="{7A64AB9E-B79F-4AA7-A8D3-986A956C5BF5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762000" y="216404"/>
            <a:ext cx="254000" cy="254000"/>
          </a:xfrm>
          <a:prstGeom prst="rect">
            <a:avLst/>
          </a:prstGeom>
        </p:spPr>
      </p:pic>
      <p:pic>
        <p:nvPicPr>
          <p:cNvPr id="69" name="811_9680">
            <a:hlinkClick r:id="" action="ppaction://media"/>
            <a:extLst>
              <a:ext uri="{FF2B5EF4-FFF2-40B4-BE49-F238E27FC236}">
                <a16:creationId xmlns:a16="http://schemas.microsoft.com/office/drawing/2014/main" id="{F760B9EC-DDB6-42EB-8460-7A1DC0B83761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143000" y="216404"/>
            <a:ext cx="254000" cy="254000"/>
          </a:xfrm>
          <a:prstGeom prst="rect">
            <a:avLst/>
          </a:prstGeom>
        </p:spPr>
      </p:pic>
      <p:sp>
        <p:nvSpPr>
          <p:cNvPr id="71" name="Textfeld 70">
            <a:extLst>
              <a:ext uri="{FF2B5EF4-FFF2-40B4-BE49-F238E27FC236}">
                <a16:creationId xmlns:a16="http://schemas.microsoft.com/office/drawing/2014/main" id="{83E73BA8-83D4-4591-A19B-4D6F80ECDC1D}"/>
              </a:ext>
            </a:extLst>
          </p:cNvPr>
          <p:cNvSpPr txBox="1"/>
          <p:nvPr/>
        </p:nvSpPr>
        <p:spPr>
          <a:xfrm>
            <a:off x="6389578" y="1031931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Park   	lag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DCE127A4-65DF-4201-BC25-184149DA1CA3}"/>
              </a:ext>
            </a:extLst>
          </p:cNvPr>
          <p:cNvSpPr txBox="1"/>
          <p:nvPr/>
        </p:nvSpPr>
        <p:spPr>
          <a:xfrm>
            <a:off x="6389578" y="1388412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Rad	Pfad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B066D3A4-AE3F-4125-B6E6-F838BC2242C5}"/>
              </a:ext>
            </a:extLst>
          </p:cNvPr>
          <p:cNvSpPr txBox="1"/>
          <p:nvPr/>
        </p:nvSpPr>
        <p:spPr>
          <a:xfrm>
            <a:off x="6389578" y="1744893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ruhig	interessant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0F5BDD8-1FBF-422A-BC11-75B0CD38D8B2}"/>
              </a:ext>
            </a:extLst>
          </p:cNvPr>
          <p:cNvSpPr txBox="1"/>
          <p:nvPr/>
        </p:nvSpPr>
        <p:spPr>
          <a:xfrm>
            <a:off x="6389578" y="2101374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Rand 	Stadt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7416B2D2-17BE-4889-B229-B7D1B9B8058F}"/>
              </a:ext>
            </a:extLst>
          </p:cNvPr>
          <p:cNvSpPr txBox="1"/>
          <p:nvPr/>
        </p:nvSpPr>
        <p:spPr>
          <a:xfrm>
            <a:off x="6389578" y="2457855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Berg	Bank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2500CCFF-3A42-425A-A37B-BCBAE6D740E9}"/>
              </a:ext>
            </a:extLst>
          </p:cNvPr>
          <p:cNvSpPr txBox="1"/>
          <p:nvPr/>
        </p:nvSpPr>
        <p:spPr>
          <a:xfrm>
            <a:off x="6389578" y="2814336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gesund	Sport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D6B538E4-8347-4353-9819-EFA24933CAB2}"/>
              </a:ext>
            </a:extLst>
          </p:cNvPr>
          <p:cNvSpPr txBox="1"/>
          <p:nvPr/>
        </p:nvSpPr>
        <p:spPr>
          <a:xfrm>
            <a:off x="6389578" y="3170817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Park	weit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F2DE019-5099-4553-BFC0-4764FC4169D7}"/>
              </a:ext>
            </a:extLst>
          </p:cNvPr>
          <p:cNvSpPr txBox="1"/>
          <p:nvPr/>
        </p:nvSpPr>
        <p:spPr>
          <a:xfrm>
            <a:off x="6389578" y="3527298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Hörfunk	Wild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32BD5FE-C870-4BA2-A25C-559BC2FBE71A}"/>
              </a:ext>
            </a:extLst>
          </p:cNvPr>
          <p:cNvSpPr txBox="1"/>
          <p:nvPr/>
        </p:nvSpPr>
        <p:spPr>
          <a:xfrm>
            <a:off x="6389578" y="3883779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Rehbock	wild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8A433753-6162-4CEF-BA19-3190F1024327}"/>
              </a:ext>
            </a:extLst>
          </p:cNvPr>
          <p:cNvSpPr txBox="1"/>
          <p:nvPr/>
        </p:nvSpPr>
        <p:spPr>
          <a:xfrm>
            <a:off x="6389578" y="4240260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Glück	Draht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AF8E3F8C-4E77-40E9-BB71-EA0E2E52B11A}"/>
              </a:ext>
            </a:extLst>
          </p:cNvPr>
          <p:cNvSpPr txBox="1"/>
          <p:nvPr/>
        </p:nvSpPr>
        <p:spPr>
          <a:xfrm>
            <a:off x="6389578" y="4596741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Tag	mild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C304AFC0-A484-4523-8854-3589723AB6D9}"/>
              </a:ext>
            </a:extLst>
          </p:cNvPr>
          <p:cNvSpPr txBox="1"/>
          <p:nvPr/>
        </p:nvSpPr>
        <p:spPr>
          <a:xfrm>
            <a:off x="6389578" y="4953222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Weg	Feld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A8105D76-3753-464E-A7BE-E4B03C18194E}"/>
              </a:ext>
            </a:extLst>
          </p:cNvPr>
          <p:cNvSpPr txBox="1"/>
          <p:nvPr/>
        </p:nvSpPr>
        <p:spPr>
          <a:xfrm>
            <a:off x="6389578" y="5309703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kommt	Asphalt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4F4CACCD-A148-4880-A420-8A1D9CE46A5F}"/>
              </a:ext>
            </a:extLst>
          </p:cNvPr>
          <p:cNvSpPr txBox="1"/>
          <p:nvPr/>
        </p:nvSpPr>
        <p:spPr>
          <a:xfrm>
            <a:off x="6389578" y="5666184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Abend	Rad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90CA399B-923C-4F8A-A478-73A000D28936}"/>
              </a:ext>
            </a:extLst>
          </p:cNvPr>
          <p:cNvSpPr txBox="1"/>
          <p:nvPr/>
        </p:nvSpPr>
        <p:spPr>
          <a:xfrm>
            <a:off x="6389578" y="6022663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Zeit	Flug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8D85C6C-A5BA-4002-B193-0B7D324DE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578" y="1063999"/>
            <a:ext cx="2133918" cy="540147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Park   	lag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Rad   	Pfad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ruhig   	interessant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Rand   	Stadt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Berg   	Bank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gesund   	Sport</a:t>
            </a:r>
            <a:endParaRPr lang="de-DE" sz="16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Park   	weit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Hörfunk   	Wild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Rehbock   wild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Glück   	Draht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Tag   	mild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Weg   	Feld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kommt  	Asphalt 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Abend   	Rad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Zeit   	Flug</a:t>
            </a:r>
          </a:p>
        </p:txBody>
      </p:sp>
      <p:sp>
        <p:nvSpPr>
          <p:cNvPr id="86" name="Textfeld 36">
            <a:extLst>
              <a:ext uri="{FF2B5EF4-FFF2-40B4-BE49-F238E27FC236}">
                <a16:creationId xmlns:a16="http://schemas.microsoft.com/office/drawing/2014/main" id="{43BF79A3-C6AB-4E53-8AD8-635EE6B06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AV 04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0DF07F83-1505-4F34-82AF-DCB3FFA4D526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Lautsprecher für Ton! Klick auf Häkchen für Lösung an/aus!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529AD57-FA71-418A-9F27-A3941CBB8892}"/>
              </a:ext>
            </a:extLst>
          </p:cNvPr>
          <p:cNvSpPr txBox="1"/>
          <p:nvPr/>
        </p:nvSpPr>
        <p:spPr>
          <a:xfrm>
            <a:off x="190500" y="6724134"/>
            <a:ext cx="49183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04 Lernzieldiktat.pptx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3171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795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527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392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7157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7706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9482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076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9195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747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7340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7157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880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7418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010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7157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7157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7706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7" dur="9482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1076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9195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2" dur="747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7" dur="7340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2" dur="7157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7" dur="880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2" dur="7418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7" dur="1010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2" dur="7157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7" dur="9795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2" dur="10527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7" dur="7392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audio>
              <p:cMediaNode vol="80000">
                <p:cTn id="1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vol="80000">
                <p:cTn id="1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9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1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audio>
              <p:cMediaNode vol="80000">
                <p:cTn id="19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vol="80000">
                <p:cTn id="1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audio>
              <p:cMediaNode vol="80000">
                <p:cTn id="19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audio>
              <p:cMediaNode vol="80000">
                <p:cTn id="1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vol="80000">
                <p:cTn id="1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audio>
              <p:cMediaNode vol="80000">
                <p:cTn id="1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vol="80000">
                <p:cTn id="1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"/>
                </p:tgtEl>
              </p:cMediaNode>
            </p:audio>
            <p:audio>
              <p:cMediaNode vol="80000">
                <p:cTn id="2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vol="80000">
                <p:cTn id="20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vol="80000">
                <p:cTn id="2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9" fill="hold">
                      <p:stCondLst>
                        <p:cond delay="0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AV 04 Lernzieldiktat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CA30BC-F9B9-40E5-880A-A721500F9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052737"/>
            <a:ext cx="3097036" cy="561677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C05FC3C-2AAC-4605-A534-0FF8B7AD6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442" y="1052736"/>
            <a:ext cx="3097036" cy="561677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635CAA3-3C7F-49A5-B291-B131B0A9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86"/>
          <a:stretch/>
        </p:blipFill>
        <p:spPr>
          <a:xfrm>
            <a:off x="7694232" y="1037987"/>
            <a:ext cx="3097036" cy="541534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FC7E59D-2477-410B-8B5C-924E3A7822C1}"/>
              </a:ext>
            </a:extLst>
          </p:cNvPr>
          <p:cNvSpPr txBox="1"/>
          <p:nvPr/>
        </p:nvSpPr>
        <p:spPr>
          <a:xfrm>
            <a:off x="190500" y="6724134"/>
            <a:ext cx="49183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04 Lernzieldiktat.pptx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62174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Lautsprecher für Ton! Klick auf Häkchen für Lösung an/aus!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3619B09-7A8E-4BE3-B6C6-DC0A3F62C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1017183"/>
            <a:ext cx="174118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….. war voll.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2D615A3-94F3-4297-9A6E-DFE0168F8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1375862"/>
            <a:ext cx="1988045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….. ging schief.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03DB58C-6D6E-4FA4-84C7-31E2431AC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1734541"/>
            <a:ext cx="171713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 Essen ist …..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076B125-817C-424A-9D4C-C97899E23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2093220"/>
            <a:ext cx="2573140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….. </a:t>
            </a:r>
            <a:r>
              <a:rPr lang="de-DE" altLang="de-DE" sz="16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war voller Steine.</a:t>
            </a:r>
            <a:endParaRPr kumimoji="0" lang="de-DE" altLang="de-DE" sz="16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F3A5C45-A955-4CDB-B1CF-0AC0EC3BE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2451899"/>
            <a:ext cx="2073003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….. war zu kurz.</a:t>
            </a:r>
            <a:endParaRPr kumimoji="0" lang="de-DE" altLang="de-DE" sz="16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1CB6201-FE01-4E7F-B52E-F2832C1CE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2810578"/>
            <a:ext cx="1947969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….. war falsch.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8A1EB38-63AB-46FB-B091-585D451F7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3169257"/>
            <a:ext cx="2076209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 ….. musste weg.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474852B-5490-48A8-B795-0CE2044F8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3527936"/>
            <a:ext cx="2852063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Es gibt viel ….. auf der Welt.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26D91C4-ECEB-488D-900D-397E05C31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3886615"/>
            <a:ext cx="2295821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Sein Verhalten war …..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0FCFC7E-EE64-4DDB-AF9D-5727ADB75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4245294"/>
            <a:ext cx="3469219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Unsere Klasse stellte einen ….. auf.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FAFD20A-B6C8-489E-9CF3-81F2A6D0E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4603973"/>
            <a:ext cx="1917513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Das Papier war …..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841EC1E-88D7-42AD-8305-61CFC81B6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4962652"/>
            <a:ext cx="253787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….. hat alles geklaut.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AF0A43F-4150-423D-9E6B-BAFBE8683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5321331"/>
            <a:ext cx="257955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….. gewann das Spiel.</a:t>
            </a:r>
            <a:endParaRPr kumimoji="0" lang="de-DE" altLang="de-DE" sz="16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E2864EC-40BC-4AA7-A393-42BB8A4A3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5680010"/>
            <a:ext cx="3039615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Polizei ….. der Beweis vor.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2704BBC-FE5E-411F-8FAA-4DED41561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000" y="6518695"/>
            <a:ext cx="269817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Gesamtlösung an/aus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72013C31-63F1-4001-A552-B999FA7064EB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1058677"/>
            <a:ext cx="250766" cy="249651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602DC70D-4497-43DA-90C4-6E90B44ECE2E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1419488"/>
            <a:ext cx="250766" cy="24965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183286DF-B1C1-4955-A521-B54658D15A99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1780299"/>
            <a:ext cx="250766" cy="24965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49F7DF81-7360-45CF-B64F-F769494AAEF6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2141110"/>
            <a:ext cx="250766" cy="249651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FA0FDCAD-C97D-4E6B-858D-A3C2BF89CFF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2501921"/>
            <a:ext cx="250766" cy="249651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1C44F6EE-D0FB-47D6-8D6D-3C62B0A2C924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2862732"/>
            <a:ext cx="250766" cy="24965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CE70BADB-860D-4E7B-9760-AD1FFED608BF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3223543"/>
            <a:ext cx="250766" cy="249651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7D70F60E-042E-4CCA-ABFB-1497E05977EF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3584354"/>
            <a:ext cx="250766" cy="249651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28DFF25C-69C5-4C07-8CA5-C68069760B31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3945165"/>
            <a:ext cx="250766" cy="249651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128CC264-B298-4E64-B819-BDCE8BA96D8F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4305976"/>
            <a:ext cx="250766" cy="249651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ADBE05B1-ACEC-417A-9258-F304DF1A9B98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4666787"/>
            <a:ext cx="250766" cy="249651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8062B978-C512-4803-90AF-07C16923B0C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5027598"/>
            <a:ext cx="250766" cy="24965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43E82AC6-D754-4960-9093-9422BB5CBE71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5388409"/>
            <a:ext cx="250766" cy="249651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176B2F07-4EFE-4619-9B73-43148050B826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47" y="5749220"/>
            <a:ext cx="250766" cy="249651"/>
          </a:xfrm>
          <a:prstGeom prst="rect">
            <a:avLst/>
          </a:prstGeom>
        </p:spPr>
      </p:pic>
      <p:sp>
        <p:nvSpPr>
          <p:cNvPr id="36" name="Textfeld 35">
            <a:extLst>
              <a:ext uri="{FF2B5EF4-FFF2-40B4-BE49-F238E27FC236}">
                <a16:creationId xmlns:a16="http://schemas.microsoft.com/office/drawing/2014/main" id="{E48676D0-B3F8-418B-9CE0-DF377F089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76" y="6038693"/>
            <a:ext cx="2802370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Rechtschreibung ist kein …..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26BF2B30-8A51-4E40-A2B6-5C2D87D01794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44" y="6110026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067E94E1-AF43-4B49-A4DC-4A655E5D65EE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1049251"/>
            <a:ext cx="266393" cy="250723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0504A0E6-6901-4A3E-BFC8-47D32AB6AA5F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1407940"/>
            <a:ext cx="266393" cy="250723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6479D303-EB39-4D94-BEEF-4BCE546EADD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1766629"/>
            <a:ext cx="266393" cy="250723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D1F23609-2CFD-421D-9F2F-DE61443CB34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2125318"/>
            <a:ext cx="266393" cy="25072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D1B11E78-8552-4166-83B7-EF5BE190BBDD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2484007"/>
            <a:ext cx="266393" cy="250723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48DBC4B-F9E3-4916-A568-14D4CA4F0190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2842696"/>
            <a:ext cx="266393" cy="250723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03D6D1CA-6D28-40B4-A478-38CAD1A601AD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3201385"/>
            <a:ext cx="266393" cy="25072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23959530-A9EB-47F4-9C25-A82E510968BF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3560074"/>
            <a:ext cx="266393" cy="250723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AF682215-AAE8-4209-875E-D3BF69654040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3918763"/>
            <a:ext cx="266393" cy="250723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E67B7626-837F-495E-8FED-DE9060B4D97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4277452"/>
            <a:ext cx="266393" cy="25072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C00EA2AE-FB9F-4583-865A-8840BDC4A90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4636141"/>
            <a:ext cx="266393" cy="250723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BAD04D99-71C7-4C38-B043-37E6838541BA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4994830"/>
            <a:ext cx="266393" cy="250723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C6D7D91B-E72C-4A9C-98EF-FA2DB77BAB9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5353519"/>
            <a:ext cx="266393" cy="250723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154C6CD2-6A6D-4B32-B823-E9170C8B19C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5712208"/>
            <a:ext cx="266393" cy="250723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3057D08A-2C03-4183-A26A-6C3D4C2AB2F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75" y="6070903"/>
            <a:ext cx="266393" cy="250723"/>
          </a:xfrm>
          <a:prstGeom prst="rect">
            <a:avLst/>
          </a:prstGeom>
        </p:spPr>
      </p:pic>
      <p:graphicFrame>
        <p:nvGraphicFramePr>
          <p:cNvPr id="54" name="Tabelle 53">
            <a:extLst>
              <a:ext uri="{FF2B5EF4-FFF2-40B4-BE49-F238E27FC236}">
                <a16:creationId xmlns:a16="http://schemas.microsoft.com/office/drawing/2014/main" id="{91B8E861-9E13-45D2-90DE-8AC35FBB3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765128"/>
              </p:ext>
            </p:extLst>
          </p:nvPr>
        </p:nvGraphicFramePr>
        <p:xfrm>
          <a:off x="4756758" y="909877"/>
          <a:ext cx="463314" cy="54247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314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Zeile 1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6165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pic>
        <p:nvPicPr>
          <p:cNvPr id="55" name="811_9712">
            <a:hlinkClick r:id="" action="ppaction://media"/>
            <a:extLst>
              <a:ext uri="{FF2B5EF4-FFF2-40B4-BE49-F238E27FC236}">
                <a16:creationId xmlns:a16="http://schemas.microsoft.com/office/drawing/2014/main" id="{F8957D9F-2781-41B3-A42A-7C42685F905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905000" y="116632"/>
            <a:ext cx="254000" cy="254000"/>
          </a:xfrm>
          <a:prstGeom prst="rect">
            <a:avLst/>
          </a:prstGeom>
        </p:spPr>
      </p:pic>
      <p:pic>
        <p:nvPicPr>
          <p:cNvPr id="56" name="811_9713">
            <a:hlinkClick r:id="" action="ppaction://media"/>
            <a:extLst>
              <a:ext uri="{FF2B5EF4-FFF2-40B4-BE49-F238E27FC236}">
                <a16:creationId xmlns:a16="http://schemas.microsoft.com/office/drawing/2014/main" id="{EF0CF52D-D68D-41DD-89BD-24FA161F343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286000" y="116632"/>
            <a:ext cx="254000" cy="254000"/>
          </a:xfrm>
          <a:prstGeom prst="rect">
            <a:avLst/>
          </a:prstGeom>
        </p:spPr>
      </p:pic>
      <p:pic>
        <p:nvPicPr>
          <p:cNvPr id="57" name="811_9714">
            <a:hlinkClick r:id="" action="ppaction://media"/>
            <a:extLst>
              <a:ext uri="{FF2B5EF4-FFF2-40B4-BE49-F238E27FC236}">
                <a16:creationId xmlns:a16="http://schemas.microsoft.com/office/drawing/2014/main" id="{B266550A-389F-44ED-BFA3-557D5A06BDA1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667000" y="116632"/>
            <a:ext cx="254000" cy="254000"/>
          </a:xfrm>
          <a:prstGeom prst="rect">
            <a:avLst/>
          </a:prstGeom>
        </p:spPr>
      </p:pic>
      <p:pic>
        <p:nvPicPr>
          <p:cNvPr id="58" name="811_9715">
            <a:hlinkClick r:id="" action="ppaction://media"/>
            <a:extLst>
              <a:ext uri="{FF2B5EF4-FFF2-40B4-BE49-F238E27FC236}">
                <a16:creationId xmlns:a16="http://schemas.microsoft.com/office/drawing/2014/main" id="{0A1F8B77-C24E-4FEF-8AA1-62FE38707DB4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048000" y="116632"/>
            <a:ext cx="254000" cy="254000"/>
          </a:xfrm>
          <a:prstGeom prst="rect">
            <a:avLst/>
          </a:prstGeom>
        </p:spPr>
      </p:pic>
      <p:pic>
        <p:nvPicPr>
          <p:cNvPr id="59" name="811_9716">
            <a:hlinkClick r:id="" action="ppaction://media"/>
            <a:extLst>
              <a:ext uri="{FF2B5EF4-FFF2-40B4-BE49-F238E27FC236}">
                <a16:creationId xmlns:a16="http://schemas.microsoft.com/office/drawing/2014/main" id="{B2ADB7C6-ABAE-4AFD-B52F-559318FB27C9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429000" y="116632"/>
            <a:ext cx="254000" cy="254000"/>
          </a:xfrm>
          <a:prstGeom prst="rect">
            <a:avLst/>
          </a:prstGeom>
        </p:spPr>
      </p:pic>
      <p:pic>
        <p:nvPicPr>
          <p:cNvPr id="60" name="811_9717">
            <a:hlinkClick r:id="" action="ppaction://media"/>
            <a:extLst>
              <a:ext uri="{FF2B5EF4-FFF2-40B4-BE49-F238E27FC236}">
                <a16:creationId xmlns:a16="http://schemas.microsoft.com/office/drawing/2014/main" id="{7A8A4A40-D4F8-4568-9436-DFE981BD82C6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810000" y="116632"/>
            <a:ext cx="254000" cy="254000"/>
          </a:xfrm>
          <a:prstGeom prst="rect">
            <a:avLst/>
          </a:prstGeom>
        </p:spPr>
      </p:pic>
      <p:pic>
        <p:nvPicPr>
          <p:cNvPr id="61" name="811_9718">
            <a:hlinkClick r:id="" action="ppaction://media"/>
            <a:extLst>
              <a:ext uri="{FF2B5EF4-FFF2-40B4-BE49-F238E27FC236}">
                <a16:creationId xmlns:a16="http://schemas.microsoft.com/office/drawing/2014/main" id="{200DF0D9-2E9C-43EF-AEF3-13D17BE54983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191000" y="116632"/>
            <a:ext cx="254000" cy="254000"/>
          </a:xfrm>
          <a:prstGeom prst="rect">
            <a:avLst/>
          </a:prstGeom>
        </p:spPr>
      </p:pic>
      <p:pic>
        <p:nvPicPr>
          <p:cNvPr id="62" name="811_9719">
            <a:hlinkClick r:id="" action="ppaction://media"/>
            <a:extLst>
              <a:ext uri="{FF2B5EF4-FFF2-40B4-BE49-F238E27FC236}">
                <a16:creationId xmlns:a16="http://schemas.microsoft.com/office/drawing/2014/main" id="{E6567B46-E7B6-473F-BC28-8ACC08BF260C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572000" y="116632"/>
            <a:ext cx="254000" cy="254000"/>
          </a:xfrm>
          <a:prstGeom prst="rect">
            <a:avLst/>
          </a:prstGeom>
        </p:spPr>
      </p:pic>
      <p:pic>
        <p:nvPicPr>
          <p:cNvPr id="63" name="811_9720">
            <a:hlinkClick r:id="" action="ppaction://media"/>
            <a:extLst>
              <a:ext uri="{FF2B5EF4-FFF2-40B4-BE49-F238E27FC236}">
                <a16:creationId xmlns:a16="http://schemas.microsoft.com/office/drawing/2014/main" id="{8045D083-4227-41FC-90A8-CE785053845C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953000" y="116632"/>
            <a:ext cx="254000" cy="254000"/>
          </a:xfrm>
          <a:prstGeom prst="rect">
            <a:avLst/>
          </a:prstGeom>
        </p:spPr>
      </p:pic>
      <p:pic>
        <p:nvPicPr>
          <p:cNvPr id="64" name="811_9722">
            <a:hlinkClick r:id="" action="ppaction://media"/>
            <a:extLst>
              <a:ext uri="{FF2B5EF4-FFF2-40B4-BE49-F238E27FC236}">
                <a16:creationId xmlns:a16="http://schemas.microsoft.com/office/drawing/2014/main" id="{E5DB59C1-C36A-4C08-ADC0-4952F5B6953C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5334000" y="116632"/>
            <a:ext cx="254000" cy="254000"/>
          </a:xfrm>
          <a:prstGeom prst="rect">
            <a:avLst/>
          </a:prstGeom>
        </p:spPr>
      </p:pic>
      <p:pic>
        <p:nvPicPr>
          <p:cNvPr id="65" name="811_9723">
            <a:hlinkClick r:id="" action="ppaction://media"/>
            <a:extLst>
              <a:ext uri="{FF2B5EF4-FFF2-40B4-BE49-F238E27FC236}">
                <a16:creationId xmlns:a16="http://schemas.microsoft.com/office/drawing/2014/main" id="{AD254B4D-4B12-48C9-A272-9D67D778FC48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5715000" y="116632"/>
            <a:ext cx="254000" cy="254000"/>
          </a:xfrm>
          <a:prstGeom prst="rect">
            <a:avLst/>
          </a:prstGeom>
        </p:spPr>
      </p:pic>
      <p:pic>
        <p:nvPicPr>
          <p:cNvPr id="66" name="811_9708">
            <a:hlinkClick r:id="" action="ppaction://media"/>
            <a:extLst>
              <a:ext uri="{FF2B5EF4-FFF2-40B4-BE49-F238E27FC236}">
                <a16:creationId xmlns:a16="http://schemas.microsoft.com/office/drawing/2014/main" id="{5DFDB0FE-464F-4BFE-9197-4E5E3F978900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81000" y="116632"/>
            <a:ext cx="254000" cy="254000"/>
          </a:xfrm>
          <a:prstGeom prst="rect">
            <a:avLst/>
          </a:prstGeom>
        </p:spPr>
      </p:pic>
      <p:pic>
        <p:nvPicPr>
          <p:cNvPr id="67" name="811_9709">
            <a:hlinkClick r:id="" action="ppaction://media"/>
            <a:extLst>
              <a:ext uri="{FF2B5EF4-FFF2-40B4-BE49-F238E27FC236}">
                <a16:creationId xmlns:a16="http://schemas.microsoft.com/office/drawing/2014/main" id="{B67090CE-0899-4C80-8076-762856301E13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762000" y="116632"/>
            <a:ext cx="254000" cy="254000"/>
          </a:xfrm>
          <a:prstGeom prst="rect">
            <a:avLst/>
          </a:prstGeom>
        </p:spPr>
      </p:pic>
      <p:pic>
        <p:nvPicPr>
          <p:cNvPr id="68" name="811_9710">
            <a:hlinkClick r:id="" action="ppaction://media"/>
            <a:extLst>
              <a:ext uri="{FF2B5EF4-FFF2-40B4-BE49-F238E27FC236}">
                <a16:creationId xmlns:a16="http://schemas.microsoft.com/office/drawing/2014/main" id="{56641CEC-C2E4-4125-B0DE-0E5984865813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143000" y="116632"/>
            <a:ext cx="254000" cy="254000"/>
          </a:xfrm>
          <a:prstGeom prst="rect">
            <a:avLst/>
          </a:prstGeom>
        </p:spPr>
      </p:pic>
      <p:pic>
        <p:nvPicPr>
          <p:cNvPr id="69" name="811_9711">
            <a:hlinkClick r:id="" action="ppaction://media"/>
            <a:extLst>
              <a:ext uri="{FF2B5EF4-FFF2-40B4-BE49-F238E27FC236}">
                <a16:creationId xmlns:a16="http://schemas.microsoft.com/office/drawing/2014/main" id="{EE772186-DBA2-49A2-96B0-7F158191785C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524000" y="116632"/>
            <a:ext cx="254000" cy="254000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AV 04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CD84BFEF-A2C0-4A33-8F6D-15398CE1D5AC}"/>
              </a:ext>
            </a:extLst>
          </p:cNvPr>
          <p:cNvSpPr txBox="1"/>
          <p:nvPr/>
        </p:nvSpPr>
        <p:spPr>
          <a:xfrm>
            <a:off x="6389578" y="1046679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Tank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79BEE08F-F451-44E7-954B-DDCCA94DEE45}"/>
              </a:ext>
            </a:extLst>
          </p:cNvPr>
          <p:cNvSpPr txBox="1"/>
          <p:nvPr/>
        </p:nvSpPr>
        <p:spPr>
          <a:xfrm>
            <a:off x="6389578" y="1403160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Start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3D9023BD-1AB1-4A7F-8F9E-66CE66BB4AB4}"/>
              </a:ext>
            </a:extLst>
          </p:cNvPr>
          <p:cNvSpPr txBox="1"/>
          <p:nvPr/>
        </p:nvSpPr>
        <p:spPr>
          <a:xfrm>
            <a:off x="6389578" y="1759641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fertig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8F159934-8909-47DF-8BE2-7784EA662138}"/>
              </a:ext>
            </a:extLst>
          </p:cNvPr>
          <p:cNvSpPr txBox="1"/>
          <p:nvPr/>
        </p:nvSpPr>
        <p:spPr>
          <a:xfrm>
            <a:off x="6389578" y="2116122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Strand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4FFE8A0B-EAA2-475E-9F7B-2574E29D7E23}"/>
              </a:ext>
            </a:extLst>
          </p:cNvPr>
          <p:cNvSpPr txBox="1"/>
          <p:nvPr/>
        </p:nvSpPr>
        <p:spPr>
          <a:xfrm>
            <a:off x="6389578" y="2472603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Band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FE993CAD-B307-49B9-952C-8263CD5BC9BE}"/>
              </a:ext>
            </a:extLst>
          </p:cNvPr>
          <p:cNvSpPr txBox="1"/>
          <p:nvPr/>
        </p:nvSpPr>
        <p:spPr>
          <a:xfrm>
            <a:off x="6389578" y="2829084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Maßstab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19F5E59D-69DD-4C21-B846-A4A26D5A9826}"/>
              </a:ext>
            </a:extLst>
          </p:cNvPr>
          <p:cNvSpPr txBox="1"/>
          <p:nvPr/>
        </p:nvSpPr>
        <p:spPr>
          <a:xfrm>
            <a:off x="6389578" y="3185565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Zeug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BA342E26-4062-4802-871D-63A8F355D34F}"/>
              </a:ext>
            </a:extLst>
          </p:cNvPr>
          <p:cNvSpPr txBox="1"/>
          <p:nvPr/>
        </p:nvSpPr>
        <p:spPr>
          <a:xfrm>
            <a:off x="6389578" y="3542046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Elend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BD26A1BE-3A91-4790-AC42-BD7594853991}"/>
              </a:ext>
            </a:extLst>
          </p:cNvPr>
          <p:cNvSpPr txBox="1"/>
          <p:nvPr/>
        </p:nvSpPr>
        <p:spPr>
          <a:xfrm>
            <a:off x="6389578" y="3898527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ulkig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5D51338D-DEDE-4BEF-B8FD-C1CE2D32E74D}"/>
              </a:ext>
            </a:extLst>
          </p:cNvPr>
          <p:cNvSpPr txBox="1"/>
          <p:nvPr/>
        </p:nvSpPr>
        <p:spPr>
          <a:xfrm>
            <a:off x="6389578" y="4255008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Rekord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5855AE29-BD03-484F-9F32-8B1C7EE62645}"/>
              </a:ext>
            </a:extLst>
          </p:cNvPr>
          <p:cNvSpPr txBox="1"/>
          <p:nvPr/>
        </p:nvSpPr>
        <p:spPr>
          <a:xfrm>
            <a:off x="6389578" y="4611489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billig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D2BA8C2-A537-41C5-9630-A06F499E91D2}"/>
              </a:ext>
            </a:extLst>
          </p:cNvPr>
          <p:cNvSpPr txBox="1"/>
          <p:nvPr/>
        </p:nvSpPr>
        <p:spPr>
          <a:xfrm>
            <a:off x="6389578" y="4967970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Dieb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B39EAF71-3C12-47BC-B37E-E12C9095A26F}"/>
              </a:ext>
            </a:extLst>
          </p:cNvPr>
          <p:cNvSpPr txBox="1"/>
          <p:nvPr/>
        </p:nvSpPr>
        <p:spPr>
          <a:xfrm>
            <a:off x="6389578" y="5324451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Club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BA944681-213D-47AB-8CB5-CEF9FB9A533C}"/>
              </a:ext>
            </a:extLst>
          </p:cNvPr>
          <p:cNvSpPr txBox="1"/>
          <p:nvPr/>
        </p:nvSpPr>
        <p:spPr>
          <a:xfrm>
            <a:off x="6389578" y="5680932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lag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D7B3C66F-A541-45E3-9C08-86B91DF85926}"/>
              </a:ext>
            </a:extLst>
          </p:cNvPr>
          <p:cNvSpPr txBox="1"/>
          <p:nvPr/>
        </p:nvSpPr>
        <p:spPr>
          <a:xfrm>
            <a:off x="6389578" y="6037411"/>
            <a:ext cx="226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Unfug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6AB15FF-43C7-47CE-8E84-96845C95E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8464" y="1037079"/>
            <a:ext cx="1249060" cy="540147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Tank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Start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fertig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Strand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Band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Maßstab     </a:t>
            </a:r>
            <a:endParaRPr lang="de-DE" sz="1600" kern="0" dirty="0"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Zeug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Elend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ulkig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Rekord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billig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Dieb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Club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600" kern="0" dirty="0">
                <a:latin typeface="Trebuchet MS" pitchFamily="34" charset="0"/>
              </a:rPr>
              <a:t>lag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Unfug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92FE9E7-66AB-4B06-9DCE-5E16A5A94B8D}"/>
              </a:ext>
            </a:extLst>
          </p:cNvPr>
          <p:cNvSpPr txBox="1"/>
          <p:nvPr/>
        </p:nvSpPr>
        <p:spPr>
          <a:xfrm>
            <a:off x="190500" y="6724134"/>
            <a:ext cx="491833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04 Lernzieldiktat.pptx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649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866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787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6478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127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4310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39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483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944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5067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3578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3813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3631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4832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5955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4127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4310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7" dur="39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483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3944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2" dur="5067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7" dur="3578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2" dur="3813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7" dur="3631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2" dur="4832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7" dur="5955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2" dur="4649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7" dur="3866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2" dur="3787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7" dur="6478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audio>
              <p:cMediaNode vol="80000">
                <p:cTn id="1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vol="80000">
                <p:cTn id="1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9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1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audio>
              <p:cMediaNode vol="80000">
                <p:cTn id="19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vol="80000">
                <p:cTn id="1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audio>
              <p:cMediaNode vol="80000">
                <p:cTn id="19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audio>
              <p:cMediaNode vol="80000">
                <p:cTn id="1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vol="80000">
                <p:cTn id="1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audio>
              <p:cMediaNode vol="80000">
                <p:cTn id="1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vol="80000">
                <p:cTn id="1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"/>
                </p:tgtEl>
              </p:cMediaNode>
            </p:audio>
            <p:audio>
              <p:cMediaNode vol="80000">
                <p:cTn id="2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vol="80000">
                <p:cTn id="20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vol="80000">
                <p:cTn id="2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9" fill="hold">
                      <p:stCondLst>
                        <p:cond delay="0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20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596</Words>
  <Application>Microsoft Office PowerPoint</Application>
  <PresentationFormat>Breitbild</PresentationFormat>
  <Paragraphs>147</Paragraphs>
  <Slides>5</Slides>
  <Notes>0</Notes>
  <HiddenSlides>0</HiddenSlides>
  <MMClips>30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2211</cp:revision>
  <cp:lastPrinted>2021-08-10T15:00:49Z</cp:lastPrinted>
  <dcterms:created xsi:type="dcterms:W3CDTF">2012-08-26T07:44:46Z</dcterms:created>
  <dcterms:modified xsi:type="dcterms:W3CDTF">2021-09-11T08:42:02Z</dcterms:modified>
</cp:coreProperties>
</file>