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3"/>
  </p:notesMasterIdLst>
  <p:sldIdLst>
    <p:sldId id="696" r:id="rId8"/>
    <p:sldId id="637" r:id="rId9"/>
    <p:sldId id="802" r:id="rId10"/>
    <p:sldId id="804" r:id="rId11"/>
    <p:sldId id="803" r:id="rId12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38" autoAdjust="0"/>
    <p:restoredTop sz="94692" autoAdjust="0"/>
  </p:normalViewPr>
  <p:slideViewPr>
    <p:cSldViewPr>
      <p:cViewPr varScale="1">
        <p:scale>
          <a:sx n="72" d="100"/>
          <a:sy n="72" d="100"/>
        </p:scale>
        <p:origin x="96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4CB5E4F9-FD67-4B9B-9115-C72177D6865E}"/>
    <pc:docChg chg="undo custSel addSld delSld modSld">
      <pc:chgData name="Siegbert Rudolph" userId="2af4d44886c067cc" providerId="LiveId" clId="{4CB5E4F9-FD67-4B9B-9115-C72177D6865E}" dt="2021-09-11T08:42:13.547" v="462" actId="47"/>
      <pc:docMkLst>
        <pc:docMk/>
      </pc:docMkLst>
      <pc:sldChg chg="delSp modSp del mod">
        <pc:chgData name="Siegbert Rudolph" userId="2af4d44886c067cc" providerId="LiveId" clId="{4CB5E4F9-FD67-4B9B-9115-C72177D6865E}" dt="2021-09-11T08:42:13.547" v="462" actId="47"/>
        <pc:sldMkLst>
          <pc:docMk/>
          <pc:sldMk cId="1373295691" sldId="636"/>
        </pc:sldMkLst>
        <pc:spChg chg="del">
          <ac:chgData name="Siegbert Rudolph" userId="2af4d44886c067cc" providerId="LiveId" clId="{4CB5E4F9-FD67-4B9B-9115-C72177D6865E}" dt="2021-08-30T07:44:56.693" v="371" actId="478"/>
          <ac:spMkLst>
            <pc:docMk/>
            <pc:sldMk cId="1373295691" sldId="636"/>
            <ac:spMk id="2" creationId="{71B18315-5AFD-4B59-8654-9F18A1EF16C8}"/>
          </ac:spMkLst>
        </pc:spChg>
        <pc:spChg chg="mod">
          <ac:chgData name="Siegbert Rudolph" userId="2af4d44886c067cc" providerId="LiveId" clId="{4CB5E4F9-FD67-4B9B-9115-C72177D6865E}" dt="2021-08-30T07:49:20.592" v="412" actId="1076"/>
          <ac:spMkLst>
            <pc:docMk/>
            <pc:sldMk cId="1373295691" sldId="636"/>
            <ac:spMk id="2" creationId="{985CD70B-4E51-4B2C-8C41-B06C7C3794BA}"/>
          </ac:spMkLst>
        </pc:spChg>
        <pc:spChg chg="del mod">
          <ac:chgData name="Siegbert Rudolph" userId="2af4d44886c067cc" providerId="LiveId" clId="{4CB5E4F9-FD67-4B9B-9115-C72177D6865E}" dt="2021-08-30T07:49:20.592" v="407" actId="478"/>
          <ac:spMkLst>
            <pc:docMk/>
            <pc:sldMk cId="1373295691" sldId="636"/>
            <ac:spMk id="3" creationId="{7858F1F8-B147-4DBF-A61B-CC1FC2EACA63}"/>
          </ac:spMkLst>
        </pc:spChg>
      </pc:sldChg>
      <pc:sldChg chg="addSp delSp modSp mod delAnim modAnim">
        <pc:chgData name="Siegbert Rudolph" userId="2af4d44886c067cc" providerId="LiveId" clId="{4CB5E4F9-FD67-4B9B-9115-C72177D6865E}" dt="2021-08-30T07:49:20.560" v="388" actId="1076"/>
        <pc:sldMkLst>
          <pc:docMk/>
          <pc:sldMk cId="243051450" sldId="637"/>
        </pc:sldMkLst>
        <pc:spChg chg="del mod">
          <ac:chgData name="Siegbert Rudolph" userId="2af4d44886c067cc" providerId="LiveId" clId="{4CB5E4F9-FD67-4B9B-9115-C72177D6865E}" dt="2021-08-30T07:49:20.560" v="383" actId="478"/>
          <ac:spMkLst>
            <pc:docMk/>
            <pc:sldMk cId="243051450" sldId="637"/>
            <ac:spMk id="2" creationId="{9B6685EA-F2F1-4D61-B792-A558E275C539}"/>
          </ac:spMkLst>
        </pc:spChg>
        <pc:spChg chg="mod">
          <ac:chgData name="Siegbert Rudolph" userId="2af4d44886c067cc" providerId="LiveId" clId="{4CB5E4F9-FD67-4B9B-9115-C72177D6865E}" dt="2021-08-30T07:49:20.560" v="388" actId="1076"/>
          <ac:spMkLst>
            <pc:docMk/>
            <pc:sldMk cId="243051450" sldId="637"/>
            <ac:spMk id="3" creationId="{A554354F-5C8C-4806-95AC-61BBF68C94D9}"/>
          </ac:spMkLst>
        </pc:spChg>
        <pc:spChg chg="mod">
          <ac:chgData name="Siegbert Rudolph" userId="2af4d44886c067cc" providerId="LiveId" clId="{4CB5E4F9-FD67-4B9B-9115-C72177D6865E}" dt="2021-08-30T06:58:05.349" v="136" actId="20577"/>
          <ac:spMkLst>
            <pc:docMk/>
            <pc:sldMk cId="243051450" sldId="637"/>
            <ac:spMk id="4" creationId="{6FA7323E-22D2-4271-8308-4C497DCD0D47}"/>
          </ac:spMkLst>
        </pc:spChg>
        <pc:spChg chg="mod">
          <ac:chgData name="Siegbert Rudolph" userId="2af4d44886c067cc" providerId="LiveId" clId="{4CB5E4F9-FD67-4B9B-9115-C72177D6865E}" dt="2021-08-30T07:01:41.870" v="322" actId="20577"/>
          <ac:spMkLst>
            <pc:docMk/>
            <pc:sldMk cId="243051450" sldId="637"/>
            <ac:spMk id="5" creationId="{2D03B394-CF9B-4107-B269-9FB9700DE8AC}"/>
          </ac:spMkLst>
        </pc:spChg>
        <pc:spChg chg="add mod">
          <ac:chgData name="Siegbert Rudolph" userId="2af4d44886c067cc" providerId="LiveId" clId="{4CB5E4F9-FD67-4B9B-9115-C72177D6865E}" dt="2021-08-30T07:01:19.155" v="226" actId="1036"/>
          <ac:spMkLst>
            <pc:docMk/>
            <pc:sldMk cId="243051450" sldId="637"/>
            <ac:spMk id="6" creationId="{F20A0F83-9D66-4DF2-9FAA-DFAEE0070F61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7" creationId="{2FDE6666-805D-49B3-83DF-4E1AD9150CB5}"/>
          </ac:spMkLst>
        </pc:spChg>
        <pc:spChg chg="add del mod">
          <ac:chgData name="Siegbert Rudolph" userId="2af4d44886c067cc" providerId="LiveId" clId="{4CB5E4F9-FD67-4B9B-9115-C72177D6865E}" dt="2021-08-30T07:00:50.349" v="217" actId="478"/>
          <ac:spMkLst>
            <pc:docMk/>
            <pc:sldMk cId="243051450" sldId="637"/>
            <ac:spMk id="8" creationId="{B079B59D-DC1B-4E63-9C61-481F787558A1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9" creationId="{4C481101-50CF-4177-B2B2-A7E235229444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10" creationId="{8CE268D4-6196-407A-AE31-B4D82C63920A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11" creationId="{2092D49B-9290-40C6-ABA2-33874FD4C7C1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12" creationId="{6F3EE180-6FF1-42A5-AEAC-20ED990C61E4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13" creationId="{5D40B8FF-C53D-4340-9401-8CD0784F853C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14" creationId="{FED23CC3-79C0-4D33-AF42-E0B668A42286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15" creationId="{8ECCE728-9C07-448D-8906-C54CA5047F0E}"/>
          </ac:spMkLst>
        </pc:spChg>
        <pc:spChg chg="add del mod">
          <ac:chgData name="Siegbert Rudolph" userId="2af4d44886c067cc" providerId="LiveId" clId="{4CB5E4F9-FD67-4B9B-9115-C72177D6865E}" dt="2021-08-30T07:00:49.474" v="216" actId="478"/>
          <ac:spMkLst>
            <pc:docMk/>
            <pc:sldMk cId="243051450" sldId="637"/>
            <ac:spMk id="16" creationId="{F581F727-9408-4D50-9167-E346B73FB498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17" creationId="{FAEECAD7-610E-4128-A1B5-DAC681C4D3F3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18" creationId="{2451123A-5B88-4FB6-854E-54D06A3379C0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19" creationId="{E715DB9F-35FB-4751-8528-2767F3D8C27E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20" creationId="{36F93973-3762-464A-84AC-804E9D1BB1B1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21" creationId="{DCBE8185-1862-4EF7-B061-F43B40F83246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22" creationId="{446571C7-A79E-4A2A-AB20-A7DA20069BB3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23" creationId="{3507CE36-EF80-47D2-893B-EC347EE1A663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24" creationId="{DDCBDDB6-1345-4454-B0CE-12E812BA162B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25" creationId="{8572FA67-DC8D-4B2D-9BD1-61610C49CAB7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26" creationId="{B2B52CE6-24D3-4697-91CB-1F31622CD95C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27" creationId="{3D4C103A-4F8F-4985-8236-49DE500D5FBA}"/>
          </ac:spMkLst>
        </pc:spChg>
        <pc:spChg chg="add del mod">
          <ac:chgData name="Siegbert Rudolph" userId="2af4d44886c067cc" providerId="LiveId" clId="{4CB5E4F9-FD67-4B9B-9115-C72177D6865E}" dt="2021-08-30T07:00:48.521" v="215" actId="478"/>
          <ac:spMkLst>
            <pc:docMk/>
            <pc:sldMk cId="243051450" sldId="637"/>
            <ac:spMk id="28" creationId="{6321A1A6-6F7A-4EE9-B7D8-8D022B68DCE0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29" creationId="{C72DF539-C74C-44C2-85E2-6A74CEB0F022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30" creationId="{F1ADE944-4C7E-4E53-B415-68F8B2674BED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31" creationId="{EB436068-7377-455A-B9D2-453D16DF125D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32" creationId="{755A631E-A79B-4FC5-BCAB-0BD0AB7DFD67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33" creationId="{5055C885-B43F-4F26-BB68-B71F088D1268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34" creationId="{0D78D8D3-B7DB-43A5-8379-BCE339C9B526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35" creationId="{82F0E414-A57C-4887-9296-25EA5A5D1B0D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36" creationId="{7793FCDB-87DB-40A5-BABA-FEAF10C421C4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37" creationId="{F79695CB-5E19-4AC8-83BD-5E42E60F3B1D}"/>
          </ac:spMkLst>
        </pc:spChg>
        <pc:spChg chg="add del mod">
          <ac:chgData name="Siegbert Rudolph" userId="2af4d44886c067cc" providerId="LiveId" clId="{4CB5E4F9-FD67-4B9B-9115-C72177D6865E}" dt="2021-08-30T07:00:46.740" v="214" actId="478"/>
          <ac:spMkLst>
            <pc:docMk/>
            <pc:sldMk cId="243051450" sldId="637"/>
            <ac:spMk id="38" creationId="{25938895-4ACC-4474-B0DD-06CAF992D500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39" creationId="{15DCDA8A-7E61-4EB8-9682-A253A68FA207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40" creationId="{BADC96A4-9F7E-45AD-A46E-1FDDAAC44B21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41" creationId="{C2174066-D3FA-45CE-A232-AEBFC9443CBC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42" creationId="{379028D3-4A5E-4C6C-AC62-6205C51815BD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43" creationId="{FE5BD5AD-073F-40AB-9ADE-58A8D4A6A0F6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44" creationId="{D84A9653-7D8D-4D54-9D6B-8D2C62DEB38A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45" creationId="{D17923FE-4036-43C5-AE2B-F1D743D4880A}"/>
          </ac:spMkLst>
        </pc:spChg>
        <pc:spChg chg="add del mod">
          <ac:chgData name="Siegbert Rudolph" userId="2af4d44886c067cc" providerId="LiveId" clId="{4CB5E4F9-FD67-4B9B-9115-C72177D6865E}" dt="2021-08-30T07:00:52.895" v="218" actId="478"/>
          <ac:spMkLst>
            <pc:docMk/>
            <pc:sldMk cId="243051450" sldId="637"/>
            <ac:spMk id="46" creationId="{FD5A6A19-145F-42C9-A42F-E1A53D1AD9E7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47" creationId="{40CF83BC-A423-4D23-9677-0A7C53911556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48" creationId="{4F2C083C-9B5F-4583-AF03-27905887CF2B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49" creationId="{B37B7A05-3532-4C3D-A5F5-8A8EFE103071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50" creationId="{6DD90DC8-4614-4CE9-9DD3-BBDD3E6E87DF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51" creationId="{D4CC99D7-FCF6-45E6-A24C-CED8A373F823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52" creationId="{E35EE0BF-1ED0-4071-8770-23A6C697E27B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53" creationId="{758F642C-49EF-46F3-A970-40B0249E3186}"/>
          </ac:spMkLst>
        </pc:spChg>
        <pc:spChg chg="add del mod">
          <ac:chgData name="Siegbert Rudolph" userId="2af4d44886c067cc" providerId="LiveId" clId="{4CB5E4F9-FD67-4B9B-9115-C72177D6865E}" dt="2021-08-30T07:00:53.629" v="219" actId="478"/>
          <ac:spMkLst>
            <pc:docMk/>
            <pc:sldMk cId="243051450" sldId="637"/>
            <ac:spMk id="54" creationId="{28610897-0637-4BA8-A94A-6BE51DB5E219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55" creationId="{1666B1E9-E2DF-45C1-B4E8-052F6D64D6E2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56" creationId="{CC20A7E9-8EB8-4C90-BFEE-478C48E717C9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57" creationId="{533AE9DC-031D-4962-8AAE-5DDC7AC5B975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58" creationId="{CB8A4C0A-4206-4C38-8F3E-142301616315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59" creationId="{1552FFE1-1B8D-44CD-A050-10A6AA86DF1D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60" creationId="{9F284757-C3BE-42CB-BB4F-C742FC760A9E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61" creationId="{2D185BF0-3CE3-4EEE-AEF2-CAF4659A9AB4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62" creationId="{5B3B960C-B3A3-4C59-B567-9A6FF461A8F8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63" creationId="{334BCE29-4E80-4923-AE5F-A43EA1275286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64" creationId="{EBA0996D-D202-40FF-BE65-BCDA65EEDD29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65" creationId="{67A147CB-FBB2-46DD-9BFB-6D42D008D755}"/>
          </ac:spMkLst>
        </pc:spChg>
        <pc:spChg chg="add del mod">
          <ac:chgData name="Siegbert Rudolph" userId="2af4d44886c067cc" providerId="LiveId" clId="{4CB5E4F9-FD67-4B9B-9115-C72177D6865E}" dt="2021-08-30T07:00:54.754" v="220" actId="478"/>
          <ac:spMkLst>
            <pc:docMk/>
            <pc:sldMk cId="243051450" sldId="637"/>
            <ac:spMk id="66" creationId="{20E64F07-C003-46D8-A732-07B529F73CA8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67" creationId="{5228911E-7D54-4C08-ABC4-ED8513880D41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68" creationId="{D461CC63-8CC2-40E8-A215-9B755579E9F2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69" creationId="{8C9B02AF-77DF-42A8-B2B9-34AF578FD0A3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70" creationId="{DD8F173C-7FD7-41C8-A708-370BBB41B191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71" creationId="{61DA73F1-B95A-4EC5-A95F-F29C4084C4AA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72" creationId="{3B91E1B6-1E69-4ED1-B2D9-83F3EAAB9E39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73" creationId="{96B911C9-24EF-400F-B2AB-A799A52E56D0}"/>
          </ac:spMkLst>
        </pc:spChg>
        <pc:spChg chg="add del mod">
          <ac:chgData name="Siegbert Rudolph" userId="2af4d44886c067cc" providerId="LiveId" clId="{4CB5E4F9-FD67-4B9B-9115-C72177D6865E}" dt="2021-08-30T07:00:55.848" v="221" actId="478"/>
          <ac:spMkLst>
            <pc:docMk/>
            <pc:sldMk cId="243051450" sldId="637"/>
            <ac:spMk id="74" creationId="{3219F7BD-C28E-4BDB-821A-E2CF18439634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75" creationId="{BF3B0F9F-6677-4130-8A70-F844718E0400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76" creationId="{475F0902-74B0-4E08-93F5-3BAB708F2074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77" creationId="{C41BE543-4634-45E4-A266-21C372A2CD7F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78" creationId="{D84BB436-EE32-49CE-B2B3-2CA6D9700608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79" creationId="{6BC36863-0221-4D51-A71D-2CD7498E805F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80" creationId="{F527BBE1-02D4-4602-AA41-283F28588B37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81" creationId="{684F8FA2-80BE-49B3-8676-2E940921FE96}"/>
          </ac:spMkLst>
        </pc:spChg>
        <pc:spChg chg="add del mod">
          <ac:chgData name="Siegbert Rudolph" userId="2af4d44886c067cc" providerId="LiveId" clId="{4CB5E4F9-FD67-4B9B-9115-C72177D6865E}" dt="2021-08-30T07:00:56.753" v="222" actId="478"/>
          <ac:spMkLst>
            <pc:docMk/>
            <pc:sldMk cId="243051450" sldId="637"/>
            <ac:spMk id="82" creationId="{A731576D-CC0B-452D-8694-276C774D8E48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83" creationId="{C00D6F37-C7F5-4585-A0FE-A32A8A1C0697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84" creationId="{25E8F108-0BE1-4980-9E79-551258A91FD0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85" creationId="{7DDC4ECB-AC92-45C7-A995-84E9FF31F5DD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86" creationId="{DEF8FD78-D34B-4F1A-87F6-B3A7042A29E0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87" creationId="{1D77C79B-322E-4502-8B63-ECF2AB0082CE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88" creationId="{64A17344-0FD0-484B-B1EA-46FF95BC0A54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89" creationId="{A3DA5D3B-BBFF-42F1-A8C1-6C592247D959}"/>
          </ac:spMkLst>
        </pc:spChg>
        <pc:spChg chg="add del mod">
          <ac:chgData name="Siegbert Rudolph" userId="2af4d44886c067cc" providerId="LiveId" clId="{4CB5E4F9-FD67-4B9B-9115-C72177D6865E}" dt="2021-08-30T07:00:57.378" v="223" actId="478"/>
          <ac:spMkLst>
            <pc:docMk/>
            <pc:sldMk cId="243051450" sldId="637"/>
            <ac:spMk id="90" creationId="{F5952A0F-0A1E-4D3E-8EB4-7D3174671F11}"/>
          </ac:spMkLst>
        </pc:spChg>
        <pc:spChg chg="add del mod">
          <ac:chgData name="Siegbert Rudolph" userId="2af4d44886c067cc" providerId="LiveId" clId="{4CB5E4F9-FD67-4B9B-9115-C72177D6865E}" dt="2021-08-30T07:00:14.690" v="210" actId="478"/>
          <ac:spMkLst>
            <pc:docMk/>
            <pc:sldMk cId="243051450" sldId="637"/>
            <ac:spMk id="91" creationId="{7A7E6970-3FFD-4F54-BF50-85CAA445F164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92" creationId="{82A42BDB-9095-499E-864E-AE3996DF41B1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93" creationId="{718D886D-A5A3-42B6-BB5A-6A9727BA1FEF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94" creationId="{840A7DEB-8ABD-4982-B536-DEBDFC530FD6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95" creationId="{84317B9A-37CD-43E2-955E-0720555D2672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96" creationId="{6AC50AAD-AFEF-4D25-9D3F-26D2A360ED43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97" creationId="{AAF2CFB0-C301-41E9-9AAE-6FA31BA1DD22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98" creationId="{321A74FB-FA36-45F5-BD81-CCE0C9303727}"/>
          </ac:spMkLst>
        </pc:spChg>
        <pc:spChg chg="add del mod">
          <ac:chgData name="Siegbert Rudolph" userId="2af4d44886c067cc" providerId="LiveId" clId="{4CB5E4F9-FD67-4B9B-9115-C72177D6865E}" dt="2021-08-30T07:00:24.011" v="213" actId="478"/>
          <ac:spMkLst>
            <pc:docMk/>
            <pc:sldMk cId="243051450" sldId="637"/>
            <ac:spMk id="99" creationId="{F35C5349-5EC2-4172-9FC5-BAC3137AE4EA}"/>
          </ac:spMkLst>
        </pc:spChg>
      </pc:sldChg>
      <pc:sldChg chg="delSp modSp mod">
        <pc:chgData name="Siegbert Rudolph" userId="2af4d44886c067cc" providerId="LiveId" clId="{4CB5E4F9-FD67-4B9B-9115-C72177D6865E}" dt="2021-08-30T07:49:20.560" v="382" actId="1076"/>
        <pc:sldMkLst>
          <pc:docMk/>
          <pc:sldMk cId="0" sldId="696"/>
        </pc:sldMkLst>
        <pc:spChg chg="mod">
          <ac:chgData name="Siegbert Rudolph" userId="2af4d44886c067cc" providerId="LiveId" clId="{4CB5E4F9-FD67-4B9B-9115-C72177D6865E}" dt="2021-08-30T06:57:10.519" v="36" actId="20577"/>
          <ac:spMkLst>
            <pc:docMk/>
            <pc:sldMk cId="0" sldId="696"/>
            <ac:spMk id="2" creationId="{0F24340D-DF09-4204-BA92-0D6ACF337D26}"/>
          </ac:spMkLst>
        </pc:spChg>
        <pc:spChg chg="del">
          <ac:chgData name="Siegbert Rudolph" userId="2af4d44886c067cc" providerId="LiveId" clId="{4CB5E4F9-FD67-4B9B-9115-C72177D6865E}" dt="2021-08-30T07:44:56.677" v="345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4CB5E4F9-FD67-4B9B-9115-C72177D6865E}" dt="2021-08-30T07:49:20.560" v="382" actId="1076"/>
          <ac:spMkLst>
            <pc:docMk/>
            <pc:sldMk cId="0" sldId="696"/>
            <ac:spMk id="4" creationId="{AA13CA13-9C58-4193-9E64-036B0D5BD507}"/>
          </ac:spMkLst>
        </pc:spChg>
        <pc:spChg chg="del mod">
          <ac:chgData name="Siegbert Rudolph" userId="2af4d44886c067cc" providerId="LiveId" clId="{4CB5E4F9-FD67-4B9B-9115-C72177D6865E}" dt="2021-08-30T07:49:20.560" v="377" actId="478"/>
          <ac:spMkLst>
            <pc:docMk/>
            <pc:sldMk cId="0" sldId="696"/>
            <ac:spMk id="5" creationId="{F0B8E51F-9E1C-469C-97AE-863EBB759212}"/>
          </ac:spMkLst>
        </pc:spChg>
      </pc:sldChg>
      <pc:sldChg chg="del">
        <pc:chgData name="Siegbert Rudolph" userId="2af4d44886c067cc" providerId="LiveId" clId="{4CB5E4F9-FD67-4B9B-9115-C72177D6865E}" dt="2021-08-30T07:02:50.699" v="342" actId="47"/>
        <pc:sldMkLst>
          <pc:docMk/>
          <pc:sldMk cId="1547346025" sldId="801"/>
        </pc:sldMkLst>
      </pc:sldChg>
      <pc:sldChg chg="addSp delSp modSp mod modAnim">
        <pc:chgData name="Siegbert Rudolph" userId="2af4d44886c067cc" providerId="LiveId" clId="{4CB5E4F9-FD67-4B9B-9115-C72177D6865E}" dt="2021-09-04T07:48:34.054" v="424" actId="1038"/>
        <pc:sldMkLst>
          <pc:docMk/>
          <pc:sldMk cId="2875704939" sldId="802"/>
        </pc:sldMkLst>
        <pc:spChg chg="del mod">
          <ac:chgData name="Siegbert Rudolph" userId="2af4d44886c067cc" providerId="LiveId" clId="{4CB5E4F9-FD67-4B9B-9115-C72177D6865E}" dt="2021-08-30T07:49:20.576" v="389" actId="478"/>
          <ac:spMkLst>
            <pc:docMk/>
            <pc:sldMk cId="2875704939" sldId="802"/>
            <ac:spMk id="2" creationId="{2F32DEE9-23AB-478C-921E-F080950D7BA0}"/>
          </ac:spMkLst>
        </pc:spChg>
        <pc:spChg chg="mod">
          <ac:chgData name="Siegbert Rudolph" userId="2af4d44886c067cc" providerId="LiveId" clId="{4CB5E4F9-FD67-4B9B-9115-C72177D6865E}" dt="2021-08-30T07:49:20.576" v="394" actId="1076"/>
          <ac:spMkLst>
            <pc:docMk/>
            <pc:sldMk cId="2875704939" sldId="802"/>
            <ac:spMk id="3" creationId="{7115D178-E7DE-415A-A328-B3337A9256D4}"/>
          </ac:spMkLst>
        </pc:spChg>
        <pc:spChg chg="mod">
          <ac:chgData name="Siegbert Rudolph" userId="2af4d44886c067cc" providerId="LiveId" clId="{4CB5E4F9-FD67-4B9B-9115-C72177D6865E}" dt="2021-08-30T06:58:25.611" v="183" actId="20577"/>
          <ac:spMkLst>
            <pc:docMk/>
            <pc:sldMk cId="2875704939" sldId="802"/>
            <ac:spMk id="4" creationId="{50C375F1-1F36-4CAD-B9A7-F80C930E01BD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5" creationId="{403368C6-CD20-478E-A68C-3845B0A9E127}"/>
          </ac:spMkLst>
        </pc:spChg>
        <pc:spChg chg="mod">
          <ac:chgData name="Siegbert Rudolph" userId="2af4d44886c067cc" providerId="LiveId" clId="{4CB5E4F9-FD67-4B9B-9115-C72177D6865E}" dt="2021-08-30T06:59:25.441" v="205" actId="20577"/>
          <ac:spMkLst>
            <pc:docMk/>
            <pc:sldMk cId="2875704939" sldId="802"/>
            <ac:spMk id="6" creationId="{5D7F04D4-EBC8-45E9-BB7A-D004F57CADF4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7" creationId="{0D1BECE9-7A8E-4979-AB9C-AB67C876B342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8" creationId="{9C5AC08C-46AA-4C9D-B92C-44BFD67C162A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9" creationId="{D3E18C4E-20FE-4CF7-BC92-E3BDACCB2D6B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10" creationId="{ED58B2E0-CF6B-4995-A88C-C49A08AF5C60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11" creationId="{79CF07FA-19B5-401F-8A73-EC3427C57E84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12" creationId="{F085DF4B-09F6-4D5B-BA50-B83476054B00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13" creationId="{9A610D19-67A3-420C-A34E-C903B13141CA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14" creationId="{64668170-92CB-4062-A161-93254F00C1B2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15" creationId="{EF1B1350-7C40-4BAB-9CC3-311E735B5F0B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16" creationId="{BF17E6BD-D0E9-4EA6-B782-C531F430112D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17" creationId="{8A643097-2C46-41DD-9DEA-3CA0271BD521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18" creationId="{72BDF579-6FAA-4BCB-86A0-CFA69D37DF87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19" creationId="{A41D7742-8533-4D16-8F0E-FA27B16D3816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20" creationId="{1251AF8E-CB93-4676-AC06-4D1193821DD3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21" creationId="{D0293543-E658-4DDF-9EDF-7F282A8D263A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22" creationId="{CD1C8FEA-0D79-4487-B88C-FA48EFBF27B6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23" creationId="{95A334FA-BA76-4702-A75F-944B23401DFB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24" creationId="{86EDA723-56AA-4A12-A15E-712D53684BA5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25" creationId="{43395FD3-A475-4CD2-8F97-E7957F9198FC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26" creationId="{D72B0317-0C0B-48D9-AFFA-3F1A15B9A379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27" creationId="{9D0BB043-9964-4E85-AE16-4B89783E3EFA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28" creationId="{6756D303-3F8E-4640-9A49-DFE5CBADAF16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29" creationId="{54303F51-CCD3-4A4D-834D-3456D6E86870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30" creationId="{4E497534-068B-45D5-B94B-8186F2A0C0B0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31" creationId="{B7B62B39-ED3E-485F-8887-9D396AB89A96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32" creationId="{8A8163DC-452D-42A7-B6E8-226F1F4B8E6E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33" creationId="{26701C7B-3AAF-482C-8457-2B5414A2F78C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34" creationId="{2954958D-BCAF-4046-A813-C5B02C54B48B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35" creationId="{9515EA70-DF5B-4325-A7D5-D173D2DEF655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36" creationId="{054535DE-04E6-4450-837F-23A36CB6D6B5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37" creationId="{E14A001B-3629-410D-9A6E-17B2A85611F2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38" creationId="{A5000B8D-3921-4D9D-930A-6FAED6F13F77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39" creationId="{30E70261-972B-45BD-9583-E6B2D2E7CFC5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40" creationId="{FDBC69B5-3E48-44B4-8B39-62F3594B974A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41" creationId="{11B0F13F-CD3A-4494-86FC-13B434955E2C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42" creationId="{74903C30-B7C9-4818-B950-7DE8033EF362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43" creationId="{2FBE5328-F985-4B9E-800B-4898E9463649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44" creationId="{174DBA35-F555-408C-82E1-C20BB9ABDC56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45" creationId="{324F2413-E331-457D-B194-E897A335167A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46" creationId="{6DA0F937-B8E7-46A4-AC7E-D964007DE325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47" creationId="{5D85FB43-4C82-47B3-8930-9D0EC00B227D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48" creationId="{F40FC8E5-99EF-41D1-98B0-5F321B0A38CD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49" creationId="{5F3272A6-D6C1-4C24-9895-35A5C78F3C9B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50" creationId="{4DF3FCFE-33BF-41A0-A218-9B6818D0117E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51" creationId="{D7EE6780-559B-4FC0-9122-BF704EDA6506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52" creationId="{15552939-B7B4-4AE8-970B-1EAAE4EB1C67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53" creationId="{8E45B584-B269-4B01-ABB6-9966BEF16BB0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54" creationId="{1CC2720B-2C31-4462-9F07-DCBE268E5E60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55" creationId="{040B456C-6F14-45BF-9224-EC53FEF5BD97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56" creationId="{52F1D3F9-BE9A-44B0-B643-5F5CDFEDCB52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57" creationId="{4B9F269C-33AE-4D7C-A2ED-AE4A4D41FB5E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58" creationId="{F56EE519-3D3E-47AF-B53E-1C1CE535F26A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59" creationId="{967FF247-353A-4A89-BFBF-440E7097EA07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60" creationId="{22E5CF0A-1BDA-46B4-ABDD-2D04D02DD691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61" creationId="{B724AE94-4B2F-4EA9-98F7-02D6DEA2EF07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62" creationId="{1BDCB8FE-7377-4AF5-ACFA-9303A5F5775A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63" creationId="{8A44FEB4-36FE-469F-8E45-45697A495B17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64" creationId="{CCDE66F2-7BBD-4D87-BADC-C8B6A08BE208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65" creationId="{2494F6C7-31C8-4839-BA72-A124E0612C7D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66" creationId="{BE601A07-B2DE-4CD0-8068-0A02071F86C7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67" creationId="{4087427B-74CD-4074-8065-94E70124019A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68" creationId="{2BB474FE-A5D6-4EF5-82C7-FFB8914A0C1A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69" creationId="{4B5624D5-EF3D-4CCC-AE16-5C3ABA6597D0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70" creationId="{0B7E572C-FC52-4A69-A481-F825AC310A62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71" creationId="{A45D9049-00B4-4E5A-841A-FDC8302B6642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72" creationId="{8A5C0E48-AC2A-4FDF-863F-D1C29E24DEFA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73" creationId="{617E477E-F84A-4764-92C8-C2E2309BF01D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74" creationId="{640B95A3-7EDA-41D0-B93D-3051F4F3AFC7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75" creationId="{5951C2CC-38A1-4E39-B7B7-0703373AC942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76" creationId="{A54B2BB4-0CC0-48B0-B6BF-ABCE32718762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77" creationId="{56915DA4-2BEB-4C73-A668-BA85E87E6EBE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78" creationId="{ACBDFBA3-515D-4F13-A333-CC670380C72C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79" creationId="{8F43B444-FB59-4E1D-A245-8425D6F7757F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80" creationId="{5246E996-88E8-4C86-92BC-6200331A246D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81" creationId="{32270278-967D-4CCB-B55A-F87A31519F6C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82" creationId="{0ACC4150-63EC-4DC8-BEE4-9F3D84FE9075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83" creationId="{102B7025-48AE-4E1B-9BB5-17EE1ED42860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84" creationId="{A346DF37-86C8-4B8D-8B06-64E610DD2326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85" creationId="{56D1FEB3-05D9-4AE0-BDAD-EDD5AB3436E1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86" creationId="{A65BD9CB-9E3C-430D-9950-2357796CAD23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87" creationId="{A36EB147-6752-496A-A900-51DBE54B1B14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88" creationId="{41301039-C129-4B12-A95C-178520508E82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89" creationId="{5416362B-A66A-49F5-A5AF-FBF29DB0B5F5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90" creationId="{9A34336A-0050-4EB8-8A0A-1F5FE7093F37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91" creationId="{E55DA4B7-29C7-4978-9957-F2CACEF4E1C0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92" creationId="{D4BAEEEB-67DB-4411-B713-61B897BE0280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93" creationId="{010DA1FE-1345-450C-B47C-1C0CC15B51DE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94" creationId="{C657D227-B23C-4DA5-9AFA-3018A14D2DFA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95" creationId="{D363303E-F8C5-4CE5-9F14-E930BC0C4977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96" creationId="{9F535E28-02FC-463B-8716-CA83BC817535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97" creationId="{9E8A9999-2E46-4EFD-BFD7-5D8A48D1ECDA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98" creationId="{AD1FEE15-610A-4EC3-BCB2-187374032458}"/>
          </ac:spMkLst>
        </pc:spChg>
        <pc:spChg chg="add mod">
          <ac:chgData name="Siegbert Rudolph" userId="2af4d44886c067cc" providerId="LiveId" clId="{4CB5E4F9-FD67-4B9B-9115-C72177D6865E}" dt="2021-08-30T06:58:46.387" v="184"/>
          <ac:spMkLst>
            <pc:docMk/>
            <pc:sldMk cId="2875704939" sldId="802"/>
            <ac:spMk id="99" creationId="{692F76A2-135B-4BDE-9F51-27B32D4EB2A7}"/>
          </ac:spMkLst>
        </pc:spChg>
        <pc:spChg chg="add mod">
          <ac:chgData name="Siegbert Rudolph" userId="2af4d44886c067cc" providerId="LiveId" clId="{4CB5E4F9-FD67-4B9B-9115-C72177D6865E}" dt="2021-09-04T07:47:29.597" v="414" actId="1076"/>
          <ac:spMkLst>
            <pc:docMk/>
            <pc:sldMk cId="2875704939" sldId="802"/>
            <ac:spMk id="100" creationId="{432C6FEA-0F00-44D5-8F5F-FC6B4615CBFA}"/>
          </ac:spMkLst>
        </pc:spChg>
        <pc:picChg chg="add mod">
          <ac:chgData name="Siegbert Rudolph" userId="2af4d44886c067cc" providerId="LiveId" clId="{4CB5E4F9-FD67-4B9B-9115-C72177D6865E}" dt="2021-09-04T07:48:34.054" v="424" actId="1038"/>
          <ac:picMkLst>
            <pc:docMk/>
            <pc:sldMk cId="2875704939" sldId="802"/>
            <ac:picMk id="2" creationId="{54711348-7EC5-4F88-9214-F2207C70F894}"/>
          </ac:picMkLst>
        </pc:picChg>
      </pc:sldChg>
      <pc:sldChg chg="addSp delSp modSp add mod delAnim modAnim">
        <pc:chgData name="Siegbert Rudolph" userId="2af4d44886c067cc" providerId="LiveId" clId="{4CB5E4F9-FD67-4B9B-9115-C72177D6865E}" dt="2021-09-04T07:49:45.714" v="461" actId="1037"/>
        <pc:sldMkLst>
          <pc:docMk/>
          <pc:sldMk cId="936564958" sldId="803"/>
        </pc:sldMkLst>
        <pc:spChg chg="del mod">
          <ac:chgData name="Siegbert Rudolph" userId="2af4d44886c067cc" providerId="LiveId" clId="{4CB5E4F9-FD67-4B9B-9115-C72177D6865E}" dt="2021-08-30T07:49:20.592" v="401" actId="478"/>
          <ac:spMkLst>
            <pc:docMk/>
            <pc:sldMk cId="936564958" sldId="803"/>
            <ac:spMk id="2" creationId="{F964DA6E-1539-4EFE-AB1A-E1A2B0D7612E}"/>
          </ac:spMkLst>
        </pc:spChg>
        <pc:spChg chg="mod">
          <ac:chgData name="Siegbert Rudolph" userId="2af4d44886c067cc" providerId="LiveId" clId="{4CB5E4F9-FD67-4B9B-9115-C72177D6865E}" dt="2021-08-30T07:49:20.592" v="406" actId="1076"/>
          <ac:spMkLst>
            <pc:docMk/>
            <pc:sldMk cId="936564958" sldId="803"/>
            <ac:spMk id="3" creationId="{935A4058-502F-4A3F-8825-9D148F00EF67}"/>
          </ac:spMkLst>
        </pc:spChg>
        <pc:spChg chg="mod">
          <ac:chgData name="Siegbert Rudolph" userId="2af4d44886c067cc" providerId="LiveId" clId="{4CB5E4F9-FD67-4B9B-9115-C72177D6865E}" dt="2021-08-30T07:03:02.727" v="344" actId="20577"/>
          <ac:spMkLst>
            <pc:docMk/>
            <pc:sldMk cId="936564958" sldId="803"/>
            <ac:spMk id="4" creationId="{50C375F1-1F36-4CAD-B9A7-F80C930E01BD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5" creationId="{403368C6-CD20-478E-A68C-3845B0A9E127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7" creationId="{0D1BECE9-7A8E-4979-AB9C-AB67C876B342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8" creationId="{9C5AC08C-46AA-4C9D-B92C-44BFD67C162A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9" creationId="{D3E18C4E-20FE-4CF7-BC92-E3BDACCB2D6B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10" creationId="{ED58B2E0-CF6B-4995-A88C-C49A08AF5C60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11" creationId="{79CF07FA-19B5-401F-8A73-EC3427C57E84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12" creationId="{F085DF4B-09F6-4D5B-BA50-B83476054B00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13" creationId="{9A610D19-67A3-420C-A34E-C903B13141CA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14" creationId="{64668170-92CB-4062-A161-93254F00C1B2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15" creationId="{EF1B1350-7C40-4BAB-9CC3-311E735B5F0B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16" creationId="{BF17E6BD-D0E9-4EA6-B782-C531F430112D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17" creationId="{8A643097-2C46-41DD-9DEA-3CA0271BD521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18" creationId="{72BDF579-6FAA-4BCB-86A0-CFA69D37DF87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19" creationId="{A41D7742-8533-4D16-8F0E-FA27B16D3816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20" creationId="{1251AF8E-CB93-4676-AC06-4D1193821DD3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21" creationId="{D0293543-E658-4DDF-9EDF-7F282A8D263A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22" creationId="{CD1C8FEA-0D79-4487-B88C-FA48EFBF27B6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23" creationId="{95A334FA-BA76-4702-A75F-944B23401DFB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24" creationId="{86EDA723-56AA-4A12-A15E-712D53684BA5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25" creationId="{43395FD3-A475-4CD2-8F97-E7957F9198FC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26" creationId="{D72B0317-0C0B-48D9-AFFA-3F1A15B9A379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27" creationId="{9D0BB043-9964-4E85-AE16-4B89783E3EFA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28" creationId="{6756D303-3F8E-4640-9A49-DFE5CBADAF16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29" creationId="{54303F51-CCD3-4A4D-834D-3456D6E86870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30" creationId="{4E497534-068B-45D5-B94B-8186F2A0C0B0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31" creationId="{B7B62B39-ED3E-485F-8887-9D396AB89A96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32" creationId="{8A8163DC-452D-42A7-B6E8-226F1F4B8E6E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33" creationId="{26701C7B-3AAF-482C-8457-2B5414A2F78C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34" creationId="{2954958D-BCAF-4046-A813-C5B02C54B48B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35" creationId="{9515EA70-DF5B-4325-A7D5-D173D2DEF655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36" creationId="{054535DE-04E6-4450-837F-23A36CB6D6B5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37" creationId="{E14A001B-3629-410D-9A6E-17B2A85611F2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38" creationId="{A5000B8D-3921-4D9D-930A-6FAED6F13F77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39" creationId="{30E70261-972B-45BD-9583-E6B2D2E7CFC5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40" creationId="{FDBC69B5-3E48-44B4-8B39-62F3594B974A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41" creationId="{11B0F13F-CD3A-4494-86FC-13B434955E2C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42" creationId="{74903C30-B7C9-4818-B950-7DE8033EF362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43" creationId="{2FBE5328-F985-4B9E-800B-4898E9463649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44" creationId="{174DBA35-F555-408C-82E1-C20BB9ABDC56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45" creationId="{324F2413-E331-457D-B194-E897A335167A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46" creationId="{6DA0F937-B8E7-46A4-AC7E-D964007DE325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47" creationId="{5D85FB43-4C82-47B3-8930-9D0EC00B227D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48" creationId="{F40FC8E5-99EF-41D1-98B0-5F321B0A38CD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49" creationId="{5F3272A6-D6C1-4C24-9895-35A5C78F3C9B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50" creationId="{4DF3FCFE-33BF-41A0-A218-9B6818D0117E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51" creationId="{D7EE6780-559B-4FC0-9122-BF704EDA6506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52" creationId="{15552939-B7B4-4AE8-970B-1EAAE4EB1C67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53" creationId="{8E45B584-B269-4B01-ABB6-9966BEF16BB0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54" creationId="{1CC2720B-2C31-4462-9F07-DCBE268E5E60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55" creationId="{040B456C-6F14-45BF-9224-EC53FEF5BD97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56" creationId="{52F1D3F9-BE9A-44B0-B643-5F5CDFEDCB52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57" creationId="{4B9F269C-33AE-4D7C-A2ED-AE4A4D41FB5E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58" creationId="{F56EE519-3D3E-47AF-B53E-1C1CE535F26A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59" creationId="{967FF247-353A-4A89-BFBF-440E7097EA07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60" creationId="{22E5CF0A-1BDA-46B4-ABDD-2D04D02DD691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61" creationId="{B724AE94-4B2F-4EA9-98F7-02D6DEA2EF07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62" creationId="{1BDCB8FE-7377-4AF5-ACFA-9303A5F5775A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63" creationId="{8A44FEB4-36FE-469F-8E45-45697A495B17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64" creationId="{CCDE66F2-7BBD-4D87-BADC-C8B6A08BE208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65" creationId="{2494F6C7-31C8-4839-BA72-A124E0612C7D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66" creationId="{BE601A07-B2DE-4CD0-8068-0A02071F86C7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67" creationId="{4087427B-74CD-4074-8065-94E70124019A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68" creationId="{2BB474FE-A5D6-4EF5-82C7-FFB8914A0C1A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69" creationId="{4B5624D5-EF3D-4CCC-AE16-5C3ABA6597D0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70" creationId="{0B7E572C-FC52-4A69-A481-F825AC310A62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71" creationId="{A45D9049-00B4-4E5A-841A-FDC8302B6642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72" creationId="{8A5C0E48-AC2A-4FDF-863F-D1C29E24DEFA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73" creationId="{617E477E-F84A-4764-92C8-C2E2309BF01D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74" creationId="{640B95A3-7EDA-41D0-B93D-3051F4F3AFC7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75" creationId="{5951C2CC-38A1-4E39-B7B7-0703373AC942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76" creationId="{A54B2BB4-0CC0-48B0-B6BF-ABCE32718762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77" creationId="{56915DA4-2BEB-4C73-A668-BA85E87E6EBE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78" creationId="{ACBDFBA3-515D-4F13-A333-CC670380C72C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79" creationId="{8F43B444-FB59-4E1D-A245-8425D6F7757F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80" creationId="{5246E996-88E8-4C86-92BC-6200331A246D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81" creationId="{32270278-967D-4CCB-B55A-F87A31519F6C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82" creationId="{0ACC4150-63EC-4DC8-BEE4-9F3D84FE9075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83" creationId="{102B7025-48AE-4E1B-9BB5-17EE1ED42860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84" creationId="{A346DF37-86C8-4B8D-8B06-64E610DD2326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85" creationId="{56D1FEB3-05D9-4AE0-BDAD-EDD5AB3436E1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86" creationId="{A65BD9CB-9E3C-430D-9950-2357796CAD23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87" creationId="{A36EB147-6752-496A-A900-51DBE54B1B14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88" creationId="{41301039-C129-4B12-A95C-178520508E82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89" creationId="{5416362B-A66A-49F5-A5AF-FBF29DB0B5F5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90" creationId="{9A34336A-0050-4EB8-8A0A-1F5FE7093F37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91" creationId="{E55DA4B7-29C7-4978-9957-F2CACEF4E1C0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92" creationId="{D4BAEEEB-67DB-4411-B713-61B897BE0280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93" creationId="{010DA1FE-1345-450C-B47C-1C0CC15B51DE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94" creationId="{C657D227-B23C-4DA5-9AFA-3018A14D2DFA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95" creationId="{D363303E-F8C5-4CE5-9F14-E930BC0C4977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96" creationId="{9F535E28-02FC-463B-8716-CA83BC817535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97" creationId="{9E8A9999-2E46-4EFD-BFD7-5D8A48D1ECDA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98" creationId="{AD1FEE15-610A-4EC3-BCB2-187374032458}"/>
          </ac:spMkLst>
        </pc:spChg>
        <pc:spChg chg="del">
          <ac:chgData name="Siegbert Rudolph" userId="2af4d44886c067cc" providerId="LiveId" clId="{4CB5E4F9-FD67-4B9B-9115-C72177D6865E}" dt="2021-08-30T06:59:45.080" v="207" actId="478"/>
          <ac:spMkLst>
            <pc:docMk/>
            <pc:sldMk cId="936564958" sldId="803"/>
            <ac:spMk id="99" creationId="{692F76A2-135B-4BDE-9F51-27B32D4EB2A7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00" creationId="{8B2A53F3-FFFE-4303-AB6B-FED342799221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01" creationId="{FF34D0FF-8D65-4C75-9567-260014C3B76F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02" creationId="{6D65FD51-C623-4639-8AB9-30909AD526CC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03" creationId="{DFC8FD19-52C0-4B45-9AC3-9BA14AB4FA1B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04" creationId="{7B02B5E1-FC29-42A8-85E0-58C69707FB56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05" creationId="{BC2514AC-2C9B-491A-B0F0-7A4047AA2864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06" creationId="{05326B03-C7C0-4055-9070-3E7951AE8A69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07" creationId="{D9CA7D9A-205D-40D7-AA5C-D139BDF374D8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08" creationId="{DF2A58EA-47CC-464A-BA17-5305B7451A00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09" creationId="{7F194829-6D6C-43EE-9DE0-52B48C02D6BB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10" creationId="{AA7363AB-459E-44BE-A7A6-836BC86BC6BB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11" creationId="{4FA60052-DDC5-4505-BD58-BC312BEF0F53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12" creationId="{CE5BB99D-6957-42A7-9B8D-99A394FEA479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13" creationId="{A2BF13BB-AB17-4914-8696-505A232603FB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14" creationId="{D99D5792-8CD8-4C5D-B67C-F2870B0D1664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15" creationId="{BB6099FB-F578-4220-B213-EB202B0BCC38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16" creationId="{2E2A2F11-8D24-4193-A43F-5B279812B830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17" creationId="{9675A7CA-E2C9-4048-A5AF-456113A99BFF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18" creationId="{D46642F0-AE99-4303-A2A7-12C73C5C44BA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19" creationId="{61720A9C-FED6-449C-BE2F-170650AAC8B7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20" creationId="{072E117D-47B6-499B-87E3-DC7EC014E4A4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21" creationId="{4487D53B-F1AC-4BE7-974C-4AAB2FC59E26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22" creationId="{5467AC9B-2DE6-4F7F-876B-20876ACC2AC6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23" creationId="{76C0084D-BF27-4042-9B50-DE4010ED1F7E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24" creationId="{547DE1E7-CFDB-4328-A8FE-7F58AA24C984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25" creationId="{83AB5586-E796-4AEC-9AF6-F3AC32A3C590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26" creationId="{411B30F6-189D-4B96-AF98-6D176E8FA872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27" creationId="{062D5502-49EF-4C2D-B5A4-3D6357B565E7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28" creationId="{EA8F15DC-FA87-4087-B24C-92F94D72735E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29" creationId="{ECF8C093-0888-4661-938A-A45269F60630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30" creationId="{2DEA16CF-86A9-4396-B0A9-0F493EAAD134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31" creationId="{11DCCA44-C3F3-4EF3-A98B-51439E8F0B4C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32" creationId="{BB20C45C-BAE6-4617-9A6C-70D7EF904901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33" creationId="{50C33729-236C-4BAE-B8A1-80CAF8435A24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34" creationId="{2FB3975D-162E-4900-9900-33A8F7C89301}"/>
          </ac:spMkLst>
        </pc:spChg>
        <pc:spChg chg="add mod">
          <ac:chgData name="Siegbert Rudolph" userId="2af4d44886c067cc" providerId="LiveId" clId="{4CB5E4F9-FD67-4B9B-9115-C72177D6865E}" dt="2021-09-04T07:49:45.714" v="461" actId="1037"/>
          <ac:spMkLst>
            <pc:docMk/>
            <pc:sldMk cId="936564958" sldId="803"/>
            <ac:spMk id="135" creationId="{6587A167-A61D-4370-877C-1432A7C908A8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36" creationId="{FB1EBDD6-4071-4703-A36B-C1E3534B03C4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37" creationId="{081465BE-0C22-47C5-BE4F-44FC957C17F9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38" creationId="{B2486F07-1E7B-4746-984E-A0ECC3291B2C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39" creationId="{B29E1AB4-E20D-49F7-97A7-9AB04FBD9AC6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40" creationId="{C131E230-7A1E-46C9-8449-936116D15D3A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41" creationId="{54E0FB80-5C25-4D8B-998D-F7E486EC1D66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42" creationId="{E347BB9D-CDE0-411B-8CFF-D64F4468B4FF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43" creationId="{9594AA8F-F9CB-48DB-A974-A81E7A885F92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44" creationId="{D6EA983C-B76F-4872-AB4D-A13909DCD8F6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45" creationId="{2BA6C69E-980B-409A-AB50-39741B9CD79E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46" creationId="{076ED8C1-5B39-4812-BCBD-7058F7C87988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47" creationId="{D5E6C495-4B5A-4F1E-AA09-1FEFC7EA7485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48" creationId="{1A2ED5D4-2773-4E73-9C94-509809B9C4C2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49" creationId="{9D0368C2-56EE-430E-AF71-2326AE2C80AB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50" creationId="{B8A86C30-F59C-4A25-ACFA-85CF4FD98D25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51" creationId="{9E8DAB41-6A0C-45C9-89D4-1ABF9F3351E3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52" creationId="{DAB01E18-EE95-4883-8085-37D5B3B5A4EE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53" creationId="{93744AA9-629E-4B26-85D3-7C6184100B8B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54" creationId="{FCD8F11E-16CE-4F50-B04B-5FEC7893C44E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55" creationId="{90C397E3-295E-49C3-BBA3-E1B509504B5C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56" creationId="{A9C93F26-2C1D-4A7C-B783-F14D78740192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57" creationId="{BF72B74D-C939-468D-AC6F-356F4BCFEDF8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58" creationId="{CF4BF3E5-CB94-4822-BD22-21EF96D8D550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59" creationId="{3D95B3E8-49C9-4A3D-8489-FD098D3603B3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60" creationId="{9E9CD8E4-51E9-4128-8161-CE73945C5D55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61" creationId="{7B43F65C-C809-417B-8B72-16970D7FE926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62" creationId="{4E2E79BC-A5E1-4312-93EF-F1B033BE7A7A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63" creationId="{5C508428-4026-41D9-BE09-D3B58683172D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64" creationId="{1D261A76-4417-4CDA-9F10-7E83B90D6424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65" creationId="{C4160651-413A-443D-AE78-5F025F297ADA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66" creationId="{13FDD804-9564-434E-ADB4-9DEE6AEF7205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67" creationId="{9F04D2FE-98CF-4DC2-865D-7DE35A55EE03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68" creationId="{A05165A0-4F30-41C0-9227-24DADF34E2D1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69" creationId="{F8ACAEAE-F997-470C-A7AC-2EB11E1AF83D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70" creationId="{E6E4FF6C-088B-40D4-A4EF-B23786AF03FC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71" creationId="{FA91AFE8-0311-4635-B7CE-27C8997D7829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72" creationId="{F1DB4D9C-179A-4EBF-B244-13BDEAA420CC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73" creationId="{99213DAF-5D0E-4709-A190-10124F114CB9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74" creationId="{11319233-CA20-4750-99D4-0A8BF9B23332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75" creationId="{8E634E20-02C2-4260-BE78-DBE0BA3C92B6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76" creationId="{70D1669A-B514-4F2E-8700-40E6C86A3D47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77" creationId="{B0A7E5B2-DBC1-4C06-B6C0-D5375C03B82C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78" creationId="{A16FCA98-47E2-4C3E-901F-C955E87D31F1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79" creationId="{E9BA6C3C-7FA4-45C2-B7C2-7357080ABBF6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80" creationId="{D4114750-E63F-4E6B-B564-42644E48320E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81" creationId="{3371C96C-9824-42ED-A939-CE46ABF877E9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82" creationId="{91D2A445-8889-40E7-AB40-86A2A1FA8E87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83" creationId="{A5443198-5AE9-4924-9A18-0DABF85AB852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84" creationId="{E2B577F1-994A-40E5-ACEC-268AB7869C44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85" creationId="{97017B9C-6100-4813-AD63-B52CDD8E7645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86" creationId="{0A631D0F-0362-4B89-9AEE-1025BD76939B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87" creationId="{C2EAB654-4ABA-4E42-B696-902D357D59D1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88" creationId="{AFF64A48-937E-431E-A798-3EF9D08D7582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89" creationId="{BFBF208F-A2AB-409B-9E5D-EA1102924DE8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90" creationId="{43B35666-D0A9-4094-A5A4-35A0FF30AC3D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91" creationId="{B293A6C4-0CB6-4677-8FBA-1E2A6C7EC8CA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92" creationId="{978C900B-56BE-4964-8CAD-518BF44B9FA3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93" creationId="{EC3150B1-A6A7-4738-A1D9-94A7C3BEEADB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94" creationId="{C48EC750-F688-4D42-A8AC-FEA858766511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95" creationId="{EFA14E17-D76D-4638-99BF-B938F6BC0863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96" creationId="{8400CE7F-355F-4BA5-B300-1EA611B2B4DE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97" creationId="{7E34EEE5-F2BF-4D95-9EAA-470D4E08B6D5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98" creationId="{482E2092-29AA-41B4-8554-5992DCE8A35D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199" creationId="{98970CCD-DF55-442D-A9FD-0B523AB10E55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200" creationId="{EAB95BB3-FC7E-4371-B60E-6EC324B95BA6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201" creationId="{B7881B1C-F2D4-4C1A-B197-3668C672F285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202" creationId="{BC95256A-DB60-40AC-91E2-0CBEA8353A00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203" creationId="{262DC2A0-850C-49C9-8D05-B9A76FF8098B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204" creationId="{1F035D0F-2CF1-4E95-B18B-EEE57294F6A9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205" creationId="{4BAE0B58-1B02-4323-9267-6082595C4C75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206" creationId="{64BDE8A5-CC47-42E6-9922-64F04FB7FEC8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207" creationId="{BAA35817-DD3C-4002-AB8B-D12C6DFDD970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208" creationId="{54D9647B-033C-4117-BE1F-FD3EFF14EBAE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209" creationId="{6DACCD59-D763-4B8F-8B6F-34F140FB5393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210" creationId="{570448FE-5D8F-4915-B1BC-02A8B8D775E3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211" creationId="{398CF47D-CAC5-4DE2-8DB3-B1FC370E642B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212" creationId="{DEF2C0E5-B522-4717-90BB-65B0326928C6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213" creationId="{433CF3B7-C766-4FFB-8AF6-B0AD9BCCCC31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214" creationId="{0917D38A-F7F8-4B6D-B73C-50D762A4EB7E}"/>
          </ac:spMkLst>
        </pc:spChg>
        <pc:spChg chg="add mod">
          <ac:chgData name="Siegbert Rudolph" userId="2af4d44886c067cc" providerId="LiveId" clId="{4CB5E4F9-FD67-4B9B-9115-C72177D6865E}" dt="2021-08-30T06:59:46.361" v="208"/>
          <ac:spMkLst>
            <pc:docMk/>
            <pc:sldMk cId="936564958" sldId="803"/>
            <ac:spMk id="215" creationId="{C8FFF929-219C-49D1-BF3E-371CB1C3F225}"/>
          </ac:spMkLst>
        </pc:spChg>
        <pc:spChg chg="add mod">
          <ac:chgData name="Siegbert Rudolph" userId="2af4d44886c067cc" providerId="LiveId" clId="{4CB5E4F9-FD67-4B9B-9115-C72177D6865E}" dt="2021-09-04T07:47:36.893" v="416" actId="1076"/>
          <ac:spMkLst>
            <pc:docMk/>
            <pc:sldMk cId="936564958" sldId="803"/>
            <ac:spMk id="216" creationId="{258DE21C-0512-4402-AF8B-1F1BAAAE79A0}"/>
          </ac:spMkLst>
        </pc:spChg>
        <pc:picChg chg="add mod">
          <ac:chgData name="Siegbert Rudolph" userId="2af4d44886c067cc" providerId="LiveId" clId="{4CB5E4F9-FD67-4B9B-9115-C72177D6865E}" dt="2021-09-04T07:49:36.992" v="432" actId="1036"/>
          <ac:picMkLst>
            <pc:docMk/>
            <pc:sldMk cId="936564958" sldId="803"/>
            <ac:picMk id="2" creationId="{7A41EBAB-4847-401E-A0C8-70B1779CF244}"/>
          </ac:picMkLst>
        </pc:picChg>
      </pc:sldChg>
      <pc:sldChg chg="modSp del mod">
        <pc:chgData name="Siegbert Rudolph" userId="2af4d44886c067cc" providerId="LiveId" clId="{4CB5E4F9-FD67-4B9B-9115-C72177D6865E}" dt="2021-08-30T06:57:40.448" v="83" actId="47"/>
        <pc:sldMkLst>
          <pc:docMk/>
          <pc:sldMk cId="3267991990" sldId="803"/>
        </pc:sldMkLst>
        <pc:spChg chg="mod">
          <ac:chgData name="Siegbert Rudolph" userId="2af4d44886c067cc" providerId="LiveId" clId="{4CB5E4F9-FD67-4B9B-9115-C72177D6865E}" dt="2021-08-30T06:57:34.934" v="82" actId="20577"/>
          <ac:spMkLst>
            <pc:docMk/>
            <pc:sldMk cId="3267991990" sldId="803"/>
            <ac:spMk id="4" creationId="{50C375F1-1F36-4CAD-B9A7-F80C930E01BD}"/>
          </ac:spMkLst>
        </pc:spChg>
      </pc:sldChg>
      <pc:sldChg chg="addSp delSp modSp mod delAnim modAnim">
        <pc:chgData name="Siegbert Rudolph" userId="2af4d44886c067cc" providerId="LiveId" clId="{4CB5E4F9-FD67-4B9B-9115-C72177D6865E}" dt="2021-08-30T07:49:20.576" v="400" actId="1076"/>
        <pc:sldMkLst>
          <pc:docMk/>
          <pc:sldMk cId="2787070375" sldId="804"/>
        </pc:sldMkLst>
        <pc:spChg chg="del mod">
          <ac:chgData name="Siegbert Rudolph" userId="2af4d44886c067cc" providerId="LiveId" clId="{4CB5E4F9-FD67-4B9B-9115-C72177D6865E}" dt="2021-08-30T07:49:20.576" v="395" actId="478"/>
          <ac:spMkLst>
            <pc:docMk/>
            <pc:sldMk cId="2787070375" sldId="804"/>
            <ac:spMk id="2" creationId="{F09B7C80-23E2-4BC7-BE84-D07ADDA3F5B5}"/>
          </ac:spMkLst>
        </pc:spChg>
        <pc:spChg chg="mod">
          <ac:chgData name="Siegbert Rudolph" userId="2af4d44886c067cc" providerId="LiveId" clId="{4CB5E4F9-FD67-4B9B-9115-C72177D6865E}" dt="2021-08-30T07:49:20.576" v="400" actId="1076"/>
          <ac:spMkLst>
            <pc:docMk/>
            <pc:sldMk cId="2787070375" sldId="804"/>
            <ac:spMk id="3" creationId="{D946F7BB-6230-4CD4-8E89-4FC264005EE1}"/>
          </ac:spMkLst>
        </pc:spChg>
        <pc:spChg chg="mod">
          <ac:chgData name="Siegbert Rudolph" userId="2af4d44886c067cc" providerId="LiveId" clId="{4CB5E4F9-FD67-4B9B-9115-C72177D6865E}" dt="2021-08-30T07:02:59.322" v="343" actId="20577"/>
          <ac:spMkLst>
            <pc:docMk/>
            <pc:sldMk cId="2787070375" sldId="804"/>
            <ac:spMk id="4" creationId="{6FA7323E-22D2-4271-8308-4C497DCD0D47}"/>
          </ac:spMkLst>
        </pc:spChg>
        <pc:spChg chg="mod">
          <ac:chgData name="Siegbert Rudolph" userId="2af4d44886c067cc" providerId="LiveId" clId="{4CB5E4F9-FD67-4B9B-9115-C72177D6865E}" dt="2021-08-30T07:02:03.005" v="323"/>
          <ac:spMkLst>
            <pc:docMk/>
            <pc:sldMk cId="2787070375" sldId="804"/>
            <ac:spMk id="5" creationId="{2D03B394-CF9B-4107-B269-9FB9700DE8AC}"/>
          </ac:spMkLst>
        </pc:spChg>
        <pc:spChg chg="add mod">
          <ac:chgData name="Siegbert Rudolph" userId="2af4d44886c067cc" providerId="LiveId" clId="{4CB5E4F9-FD67-4B9B-9115-C72177D6865E}" dt="2021-08-30T07:02:46.622" v="341" actId="1036"/>
          <ac:spMkLst>
            <pc:docMk/>
            <pc:sldMk cId="2787070375" sldId="804"/>
            <ac:spMk id="6" creationId="{ED0C0076-8025-40AB-AB18-FCEA1CC18F67}"/>
          </ac:spMkLst>
        </pc:spChg>
        <pc:spChg chg="add del mod">
          <ac:chgData name="Siegbert Rudolph" userId="2af4d44886c067cc" providerId="LiveId" clId="{4CB5E4F9-FD67-4B9B-9115-C72177D6865E}" dt="2021-08-30T07:02:35.296" v="337" actId="478"/>
          <ac:spMkLst>
            <pc:docMk/>
            <pc:sldMk cId="2787070375" sldId="804"/>
            <ac:spMk id="7" creationId="{136F260A-C92C-4322-A16B-7D3591028A2A}"/>
          </ac:spMkLst>
        </pc:spChg>
        <pc:spChg chg="add del mod">
          <ac:chgData name="Siegbert Rudolph" userId="2af4d44886c067cc" providerId="LiveId" clId="{4CB5E4F9-FD67-4B9B-9115-C72177D6865E}" dt="2021-08-30T07:02:21.064" v="325" actId="478"/>
          <ac:spMkLst>
            <pc:docMk/>
            <pc:sldMk cId="2787070375" sldId="804"/>
            <ac:spMk id="8" creationId="{E2CC6C64-1811-4BC1-971D-16077CA60D47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9" creationId="{A446D198-C302-4EE5-ADC3-C4E31DA8D6A5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10" creationId="{8CFF4AF2-9281-4547-836E-4E869292E341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11" creationId="{B37B749D-A245-487A-B88F-1A2CF1528D8A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12" creationId="{E3889683-9931-4A72-9306-59B26691A849}"/>
          </ac:spMkLst>
        </pc:spChg>
        <pc:spChg chg="add del mod">
          <ac:chgData name="Siegbert Rudolph" userId="2af4d44886c067cc" providerId="LiveId" clId="{4CB5E4F9-FD67-4B9B-9115-C72177D6865E}" dt="2021-08-30T07:02:34.703" v="336" actId="478"/>
          <ac:spMkLst>
            <pc:docMk/>
            <pc:sldMk cId="2787070375" sldId="804"/>
            <ac:spMk id="13" creationId="{485AB45B-B755-4CA9-BB36-200D12FB6478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14" creationId="{5BC9DA47-77D8-41A5-9B12-35BD8CA7A09B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15" creationId="{C062D825-8A61-4070-8B1A-E17CE876D743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16" creationId="{C69D260C-5A64-4865-A330-40083C37F258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17" creationId="{2CBFB1BE-4320-4583-ACCB-B3707269F204}"/>
          </ac:spMkLst>
        </pc:spChg>
        <pc:spChg chg="add del mod">
          <ac:chgData name="Siegbert Rudolph" userId="2af4d44886c067cc" providerId="LiveId" clId="{4CB5E4F9-FD67-4B9B-9115-C72177D6865E}" dt="2021-08-30T07:02:21.064" v="325" actId="478"/>
          <ac:spMkLst>
            <pc:docMk/>
            <pc:sldMk cId="2787070375" sldId="804"/>
            <ac:spMk id="18" creationId="{C5EC6ADB-DE5D-4A8E-8FDE-53604BBC8CA8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19" creationId="{1BEBEF3D-87E9-4430-B49E-B3F0E97733A6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20" creationId="{CA8969E3-0D83-482E-998B-8286A27F1DAF}"/>
          </ac:spMkLst>
        </pc:spChg>
        <pc:spChg chg="add del mod">
          <ac:chgData name="Siegbert Rudolph" userId="2af4d44886c067cc" providerId="LiveId" clId="{4CB5E4F9-FD67-4B9B-9115-C72177D6865E}" dt="2021-08-30T07:02:34.031" v="335" actId="478"/>
          <ac:spMkLst>
            <pc:docMk/>
            <pc:sldMk cId="2787070375" sldId="804"/>
            <ac:spMk id="21" creationId="{F54B4120-6140-46D1-8EAE-B1704E62F2E3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22" creationId="{3B0E4B65-6D49-4841-88C3-34BA2ECC3EB8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23" creationId="{BD94D812-C158-418C-8819-E8071889FDD7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24" creationId="{7D28F0C9-4DB8-470F-9381-E45141AF3FF1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25" creationId="{3EDC3936-7750-472C-92A9-80B5FDEEC819}"/>
          </ac:spMkLst>
        </pc:spChg>
        <pc:spChg chg="add del mod">
          <ac:chgData name="Siegbert Rudolph" userId="2af4d44886c067cc" providerId="LiveId" clId="{4CB5E4F9-FD67-4B9B-9115-C72177D6865E}" dt="2021-08-30T07:02:21.064" v="325" actId="478"/>
          <ac:spMkLst>
            <pc:docMk/>
            <pc:sldMk cId="2787070375" sldId="804"/>
            <ac:spMk id="26" creationId="{CE1B163D-EAF4-4D89-A1DD-6E668DA11549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27" creationId="{A3A8D172-F9B0-4336-B4B8-E5F71F39DB7E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28" creationId="{73BB44F1-1AA0-4A54-99B9-45B862714698}"/>
          </ac:spMkLst>
        </pc:spChg>
        <pc:spChg chg="add del mod">
          <ac:chgData name="Siegbert Rudolph" userId="2af4d44886c067cc" providerId="LiveId" clId="{4CB5E4F9-FD67-4B9B-9115-C72177D6865E}" dt="2021-08-30T07:02:33.422" v="334" actId="478"/>
          <ac:spMkLst>
            <pc:docMk/>
            <pc:sldMk cId="2787070375" sldId="804"/>
            <ac:spMk id="29" creationId="{4E9213A3-1926-4231-ACD8-8CFA1A5C3E21}"/>
          </ac:spMkLst>
        </pc:spChg>
        <pc:spChg chg="add del mod">
          <ac:chgData name="Siegbert Rudolph" userId="2af4d44886c067cc" providerId="LiveId" clId="{4CB5E4F9-FD67-4B9B-9115-C72177D6865E}" dt="2021-08-30T07:02:21.064" v="325" actId="478"/>
          <ac:spMkLst>
            <pc:docMk/>
            <pc:sldMk cId="2787070375" sldId="804"/>
            <ac:spMk id="30" creationId="{5C73FE53-25A2-407A-A4C9-506C19EBFF64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31" creationId="{9ADA2729-C501-4E22-9244-7B644838E4B7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32" creationId="{74D55E7E-12CE-46EA-84EE-23F5BA367E4A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33" creationId="{55183050-CF12-49BA-A8EB-6DB02E29CE98}"/>
          </ac:spMkLst>
        </pc:spChg>
        <pc:spChg chg="add del mod">
          <ac:chgData name="Siegbert Rudolph" userId="2af4d44886c067cc" providerId="LiveId" clId="{4CB5E4F9-FD67-4B9B-9115-C72177D6865E}" dt="2021-08-30T07:02:32.813" v="333" actId="478"/>
          <ac:spMkLst>
            <pc:docMk/>
            <pc:sldMk cId="2787070375" sldId="804"/>
            <ac:spMk id="34" creationId="{087D5FE3-14D8-435F-BFCC-99907CAAC052}"/>
          </ac:spMkLst>
        </pc:spChg>
        <pc:spChg chg="add del mod">
          <ac:chgData name="Siegbert Rudolph" userId="2af4d44886c067cc" providerId="LiveId" clId="{4CB5E4F9-FD67-4B9B-9115-C72177D6865E}" dt="2021-08-30T07:02:21.064" v="325" actId="478"/>
          <ac:spMkLst>
            <pc:docMk/>
            <pc:sldMk cId="2787070375" sldId="804"/>
            <ac:spMk id="35" creationId="{1DE98579-3F6D-4085-B14E-6B3C0A357310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36" creationId="{1C7B5315-8823-48AD-8D20-FCDB6D785E09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37" creationId="{FC3A062F-AE81-41ED-8E3E-42C81B1E4D78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38" creationId="{F0FAF0E1-AB98-40C9-B77E-4101187246C4}"/>
          </ac:spMkLst>
        </pc:spChg>
        <pc:spChg chg="add del mod">
          <ac:chgData name="Siegbert Rudolph" userId="2af4d44886c067cc" providerId="LiveId" clId="{4CB5E4F9-FD67-4B9B-9115-C72177D6865E}" dt="2021-08-30T07:02:21.064" v="325" actId="478"/>
          <ac:spMkLst>
            <pc:docMk/>
            <pc:sldMk cId="2787070375" sldId="804"/>
            <ac:spMk id="39" creationId="{5945A3C0-38FD-4D06-9CCB-D4732AB71AE9}"/>
          </ac:spMkLst>
        </pc:spChg>
        <pc:spChg chg="add del mod">
          <ac:chgData name="Siegbert Rudolph" userId="2af4d44886c067cc" providerId="LiveId" clId="{4CB5E4F9-FD67-4B9B-9115-C72177D6865E}" dt="2021-08-30T07:02:32.125" v="332" actId="478"/>
          <ac:spMkLst>
            <pc:docMk/>
            <pc:sldMk cId="2787070375" sldId="804"/>
            <ac:spMk id="40" creationId="{15ADF724-5832-4104-9B7B-E2BE84FA939E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41" creationId="{69395BC5-EB88-4577-859B-E6AE905993AD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42" creationId="{3AAC1403-65F5-42FA-94DA-1052DDFE225B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43" creationId="{7DB30FE6-5A32-47DF-8AA4-260B2186C49C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44" creationId="{6028EAFE-483A-4409-B566-322528C70F2D}"/>
          </ac:spMkLst>
        </pc:spChg>
        <pc:spChg chg="add del mod">
          <ac:chgData name="Siegbert Rudolph" userId="2af4d44886c067cc" providerId="LiveId" clId="{4CB5E4F9-FD67-4B9B-9115-C72177D6865E}" dt="2021-08-30T07:02:21.064" v="325" actId="478"/>
          <ac:spMkLst>
            <pc:docMk/>
            <pc:sldMk cId="2787070375" sldId="804"/>
            <ac:spMk id="45" creationId="{B01B62EC-0444-44D9-93B1-468F4CD2EA0F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46" creationId="{DFBDDA3E-3656-47DA-AA41-B34A6248C14B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47" creationId="{B5405259-820A-42A0-8701-F7A7DC779F53}"/>
          </ac:spMkLst>
        </pc:spChg>
        <pc:spChg chg="add del mod">
          <ac:chgData name="Siegbert Rudolph" userId="2af4d44886c067cc" providerId="LiveId" clId="{4CB5E4F9-FD67-4B9B-9115-C72177D6865E}" dt="2021-08-30T07:02:30.922" v="331" actId="478"/>
          <ac:spMkLst>
            <pc:docMk/>
            <pc:sldMk cId="2787070375" sldId="804"/>
            <ac:spMk id="48" creationId="{D69029B6-95BB-46C6-9DDC-B54B0EDB4528}"/>
          </ac:spMkLst>
        </pc:spChg>
        <pc:spChg chg="add del mod">
          <ac:chgData name="Siegbert Rudolph" userId="2af4d44886c067cc" providerId="LiveId" clId="{4CB5E4F9-FD67-4B9B-9115-C72177D6865E}" dt="2021-08-30T07:02:21.064" v="325" actId="478"/>
          <ac:spMkLst>
            <pc:docMk/>
            <pc:sldMk cId="2787070375" sldId="804"/>
            <ac:spMk id="49" creationId="{9E42E109-35C9-45A7-953D-8F4C44FC1BE4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50" creationId="{2E60370C-632D-48D2-A92C-5738B87EA094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51" creationId="{87CEE586-B6D9-456F-8F97-866C3B4104A6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52" creationId="{7840B5B6-0032-4510-BE8C-EA49885A9311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53" creationId="{2EC08019-DD37-46F9-B738-102D9DD157F8}"/>
          </ac:spMkLst>
        </pc:spChg>
        <pc:spChg chg="add del mod">
          <ac:chgData name="Siegbert Rudolph" userId="2af4d44886c067cc" providerId="LiveId" clId="{4CB5E4F9-FD67-4B9B-9115-C72177D6865E}" dt="2021-08-30T07:02:30.282" v="330" actId="478"/>
          <ac:spMkLst>
            <pc:docMk/>
            <pc:sldMk cId="2787070375" sldId="804"/>
            <ac:spMk id="54" creationId="{F12A77C9-E853-4752-B066-E457153A7CF2}"/>
          </ac:spMkLst>
        </pc:spChg>
        <pc:spChg chg="add del mod">
          <ac:chgData name="Siegbert Rudolph" userId="2af4d44886c067cc" providerId="LiveId" clId="{4CB5E4F9-FD67-4B9B-9115-C72177D6865E}" dt="2021-08-30T07:02:21.064" v="325" actId="478"/>
          <ac:spMkLst>
            <pc:docMk/>
            <pc:sldMk cId="2787070375" sldId="804"/>
            <ac:spMk id="55" creationId="{929D571C-1CCA-4EDE-B78F-B48B2EC6FC67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56" creationId="{75C0B6A2-4E79-4C51-8D29-9AA82270339A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57" creationId="{2579FAAA-B937-4570-8001-1E10F8260C00}"/>
          </ac:spMkLst>
        </pc:spChg>
        <pc:spChg chg="add del mod">
          <ac:chgData name="Siegbert Rudolph" userId="2af4d44886c067cc" providerId="LiveId" clId="{4CB5E4F9-FD67-4B9B-9115-C72177D6865E}" dt="2021-08-30T07:02:29.688" v="329" actId="478"/>
          <ac:spMkLst>
            <pc:docMk/>
            <pc:sldMk cId="2787070375" sldId="804"/>
            <ac:spMk id="58" creationId="{76307445-571C-4757-A68E-BAEC1AC4B236}"/>
          </ac:spMkLst>
        </pc:spChg>
        <pc:spChg chg="add del mod">
          <ac:chgData name="Siegbert Rudolph" userId="2af4d44886c067cc" providerId="LiveId" clId="{4CB5E4F9-FD67-4B9B-9115-C72177D6865E}" dt="2021-08-30T07:02:21.064" v="325" actId="478"/>
          <ac:spMkLst>
            <pc:docMk/>
            <pc:sldMk cId="2787070375" sldId="804"/>
            <ac:spMk id="59" creationId="{1F544B66-35CD-4CC0-91C2-B4122D06C267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60" creationId="{0EEBF233-E772-4A9E-9F12-91097A7A9EA2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61" creationId="{A1F24685-C139-4FF5-909C-E6FB701F82AB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62" creationId="{3D1F3629-289E-4C7C-9A8D-703092A56DD9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63" creationId="{5EC12C59-9DE0-4514-95C3-055032785D51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64" creationId="{0DA4178E-407A-4198-845F-C1D1695A68E7}"/>
          </ac:spMkLst>
        </pc:spChg>
        <pc:spChg chg="add del mod">
          <ac:chgData name="Siegbert Rudolph" userId="2af4d44886c067cc" providerId="LiveId" clId="{4CB5E4F9-FD67-4B9B-9115-C72177D6865E}" dt="2021-08-30T07:02:28.470" v="328" actId="478"/>
          <ac:spMkLst>
            <pc:docMk/>
            <pc:sldMk cId="2787070375" sldId="804"/>
            <ac:spMk id="65" creationId="{954A7FA1-0996-4012-BAC8-1BD6242B4FF2}"/>
          </ac:spMkLst>
        </pc:spChg>
        <pc:spChg chg="add del mod">
          <ac:chgData name="Siegbert Rudolph" userId="2af4d44886c067cc" providerId="LiveId" clId="{4CB5E4F9-FD67-4B9B-9115-C72177D6865E}" dt="2021-08-30T07:02:21.064" v="325" actId="478"/>
          <ac:spMkLst>
            <pc:docMk/>
            <pc:sldMk cId="2787070375" sldId="804"/>
            <ac:spMk id="66" creationId="{A40F92A0-5B0B-4098-AB33-8A9716FF6AC3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67" creationId="{B3447801-527D-4521-B216-AD53E7AD893C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68" creationId="{2E3B9E38-1E95-4D86-995E-88B70C7A3D99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69" creationId="{14824988-1570-4902-9F38-DBCDDA4C1453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70" creationId="{8EB70277-96B2-4185-ACD0-F37CACD0C19D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71" creationId="{F824F116-A42F-4370-A899-A9B4ECEE1955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72" creationId="{6088A8D9-CC2E-4455-B9C8-9D549FCEC807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73" creationId="{0B14584F-04BE-4365-98E6-386BCD6D7A6B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74" creationId="{95C34B1B-4290-4ED7-B6C3-56319074A969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75" creationId="{D802D7A6-AF53-4C3F-A2FA-88FFC46A7D31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76" creationId="{086514FB-331D-4A2E-9B28-C461C94CD071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77" creationId="{5AD144E5-6CF9-483D-8116-F85C6D7DC8A2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78" creationId="{2AD34213-654B-4D1E-B8A7-8EEA5244D794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79" creationId="{6B6C2086-7190-4E2D-AE64-44F5B57C0379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80" creationId="{4BD0CF36-FCBB-409B-A561-E4E34EB8F0F0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81" creationId="{AC44937A-AF87-4768-AD17-793F0BDB689F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82" creationId="{BB0F8C4D-D276-4CDB-9CC1-52A8845AF8DB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83" creationId="{90D20DDF-9370-4B1C-BB45-7599B32C31D7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84" creationId="{1D5898F2-ABE9-42CD-8762-B8055976E2C7}"/>
          </ac:spMkLst>
        </pc:spChg>
        <pc:spChg chg="add del mod">
          <ac:chgData name="Siegbert Rudolph" userId="2af4d44886c067cc" providerId="LiveId" clId="{4CB5E4F9-FD67-4B9B-9115-C72177D6865E}" dt="2021-08-30T07:02:25.580" v="327" actId="478"/>
          <ac:spMkLst>
            <pc:docMk/>
            <pc:sldMk cId="2787070375" sldId="804"/>
            <ac:spMk id="85" creationId="{FE31C7D5-3707-47F9-86B7-3FF8AFBBE961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86" creationId="{609543E6-3A1F-4276-8459-6E08F6D975F5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87" creationId="{E81902E7-CFE9-4EAE-8559-B31FC5ACA4DE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88" creationId="{72C4DB3A-B70B-45BB-A2AF-C82EB69FDC59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89" creationId="{CDAE1496-7584-4309-9E82-A833590DE9DE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90" creationId="{D1429D46-80A1-4AB1-9274-1840265C7534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91" creationId="{E7960A15-3935-4072-9D1E-10298F824EBD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92" creationId="{535D9FEE-24D3-4AF1-A6CA-C9EC0E2E851D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93" creationId="{120109A1-BB87-42ED-8EBE-763F6DC575E3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94" creationId="{F5BE3DF1-9ADD-4C09-8375-E0D88BB69F52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95" creationId="{62E83BEF-9C30-4110-972E-3367F497D162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96" creationId="{3E2FFFEF-74C1-442E-9608-462747EB7261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97" creationId="{F6699CE3-0D62-4D24-9769-8B54AB4B1444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98" creationId="{1C46DB70-8280-4765-87AA-3F8940B02B32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99" creationId="{B831049B-3FB7-4932-9280-4FED0514223A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100" creationId="{28B9D7BB-C6D1-440A-BFF9-5F1313137C06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101" creationId="{1448E85C-49A6-4F05-AAC2-36F4662269E5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102" creationId="{CBA6BE43-6E33-405E-9409-063FD5B675D5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103" creationId="{14999DE2-EF50-40A5-9B3B-AFB8DA840178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104" creationId="{28BE6CD5-05E9-4740-999E-12D6CACF0451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105" creationId="{D746E45A-0A41-4EB2-9186-474F7919D46B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106" creationId="{F6A96918-67E5-41FC-A749-4ECFB94C4839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107" creationId="{00D5E2C7-BCD0-4153-9F58-4C4CE2DE0E72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108" creationId="{3561C037-E510-4519-879E-BAB161F7972C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109" creationId="{E07EEC7A-00AA-4725-B36D-D212688B73E1}"/>
          </ac:spMkLst>
        </pc:spChg>
        <pc:spChg chg="add del mod">
          <ac:chgData name="Siegbert Rudolph" userId="2af4d44886c067cc" providerId="LiveId" clId="{4CB5E4F9-FD67-4B9B-9115-C72177D6865E}" dt="2021-08-30T07:02:23.565" v="326" actId="478"/>
          <ac:spMkLst>
            <pc:docMk/>
            <pc:sldMk cId="2787070375" sldId="804"/>
            <ac:spMk id="110" creationId="{FB65ECEA-DAE2-4C79-B9D2-D9EBAD6D378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836712"/>
            <a:ext cx="11745288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Auslautverlängerung 03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Fehlerkorrektur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 Zusammenarbeit mit Beratungsrektorin Ute Eberlein und Förderlehrer Sebastian Schmid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Mittelschule Zirndorf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A13CA13-9C58-4193-9E64-036B0D5BD507}"/>
              </a:ext>
            </a:extLst>
          </p:cNvPr>
          <p:cNvSpPr txBox="1"/>
          <p:nvPr/>
        </p:nvSpPr>
        <p:spPr>
          <a:xfrm>
            <a:off x="190500" y="6724134"/>
            <a:ext cx="497924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03 Fehlerkorrektur.pptx - Seite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AV 03 Du bist der Lehrer, korrigiere die Fehler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Streiche die falschen Wörter durch und die richtigen Wörter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20A0F83-9D66-4DF2-9FAA-DFAEE0070F61}"/>
              </a:ext>
            </a:extLst>
          </p:cNvPr>
          <p:cNvSpPr/>
          <p:nvPr/>
        </p:nvSpPr>
        <p:spPr>
          <a:xfrm>
            <a:off x="395536" y="1483254"/>
            <a:ext cx="5256584" cy="47540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Antrieb  funktionierte  auf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Anhiep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Lumb  kauft  das  Kalb  auf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Pumb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Maßstab  war  plump  und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Club  gewann  den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Urlaup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war  ein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Flob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stahl  im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Betriep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den  Sirup.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 Hexe  nahm  den  Korp  mit  ins  Grab.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Prinzib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duldet  keinen  Aufschub.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Raub  wirbelte  viel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Staup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auf.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 Wetter  war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trüp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und  blieb  schlecht.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554354F-5C8C-4806-95AC-61BBF68C94D9}"/>
              </a:ext>
            </a:extLst>
          </p:cNvPr>
          <p:cNvSpPr txBox="1"/>
          <p:nvPr/>
        </p:nvSpPr>
        <p:spPr>
          <a:xfrm>
            <a:off x="190500" y="6724134"/>
            <a:ext cx="497924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03 Fehlerkorrektur.pptx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AV 03 Du bist der Lehrer, korrigiere die Fehler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Fehler!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03368C6-CD20-478E-A68C-3845B0A9E127}"/>
              </a:ext>
            </a:extLst>
          </p:cNvPr>
          <p:cNvSpPr/>
          <p:nvPr/>
        </p:nvSpPr>
        <p:spPr>
          <a:xfrm>
            <a:off x="395536" y="1412776"/>
            <a:ext cx="5256584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Antrieb  funktionierte  auf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Anhiep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Lumb  kauft  das  Kalb  auf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Pumb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Maßstab  war  plump  und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Club  gewann  den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Urlaup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war  ein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Flob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stahl  im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Betriep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den  Sirup.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 Hexe  nahm  den  Korp  mit  ins  Grab.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Prinzib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duldet  keinen  Aufschub.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Raub  wirbelte  viel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Staup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auf.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 Wetter  war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trüp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und  blieb  schlecht.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D1BECE9-7A8E-4979-AB9C-AB67C876B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448" y="1412776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C5AC08C-46AA-4C9D-B92C-44BFD67C162A}"/>
              </a:ext>
            </a:extLst>
          </p:cNvPr>
          <p:cNvSpPr/>
          <p:nvPr/>
        </p:nvSpPr>
        <p:spPr>
          <a:xfrm>
            <a:off x="249704" y="1413312"/>
            <a:ext cx="5402416" cy="3595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3E18C4E-20FE-4CF7-BC92-E3BDACCB2D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866" y="1488573"/>
            <a:ext cx="50526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1/13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D58B2E0-CF6B-4995-A88C-C49A08AF5C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837" y="1640489"/>
            <a:ext cx="2254143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Mehrzahlbildung: die Antriebe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9CF07FA-19B5-401F-8A73-EC3427C57E84}"/>
              </a:ext>
            </a:extLst>
          </p:cNvPr>
          <p:cNvSpPr/>
          <p:nvPr/>
        </p:nvSpPr>
        <p:spPr>
          <a:xfrm>
            <a:off x="4716016" y="1449625"/>
            <a:ext cx="269906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085DF4B-09F6-4D5B-BA50-B83476054B00}"/>
              </a:ext>
            </a:extLst>
          </p:cNvPr>
          <p:cNvSpPr/>
          <p:nvPr/>
        </p:nvSpPr>
        <p:spPr>
          <a:xfrm>
            <a:off x="1687159" y="1435012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9A610D19-67A3-420C-A34E-C903B13141CA}"/>
              </a:ext>
            </a:extLst>
          </p:cNvPr>
          <p:cNvSpPr/>
          <p:nvPr/>
        </p:nvSpPr>
        <p:spPr>
          <a:xfrm>
            <a:off x="4067011" y="1406603"/>
            <a:ext cx="1071127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Anhie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4668170-92CB-4062-A161-93254F00C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8553" y="1627072"/>
            <a:ext cx="203773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verwandtes Wort: anheben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EF1B1350-7C40-4BAB-9CC3-311E735B5F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448" y="1876762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BF17E6BD-D0E9-4EA6-B782-C531F430112D}"/>
              </a:ext>
            </a:extLst>
          </p:cNvPr>
          <p:cNvSpPr/>
          <p:nvPr/>
        </p:nvSpPr>
        <p:spPr>
          <a:xfrm>
            <a:off x="251520" y="1844704"/>
            <a:ext cx="5402416" cy="3595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A643097-2C46-41DD-9DEA-3CA0271BD5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1543" y="1952559"/>
            <a:ext cx="50526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2/13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2BDF579-6FAA-4BCB-86A0-CFA69D37DF87}"/>
              </a:ext>
            </a:extLst>
          </p:cNvPr>
          <p:cNvSpPr/>
          <p:nvPr/>
        </p:nvSpPr>
        <p:spPr>
          <a:xfrm>
            <a:off x="4572000" y="1881017"/>
            <a:ext cx="269906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A41D7742-8533-4D16-8F0E-FA27B16D3816}"/>
              </a:ext>
            </a:extLst>
          </p:cNvPr>
          <p:cNvSpPr/>
          <p:nvPr/>
        </p:nvSpPr>
        <p:spPr>
          <a:xfrm>
            <a:off x="1418162" y="1895061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1251AF8E-CB93-4676-AC06-4D1193821DD3}"/>
              </a:ext>
            </a:extLst>
          </p:cNvPr>
          <p:cNvSpPr/>
          <p:nvPr/>
        </p:nvSpPr>
        <p:spPr>
          <a:xfrm>
            <a:off x="4097855" y="1830738"/>
            <a:ext cx="923651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Pum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p.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D0293543-E658-4DDF-9EDF-7F282A8D263A}"/>
              </a:ext>
            </a:extLst>
          </p:cNvPr>
          <p:cNvSpPr/>
          <p:nvPr/>
        </p:nvSpPr>
        <p:spPr>
          <a:xfrm>
            <a:off x="935101" y="1834501"/>
            <a:ext cx="816249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Lum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CD1C8FEA-0D79-4487-B88C-FA48EFBF27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653" y="2071881"/>
            <a:ext cx="2206053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Mehrzahlbildung: die Lumpen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95A334FA-BA76-4702-A75F-944B23401D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866" y="1952559"/>
            <a:ext cx="50526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3/13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86EDA723-56AA-4A12-A15E-712D53684BA5}"/>
              </a:ext>
            </a:extLst>
          </p:cNvPr>
          <p:cNvSpPr/>
          <p:nvPr/>
        </p:nvSpPr>
        <p:spPr>
          <a:xfrm>
            <a:off x="8631418" y="2270263"/>
            <a:ext cx="269906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43395FD3-A475-4CD2-8F97-E7957F919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1603" y="2088854"/>
            <a:ext cx="883575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die Kälber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D72B0317-0C0B-48D9-AFFA-3F1A15B9A379}"/>
              </a:ext>
            </a:extLst>
          </p:cNvPr>
          <p:cNvSpPr/>
          <p:nvPr/>
        </p:nvSpPr>
        <p:spPr>
          <a:xfrm>
            <a:off x="3343343" y="1880119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9D0BB043-9964-4E85-AE16-4B89783E3E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448" y="2294430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6756D303-3F8E-4640-9A49-DFE5CBADAF16}"/>
              </a:ext>
            </a:extLst>
          </p:cNvPr>
          <p:cNvSpPr/>
          <p:nvPr/>
        </p:nvSpPr>
        <p:spPr>
          <a:xfrm>
            <a:off x="251520" y="2262372"/>
            <a:ext cx="5402416" cy="3595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4303F51-CCD3-4A4D-834D-3456D6E86870}"/>
              </a:ext>
            </a:extLst>
          </p:cNvPr>
          <p:cNvSpPr/>
          <p:nvPr/>
        </p:nvSpPr>
        <p:spPr>
          <a:xfrm>
            <a:off x="4427984" y="2298685"/>
            <a:ext cx="269906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4E497534-068B-45D5-B94B-8186F2A0C0B0}"/>
              </a:ext>
            </a:extLst>
          </p:cNvPr>
          <p:cNvSpPr/>
          <p:nvPr/>
        </p:nvSpPr>
        <p:spPr>
          <a:xfrm>
            <a:off x="1759167" y="2312729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B7B62B39-ED3E-485F-8887-9D396AB89A96}"/>
              </a:ext>
            </a:extLst>
          </p:cNvPr>
          <p:cNvSpPr/>
          <p:nvPr/>
        </p:nvSpPr>
        <p:spPr>
          <a:xfrm>
            <a:off x="4017707" y="2262920"/>
            <a:ext cx="793807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A8163DC-452D-42A7-B6E8-226F1F4B8E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911" y="2497903"/>
            <a:ext cx="1459054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Steigerung: gröber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26701C7B-3AAF-482C-8457-2B5414A2F7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639" y="2489549"/>
            <a:ext cx="829073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Maßstäbe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2954958D-BCAF-4046-A813-C5B02C54B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866" y="2370227"/>
            <a:ext cx="50526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4/13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9515EA70-DF5B-4325-A7D5-D173D2DEF6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022" y="2506522"/>
            <a:ext cx="1580882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Steigerung: plumper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054535DE-04E6-4450-837F-23A36CB6D6B5}"/>
              </a:ext>
            </a:extLst>
          </p:cNvPr>
          <p:cNvSpPr/>
          <p:nvPr/>
        </p:nvSpPr>
        <p:spPr>
          <a:xfrm>
            <a:off x="3156347" y="2297787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E14A001B-3629-410D-9A6E-17B2A8561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448" y="2700445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A5000B8D-3921-4D9D-930A-6FAED6F13F77}"/>
              </a:ext>
            </a:extLst>
          </p:cNvPr>
          <p:cNvSpPr/>
          <p:nvPr/>
        </p:nvSpPr>
        <p:spPr>
          <a:xfrm>
            <a:off x="251520" y="2700981"/>
            <a:ext cx="5402416" cy="3595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30E70261-972B-45BD-9583-E6B2D2E7CF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866" y="2776242"/>
            <a:ext cx="50526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5/13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FDBC69B5-3E48-44B4-8B39-62F3594B9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653" y="2928158"/>
            <a:ext cx="83067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Merkwort</a:t>
            </a: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11B0F13F-CD3A-4494-86FC-13B434955E2C}"/>
              </a:ext>
            </a:extLst>
          </p:cNvPr>
          <p:cNvSpPr/>
          <p:nvPr/>
        </p:nvSpPr>
        <p:spPr>
          <a:xfrm>
            <a:off x="4499992" y="2737294"/>
            <a:ext cx="269906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74903C30-B7C9-4818-B950-7DE8033EF362}"/>
              </a:ext>
            </a:extLst>
          </p:cNvPr>
          <p:cNvSpPr/>
          <p:nvPr/>
        </p:nvSpPr>
        <p:spPr>
          <a:xfrm>
            <a:off x="1331640" y="2722681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2FBE5328-F985-4B9E-800B-4898E9463649}"/>
              </a:ext>
            </a:extLst>
          </p:cNvPr>
          <p:cNvSpPr/>
          <p:nvPr/>
        </p:nvSpPr>
        <p:spPr>
          <a:xfrm>
            <a:off x="3189334" y="2694272"/>
            <a:ext cx="1687706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174DBA35-F555-408C-82E1-C20BB9ABD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848" y="2914741"/>
            <a:ext cx="2444900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verwandtes Wort: Wettbewerber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324F2413-E331-457D-B194-E897A33516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448" y="3163190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6DA0F937-B8E7-46A4-AC7E-D964007DE325}"/>
              </a:ext>
            </a:extLst>
          </p:cNvPr>
          <p:cNvSpPr/>
          <p:nvPr/>
        </p:nvSpPr>
        <p:spPr>
          <a:xfrm>
            <a:off x="251520" y="3131132"/>
            <a:ext cx="5402416" cy="3595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5D85FB43-4C82-47B3-8930-9D0EC00B22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1543" y="3238987"/>
            <a:ext cx="50526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6/13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F40FC8E5-99EF-41D1-98B0-5F321B0A38CD}"/>
              </a:ext>
            </a:extLst>
          </p:cNvPr>
          <p:cNvSpPr/>
          <p:nvPr/>
        </p:nvSpPr>
        <p:spPr>
          <a:xfrm>
            <a:off x="3257697" y="3160361"/>
            <a:ext cx="269906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5F3272A6-D6C1-4C24-9895-35A5C78F3C9B}"/>
              </a:ext>
            </a:extLst>
          </p:cNvPr>
          <p:cNvSpPr/>
          <p:nvPr/>
        </p:nvSpPr>
        <p:spPr>
          <a:xfrm>
            <a:off x="1418162" y="3181489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4DF3FCFE-33BF-41A0-A218-9B6818D0117E}"/>
              </a:ext>
            </a:extLst>
          </p:cNvPr>
          <p:cNvSpPr/>
          <p:nvPr/>
        </p:nvSpPr>
        <p:spPr>
          <a:xfrm>
            <a:off x="2916378" y="3124423"/>
            <a:ext cx="776175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Flo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p.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D7EE6780-559B-4FC0-9122-BF704EDA6506}"/>
              </a:ext>
            </a:extLst>
          </p:cNvPr>
          <p:cNvSpPr/>
          <p:nvPr/>
        </p:nvSpPr>
        <p:spPr>
          <a:xfrm>
            <a:off x="935101" y="3120929"/>
            <a:ext cx="949299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Urlau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15552939-B7B4-4AE8-970B-1EAAE4EB1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866" y="3238987"/>
            <a:ext cx="50526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7/13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8E45B584-B269-4B01-ABB6-9966BEF16B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448" y="3573467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1CC2720B-2C31-4462-9F07-DCBE268E5E60}"/>
              </a:ext>
            </a:extLst>
          </p:cNvPr>
          <p:cNvSpPr/>
          <p:nvPr/>
        </p:nvSpPr>
        <p:spPr>
          <a:xfrm>
            <a:off x="279986" y="3541409"/>
            <a:ext cx="5402416" cy="3595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040B456C-6F14-45BF-9224-EC53FEF5BD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1543" y="3649264"/>
            <a:ext cx="50526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8/13</a:t>
            </a: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52F1D3F9-BE9A-44B0-B643-5F5CDFEDCB52}"/>
              </a:ext>
            </a:extLst>
          </p:cNvPr>
          <p:cNvSpPr/>
          <p:nvPr/>
        </p:nvSpPr>
        <p:spPr>
          <a:xfrm>
            <a:off x="3437998" y="3577722"/>
            <a:ext cx="269906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4B9F269C-33AE-4D7C-A2ED-AE4A4D41FB5E}"/>
              </a:ext>
            </a:extLst>
          </p:cNvPr>
          <p:cNvSpPr/>
          <p:nvPr/>
        </p:nvSpPr>
        <p:spPr>
          <a:xfrm>
            <a:off x="1446628" y="3591766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F56EE519-3D3E-47AF-B53E-1C1CE535F26A}"/>
              </a:ext>
            </a:extLst>
          </p:cNvPr>
          <p:cNvSpPr/>
          <p:nvPr/>
        </p:nvSpPr>
        <p:spPr>
          <a:xfrm>
            <a:off x="2736077" y="3546898"/>
            <a:ext cx="1032655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Betrie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967FF247-353A-4A89-BFBF-440E7097EA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6077" y="3776940"/>
            <a:ext cx="1027845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die Betriebe</a:t>
            </a: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22E5CF0A-1BDA-46B4-ABDD-2D04D02DD691}"/>
              </a:ext>
            </a:extLst>
          </p:cNvPr>
          <p:cNvSpPr/>
          <p:nvPr/>
        </p:nvSpPr>
        <p:spPr>
          <a:xfrm>
            <a:off x="963567" y="3538463"/>
            <a:ext cx="704039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B724AE94-4B2F-4EA9-98F7-02D6DEA2EF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5119" y="3768586"/>
            <a:ext cx="832279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die Diebe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1BDCB8FE-7377-4AF5-ACFA-9303A5F57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866" y="3649264"/>
            <a:ext cx="50526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9/13</a:t>
            </a: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8A44FEB4-36FE-469F-8E45-45697A495B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3968" y="3785559"/>
            <a:ext cx="83067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Merkwort</a:t>
            </a: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CCDE66F2-7BBD-4D87-BADC-C8B6A08BE208}"/>
              </a:ext>
            </a:extLst>
          </p:cNvPr>
          <p:cNvSpPr/>
          <p:nvPr/>
        </p:nvSpPr>
        <p:spPr>
          <a:xfrm>
            <a:off x="4766253" y="3576824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2494F6C7-31C8-4839-BA72-A124E0612C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448" y="3997151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BE601A07-B2DE-4CD0-8068-0A02071F86C7}"/>
              </a:ext>
            </a:extLst>
          </p:cNvPr>
          <p:cNvSpPr/>
          <p:nvPr/>
        </p:nvSpPr>
        <p:spPr>
          <a:xfrm>
            <a:off x="251520" y="3997687"/>
            <a:ext cx="5402416" cy="3595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4087427B-74CD-4074-8065-94E7012401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6715" y="4072948"/>
            <a:ext cx="585418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10/13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2BB474FE-A5D6-4EF5-82C7-FFB8914A0C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2113" y="4224864"/>
            <a:ext cx="914033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</a:t>
            </a: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Gräber</a:t>
            </a: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4B5624D5-EF3D-4CCC-AE16-5C3ABA6597D0}"/>
              </a:ext>
            </a:extLst>
          </p:cNvPr>
          <p:cNvSpPr/>
          <p:nvPr/>
        </p:nvSpPr>
        <p:spPr>
          <a:xfrm>
            <a:off x="3337524" y="4034000"/>
            <a:ext cx="269906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0B7E572C-FC52-4A69-A481-F825AC310A62}"/>
              </a:ext>
            </a:extLst>
          </p:cNvPr>
          <p:cNvSpPr/>
          <p:nvPr/>
        </p:nvSpPr>
        <p:spPr>
          <a:xfrm>
            <a:off x="5047421" y="4025412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A45D9049-00B4-4E5A-841A-FDC8302B6642}"/>
              </a:ext>
            </a:extLst>
          </p:cNvPr>
          <p:cNvSpPr/>
          <p:nvPr/>
        </p:nvSpPr>
        <p:spPr>
          <a:xfrm>
            <a:off x="2968987" y="3969207"/>
            <a:ext cx="710451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Kor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8A5C0E48-AC2A-4FDF-863F-D1C29E24DE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8015" y="4211447"/>
            <a:ext cx="84189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die Körbe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617E477E-F84A-4764-92C8-C2E2309BF0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448" y="4414819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640B95A3-7EDA-41D0-B93D-3051F4F3AFC7}"/>
              </a:ext>
            </a:extLst>
          </p:cNvPr>
          <p:cNvSpPr/>
          <p:nvPr/>
        </p:nvSpPr>
        <p:spPr>
          <a:xfrm>
            <a:off x="265472" y="4415355"/>
            <a:ext cx="5402416" cy="3595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5951C2CC-38A1-4E39-B7B7-0703373AC9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6715" y="4490616"/>
            <a:ext cx="585418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11/13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A54B2BB4-0CC0-48B0-B6BF-ABCE327187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967" y="4642532"/>
            <a:ext cx="1148071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</a:t>
            </a: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Aufschübe</a:t>
            </a: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56915DA4-2BEB-4C73-A668-BA85E87E6EBE}"/>
              </a:ext>
            </a:extLst>
          </p:cNvPr>
          <p:cNvSpPr/>
          <p:nvPr/>
        </p:nvSpPr>
        <p:spPr>
          <a:xfrm>
            <a:off x="1565790" y="4451668"/>
            <a:ext cx="269906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ACBDFBA3-515D-4F13-A333-CC670380C72C}"/>
              </a:ext>
            </a:extLst>
          </p:cNvPr>
          <p:cNvSpPr/>
          <p:nvPr/>
        </p:nvSpPr>
        <p:spPr>
          <a:xfrm>
            <a:off x="4572000" y="4443080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8F43B444-FB59-4E1D-A245-8425D6F7757F}"/>
              </a:ext>
            </a:extLst>
          </p:cNvPr>
          <p:cNvSpPr/>
          <p:nvPr/>
        </p:nvSpPr>
        <p:spPr>
          <a:xfrm>
            <a:off x="928620" y="4401389"/>
            <a:ext cx="972510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Prinzi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5246E996-88E8-4C86-92BC-6200331A24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488" y="4629115"/>
            <a:ext cx="1127232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die Prinzipien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32270278-967D-4CCB-B55A-F87A31519F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448" y="4859398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0ACC4150-63EC-4DC8-BEE4-9F3D84FE9075}"/>
              </a:ext>
            </a:extLst>
          </p:cNvPr>
          <p:cNvSpPr/>
          <p:nvPr/>
        </p:nvSpPr>
        <p:spPr>
          <a:xfrm>
            <a:off x="537736" y="4859934"/>
            <a:ext cx="5402416" cy="3595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102B7025-48AE-4E1B-9BB5-17EE1ED42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6715" y="4935195"/>
            <a:ext cx="585418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12/13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A346DF37-86C8-4B8D-8B06-64E610DD23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250" y="5087111"/>
            <a:ext cx="1409360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</a:t>
            </a: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: </a:t>
            </a: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Räuber</a:t>
            </a: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56D1FEB3-05D9-4AE0-BDAD-EDD5AB3436E1}"/>
              </a:ext>
            </a:extLst>
          </p:cNvPr>
          <p:cNvSpPr/>
          <p:nvPr/>
        </p:nvSpPr>
        <p:spPr>
          <a:xfrm>
            <a:off x="3793864" y="4882753"/>
            <a:ext cx="269906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A65BD9CB-9E3C-430D-9950-2357796CAD23}"/>
              </a:ext>
            </a:extLst>
          </p:cNvPr>
          <p:cNvSpPr/>
          <p:nvPr/>
        </p:nvSpPr>
        <p:spPr>
          <a:xfrm>
            <a:off x="1360668" y="4881634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A36EB147-6752-496A-A900-51DBE54B1B14}"/>
              </a:ext>
            </a:extLst>
          </p:cNvPr>
          <p:cNvSpPr/>
          <p:nvPr/>
        </p:nvSpPr>
        <p:spPr>
          <a:xfrm>
            <a:off x="3310000" y="4832474"/>
            <a:ext cx="832279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Stau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41301039-C129-4B12-A95C-178520508E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2514" y="5060200"/>
            <a:ext cx="1420582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verwandt: staubig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5416362B-A66A-49F5-A5AF-FBF29DB0B5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448" y="5264729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90" name="Rechteck 89">
            <a:extLst>
              <a:ext uri="{FF2B5EF4-FFF2-40B4-BE49-F238E27FC236}">
                <a16:creationId xmlns:a16="http://schemas.microsoft.com/office/drawing/2014/main" id="{9A34336A-0050-4EB8-8A0A-1F5FE7093F37}"/>
              </a:ext>
            </a:extLst>
          </p:cNvPr>
          <p:cNvSpPr/>
          <p:nvPr/>
        </p:nvSpPr>
        <p:spPr>
          <a:xfrm>
            <a:off x="547715" y="5265265"/>
            <a:ext cx="5402416" cy="3595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E55DA4B7-29C7-4978-9957-F2CACEF4E1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6715" y="5340526"/>
            <a:ext cx="585418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13/13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D4BAEEEB-67DB-4411-B713-61B897BE02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6818" y="5500714"/>
            <a:ext cx="1436612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</a:t>
            </a: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: </a:t>
            </a: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bleiben</a:t>
            </a:r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010DA1FE-1345-450C-B47C-1C0CC15B51DE}"/>
              </a:ext>
            </a:extLst>
          </p:cNvPr>
          <p:cNvSpPr/>
          <p:nvPr/>
        </p:nvSpPr>
        <p:spPr>
          <a:xfrm>
            <a:off x="2807523" y="5310359"/>
            <a:ext cx="269906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4" name="Rechteck 93">
            <a:extLst>
              <a:ext uri="{FF2B5EF4-FFF2-40B4-BE49-F238E27FC236}">
                <a16:creationId xmlns:a16="http://schemas.microsoft.com/office/drawing/2014/main" id="{C657D227-B23C-4DA5-9AFA-3018A14D2DFA}"/>
              </a:ext>
            </a:extLst>
          </p:cNvPr>
          <p:cNvSpPr/>
          <p:nvPr/>
        </p:nvSpPr>
        <p:spPr>
          <a:xfrm>
            <a:off x="4088796" y="5280836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5" name="Rechteck 94">
            <a:extLst>
              <a:ext uri="{FF2B5EF4-FFF2-40B4-BE49-F238E27FC236}">
                <a16:creationId xmlns:a16="http://schemas.microsoft.com/office/drawing/2014/main" id="{D363303E-F8C5-4CE5-9F14-E930BC0C4977}"/>
              </a:ext>
            </a:extLst>
          </p:cNvPr>
          <p:cNvSpPr/>
          <p:nvPr/>
        </p:nvSpPr>
        <p:spPr>
          <a:xfrm>
            <a:off x="2440260" y="5260080"/>
            <a:ext cx="673582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trü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9F535E28-02FC-463B-8716-CA83BC817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4226" y="5509600"/>
            <a:ext cx="615874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trüber</a:t>
            </a: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9E8A9999-2E46-4EFD-BFD7-5D8A48D1EC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7227" y="3366663"/>
            <a:ext cx="83067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Merkwort</a:t>
            </a: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id="{AD1FEE15-610A-4EC3-BCB2-1873740324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653" y="3358309"/>
            <a:ext cx="978153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die Urlaube</a:t>
            </a: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692F76A2-135B-4BDE-9F51-27B32D4EB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911" y="2080235"/>
            <a:ext cx="2004075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verwandtes Wort: pumpen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115D178-E7DE-415A-A328-B3337A9256D4}"/>
              </a:ext>
            </a:extLst>
          </p:cNvPr>
          <p:cNvSpPr txBox="1"/>
          <p:nvPr/>
        </p:nvSpPr>
        <p:spPr>
          <a:xfrm>
            <a:off x="190500" y="6724134"/>
            <a:ext cx="497924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03 Fehlerkorrektur.pptx - Seite 3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432C6FEA-0F00-44D5-8F5F-FC6B4615CBFA}"/>
              </a:ext>
            </a:extLst>
          </p:cNvPr>
          <p:cNvSpPr txBox="1"/>
          <p:nvPr/>
        </p:nvSpPr>
        <p:spPr>
          <a:xfrm>
            <a:off x="5505185" y="6441879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4711348-7EC5-4F88-9214-F2207C70F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261" y="1368686"/>
            <a:ext cx="5828281" cy="446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70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211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2" fill="hold">
                      <p:stCondLst>
                        <p:cond delay="0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221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2" fill="hold">
                      <p:stCondLst>
                        <p:cond delay="0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23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3" fill="hold">
                      <p:stCondLst>
                        <p:cond delay="0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247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8" fill="hold">
                      <p:stCondLst>
                        <p:cond delay="0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3" grpId="0" animBg="1"/>
      <p:bldP spid="14" grpId="0"/>
      <p:bldP spid="15" grpId="0"/>
      <p:bldP spid="17" grpId="0"/>
      <p:bldP spid="20" grpId="0" animBg="1"/>
      <p:bldP spid="21" grpId="0" animBg="1"/>
      <p:bldP spid="22" grpId="0"/>
      <p:bldP spid="23" grpId="0"/>
      <p:bldP spid="24" grpId="0" animBg="1"/>
      <p:bldP spid="25" grpId="0"/>
      <p:bldP spid="27" grpId="0"/>
      <p:bldP spid="31" grpId="0" animBg="1"/>
      <p:bldP spid="32" grpId="0"/>
      <p:bldP spid="33" grpId="0"/>
      <p:bldP spid="34" grpId="0"/>
      <p:bldP spid="35" grpId="0"/>
      <p:bldP spid="37" grpId="0"/>
      <p:bldP spid="39" grpId="0"/>
      <p:bldP spid="40" grpId="0"/>
      <p:bldP spid="43" grpId="0" animBg="1"/>
      <p:bldP spid="44" grpId="0"/>
      <p:bldP spid="45" grpId="0"/>
      <p:bldP spid="47" grpId="0"/>
      <p:bldP spid="50" grpId="0" animBg="1"/>
      <p:bldP spid="51" grpId="0" animBg="1"/>
      <p:bldP spid="52" grpId="0"/>
      <p:bldP spid="53" grpId="0"/>
      <p:bldP spid="55" grpId="0"/>
      <p:bldP spid="58" grpId="0" animBg="1"/>
      <p:bldP spid="59" grpId="0"/>
      <p:bldP spid="60" grpId="0" animBg="1"/>
      <p:bldP spid="61" grpId="0"/>
      <p:bldP spid="62" grpId="0"/>
      <p:bldP spid="63" grpId="0"/>
      <p:bldP spid="65" grpId="0"/>
      <p:bldP spid="67" grpId="0"/>
      <p:bldP spid="68" grpId="0"/>
      <p:bldP spid="71" grpId="0" animBg="1"/>
      <p:bldP spid="72" grpId="0"/>
      <p:bldP spid="73" grpId="0"/>
      <p:bldP spid="75" grpId="0"/>
      <p:bldP spid="76" grpId="0"/>
      <p:bldP spid="79" grpId="0" animBg="1"/>
      <p:bldP spid="80" grpId="0"/>
      <p:bldP spid="81" grpId="0"/>
      <p:bldP spid="83" grpId="0"/>
      <p:bldP spid="84" grpId="0"/>
      <p:bldP spid="87" grpId="0" animBg="1"/>
      <p:bldP spid="88" grpId="0"/>
      <p:bldP spid="89" grpId="0"/>
      <p:bldP spid="91" grpId="0"/>
      <p:bldP spid="92" grpId="0"/>
      <p:bldP spid="95" grpId="0" animBg="1"/>
      <p:bldP spid="96" grpId="0"/>
      <p:bldP spid="97" grpId="0"/>
      <p:bldP spid="98" grpId="0"/>
      <p:bldP spid="9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AV 03 Du bist der Lehrer, korrigiere die Fehler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Streiche die falschen Wörter durch und die richtigen Wörter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D0C0076-8025-40AB-AB18-FCEA1CC18F67}"/>
              </a:ext>
            </a:extLst>
          </p:cNvPr>
          <p:cNvSpPr/>
          <p:nvPr/>
        </p:nvSpPr>
        <p:spPr>
          <a:xfrm>
            <a:off x="433610" y="1555262"/>
            <a:ext cx="7344816" cy="47540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  Wald  wird  es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balt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kalt.  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Auf  der  Welt  gibt  es  viel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Elent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Pfad  führt  durchs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Felt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an  den  Strand.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 band  das  Band  mit  der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Hant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an  den  Mast.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Pirat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fant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das  Bild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König  war  alt,  aber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und  nicht  wild.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  dem  Start  am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Abent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gab  es  einen  Rekord.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Pauls  Rat  war,  nicht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Einrat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zu  fahren.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Lebst  du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gesunt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 wirst  du  nicht  rund.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Idiot  war  tot,  aber  der  Tot  holt  nicht  nur  Idioten.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946F7BB-6230-4CD4-8E89-4FC264005EE1}"/>
              </a:ext>
            </a:extLst>
          </p:cNvPr>
          <p:cNvSpPr txBox="1"/>
          <p:nvPr/>
        </p:nvSpPr>
        <p:spPr>
          <a:xfrm>
            <a:off x="190500" y="6724134"/>
            <a:ext cx="497924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03 Fehlerkorrektur.pptx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2787070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AV 03 Du bist der Lehrer, korrigiere die Fehler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Fehler!</a:t>
            </a:r>
          </a:p>
        </p:txBody>
      </p:sp>
      <p:sp>
        <p:nvSpPr>
          <p:cNvPr id="100" name="Rechteck 99">
            <a:extLst>
              <a:ext uri="{FF2B5EF4-FFF2-40B4-BE49-F238E27FC236}">
                <a16:creationId xmlns:a16="http://schemas.microsoft.com/office/drawing/2014/main" id="{8B2A53F3-FFFE-4303-AB6B-FED342799221}"/>
              </a:ext>
            </a:extLst>
          </p:cNvPr>
          <p:cNvSpPr/>
          <p:nvPr/>
        </p:nvSpPr>
        <p:spPr>
          <a:xfrm>
            <a:off x="433610" y="1382157"/>
            <a:ext cx="7344816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  Wald  wird  es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balt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kalt.  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Auf  der  Welt  gibt  es  viel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Elent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Pfad  führt  durchs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Felt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an  den  Strand.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 band  das  Band  mit  der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Hant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an  den  Mast.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Pirat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fant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das  Bild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König  war  alt,  aber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und  nicht  wild.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  dem  Start  am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Abent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gab  es  einen  Rekord.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Pauls  Rat  war,  nicht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Einrat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zu  fahren.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Lebst  du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gesunt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 wirst  du  nicht  rund.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Idiot  war  tot,  aber  der  Tot  holt  nicht  nur  Idioten.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FF34D0FF-8D65-4C75-9567-260014C3B7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448" y="1412776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02" name="Rechteck 101">
            <a:extLst>
              <a:ext uri="{FF2B5EF4-FFF2-40B4-BE49-F238E27FC236}">
                <a16:creationId xmlns:a16="http://schemas.microsoft.com/office/drawing/2014/main" id="{6D65FD51-C623-4639-8AB9-30909AD526CC}"/>
              </a:ext>
            </a:extLst>
          </p:cNvPr>
          <p:cNvSpPr/>
          <p:nvPr/>
        </p:nvSpPr>
        <p:spPr>
          <a:xfrm>
            <a:off x="249704" y="1413312"/>
            <a:ext cx="5402416" cy="3595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3" name="Textfeld 102">
            <a:extLst>
              <a:ext uri="{FF2B5EF4-FFF2-40B4-BE49-F238E27FC236}">
                <a16:creationId xmlns:a16="http://schemas.microsoft.com/office/drawing/2014/main" id="{DFC8FD19-52C0-4B45-9AC3-9BA14AB4FA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866" y="1488573"/>
            <a:ext cx="50526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1/11</a:t>
            </a: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7B02B5E1-FC29-42A8-85E0-58C69707F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837" y="1640489"/>
            <a:ext cx="668773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Wälder</a:t>
            </a:r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BC2514AC-2C9B-491A-B0F0-7A4047AA2864}"/>
              </a:ext>
            </a:extLst>
          </p:cNvPr>
          <p:cNvSpPr/>
          <p:nvPr/>
        </p:nvSpPr>
        <p:spPr>
          <a:xfrm>
            <a:off x="1287132" y="1435012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6" name="Rechteck 105">
            <a:extLst>
              <a:ext uri="{FF2B5EF4-FFF2-40B4-BE49-F238E27FC236}">
                <a16:creationId xmlns:a16="http://schemas.microsoft.com/office/drawing/2014/main" id="{05326B03-C7C0-4055-9070-3E7951AE8A69}"/>
              </a:ext>
            </a:extLst>
          </p:cNvPr>
          <p:cNvSpPr/>
          <p:nvPr/>
        </p:nvSpPr>
        <p:spPr>
          <a:xfrm>
            <a:off x="2607709" y="1378401"/>
            <a:ext cx="686406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bal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D9CA7D9A-205D-40D7-AA5C-D139BDF37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776" y="1632958"/>
            <a:ext cx="737702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in Bälde</a:t>
            </a:r>
          </a:p>
        </p:txBody>
      </p:sp>
      <p:sp>
        <p:nvSpPr>
          <p:cNvPr id="108" name="Textfeld 107">
            <a:extLst>
              <a:ext uri="{FF2B5EF4-FFF2-40B4-BE49-F238E27FC236}">
                <a16:creationId xmlns:a16="http://schemas.microsoft.com/office/drawing/2014/main" id="{DF2A58EA-47CC-464A-BA17-5305B7451A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448" y="1876762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09" name="Rechteck 108">
            <a:extLst>
              <a:ext uri="{FF2B5EF4-FFF2-40B4-BE49-F238E27FC236}">
                <a16:creationId xmlns:a16="http://schemas.microsoft.com/office/drawing/2014/main" id="{7F194829-6D6C-43EE-9DE0-52B48C02D6BB}"/>
              </a:ext>
            </a:extLst>
          </p:cNvPr>
          <p:cNvSpPr/>
          <p:nvPr/>
        </p:nvSpPr>
        <p:spPr>
          <a:xfrm>
            <a:off x="251520" y="1844704"/>
            <a:ext cx="5402416" cy="3595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0" name="Rechteck 109">
            <a:extLst>
              <a:ext uri="{FF2B5EF4-FFF2-40B4-BE49-F238E27FC236}">
                <a16:creationId xmlns:a16="http://schemas.microsoft.com/office/drawing/2014/main" id="{AA7363AB-459E-44BE-A7A6-836BC86BC6BB}"/>
              </a:ext>
            </a:extLst>
          </p:cNvPr>
          <p:cNvSpPr/>
          <p:nvPr/>
        </p:nvSpPr>
        <p:spPr>
          <a:xfrm>
            <a:off x="4263343" y="1846642"/>
            <a:ext cx="269906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1" name="Rechteck 110">
            <a:extLst>
              <a:ext uri="{FF2B5EF4-FFF2-40B4-BE49-F238E27FC236}">
                <a16:creationId xmlns:a16="http://schemas.microsoft.com/office/drawing/2014/main" id="{4FA60052-DDC5-4505-BD58-BC312BEF0F53}"/>
              </a:ext>
            </a:extLst>
          </p:cNvPr>
          <p:cNvSpPr/>
          <p:nvPr/>
        </p:nvSpPr>
        <p:spPr>
          <a:xfrm>
            <a:off x="1879300" y="1874436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2" name="Rechteck 111">
            <a:extLst>
              <a:ext uri="{FF2B5EF4-FFF2-40B4-BE49-F238E27FC236}">
                <a16:creationId xmlns:a16="http://schemas.microsoft.com/office/drawing/2014/main" id="{CE5BB99D-6957-42A7-9B8D-99A394FEA479}"/>
              </a:ext>
            </a:extLst>
          </p:cNvPr>
          <p:cNvSpPr/>
          <p:nvPr/>
        </p:nvSpPr>
        <p:spPr>
          <a:xfrm>
            <a:off x="3718037" y="1810113"/>
            <a:ext cx="920445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Elen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</a:t>
            </a:r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A2BF13BB-AB17-4914-8696-505A23260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6882" y="2044381"/>
            <a:ext cx="671979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Welten</a:t>
            </a:r>
          </a:p>
        </p:txBody>
      </p:sp>
      <p:sp>
        <p:nvSpPr>
          <p:cNvPr id="114" name="Textfeld 113">
            <a:extLst>
              <a:ext uri="{FF2B5EF4-FFF2-40B4-BE49-F238E27FC236}">
                <a16:creationId xmlns:a16="http://schemas.microsoft.com/office/drawing/2014/main" id="{D99D5792-8CD8-4C5D-B67C-F2870B0D16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866" y="1952559"/>
            <a:ext cx="50526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2/11</a:t>
            </a:r>
          </a:p>
        </p:txBody>
      </p:sp>
      <p:sp>
        <p:nvSpPr>
          <p:cNvPr id="115" name="Rechteck 114">
            <a:extLst>
              <a:ext uri="{FF2B5EF4-FFF2-40B4-BE49-F238E27FC236}">
                <a16:creationId xmlns:a16="http://schemas.microsoft.com/office/drawing/2014/main" id="{BB6099FB-F578-4220-B213-EB202B0BCC38}"/>
              </a:ext>
            </a:extLst>
          </p:cNvPr>
          <p:cNvSpPr/>
          <p:nvPr/>
        </p:nvSpPr>
        <p:spPr>
          <a:xfrm>
            <a:off x="8631418" y="2270263"/>
            <a:ext cx="269906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2E2A2F11-8D24-4193-A43F-5B279812B8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7277" y="2054935"/>
            <a:ext cx="965329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geben</a:t>
            </a: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, </a:t>
            </a: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gibt</a:t>
            </a:r>
          </a:p>
        </p:txBody>
      </p:sp>
      <p:sp>
        <p:nvSpPr>
          <p:cNvPr id="117" name="Rechteck 116">
            <a:extLst>
              <a:ext uri="{FF2B5EF4-FFF2-40B4-BE49-F238E27FC236}">
                <a16:creationId xmlns:a16="http://schemas.microsoft.com/office/drawing/2014/main" id="{9675A7CA-E2C9-4048-A5AF-456113A99BFF}"/>
              </a:ext>
            </a:extLst>
          </p:cNvPr>
          <p:cNvSpPr/>
          <p:nvPr/>
        </p:nvSpPr>
        <p:spPr>
          <a:xfrm>
            <a:off x="2483768" y="1865984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D46642F0-AE99-4303-A2A7-12C73C5C44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448" y="2294430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9" name="Rechteck 118">
            <a:extLst>
              <a:ext uri="{FF2B5EF4-FFF2-40B4-BE49-F238E27FC236}">
                <a16:creationId xmlns:a16="http://schemas.microsoft.com/office/drawing/2014/main" id="{61720A9C-FED6-449C-BE2F-170650AAC8B7}"/>
              </a:ext>
            </a:extLst>
          </p:cNvPr>
          <p:cNvSpPr/>
          <p:nvPr/>
        </p:nvSpPr>
        <p:spPr>
          <a:xfrm>
            <a:off x="465728" y="2262372"/>
            <a:ext cx="5402416" cy="3595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0" name="Rechteck 119">
            <a:extLst>
              <a:ext uri="{FF2B5EF4-FFF2-40B4-BE49-F238E27FC236}">
                <a16:creationId xmlns:a16="http://schemas.microsoft.com/office/drawing/2014/main" id="{072E117D-47B6-499B-87E3-DC7EC014E4A4}"/>
              </a:ext>
            </a:extLst>
          </p:cNvPr>
          <p:cNvSpPr/>
          <p:nvPr/>
        </p:nvSpPr>
        <p:spPr>
          <a:xfrm>
            <a:off x="3630440" y="2284810"/>
            <a:ext cx="269906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1" name="Rechteck 120">
            <a:extLst>
              <a:ext uri="{FF2B5EF4-FFF2-40B4-BE49-F238E27FC236}">
                <a16:creationId xmlns:a16="http://schemas.microsoft.com/office/drawing/2014/main" id="{4487D53B-F1AC-4BE7-974C-4AAB2FC59E26}"/>
              </a:ext>
            </a:extLst>
          </p:cNvPr>
          <p:cNvSpPr/>
          <p:nvPr/>
        </p:nvSpPr>
        <p:spPr>
          <a:xfrm>
            <a:off x="1383023" y="2278354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2" name="Rechteck 121">
            <a:extLst>
              <a:ext uri="{FF2B5EF4-FFF2-40B4-BE49-F238E27FC236}">
                <a16:creationId xmlns:a16="http://schemas.microsoft.com/office/drawing/2014/main" id="{5467AC9B-2DE6-4F7F-876B-20876ACC2AC6}"/>
              </a:ext>
            </a:extLst>
          </p:cNvPr>
          <p:cNvSpPr/>
          <p:nvPr/>
        </p:nvSpPr>
        <p:spPr>
          <a:xfrm>
            <a:off x="3247063" y="2240564"/>
            <a:ext cx="683200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Fel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id="{76C0084D-BF27-4042-9B50-DE4010ED1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188" y="2465396"/>
            <a:ext cx="833883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</a:t>
            </a: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Pfade</a:t>
            </a:r>
          </a:p>
        </p:txBody>
      </p:sp>
      <p:sp>
        <p:nvSpPr>
          <p:cNvPr id="124" name="Textfeld 123">
            <a:extLst>
              <a:ext uri="{FF2B5EF4-FFF2-40B4-BE49-F238E27FC236}">
                <a16:creationId xmlns:a16="http://schemas.microsoft.com/office/drawing/2014/main" id="{547DE1E7-CFDB-4328-A8FE-7F58AA24C9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866" y="2370227"/>
            <a:ext cx="50526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3/11</a:t>
            </a:r>
          </a:p>
        </p:txBody>
      </p:sp>
      <p:sp>
        <p:nvSpPr>
          <p:cNvPr id="125" name="Textfeld 124">
            <a:extLst>
              <a:ext uri="{FF2B5EF4-FFF2-40B4-BE49-F238E27FC236}">
                <a16:creationId xmlns:a16="http://schemas.microsoft.com/office/drawing/2014/main" id="{83AB5586-E796-4AEC-9AF6-F3AC32A3C5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789" y="2465396"/>
            <a:ext cx="611065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führte</a:t>
            </a:r>
          </a:p>
        </p:txBody>
      </p:sp>
      <p:sp>
        <p:nvSpPr>
          <p:cNvPr id="126" name="Rechteck 125">
            <a:extLst>
              <a:ext uri="{FF2B5EF4-FFF2-40B4-BE49-F238E27FC236}">
                <a16:creationId xmlns:a16="http://schemas.microsoft.com/office/drawing/2014/main" id="{411B30F6-189D-4B96-AF98-6D176E8FA872}"/>
              </a:ext>
            </a:extLst>
          </p:cNvPr>
          <p:cNvSpPr/>
          <p:nvPr/>
        </p:nvSpPr>
        <p:spPr>
          <a:xfrm>
            <a:off x="2089353" y="2274573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7" name="Textfeld 126">
            <a:extLst>
              <a:ext uri="{FF2B5EF4-FFF2-40B4-BE49-F238E27FC236}">
                <a16:creationId xmlns:a16="http://schemas.microsoft.com/office/drawing/2014/main" id="{062D5502-49EF-4C2D-B5A4-3D6357B565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448" y="2700445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28" name="Rechteck 127">
            <a:extLst>
              <a:ext uri="{FF2B5EF4-FFF2-40B4-BE49-F238E27FC236}">
                <a16:creationId xmlns:a16="http://schemas.microsoft.com/office/drawing/2014/main" id="{EA8F15DC-FA87-4087-B24C-92F94D72735E}"/>
              </a:ext>
            </a:extLst>
          </p:cNvPr>
          <p:cNvSpPr/>
          <p:nvPr/>
        </p:nvSpPr>
        <p:spPr>
          <a:xfrm>
            <a:off x="442861" y="2715526"/>
            <a:ext cx="5978480" cy="3595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9" name="Textfeld 128">
            <a:extLst>
              <a:ext uri="{FF2B5EF4-FFF2-40B4-BE49-F238E27FC236}">
                <a16:creationId xmlns:a16="http://schemas.microsoft.com/office/drawing/2014/main" id="{ECF8C093-0888-4661-938A-A45269F606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866" y="2776242"/>
            <a:ext cx="50526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4/11</a:t>
            </a:r>
          </a:p>
        </p:txBody>
      </p:sp>
      <p:sp>
        <p:nvSpPr>
          <p:cNvPr id="130" name="Rechteck 129">
            <a:extLst>
              <a:ext uri="{FF2B5EF4-FFF2-40B4-BE49-F238E27FC236}">
                <a16:creationId xmlns:a16="http://schemas.microsoft.com/office/drawing/2014/main" id="{2DEA16CF-86A9-4396-B0A9-0F493EAAD134}"/>
              </a:ext>
            </a:extLst>
          </p:cNvPr>
          <p:cNvSpPr/>
          <p:nvPr/>
        </p:nvSpPr>
        <p:spPr>
          <a:xfrm>
            <a:off x="4283968" y="2696044"/>
            <a:ext cx="269906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1" name="Rechteck 130">
            <a:extLst>
              <a:ext uri="{FF2B5EF4-FFF2-40B4-BE49-F238E27FC236}">
                <a16:creationId xmlns:a16="http://schemas.microsoft.com/office/drawing/2014/main" id="{11DCCA44-C3F3-4EF3-A98B-51439E8F0B4C}"/>
              </a:ext>
            </a:extLst>
          </p:cNvPr>
          <p:cNvSpPr/>
          <p:nvPr/>
        </p:nvSpPr>
        <p:spPr>
          <a:xfrm>
            <a:off x="1290390" y="2722681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2" name="Rechteck 131">
            <a:extLst>
              <a:ext uri="{FF2B5EF4-FFF2-40B4-BE49-F238E27FC236}">
                <a16:creationId xmlns:a16="http://schemas.microsoft.com/office/drawing/2014/main" id="{BB20C45C-BAE6-4617-9A6C-70D7EF904901}"/>
              </a:ext>
            </a:extLst>
          </p:cNvPr>
          <p:cNvSpPr/>
          <p:nvPr/>
        </p:nvSpPr>
        <p:spPr>
          <a:xfrm>
            <a:off x="3784416" y="2665845"/>
            <a:ext cx="776175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Han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133" name="Textfeld 132">
            <a:extLst>
              <a:ext uri="{FF2B5EF4-FFF2-40B4-BE49-F238E27FC236}">
                <a16:creationId xmlns:a16="http://schemas.microsoft.com/office/drawing/2014/main" id="{50C33729-236C-4BAE-B8A1-80CAF8435A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448" y="3163190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34" name="Rechteck 133">
            <a:extLst>
              <a:ext uri="{FF2B5EF4-FFF2-40B4-BE49-F238E27FC236}">
                <a16:creationId xmlns:a16="http://schemas.microsoft.com/office/drawing/2014/main" id="{2FB3975D-162E-4900-9900-33A8F7C89301}"/>
              </a:ext>
            </a:extLst>
          </p:cNvPr>
          <p:cNvSpPr/>
          <p:nvPr/>
        </p:nvSpPr>
        <p:spPr>
          <a:xfrm>
            <a:off x="326014" y="3104082"/>
            <a:ext cx="5402416" cy="3595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5" name="Textfeld 134">
            <a:extLst>
              <a:ext uri="{FF2B5EF4-FFF2-40B4-BE49-F238E27FC236}">
                <a16:creationId xmlns:a16="http://schemas.microsoft.com/office/drawing/2014/main" id="{6587A167-A61D-4370-877C-1432A7C908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8128" y="3224745"/>
            <a:ext cx="50526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5/11</a:t>
            </a:r>
          </a:p>
        </p:txBody>
      </p:sp>
      <p:sp>
        <p:nvSpPr>
          <p:cNvPr id="136" name="Rechteck 135">
            <a:extLst>
              <a:ext uri="{FF2B5EF4-FFF2-40B4-BE49-F238E27FC236}">
                <a16:creationId xmlns:a16="http://schemas.microsoft.com/office/drawing/2014/main" id="{FB1EBDD6-4071-4703-A36B-C1E3534B03C4}"/>
              </a:ext>
            </a:extLst>
          </p:cNvPr>
          <p:cNvSpPr/>
          <p:nvPr/>
        </p:nvSpPr>
        <p:spPr>
          <a:xfrm>
            <a:off x="3731787" y="3146611"/>
            <a:ext cx="269906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7" name="Rechteck 136">
            <a:extLst>
              <a:ext uri="{FF2B5EF4-FFF2-40B4-BE49-F238E27FC236}">
                <a16:creationId xmlns:a16="http://schemas.microsoft.com/office/drawing/2014/main" id="{081465BE-0C22-47C5-BE4F-44FC957C17F9}"/>
              </a:ext>
            </a:extLst>
          </p:cNvPr>
          <p:cNvSpPr/>
          <p:nvPr/>
        </p:nvSpPr>
        <p:spPr>
          <a:xfrm>
            <a:off x="1418162" y="3181489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8" name="Rechteck 137">
            <a:extLst>
              <a:ext uri="{FF2B5EF4-FFF2-40B4-BE49-F238E27FC236}">
                <a16:creationId xmlns:a16="http://schemas.microsoft.com/office/drawing/2014/main" id="{B2486F07-1E7B-4746-984E-A0ECC3291B2C}"/>
              </a:ext>
            </a:extLst>
          </p:cNvPr>
          <p:cNvSpPr/>
          <p:nvPr/>
        </p:nvSpPr>
        <p:spPr>
          <a:xfrm>
            <a:off x="3407903" y="3088171"/>
            <a:ext cx="657552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</a:t>
            </a:r>
          </a:p>
        </p:txBody>
      </p:sp>
      <p:sp>
        <p:nvSpPr>
          <p:cNvPr id="139" name="Textfeld 138">
            <a:extLst>
              <a:ext uri="{FF2B5EF4-FFF2-40B4-BE49-F238E27FC236}">
                <a16:creationId xmlns:a16="http://schemas.microsoft.com/office/drawing/2014/main" id="{B29E1AB4-E20D-49F7-97A7-9AB04FBD9A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866" y="3238987"/>
            <a:ext cx="50526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6/11</a:t>
            </a:r>
          </a:p>
        </p:txBody>
      </p:sp>
      <p:sp>
        <p:nvSpPr>
          <p:cNvPr id="140" name="Textfeld 139">
            <a:extLst>
              <a:ext uri="{FF2B5EF4-FFF2-40B4-BE49-F238E27FC236}">
                <a16:creationId xmlns:a16="http://schemas.microsoft.com/office/drawing/2014/main" id="{C131E230-7A1E-46C9-8449-936116D15D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448" y="3573467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1" name="Rechteck 140">
            <a:extLst>
              <a:ext uri="{FF2B5EF4-FFF2-40B4-BE49-F238E27FC236}">
                <a16:creationId xmlns:a16="http://schemas.microsoft.com/office/drawing/2014/main" id="{54E0FB80-5C25-4D8B-998D-F7E486EC1D66}"/>
              </a:ext>
            </a:extLst>
          </p:cNvPr>
          <p:cNvSpPr/>
          <p:nvPr/>
        </p:nvSpPr>
        <p:spPr>
          <a:xfrm>
            <a:off x="477773" y="3541151"/>
            <a:ext cx="5867135" cy="3595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2" name="Rechteck 141">
            <a:extLst>
              <a:ext uri="{FF2B5EF4-FFF2-40B4-BE49-F238E27FC236}">
                <a16:creationId xmlns:a16="http://schemas.microsoft.com/office/drawing/2014/main" id="{E347BB9D-CDE0-411B-8CFF-D64F4468B4FF}"/>
              </a:ext>
            </a:extLst>
          </p:cNvPr>
          <p:cNvSpPr/>
          <p:nvPr/>
        </p:nvSpPr>
        <p:spPr>
          <a:xfrm>
            <a:off x="3870046" y="3577722"/>
            <a:ext cx="269906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3" name="Rechteck 142">
            <a:extLst>
              <a:ext uri="{FF2B5EF4-FFF2-40B4-BE49-F238E27FC236}">
                <a16:creationId xmlns:a16="http://schemas.microsoft.com/office/drawing/2014/main" id="{9594AA8F-F9CB-48DB-A974-A81E7A885F92}"/>
              </a:ext>
            </a:extLst>
          </p:cNvPr>
          <p:cNvSpPr/>
          <p:nvPr/>
        </p:nvSpPr>
        <p:spPr>
          <a:xfrm>
            <a:off x="2536487" y="3611455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4" name="Rechteck 143">
            <a:extLst>
              <a:ext uri="{FF2B5EF4-FFF2-40B4-BE49-F238E27FC236}">
                <a16:creationId xmlns:a16="http://schemas.microsoft.com/office/drawing/2014/main" id="{D6EA983C-B76F-4872-AB4D-A13909DCD8F6}"/>
              </a:ext>
            </a:extLst>
          </p:cNvPr>
          <p:cNvSpPr/>
          <p:nvPr/>
        </p:nvSpPr>
        <p:spPr>
          <a:xfrm>
            <a:off x="3503183" y="3523481"/>
            <a:ext cx="696024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145" name="Textfeld 144">
            <a:extLst>
              <a:ext uri="{FF2B5EF4-FFF2-40B4-BE49-F238E27FC236}">
                <a16:creationId xmlns:a16="http://schemas.microsoft.com/office/drawing/2014/main" id="{2BA6C69E-980B-409A-AB50-39741B9CD7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0526" y="3749887"/>
            <a:ext cx="513282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älter</a:t>
            </a:r>
          </a:p>
        </p:txBody>
      </p:sp>
      <p:sp>
        <p:nvSpPr>
          <p:cNvPr id="146" name="Textfeld 145">
            <a:extLst>
              <a:ext uri="{FF2B5EF4-FFF2-40B4-BE49-F238E27FC236}">
                <a16:creationId xmlns:a16="http://schemas.microsoft.com/office/drawing/2014/main" id="{076ED8C1-5B39-4812-BCBD-7058F7C879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866" y="3649264"/>
            <a:ext cx="50526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7/11</a:t>
            </a:r>
          </a:p>
        </p:txBody>
      </p:sp>
      <p:sp>
        <p:nvSpPr>
          <p:cNvPr id="147" name="Textfeld 146">
            <a:extLst>
              <a:ext uri="{FF2B5EF4-FFF2-40B4-BE49-F238E27FC236}">
                <a16:creationId xmlns:a16="http://schemas.microsoft.com/office/drawing/2014/main" id="{D5E6C495-4B5A-4F1E-AA09-1FEFC7EA74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1846" y="3749887"/>
            <a:ext cx="614271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wilder</a:t>
            </a:r>
          </a:p>
        </p:txBody>
      </p:sp>
      <p:sp>
        <p:nvSpPr>
          <p:cNvPr id="148" name="Rechteck 147">
            <a:extLst>
              <a:ext uri="{FF2B5EF4-FFF2-40B4-BE49-F238E27FC236}">
                <a16:creationId xmlns:a16="http://schemas.microsoft.com/office/drawing/2014/main" id="{1A2ED5D4-2773-4E73-9C94-509809B9C4C2}"/>
              </a:ext>
            </a:extLst>
          </p:cNvPr>
          <p:cNvSpPr/>
          <p:nvPr/>
        </p:nvSpPr>
        <p:spPr>
          <a:xfrm>
            <a:off x="5836123" y="3576824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9" name="Textfeld 148">
            <a:extLst>
              <a:ext uri="{FF2B5EF4-FFF2-40B4-BE49-F238E27FC236}">
                <a16:creationId xmlns:a16="http://schemas.microsoft.com/office/drawing/2014/main" id="{9D0368C2-56EE-430E-AF71-2326AE2C80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448" y="3997151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50" name="Rechteck 149">
            <a:extLst>
              <a:ext uri="{FF2B5EF4-FFF2-40B4-BE49-F238E27FC236}">
                <a16:creationId xmlns:a16="http://schemas.microsoft.com/office/drawing/2014/main" id="{B8A86C30-F59C-4A25-ACFA-85CF4FD98D25}"/>
              </a:ext>
            </a:extLst>
          </p:cNvPr>
          <p:cNvSpPr/>
          <p:nvPr/>
        </p:nvSpPr>
        <p:spPr>
          <a:xfrm>
            <a:off x="465728" y="3997687"/>
            <a:ext cx="5978480" cy="3595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1" name="Textfeld 150">
            <a:extLst>
              <a:ext uri="{FF2B5EF4-FFF2-40B4-BE49-F238E27FC236}">
                <a16:creationId xmlns:a16="http://schemas.microsoft.com/office/drawing/2014/main" id="{9E8DAB41-6A0C-45C9-89D4-1ABF9F335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866" y="4072948"/>
            <a:ext cx="50526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8/11</a:t>
            </a:r>
          </a:p>
        </p:txBody>
      </p:sp>
      <p:sp>
        <p:nvSpPr>
          <p:cNvPr id="152" name="Textfeld 151">
            <a:extLst>
              <a:ext uri="{FF2B5EF4-FFF2-40B4-BE49-F238E27FC236}">
                <a16:creationId xmlns:a16="http://schemas.microsoft.com/office/drawing/2014/main" id="{DAB01E18-EE95-4883-8085-37D5B3B5A4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3786" y="4178863"/>
            <a:ext cx="1003801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</a:t>
            </a: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Rekorde</a:t>
            </a:r>
          </a:p>
        </p:txBody>
      </p:sp>
      <p:sp>
        <p:nvSpPr>
          <p:cNvPr id="153" name="Rechteck 152">
            <a:extLst>
              <a:ext uri="{FF2B5EF4-FFF2-40B4-BE49-F238E27FC236}">
                <a16:creationId xmlns:a16="http://schemas.microsoft.com/office/drawing/2014/main" id="{93744AA9-629E-4B26-85D3-7C6184100B8B}"/>
              </a:ext>
            </a:extLst>
          </p:cNvPr>
          <p:cNvSpPr/>
          <p:nvPr/>
        </p:nvSpPr>
        <p:spPr>
          <a:xfrm>
            <a:off x="5993889" y="4011660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4" name="Rechteck 153">
            <a:extLst>
              <a:ext uri="{FF2B5EF4-FFF2-40B4-BE49-F238E27FC236}">
                <a16:creationId xmlns:a16="http://schemas.microsoft.com/office/drawing/2014/main" id="{FCD8F11E-16CE-4F50-B04B-5FEC7893C44E}"/>
              </a:ext>
            </a:extLst>
          </p:cNvPr>
          <p:cNvSpPr/>
          <p:nvPr/>
        </p:nvSpPr>
        <p:spPr>
          <a:xfrm>
            <a:off x="2760015" y="3948707"/>
            <a:ext cx="906017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Aben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155" name="Textfeld 154">
            <a:extLst>
              <a:ext uri="{FF2B5EF4-FFF2-40B4-BE49-F238E27FC236}">
                <a16:creationId xmlns:a16="http://schemas.microsoft.com/office/drawing/2014/main" id="{90C397E3-295E-49C3-BBA3-E1B509504B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5407" y="4178863"/>
            <a:ext cx="95410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die Abende</a:t>
            </a:r>
          </a:p>
        </p:txBody>
      </p:sp>
      <p:sp>
        <p:nvSpPr>
          <p:cNvPr id="156" name="Textfeld 155">
            <a:extLst>
              <a:ext uri="{FF2B5EF4-FFF2-40B4-BE49-F238E27FC236}">
                <a16:creationId xmlns:a16="http://schemas.microsoft.com/office/drawing/2014/main" id="{A9C93F26-2C1D-4A7C-B783-F14D78740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448" y="4414819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57" name="Rechteck 156">
            <a:extLst>
              <a:ext uri="{FF2B5EF4-FFF2-40B4-BE49-F238E27FC236}">
                <a16:creationId xmlns:a16="http://schemas.microsoft.com/office/drawing/2014/main" id="{BF72B74D-C939-468D-AC6F-356F4BCFEDF8}"/>
              </a:ext>
            </a:extLst>
          </p:cNvPr>
          <p:cNvSpPr/>
          <p:nvPr/>
        </p:nvSpPr>
        <p:spPr>
          <a:xfrm>
            <a:off x="265472" y="4415355"/>
            <a:ext cx="5402416" cy="3595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8" name="Textfeld 157">
            <a:extLst>
              <a:ext uri="{FF2B5EF4-FFF2-40B4-BE49-F238E27FC236}">
                <a16:creationId xmlns:a16="http://schemas.microsoft.com/office/drawing/2014/main" id="{CF4BF3E5-CB94-4822-BD22-21EF96D8D5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866" y="4490616"/>
            <a:ext cx="50526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9/11</a:t>
            </a:r>
          </a:p>
        </p:txBody>
      </p:sp>
      <p:sp>
        <p:nvSpPr>
          <p:cNvPr id="159" name="Rechteck 158">
            <a:extLst>
              <a:ext uri="{FF2B5EF4-FFF2-40B4-BE49-F238E27FC236}">
                <a16:creationId xmlns:a16="http://schemas.microsoft.com/office/drawing/2014/main" id="{3D95B3E8-49C9-4A3D-8489-FD098D3603B3}"/>
              </a:ext>
            </a:extLst>
          </p:cNvPr>
          <p:cNvSpPr/>
          <p:nvPr/>
        </p:nvSpPr>
        <p:spPr>
          <a:xfrm>
            <a:off x="1424273" y="4436907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60" name="Rechteck 159">
            <a:extLst>
              <a:ext uri="{FF2B5EF4-FFF2-40B4-BE49-F238E27FC236}">
                <a16:creationId xmlns:a16="http://schemas.microsoft.com/office/drawing/2014/main" id="{9E9CD8E4-51E9-4128-8161-CE73945C5D55}"/>
              </a:ext>
            </a:extLst>
          </p:cNvPr>
          <p:cNvSpPr/>
          <p:nvPr/>
        </p:nvSpPr>
        <p:spPr>
          <a:xfrm>
            <a:off x="3043762" y="4372787"/>
            <a:ext cx="918841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Einra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161" name="Textfeld 160">
            <a:extLst>
              <a:ext uri="{FF2B5EF4-FFF2-40B4-BE49-F238E27FC236}">
                <a16:creationId xmlns:a16="http://schemas.microsoft.com/office/drawing/2014/main" id="{7B43F65C-C809-417B-8B72-16970D7FE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448" y="4859398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62" name="Rechteck 161">
            <a:extLst>
              <a:ext uri="{FF2B5EF4-FFF2-40B4-BE49-F238E27FC236}">
                <a16:creationId xmlns:a16="http://schemas.microsoft.com/office/drawing/2014/main" id="{4E2E79BC-A5E1-4312-93EF-F1B033BE7A7A}"/>
              </a:ext>
            </a:extLst>
          </p:cNvPr>
          <p:cNvSpPr/>
          <p:nvPr/>
        </p:nvSpPr>
        <p:spPr>
          <a:xfrm>
            <a:off x="537736" y="4859934"/>
            <a:ext cx="5402416" cy="3595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63" name="Textfeld 162">
            <a:extLst>
              <a:ext uri="{FF2B5EF4-FFF2-40B4-BE49-F238E27FC236}">
                <a16:creationId xmlns:a16="http://schemas.microsoft.com/office/drawing/2014/main" id="{5C508428-4026-41D9-BE09-D3B5868317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6715" y="4935195"/>
            <a:ext cx="585418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10/11</a:t>
            </a:r>
          </a:p>
        </p:txBody>
      </p:sp>
      <p:sp>
        <p:nvSpPr>
          <p:cNvPr id="164" name="Textfeld 163">
            <a:extLst>
              <a:ext uri="{FF2B5EF4-FFF2-40B4-BE49-F238E27FC236}">
                <a16:creationId xmlns:a16="http://schemas.microsoft.com/office/drawing/2014/main" id="{1D261A76-4417-4CDA-9F10-7E83B90D64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9748" y="5033360"/>
            <a:ext cx="638316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runder</a:t>
            </a:r>
          </a:p>
        </p:txBody>
      </p:sp>
      <p:sp>
        <p:nvSpPr>
          <p:cNvPr id="165" name="Rechteck 164">
            <a:extLst>
              <a:ext uri="{FF2B5EF4-FFF2-40B4-BE49-F238E27FC236}">
                <a16:creationId xmlns:a16="http://schemas.microsoft.com/office/drawing/2014/main" id="{C4160651-413A-443D-AE78-5F025F297ADA}"/>
              </a:ext>
            </a:extLst>
          </p:cNvPr>
          <p:cNvSpPr/>
          <p:nvPr/>
        </p:nvSpPr>
        <p:spPr>
          <a:xfrm>
            <a:off x="2300956" y="4797152"/>
            <a:ext cx="269906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66" name="Rechteck 165">
            <a:extLst>
              <a:ext uri="{FF2B5EF4-FFF2-40B4-BE49-F238E27FC236}">
                <a16:creationId xmlns:a16="http://schemas.microsoft.com/office/drawing/2014/main" id="{13FDD804-9564-434E-ADB4-9DEE6AEF7205}"/>
              </a:ext>
            </a:extLst>
          </p:cNvPr>
          <p:cNvSpPr/>
          <p:nvPr/>
        </p:nvSpPr>
        <p:spPr>
          <a:xfrm>
            <a:off x="4927519" y="4827883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67" name="Rechteck 166">
            <a:extLst>
              <a:ext uri="{FF2B5EF4-FFF2-40B4-BE49-F238E27FC236}">
                <a16:creationId xmlns:a16="http://schemas.microsoft.com/office/drawing/2014/main" id="{9F04D2FE-98CF-4DC2-865D-7DE35A55EE03}"/>
              </a:ext>
            </a:extLst>
          </p:cNvPr>
          <p:cNvSpPr/>
          <p:nvPr/>
        </p:nvSpPr>
        <p:spPr>
          <a:xfrm>
            <a:off x="1619708" y="4791656"/>
            <a:ext cx="1079142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gesun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d,</a:t>
            </a:r>
          </a:p>
        </p:txBody>
      </p:sp>
      <p:sp>
        <p:nvSpPr>
          <p:cNvPr id="168" name="Textfeld 167">
            <a:extLst>
              <a:ext uri="{FF2B5EF4-FFF2-40B4-BE49-F238E27FC236}">
                <a16:creationId xmlns:a16="http://schemas.microsoft.com/office/drawing/2014/main" id="{A05165A0-4F30-41C0-9227-24DADF34E2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0980" y="5033360"/>
            <a:ext cx="801823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gesünder</a:t>
            </a:r>
          </a:p>
        </p:txBody>
      </p:sp>
      <p:sp>
        <p:nvSpPr>
          <p:cNvPr id="169" name="Textfeld 168">
            <a:extLst>
              <a:ext uri="{FF2B5EF4-FFF2-40B4-BE49-F238E27FC236}">
                <a16:creationId xmlns:a16="http://schemas.microsoft.com/office/drawing/2014/main" id="{F8ACAEAE-F997-470C-A7AC-2EB11E1AF8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448" y="5264729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0" name="Rechteck 169">
            <a:extLst>
              <a:ext uri="{FF2B5EF4-FFF2-40B4-BE49-F238E27FC236}">
                <a16:creationId xmlns:a16="http://schemas.microsoft.com/office/drawing/2014/main" id="{E6E4FF6C-088B-40D4-A4EF-B23786AF03FC}"/>
              </a:ext>
            </a:extLst>
          </p:cNvPr>
          <p:cNvSpPr/>
          <p:nvPr/>
        </p:nvSpPr>
        <p:spPr>
          <a:xfrm>
            <a:off x="467544" y="5265265"/>
            <a:ext cx="6912768" cy="3595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71" name="Textfeld 170">
            <a:extLst>
              <a:ext uri="{FF2B5EF4-FFF2-40B4-BE49-F238E27FC236}">
                <a16:creationId xmlns:a16="http://schemas.microsoft.com/office/drawing/2014/main" id="{FA91AFE8-0311-4635-B7CE-27C8997D7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6715" y="5340526"/>
            <a:ext cx="585418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11/11</a:t>
            </a:r>
          </a:p>
        </p:txBody>
      </p:sp>
      <p:sp>
        <p:nvSpPr>
          <p:cNvPr id="172" name="Textfeld 171">
            <a:extLst>
              <a:ext uri="{FF2B5EF4-FFF2-40B4-BE49-F238E27FC236}">
                <a16:creationId xmlns:a16="http://schemas.microsoft.com/office/drawing/2014/main" id="{F1DB4D9C-179A-4EBF-B244-13BDEAA420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648" y="5471041"/>
            <a:ext cx="925253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</a:t>
            </a: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Idioten</a:t>
            </a:r>
          </a:p>
        </p:txBody>
      </p:sp>
      <p:sp>
        <p:nvSpPr>
          <p:cNvPr id="173" name="Rechteck 172">
            <a:extLst>
              <a:ext uri="{FF2B5EF4-FFF2-40B4-BE49-F238E27FC236}">
                <a16:creationId xmlns:a16="http://schemas.microsoft.com/office/drawing/2014/main" id="{99213DAF-5D0E-4709-A190-10124F114CB9}"/>
              </a:ext>
            </a:extLst>
          </p:cNvPr>
          <p:cNvSpPr/>
          <p:nvPr/>
        </p:nvSpPr>
        <p:spPr>
          <a:xfrm>
            <a:off x="1366015" y="5294333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74" name="Rechteck 173">
            <a:extLst>
              <a:ext uri="{FF2B5EF4-FFF2-40B4-BE49-F238E27FC236}">
                <a16:creationId xmlns:a16="http://schemas.microsoft.com/office/drawing/2014/main" id="{11319233-CA20-4750-99D4-0A8BF9B23332}"/>
              </a:ext>
            </a:extLst>
          </p:cNvPr>
          <p:cNvSpPr/>
          <p:nvPr/>
        </p:nvSpPr>
        <p:spPr>
          <a:xfrm>
            <a:off x="3944262" y="5235503"/>
            <a:ext cx="588751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175" name="Textfeld 174">
            <a:extLst>
              <a:ext uri="{FF2B5EF4-FFF2-40B4-BE49-F238E27FC236}">
                <a16:creationId xmlns:a16="http://schemas.microsoft.com/office/drawing/2014/main" id="{8E634E20-02C2-4260-BE78-DBE0BA3C9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1149" y="5471041"/>
            <a:ext cx="1478290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rgbClr val="FF0000"/>
                </a:solidFill>
                <a:latin typeface="Trebuchet MS" pitchFamily="34" charset="0"/>
              </a:rPr>
              <a:t>Merkwort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der</a:t>
            </a:r>
            <a:r>
              <a:rPr kumimoji="0" lang="de-DE" altLang="de-DE" sz="12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Tod, die Toten</a:t>
            </a:r>
            <a:endParaRPr kumimoji="0" lang="de-DE" altLang="de-DE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6" name="Textfeld 175">
            <a:extLst>
              <a:ext uri="{FF2B5EF4-FFF2-40B4-BE49-F238E27FC236}">
                <a16:creationId xmlns:a16="http://schemas.microsoft.com/office/drawing/2014/main" id="{70D1669A-B514-4F2E-8700-40E6C86A3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8971" y="1640489"/>
            <a:ext cx="692818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werden</a:t>
            </a:r>
          </a:p>
        </p:txBody>
      </p:sp>
      <p:sp>
        <p:nvSpPr>
          <p:cNvPr id="177" name="Rechteck 176">
            <a:extLst>
              <a:ext uri="{FF2B5EF4-FFF2-40B4-BE49-F238E27FC236}">
                <a16:creationId xmlns:a16="http://schemas.microsoft.com/office/drawing/2014/main" id="{B0A7E5B2-DBC1-4C06-B6C0-D5375C03B82C}"/>
              </a:ext>
            </a:extLst>
          </p:cNvPr>
          <p:cNvSpPr/>
          <p:nvPr/>
        </p:nvSpPr>
        <p:spPr>
          <a:xfrm>
            <a:off x="1944391" y="1434547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78" name="Textfeld 177">
            <a:extLst>
              <a:ext uri="{FF2B5EF4-FFF2-40B4-BE49-F238E27FC236}">
                <a16:creationId xmlns:a16="http://schemas.microsoft.com/office/drawing/2014/main" id="{A16FCA98-47E2-4C3E-901F-C955E87D31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856" y="1632958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kälter</a:t>
            </a:r>
          </a:p>
        </p:txBody>
      </p:sp>
      <p:sp>
        <p:nvSpPr>
          <p:cNvPr id="179" name="Rechteck 178">
            <a:extLst>
              <a:ext uri="{FF2B5EF4-FFF2-40B4-BE49-F238E27FC236}">
                <a16:creationId xmlns:a16="http://schemas.microsoft.com/office/drawing/2014/main" id="{E9BA6C3C-7FA4-45C2-B7C2-7357080ABBF6}"/>
              </a:ext>
            </a:extLst>
          </p:cNvPr>
          <p:cNvSpPr/>
          <p:nvPr/>
        </p:nvSpPr>
        <p:spPr>
          <a:xfrm>
            <a:off x="3563888" y="1420873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80" name="Textfeld 179">
            <a:extLst>
              <a:ext uri="{FF2B5EF4-FFF2-40B4-BE49-F238E27FC236}">
                <a16:creationId xmlns:a16="http://schemas.microsoft.com/office/drawing/2014/main" id="{D4114750-E63F-4E6B-B564-42644E483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9519" y="2465396"/>
            <a:ext cx="968535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</a:t>
            </a: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Strände</a:t>
            </a:r>
          </a:p>
        </p:txBody>
      </p:sp>
      <p:sp>
        <p:nvSpPr>
          <p:cNvPr id="181" name="Rechteck 180">
            <a:extLst>
              <a:ext uri="{FF2B5EF4-FFF2-40B4-BE49-F238E27FC236}">
                <a16:creationId xmlns:a16="http://schemas.microsoft.com/office/drawing/2014/main" id="{3371C96C-9824-42ED-A939-CE46ABF877E9}"/>
              </a:ext>
            </a:extLst>
          </p:cNvPr>
          <p:cNvSpPr/>
          <p:nvPr/>
        </p:nvSpPr>
        <p:spPr>
          <a:xfrm>
            <a:off x="5465950" y="2320255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82" name="Rechteck 181">
            <a:extLst>
              <a:ext uri="{FF2B5EF4-FFF2-40B4-BE49-F238E27FC236}">
                <a16:creationId xmlns:a16="http://schemas.microsoft.com/office/drawing/2014/main" id="{91D2A445-8889-40E7-AB40-86A2A1FA8E87}"/>
              </a:ext>
            </a:extLst>
          </p:cNvPr>
          <p:cNvSpPr/>
          <p:nvPr/>
        </p:nvSpPr>
        <p:spPr>
          <a:xfrm>
            <a:off x="2479247" y="2726615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83" name="Rechteck 182">
            <a:extLst>
              <a:ext uri="{FF2B5EF4-FFF2-40B4-BE49-F238E27FC236}">
                <a16:creationId xmlns:a16="http://schemas.microsoft.com/office/drawing/2014/main" id="{A5443198-5AE9-4924-9A18-0DABF85AB852}"/>
              </a:ext>
            </a:extLst>
          </p:cNvPr>
          <p:cNvSpPr/>
          <p:nvPr/>
        </p:nvSpPr>
        <p:spPr>
          <a:xfrm>
            <a:off x="5959514" y="2708920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84" name="Rechteck 183">
            <a:extLst>
              <a:ext uri="{FF2B5EF4-FFF2-40B4-BE49-F238E27FC236}">
                <a16:creationId xmlns:a16="http://schemas.microsoft.com/office/drawing/2014/main" id="{E2B577F1-994A-40E5-ACEC-268AB7869C44}"/>
              </a:ext>
            </a:extLst>
          </p:cNvPr>
          <p:cNvSpPr/>
          <p:nvPr/>
        </p:nvSpPr>
        <p:spPr>
          <a:xfrm>
            <a:off x="2051720" y="3162056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85" name="Rechteck 184">
            <a:extLst>
              <a:ext uri="{FF2B5EF4-FFF2-40B4-BE49-F238E27FC236}">
                <a16:creationId xmlns:a16="http://schemas.microsoft.com/office/drawing/2014/main" id="{97017B9C-6100-4813-AD63-B52CDD8E7645}"/>
              </a:ext>
            </a:extLst>
          </p:cNvPr>
          <p:cNvSpPr/>
          <p:nvPr/>
        </p:nvSpPr>
        <p:spPr>
          <a:xfrm>
            <a:off x="3134194" y="3137650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86" name="Textfeld 185">
            <a:extLst>
              <a:ext uri="{FF2B5EF4-FFF2-40B4-BE49-F238E27FC236}">
                <a16:creationId xmlns:a16="http://schemas.microsoft.com/office/drawing/2014/main" id="{0A631D0F-0362-4B89-9AEE-1025BD7693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9603" y="4178863"/>
            <a:ext cx="936475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der</a:t>
            </a: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Starter</a:t>
            </a:r>
          </a:p>
        </p:txBody>
      </p:sp>
      <p:sp>
        <p:nvSpPr>
          <p:cNvPr id="187" name="Rechteck 186">
            <a:extLst>
              <a:ext uri="{FF2B5EF4-FFF2-40B4-BE49-F238E27FC236}">
                <a16:creationId xmlns:a16="http://schemas.microsoft.com/office/drawing/2014/main" id="{C2EAB654-4ABA-4E42-B696-902D357D59D1}"/>
              </a:ext>
            </a:extLst>
          </p:cNvPr>
          <p:cNvSpPr/>
          <p:nvPr/>
        </p:nvSpPr>
        <p:spPr>
          <a:xfrm>
            <a:off x="2047199" y="3980015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88" name="Textfeld 187">
            <a:extLst>
              <a:ext uri="{FF2B5EF4-FFF2-40B4-BE49-F238E27FC236}">
                <a16:creationId xmlns:a16="http://schemas.microsoft.com/office/drawing/2014/main" id="{AFF64A48-937E-431E-A798-3EF9D08D75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254" y="4636359"/>
            <a:ext cx="1114408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der</a:t>
            </a:r>
            <a:r>
              <a:rPr lang="de-DE" altLang="de-DE" sz="1200" kern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Ratschlag</a:t>
            </a:r>
          </a:p>
        </p:txBody>
      </p:sp>
      <p:sp>
        <p:nvSpPr>
          <p:cNvPr id="189" name="Rechteck 188">
            <a:extLst>
              <a:ext uri="{FF2B5EF4-FFF2-40B4-BE49-F238E27FC236}">
                <a16:creationId xmlns:a16="http://schemas.microsoft.com/office/drawing/2014/main" id="{BFBF208F-A2AB-409B-9E5D-EA1102924DE8}"/>
              </a:ext>
            </a:extLst>
          </p:cNvPr>
          <p:cNvSpPr/>
          <p:nvPr/>
        </p:nvSpPr>
        <p:spPr>
          <a:xfrm>
            <a:off x="899592" y="4869160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0" name="Textfeld 189">
            <a:extLst>
              <a:ext uri="{FF2B5EF4-FFF2-40B4-BE49-F238E27FC236}">
                <a16:creationId xmlns:a16="http://schemas.microsoft.com/office/drawing/2014/main" id="{43B35666-D0A9-4094-A5A4-35A0FF30A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024" y="5033360"/>
            <a:ext cx="1003801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leben</a:t>
            </a:r>
            <a:r>
              <a:rPr lang="de-DE" altLang="de-DE" sz="1200" kern="0" dirty="0">
                <a:solidFill>
                  <a:srgbClr val="FF0000"/>
                </a:solidFill>
                <a:latin typeface="Trebuchet MS" pitchFamily="34" charset="0"/>
              </a:rPr>
              <a:t>, </a:t>
            </a: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lebst</a:t>
            </a:r>
          </a:p>
        </p:txBody>
      </p:sp>
      <p:sp>
        <p:nvSpPr>
          <p:cNvPr id="191" name="Textfeld 190">
            <a:extLst>
              <a:ext uri="{FF2B5EF4-FFF2-40B4-BE49-F238E27FC236}">
                <a16:creationId xmlns:a16="http://schemas.microsoft.com/office/drawing/2014/main" id="{B293A6C4-0CB6-4677-8FBA-1E2A6C7EC8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8906" y="5471041"/>
            <a:ext cx="540533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holte</a:t>
            </a:r>
          </a:p>
        </p:txBody>
      </p:sp>
      <p:sp>
        <p:nvSpPr>
          <p:cNvPr id="192" name="Rechteck 191">
            <a:extLst>
              <a:ext uri="{FF2B5EF4-FFF2-40B4-BE49-F238E27FC236}">
                <a16:creationId xmlns:a16="http://schemas.microsoft.com/office/drawing/2014/main" id="{978C900B-56BE-4964-8CAD-518BF44B9FA3}"/>
              </a:ext>
            </a:extLst>
          </p:cNvPr>
          <p:cNvSpPr/>
          <p:nvPr/>
        </p:nvSpPr>
        <p:spPr>
          <a:xfrm>
            <a:off x="4848636" y="5245285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3" name="Textfeld 192">
            <a:extLst>
              <a:ext uri="{FF2B5EF4-FFF2-40B4-BE49-F238E27FC236}">
                <a16:creationId xmlns:a16="http://schemas.microsoft.com/office/drawing/2014/main" id="{EC3150B1-A6A7-4738-A1D9-94A7C3BEE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3469" y="5471041"/>
            <a:ext cx="83067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Merkwort</a:t>
            </a:r>
          </a:p>
        </p:txBody>
      </p:sp>
      <p:sp>
        <p:nvSpPr>
          <p:cNvPr id="194" name="Rechteck 193">
            <a:extLst>
              <a:ext uri="{FF2B5EF4-FFF2-40B4-BE49-F238E27FC236}">
                <a16:creationId xmlns:a16="http://schemas.microsoft.com/office/drawing/2014/main" id="{C48EC750-F688-4D42-A8AC-FEA858766511}"/>
              </a:ext>
            </a:extLst>
          </p:cNvPr>
          <p:cNvSpPr/>
          <p:nvPr/>
        </p:nvSpPr>
        <p:spPr>
          <a:xfrm>
            <a:off x="2465497" y="5283212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5" name="Textfeld 194">
            <a:extLst>
              <a:ext uri="{FF2B5EF4-FFF2-40B4-BE49-F238E27FC236}">
                <a16:creationId xmlns:a16="http://schemas.microsoft.com/office/drawing/2014/main" id="{EFA14E17-D76D-4638-99BF-B938F6BC0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8529" y="2059610"/>
            <a:ext cx="2258952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verwandtes Wort: die Elenden</a:t>
            </a:r>
          </a:p>
        </p:txBody>
      </p:sp>
      <p:sp>
        <p:nvSpPr>
          <p:cNvPr id="196" name="Textfeld 195">
            <a:extLst>
              <a:ext uri="{FF2B5EF4-FFF2-40B4-BE49-F238E27FC236}">
                <a16:creationId xmlns:a16="http://schemas.microsoft.com/office/drawing/2014/main" id="{8400CE7F-355F-4BA5-B300-1EA611B2B4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1671" y="3749887"/>
            <a:ext cx="628698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milder</a:t>
            </a:r>
          </a:p>
        </p:txBody>
      </p:sp>
      <p:sp>
        <p:nvSpPr>
          <p:cNvPr id="197" name="Textfeld 196">
            <a:extLst>
              <a:ext uri="{FF2B5EF4-FFF2-40B4-BE49-F238E27FC236}">
                <a16:creationId xmlns:a16="http://schemas.microsoft.com/office/drawing/2014/main" id="{7E34EEE5-F2BF-4D95-9EAA-470D4E08B6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9717" y="4636359"/>
            <a:ext cx="101822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die Einräder</a:t>
            </a:r>
          </a:p>
        </p:txBody>
      </p:sp>
      <p:sp>
        <p:nvSpPr>
          <p:cNvPr id="198" name="Rechteck 197">
            <a:extLst>
              <a:ext uri="{FF2B5EF4-FFF2-40B4-BE49-F238E27FC236}">
                <a16:creationId xmlns:a16="http://schemas.microsoft.com/office/drawing/2014/main" id="{482E2092-29AA-41B4-8554-5992DCE8A35D}"/>
              </a:ext>
            </a:extLst>
          </p:cNvPr>
          <p:cNvSpPr/>
          <p:nvPr/>
        </p:nvSpPr>
        <p:spPr>
          <a:xfrm>
            <a:off x="2987824" y="1442094"/>
            <a:ext cx="269906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9" name="Textfeld 198">
            <a:extLst>
              <a:ext uri="{FF2B5EF4-FFF2-40B4-BE49-F238E27FC236}">
                <a16:creationId xmlns:a16="http://schemas.microsoft.com/office/drawing/2014/main" id="{98970CCD-DF55-442D-A9FD-0B523AB10E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0634" y="2465396"/>
            <a:ext cx="87876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die Felder</a:t>
            </a:r>
          </a:p>
        </p:txBody>
      </p:sp>
      <p:sp>
        <p:nvSpPr>
          <p:cNvPr id="200" name="Rechteck 199">
            <a:extLst>
              <a:ext uri="{FF2B5EF4-FFF2-40B4-BE49-F238E27FC236}">
                <a16:creationId xmlns:a16="http://schemas.microsoft.com/office/drawing/2014/main" id="{EAB95BB3-FC7E-4371-B60E-6EC324B95BA6}"/>
              </a:ext>
            </a:extLst>
          </p:cNvPr>
          <p:cNvSpPr/>
          <p:nvPr/>
        </p:nvSpPr>
        <p:spPr>
          <a:xfrm>
            <a:off x="3337524" y="3995477"/>
            <a:ext cx="269906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01" name="Rechteck 200">
            <a:extLst>
              <a:ext uri="{FF2B5EF4-FFF2-40B4-BE49-F238E27FC236}">
                <a16:creationId xmlns:a16="http://schemas.microsoft.com/office/drawing/2014/main" id="{B7881B1C-F2D4-4C1A-B197-3668C672F285}"/>
              </a:ext>
            </a:extLst>
          </p:cNvPr>
          <p:cNvSpPr/>
          <p:nvPr/>
        </p:nvSpPr>
        <p:spPr>
          <a:xfrm>
            <a:off x="3635896" y="4409612"/>
            <a:ext cx="269906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02" name="Rechteck 201">
            <a:extLst>
              <a:ext uri="{FF2B5EF4-FFF2-40B4-BE49-F238E27FC236}">
                <a16:creationId xmlns:a16="http://schemas.microsoft.com/office/drawing/2014/main" id="{BC95256A-DB60-40AC-91E2-0CBEA8353A00}"/>
              </a:ext>
            </a:extLst>
          </p:cNvPr>
          <p:cNvSpPr/>
          <p:nvPr/>
        </p:nvSpPr>
        <p:spPr>
          <a:xfrm>
            <a:off x="4272634" y="5257301"/>
            <a:ext cx="269906" cy="3696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03" name="Rechteck 202">
            <a:extLst>
              <a:ext uri="{FF2B5EF4-FFF2-40B4-BE49-F238E27FC236}">
                <a16:creationId xmlns:a16="http://schemas.microsoft.com/office/drawing/2014/main" id="{262DC2A0-850C-49C9-8D05-B9A76FF8098B}"/>
              </a:ext>
            </a:extLst>
          </p:cNvPr>
          <p:cNvSpPr/>
          <p:nvPr/>
        </p:nvSpPr>
        <p:spPr>
          <a:xfrm>
            <a:off x="1640325" y="3086082"/>
            <a:ext cx="702436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fan</a:t>
            </a:r>
            <a:r>
              <a:rPr lang="de-DE" sz="2000" b="1" dirty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204" name="Rechteck 203">
            <a:extLst>
              <a:ext uri="{FF2B5EF4-FFF2-40B4-BE49-F238E27FC236}">
                <a16:creationId xmlns:a16="http://schemas.microsoft.com/office/drawing/2014/main" id="{1F035D0F-2CF1-4E95-B18B-EEE57294F6A9}"/>
              </a:ext>
            </a:extLst>
          </p:cNvPr>
          <p:cNvSpPr/>
          <p:nvPr/>
        </p:nvSpPr>
        <p:spPr>
          <a:xfrm>
            <a:off x="1379765" y="3144283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05" name="Textfeld 204">
            <a:extLst>
              <a:ext uri="{FF2B5EF4-FFF2-40B4-BE49-F238E27FC236}">
                <a16:creationId xmlns:a16="http://schemas.microsoft.com/office/drawing/2014/main" id="{4BAE0B58-1B02-4323-9267-6082595C4C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8634" y="3348974"/>
            <a:ext cx="548548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fader</a:t>
            </a:r>
          </a:p>
        </p:txBody>
      </p:sp>
      <p:sp>
        <p:nvSpPr>
          <p:cNvPr id="206" name="Textfeld 205">
            <a:extLst>
              <a:ext uri="{FF2B5EF4-FFF2-40B4-BE49-F238E27FC236}">
                <a16:creationId xmlns:a16="http://schemas.microsoft.com/office/drawing/2014/main" id="{64BDE8A5-CC47-42E6-9922-64F04FB7FE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653" y="3348375"/>
            <a:ext cx="939681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</a:t>
            </a: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Piraten</a:t>
            </a:r>
          </a:p>
        </p:txBody>
      </p:sp>
      <p:sp>
        <p:nvSpPr>
          <p:cNvPr id="207" name="Textfeld 206">
            <a:extLst>
              <a:ext uri="{FF2B5EF4-FFF2-40B4-BE49-F238E27FC236}">
                <a16:creationId xmlns:a16="http://schemas.microsoft.com/office/drawing/2014/main" id="{BAA35817-DD3C-4002-AB8B-D12C6DFDD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6862" y="3348375"/>
            <a:ext cx="619080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finden</a:t>
            </a:r>
          </a:p>
        </p:txBody>
      </p:sp>
      <p:sp>
        <p:nvSpPr>
          <p:cNvPr id="208" name="Textfeld 207">
            <a:extLst>
              <a:ext uri="{FF2B5EF4-FFF2-40B4-BE49-F238E27FC236}">
                <a16:creationId xmlns:a16="http://schemas.microsoft.com/office/drawing/2014/main" id="{54D9647B-033C-4117-BE1F-FD3EFF14EB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039" y="3348375"/>
            <a:ext cx="587020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Bilder</a:t>
            </a:r>
          </a:p>
        </p:txBody>
      </p:sp>
      <p:sp>
        <p:nvSpPr>
          <p:cNvPr id="209" name="Textfeld 208">
            <a:extLst>
              <a:ext uri="{FF2B5EF4-FFF2-40B4-BE49-F238E27FC236}">
                <a16:creationId xmlns:a16="http://schemas.microsoft.com/office/drawing/2014/main" id="{6DACCD59-D763-4B8F-8B6F-34F140FB53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483" y="2886540"/>
            <a:ext cx="647934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binden</a:t>
            </a:r>
          </a:p>
        </p:txBody>
      </p:sp>
      <p:sp>
        <p:nvSpPr>
          <p:cNvPr id="210" name="Textfeld 209">
            <a:extLst>
              <a:ext uri="{FF2B5EF4-FFF2-40B4-BE49-F238E27FC236}">
                <a16:creationId xmlns:a16="http://schemas.microsoft.com/office/drawing/2014/main" id="{570448FE-5D8F-4915-B1BC-02A8B8D77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7100" y="2908213"/>
            <a:ext cx="875561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die Hände</a:t>
            </a:r>
          </a:p>
        </p:txBody>
      </p:sp>
      <p:sp>
        <p:nvSpPr>
          <p:cNvPr id="211" name="Textfeld 210">
            <a:extLst>
              <a:ext uri="{FF2B5EF4-FFF2-40B4-BE49-F238E27FC236}">
                <a16:creationId xmlns:a16="http://schemas.microsoft.com/office/drawing/2014/main" id="{398CF47D-CAC5-4DE2-8DB3-B1FC370E64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2850" y="2896099"/>
            <a:ext cx="920445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</a:t>
            </a: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Bänder</a:t>
            </a:r>
          </a:p>
        </p:txBody>
      </p:sp>
      <p:sp>
        <p:nvSpPr>
          <p:cNvPr id="212" name="Textfeld 211">
            <a:extLst>
              <a:ext uri="{FF2B5EF4-FFF2-40B4-BE49-F238E27FC236}">
                <a16:creationId xmlns:a16="http://schemas.microsoft.com/office/drawing/2014/main" id="{DEF2C0E5-B522-4717-90BB-65B0326928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3983" y="2905267"/>
            <a:ext cx="922047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</a:t>
            </a: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Masten</a:t>
            </a:r>
          </a:p>
        </p:txBody>
      </p:sp>
      <p:sp>
        <p:nvSpPr>
          <p:cNvPr id="213" name="Rechteck 212">
            <a:extLst>
              <a:ext uri="{FF2B5EF4-FFF2-40B4-BE49-F238E27FC236}">
                <a16:creationId xmlns:a16="http://schemas.microsoft.com/office/drawing/2014/main" id="{433CF3B7-C766-4FFB-8AF6-B0AD9BCCCC31}"/>
              </a:ext>
            </a:extLst>
          </p:cNvPr>
          <p:cNvSpPr/>
          <p:nvPr/>
        </p:nvSpPr>
        <p:spPr>
          <a:xfrm>
            <a:off x="4249593" y="2722615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14" name="Textfeld 213">
            <a:extLst>
              <a:ext uri="{FF2B5EF4-FFF2-40B4-BE49-F238E27FC236}">
                <a16:creationId xmlns:a16="http://schemas.microsoft.com/office/drawing/2014/main" id="{0917D38A-F7F8-4B6D-B73C-50D762A4EB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9190" y="5033360"/>
            <a:ext cx="692818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werden</a:t>
            </a:r>
          </a:p>
        </p:txBody>
      </p:sp>
      <p:sp>
        <p:nvSpPr>
          <p:cNvPr id="215" name="Rechteck 214">
            <a:extLst>
              <a:ext uri="{FF2B5EF4-FFF2-40B4-BE49-F238E27FC236}">
                <a16:creationId xmlns:a16="http://schemas.microsoft.com/office/drawing/2014/main" id="{C8FFF929-219C-49D1-BF3E-371CB1C3F225}"/>
              </a:ext>
            </a:extLst>
          </p:cNvPr>
          <p:cNvSpPr/>
          <p:nvPr/>
        </p:nvSpPr>
        <p:spPr>
          <a:xfrm>
            <a:off x="3027222" y="4853962"/>
            <a:ext cx="292553" cy="3378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35A4058-502F-4A3F-8825-9D148F00EF67}"/>
              </a:ext>
            </a:extLst>
          </p:cNvPr>
          <p:cNvSpPr txBox="1"/>
          <p:nvPr/>
        </p:nvSpPr>
        <p:spPr>
          <a:xfrm>
            <a:off x="190500" y="6724134"/>
            <a:ext cx="497924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03 Fehlerkorrektur.pptx - Seite 5</a:t>
            </a:r>
          </a:p>
        </p:txBody>
      </p:sp>
      <p:sp>
        <p:nvSpPr>
          <p:cNvPr id="216" name="Textfeld 215">
            <a:extLst>
              <a:ext uri="{FF2B5EF4-FFF2-40B4-BE49-F238E27FC236}">
                <a16:creationId xmlns:a16="http://schemas.microsoft.com/office/drawing/2014/main" id="{258DE21C-0512-4402-AF8B-1F1BAAAE79A0}"/>
              </a:ext>
            </a:extLst>
          </p:cNvPr>
          <p:cNvSpPr txBox="1"/>
          <p:nvPr/>
        </p:nvSpPr>
        <p:spPr>
          <a:xfrm>
            <a:off x="5245901" y="6385714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A41EBAB-4847-401E-A0C8-70B1779CF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75" y="1345835"/>
            <a:ext cx="7529213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56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1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0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1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5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0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2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>
                      <p:stCondLst>
                        <p:cond delay="0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7"/>
                  </p:tgtEl>
                </p:cond>
              </p:nextCondLst>
            </p:seq>
            <p:seq concurrent="1" nextAc="seek">
              <p:cTn id="217" restart="whenNotActive" fill="hold" evtFilter="cancelBubble" nodeType="interactiveSeq">
                <p:stCondLst>
                  <p:cond evt="onClick" delay="0">
                    <p:tgtEl>
                      <p:spTgt spid="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8" fill="hold">
                      <p:stCondLst>
                        <p:cond delay="0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"/>
                  </p:tgtEl>
                </p:cond>
              </p:nextCondLst>
            </p:seq>
            <p:seq concurrent="1" nextAc="seek">
              <p:cTn id="222" restart="whenNotActive" fill="hold" evtFilter="cancelBubble" nodeType="interactiveSeq">
                <p:stCondLst>
                  <p:cond evt="onClick" delay="0">
                    <p:tgtEl>
                      <p:spTgt spid="1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3" fill="hold">
                      <p:stCondLst>
                        <p:cond delay="0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1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2"/>
                  </p:tgtEl>
                </p:cond>
              </p:nextCondLst>
            </p:seq>
            <p:seq concurrent="1" nextAc="seek">
              <p:cTn id="232" restart="whenNotActive" fill="hold" evtFilter="cancelBubble" nodeType="interactiveSeq">
                <p:stCondLst>
                  <p:cond evt="onClick" delay="0">
                    <p:tgtEl>
                      <p:spTgt spid="1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3" fill="hold">
                      <p:stCondLst>
                        <p:cond delay="0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3"/>
                  </p:tgtEl>
                </p:cond>
              </p:nextCondLst>
            </p:seq>
            <p:seq concurrent="1" nextAc="seek">
              <p:cTn id="237" restart="whenNotActive" fill="hold" evtFilter="cancelBubble" nodeType="interactiveSeq">
                <p:stCondLst>
                  <p:cond evt="onClick" delay="0">
                    <p:tgtEl>
                      <p:spTgt spid="1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8" fill="hold">
                      <p:stCondLst>
                        <p:cond delay="0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"/>
                  </p:tgtEl>
                </p:cond>
              </p:nextCondLst>
            </p:seq>
            <p:seq concurrent="1" nextAc="seek">
              <p:cTn id="247" restart="whenNotActive" fill="hold" evtFilter="cancelBubble" nodeType="interactiveSeq">
                <p:stCondLst>
                  <p:cond evt="onClick" delay="0">
                    <p:tgtEl>
                      <p:spTgt spid="1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8" fill="hold">
                      <p:stCondLst>
                        <p:cond delay="0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1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7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1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9"/>
                  </p:tgtEl>
                </p:cond>
              </p:nextCondLst>
            </p:seq>
            <p:seq concurrent="1" nextAc="seek">
              <p:cTn id="262" restart="whenNotActive" fill="hold" evtFilter="cancelBubble" nodeType="interactiveSeq">
                <p:stCondLst>
                  <p:cond evt="onClick" delay="0">
                    <p:tgtEl>
                      <p:spTgt spid="1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3" fill="hold">
                      <p:stCondLst>
                        <p:cond delay="0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2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"/>
                  </p:tgtEl>
                </p:cond>
              </p:nextCondLst>
            </p:seq>
            <p:seq concurrent="1" nextAc="seek">
              <p:cTn id="272" restart="whenNotActive" fill="hold" evtFilter="cancelBubble" nodeType="interactiveSeq">
                <p:stCondLst>
                  <p:cond evt="onClick" delay="0">
                    <p:tgtEl>
                      <p:spTgt spid="2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3" fill="hold">
                      <p:stCondLst>
                        <p:cond delay="0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3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"/>
                  </p:tgtEl>
                </p:cond>
              </p:nextCondLst>
            </p:seq>
            <p:seq concurrent="1" nextAc="seek">
              <p:cTn id="287" restart="whenNotActive" fill="hold" evtFilter="cancelBubble" nodeType="interactiveSeq">
                <p:stCondLst>
                  <p:cond evt="onClick" delay="0">
                    <p:tgtEl>
                      <p:spTgt spid="2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8" fill="hold">
                      <p:stCondLst>
                        <p:cond delay="0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"/>
                  </p:tgtEl>
                </p:cond>
              </p:nextCondLst>
            </p:seq>
            <p:seq concurrent="1" nextAc="seek">
              <p:cTn id="292" restart="whenNotActive" fill="hold" evtFilter="cancelBubble" nodeType="interactiveSeq">
                <p:stCondLst>
                  <p:cond evt="onClick" delay="0">
                    <p:tgtEl>
                      <p:spTgt spid="2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3" fill="hold">
                      <p:stCondLst>
                        <p:cond delay="0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6"/>
                  </p:tgtEl>
                </p:cond>
              </p:nextCondLst>
            </p:seq>
          </p:childTnLst>
        </p:cTn>
      </p:par>
    </p:tnLst>
    <p:bldLst>
      <p:bldP spid="101" grpId="0"/>
      <p:bldP spid="103" grpId="0"/>
      <p:bldP spid="104" grpId="0"/>
      <p:bldP spid="106" grpId="0" animBg="1"/>
      <p:bldP spid="107" grpId="0"/>
      <p:bldP spid="108" grpId="0"/>
      <p:bldP spid="112" grpId="0" animBg="1"/>
      <p:bldP spid="113" grpId="0"/>
      <p:bldP spid="114" grpId="0"/>
      <p:bldP spid="116" grpId="0"/>
      <p:bldP spid="118" grpId="0"/>
      <p:bldP spid="122" grpId="0" animBg="1"/>
      <p:bldP spid="123" grpId="0"/>
      <p:bldP spid="124" grpId="0"/>
      <p:bldP spid="125" grpId="0"/>
      <p:bldP spid="127" grpId="0"/>
      <p:bldP spid="129" grpId="0"/>
      <p:bldP spid="132" grpId="0" animBg="1"/>
      <p:bldP spid="133" grpId="0"/>
      <p:bldP spid="135" grpId="0"/>
      <p:bldP spid="138" grpId="0" animBg="1"/>
      <p:bldP spid="139" grpId="0"/>
      <p:bldP spid="140" grpId="0"/>
      <p:bldP spid="144" grpId="0" animBg="1"/>
      <p:bldP spid="145" grpId="0"/>
      <p:bldP spid="146" grpId="0"/>
      <p:bldP spid="147" grpId="0"/>
      <p:bldP spid="149" grpId="0"/>
      <p:bldP spid="151" grpId="0"/>
      <p:bldP spid="152" grpId="0"/>
      <p:bldP spid="154" grpId="0" animBg="1"/>
      <p:bldP spid="155" grpId="0"/>
      <p:bldP spid="156" grpId="0"/>
      <p:bldP spid="158" grpId="0"/>
      <p:bldP spid="160" grpId="0" animBg="1"/>
      <p:bldP spid="161" grpId="0"/>
      <p:bldP spid="163" grpId="0"/>
      <p:bldP spid="164" grpId="0"/>
      <p:bldP spid="167" grpId="0" animBg="1"/>
      <p:bldP spid="168" grpId="0"/>
      <p:bldP spid="169" grpId="0"/>
      <p:bldP spid="171" grpId="0"/>
      <p:bldP spid="172" grpId="0"/>
      <p:bldP spid="174" grpId="0" animBg="1"/>
      <p:bldP spid="175" grpId="0"/>
      <p:bldP spid="176" grpId="0"/>
      <p:bldP spid="178" grpId="0"/>
      <p:bldP spid="180" grpId="0"/>
      <p:bldP spid="186" grpId="0"/>
      <p:bldP spid="188" grpId="0"/>
      <p:bldP spid="190" grpId="0"/>
      <p:bldP spid="191" grpId="0"/>
      <p:bldP spid="193" grpId="0"/>
      <p:bldP spid="195" grpId="0"/>
      <p:bldP spid="196" grpId="0"/>
      <p:bldP spid="197" grpId="0"/>
      <p:bldP spid="199" grpId="0"/>
      <p:bldP spid="203" grpId="0" animBg="1"/>
      <p:bldP spid="205" grpId="0"/>
      <p:bldP spid="206" grpId="0"/>
      <p:bldP spid="207" grpId="0"/>
      <p:bldP spid="208" grpId="0"/>
      <p:bldP spid="209" grpId="0"/>
      <p:bldP spid="210" grpId="0"/>
      <p:bldP spid="211" grpId="0"/>
      <p:bldP spid="212" grpId="0"/>
      <p:bldP spid="214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786</Words>
  <Application>Microsoft Office PowerPoint</Application>
  <PresentationFormat>Breitbild</PresentationFormat>
  <Paragraphs>194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5</vt:i4>
      </vt:variant>
    </vt:vector>
  </HeadingPairs>
  <TitlesOfParts>
    <vt:vector size="15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2212</cp:revision>
  <cp:lastPrinted>2021-08-10T15:00:49Z</cp:lastPrinted>
  <dcterms:created xsi:type="dcterms:W3CDTF">2012-08-26T07:44:46Z</dcterms:created>
  <dcterms:modified xsi:type="dcterms:W3CDTF">2021-09-11T08:42:16Z</dcterms:modified>
</cp:coreProperties>
</file>