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696" r:id="rId8"/>
    <p:sldId id="748" r:id="rId9"/>
    <p:sldId id="810" r:id="rId10"/>
    <p:sldId id="812" r:id="rId11"/>
    <p:sldId id="813" r:id="rId12"/>
    <p:sldId id="806" r:id="rId13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959EE4-D0B6-4BBA-BB74-230F4ABF2414}" v="1" dt="2024-04-24T11:03:20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64" autoAdjust="0"/>
    <p:restoredTop sz="94073" autoAdjust="0"/>
  </p:normalViewPr>
  <p:slideViewPr>
    <p:cSldViewPr>
      <p:cViewPr varScale="1">
        <p:scale>
          <a:sx n="106" d="100"/>
          <a:sy n="106" d="100"/>
        </p:scale>
        <p:origin x="48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9E6A2F89-D1AB-4F17-8F21-59345F1B0950}"/>
    <pc:docChg chg="undo custSel addSld delSld modSld sldOrd">
      <pc:chgData name="Siegbert Rudolph" userId="2af4d44886c067cc" providerId="LiveId" clId="{9E6A2F89-D1AB-4F17-8F21-59345F1B0950}" dt="2021-09-11T08:28:18.196" v="3901" actId="1036"/>
      <pc:docMkLst>
        <pc:docMk/>
      </pc:docMkLst>
      <pc:sldChg chg="addSp delSp modSp mod delAnim modAnim">
        <pc:chgData name="Siegbert Rudolph" userId="2af4d44886c067cc" providerId="LiveId" clId="{9E6A2F89-D1AB-4F17-8F21-59345F1B0950}" dt="2021-08-30T07:49:14.796" v="3737" actId="1076"/>
        <pc:sldMkLst>
          <pc:docMk/>
          <pc:sldMk cId="243051450" sldId="637"/>
        </pc:sldMkLst>
        <pc:spChg chg="del mod">
          <ac:chgData name="Siegbert Rudolph" userId="2af4d44886c067cc" providerId="LiveId" clId="{9E6A2F89-D1AB-4F17-8F21-59345F1B0950}" dt="2021-08-30T07:49:14.781" v="3732" actId="478"/>
          <ac:spMkLst>
            <pc:docMk/>
            <pc:sldMk cId="243051450" sldId="637"/>
            <ac:spMk id="2" creationId="{242D4CAD-2C7D-496E-AA69-9C2DF89E18BB}"/>
          </ac:spMkLst>
        </pc:spChg>
        <pc:spChg chg="del">
          <ac:chgData name="Siegbert Rudolph" userId="2af4d44886c067cc" providerId="LiveId" clId="{9E6A2F89-D1AB-4F17-8F21-59345F1B0950}" dt="2021-08-30T06:02:44.882" v="3454" actId="478"/>
          <ac:spMkLst>
            <pc:docMk/>
            <pc:sldMk cId="243051450" sldId="637"/>
            <ac:spMk id="3" creationId="{188704B5-6FF4-4A2C-A170-0B9080C0BBA1}"/>
          </ac:spMkLst>
        </pc:spChg>
        <pc:spChg chg="mod">
          <ac:chgData name="Siegbert Rudolph" userId="2af4d44886c067cc" providerId="LiveId" clId="{9E6A2F89-D1AB-4F17-8F21-59345F1B0950}" dt="2021-08-30T07:49:14.796" v="3737" actId="1076"/>
          <ac:spMkLst>
            <pc:docMk/>
            <pc:sldMk cId="243051450" sldId="637"/>
            <ac:spMk id="3" creationId="{3EE48865-EF73-4FF1-9918-85E27CE09717}"/>
          </ac:spMkLst>
        </pc:spChg>
        <pc:spChg chg="del">
          <ac:chgData name="Siegbert Rudolph" userId="2af4d44886c067cc" providerId="LiveId" clId="{9E6A2F89-D1AB-4F17-8F21-59345F1B0950}" dt="2021-08-15T05:55:57.178" v="892" actId="478"/>
          <ac:spMkLst>
            <pc:docMk/>
            <pc:sldMk cId="243051450" sldId="637"/>
            <ac:spMk id="6" creationId="{F4C80972-5807-480E-BC26-2EE91ECDCBC3}"/>
          </ac:spMkLst>
        </pc:spChg>
        <pc:spChg chg="del">
          <ac:chgData name="Siegbert Rudolph" userId="2af4d44886c067cc" providerId="LiveId" clId="{9E6A2F89-D1AB-4F17-8F21-59345F1B0950}" dt="2021-08-15T05:55:57.178" v="892" actId="478"/>
          <ac:spMkLst>
            <pc:docMk/>
            <pc:sldMk cId="243051450" sldId="637"/>
            <ac:spMk id="7" creationId="{8E69718F-9197-4780-AF70-43ACB9019DD6}"/>
          </ac:spMkLst>
        </pc:spChg>
        <pc:spChg chg="del">
          <ac:chgData name="Siegbert Rudolph" userId="2af4d44886c067cc" providerId="LiveId" clId="{9E6A2F89-D1AB-4F17-8F21-59345F1B0950}" dt="2021-08-15T05:55:57.178" v="892" actId="478"/>
          <ac:spMkLst>
            <pc:docMk/>
            <pc:sldMk cId="243051450" sldId="637"/>
            <ac:spMk id="8" creationId="{799943A1-138E-4215-8C85-0133050D4DFD}"/>
          </ac:spMkLst>
        </pc:spChg>
        <pc:spChg chg="del">
          <ac:chgData name="Siegbert Rudolph" userId="2af4d44886c067cc" providerId="LiveId" clId="{9E6A2F89-D1AB-4F17-8F21-59345F1B0950}" dt="2021-08-15T05:55:57.178" v="892" actId="478"/>
          <ac:spMkLst>
            <pc:docMk/>
            <pc:sldMk cId="243051450" sldId="637"/>
            <ac:spMk id="9" creationId="{FEE987C6-42EA-4B49-B286-02E7DC56C497}"/>
          </ac:spMkLst>
        </pc:spChg>
        <pc:spChg chg="del">
          <ac:chgData name="Siegbert Rudolph" userId="2af4d44886c067cc" providerId="LiveId" clId="{9E6A2F89-D1AB-4F17-8F21-59345F1B0950}" dt="2021-08-15T05:55:57.178" v="892" actId="478"/>
          <ac:spMkLst>
            <pc:docMk/>
            <pc:sldMk cId="243051450" sldId="637"/>
            <ac:spMk id="13" creationId="{85FCBA94-82EC-42E5-996C-57C021AF3CB7}"/>
          </ac:spMkLst>
        </pc:spChg>
        <pc:spChg chg="add mod">
          <ac:chgData name="Siegbert Rudolph" userId="2af4d44886c067cc" providerId="LiveId" clId="{9E6A2F89-D1AB-4F17-8F21-59345F1B0950}" dt="2021-08-20T06:34:36.733" v="3260" actId="20577"/>
          <ac:spMkLst>
            <pc:docMk/>
            <pc:sldMk cId="243051450" sldId="637"/>
            <ac:spMk id="16" creationId="{94888230-882C-4C4D-AFC6-F41F111A7D92}"/>
          </ac:spMkLst>
        </pc:spChg>
        <pc:spChg chg="del">
          <ac:chgData name="Siegbert Rudolph" userId="2af4d44886c067cc" providerId="LiveId" clId="{9E6A2F89-D1AB-4F17-8F21-59345F1B0950}" dt="2021-08-15T05:55:57.178" v="892" actId="478"/>
          <ac:spMkLst>
            <pc:docMk/>
            <pc:sldMk cId="243051450" sldId="637"/>
            <ac:spMk id="18" creationId="{5CAE6D72-7CFE-413D-9ABD-2115B39A2FBA}"/>
          </ac:spMkLst>
        </pc:spChg>
        <pc:spChg chg="del">
          <ac:chgData name="Siegbert Rudolph" userId="2af4d44886c067cc" providerId="LiveId" clId="{9E6A2F89-D1AB-4F17-8F21-59345F1B0950}" dt="2021-08-15T05:55:57.178" v="892" actId="478"/>
          <ac:spMkLst>
            <pc:docMk/>
            <pc:sldMk cId="243051450" sldId="637"/>
            <ac:spMk id="19" creationId="{0F9362FB-631C-4147-B768-E145B6CCA42B}"/>
          </ac:spMkLst>
        </pc:spChg>
        <pc:spChg chg="add mod">
          <ac:chgData name="Siegbert Rudolph" userId="2af4d44886c067cc" providerId="LiveId" clId="{9E6A2F89-D1AB-4F17-8F21-59345F1B0950}" dt="2021-08-15T06:04:29.771" v="1025" actId="207"/>
          <ac:spMkLst>
            <pc:docMk/>
            <pc:sldMk cId="243051450" sldId="637"/>
            <ac:spMk id="21" creationId="{DF800878-4A4A-4EFE-AADD-2CD377705D4F}"/>
          </ac:spMkLst>
        </pc:spChg>
        <pc:spChg chg="add mod">
          <ac:chgData name="Siegbert Rudolph" userId="2af4d44886c067cc" providerId="LiveId" clId="{9E6A2F89-D1AB-4F17-8F21-59345F1B0950}" dt="2021-08-15T06:01:06.245" v="911"/>
          <ac:spMkLst>
            <pc:docMk/>
            <pc:sldMk cId="243051450" sldId="637"/>
            <ac:spMk id="22" creationId="{4F18C172-1144-4FA6-938D-64EB0A5051F0}"/>
          </ac:spMkLst>
        </pc:spChg>
        <pc:spChg chg="add mod">
          <ac:chgData name="Siegbert Rudolph" userId="2af4d44886c067cc" providerId="LiveId" clId="{9E6A2F89-D1AB-4F17-8F21-59345F1B0950}" dt="2021-08-15T06:01:06.245" v="911"/>
          <ac:spMkLst>
            <pc:docMk/>
            <pc:sldMk cId="243051450" sldId="637"/>
            <ac:spMk id="23" creationId="{A1DF51B3-4444-4795-AFFB-2F544E3989C7}"/>
          </ac:spMkLst>
        </pc:spChg>
        <pc:spChg chg="add mod">
          <ac:chgData name="Siegbert Rudolph" userId="2af4d44886c067cc" providerId="LiveId" clId="{9E6A2F89-D1AB-4F17-8F21-59345F1B0950}" dt="2021-08-15T06:01:06.245" v="911"/>
          <ac:spMkLst>
            <pc:docMk/>
            <pc:sldMk cId="243051450" sldId="637"/>
            <ac:spMk id="24" creationId="{C57F7FE0-D377-4C12-A48A-38EFE84BEE28}"/>
          </ac:spMkLst>
        </pc:spChg>
        <pc:spChg chg="del">
          <ac:chgData name="Siegbert Rudolph" userId="2af4d44886c067cc" providerId="LiveId" clId="{9E6A2F89-D1AB-4F17-8F21-59345F1B0950}" dt="2021-08-15T05:55:57.178" v="892" actId="478"/>
          <ac:spMkLst>
            <pc:docMk/>
            <pc:sldMk cId="243051450" sldId="637"/>
            <ac:spMk id="25" creationId="{B4F30173-F05F-4F67-9AE4-4E730AC0CAC1}"/>
          </ac:spMkLst>
        </pc:spChg>
        <pc:spChg chg="add mod">
          <ac:chgData name="Siegbert Rudolph" userId="2af4d44886c067cc" providerId="LiveId" clId="{9E6A2F89-D1AB-4F17-8F21-59345F1B0950}" dt="2021-08-15T06:04:32.951" v="1026" actId="207"/>
          <ac:spMkLst>
            <pc:docMk/>
            <pc:sldMk cId="243051450" sldId="637"/>
            <ac:spMk id="27" creationId="{7D196B68-91D4-414F-9F61-616F7449F711}"/>
          </ac:spMkLst>
        </pc:spChg>
        <pc:spChg chg="add mod">
          <ac:chgData name="Siegbert Rudolph" userId="2af4d44886c067cc" providerId="LiveId" clId="{9E6A2F89-D1AB-4F17-8F21-59345F1B0950}" dt="2021-08-15T06:04:36.686" v="1027" actId="207"/>
          <ac:spMkLst>
            <pc:docMk/>
            <pc:sldMk cId="243051450" sldId="637"/>
            <ac:spMk id="28" creationId="{C824FF5D-10D5-41B4-8ABF-1949E4BAA0B5}"/>
          </ac:spMkLst>
        </pc:spChg>
        <pc:spChg chg="add mod">
          <ac:chgData name="Siegbert Rudolph" userId="2af4d44886c067cc" providerId="LiveId" clId="{9E6A2F89-D1AB-4F17-8F21-59345F1B0950}" dt="2021-08-15T06:01:06.245" v="911"/>
          <ac:spMkLst>
            <pc:docMk/>
            <pc:sldMk cId="243051450" sldId="637"/>
            <ac:spMk id="29" creationId="{6305D069-0DCB-4E0A-92CA-53336DDC471E}"/>
          </ac:spMkLst>
        </pc:spChg>
        <pc:spChg chg="add mod">
          <ac:chgData name="Siegbert Rudolph" userId="2af4d44886c067cc" providerId="LiveId" clId="{9E6A2F89-D1AB-4F17-8F21-59345F1B0950}" dt="2021-08-15T06:01:06.245" v="911"/>
          <ac:spMkLst>
            <pc:docMk/>
            <pc:sldMk cId="243051450" sldId="637"/>
            <ac:spMk id="30" creationId="{87A1D93A-DE76-4EFD-A559-9FE3DDCCB81B}"/>
          </ac:spMkLst>
        </pc:spChg>
        <pc:spChg chg="add mod">
          <ac:chgData name="Siegbert Rudolph" userId="2af4d44886c067cc" providerId="LiveId" clId="{9E6A2F89-D1AB-4F17-8F21-59345F1B0950}" dt="2021-08-15T06:01:35.180" v="931" actId="20577"/>
          <ac:spMkLst>
            <pc:docMk/>
            <pc:sldMk cId="243051450" sldId="637"/>
            <ac:spMk id="31" creationId="{28067357-946F-4F22-BCFA-44DA9A21EF98}"/>
          </ac:spMkLst>
        </pc:spChg>
        <pc:spChg chg="add mod">
          <ac:chgData name="Siegbert Rudolph" userId="2af4d44886c067cc" providerId="LiveId" clId="{9E6A2F89-D1AB-4F17-8F21-59345F1B0950}" dt="2021-08-15T06:01:06.245" v="911"/>
          <ac:spMkLst>
            <pc:docMk/>
            <pc:sldMk cId="243051450" sldId="637"/>
            <ac:spMk id="32" creationId="{7A7AC07F-789C-4013-B1CC-1C41099E3E24}"/>
          </ac:spMkLst>
        </pc:spChg>
        <pc:spChg chg="add mod">
          <ac:chgData name="Siegbert Rudolph" userId="2af4d44886c067cc" providerId="LiveId" clId="{9E6A2F89-D1AB-4F17-8F21-59345F1B0950}" dt="2021-08-15T06:01:06.245" v="911"/>
          <ac:spMkLst>
            <pc:docMk/>
            <pc:sldMk cId="243051450" sldId="637"/>
            <ac:spMk id="33" creationId="{6E7CBB4A-BFCF-47D1-A49D-E2905C31F24F}"/>
          </ac:spMkLst>
        </pc:spChg>
        <pc:spChg chg="add mod">
          <ac:chgData name="Siegbert Rudolph" userId="2af4d44886c067cc" providerId="LiveId" clId="{9E6A2F89-D1AB-4F17-8F21-59345F1B0950}" dt="2021-08-15T06:05:16.056" v="1029" actId="1038"/>
          <ac:spMkLst>
            <pc:docMk/>
            <pc:sldMk cId="243051450" sldId="637"/>
            <ac:spMk id="34" creationId="{980D0FCA-9C9C-4002-9A9B-79B8F840AAE2}"/>
          </ac:spMkLst>
        </pc:spChg>
        <pc:spChg chg="add mod">
          <ac:chgData name="Siegbert Rudolph" userId="2af4d44886c067cc" providerId="LiveId" clId="{9E6A2F89-D1AB-4F17-8F21-59345F1B0950}" dt="2021-08-15T06:05:16.056" v="1029" actId="1038"/>
          <ac:spMkLst>
            <pc:docMk/>
            <pc:sldMk cId="243051450" sldId="637"/>
            <ac:spMk id="35" creationId="{550241F0-EC38-4BE2-8E8C-BE0EB75BF12F}"/>
          </ac:spMkLst>
        </pc:spChg>
        <pc:spChg chg="add mod">
          <ac:chgData name="Siegbert Rudolph" userId="2af4d44886c067cc" providerId="LiveId" clId="{9E6A2F89-D1AB-4F17-8F21-59345F1B0950}" dt="2021-08-15T06:05:16.056" v="1029" actId="1038"/>
          <ac:spMkLst>
            <pc:docMk/>
            <pc:sldMk cId="243051450" sldId="637"/>
            <ac:spMk id="36" creationId="{F9D7E861-6247-4F4E-9170-9A46330FB56E}"/>
          </ac:spMkLst>
        </pc:spChg>
        <pc:spChg chg="add mod">
          <ac:chgData name="Siegbert Rudolph" userId="2af4d44886c067cc" providerId="LiveId" clId="{9E6A2F89-D1AB-4F17-8F21-59345F1B0950}" dt="2021-08-15T06:05:16.056" v="1029" actId="1038"/>
          <ac:spMkLst>
            <pc:docMk/>
            <pc:sldMk cId="243051450" sldId="637"/>
            <ac:spMk id="37" creationId="{A0811D7D-F1E2-4AB8-AFD9-A39566258792}"/>
          </ac:spMkLst>
        </pc:spChg>
        <pc:spChg chg="add mod">
          <ac:chgData name="Siegbert Rudolph" userId="2af4d44886c067cc" providerId="LiveId" clId="{9E6A2F89-D1AB-4F17-8F21-59345F1B0950}" dt="2021-08-15T06:05:16.056" v="1029" actId="1038"/>
          <ac:spMkLst>
            <pc:docMk/>
            <pc:sldMk cId="243051450" sldId="637"/>
            <ac:spMk id="38" creationId="{8F1ED4F4-ED94-4650-A220-0C3A0B2292E3}"/>
          </ac:spMkLst>
        </pc:spChg>
        <pc:spChg chg="add mod">
          <ac:chgData name="Siegbert Rudolph" userId="2af4d44886c067cc" providerId="LiveId" clId="{9E6A2F89-D1AB-4F17-8F21-59345F1B0950}" dt="2021-08-15T06:05:16.056" v="1029" actId="1038"/>
          <ac:spMkLst>
            <pc:docMk/>
            <pc:sldMk cId="243051450" sldId="637"/>
            <ac:spMk id="39" creationId="{C16AEA65-F776-4DCA-BF59-64EFAE85D618}"/>
          </ac:spMkLst>
        </pc:spChg>
        <pc:spChg chg="add mod">
          <ac:chgData name="Siegbert Rudolph" userId="2af4d44886c067cc" providerId="LiveId" clId="{9E6A2F89-D1AB-4F17-8F21-59345F1B0950}" dt="2021-08-15T06:01:06.245" v="911"/>
          <ac:spMkLst>
            <pc:docMk/>
            <pc:sldMk cId="243051450" sldId="637"/>
            <ac:spMk id="41" creationId="{448F77BA-54EE-4FD6-8C27-EBA0B6827FA3}"/>
          </ac:spMkLst>
        </pc:spChg>
        <pc:spChg chg="add mod">
          <ac:chgData name="Siegbert Rudolph" userId="2af4d44886c067cc" providerId="LiveId" clId="{9E6A2F89-D1AB-4F17-8F21-59345F1B0950}" dt="2021-08-30T06:02:46.991" v="3455"/>
          <ac:spMkLst>
            <pc:docMk/>
            <pc:sldMk cId="243051450" sldId="637"/>
            <ac:spMk id="42" creationId="{B1DFA963-AE7F-45E7-A927-086A5D55B6DB}"/>
          </ac:spMkLst>
        </pc:spChg>
        <pc:spChg chg="add del mod">
          <ac:chgData name="Siegbert Rudolph" userId="2af4d44886c067cc" providerId="LiveId" clId="{9E6A2F89-D1AB-4F17-8F21-59345F1B0950}" dt="2021-08-15T06:01:19.650" v="912" actId="478"/>
          <ac:spMkLst>
            <pc:docMk/>
            <pc:sldMk cId="243051450" sldId="637"/>
            <ac:spMk id="42" creationId="{C0786477-DCD3-46F1-A754-0589C4D389CC}"/>
          </ac:spMkLst>
        </pc:spChg>
        <pc:spChg chg="add del mod">
          <ac:chgData name="Siegbert Rudolph" userId="2af4d44886c067cc" providerId="LiveId" clId="{9E6A2F89-D1AB-4F17-8F21-59345F1B0950}" dt="2021-08-15T06:01:50.893" v="932" actId="478"/>
          <ac:spMkLst>
            <pc:docMk/>
            <pc:sldMk cId="243051450" sldId="637"/>
            <ac:spMk id="43" creationId="{7698ABCE-062D-4F63-BE3F-275F6A8C1ED0}"/>
          </ac:spMkLst>
        </pc:spChg>
        <pc:spChg chg="add mod">
          <ac:chgData name="Siegbert Rudolph" userId="2af4d44886c067cc" providerId="LiveId" clId="{9E6A2F89-D1AB-4F17-8F21-59345F1B0950}" dt="2021-08-30T06:02:46.991" v="3455"/>
          <ac:spMkLst>
            <pc:docMk/>
            <pc:sldMk cId="243051450" sldId="637"/>
            <ac:spMk id="43" creationId="{7A0137EC-F683-4D62-B24D-DB1211B1FFB1}"/>
          </ac:spMkLst>
        </pc:spChg>
        <pc:spChg chg="add del mod">
          <ac:chgData name="Siegbert Rudolph" userId="2af4d44886c067cc" providerId="LiveId" clId="{9E6A2F89-D1AB-4F17-8F21-59345F1B0950}" dt="2021-08-15T06:01:50.893" v="932" actId="478"/>
          <ac:spMkLst>
            <pc:docMk/>
            <pc:sldMk cId="243051450" sldId="637"/>
            <ac:spMk id="44" creationId="{C1B8D342-A3B6-4A2B-8EEC-F773C71E07A4}"/>
          </ac:spMkLst>
        </pc:spChg>
        <pc:spChg chg="add del mod">
          <ac:chgData name="Siegbert Rudolph" userId="2af4d44886c067cc" providerId="LiveId" clId="{9E6A2F89-D1AB-4F17-8F21-59345F1B0950}" dt="2021-08-15T06:01:50.893" v="932" actId="478"/>
          <ac:spMkLst>
            <pc:docMk/>
            <pc:sldMk cId="243051450" sldId="637"/>
            <ac:spMk id="45" creationId="{3DBF96F7-1F97-4E26-AF36-0E79E419D2F0}"/>
          </ac:spMkLst>
        </pc:spChg>
        <pc:spChg chg="add mod">
          <ac:chgData name="Siegbert Rudolph" userId="2af4d44886c067cc" providerId="LiveId" clId="{9E6A2F89-D1AB-4F17-8F21-59345F1B0950}" dt="2021-08-15T06:04:17.380" v="1024" actId="1076"/>
          <ac:spMkLst>
            <pc:docMk/>
            <pc:sldMk cId="243051450" sldId="637"/>
            <ac:spMk id="46" creationId="{46252C5D-7C19-456A-B00F-C6EDD8135481}"/>
          </ac:spMkLst>
        </pc:spChg>
        <pc:spChg chg="del mod">
          <ac:chgData name="Siegbert Rudolph" userId="2af4d44886c067cc" providerId="LiveId" clId="{9E6A2F89-D1AB-4F17-8F21-59345F1B0950}" dt="2021-08-30T06:02:44.882" v="3454" actId="478"/>
          <ac:spMkLst>
            <pc:docMk/>
            <pc:sldMk cId="243051450" sldId="637"/>
            <ac:spMk id="61" creationId="{93951F65-54E5-4570-AC43-D8009389427B}"/>
          </ac:spMkLst>
        </pc:spChg>
        <pc:picChg chg="del">
          <ac:chgData name="Siegbert Rudolph" userId="2af4d44886c067cc" providerId="LiveId" clId="{9E6A2F89-D1AB-4F17-8F21-59345F1B0950}" dt="2021-08-15T05:55:57.178" v="892" actId="478"/>
          <ac:picMkLst>
            <pc:docMk/>
            <pc:sldMk cId="243051450" sldId="637"/>
            <ac:picMk id="4" creationId="{0E928738-2617-4AB3-AA6D-848AB0277F43}"/>
          </ac:picMkLst>
        </pc:picChg>
        <pc:picChg chg="del">
          <ac:chgData name="Siegbert Rudolph" userId="2af4d44886c067cc" providerId="LiveId" clId="{9E6A2F89-D1AB-4F17-8F21-59345F1B0950}" dt="2021-08-15T05:55:57.178" v="892" actId="478"/>
          <ac:picMkLst>
            <pc:docMk/>
            <pc:sldMk cId="243051450" sldId="637"/>
            <ac:picMk id="5" creationId="{BFD87750-624E-4A7A-A95A-DB49E42A1D30}"/>
          </ac:picMkLst>
        </pc:picChg>
        <pc:picChg chg="add mod">
          <ac:chgData name="Siegbert Rudolph" userId="2af4d44886c067cc" providerId="LiveId" clId="{9E6A2F89-D1AB-4F17-8F21-59345F1B0950}" dt="2021-08-15T06:01:06.245" v="911"/>
          <ac:picMkLst>
            <pc:docMk/>
            <pc:sldMk cId="243051450" sldId="637"/>
            <ac:picMk id="15" creationId="{0228940F-312F-43E6-B32B-A5D0B1E3A643}"/>
          </ac:picMkLst>
        </pc:picChg>
        <pc:picChg chg="del">
          <ac:chgData name="Siegbert Rudolph" userId="2af4d44886c067cc" providerId="LiveId" clId="{9E6A2F89-D1AB-4F17-8F21-59345F1B0950}" dt="2021-08-15T05:55:57.178" v="892" actId="478"/>
          <ac:picMkLst>
            <pc:docMk/>
            <pc:sldMk cId="243051450" sldId="637"/>
            <ac:picMk id="17" creationId="{FAD2089D-5C06-41B5-B736-DE89BD77800E}"/>
          </ac:picMkLst>
        </pc:picChg>
        <pc:picChg chg="add mod">
          <ac:chgData name="Siegbert Rudolph" userId="2af4d44886c067cc" providerId="LiveId" clId="{9E6A2F89-D1AB-4F17-8F21-59345F1B0950}" dt="2021-08-15T06:01:06.245" v="911"/>
          <ac:picMkLst>
            <pc:docMk/>
            <pc:sldMk cId="243051450" sldId="637"/>
            <ac:picMk id="20" creationId="{2B546E9D-2F13-4435-98E1-7BE9F36BA670}"/>
          </ac:picMkLst>
        </pc:picChg>
        <pc:picChg chg="add mod">
          <ac:chgData name="Siegbert Rudolph" userId="2af4d44886c067cc" providerId="LiveId" clId="{9E6A2F89-D1AB-4F17-8F21-59345F1B0950}" dt="2021-08-15T06:01:06.245" v="911"/>
          <ac:picMkLst>
            <pc:docMk/>
            <pc:sldMk cId="243051450" sldId="637"/>
            <ac:picMk id="26" creationId="{84D90709-01C4-410A-8055-D9176605C9C0}"/>
          </ac:picMkLst>
        </pc:picChg>
        <pc:picChg chg="add mod">
          <ac:chgData name="Siegbert Rudolph" userId="2af4d44886c067cc" providerId="LiveId" clId="{9E6A2F89-D1AB-4F17-8F21-59345F1B0950}" dt="2021-08-15T06:01:06.245" v="911"/>
          <ac:picMkLst>
            <pc:docMk/>
            <pc:sldMk cId="243051450" sldId="637"/>
            <ac:picMk id="40" creationId="{AFFA9067-FCCD-44BC-A075-9792A65C00BC}"/>
          </ac:picMkLst>
        </pc:picChg>
      </pc:sldChg>
      <pc:sldChg chg="del">
        <pc:chgData name="Siegbert Rudolph" userId="2af4d44886c067cc" providerId="LiveId" clId="{9E6A2F89-D1AB-4F17-8F21-59345F1B0950}" dt="2021-08-15T14:04:35.221" v="3217" actId="47"/>
        <pc:sldMkLst>
          <pc:docMk/>
          <pc:sldMk cId="1273205758" sldId="682"/>
        </pc:sldMkLst>
      </pc:sldChg>
      <pc:sldChg chg="delSp modSp mod">
        <pc:chgData name="Siegbert Rudolph" userId="2af4d44886c067cc" providerId="LiveId" clId="{9E6A2F89-D1AB-4F17-8F21-59345F1B0950}" dt="2021-08-30T07:49:14.781" v="3731" actId="1076"/>
        <pc:sldMkLst>
          <pc:docMk/>
          <pc:sldMk cId="0" sldId="696"/>
        </pc:sldMkLst>
        <pc:spChg chg="mod">
          <ac:chgData name="Siegbert Rudolph" userId="2af4d44886c067cc" providerId="LiveId" clId="{9E6A2F89-D1AB-4F17-8F21-59345F1B0950}" dt="2021-08-30T06:01:07.703" v="3453" actId="255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9E6A2F89-D1AB-4F17-8F21-59345F1B0950}" dt="2021-08-30T07:44:52.897" v="3670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9E6A2F89-D1AB-4F17-8F21-59345F1B0950}" dt="2021-08-30T07:49:14.781" v="3731" actId="1076"/>
          <ac:spMkLst>
            <pc:docMk/>
            <pc:sldMk cId="0" sldId="696"/>
            <ac:spMk id="4" creationId="{3C9BF100-9624-4F4C-B502-1CDECD575707}"/>
          </ac:spMkLst>
        </pc:spChg>
        <pc:spChg chg="del mod">
          <ac:chgData name="Siegbert Rudolph" userId="2af4d44886c067cc" providerId="LiveId" clId="{9E6A2F89-D1AB-4F17-8F21-59345F1B0950}" dt="2021-08-30T07:49:14.781" v="3726" actId="478"/>
          <ac:spMkLst>
            <pc:docMk/>
            <pc:sldMk cId="0" sldId="696"/>
            <ac:spMk id="5" creationId="{4A8478A9-5E5C-495F-A0E3-D481A83A0C30}"/>
          </ac:spMkLst>
        </pc:spChg>
      </pc:sldChg>
      <pc:sldChg chg="addSp delSp modSp mod addAnim delAnim modAnim">
        <pc:chgData name="Siegbert Rudolph" userId="2af4d44886c067cc" providerId="LiveId" clId="{9E6A2F89-D1AB-4F17-8F21-59345F1B0950}" dt="2021-09-11T08:16:39.777" v="3832" actId="1038"/>
        <pc:sldMkLst>
          <pc:docMk/>
          <pc:sldMk cId="1024200633" sldId="748"/>
        </pc:sldMkLst>
        <pc:spChg chg="del mod">
          <ac:chgData name="Siegbert Rudolph" userId="2af4d44886c067cc" providerId="LiveId" clId="{9E6A2F89-D1AB-4F17-8F21-59345F1B0950}" dt="2021-08-30T07:49:14.796" v="3738" actId="478"/>
          <ac:spMkLst>
            <pc:docMk/>
            <pc:sldMk cId="1024200633" sldId="748"/>
            <ac:spMk id="2" creationId="{54A45222-15CC-4B9B-A3FC-600B7F11A3D5}"/>
          </ac:spMkLst>
        </pc:spChg>
        <pc:spChg chg="del">
          <ac:chgData name="Siegbert Rudolph" userId="2af4d44886c067cc" providerId="LiveId" clId="{9E6A2F89-D1AB-4F17-8F21-59345F1B0950}" dt="2021-08-30T06:05:48.969" v="3567" actId="478"/>
          <ac:spMkLst>
            <pc:docMk/>
            <pc:sldMk cId="1024200633" sldId="748"/>
            <ac:spMk id="3" creationId="{188704B5-6FF4-4A2C-A170-0B9080C0BBA1}"/>
          </ac:spMkLst>
        </pc:spChg>
        <pc:spChg chg="mod">
          <ac:chgData name="Siegbert Rudolph" userId="2af4d44886c067cc" providerId="LiveId" clId="{9E6A2F89-D1AB-4F17-8F21-59345F1B0950}" dt="2021-08-30T07:49:14.796" v="3743" actId="1076"/>
          <ac:spMkLst>
            <pc:docMk/>
            <pc:sldMk cId="1024200633" sldId="748"/>
            <ac:spMk id="3" creationId="{C14BBB07-8401-438F-B0A9-41D09237115E}"/>
          </ac:spMkLst>
        </pc:spChg>
        <pc:spChg chg="add mod">
          <ac:chgData name="Siegbert Rudolph" userId="2af4d44886c067cc" providerId="LiveId" clId="{9E6A2F89-D1AB-4F17-8F21-59345F1B0950}" dt="2021-08-15T05:43:27.119" v="729" actId="14100"/>
          <ac:spMkLst>
            <pc:docMk/>
            <pc:sldMk cId="1024200633" sldId="748"/>
            <ac:spMk id="5" creationId="{8A65B324-EA4B-4B0A-9513-A1FAB68BE55B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25" creationId="{C1D5665D-2FAD-46B1-B01F-F8D11AFBC674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27" creationId="{C39FA2E6-02AF-4410-B439-B9CE1F480527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28" creationId="{7D49F1AA-F551-4A77-87EF-82F7C709AD86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29" creationId="{8742D37B-6761-4726-B613-3473E25CDB50}"/>
          </ac:spMkLst>
        </pc:spChg>
        <pc:spChg chg="add mod">
          <ac:chgData name="Siegbert Rudolph" userId="2af4d44886c067cc" providerId="LiveId" clId="{9E6A2F89-D1AB-4F17-8F21-59345F1B0950}" dt="2021-08-30T06:05:51.312" v="3568"/>
          <ac:spMkLst>
            <pc:docMk/>
            <pc:sldMk cId="1024200633" sldId="748"/>
            <ac:spMk id="31" creationId="{17130338-A1BC-4D34-BBA8-A381F4488DAE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1" creationId="{32BA076E-A30F-4FD2-9CBA-84212D6C62BB}"/>
          </ac:spMkLst>
        </pc:spChg>
        <pc:spChg chg="add mod">
          <ac:chgData name="Siegbert Rudolph" userId="2af4d44886c067cc" providerId="LiveId" clId="{9E6A2F89-D1AB-4F17-8F21-59345F1B0950}" dt="2021-08-30T06:05:51.312" v="3568"/>
          <ac:spMkLst>
            <pc:docMk/>
            <pc:sldMk cId="1024200633" sldId="748"/>
            <ac:spMk id="32" creationId="{2891CDBB-E09B-4113-AC60-B1F30BCD0F9B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2" creationId="{7294206D-AE87-4ED7-A7D1-A37D12C41257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3" creationId="{47AA3EBB-27BB-4908-8064-0E6E99133421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4" creationId="{761ECF8B-E0AF-4D33-AA04-D634EF3F88C0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5" creationId="{A133338C-7DCC-45EB-878E-C0EEF5E01558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6" creationId="{717646BF-FA25-4E58-A6A9-17B0300182D9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7" creationId="{3926FEFA-0E58-4689-871C-2CDC36AC3351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8" creationId="{20BD04E6-0ACE-416A-BD98-F944B659FC77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39" creationId="{B2F974B5-4286-4CEF-8DDF-311B3F0D77B2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0" creationId="{BDEBE9FA-96F8-4DFB-ACB8-B7111387AFA7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1" creationId="{44E32B7A-25AB-4751-9782-7F459D4D2FCA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2" creationId="{3708321E-9FD5-4331-B8CF-7567B0E149A7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3" creationId="{84988515-EAFA-4416-A570-4DD19628F74C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4" creationId="{92A7EEB7-35AF-4389-B030-3D5A75EFB282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5" creationId="{3AFF5A46-B322-4CB1-AD61-01CBEDCE9DA8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6" creationId="{800F54D1-FD2A-416D-9B3A-BAB4233B3480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7" creationId="{0C3BD8BE-BB6D-4DB9-8AB0-B4C9E9613F59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8" creationId="{4025AC37-44CE-4807-B8CC-F7D1F255D8FB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49" creationId="{D1BC9809-5F88-4494-8A16-14984AB87E42}"/>
          </ac:spMkLst>
        </pc:spChg>
        <pc:spChg chg="add del mod">
          <ac:chgData name="Siegbert Rudolph" userId="2af4d44886c067cc" providerId="LiveId" clId="{9E6A2F89-D1AB-4F17-8F21-59345F1B0950}" dt="2021-08-15T05:12:56.201" v="24" actId="478"/>
          <ac:spMkLst>
            <pc:docMk/>
            <pc:sldMk cId="1024200633" sldId="748"/>
            <ac:spMk id="50" creationId="{E9B5BD70-CD1F-4751-A3B0-AA7C9F4B0D71}"/>
          </ac:spMkLst>
        </pc:spChg>
        <pc:spChg chg="add del mod">
          <ac:chgData name="Siegbert Rudolph" userId="2af4d44886c067cc" providerId="LiveId" clId="{9E6A2F89-D1AB-4F17-8F21-59345F1B0950}" dt="2021-08-15T05:16:29.976" v="38" actId="478"/>
          <ac:spMkLst>
            <pc:docMk/>
            <pc:sldMk cId="1024200633" sldId="748"/>
            <ac:spMk id="57" creationId="{084DB94A-322F-4B06-8F77-FD77DF2C0458}"/>
          </ac:spMkLst>
        </pc:spChg>
        <pc:spChg chg="add mod">
          <ac:chgData name="Siegbert Rudolph" userId="2af4d44886c067cc" providerId="LiveId" clId="{9E6A2F89-D1AB-4F17-8F21-59345F1B0950}" dt="2021-08-20T06:34:42.692" v="3269" actId="20577"/>
          <ac:spMkLst>
            <pc:docMk/>
            <pc:sldMk cId="1024200633" sldId="748"/>
            <ac:spMk id="58" creationId="{6C9BBCF5-2D8A-4348-BF23-7C334FA6C8E9}"/>
          </ac:spMkLst>
        </pc:spChg>
        <pc:spChg chg="add del mod">
          <ac:chgData name="Siegbert Rudolph" userId="2af4d44886c067cc" providerId="LiveId" clId="{9E6A2F89-D1AB-4F17-8F21-59345F1B0950}" dt="2021-08-15T05:33:13.002" v="535" actId="478"/>
          <ac:spMkLst>
            <pc:docMk/>
            <pc:sldMk cId="1024200633" sldId="748"/>
            <ac:spMk id="60" creationId="{8126FAEE-62D8-4916-ACDF-8DC612C27361}"/>
          </ac:spMkLst>
        </pc:spChg>
        <pc:spChg chg="del mod">
          <ac:chgData name="Siegbert Rudolph" userId="2af4d44886c067cc" providerId="LiveId" clId="{9E6A2F89-D1AB-4F17-8F21-59345F1B0950}" dt="2021-08-30T06:05:48.969" v="3567" actId="478"/>
          <ac:spMkLst>
            <pc:docMk/>
            <pc:sldMk cId="1024200633" sldId="748"/>
            <ac:spMk id="61" creationId="{58459579-6E3C-423E-B32D-7E794A47195E}"/>
          </ac:spMkLst>
        </pc:spChg>
        <pc:spChg chg="add del mod">
          <ac:chgData name="Siegbert Rudolph" userId="2af4d44886c067cc" providerId="LiveId" clId="{9E6A2F89-D1AB-4F17-8F21-59345F1B0950}" dt="2021-08-15T05:22:48.684" v="298" actId="478"/>
          <ac:spMkLst>
            <pc:docMk/>
            <pc:sldMk cId="1024200633" sldId="748"/>
            <ac:spMk id="62" creationId="{911135A2-AC25-45B5-9C24-57E70294E7F9}"/>
          </ac:spMkLst>
        </pc:spChg>
        <pc:spChg chg="add del mod">
          <ac:chgData name="Siegbert Rudolph" userId="2af4d44886c067cc" providerId="LiveId" clId="{9E6A2F89-D1AB-4F17-8F21-59345F1B0950}" dt="2021-08-15T05:23:24.373" v="308" actId="478"/>
          <ac:spMkLst>
            <pc:docMk/>
            <pc:sldMk cId="1024200633" sldId="748"/>
            <ac:spMk id="63" creationId="{310EC944-C970-4E74-9289-E8396F8AFC2A}"/>
          </ac:spMkLst>
        </pc:spChg>
        <pc:spChg chg="add del mod">
          <ac:chgData name="Siegbert Rudolph" userId="2af4d44886c067cc" providerId="LiveId" clId="{9E6A2F89-D1AB-4F17-8F21-59345F1B0950}" dt="2021-08-15T05:33:13.002" v="535" actId="478"/>
          <ac:spMkLst>
            <pc:docMk/>
            <pc:sldMk cId="1024200633" sldId="748"/>
            <ac:spMk id="64" creationId="{07672694-C3F7-4192-B4D0-5BD82DCFACD2}"/>
          </ac:spMkLst>
        </pc:spChg>
        <pc:spChg chg="add del mod">
          <ac:chgData name="Siegbert Rudolph" userId="2af4d44886c067cc" providerId="LiveId" clId="{9E6A2F89-D1AB-4F17-8F21-59345F1B0950}" dt="2021-08-15T05:33:13.002" v="535" actId="478"/>
          <ac:spMkLst>
            <pc:docMk/>
            <pc:sldMk cId="1024200633" sldId="748"/>
            <ac:spMk id="65" creationId="{1342F996-599C-4B61-918C-04F024DC0740}"/>
          </ac:spMkLst>
        </pc:spChg>
        <pc:spChg chg="add mod">
          <ac:chgData name="Siegbert Rudolph" userId="2af4d44886c067cc" providerId="LiveId" clId="{9E6A2F89-D1AB-4F17-8F21-59345F1B0950}" dt="2021-08-15T06:06:16.829" v="1030" actId="207"/>
          <ac:spMkLst>
            <pc:docMk/>
            <pc:sldMk cId="1024200633" sldId="748"/>
            <ac:spMk id="66" creationId="{8D38908E-AD97-462F-AA2C-703B064AA3FB}"/>
          </ac:spMkLst>
        </pc:spChg>
        <pc:spChg chg="add del mod">
          <ac:chgData name="Siegbert Rudolph" userId="2af4d44886c067cc" providerId="LiveId" clId="{9E6A2F89-D1AB-4F17-8F21-59345F1B0950}" dt="2021-08-15T05:23:24.373" v="308" actId="478"/>
          <ac:spMkLst>
            <pc:docMk/>
            <pc:sldMk cId="1024200633" sldId="748"/>
            <ac:spMk id="67" creationId="{D35CF2EB-9AE1-45BC-B2CB-8FAA606B3A03}"/>
          </ac:spMkLst>
        </pc:spChg>
        <pc:spChg chg="add mod">
          <ac:chgData name="Siegbert Rudolph" userId="2af4d44886c067cc" providerId="LiveId" clId="{9E6A2F89-D1AB-4F17-8F21-59345F1B0950}" dt="2021-08-15T05:27:31.752" v="420" actId="1076"/>
          <ac:spMkLst>
            <pc:docMk/>
            <pc:sldMk cId="1024200633" sldId="748"/>
            <ac:spMk id="68" creationId="{27A8BA1A-F9A7-49EC-8D43-771FD7044D43}"/>
          </ac:spMkLst>
        </pc:spChg>
        <pc:spChg chg="add mod">
          <ac:chgData name="Siegbert Rudolph" userId="2af4d44886c067cc" providerId="LiveId" clId="{9E6A2F89-D1AB-4F17-8F21-59345F1B0950}" dt="2021-08-15T05:17:21.221" v="112" actId="1035"/>
          <ac:spMkLst>
            <pc:docMk/>
            <pc:sldMk cId="1024200633" sldId="748"/>
            <ac:spMk id="69" creationId="{B86656F7-CB3A-43B9-A5B9-141CA5FB2381}"/>
          </ac:spMkLst>
        </pc:spChg>
        <pc:spChg chg="add del mod">
          <ac:chgData name="Siegbert Rudolph" userId="2af4d44886c067cc" providerId="LiveId" clId="{9E6A2F89-D1AB-4F17-8F21-59345F1B0950}" dt="2021-08-15T05:22:44.568" v="296" actId="478"/>
          <ac:spMkLst>
            <pc:docMk/>
            <pc:sldMk cId="1024200633" sldId="748"/>
            <ac:spMk id="72" creationId="{2BEBD67D-D7DA-4853-8952-AF37E9171D62}"/>
          </ac:spMkLst>
        </pc:spChg>
        <pc:spChg chg="add del mod">
          <ac:chgData name="Siegbert Rudolph" userId="2af4d44886c067cc" providerId="LiveId" clId="{9E6A2F89-D1AB-4F17-8F21-59345F1B0950}" dt="2021-08-15T05:22:52.436" v="299" actId="478"/>
          <ac:spMkLst>
            <pc:docMk/>
            <pc:sldMk cId="1024200633" sldId="748"/>
            <ac:spMk id="73" creationId="{572CBF5A-EDCA-45A7-94A6-6824F4036920}"/>
          </ac:spMkLst>
        </pc:spChg>
        <pc:spChg chg="add del mod">
          <ac:chgData name="Siegbert Rudolph" userId="2af4d44886c067cc" providerId="LiveId" clId="{9E6A2F89-D1AB-4F17-8F21-59345F1B0950}" dt="2021-08-15T05:51:48.884" v="807" actId="478"/>
          <ac:spMkLst>
            <pc:docMk/>
            <pc:sldMk cId="1024200633" sldId="748"/>
            <ac:spMk id="74" creationId="{1B818B23-B021-4F03-939C-F8360616742E}"/>
          </ac:spMkLst>
        </pc:spChg>
        <pc:spChg chg="add del mod">
          <ac:chgData name="Siegbert Rudolph" userId="2af4d44886c067cc" providerId="LiveId" clId="{9E6A2F89-D1AB-4F17-8F21-59345F1B0950}" dt="2021-08-15T05:22:53.927" v="300" actId="478"/>
          <ac:spMkLst>
            <pc:docMk/>
            <pc:sldMk cId="1024200633" sldId="748"/>
            <ac:spMk id="75" creationId="{81DFE024-FBA6-487A-9659-6D6ABC3D7A83}"/>
          </ac:spMkLst>
        </pc:spChg>
        <pc:spChg chg="add del mod">
          <ac:chgData name="Siegbert Rudolph" userId="2af4d44886c067cc" providerId="LiveId" clId="{9E6A2F89-D1AB-4F17-8F21-59345F1B0950}" dt="2021-08-15T05:28:49.315" v="434" actId="478"/>
          <ac:spMkLst>
            <pc:docMk/>
            <pc:sldMk cId="1024200633" sldId="748"/>
            <ac:spMk id="76" creationId="{FBA61023-5AFD-4262-8418-053E777898F8}"/>
          </ac:spMkLst>
        </pc:spChg>
        <pc:spChg chg="add del mod">
          <ac:chgData name="Siegbert Rudolph" userId="2af4d44886c067cc" providerId="LiveId" clId="{9E6A2F89-D1AB-4F17-8F21-59345F1B0950}" dt="2021-08-15T05:31:44.869" v="511" actId="478"/>
          <ac:spMkLst>
            <pc:docMk/>
            <pc:sldMk cId="1024200633" sldId="748"/>
            <ac:spMk id="77" creationId="{FBAEB000-9B62-451F-B59E-860AFECFBA9D}"/>
          </ac:spMkLst>
        </pc:spChg>
        <pc:spChg chg="add del mod">
          <ac:chgData name="Siegbert Rudolph" userId="2af4d44886c067cc" providerId="LiveId" clId="{9E6A2F89-D1AB-4F17-8F21-59345F1B0950}" dt="2021-08-15T05:31:44.869" v="511" actId="478"/>
          <ac:spMkLst>
            <pc:docMk/>
            <pc:sldMk cId="1024200633" sldId="748"/>
            <ac:spMk id="78" creationId="{2841381A-87BD-4007-8D69-FF2625AF24F4}"/>
          </ac:spMkLst>
        </pc:spChg>
        <pc:spChg chg="add del mod">
          <ac:chgData name="Siegbert Rudolph" userId="2af4d44886c067cc" providerId="LiveId" clId="{9E6A2F89-D1AB-4F17-8F21-59345F1B0950}" dt="2021-08-15T05:33:22.192" v="537" actId="478"/>
          <ac:spMkLst>
            <pc:docMk/>
            <pc:sldMk cId="1024200633" sldId="748"/>
            <ac:spMk id="79" creationId="{EABBC69A-29E1-4766-B656-E6009425726A}"/>
          </ac:spMkLst>
        </pc:spChg>
        <pc:spChg chg="add del mod">
          <ac:chgData name="Siegbert Rudolph" userId="2af4d44886c067cc" providerId="LiveId" clId="{9E6A2F89-D1AB-4F17-8F21-59345F1B0950}" dt="2021-08-15T05:22:35.726" v="295" actId="478"/>
          <ac:spMkLst>
            <pc:docMk/>
            <pc:sldMk cId="1024200633" sldId="748"/>
            <ac:spMk id="80" creationId="{A87CF627-C792-497F-A5E9-852B2FD84527}"/>
          </ac:spMkLst>
        </pc:spChg>
        <pc:spChg chg="add del mod">
          <ac:chgData name="Siegbert Rudolph" userId="2af4d44886c067cc" providerId="LiveId" clId="{9E6A2F89-D1AB-4F17-8F21-59345F1B0950}" dt="2021-08-15T05:51:50.172" v="808" actId="478"/>
          <ac:spMkLst>
            <pc:docMk/>
            <pc:sldMk cId="1024200633" sldId="748"/>
            <ac:spMk id="81" creationId="{FC8B19CB-B64E-4E4E-A09C-D995A8D193F1}"/>
          </ac:spMkLst>
        </pc:spChg>
        <pc:spChg chg="add del mod">
          <ac:chgData name="Siegbert Rudolph" userId="2af4d44886c067cc" providerId="LiveId" clId="{9E6A2F89-D1AB-4F17-8F21-59345F1B0950}" dt="2021-08-15T05:28:46.191" v="433" actId="478"/>
          <ac:spMkLst>
            <pc:docMk/>
            <pc:sldMk cId="1024200633" sldId="748"/>
            <ac:spMk id="82" creationId="{EF338A55-1F7E-4325-9B5C-00DA1C3B5782}"/>
          </ac:spMkLst>
        </pc:spChg>
        <pc:spChg chg="add del mod">
          <ac:chgData name="Siegbert Rudolph" userId="2af4d44886c067cc" providerId="LiveId" clId="{9E6A2F89-D1AB-4F17-8F21-59345F1B0950}" dt="2021-08-15T05:26:10.623" v="326" actId="478"/>
          <ac:spMkLst>
            <pc:docMk/>
            <pc:sldMk cId="1024200633" sldId="748"/>
            <ac:spMk id="83" creationId="{5CE92131-C92D-4ACB-B55B-F8910DFC14CC}"/>
          </ac:spMkLst>
        </pc:spChg>
        <pc:spChg chg="add mod">
          <ac:chgData name="Siegbert Rudolph" userId="2af4d44886c067cc" providerId="LiveId" clId="{9E6A2F89-D1AB-4F17-8F21-59345F1B0950}" dt="2021-08-15T05:36:40.723" v="616" actId="14100"/>
          <ac:spMkLst>
            <pc:docMk/>
            <pc:sldMk cId="1024200633" sldId="748"/>
            <ac:spMk id="87" creationId="{7AA57283-8E93-426F-AF9F-3790B5E01DBB}"/>
          </ac:spMkLst>
        </pc:spChg>
        <pc:spChg chg="add mod">
          <ac:chgData name="Siegbert Rudolph" userId="2af4d44886c067cc" providerId="LiveId" clId="{9E6A2F89-D1AB-4F17-8F21-59345F1B0950}" dt="2021-08-15T06:06:22.487" v="1031" actId="207"/>
          <ac:spMkLst>
            <pc:docMk/>
            <pc:sldMk cId="1024200633" sldId="748"/>
            <ac:spMk id="88" creationId="{890F1C53-E8C3-45ED-BCFB-21276D95CBCD}"/>
          </ac:spMkLst>
        </pc:spChg>
        <pc:spChg chg="add mod">
          <ac:chgData name="Siegbert Rudolph" userId="2af4d44886c067cc" providerId="LiveId" clId="{9E6A2F89-D1AB-4F17-8F21-59345F1B0950}" dt="2021-08-15T06:06:26.577" v="1032" actId="207"/>
          <ac:spMkLst>
            <pc:docMk/>
            <pc:sldMk cId="1024200633" sldId="748"/>
            <ac:spMk id="89" creationId="{A92137BE-0915-428E-B45E-B5368A14BC7D}"/>
          </ac:spMkLst>
        </pc:spChg>
        <pc:spChg chg="add mod">
          <ac:chgData name="Siegbert Rudolph" userId="2af4d44886c067cc" providerId="LiveId" clId="{9E6A2F89-D1AB-4F17-8F21-59345F1B0950}" dt="2021-08-15T05:36:46.853" v="617" actId="14100"/>
          <ac:spMkLst>
            <pc:docMk/>
            <pc:sldMk cId="1024200633" sldId="748"/>
            <ac:spMk id="90" creationId="{ED26C284-F9DC-4279-9A74-32DF4AA4E57C}"/>
          </ac:spMkLst>
        </pc:spChg>
        <pc:spChg chg="add mod">
          <ac:chgData name="Siegbert Rudolph" userId="2af4d44886c067cc" providerId="LiveId" clId="{9E6A2F89-D1AB-4F17-8F21-59345F1B0950}" dt="2021-08-15T05:36:17.902" v="612" actId="120"/>
          <ac:spMkLst>
            <pc:docMk/>
            <pc:sldMk cId="1024200633" sldId="748"/>
            <ac:spMk id="91" creationId="{A763FF0E-CEB4-4DAA-A22E-64473E5F20F8}"/>
          </ac:spMkLst>
        </pc:spChg>
        <pc:spChg chg="add mod">
          <ac:chgData name="Siegbert Rudolph" userId="2af4d44886c067cc" providerId="LiveId" clId="{9E6A2F89-D1AB-4F17-8F21-59345F1B0950}" dt="2021-08-15T05:41:40.839" v="683" actId="1076"/>
          <ac:spMkLst>
            <pc:docMk/>
            <pc:sldMk cId="1024200633" sldId="748"/>
            <ac:spMk id="92" creationId="{590A06BC-B65F-4CD8-B433-FE0AD0AE57CF}"/>
          </ac:spMkLst>
        </pc:spChg>
        <pc:spChg chg="add del mod">
          <ac:chgData name="Siegbert Rudolph" userId="2af4d44886c067cc" providerId="LiveId" clId="{9E6A2F89-D1AB-4F17-8F21-59345F1B0950}" dt="2021-08-15T05:38:00.027" v="648" actId="478"/>
          <ac:spMkLst>
            <pc:docMk/>
            <pc:sldMk cId="1024200633" sldId="748"/>
            <ac:spMk id="93" creationId="{3DFA0E75-49F3-4F5F-AE55-A76096627682}"/>
          </ac:spMkLst>
        </pc:spChg>
        <pc:spChg chg="add mod">
          <ac:chgData name="Siegbert Rudolph" userId="2af4d44886c067cc" providerId="LiveId" clId="{9E6A2F89-D1AB-4F17-8F21-59345F1B0950}" dt="2021-08-15T05:41:51.963" v="687" actId="14100"/>
          <ac:spMkLst>
            <pc:docMk/>
            <pc:sldMk cId="1024200633" sldId="748"/>
            <ac:spMk id="94" creationId="{A495B824-E7F8-4671-AC13-DA61733C7090}"/>
          </ac:spMkLst>
        </pc:spChg>
        <pc:spChg chg="add mod">
          <ac:chgData name="Siegbert Rudolph" userId="2af4d44886c067cc" providerId="LiveId" clId="{9E6A2F89-D1AB-4F17-8F21-59345F1B0950}" dt="2021-08-15T05:43:56.293" v="734" actId="555"/>
          <ac:spMkLst>
            <pc:docMk/>
            <pc:sldMk cId="1024200633" sldId="748"/>
            <ac:spMk id="95" creationId="{0C97D62F-6994-4F9F-A183-7E9106B41A68}"/>
          </ac:spMkLst>
        </pc:spChg>
        <pc:spChg chg="add del mod">
          <ac:chgData name="Siegbert Rudolph" userId="2af4d44886c067cc" providerId="LiveId" clId="{9E6A2F89-D1AB-4F17-8F21-59345F1B0950}" dt="2021-08-15T05:40:27.116" v="671" actId="478"/>
          <ac:spMkLst>
            <pc:docMk/>
            <pc:sldMk cId="1024200633" sldId="748"/>
            <ac:spMk id="96" creationId="{176E2890-A48A-4EC0-A684-BA23B4F5D894}"/>
          </ac:spMkLst>
        </pc:spChg>
        <pc:spChg chg="add mod">
          <ac:chgData name="Siegbert Rudolph" userId="2af4d44886c067cc" providerId="LiveId" clId="{9E6A2F89-D1AB-4F17-8F21-59345F1B0950}" dt="2021-08-15T05:43:49.361" v="733" actId="555"/>
          <ac:spMkLst>
            <pc:docMk/>
            <pc:sldMk cId="1024200633" sldId="748"/>
            <ac:spMk id="97" creationId="{21A4E932-78C0-4F88-8EB5-410FAA76CDB4}"/>
          </ac:spMkLst>
        </pc:spChg>
        <pc:spChg chg="add mod">
          <ac:chgData name="Siegbert Rudolph" userId="2af4d44886c067cc" providerId="LiveId" clId="{9E6A2F89-D1AB-4F17-8F21-59345F1B0950}" dt="2021-08-15T05:43:42.564" v="732" actId="555"/>
          <ac:spMkLst>
            <pc:docMk/>
            <pc:sldMk cId="1024200633" sldId="748"/>
            <ac:spMk id="98" creationId="{026B75F8-94D8-4818-AAAF-673521926EF4}"/>
          </ac:spMkLst>
        </pc:spChg>
        <pc:spChg chg="add mod">
          <ac:chgData name="Siegbert Rudolph" userId="2af4d44886c067cc" providerId="LiveId" clId="{9E6A2F89-D1AB-4F17-8F21-59345F1B0950}" dt="2021-08-15T05:55:36.652" v="891" actId="1037"/>
          <ac:spMkLst>
            <pc:docMk/>
            <pc:sldMk cId="1024200633" sldId="748"/>
            <ac:spMk id="99" creationId="{D5EFEC0F-D8A8-4164-B923-98A7E9038A37}"/>
          </ac:spMkLst>
        </pc:spChg>
        <pc:spChg chg="add mod">
          <ac:chgData name="Siegbert Rudolph" userId="2af4d44886c067cc" providerId="LiveId" clId="{9E6A2F89-D1AB-4F17-8F21-59345F1B0950}" dt="2021-08-15T05:55:36.652" v="891" actId="1037"/>
          <ac:spMkLst>
            <pc:docMk/>
            <pc:sldMk cId="1024200633" sldId="748"/>
            <ac:spMk id="100" creationId="{88FCFA0E-F036-4048-A607-0D79ED2BD3D1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01" creationId="{134D0A4A-F010-4C0D-831C-A5B5502530B8}"/>
          </ac:spMkLst>
        </pc:spChg>
        <pc:spChg chg="add mod">
          <ac:chgData name="Siegbert Rudolph" userId="2af4d44886c067cc" providerId="LiveId" clId="{9E6A2F89-D1AB-4F17-8F21-59345F1B0950}" dt="2021-08-15T05:55:36.652" v="891" actId="1037"/>
          <ac:spMkLst>
            <pc:docMk/>
            <pc:sldMk cId="1024200633" sldId="748"/>
            <ac:spMk id="102" creationId="{8BEFB50F-982D-4FB2-BD24-48D7755AE9AC}"/>
          </ac:spMkLst>
        </pc:spChg>
        <pc:spChg chg="add mod">
          <ac:chgData name="Siegbert Rudolph" userId="2af4d44886c067cc" providerId="LiveId" clId="{9E6A2F89-D1AB-4F17-8F21-59345F1B0950}" dt="2021-08-15T05:48:39.927" v="791" actId="20577"/>
          <ac:spMkLst>
            <pc:docMk/>
            <pc:sldMk cId="1024200633" sldId="748"/>
            <ac:spMk id="103" creationId="{25457C8B-61E4-4531-9811-4DEF117AB165}"/>
          </ac:spMkLst>
        </pc:spChg>
        <pc:spChg chg="add mod">
          <ac:chgData name="Siegbert Rudolph" userId="2af4d44886c067cc" providerId="LiveId" clId="{9E6A2F89-D1AB-4F17-8F21-59345F1B0950}" dt="2021-08-15T05:50:01.164" v="795" actId="1076"/>
          <ac:spMkLst>
            <pc:docMk/>
            <pc:sldMk cId="1024200633" sldId="748"/>
            <ac:spMk id="104" creationId="{C2C151A5-B103-4A0C-BB7D-3E7D14617307}"/>
          </ac:spMkLst>
        </pc:spChg>
        <pc:spChg chg="add mod">
          <ac:chgData name="Siegbert Rudolph" userId="2af4d44886c067cc" providerId="LiveId" clId="{9E6A2F89-D1AB-4F17-8F21-59345F1B0950}" dt="2021-08-20T06:35:15.965" v="3288" actId="1036"/>
          <ac:spMkLst>
            <pc:docMk/>
            <pc:sldMk cId="1024200633" sldId="748"/>
            <ac:spMk id="105" creationId="{0C3F37C3-C4B2-4707-9C6C-B3CF492696E8}"/>
          </ac:spMkLst>
        </pc:spChg>
        <pc:spChg chg="add mod">
          <ac:chgData name="Siegbert Rudolph" userId="2af4d44886c067cc" providerId="LiveId" clId="{9E6A2F89-D1AB-4F17-8F21-59345F1B0950}" dt="2021-08-15T05:53:57.141" v="829" actId="1036"/>
          <ac:spMkLst>
            <pc:docMk/>
            <pc:sldMk cId="1024200633" sldId="748"/>
            <ac:spMk id="106" creationId="{7052F7B1-ACBE-4950-B499-DD3067F12935}"/>
          </ac:spMkLst>
        </pc:spChg>
        <pc:spChg chg="add del mod">
          <ac:chgData name="Siegbert Rudolph" userId="2af4d44886c067cc" providerId="LiveId" clId="{9E6A2F89-D1AB-4F17-8F21-59345F1B0950}" dt="2021-09-11T08:16:39.777" v="3832" actId="1038"/>
          <ac:spMkLst>
            <pc:docMk/>
            <pc:sldMk cId="1024200633" sldId="748"/>
            <ac:spMk id="107" creationId="{54E16C9E-F8F5-4C1E-9A7A-926455E406DD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11" creationId="{BBBAF925-4AED-4E7D-A77E-E01E8106A203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12" creationId="{86ABB256-831B-4900-A0C1-A91BA8A1F857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13" creationId="{FD761DF0-4744-4CE0-9607-EBBC557B3FD6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15" creationId="{D3EC62A0-A0CD-41E0-B1F3-28CBFF088644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17" creationId="{C1D98E6E-8FDF-4463-9DB0-AA7223FE1550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18" creationId="{C7DE1EE4-716E-41CA-BE93-D359A3B5B5FB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21" creationId="{8FA3E9F6-BDCB-48EA-8316-BF75CE1C4C4E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22" creationId="{AFC492F5-B5C8-4F64-AC1B-E96A0D264877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23" creationId="{4DEC6448-D9F2-455E-8DB9-34AC3A82BFAE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27" creationId="{EC22FE11-7C40-4E7B-89CD-A84BA43FBB15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28" creationId="{509C95AF-8318-4429-8AB6-EC6CD4DF9891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29" creationId="{97ECC941-4E08-44B6-B6F0-3F526ABC880B}"/>
          </ac:spMkLst>
        </pc:spChg>
        <pc:spChg chg="del">
          <ac:chgData name="Siegbert Rudolph" userId="2af4d44886c067cc" providerId="LiveId" clId="{9E6A2F89-D1AB-4F17-8F21-59345F1B0950}" dt="2021-08-15T05:11:31.872" v="22" actId="478"/>
          <ac:spMkLst>
            <pc:docMk/>
            <pc:sldMk cId="1024200633" sldId="748"/>
            <ac:spMk id="130" creationId="{509F4159-229F-41FC-AE97-01A52212ABCF}"/>
          </ac:spMkLst>
        </pc:spChg>
        <pc:picChg chg="add del mod">
          <ac:chgData name="Siegbert Rudolph" userId="2af4d44886c067cc" providerId="LiveId" clId="{9E6A2F89-D1AB-4F17-8F21-59345F1B0950}" dt="2021-08-15T05:44:51.857" v="748" actId="478"/>
          <ac:picMkLst>
            <pc:docMk/>
            <pc:sldMk cId="1024200633" sldId="748"/>
            <ac:picMk id="2" creationId="{1FFD502B-64CA-4F12-A1AC-2C2856EDC808}"/>
          </ac:picMkLst>
        </pc:picChg>
        <pc:picChg chg="add mod modCrop">
          <ac:chgData name="Siegbert Rudolph" userId="2af4d44886c067cc" providerId="LiveId" clId="{9E6A2F89-D1AB-4F17-8F21-59345F1B0950}" dt="2021-08-15T05:25:47.727" v="323" actId="1076"/>
          <ac:picMkLst>
            <pc:docMk/>
            <pc:sldMk cId="1024200633" sldId="748"/>
            <ac:picMk id="4" creationId="{2F214EED-FF25-4BAF-858B-4A898EBA2CC2}"/>
          </ac:picMkLst>
        </pc:picChg>
        <pc:picChg chg="add mod">
          <ac:chgData name="Siegbert Rudolph" userId="2af4d44886c067cc" providerId="LiveId" clId="{9E6A2F89-D1AB-4F17-8F21-59345F1B0950}" dt="2021-08-15T05:46:23.793" v="753" actId="1076"/>
          <ac:picMkLst>
            <pc:docMk/>
            <pc:sldMk cId="1024200633" sldId="748"/>
            <ac:picMk id="6" creationId="{67B6BCC3-AAAD-440F-8EE8-D61D66C4289F}"/>
          </ac:picMkLst>
        </pc:picChg>
        <pc:picChg chg="add del">
          <ac:chgData name="Siegbert Rudolph" userId="2af4d44886c067cc" providerId="LiveId" clId="{9E6A2F89-D1AB-4F17-8F21-59345F1B0950}" dt="2021-08-15T05:48:17.780" v="777" actId="478"/>
          <ac:picMkLst>
            <pc:docMk/>
            <pc:sldMk cId="1024200633" sldId="748"/>
            <ac:picMk id="7" creationId="{C1511151-EDF8-4FB3-B0E6-2128F1085615}"/>
          </ac:picMkLst>
        </pc:picChg>
        <pc:picChg chg="del">
          <ac:chgData name="Siegbert Rudolph" userId="2af4d44886c067cc" providerId="LiveId" clId="{9E6A2F89-D1AB-4F17-8F21-59345F1B0950}" dt="2021-08-15T05:11:31.872" v="22" actId="478"/>
          <ac:picMkLst>
            <pc:docMk/>
            <pc:sldMk cId="1024200633" sldId="748"/>
            <ac:picMk id="10" creationId="{096F621D-AD71-4D5E-B549-50B8EEDA582D}"/>
          </ac:picMkLst>
        </pc:picChg>
        <pc:picChg chg="del">
          <ac:chgData name="Siegbert Rudolph" userId="2af4d44886c067cc" providerId="LiveId" clId="{9E6A2F89-D1AB-4F17-8F21-59345F1B0950}" dt="2021-08-15T05:11:31.872" v="22" actId="478"/>
          <ac:picMkLst>
            <pc:docMk/>
            <pc:sldMk cId="1024200633" sldId="748"/>
            <ac:picMk id="18" creationId="{E532B7C8-857E-47A5-9122-DE5D24D9A4C2}"/>
          </ac:picMkLst>
        </pc:picChg>
        <pc:picChg chg="add del mod">
          <ac:chgData name="Siegbert Rudolph" userId="2af4d44886c067cc" providerId="LiveId" clId="{9E6A2F89-D1AB-4F17-8F21-59345F1B0950}" dt="2021-08-15T05:12:56.201" v="24" actId="478"/>
          <ac:picMkLst>
            <pc:docMk/>
            <pc:sldMk cId="1024200633" sldId="748"/>
            <ac:picMk id="26" creationId="{8014748A-0647-4A74-93FE-1A6CAD7F67F9}"/>
          </ac:picMkLst>
        </pc:picChg>
        <pc:picChg chg="add del mod">
          <ac:chgData name="Siegbert Rudolph" userId="2af4d44886c067cc" providerId="LiveId" clId="{9E6A2F89-D1AB-4F17-8F21-59345F1B0950}" dt="2021-08-15T05:12:56.201" v="24" actId="478"/>
          <ac:picMkLst>
            <pc:docMk/>
            <pc:sldMk cId="1024200633" sldId="748"/>
            <ac:picMk id="30" creationId="{1CC99970-E448-4B1F-A3D5-AD3A5B6C18B0}"/>
          </ac:picMkLst>
        </pc:picChg>
        <pc:picChg chg="add del mod">
          <ac:chgData name="Siegbert Rudolph" userId="2af4d44886c067cc" providerId="LiveId" clId="{9E6A2F89-D1AB-4F17-8F21-59345F1B0950}" dt="2021-08-15T05:12:56.201" v="24" actId="478"/>
          <ac:picMkLst>
            <pc:docMk/>
            <pc:sldMk cId="1024200633" sldId="748"/>
            <ac:picMk id="51" creationId="{80FC9173-2C4F-470C-BB89-05DC31797EB1}"/>
          </ac:picMkLst>
        </pc:picChg>
        <pc:picChg chg="add del mod">
          <ac:chgData name="Siegbert Rudolph" userId="2af4d44886c067cc" providerId="LiveId" clId="{9E6A2F89-D1AB-4F17-8F21-59345F1B0950}" dt="2021-08-15T05:12:56.201" v="24" actId="478"/>
          <ac:picMkLst>
            <pc:docMk/>
            <pc:sldMk cId="1024200633" sldId="748"/>
            <ac:picMk id="52" creationId="{0E5CD678-7758-4B90-AC1A-C3B4E39AF395}"/>
          </ac:picMkLst>
        </pc:picChg>
        <pc:picChg chg="add del mod">
          <ac:chgData name="Siegbert Rudolph" userId="2af4d44886c067cc" providerId="LiveId" clId="{9E6A2F89-D1AB-4F17-8F21-59345F1B0950}" dt="2021-08-15T05:12:56.201" v="24" actId="478"/>
          <ac:picMkLst>
            <pc:docMk/>
            <pc:sldMk cId="1024200633" sldId="748"/>
            <ac:picMk id="53" creationId="{613012AC-63C0-4841-B8E4-47358A764D63}"/>
          </ac:picMkLst>
        </pc:picChg>
        <pc:picChg chg="add del mod">
          <ac:chgData name="Siegbert Rudolph" userId="2af4d44886c067cc" providerId="LiveId" clId="{9E6A2F89-D1AB-4F17-8F21-59345F1B0950}" dt="2021-08-15T05:33:16.980" v="536" actId="478"/>
          <ac:picMkLst>
            <pc:docMk/>
            <pc:sldMk cId="1024200633" sldId="748"/>
            <ac:picMk id="54" creationId="{3E6F3545-5EDC-46F6-8171-463DD6BF8612}"/>
          </ac:picMkLst>
        </pc:picChg>
        <pc:picChg chg="add del mod">
          <ac:chgData name="Siegbert Rudolph" userId="2af4d44886c067cc" providerId="LiveId" clId="{9E6A2F89-D1AB-4F17-8F21-59345F1B0950}" dt="2021-08-15T05:33:16.980" v="536" actId="478"/>
          <ac:picMkLst>
            <pc:docMk/>
            <pc:sldMk cId="1024200633" sldId="748"/>
            <ac:picMk id="55" creationId="{45C89A74-D3E1-4C2D-8DB9-D9D0955AE25D}"/>
          </ac:picMkLst>
        </pc:picChg>
        <pc:picChg chg="add mod">
          <ac:chgData name="Siegbert Rudolph" userId="2af4d44886c067cc" providerId="LiveId" clId="{9E6A2F89-D1AB-4F17-8F21-59345F1B0950}" dt="2021-08-15T05:36:36.831" v="615" actId="14100"/>
          <ac:picMkLst>
            <pc:docMk/>
            <pc:sldMk cId="1024200633" sldId="748"/>
            <ac:picMk id="56" creationId="{9D35126D-EA71-4DCA-98A3-61E33916FB0D}"/>
          </ac:picMkLst>
        </pc:picChg>
        <pc:picChg chg="add mod">
          <ac:chgData name="Siegbert Rudolph" userId="2af4d44886c067cc" providerId="LiveId" clId="{9E6A2F89-D1AB-4F17-8F21-59345F1B0950}" dt="2021-08-15T05:48:32.318" v="789" actId="1076"/>
          <ac:picMkLst>
            <pc:docMk/>
            <pc:sldMk cId="1024200633" sldId="748"/>
            <ac:picMk id="59" creationId="{950C0545-BA4E-421A-99BC-1831A2DEC6A4}"/>
          </ac:picMkLst>
        </pc:picChg>
        <pc:picChg chg="del">
          <ac:chgData name="Siegbert Rudolph" userId="2af4d44886c067cc" providerId="LiveId" clId="{9E6A2F89-D1AB-4F17-8F21-59345F1B0950}" dt="2021-08-15T05:11:31.872" v="22" actId="478"/>
          <ac:picMkLst>
            <pc:docMk/>
            <pc:sldMk cId="1024200633" sldId="748"/>
            <ac:picMk id="70" creationId="{9C83B6FA-418C-4CBF-AF6C-47BE7A1AA5C1}"/>
          </ac:picMkLst>
        </pc:picChg>
        <pc:picChg chg="add del mod">
          <ac:chgData name="Siegbert Rudolph" userId="2af4d44886c067cc" providerId="LiveId" clId="{9E6A2F89-D1AB-4F17-8F21-59345F1B0950}" dt="2021-08-15T05:33:16.980" v="536" actId="478"/>
          <ac:picMkLst>
            <pc:docMk/>
            <pc:sldMk cId="1024200633" sldId="748"/>
            <ac:picMk id="71" creationId="{3ED8CB17-B89A-4933-805A-B89446286E11}"/>
          </ac:picMkLst>
        </pc:picChg>
        <pc:picChg chg="add del mod">
          <ac:chgData name="Siegbert Rudolph" userId="2af4d44886c067cc" providerId="LiveId" clId="{9E6A2F89-D1AB-4F17-8F21-59345F1B0950}" dt="2021-08-15T05:33:13.002" v="535" actId="478"/>
          <ac:picMkLst>
            <pc:docMk/>
            <pc:sldMk cId="1024200633" sldId="748"/>
            <ac:picMk id="84" creationId="{F3B65A47-86E9-4E67-9DA2-A3EA24E60732}"/>
          </ac:picMkLst>
        </pc:picChg>
        <pc:picChg chg="add del mod">
          <ac:chgData name="Siegbert Rudolph" userId="2af4d44886c067cc" providerId="LiveId" clId="{9E6A2F89-D1AB-4F17-8F21-59345F1B0950}" dt="2021-08-15T05:33:13.002" v="535" actId="478"/>
          <ac:picMkLst>
            <pc:docMk/>
            <pc:sldMk cId="1024200633" sldId="748"/>
            <ac:picMk id="85" creationId="{3EAED3BB-A13A-428A-93C7-8FF34F305427}"/>
          </ac:picMkLst>
        </pc:picChg>
        <pc:picChg chg="add del mod">
          <ac:chgData name="Siegbert Rudolph" userId="2af4d44886c067cc" providerId="LiveId" clId="{9E6A2F89-D1AB-4F17-8F21-59345F1B0950}" dt="2021-08-15T05:33:13.002" v="535" actId="478"/>
          <ac:picMkLst>
            <pc:docMk/>
            <pc:sldMk cId="1024200633" sldId="748"/>
            <ac:picMk id="86" creationId="{385EE72C-5B4D-46D6-B4AC-0491C6DD59B5}"/>
          </ac:picMkLst>
        </pc:picChg>
        <pc:picChg chg="del">
          <ac:chgData name="Siegbert Rudolph" userId="2af4d44886c067cc" providerId="LiveId" clId="{9E6A2F89-D1AB-4F17-8F21-59345F1B0950}" dt="2021-08-15T05:11:31.872" v="22" actId="478"/>
          <ac:picMkLst>
            <pc:docMk/>
            <pc:sldMk cId="1024200633" sldId="748"/>
            <ac:picMk id="110" creationId="{C9E7F85D-12B7-4582-AF5B-77660E1E8417}"/>
          </ac:picMkLst>
        </pc:picChg>
        <pc:picChg chg="del">
          <ac:chgData name="Siegbert Rudolph" userId="2af4d44886c067cc" providerId="LiveId" clId="{9E6A2F89-D1AB-4F17-8F21-59345F1B0950}" dt="2021-08-15T05:11:31.872" v="22" actId="478"/>
          <ac:picMkLst>
            <pc:docMk/>
            <pc:sldMk cId="1024200633" sldId="748"/>
            <ac:picMk id="116" creationId="{76278B52-C364-4A08-992C-A7D8B420593E}"/>
          </ac:picMkLst>
        </pc:picChg>
      </pc:sldChg>
      <pc:sldChg chg="delSp del mod">
        <pc:chgData name="Siegbert Rudolph" userId="2af4d44886c067cc" providerId="LiveId" clId="{9E6A2F89-D1AB-4F17-8F21-59345F1B0950}" dt="2021-08-15T14:04:35.221" v="3217" actId="47"/>
        <pc:sldMkLst>
          <pc:docMk/>
          <pc:sldMk cId="1599160981" sldId="749"/>
        </pc:sldMkLst>
        <pc:spChg chg="del">
          <ac:chgData name="Siegbert Rudolph" userId="2af4d44886c067cc" providerId="LiveId" clId="{9E6A2F89-D1AB-4F17-8F21-59345F1B0950}" dt="2021-08-15T13:22:08.457" v="2161" actId="478"/>
          <ac:spMkLst>
            <pc:docMk/>
            <pc:sldMk cId="1599160981" sldId="749"/>
            <ac:spMk id="25" creationId="{B07C5181-7C48-42B3-9855-2C908B00D5D4}"/>
          </ac:spMkLst>
        </pc:spChg>
        <pc:spChg chg="del">
          <ac:chgData name="Siegbert Rudolph" userId="2af4d44886c067cc" providerId="LiveId" clId="{9E6A2F89-D1AB-4F17-8F21-59345F1B0950}" dt="2021-08-15T13:22:11.361" v="2162" actId="478"/>
          <ac:spMkLst>
            <pc:docMk/>
            <pc:sldMk cId="1599160981" sldId="749"/>
            <ac:spMk id="26" creationId="{D2D9E424-6A1A-4E72-B39F-91C9ACC51AD3}"/>
          </ac:spMkLst>
        </pc:spChg>
        <pc:spChg chg="del">
          <ac:chgData name="Siegbert Rudolph" userId="2af4d44886c067cc" providerId="LiveId" clId="{9E6A2F89-D1AB-4F17-8F21-59345F1B0950}" dt="2021-08-15T13:22:08.457" v="2161" actId="478"/>
          <ac:spMkLst>
            <pc:docMk/>
            <pc:sldMk cId="1599160981" sldId="749"/>
            <ac:spMk id="51" creationId="{933756C4-C0C6-4FE3-9B44-CDF23ACEDF21}"/>
          </ac:spMkLst>
        </pc:spChg>
        <pc:spChg chg="del">
          <ac:chgData name="Siegbert Rudolph" userId="2af4d44886c067cc" providerId="LiveId" clId="{9E6A2F89-D1AB-4F17-8F21-59345F1B0950}" dt="2021-08-15T13:22:08.457" v="2161" actId="478"/>
          <ac:spMkLst>
            <pc:docMk/>
            <pc:sldMk cId="1599160981" sldId="749"/>
            <ac:spMk id="52" creationId="{ACEF9C00-1C77-4825-B80F-B471B1C26344}"/>
          </ac:spMkLst>
        </pc:spChg>
        <pc:spChg chg="del">
          <ac:chgData name="Siegbert Rudolph" userId="2af4d44886c067cc" providerId="LiveId" clId="{9E6A2F89-D1AB-4F17-8F21-59345F1B0950}" dt="2021-08-15T13:22:08.457" v="2161" actId="478"/>
          <ac:spMkLst>
            <pc:docMk/>
            <pc:sldMk cId="1599160981" sldId="749"/>
            <ac:spMk id="53" creationId="{BB14EAC0-BEE5-44FD-AB20-7FF5CBCAFA90}"/>
          </ac:spMkLst>
        </pc:spChg>
        <pc:spChg chg="del">
          <ac:chgData name="Siegbert Rudolph" userId="2af4d44886c067cc" providerId="LiveId" clId="{9E6A2F89-D1AB-4F17-8F21-59345F1B0950}" dt="2021-08-15T13:22:11.361" v="2162" actId="478"/>
          <ac:spMkLst>
            <pc:docMk/>
            <pc:sldMk cId="1599160981" sldId="749"/>
            <ac:spMk id="54" creationId="{F00BDD1D-7578-4974-B7F2-9F143BB76510}"/>
          </ac:spMkLst>
        </pc:spChg>
        <pc:picChg chg="del">
          <ac:chgData name="Siegbert Rudolph" userId="2af4d44886c067cc" providerId="LiveId" clId="{9E6A2F89-D1AB-4F17-8F21-59345F1B0950}" dt="2021-08-15T13:22:11.361" v="2162" actId="478"/>
          <ac:picMkLst>
            <pc:docMk/>
            <pc:sldMk cId="1599160981" sldId="749"/>
            <ac:picMk id="2" creationId="{91A3E6BE-D8F5-4924-AD02-60BD41E705D9}"/>
          </ac:picMkLst>
        </pc:picChg>
      </pc:sldChg>
      <pc:sldChg chg="add del">
        <pc:chgData name="Siegbert Rudolph" userId="2af4d44886c067cc" providerId="LiveId" clId="{9E6A2F89-D1AB-4F17-8F21-59345F1B0950}" dt="2021-08-15T14:04:35.221" v="3217" actId="47"/>
        <pc:sldMkLst>
          <pc:docMk/>
          <pc:sldMk cId="3051152366" sldId="751"/>
        </pc:sldMkLst>
      </pc:sldChg>
      <pc:sldChg chg="delSp modSp add del mod ord addCm delCm">
        <pc:chgData name="Siegbert Rudolph" userId="2af4d44886c067cc" providerId="LiveId" clId="{9E6A2F89-D1AB-4F17-8F21-59345F1B0950}" dt="2021-08-30T07:49:14.843" v="3791" actId="1076"/>
        <pc:sldMkLst>
          <pc:docMk/>
          <pc:sldMk cId="555502012" sldId="797"/>
        </pc:sldMkLst>
        <pc:spChg chg="del mod">
          <ac:chgData name="Siegbert Rudolph" userId="2af4d44886c067cc" providerId="LiveId" clId="{9E6A2F89-D1AB-4F17-8F21-59345F1B0950}" dt="2021-08-30T07:49:14.827" v="3786" actId="478"/>
          <ac:spMkLst>
            <pc:docMk/>
            <pc:sldMk cId="555502012" sldId="797"/>
            <ac:spMk id="2" creationId="{7736624A-17E4-4510-BEA6-9FD1A744E99B}"/>
          </ac:spMkLst>
        </pc:spChg>
        <pc:spChg chg="mod">
          <ac:chgData name="Siegbert Rudolph" userId="2af4d44886c067cc" providerId="LiveId" clId="{9E6A2F89-D1AB-4F17-8F21-59345F1B0950}" dt="2021-08-30T06:05:24.296" v="3566" actId="20577"/>
          <ac:spMkLst>
            <pc:docMk/>
            <pc:sldMk cId="555502012" sldId="797"/>
            <ac:spMk id="4" creationId="{004C5FC2-4175-4F7B-9B32-EDAD6EB47DA6}"/>
          </ac:spMkLst>
        </pc:spChg>
        <pc:spChg chg="mod">
          <ac:chgData name="Siegbert Rudolph" userId="2af4d44886c067cc" providerId="LiveId" clId="{9E6A2F89-D1AB-4F17-8F21-59345F1B0950}" dt="2021-08-30T07:49:14.843" v="3791" actId="1076"/>
          <ac:spMkLst>
            <pc:docMk/>
            <pc:sldMk cId="555502012" sldId="797"/>
            <ac:spMk id="6" creationId="{C5D58C15-8E69-4180-B131-29565B9F704C}"/>
          </ac:spMkLst>
        </pc:spChg>
      </pc:sldChg>
      <pc:sldChg chg="addSp delSp modSp mod delAnim modAnim">
        <pc:chgData name="Siegbert Rudolph" userId="2af4d44886c067cc" providerId="LiveId" clId="{9E6A2F89-D1AB-4F17-8F21-59345F1B0950}" dt="2021-09-11T08:24:58.382" v="3834" actId="21"/>
        <pc:sldMkLst>
          <pc:docMk/>
          <pc:sldMk cId="579901163" sldId="802"/>
        </pc:sldMkLst>
        <pc:spChg chg="del mod">
          <ac:chgData name="Siegbert Rudolph" userId="2af4d44886c067cc" providerId="LiveId" clId="{9E6A2F89-D1AB-4F17-8F21-59345F1B0950}" dt="2021-08-30T07:49:14.796" v="3744" actId="478"/>
          <ac:spMkLst>
            <pc:docMk/>
            <pc:sldMk cId="579901163" sldId="802"/>
            <ac:spMk id="2" creationId="{7F52DB96-2FF5-42E5-99FB-5C4D14EB198D}"/>
          </ac:spMkLst>
        </pc:spChg>
        <pc:spChg chg="mod">
          <ac:chgData name="Siegbert Rudolph" userId="2af4d44886c067cc" providerId="LiveId" clId="{9E6A2F89-D1AB-4F17-8F21-59345F1B0950}" dt="2021-08-30T07:49:14.796" v="3749" actId="1076"/>
          <ac:spMkLst>
            <pc:docMk/>
            <pc:sldMk cId="579901163" sldId="802"/>
            <ac:spMk id="4" creationId="{341ED992-68B1-4C4E-848B-2D4F3C36EA10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15" creationId="{67498A1D-ACA3-4853-ACD9-26BFA48FA2C8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17" creationId="{57096BBE-906A-48E7-866D-C7A776BD64E1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18" creationId="{7622DC71-5F3A-4A24-B5D7-C5F0E0B3DD1F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19" creationId="{76A48BB1-CF27-4947-895F-E78EC671CB06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0" creationId="{6BB6B9DE-25A3-40BB-9901-41248C804DE8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1" creationId="{972127F7-D42D-45BC-9470-E01765A8D4F5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2" creationId="{717130E6-1C7F-42D8-AD49-3D4EADC442FF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4" creationId="{4D8FCC24-05A3-495F-AA08-013C8D0A2CA2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5" creationId="{219A7D5E-3504-4270-BDCF-D5866A191AB9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6" creationId="{E0D7A910-E2F7-452E-902E-7214F1B821B5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7" creationId="{73C2041F-6AE4-40EC-9DA1-9BEEC4EA0D68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8" creationId="{49632B80-CD8C-4B18-99B9-53F5F9795C5D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29" creationId="{082BD797-D763-445D-888E-38701105C917}"/>
          </ac:spMkLst>
        </pc:spChg>
        <pc:spChg chg="add del mod">
          <ac:chgData name="Siegbert Rudolph" userId="2af4d44886c067cc" providerId="LiveId" clId="{9E6A2F89-D1AB-4F17-8F21-59345F1B0950}" dt="2021-08-30T06:03:12.183" v="3470" actId="478"/>
          <ac:spMkLst>
            <pc:docMk/>
            <pc:sldMk cId="579901163" sldId="802"/>
            <ac:spMk id="30" creationId="{29E2B8F9-4AB8-4678-9351-29B70E6487C8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31" creationId="{16217E41-F9F0-4997-8119-55CB92F08AA1}"/>
          </ac:spMkLst>
        </pc:spChg>
        <pc:spChg chg="add mod">
          <ac:chgData name="Siegbert Rudolph" userId="2af4d44886c067cc" providerId="LiveId" clId="{9E6A2F89-D1AB-4F17-8F21-59345F1B0950}" dt="2021-08-30T06:03:16.354" v="3471" actId="20577"/>
          <ac:spMkLst>
            <pc:docMk/>
            <pc:sldMk cId="579901163" sldId="802"/>
            <ac:spMk id="31" creationId="{CCBEDEF4-0479-4D96-BEEF-69C48567B2D8}"/>
          </ac:spMkLst>
        </pc:spChg>
        <pc:spChg chg="add mod">
          <ac:chgData name="Siegbert Rudolph" userId="2af4d44886c067cc" providerId="LiveId" clId="{9E6A2F89-D1AB-4F17-8F21-59345F1B0950}" dt="2021-08-30T06:02:53.246" v="3457"/>
          <ac:spMkLst>
            <pc:docMk/>
            <pc:sldMk cId="579901163" sldId="802"/>
            <ac:spMk id="32" creationId="{40883C33-FACD-4D98-9FC3-1CD2AC86DC52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32" creationId="{BEBA4985-9228-4B54-B74B-A78247404664}"/>
          </ac:spMkLst>
        </pc:spChg>
        <pc:spChg chg="add del mod">
          <ac:chgData name="Siegbert Rudolph" userId="2af4d44886c067cc" providerId="LiveId" clId="{9E6A2F89-D1AB-4F17-8F21-59345F1B0950}" dt="2021-09-11T08:24:58.382" v="3834" actId="21"/>
          <ac:spMkLst>
            <pc:docMk/>
            <pc:sldMk cId="579901163" sldId="802"/>
            <ac:spMk id="33" creationId="{D605CC77-B3BB-47F0-8C53-84AEB0E7BC16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33" creationId="{FCB78268-D8A1-4CD9-9779-DC53EBCFF5D3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34" creationId="{717C3894-7630-4E51-B1F4-CFF01C6FB600}"/>
          </ac:spMkLst>
        </pc:spChg>
        <pc:spChg chg="add mod">
          <ac:chgData name="Siegbert Rudolph" userId="2af4d44886c067cc" providerId="LiveId" clId="{9E6A2F89-D1AB-4F17-8F21-59345F1B0950}" dt="2021-08-15T12:27:45.932" v="1478" actId="20577"/>
          <ac:spMkLst>
            <pc:docMk/>
            <pc:sldMk cId="579901163" sldId="802"/>
            <ac:spMk id="35" creationId="{EB662910-7060-46EC-85EF-59BDA9F8A778}"/>
          </ac:spMkLst>
        </pc:spChg>
        <pc:spChg chg="add mod">
          <ac:chgData name="Siegbert Rudolph" userId="2af4d44886c067cc" providerId="LiveId" clId="{9E6A2F89-D1AB-4F17-8F21-59345F1B0950}" dt="2021-08-15T13:28:44.124" v="2296" actId="207"/>
          <ac:spMkLst>
            <pc:docMk/>
            <pc:sldMk cId="579901163" sldId="802"/>
            <ac:spMk id="36" creationId="{B6CBF9FB-D981-4C84-B751-199636C6E39E}"/>
          </ac:spMkLst>
        </pc:spChg>
        <pc:spChg chg="add del mod">
          <ac:chgData name="Siegbert Rudolph" userId="2af4d44886c067cc" providerId="LiveId" clId="{9E6A2F89-D1AB-4F17-8F21-59345F1B0950}" dt="2021-08-15T12:23:30.875" v="1438" actId="478"/>
          <ac:spMkLst>
            <pc:docMk/>
            <pc:sldMk cId="579901163" sldId="802"/>
            <ac:spMk id="37" creationId="{6D0BB03D-4AE6-4D0D-9AA5-A47A3A1EB33A}"/>
          </ac:spMkLst>
        </pc:spChg>
        <pc:spChg chg="add mod">
          <ac:chgData name="Siegbert Rudolph" userId="2af4d44886c067cc" providerId="LiveId" clId="{9E6A2F89-D1AB-4F17-8F21-59345F1B0950}" dt="2021-08-15T12:55:54.483" v="1916" actId="1036"/>
          <ac:spMkLst>
            <pc:docMk/>
            <pc:sldMk cId="579901163" sldId="802"/>
            <ac:spMk id="38" creationId="{25DD32F4-17FB-43AA-9767-CC6381F8BEAD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39" creationId="{A3AF914E-F3AB-4BFB-8472-BD59ED0CCB01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40" creationId="{05A7200C-23AE-489C-AF1C-362F8A4CF929}"/>
          </ac:spMkLst>
        </pc:spChg>
        <pc:spChg chg="add mod">
          <ac:chgData name="Siegbert Rudolph" userId="2af4d44886c067cc" providerId="LiveId" clId="{9E6A2F89-D1AB-4F17-8F21-59345F1B0950}" dt="2021-08-15T12:30:17.171" v="1512" actId="207"/>
          <ac:spMkLst>
            <pc:docMk/>
            <pc:sldMk cId="579901163" sldId="802"/>
            <ac:spMk id="41" creationId="{DEB79D91-1BB4-4625-A986-A6F7B36E4573}"/>
          </ac:spMkLst>
        </pc:spChg>
        <pc:spChg chg="add mod">
          <ac:chgData name="Siegbert Rudolph" userId="2af4d44886c067cc" providerId="LiveId" clId="{9E6A2F89-D1AB-4F17-8F21-59345F1B0950}" dt="2021-08-15T12:54:46.042" v="1897" actId="554"/>
          <ac:spMkLst>
            <pc:docMk/>
            <pc:sldMk cId="579901163" sldId="802"/>
            <ac:spMk id="42" creationId="{BA922E87-9BF9-408F-BC8E-9FDEF346012D}"/>
          </ac:spMkLst>
        </pc:spChg>
        <pc:spChg chg="add mod">
          <ac:chgData name="Siegbert Rudolph" userId="2af4d44886c067cc" providerId="LiveId" clId="{9E6A2F89-D1AB-4F17-8F21-59345F1B0950}" dt="2021-08-15T12:55:54.483" v="1916" actId="1036"/>
          <ac:spMkLst>
            <pc:docMk/>
            <pc:sldMk cId="579901163" sldId="802"/>
            <ac:spMk id="43" creationId="{745A4902-69B8-4AC3-BB1E-4CFCCE4D2D52}"/>
          </ac:spMkLst>
        </pc:spChg>
        <pc:spChg chg="add mod">
          <ac:chgData name="Siegbert Rudolph" userId="2af4d44886c067cc" providerId="LiveId" clId="{9E6A2F89-D1AB-4F17-8F21-59345F1B0950}" dt="2021-08-15T12:54:53.064" v="1898" actId="554"/>
          <ac:spMkLst>
            <pc:docMk/>
            <pc:sldMk cId="579901163" sldId="802"/>
            <ac:spMk id="44" creationId="{ADC81C8C-4B9B-4193-8A8D-C9BE3F391AD9}"/>
          </ac:spMkLst>
        </pc:spChg>
        <pc:spChg chg="add del mod">
          <ac:chgData name="Siegbert Rudolph" userId="2af4d44886c067cc" providerId="LiveId" clId="{9E6A2F89-D1AB-4F17-8F21-59345F1B0950}" dt="2021-08-15T12:47:59.877" v="1677" actId="478"/>
          <ac:spMkLst>
            <pc:docMk/>
            <pc:sldMk cId="579901163" sldId="802"/>
            <ac:spMk id="45" creationId="{DC8EF543-2F26-44ED-BA3D-879EB9AAADAB}"/>
          </ac:spMkLst>
        </pc:spChg>
        <pc:spChg chg="add mod">
          <ac:chgData name="Siegbert Rudolph" userId="2af4d44886c067cc" providerId="LiveId" clId="{9E6A2F89-D1AB-4F17-8F21-59345F1B0950}" dt="2021-08-15T12:55:09.684" v="1900" actId="554"/>
          <ac:spMkLst>
            <pc:docMk/>
            <pc:sldMk cId="579901163" sldId="802"/>
            <ac:spMk id="46" creationId="{52487A2F-EC34-4B5E-B6AF-8D4F42A86CB8}"/>
          </ac:spMkLst>
        </pc:spChg>
        <pc:spChg chg="add mod">
          <ac:chgData name="Siegbert Rudolph" userId="2af4d44886c067cc" providerId="LiveId" clId="{9E6A2F89-D1AB-4F17-8F21-59345F1B0950}" dt="2021-08-15T12:55:00.926" v="1899" actId="554"/>
          <ac:spMkLst>
            <pc:docMk/>
            <pc:sldMk cId="579901163" sldId="802"/>
            <ac:spMk id="47" creationId="{7D9B8B0B-73EC-48A8-8559-8E9D53C8EF57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48" creationId="{0D4C3796-D656-4133-A7A4-83DF034493BE}"/>
          </ac:spMkLst>
        </pc:spChg>
        <pc:spChg chg="add mod">
          <ac:chgData name="Siegbert Rudolph" userId="2af4d44886c067cc" providerId="LiveId" clId="{9E6A2F89-D1AB-4F17-8F21-59345F1B0950}" dt="2021-08-15T12:30:17.171" v="1512" actId="207"/>
          <ac:spMkLst>
            <pc:docMk/>
            <pc:sldMk cId="579901163" sldId="802"/>
            <ac:spMk id="49" creationId="{6F6C5184-D935-424B-A22C-95B52E9A0F8C}"/>
          </ac:spMkLst>
        </pc:spChg>
        <pc:spChg chg="add del mod">
          <ac:chgData name="Siegbert Rudolph" userId="2af4d44886c067cc" providerId="LiveId" clId="{9E6A2F89-D1AB-4F17-8F21-59345F1B0950}" dt="2021-08-15T12:42:52.078" v="1632" actId="478"/>
          <ac:spMkLst>
            <pc:docMk/>
            <pc:sldMk cId="579901163" sldId="802"/>
            <ac:spMk id="50" creationId="{8FE98155-7200-41B2-ACA4-976E317E20E0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51" creationId="{9E968770-65FF-470A-BED4-E8D066480BB5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52" creationId="{F6D6B807-F8CC-41AC-9577-AEF136F127B2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53" creationId="{A411BD5D-B3BA-4C7E-A9DA-DF34A0EF1BA8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54" creationId="{465F2ADA-3AFA-40DD-8361-B2BB44649F06}"/>
          </ac:spMkLst>
        </pc:spChg>
        <pc:spChg chg="add del mod">
          <ac:chgData name="Siegbert Rudolph" userId="2af4d44886c067cc" providerId="LiveId" clId="{9E6A2F89-D1AB-4F17-8F21-59345F1B0950}" dt="2021-08-15T12:49:13.508" v="1720" actId="478"/>
          <ac:spMkLst>
            <pc:docMk/>
            <pc:sldMk cId="579901163" sldId="802"/>
            <ac:spMk id="55" creationId="{5524EE48-3EFA-45F1-B2B6-056EA5527D16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56" creationId="{49397797-98FA-433C-B175-C96E06E6752D}"/>
          </ac:spMkLst>
        </pc:spChg>
        <pc:spChg chg="add del mod">
          <ac:chgData name="Siegbert Rudolph" userId="2af4d44886c067cc" providerId="LiveId" clId="{9E6A2F89-D1AB-4F17-8F21-59345F1B0950}" dt="2021-08-15T12:49:55.494" v="1745" actId="478"/>
          <ac:spMkLst>
            <pc:docMk/>
            <pc:sldMk cId="579901163" sldId="802"/>
            <ac:spMk id="57" creationId="{026A6D5B-13E4-475E-9EA3-530909F3A230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58" creationId="{954DED05-1AF8-4E0A-857A-14C1E3ED73D3}"/>
          </ac:spMkLst>
        </pc:spChg>
        <pc:spChg chg="add del mod">
          <ac:chgData name="Siegbert Rudolph" userId="2af4d44886c067cc" providerId="LiveId" clId="{9E6A2F89-D1AB-4F17-8F21-59345F1B0950}" dt="2021-08-15T12:23:48.249" v="1440" actId="478"/>
          <ac:spMkLst>
            <pc:docMk/>
            <pc:sldMk cId="579901163" sldId="802"/>
            <ac:spMk id="59" creationId="{F05303CA-B68A-47BB-BBC1-B8744A6D4521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60" creationId="{8A5AAEE4-32FB-4BE5-9DA4-89E464F1A223}"/>
          </ac:spMkLst>
        </pc:spChg>
        <pc:spChg chg="del">
          <ac:chgData name="Siegbert Rudolph" userId="2af4d44886c067cc" providerId="LiveId" clId="{9E6A2F89-D1AB-4F17-8F21-59345F1B0950}" dt="2021-08-15T12:06:49.946" v="1098" actId="478"/>
          <ac:spMkLst>
            <pc:docMk/>
            <pc:sldMk cId="579901163" sldId="802"/>
            <ac:spMk id="61" creationId="{58459579-6E3C-423E-B32D-7E794A47195E}"/>
          </ac:spMkLst>
        </pc:spChg>
        <pc:spChg chg="add del mod">
          <ac:chgData name="Siegbert Rudolph" userId="2af4d44886c067cc" providerId="LiveId" clId="{9E6A2F89-D1AB-4F17-8F21-59345F1B0950}" dt="2021-08-15T12:52:55.661" v="1856" actId="478"/>
          <ac:spMkLst>
            <pc:docMk/>
            <pc:sldMk cId="579901163" sldId="802"/>
            <ac:spMk id="62" creationId="{DEF4F270-C8EB-475A-8BE5-45711D607FE4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63" creationId="{D4BC132B-8BC9-4E45-9226-1B97F551F35F}"/>
          </ac:spMkLst>
        </pc:spChg>
        <pc:spChg chg="add del mod">
          <ac:chgData name="Siegbert Rudolph" userId="2af4d44886c067cc" providerId="LiveId" clId="{9E6A2F89-D1AB-4F17-8F21-59345F1B0950}" dt="2021-08-15T12:23:56.138" v="1441" actId="478"/>
          <ac:spMkLst>
            <pc:docMk/>
            <pc:sldMk cId="579901163" sldId="802"/>
            <ac:spMk id="64" creationId="{1DD23346-0C99-410C-8979-E69BFC19F614}"/>
          </ac:spMkLst>
        </pc:spChg>
        <pc:spChg chg="del">
          <ac:chgData name="Siegbert Rudolph" userId="2af4d44886c067cc" providerId="LiveId" clId="{9E6A2F89-D1AB-4F17-8F21-59345F1B0950}" dt="2021-08-15T12:06:48.131" v="1097" actId="478"/>
          <ac:spMkLst>
            <pc:docMk/>
            <pc:sldMk cId="579901163" sldId="802"/>
            <ac:spMk id="65" creationId="{81A38469-1770-4D79-97AA-3DE24A68C782}"/>
          </ac:spMkLst>
        </pc:spChg>
        <pc:spChg chg="add del mod">
          <ac:chgData name="Siegbert Rudolph" userId="2af4d44886c067cc" providerId="LiveId" clId="{9E6A2F89-D1AB-4F17-8F21-59345F1B0950}" dt="2021-08-15T12:23:48.249" v="1440" actId="478"/>
          <ac:spMkLst>
            <pc:docMk/>
            <pc:sldMk cId="579901163" sldId="802"/>
            <ac:spMk id="66" creationId="{59647A2A-2E72-4C37-9523-769D350C8B48}"/>
          </ac:spMkLst>
        </pc:spChg>
        <pc:spChg chg="add del mod">
          <ac:chgData name="Siegbert Rudolph" userId="2af4d44886c067cc" providerId="LiveId" clId="{9E6A2F89-D1AB-4F17-8F21-59345F1B0950}" dt="2021-08-15T12:23:48.249" v="1440" actId="478"/>
          <ac:spMkLst>
            <pc:docMk/>
            <pc:sldMk cId="579901163" sldId="802"/>
            <ac:spMk id="67" creationId="{CE717087-1607-4A03-B9B8-1E3036EBB8C3}"/>
          </ac:spMkLst>
        </pc:spChg>
        <pc:spChg chg="add del mod">
          <ac:chgData name="Siegbert Rudolph" userId="2af4d44886c067cc" providerId="LiveId" clId="{9E6A2F89-D1AB-4F17-8F21-59345F1B0950}" dt="2021-08-15T12:20:51.626" v="1357" actId="478"/>
          <ac:spMkLst>
            <pc:docMk/>
            <pc:sldMk cId="579901163" sldId="802"/>
            <ac:spMk id="68" creationId="{BE640CF7-23E1-4E29-8C3C-998DB77F5F78}"/>
          </ac:spMkLst>
        </pc:spChg>
        <pc:spChg chg="add del mod">
          <ac:chgData name="Siegbert Rudolph" userId="2af4d44886c067cc" providerId="LiveId" clId="{9E6A2F89-D1AB-4F17-8F21-59345F1B0950}" dt="2021-08-15T12:23:30.875" v="1438" actId="478"/>
          <ac:spMkLst>
            <pc:docMk/>
            <pc:sldMk cId="579901163" sldId="802"/>
            <ac:spMk id="69" creationId="{2CC17F2D-EA7B-496D-9AE2-560957A0A3A8}"/>
          </ac:spMkLst>
        </pc:spChg>
        <pc:spChg chg="add del mod">
          <ac:chgData name="Siegbert Rudolph" userId="2af4d44886c067cc" providerId="LiveId" clId="{9E6A2F89-D1AB-4F17-8F21-59345F1B0950}" dt="2021-08-15T12:23:30.875" v="1438" actId="478"/>
          <ac:spMkLst>
            <pc:docMk/>
            <pc:sldMk cId="579901163" sldId="802"/>
            <ac:spMk id="70" creationId="{5B382E52-7D22-4236-A154-DB62E653CBA0}"/>
          </ac:spMkLst>
        </pc:spChg>
        <pc:spChg chg="add del mod">
          <ac:chgData name="Siegbert Rudolph" userId="2af4d44886c067cc" providerId="LiveId" clId="{9E6A2F89-D1AB-4F17-8F21-59345F1B0950}" dt="2021-08-15T12:23:30.875" v="1438" actId="478"/>
          <ac:spMkLst>
            <pc:docMk/>
            <pc:sldMk cId="579901163" sldId="802"/>
            <ac:spMk id="71" creationId="{3C537E68-AFA2-4423-8E1B-83C34471F247}"/>
          </ac:spMkLst>
        </pc:spChg>
        <pc:spChg chg="add del mod">
          <ac:chgData name="Siegbert Rudolph" userId="2af4d44886c067cc" providerId="LiveId" clId="{9E6A2F89-D1AB-4F17-8F21-59345F1B0950}" dt="2021-08-15T12:23:30.875" v="1438" actId="478"/>
          <ac:spMkLst>
            <pc:docMk/>
            <pc:sldMk cId="579901163" sldId="802"/>
            <ac:spMk id="72" creationId="{E3A04015-0D42-4902-93E3-1183FD6BF68D}"/>
          </ac:spMkLst>
        </pc:spChg>
        <pc:spChg chg="add del mod">
          <ac:chgData name="Siegbert Rudolph" userId="2af4d44886c067cc" providerId="LiveId" clId="{9E6A2F89-D1AB-4F17-8F21-59345F1B0950}" dt="2021-08-15T12:23:30.875" v="1438" actId="478"/>
          <ac:spMkLst>
            <pc:docMk/>
            <pc:sldMk cId="579901163" sldId="802"/>
            <ac:spMk id="73" creationId="{FCAED009-5A62-4AB0-951A-DF90399709B2}"/>
          </ac:spMkLst>
        </pc:spChg>
        <pc:spChg chg="add del mod">
          <ac:chgData name="Siegbert Rudolph" userId="2af4d44886c067cc" providerId="LiveId" clId="{9E6A2F89-D1AB-4F17-8F21-59345F1B0950}" dt="2021-08-15T12:23:30.875" v="1438" actId="478"/>
          <ac:spMkLst>
            <pc:docMk/>
            <pc:sldMk cId="579901163" sldId="802"/>
            <ac:spMk id="74" creationId="{F0623E27-FF00-4559-8D83-C588BF880A85}"/>
          </ac:spMkLst>
        </pc:spChg>
        <pc:spChg chg="add del mod">
          <ac:chgData name="Siegbert Rudolph" userId="2af4d44886c067cc" providerId="LiveId" clId="{9E6A2F89-D1AB-4F17-8F21-59345F1B0950}" dt="2021-08-15T12:52:29.634" v="1838" actId="478"/>
          <ac:spMkLst>
            <pc:docMk/>
            <pc:sldMk cId="579901163" sldId="802"/>
            <ac:spMk id="75" creationId="{E6B4EC26-ED46-4812-B8D3-E5BA8AE9B775}"/>
          </ac:spMkLst>
        </pc:spChg>
        <pc:spChg chg="add del mod">
          <ac:chgData name="Siegbert Rudolph" userId="2af4d44886c067cc" providerId="LiveId" clId="{9E6A2F89-D1AB-4F17-8F21-59345F1B0950}" dt="2021-08-15T12:23:35.684" v="1439" actId="478"/>
          <ac:spMkLst>
            <pc:docMk/>
            <pc:sldMk cId="579901163" sldId="802"/>
            <ac:spMk id="76" creationId="{00106A9C-67BA-4C9F-ACBC-B6276F51A205}"/>
          </ac:spMkLst>
        </pc:spChg>
        <pc:spChg chg="add del mod">
          <ac:chgData name="Siegbert Rudolph" userId="2af4d44886c067cc" providerId="LiveId" clId="{9E6A2F89-D1AB-4F17-8F21-59345F1B0950}" dt="2021-08-15T12:21:06.220" v="1358" actId="478"/>
          <ac:spMkLst>
            <pc:docMk/>
            <pc:sldMk cId="579901163" sldId="802"/>
            <ac:spMk id="77" creationId="{D397F71A-6B39-486C-ABAA-0093D1D0C407}"/>
          </ac:spMkLst>
        </pc:spChg>
        <pc:spChg chg="add del mod">
          <ac:chgData name="Siegbert Rudolph" userId="2af4d44886c067cc" providerId="LiveId" clId="{9E6A2F89-D1AB-4F17-8F21-59345F1B0950}" dt="2021-08-15T12:24:48.523" v="1449" actId="478"/>
          <ac:spMkLst>
            <pc:docMk/>
            <pc:sldMk cId="579901163" sldId="802"/>
            <ac:spMk id="78" creationId="{C1DD6B34-9505-4B73-8637-7A522D42A340}"/>
          </ac:spMkLst>
        </pc:spChg>
        <pc:spChg chg="add del mod">
          <ac:chgData name="Siegbert Rudolph" userId="2af4d44886c067cc" providerId="LiveId" clId="{9E6A2F89-D1AB-4F17-8F21-59345F1B0950}" dt="2021-08-15T12:24:51.237" v="1450" actId="478"/>
          <ac:spMkLst>
            <pc:docMk/>
            <pc:sldMk cId="579901163" sldId="802"/>
            <ac:spMk id="79" creationId="{91C0C35B-0644-441F-85F4-95B1D3594D51}"/>
          </ac:spMkLst>
        </pc:spChg>
        <pc:spChg chg="add del mod">
          <ac:chgData name="Siegbert Rudolph" userId="2af4d44886c067cc" providerId="LiveId" clId="{9E6A2F89-D1AB-4F17-8F21-59345F1B0950}" dt="2021-08-15T12:24:54.118" v="1451" actId="478"/>
          <ac:spMkLst>
            <pc:docMk/>
            <pc:sldMk cId="579901163" sldId="802"/>
            <ac:spMk id="80" creationId="{F55D79FD-8F40-48E1-8E9D-C5133FCD3DDD}"/>
          </ac:spMkLst>
        </pc:spChg>
        <pc:spChg chg="add del mod">
          <ac:chgData name="Siegbert Rudolph" userId="2af4d44886c067cc" providerId="LiveId" clId="{9E6A2F89-D1AB-4F17-8F21-59345F1B0950}" dt="2021-08-15T12:24:57.780" v="1452" actId="478"/>
          <ac:spMkLst>
            <pc:docMk/>
            <pc:sldMk cId="579901163" sldId="802"/>
            <ac:spMk id="81" creationId="{0CEB6771-5ABA-4A3E-8B48-4F216D4BD591}"/>
          </ac:spMkLst>
        </pc:spChg>
        <pc:spChg chg="add del mod">
          <ac:chgData name="Siegbert Rudolph" userId="2af4d44886c067cc" providerId="LiveId" clId="{9E6A2F89-D1AB-4F17-8F21-59345F1B0950}" dt="2021-08-15T12:24:59.704" v="1453" actId="478"/>
          <ac:spMkLst>
            <pc:docMk/>
            <pc:sldMk cId="579901163" sldId="802"/>
            <ac:spMk id="82" creationId="{EF783007-1ABC-4590-BAE3-CDCD76A626AD}"/>
          </ac:spMkLst>
        </pc:spChg>
        <pc:spChg chg="add del mod">
          <ac:chgData name="Siegbert Rudolph" userId="2af4d44886c067cc" providerId="LiveId" clId="{9E6A2F89-D1AB-4F17-8F21-59345F1B0950}" dt="2021-08-15T12:25:01.482" v="1454" actId="478"/>
          <ac:spMkLst>
            <pc:docMk/>
            <pc:sldMk cId="579901163" sldId="802"/>
            <ac:spMk id="83" creationId="{678A9AA7-8891-4D49-99AD-20305B63FD59}"/>
          </ac:spMkLst>
        </pc:spChg>
        <pc:spChg chg="add del mod">
          <ac:chgData name="Siegbert Rudolph" userId="2af4d44886c067cc" providerId="LiveId" clId="{9E6A2F89-D1AB-4F17-8F21-59345F1B0950}" dt="2021-08-15T12:52:29.634" v="1838" actId="478"/>
          <ac:spMkLst>
            <pc:docMk/>
            <pc:sldMk cId="579901163" sldId="802"/>
            <ac:spMk id="84" creationId="{F1A06BD3-55BA-4A45-9AC1-1335F8D13A90}"/>
          </ac:spMkLst>
        </pc:spChg>
        <pc:spChg chg="add del mod">
          <ac:chgData name="Siegbert Rudolph" userId="2af4d44886c067cc" providerId="LiveId" clId="{9E6A2F89-D1AB-4F17-8F21-59345F1B0950}" dt="2021-08-15T12:21:12.237" v="1359" actId="478"/>
          <ac:spMkLst>
            <pc:docMk/>
            <pc:sldMk cId="579901163" sldId="802"/>
            <ac:spMk id="85" creationId="{14E9C051-F5FB-4498-B25F-FA1DD750E4EE}"/>
          </ac:spMkLst>
        </pc:spChg>
        <pc:spChg chg="add del mod">
          <ac:chgData name="Siegbert Rudolph" userId="2af4d44886c067cc" providerId="LiveId" clId="{9E6A2F89-D1AB-4F17-8F21-59345F1B0950}" dt="2021-08-15T12:21:20.543" v="1361" actId="478"/>
          <ac:spMkLst>
            <pc:docMk/>
            <pc:sldMk cId="579901163" sldId="802"/>
            <ac:spMk id="86" creationId="{2DB4FB95-B755-4617-B38D-FCDE01CD9E23}"/>
          </ac:spMkLst>
        </pc:spChg>
        <pc:spChg chg="add del mod">
          <ac:chgData name="Siegbert Rudolph" userId="2af4d44886c067cc" providerId="LiveId" clId="{9E6A2F89-D1AB-4F17-8F21-59345F1B0950}" dt="2021-08-15T12:21:20.543" v="1361" actId="478"/>
          <ac:spMkLst>
            <pc:docMk/>
            <pc:sldMk cId="579901163" sldId="802"/>
            <ac:spMk id="87" creationId="{29A35377-E15A-4280-BE9F-2F641FB0D66A}"/>
          </ac:spMkLst>
        </pc:spChg>
        <pc:spChg chg="add del mod">
          <ac:chgData name="Siegbert Rudolph" userId="2af4d44886c067cc" providerId="LiveId" clId="{9E6A2F89-D1AB-4F17-8F21-59345F1B0950}" dt="2021-08-15T12:21:16.595" v="1360" actId="478"/>
          <ac:spMkLst>
            <pc:docMk/>
            <pc:sldMk cId="579901163" sldId="802"/>
            <ac:spMk id="88" creationId="{F5036779-AB81-487C-9F49-9C9CFB209E34}"/>
          </ac:spMkLst>
        </pc:spChg>
        <pc:spChg chg="add del mod">
          <ac:chgData name="Siegbert Rudolph" userId="2af4d44886c067cc" providerId="LiveId" clId="{9E6A2F89-D1AB-4F17-8F21-59345F1B0950}" dt="2021-08-15T12:21:16.595" v="1360" actId="478"/>
          <ac:spMkLst>
            <pc:docMk/>
            <pc:sldMk cId="579901163" sldId="802"/>
            <ac:spMk id="89" creationId="{09835B65-0ADC-4843-AD71-DA7921F1B600}"/>
          </ac:spMkLst>
        </pc:spChg>
        <pc:spChg chg="add del mod">
          <ac:chgData name="Siegbert Rudolph" userId="2af4d44886c067cc" providerId="LiveId" clId="{9E6A2F89-D1AB-4F17-8F21-59345F1B0950}" dt="2021-08-15T12:21:20.543" v="1361" actId="478"/>
          <ac:spMkLst>
            <pc:docMk/>
            <pc:sldMk cId="579901163" sldId="802"/>
            <ac:spMk id="90" creationId="{AE769F96-46D4-4FA6-9C42-205D63D8FCD5}"/>
          </ac:spMkLst>
        </pc:spChg>
        <pc:spChg chg="add del mod">
          <ac:chgData name="Siegbert Rudolph" userId="2af4d44886c067cc" providerId="LiveId" clId="{9E6A2F89-D1AB-4F17-8F21-59345F1B0950}" dt="2021-08-15T12:21:20.543" v="1361" actId="478"/>
          <ac:spMkLst>
            <pc:docMk/>
            <pc:sldMk cId="579901163" sldId="802"/>
            <ac:spMk id="91" creationId="{90E432C7-C56E-46A6-8E48-ECC5FE17D95F}"/>
          </ac:spMkLst>
        </pc:spChg>
        <pc:spChg chg="add mod">
          <ac:chgData name="Siegbert Rudolph" userId="2af4d44886c067cc" providerId="LiveId" clId="{9E6A2F89-D1AB-4F17-8F21-59345F1B0950}" dt="2021-08-15T12:30:17.171" v="1512" actId="207"/>
          <ac:spMkLst>
            <pc:docMk/>
            <pc:sldMk cId="579901163" sldId="802"/>
            <ac:spMk id="92" creationId="{22614F7D-94A0-47D5-B865-D5E5702D6641}"/>
          </ac:spMkLst>
        </pc:spChg>
        <pc:spChg chg="add del mod">
          <ac:chgData name="Siegbert Rudolph" userId="2af4d44886c067cc" providerId="LiveId" clId="{9E6A2F89-D1AB-4F17-8F21-59345F1B0950}" dt="2021-08-15T12:30:39.919" v="1516" actId="478"/>
          <ac:spMkLst>
            <pc:docMk/>
            <pc:sldMk cId="579901163" sldId="802"/>
            <ac:spMk id="93" creationId="{BE09DFFE-5DFC-4A1E-84EA-A0C34DB4C694}"/>
          </ac:spMkLst>
        </pc:spChg>
        <pc:spChg chg="add del mod">
          <ac:chgData name="Siegbert Rudolph" userId="2af4d44886c067cc" providerId="LiveId" clId="{9E6A2F89-D1AB-4F17-8F21-59345F1B0950}" dt="2021-08-15T12:30:41.807" v="1517" actId="478"/>
          <ac:spMkLst>
            <pc:docMk/>
            <pc:sldMk cId="579901163" sldId="802"/>
            <ac:spMk id="94" creationId="{33F8B935-FA4E-4724-9CF5-A25E6C27AE05}"/>
          </ac:spMkLst>
        </pc:spChg>
        <pc:spChg chg="add del mod">
          <ac:chgData name="Siegbert Rudolph" userId="2af4d44886c067cc" providerId="LiveId" clId="{9E6A2F89-D1AB-4F17-8F21-59345F1B0950}" dt="2021-08-15T12:30:43.735" v="1518" actId="478"/>
          <ac:spMkLst>
            <pc:docMk/>
            <pc:sldMk cId="579901163" sldId="802"/>
            <ac:spMk id="95" creationId="{D8990004-6360-42E5-B849-635D0DCA074E}"/>
          </ac:spMkLst>
        </pc:spChg>
        <pc:spChg chg="add del mod">
          <ac:chgData name="Siegbert Rudolph" userId="2af4d44886c067cc" providerId="LiveId" clId="{9E6A2F89-D1AB-4F17-8F21-59345F1B0950}" dt="2021-08-15T12:30:45.445" v="1519" actId="478"/>
          <ac:spMkLst>
            <pc:docMk/>
            <pc:sldMk cId="579901163" sldId="802"/>
            <ac:spMk id="96" creationId="{C998EAC2-5C97-4ED0-904E-6955451E8FD7}"/>
          </ac:spMkLst>
        </pc:spChg>
        <pc:spChg chg="add del mod">
          <ac:chgData name="Siegbert Rudolph" userId="2af4d44886c067cc" providerId="LiveId" clId="{9E6A2F89-D1AB-4F17-8F21-59345F1B0950}" dt="2021-08-15T12:30:47.477" v="1520" actId="478"/>
          <ac:spMkLst>
            <pc:docMk/>
            <pc:sldMk cId="579901163" sldId="802"/>
            <ac:spMk id="97" creationId="{D8C949EE-21E4-423E-A951-FBA3A35FC54C}"/>
          </ac:spMkLst>
        </pc:spChg>
        <pc:spChg chg="add del mod">
          <ac:chgData name="Siegbert Rudolph" userId="2af4d44886c067cc" providerId="LiveId" clId="{9E6A2F89-D1AB-4F17-8F21-59345F1B0950}" dt="2021-08-15T12:30:36.911" v="1515" actId="478"/>
          <ac:spMkLst>
            <pc:docMk/>
            <pc:sldMk cId="579901163" sldId="802"/>
            <ac:spMk id="98" creationId="{2DEFC6EA-CD26-4951-952A-2E993E786E52}"/>
          </ac:spMkLst>
        </pc:spChg>
        <pc:spChg chg="add mod">
          <ac:chgData name="Siegbert Rudolph" userId="2af4d44886c067cc" providerId="LiveId" clId="{9E6A2F89-D1AB-4F17-8F21-59345F1B0950}" dt="2021-08-15T12:30:17.171" v="1512" actId="207"/>
          <ac:spMkLst>
            <pc:docMk/>
            <pc:sldMk cId="579901163" sldId="802"/>
            <ac:spMk id="106" creationId="{DA04E5C8-C33B-4C1E-9E34-45FB1021D96F}"/>
          </ac:spMkLst>
        </pc:spChg>
        <pc:spChg chg="add mod">
          <ac:chgData name="Siegbert Rudolph" userId="2af4d44886c067cc" providerId="LiveId" clId="{9E6A2F89-D1AB-4F17-8F21-59345F1B0950}" dt="2021-08-15T12:54:15.388" v="1894" actId="552"/>
          <ac:spMkLst>
            <pc:docMk/>
            <pc:sldMk cId="579901163" sldId="802"/>
            <ac:spMk id="107" creationId="{50CC77AD-B4CA-4AA6-996F-095C0AA2895B}"/>
          </ac:spMkLst>
        </pc:spChg>
        <pc:spChg chg="add del mod">
          <ac:chgData name="Siegbert Rudolph" userId="2af4d44886c067cc" providerId="LiveId" clId="{9E6A2F89-D1AB-4F17-8F21-59345F1B0950}" dt="2021-08-15T12:40:55.254" v="1606" actId="478"/>
          <ac:spMkLst>
            <pc:docMk/>
            <pc:sldMk cId="579901163" sldId="802"/>
            <ac:spMk id="108" creationId="{5E7011E9-2FA5-49C0-8104-F1932CA90E63}"/>
          </ac:spMkLst>
        </pc:spChg>
        <pc:spChg chg="add del mod">
          <ac:chgData name="Siegbert Rudolph" userId="2af4d44886c067cc" providerId="LiveId" clId="{9E6A2F89-D1AB-4F17-8F21-59345F1B0950}" dt="2021-08-15T12:30:34.275" v="1514" actId="478"/>
          <ac:spMkLst>
            <pc:docMk/>
            <pc:sldMk cId="579901163" sldId="802"/>
            <ac:spMk id="109" creationId="{82279A67-137C-4FBA-99C7-8B9926DB076B}"/>
          </ac:spMkLst>
        </pc:spChg>
        <pc:spChg chg="add del mod">
          <ac:chgData name="Siegbert Rudolph" userId="2af4d44886c067cc" providerId="LiveId" clId="{9E6A2F89-D1AB-4F17-8F21-59345F1B0950}" dt="2021-08-15T12:41:34.923" v="1611" actId="478"/>
          <ac:spMkLst>
            <pc:docMk/>
            <pc:sldMk cId="579901163" sldId="802"/>
            <ac:spMk id="110" creationId="{D0D782F2-AC9F-4F22-84F6-BC6D6E168C62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111" creationId="{FDF58836-DA34-46E3-80CF-0920A17A70BB}"/>
          </ac:spMkLst>
        </pc:spChg>
        <pc:spChg chg="add del mod">
          <ac:chgData name="Siegbert Rudolph" userId="2af4d44886c067cc" providerId="LiveId" clId="{9E6A2F89-D1AB-4F17-8F21-59345F1B0950}" dt="2021-08-15T12:42:52.078" v="1632" actId="478"/>
          <ac:spMkLst>
            <pc:docMk/>
            <pc:sldMk cId="579901163" sldId="802"/>
            <ac:spMk id="112" creationId="{597EEBA6-6701-43A3-86FB-77B495A4289F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113" creationId="{2FF82A56-AF1A-4F76-9A1F-1732673B2036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114" creationId="{8672EDD5-0997-4BCF-9147-80A2D77D01C8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115" creationId="{669F0676-3AA4-4CE8-A49B-B564362AD82D}"/>
          </ac:spMkLst>
        </pc:spChg>
        <pc:spChg chg="add del mod">
          <ac:chgData name="Siegbert Rudolph" userId="2af4d44886c067cc" providerId="LiveId" clId="{9E6A2F89-D1AB-4F17-8F21-59345F1B0950}" dt="2021-08-15T12:42:37.730" v="1631" actId="478"/>
          <ac:spMkLst>
            <pc:docMk/>
            <pc:sldMk cId="579901163" sldId="802"/>
            <ac:spMk id="116" creationId="{D0594F05-A40D-40E2-B78A-1FC00B113321}"/>
          </ac:spMkLst>
        </pc:spChg>
        <pc:spChg chg="add del mod">
          <ac:chgData name="Siegbert Rudolph" userId="2af4d44886c067cc" providerId="LiveId" clId="{9E6A2F89-D1AB-4F17-8F21-59345F1B0950}" dt="2021-08-15T12:49:53.208" v="1744" actId="478"/>
          <ac:spMkLst>
            <pc:docMk/>
            <pc:sldMk cId="579901163" sldId="802"/>
            <ac:spMk id="117" creationId="{7E88C9F3-04B3-4472-89BD-AC3800D5BD4F}"/>
          </ac:spMkLst>
        </pc:spChg>
        <pc:spChg chg="add del mod">
          <ac:chgData name="Siegbert Rudolph" userId="2af4d44886c067cc" providerId="LiveId" clId="{9E6A2F89-D1AB-4F17-8F21-59345F1B0950}" dt="2021-08-15T13:18:58.115" v="1986" actId="478"/>
          <ac:spMkLst>
            <pc:docMk/>
            <pc:sldMk cId="579901163" sldId="802"/>
            <ac:spMk id="118" creationId="{21713A3A-79B2-4254-8BB8-B2AA4BE0980F}"/>
          </ac:spMkLst>
        </pc:spChg>
        <pc:spChg chg="add del mod">
          <ac:chgData name="Siegbert Rudolph" userId="2af4d44886c067cc" providerId="LiveId" clId="{9E6A2F89-D1AB-4F17-8F21-59345F1B0950}" dt="2021-08-15T13:18:58.115" v="1986" actId="478"/>
          <ac:spMkLst>
            <pc:docMk/>
            <pc:sldMk cId="579901163" sldId="802"/>
            <ac:spMk id="119" creationId="{B8EADF60-6C89-4EF8-A6CA-00719C153454}"/>
          </ac:spMkLst>
        </pc:spChg>
        <pc:spChg chg="add del mod">
          <ac:chgData name="Siegbert Rudolph" userId="2af4d44886c067cc" providerId="LiveId" clId="{9E6A2F89-D1AB-4F17-8F21-59345F1B0950}" dt="2021-08-15T13:18:58.115" v="1986" actId="478"/>
          <ac:spMkLst>
            <pc:docMk/>
            <pc:sldMk cId="579901163" sldId="802"/>
            <ac:spMk id="120" creationId="{7115189A-36CE-4BB8-AD3F-821B059FE071}"/>
          </ac:spMkLst>
        </pc:spChg>
        <pc:spChg chg="add del mod">
          <ac:chgData name="Siegbert Rudolph" userId="2af4d44886c067cc" providerId="LiveId" clId="{9E6A2F89-D1AB-4F17-8F21-59345F1B0950}" dt="2021-08-15T13:18:58.115" v="1986" actId="478"/>
          <ac:spMkLst>
            <pc:docMk/>
            <pc:sldMk cId="579901163" sldId="802"/>
            <ac:spMk id="121" creationId="{B4D5BABE-FE5F-471B-8CC1-D428DA971A26}"/>
          </ac:spMkLst>
        </pc:spChg>
        <pc:spChg chg="add del mod">
          <ac:chgData name="Siegbert Rudolph" userId="2af4d44886c067cc" providerId="LiveId" clId="{9E6A2F89-D1AB-4F17-8F21-59345F1B0950}" dt="2021-08-15T13:18:58.115" v="1986" actId="478"/>
          <ac:spMkLst>
            <pc:docMk/>
            <pc:sldMk cId="579901163" sldId="802"/>
            <ac:spMk id="122" creationId="{22919010-6C68-4B05-B323-2999853B5F99}"/>
          </ac:spMkLst>
        </pc:spChg>
        <pc:spChg chg="add del mod">
          <ac:chgData name="Siegbert Rudolph" userId="2af4d44886c067cc" providerId="LiveId" clId="{9E6A2F89-D1AB-4F17-8F21-59345F1B0950}" dt="2021-08-15T13:18:58.115" v="1986" actId="478"/>
          <ac:spMkLst>
            <pc:docMk/>
            <pc:sldMk cId="579901163" sldId="802"/>
            <ac:spMk id="123" creationId="{5A79104A-B2AF-4846-9298-138F11D3A77A}"/>
          </ac:spMkLst>
        </pc:spChg>
        <pc:spChg chg="add del mod">
          <ac:chgData name="Siegbert Rudolph" userId="2af4d44886c067cc" providerId="LiveId" clId="{9E6A2F89-D1AB-4F17-8F21-59345F1B0950}" dt="2021-08-15T13:21:06.414" v="2135" actId="478"/>
          <ac:spMkLst>
            <pc:docMk/>
            <pc:sldMk cId="579901163" sldId="802"/>
            <ac:spMk id="124" creationId="{C6826ECB-4B30-4207-B354-154344F8243B}"/>
          </ac:spMkLst>
        </pc:spChg>
        <pc:spChg chg="add del mod">
          <ac:chgData name="Siegbert Rudolph" userId="2af4d44886c067cc" providerId="LiveId" clId="{9E6A2F89-D1AB-4F17-8F21-59345F1B0950}" dt="2021-08-15T13:21:03.137" v="2134" actId="478"/>
          <ac:spMkLst>
            <pc:docMk/>
            <pc:sldMk cId="579901163" sldId="802"/>
            <ac:spMk id="125" creationId="{7DFF0FBA-98CE-43A4-86FA-32C861781E5D}"/>
          </ac:spMkLst>
        </pc:spChg>
        <pc:spChg chg="add del mod">
          <ac:chgData name="Siegbert Rudolph" userId="2af4d44886c067cc" providerId="LiveId" clId="{9E6A2F89-D1AB-4F17-8F21-59345F1B0950}" dt="2021-08-15T13:20:54.093" v="2133" actId="478"/>
          <ac:spMkLst>
            <pc:docMk/>
            <pc:sldMk cId="579901163" sldId="802"/>
            <ac:spMk id="126" creationId="{49BB81B1-ED3F-44F6-BB2D-C32F1B997045}"/>
          </ac:spMkLst>
        </pc:spChg>
        <pc:spChg chg="add mod">
          <ac:chgData name="Siegbert Rudolph" userId="2af4d44886c067cc" providerId="LiveId" clId="{9E6A2F89-D1AB-4F17-8F21-59345F1B0950}" dt="2021-08-15T13:19:12.956" v="1996" actId="20577"/>
          <ac:spMkLst>
            <pc:docMk/>
            <pc:sldMk cId="579901163" sldId="802"/>
            <ac:spMk id="127" creationId="{BED88144-750A-4DAD-BFBF-8D569CD488E4}"/>
          </ac:spMkLst>
        </pc:spChg>
        <pc:spChg chg="add del mod">
          <ac:chgData name="Siegbert Rudolph" userId="2af4d44886c067cc" providerId="LiveId" clId="{9E6A2F89-D1AB-4F17-8F21-59345F1B0950}" dt="2021-08-15T13:20:51.707" v="2132" actId="478"/>
          <ac:spMkLst>
            <pc:docMk/>
            <pc:sldMk cId="579901163" sldId="802"/>
            <ac:spMk id="128" creationId="{3C01033E-96F9-45F3-8BCC-1BAD15B83AD3}"/>
          </ac:spMkLst>
        </pc:spChg>
        <pc:spChg chg="add mod">
          <ac:chgData name="Siegbert Rudolph" userId="2af4d44886c067cc" providerId="LiveId" clId="{9E6A2F89-D1AB-4F17-8F21-59345F1B0950}" dt="2021-08-15T13:20:12.292" v="2071" actId="20577"/>
          <ac:spMkLst>
            <pc:docMk/>
            <pc:sldMk cId="579901163" sldId="802"/>
            <ac:spMk id="129" creationId="{4D78A736-8F00-400B-8297-146A1A214C0A}"/>
          </ac:spMkLst>
        </pc:spChg>
        <pc:spChg chg="add del mod">
          <ac:chgData name="Siegbert Rudolph" userId="2af4d44886c067cc" providerId="LiveId" clId="{9E6A2F89-D1AB-4F17-8F21-59345F1B0950}" dt="2021-08-15T13:20:54.093" v="2133" actId="478"/>
          <ac:spMkLst>
            <pc:docMk/>
            <pc:sldMk cId="579901163" sldId="802"/>
            <ac:spMk id="130" creationId="{7E73A766-AB42-40CE-9DBC-D1713386F64C}"/>
          </ac:spMkLst>
        </pc:spChg>
        <pc:spChg chg="add mod">
          <ac:chgData name="Siegbert Rudolph" userId="2af4d44886c067cc" providerId="LiveId" clId="{9E6A2F89-D1AB-4F17-8F21-59345F1B0950}" dt="2021-08-15T13:19:23.232" v="2008" actId="1076"/>
          <ac:spMkLst>
            <pc:docMk/>
            <pc:sldMk cId="579901163" sldId="802"/>
            <ac:spMk id="131" creationId="{18AF0A40-27B2-4007-9E21-9B4A4BBA5A16}"/>
          </ac:spMkLst>
        </pc:spChg>
        <pc:spChg chg="add del mod">
          <ac:chgData name="Siegbert Rudolph" userId="2af4d44886c067cc" providerId="LiveId" clId="{9E6A2F89-D1AB-4F17-8F21-59345F1B0950}" dt="2021-08-15T13:20:51.707" v="2132" actId="478"/>
          <ac:spMkLst>
            <pc:docMk/>
            <pc:sldMk cId="579901163" sldId="802"/>
            <ac:spMk id="132" creationId="{49F5F719-D451-4268-8AEB-C62BA6F61544}"/>
          </ac:spMkLst>
        </pc:spChg>
        <pc:spChg chg="add mod">
          <ac:chgData name="Siegbert Rudolph" userId="2af4d44886c067cc" providerId="LiveId" clId="{9E6A2F89-D1AB-4F17-8F21-59345F1B0950}" dt="2021-08-15T13:20:19.591" v="2081" actId="20577"/>
          <ac:spMkLst>
            <pc:docMk/>
            <pc:sldMk cId="579901163" sldId="802"/>
            <ac:spMk id="133" creationId="{C1AC909F-01EB-4429-B9A2-5F23BDB05E8A}"/>
          </ac:spMkLst>
        </pc:spChg>
        <pc:spChg chg="add del mod">
          <ac:chgData name="Siegbert Rudolph" userId="2af4d44886c067cc" providerId="LiveId" clId="{9E6A2F89-D1AB-4F17-8F21-59345F1B0950}" dt="2021-08-15T13:20:54.093" v="2133" actId="478"/>
          <ac:spMkLst>
            <pc:docMk/>
            <pc:sldMk cId="579901163" sldId="802"/>
            <ac:spMk id="134" creationId="{63280E9F-5569-4D63-8CCA-2D60DC7EA532}"/>
          </ac:spMkLst>
        </pc:spChg>
        <pc:spChg chg="add mod">
          <ac:chgData name="Siegbert Rudolph" userId="2af4d44886c067cc" providerId="LiveId" clId="{9E6A2F89-D1AB-4F17-8F21-59345F1B0950}" dt="2021-08-15T13:19:28.922" v="2018" actId="20577"/>
          <ac:spMkLst>
            <pc:docMk/>
            <pc:sldMk cId="579901163" sldId="802"/>
            <ac:spMk id="135" creationId="{59ABDD7A-B550-4C5D-B390-0AC106F93CA0}"/>
          </ac:spMkLst>
        </pc:spChg>
        <pc:spChg chg="add del mod">
          <ac:chgData name="Siegbert Rudolph" userId="2af4d44886c067cc" providerId="LiveId" clId="{9E6A2F89-D1AB-4F17-8F21-59345F1B0950}" dt="2021-08-15T13:20:51.707" v="2132" actId="478"/>
          <ac:spMkLst>
            <pc:docMk/>
            <pc:sldMk cId="579901163" sldId="802"/>
            <ac:spMk id="136" creationId="{7F25E801-6D58-42B9-A493-2D73BC5FF1C8}"/>
          </ac:spMkLst>
        </pc:spChg>
        <pc:spChg chg="add mod">
          <ac:chgData name="Siegbert Rudolph" userId="2af4d44886c067cc" providerId="LiveId" clId="{9E6A2F89-D1AB-4F17-8F21-59345F1B0950}" dt="2021-08-15T13:20:24.736" v="2091" actId="20577"/>
          <ac:spMkLst>
            <pc:docMk/>
            <pc:sldMk cId="579901163" sldId="802"/>
            <ac:spMk id="137" creationId="{BE5DAE6E-6D3C-416E-8CCE-718DB91B9CC9}"/>
          </ac:spMkLst>
        </pc:spChg>
        <pc:spChg chg="add del mod">
          <ac:chgData name="Siegbert Rudolph" userId="2af4d44886c067cc" providerId="LiveId" clId="{9E6A2F89-D1AB-4F17-8F21-59345F1B0950}" dt="2021-08-15T12:47:35.276" v="1674" actId="478"/>
          <ac:spMkLst>
            <pc:docMk/>
            <pc:sldMk cId="579901163" sldId="802"/>
            <ac:spMk id="138" creationId="{95589ECE-8376-44A1-A254-3FA35BB5A288}"/>
          </ac:spMkLst>
        </pc:spChg>
        <pc:spChg chg="add del mod">
          <ac:chgData name="Siegbert Rudolph" userId="2af4d44886c067cc" providerId="LiveId" clId="{9E6A2F89-D1AB-4F17-8F21-59345F1B0950}" dt="2021-08-15T12:47:35.276" v="1674" actId="478"/>
          <ac:spMkLst>
            <pc:docMk/>
            <pc:sldMk cId="579901163" sldId="802"/>
            <ac:spMk id="139" creationId="{AC000E7E-12B7-4F52-924C-6F331EDDBF09}"/>
          </ac:spMkLst>
        </pc:spChg>
        <pc:spChg chg="add del mod">
          <ac:chgData name="Siegbert Rudolph" userId="2af4d44886c067cc" providerId="LiveId" clId="{9E6A2F89-D1AB-4F17-8F21-59345F1B0950}" dt="2021-08-15T12:47:35.276" v="1674" actId="478"/>
          <ac:spMkLst>
            <pc:docMk/>
            <pc:sldMk cId="579901163" sldId="802"/>
            <ac:spMk id="140" creationId="{1FC9C3A7-546B-4A6D-82D5-CCE0253E9FAC}"/>
          </ac:spMkLst>
        </pc:spChg>
        <pc:spChg chg="add del mod">
          <ac:chgData name="Siegbert Rudolph" userId="2af4d44886c067cc" providerId="LiveId" clId="{9E6A2F89-D1AB-4F17-8F21-59345F1B0950}" dt="2021-08-15T12:47:35.276" v="1674" actId="478"/>
          <ac:spMkLst>
            <pc:docMk/>
            <pc:sldMk cId="579901163" sldId="802"/>
            <ac:spMk id="141" creationId="{D43B464C-B2A8-4C58-A9B8-0ED0B53A3A35}"/>
          </ac:spMkLst>
        </pc:spChg>
        <pc:spChg chg="add del mod">
          <ac:chgData name="Siegbert Rudolph" userId="2af4d44886c067cc" providerId="LiveId" clId="{9E6A2F89-D1AB-4F17-8F21-59345F1B0950}" dt="2021-08-15T13:20:54.093" v="2133" actId="478"/>
          <ac:spMkLst>
            <pc:docMk/>
            <pc:sldMk cId="579901163" sldId="802"/>
            <ac:spMk id="142" creationId="{F3DE3970-6049-4E48-9AF1-3460F431C396}"/>
          </ac:spMkLst>
        </pc:spChg>
        <pc:spChg chg="add mod">
          <ac:chgData name="Siegbert Rudolph" userId="2af4d44886c067cc" providerId="LiveId" clId="{9E6A2F89-D1AB-4F17-8F21-59345F1B0950}" dt="2021-08-15T13:19:34.866" v="2028" actId="20577"/>
          <ac:spMkLst>
            <pc:docMk/>
            <pc:sldMk cId="579901163" sldId="802"/>
            <ac:spMk id="143" creationId="{2295376E-AB3B-44E5-A945-C0CC63F931AB}"/>
          </ac:spMkLst>
        </pc:spChg>
        <pc:spChg chg="add del mod">
          <ac:chgData name="Siegbert Rudolph" userId="2af4d44886c067cc" providerId="LiveId" clId="{9E6A2F89-D1AB-4F17-8F21-59345F1B0950}" dt="2021-08-15T13:20:51.707" v="2132" actId="478"/>
          <ac:spMkLst>
            <pc:docMk/>
            <pc:sldMk cId="579901163" sldId="802"/>
            <ac:spMk id="144" creationId="{21BD3E63-8B51-49DC-BAAE-1A60C6E1CC2C}"/>
          </ac:spMkLst>
        </pc:spChg>
        <pc:spChg chg="add mod">
          <ac:chgData name="Siegbert Rudolph" userId="2af4d44886c067cc" providerId="LiveId" clId="{9E6A2F89-D1AB-4F17-8F21-59345F1B0950}" dt="2021-08-15T13:20:30.316" v="2101" actId="20577"/>
          <ac:spMkLst>
            <pc:docMk/>
            <pc:sldMk cId="579901163" sldId="802"/>
            <ac:spMk id="145" creationId="{BD225029-BE57-4576-A58C-A060D0B0E935}"/>
          </ac:spMkLst>
        </pc:spChg>
        <pc:spChg chg="add del mod">
          <ac:chgData name="Siegbert Rudolph" userId="2af4d44886c067cc" providerId="LiveId" clId="{9E6A2F89-D1AB-4F17-8F21-59345F1B0950}" dt="2021-08-15T13:20:54.093" v="2133" actId="478"/>
          <ac:spMkLst>
            <pc:docMk/>
            <pc:sldMk cId="579901163" sldId="802"/>
            <ac:spMk id="146" creationId="{0A4DB038-7F29-42CD-9AFE-8AA900F05FEA}"/>
          </ac:spMkLst>
        </pc:spChg>
        <pc:spChg chg="add mod">
          <ac:chgData name="Siegbert Rudolph" userId="2af4d44886c067cc" providerId="LiveId" clId="{9E6A2F89-D1AB-4F17-8F21-59345F1B0950}" dt="2021-08-15T13:19:39.776" v="2038" actId="20577"/>
          <ac:spMkLst>
            <pc:docMk/>
            <pc:sldMk cId="579901163" sldId="802"/>
            <ac:spMk id="147" creationId="{1F1D324C-DA01-4EE7-8F13-B656716CFCC0}"/>
          </ac:spMkLst>
        </pc:spChg>
        <pc:spChg chg="add del mod">
          <ac:chgData name="Siegbert Rudolph" userId="2af4d44886c067cc" providerId="LiveId" clId="{9E6A2F89-D1AB-4F17-8F21-59345F1B0950}" dt="2021-08-15T13:20:51.707" v="2132" actId="478"/>
          <ac:spMkLst>
            <pc:docMk/>
            <pc:sldMk cId="579901163" sldId="802"/>
            <ac:spMk id="148" creationId="{040F6C56-42C6-4D98-B5EE-3246E53B4C13}"/>
          </ac:spMkLst>
        </pc:spChg>
        <pc:spChg chg="add mod">
          <ac:chgData name="Siegbert Rudolph" userId="2af4d44886c067cc" providerId="LiveId" clId="{9E6A2F89-D1AB-4F17-8F21-59345F1B0950}" dt="2021-08-15T13:20:36.465" v="2111" actId="20577"/>
          <ac:spMkLst>
            <pc:docMk/>
            <pc:sldMk cId="579901163" sldId="802"/>
            <ac:spMk id="149" creationId="{EABB6584-E02E-4F6D-AF85-CCA5B5E34756}"/>
          </ac:spMkLst>
        </pc:spChg>
        <pc:spChg chg="add del mod">
          <ac:chgData name="Siegbert Rudolph" userId="2af4d44886c067cc" providerId="LiveId" clId="{9E6A2F89-D1AB-4F17-8F21-59345F1B0950}" dt="2021-08-15T13:20:54.093" v="2133" actId="478"/>
          <ac:spMkLst>
            <pc:docMk/>
            <pc:sldMk cId="579901163" sldId="802"/>
            <ac:spMk id="150" creationId="{7FBB493A-D141-40CC-8735-C2BAE22D3E0C}"/>
          </ac:spMkLst>
        </pc:spChg>
        <pc:spChg chg="add mod">
          <ac:chgData name="Siegbert Rudolph" userId="2af4d44886c067cc" providerId="LiveId" clId="{9E6A2F89-D1AB-4F17-8F21-59345F1B0950}" dt="2021-08-15T13:19:46.333" v="2048" actId="20577"/>
          <ac:spMkLst>
            <pc:docMk/>
            <pc:sldMk cId="579901163" sldId="802"/>
            <ac:spMk id="151" creationId="{9EEE9D91-85B4-4799-939C-2E34193E580F}"/>
          </ac:spMkLst>
        </pc:spChg>
        <pc:spChg chg="add del mod">
          <ac:chgData name="Siegbert Rudolph" userId="2af4d44886c067cc" providerId="LiveId" clId="{9E6A2F89-D1AB-4F17-8F21-59345F1B0950}" dt="2021-08-15T13:20:51.707" v="2132" actId="478"/>
          <ac:spMkLst>
            <pc:docMk/>
            <pc:sldMk cId="579901163" sldId="802"/>
            <ac:spMk id="152" creationId="{CE5C6E60-71CC-403D-A6F7-98E35949BA54}"/>
          </ac:spMkLst>
        </pc:spChg>
        <pc:spChg chg="add mod">
          <ac:chgData name="Siegbert Rudolph" userId="2af4d44886c067cc" providerId="LiveId" clId="{9E6A2F89-D1AB-4F17-8F21-59345F1B0950}" dt="2021-08-15T13:20:41.618" v="2121" actId="20577"/>
          <ac:spMkLst>
            <pc:docMk/>
            <pc:sldMk cId="579901163" sldId="802"/>
            <ac:spMk id="153" creationId="{61A11771-E0D0-4F33-990F-70A2CDCFBCC2}"/>
          </ac:spMkLst>
        </pc:spChg>
        <pc:spChg chg="add mod">
          <ac:chgData name="Siegbert Rudolph" userId="2af4d44886c067cc" providerId="LiveId" clId="{9E6A2F89-D1AB-4F17-8F21-59345F1B0950}" dt="2021-08-15T13:19:57.116" v="2059" actId="20577"/>
          <ac:spMkLst>
            <pc:docMk/>
            <pc:sldMk cId="579901163" sldId="802"/>
            <ac:spMk id="154" creationId="{08672382-B4AC-4ABD-A486-20AEDC8EFF39}"/>
          </ac:spMkLst>
        </pc:spChg>
        <pc:spChg chg="add del mod">
          <ac:chgData name="Siegbert Rudolph" userId="2af4d44886c067cc" providerId="LiveId" clId="{9E6A2F89-D1AB-4F17-8F21-59345F1B0950}" dt="2021-08-15T13:19:51.522" v="2049" actId="478"/>
          <ac:spMkLst>
            <pc:docMk/>
            <pc:sldMk cId="579901163" sldId="802"/>
            <ac:spMk id="155" creationId="{FEB5E95A-FCE4-4DF6-BFA2-9C93986DAEA8}"/>
          </ac:spMkLst>
        </pc:spChg>
        <pc:spChg chg="add del mod">
          <ac:chgData name="Siegbert Rudolph" userId="2af4d44886c067cc" providerId="LiveId" clId="{9E6A2F89-D1AB-4F17-8F21-59345F1B0950}" dt="2021-08-15T13:20:51.707" v="2132" actId="478"/>
          <ac:spMkLst>
            <pc:docMk/>
            <pc:sldMk cId="579901163" sldId="802"/>
            <ac:spMk id="156" creationId="{578D943B-2C8F-4BEC-872E-5D31426817BE}"/>
          </ac:spMkLst>
        </pc:spChg>
        <pc:spChg chg="add mod">
          <ac:chgData name="Siegbert Rudolph" userId="2af4d44886c067cc" providerId="LiveId" clId="{9E6A2F89-D1AB-4F17-8F21-59345F1B0950}" dt="2021-08-15T13:20:46.544" v="2131" actId="20577"/>
          <ac:spMkLst>
            <pc:docMk/>
            <pc:sldMk cId="579901163" sldId="802"/>
            <ac:spMk id="157" creationId="{DB7DDA79-4264-414E-B4CD-C577633A7821}"/>
          </ac:spMkLst>
        </pc:spChg>
        <pc:spChg chg="add del mod">
          <ac:chgData name="Siegbert Rudolph" userId="2af4d44886c067cc" providerId="LiveId" clId="{9E6A2F89-D1AB-4F17-8F21-59345F1B0950}" dt="2021-08-15T13:20:06.767" v="2061" actId="478"/>
          <ac:spMkLst>
            <pc:docMk/>
            <pc:sldMk cId="579901163" sldId="802"/>
            <ac:spMk id="158" creationId="{EFEBAA50-07AE-445C-B4A4-0D9694ADC768}"/>
          </ac:spMkLst>
        </pc:spChg>
        <pc:spChg chg="add del mod">
          <ac:chgData name="Siegbert Rudolph" userId="2af4d44886c067cc" providerId="LiveId" clId="{9E6A2F89-D1AB-4F17-8F21-59345F1B0950}" dt="2021-08-15T13:20:04.860" v="2060" actId="478"/>
          <ac:spMkLst>
            <pc:docMk/>
            <pc:sldMk cId="579901163" sldId="802"/>
            <ac:spMk id="159" creationId="{F2F5931A-AD49-4C6C-8DAE-1450910A9333}"/>
          </ac:spMkLst>
        </pc:spChg>
        <pc:picChg chg="add del mod">
          <ac:chgData name="Siegbert Rudolph" userId="2af4d44886c067cc" providerId="LiveId" clId="{9E6A2F89-D1AB-4F17-8F21-59345F1B0950}" dt="2021-08-15T12:20:51.626" v="1357" actId="478"/>
          <ac:picMkLst>
            <pc:docMk/>
            <pc:sldMk cId="579901163" sldId="802"/>
            <ac:picMk id="99" creationId="{E406F22F-B5C5-4A69-B8A3-F5DA700D10C2}"/>
          </ac:picMkLst>
        </pc:picChg>
        <pc:picChg chg="add del mod">
          <ac:chgData name="Siegbert Rudolph" userId="2af4d44886c067cc" providerId="LiveId" clId="{9E6A2F89-D1AB-4F17-8F21-59345F1B0950}" dt="2021-08-15T12:20:18.866" v="1356" actId="478"/>
          <ac:picMkLst>
            <pc:docMk/>
            <pc:sldMk cId="579901163" sldId="802"/>
            <ac:picMk id="100" creationId="{E9379E22-DA7A-407F-A7E2-BD470C76EBAB}"/>
          </ac:picMkLst>
        </pc:picChg>
        <pc:picChg chg="add del mod">
          <ac:chgData name="Siegbert Rudolph" userId="2af4d44886c067cc" providerId="LiveId" clId="{9E6A2F89-D1AB-4F17-8F21-59345F1B0950}" dt="2021-08-15T12:20:18.866" v="1356" actId="478"/>
          <ac:picMkLst>
            <pc:docMk/>
            <pc:sldMk cId="579901163" sldId="802"/>
            <ac:picMk id="101" creationId="{78912F48-5533-4CFB-872E-79FE081D1440}"/>
          </ac:picMkLst>
        </pc:picChg>
        <pc:picChg chg="add del mod">
          <ac:chgData name="Siegbert Rudolph" userId="2af4d44886c067cc" providerId="LiveId" clId="{9E6A2F89-D1AB-4F17-8F21-59345F1B0950}" dt="2021-08-15T12:20:18.866" v="1356" actId="478"/>
          <ac:picMkLst>
            <pc:docMk/>
            <pc:sldMk cId="579901163" sldId="802"/>
            <ac:picMk id="102" creationId="{85252813-F701-4523-AF48-27D42D069B6F}"/>
          </ac:picMkLst>
        </pc:picChg>
        <pc:picChg chg="add del mod">
          <ac:chgData name="Siegbert Rudolph" userId="2af4d44886c067cc" providerId="LiveId" clId="{9E6A2F89-D1AB-4F17-8F21-59345F1B0950}" dt="2021-08-15T12:20:18.866" v="1356" actId="478"/>
          <ac:picMkLst>
            <pc:docMk/>
            <pc:sldMk cId="579901163" sldId="802"/>
            <ac:picMk id="103" creationId="{FF00ECF6-F6C6-4A00-83F9-1C4ADDEA690B}"/>
          </ac:picMkLst>
        </pc:picChg>
        <pc:picChg chg="add del mod">
          <ac:chgData name="Siegbert Rudolph" userId="2af4d44886c067cc" providerId="LiveId" clId="{9E6A2F89-D1AB-4F17-8F21-59345F1B0950}" dt="2021-08-15T12:20:18.866" v="1356" actId="478"/>
          <ac:picMkLst>
            <pc:docMk/>
            <pc:sldMk cId="579901163" sldId="802"/>
            <ac:picMk id="104" creationId="{6F45A53B-A098-480F-A221-38F1B3323C77}"/>
          </ac:picMkLst>
        </pc:picChg>
        <pc:picChg chg="add del mod">
          <ac:chgData name="Siegbert Rudolph" userId="2af4d44886c067cc" providerId="LiveId" clId="{9E6A2F89-D1AB-4F17-8F21-59345F1B0950}" dt="2021-08-15T12:20:18.866" v="1356" actId="478"/>
          <ac:picMkLst>
            <pc:docMk/>
            <pc:sldMk cId="579901163" sldId="802"/>
            <ac:picMk id="105" creationId="{E92C1CA5-85E6-4603-9DDC-AF7E86E693D9}"/>
          </ac:picMkLst>
        </pc:picChg>
      </pc:sldChg>
      <pc:sldChg chg="addSp delSp modSp mod delAnim modAnim">
        <pc:chgData name="Siegbert Rudolph" userId="2af4d44886c067cc" providerId="LiveId" clId="{9E6A2F89-D1AB-4F17-8F21-59345F1B0950}" dt="2021-08-30T07:49:14.827" v="3773" actId="1076"/>
        <pc:sldMkLst>
          <pc:docMk/>
          <pc:sldMk cId="3650822436" sldId="804"/>
        </pc:sldMkLst>
        <pc:spChg chg="del mod">
          <ac:chgData name="Siegbert Rudolph" userId="2af4d44886c067cc" providerId="LiveId" clId="{9E6A2F89-D1AB-4F17-8F21-59345F1B0950}" dt="2021-08-30T07:49:14.812" v="3768" actId="478"/>
          <ac:spMkLst>
            <pc:docMk/>
            <pc:sldMk cId="3650822436" sldId="804"/>
            <ac:spMk id="2" creationId="{44FC1EB1-9AC3-4FDC-BF92-481F0F2EA8B5}"/>
          </ac:spMkLst>
        </pc:spChg>
        <pc:spChg chg="mod">
          <ac:chgData name="Siegbert Rudolph" userId="2af4d44886c067cc" providerId="LiveId" clId="{9E6A2F89-D1AB-4F17-8F21-59345F1B0950}" dt="2021-08-30T07:49:14.827" v="3773" actId="1076"/>
          <ac:spMkLst>
            <pc:docMk/>
            <pc:sldMk cId="3650822436" sldId="804"/>
            <ac:spMk id="4" creationId="{E6743907-B67F-443E-916D-0EC730FFC71C}"/>
          </ac:spMkLst>
        </pc:spChg>
        <pc:spChg chg="add mod">
          <ac:chgData name="Siegbert Rudolph" userId="2af4d44886c067cc" providerId="LiveId" clId="{9E6A2F89-D1AB-4F17-8F21-59345F1B0950}" dt="2021-08-30T06:04:30.194" v="3532" actId="6549"/>
          <ac:spMkLst>
            <pc:docMk/>
            <pc:sldMk cId="3650822436" sldId="804"/>
            <ac:spMk id="14" creationId="{ADF0D070-CFC8-4B0D-8F86-34463DF1D2A7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15" creationId="{67498A1D-ACA3-4853-ACD9-26BFA48FA2C8}"/>
          </ac:spMkLst>
        </pc:spChg>
        <pc:spChg chg="add mod">
          <ac:chgData name="Siegbert Rudolph" userId="2af4d44886c067cc" providerId="LiveId" clId="{9E6A2F89-D1AB-4F17-8F21-59345F1B0950}" dt="2021-08-30T06:04:41.001" v="3561" actId="20577"/>
          <ac:spMkLst>
            <pc:docMk/>
            <pc:sldMk cId="3650822436" sldId="804"/>
            <ac:spMk id="15" creationId="{7D5EF983-0DFD-42BD-A7AB-C76649DBFFCD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17" creationId="{57096BBE-906A-48E7-866D-C7A776BD64E1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18" creationId="{7622DC71-5F3A-4A24-B5D7-C5F0E0B3DD1F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19" creationId="{76A48BB1-CF27-4947-895F-E78EC671CB06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0" creationId="{6BB6B9DE-25A3-40BB-9901-41248C804DE8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1" creationId="{972127F7-D42D-45BC-9470-E01765A8D4F5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2" creationId="{717130E6-1C7F-42D8-AD49-3D4EADC442FF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4" creationId="{4D8FCC24-05A3-495F-AA08-013C8D0A2CA2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5" creationId="{219A7D5E-3504-4270-BDCF-D5866A191AB9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6" creationId="{E0D7A910-E2F7-452E-902E-7214F1B821B5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7" creationId="{73C2041F-6AE4-40EC-9DA1-9BEEC4EA0D68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8" creationId="{49632B80-CD8C-4B18-99B9-53F5F9795C5D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29" creationId="{082BD797-D763-445D-888E-38701105C917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31" creationId="{16217E41-F9F0-4997-8119-55CB92F08AA1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32" creationId="{BEBA4985-9228-4B54-B74B-A78247404664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33" creationId="{FCB78268-D8A1-4CD9-9779-DC53EBCFF5D3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34" creationId="{717C3894-7630-4E51-B1F4-CFF01C6FB600}"/>
          </ac:spMkLst>
        </pc:spChg>
        <pc:spChg chg="add del mod">
          <ac:chgData name="Siegbert Rudolph" userId="2af4d44886c067cc" providerId="LiveId" clId="{9E6A2F89-D1AB-4F17-8F21-59345F1B0950}" dt="2021-08-30T06:04:45.016" v="3562" actId="478"/>
          <ac:spMkLst>
            <pc:docMk/>
            <pc:sldMk cId="3650822436" sldId="804"/>
            <ac:spMk id="37" creationId="{F33F055A-6939-4B61-85CA-ABC10771450B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38" creationId="{0E7EA777-015F-421B-B133-A7915B980C6F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39" creationId="{A3AF914E-F3AB-4BFB-8472-BD59ED0CCB01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40" creationId="{05A7200C-23AE-489C-AF1C-362F8A4CF929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41" creationId="{8D3D4696-29E3-43BC-9AC0-51D35E3D32EC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42" creationId="{ED3D18CD-3F84-4DB4-B5E9-60F7F7F3EF9D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44" creationId="{8517965F-3C6A-4CB5-8415-7E13E598B6EC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45" creationId="{09E46076-30E0-401A-B66E-6AA0C8FD6CB0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46" creationId="{805EE411-522F-41CD-9A75-D7CD380BB939}"/>
          </ac:spMkLst>
        </pc:spChg>
        <pc:spChg chg="add del mod">
          <ac:chgData name="Siegbert Rudolph" userId="2af4d44886c067cc" providerId="LiveId" clId="{9E6A2F89-D1AB-4F17-8F21-59345F1B0950}" dt="2021-08-15T13:54:32.274" v="3108" actId="478"/>
          <ac:spMkLst>
            <pc:docMk/>
            <pc:sldMk cId="3650822436" sldId="804"/>
            <ac:spMk id="47" creationId="{E43EF83D-9735-4C83-BB45-4D444AE52803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48" creationId="{7C11C79B-80DA-456E-BBF3-4759CE637DCB}"/>
          </ac:spMkLst>
        </pc:spChg>
        <pc:spChg chg="add del mod">
          <ac:chgData name="Siegbert Rudolph" userId="2af4d44886c067cc" providerId="LiveId" clId="{9E6A2F89-D1AB-4F17-8F21-59345F1B0950}" dt="2021-08-15T13:46:35.839" v="2742" actId="478"/>
          <ac:spMkLst>
            <pc:docMk/>
            <pc:sldMk cId="3650822436" sldId="804"/>
            <ac:spMk id="49" creationId="{6B2DEB02-F0E1-457B-A536-F4F794377001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50" creationId="{277864B4-EFD6-4C0B-B1BD-1E5C94DA143D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51" creationId="{7F4DF7FB-3308-4EAB-83F4-CA496FCF260C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52" creationId="{89BF4FF6-3024-4C02-BB64-05FB9886F565}"/>
          </ac:spMkLst>
        </pc:spChg>
        <pc:spChg chg="del">
          <ac:chgData name="Siegbert Rudolph" userId="2af4d44886c067cc" providerId="LiveId" clId="{9E6A2F89-D1AB-4F17-8F21-59345F1B0950}" dt="2021-08-15T13:21:45.040" v="2155" actId="478"/>
          <ac:spMkLst>
            <pc:docMk/>
            <pc:sldMk cId="3650822436" sldId="804"/>
            <ac:spMk id="53" creationId="{B483A8BD-24FE-4428-978D-8CE0647F54A3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54" creationId="{160733F0-79EA-4A6F-81E6-5226513DAF11}"/>
          </ac:spMkLst>
        </pc:spChg>
        <pc:spChg chg="del">
          <ac:chgData name="Siegbert Rudolph" userId="2af4d44886c067cc" providerId="LiveId" clId="{9E6A2F89-D1AB-4F17-8F21-59345F1B0950}" dt="2021-08-15T13:21:45.040" v="2155" actId="478"/>
          <ac:spMkLst>
            <pc:docMk/>
            <pc:sldMk cId="3650822436" sldId="804"/>
            <ac:spMk id="55" creationId="{074D777E-D90F-4B69-AE87-E32ECE940D64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56" creationId="{49397797-98FA-433C-B175-C96E06E6752D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57" creationId="{B124C5F7-2BA4-4B45-ABDD-70C28C2AECC6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58" creationId="{954DED05-1AF8-4E0A-857A-14C1E3ED73D3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59" creationId="{79BEACEF-8121-4EA7-8771-795E4CA68B89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60" creationId="{8A5AAEE4-32FB-4BE5-9DA4-89E464F1A223}"/>
          </ac:spMkLst>
        </pc:spChg>
        <pc:spChg chg="del">
          <ac:chgData name="Siegbert Rudolph" userId="2af4d44886c067cc" providerId="LiveId" clId="{9E6A2F89-D1AB-4F17-8F21-59345F1B0950}" dt="2021-08-15T13:21:45.040" v="2155" actId="478"/>
          <ac:spMkLst>
            <pc:docMk/>
            <pc:sldMk cId="3650822436" sldId="804"/>
            <ac:spMk id="61" creationId="{58459579-6E3C-423E-B32D-7E794A47195E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62" creationId="{EB804EF3-7B30-41A4-B356-C7C8E5ABA1B6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63" creationId="{D4BC132B-8BC9-4E45-9226-1B97F551F35F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64" creationId="{26D3A1C0-DD4A-4F5A-9740-3F6F8D9C6991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65" creationId="{81A38469-1770-4D79-97AA-3DE24A68C782}"/>
          </ac:spMkLst>
        </pc:spChg>
        <pc:spChg chg="del">
          <ac:chgData name="Siegbert Rudolph" userId="2af4d44886c067cc" providerId="LiveId" clId="{9E6A2F89-D1AB-4F17-8F21-59345F1B0950}" dt="2021-08-15T13:21:47.645" v="2156" actId="478"/>
          <ac:spMkLst>
            <pc:docMk/>
            <pc:sldMk cId="3650822436" sldId="804"/>
            <ac:spMk id="66" creationId="{0540F999-19BC-40C7-A206-90EA5E74D964}"/>
          </ac:spMkLst>
        </pc:spChg>
        <pc:spChg chg="add del mod">
          <ac:chgData name="Siegbert Rudolph" userId="2af4d44886c067cc" providerId="LiveId" clId="{9E6A2F89-D1AB-4F17-8F21-59345F1B0950}" dt="2021-08-15T13:39:30.796" v="2502" actId="478"/>
          <ac:spMkLst>
            <pc:docMk/>
            <pc:sldMk cId="3650822436" sldId="804"/>
            <ac:spMk id="67" creationId="{655DE01B-B4AF-4211-932D-969A364AB2C1}"/>
          </ac:spMkLst>
        </pc:spChg>
        <pc:spChg chg="add del mod">
          <ac:chgData name="Siegbert Rudolph" userId="2af4d44886c067cc" providerId="LiveId" clId="{9E6A2F89-D1AB-4F17-8F21-59345F1B0950}" dt="2021-08-15T13:45:45.290" v="2717" actId="478"/>
          <ac:spMkLst>
            <pc:docMk/>
            <pc:sldMk cId="3650822436" sldId="804"/>
            <ac:spMk id="71" creationId="{CC9E90BE-664D-4898-B8FD-CFD8D9E74BA6}"/>
          </ac:spMkLst>
        </pc:spChg>
        <pc:spChg chg="add del mod">
          <ac:chgData name="Siegbert Rudolph" userId="2af4d44886c067cc" providerId="LiveId" clId="{9E6A2F89-D1AB-4F17-8F21-59345F1B0950}" dt="2021-08-15T13:40:37.309" v="2520" actId="478"/>
          <ac:spMkLst>
            <pc:docMk/>
            <pc:sldMk cId="3650822436" sldId="804"/>
            <ac:spMk id="72" creationId="{27BCF5DF-0DFF-42A5-B79A-1DA6EF058035}"/>
          </ac:spMkLst>
        </pc:spChg>
        <pc:spChg chg="add mod">
          <ac:chgData name="Siegbert Rudolph" userId="2af4d44886c067cc" providerId="LiveId" clId="{9E6A2F89-D1AB-4F17-8F21-59345F1B0950}" dt="2021-08-15T13:40:49.854" v="2585" actId="20577"/>
          <ac:spMkLst>
            <pc:docMk/>
            <pc:sldMk cId="3650822436" sldId="804"/>
            <ac:spMk id="73" creationId="{9F3A4B9D-05D1-4519-BD89-282C67CC48BE}"/>
          </ac:spMkLst>
        </pc:spChg>
        <pc:spChg chg="add mod">
          <ac:chgData name="Siegbert Rudolph" userId="2af4d44886c067cc" providerId="LiveId" clId="{9E6A2F89-D1AB-4F17-8F21-59345F1B0950}" dt="2021-08-15T13:40:43.213" v="2575" actId="1035"/>
          <ac:spMkLst>
            <pc:docMk/>
            <pc:sldMk cId="3650822436" sldId="804"/>
            <ac:spMk id="74" creationId="{06105883-F89D-4D3C-AF31-35AFE6FC9072}"/>
          </ac:spMkLst>
        </pc:spChg>
        <pc:spChg chg="add mod">
          <ac:chgData name="Siegbert Rudolph" userId="2af4d44886c067cc" providerId="LiveId" clId="{9E6A2F89-D1AB-4F17-8F21-59345F1B0950}" dt="2021-08-20T06:38:41.492" v="3331" actId="255"/>
          <ac:spMkLst>
            <pc:docMk/>
            <pc:sldMk cId="3650822436" sldId="804"/>
            <ac:spMk id="75" creationId="{41156349-05A5-4308-A685-8EBBAD96795B}"/>
          </ac:spMkLst>
        </pc:spChg>
        <pc:spChg chg="add del mod">
          <ac:chgData name="Siegbert Rudolph" userId="2af4d44886c067cc" providerId="LiveId" clId="{9E6A2F89-D1AB-4F17-8F21-59345F1B0950}" dt="2021-08-15T13:54:57.229" v="3109" actId="478"/>
          <ac:spMkLst>
            <pc:docMk/>
            <pc:sldMk cId="3650822436" sldId="804"/>
            <ac:spMk id="76" creationId="{C99BD0F2-5B3C-42DE-BE6C-8501FA3CAF39}"/>
          </ac:spMkLst>
        </pc:spChg>
        <pc:spChg chg="add del mod">
          <ac:chgData name="Siegbert Rudolph" userId="2af4d44886c067cc" providerId="LiveId" clId="{9E6A2F89-D1AB-4F17-8F21-59345F1B0950}" dt="2021-08-15T13:54:57.229" v="3109" actId="478"/>
          <ac:spMkLst>
            <pc:docMk/>
            <pc:sldMk cId="3650822436" sldId="804"/>
            <ac:spMk id="77" creationId="{93969EDE-7975-417B-8CB8-09637B01DCC2}"/>
          </ac:spMkLst>
        </pc:spChg>
        <pc:spChg chg="add mod">
          <ac:chgData name="Siegbert Rudolph" userId="2af4d44886c067cc" providerId="LiveId" clId="{9E6A2F89-D1AB-4F17-8F21-59345F1B0950}" dt="2021-08-20T06:38:51.977" v="3335" actId="1036"/>
          <ac:spMkLst>
            <pc:docMk/>
            <pc:sldMk cId="3650822436" sldId="804"/>
            <ac:spMk id="79" creationId="{19F2F7D3-D575-4A9A-8CC3-CBFD9573ED95}"/>
          </ac:spMkLst>
        </pc:spChg>
        <pc:spChg chg="add del mod">
          <ac:chgData name="Siegbert Rudolph" userId="2af4d44886c067cc" providerId="LiveId" clId="{9E6A2F89-D1AB-4F17-8F21-59345F1B0950}" dt="2021-08-15T13:53:51.427" v="3080" actId="478"/>
          <ac:spMkLst>
            <pc:docMk/>
            <pc:sldMk cId="3650822436" sldId="804"/>
            <ac:spMk id="80" creationId="{D2E417C1-D363-4C8A-B4D0-CA4E16FB059D}"/>
          </ac:spMkLst>
        </pc:spChg>
        <pc:spChg chg="add del mod">
          <ac:chgData name="Siegbert Rudolph" userId="2af4d44886c067cc" providerId="LiveId" clId="{9E6A2F89-D1AB-4F17-8F21-59345F1B0950}" dt="2021-08-15T13:53:51.427" v="3080" actId="478"/>
          <ac:spMkLst>
            <pc:docMk/>
            <pc:sldMk cId="3650822436" sldId="804"/>
            <ac:spMk id="81" creationId="{19368459-413E-4777-88C4-31D90A7C3958}"/>
          </ac:spMkLst>
        </pc:spChg>
        <pc:spChg chg="add del mod">
          <ac:chgData name="Siegbert Rudolph" userId="2af4d44886c067cc" providerId="LiveId" clId="{9E6A2F89-D1AB-4F17-8F21-59345F1B0950}" dt="2021-08-15T13:53:54.237" v="3081" actId="478"/>
          <ac:spMkLst>
            <pc:docMk/>
            <pc:sldMk cId="3650822436" sldId="804"/>
            <ac:spMk id="82" creationId="{E5D9FC01-C78D-4464-882C-3BB2D779C153}"/>
          </ac:spMkLst>
        </pc:spChg>
        <pc:spChg chg="add del mod">
          <ac:chgData name="Siegbert Rudolph" userId="2af4d44886c067cc" providerId="LiveId" clId="{9E6A2F89-D1AB-4F17-8F21-59345F1B0950}" dt="2021-08-15T13:53:59.314" v="3082" actId="478"/>
          <ac:spMkLst>
            <pc:docMk/>
            <pc:sldMk cId="3650822436" sldId="804"/>
            <ac:spMk id="83" creationId="{62B95B99-9B44-42F6-8B6E-115E6AEE4F6A}"/>
          </ac:spMkLst>
        </pc:spChg>
        <pc:spChg chg="add mod">
          <ac:chgData name="Siegbert Rudolph" userId="2af4d44886c067cc" providerId="LiveId" clId="{9E6A2F89-D1AB-4F17-8F21-59345F1B0950}" dt="2021-08-20T06:38:51.977" v="3335" actId="1036"/>
          <ac:spMkLst>
            <pc:docMk/>
            <pc:sldMk cId="3650822436" sldId="804"/>
            <ac:spMk id="84" creationId="{AE63442D-3089-4F4A-814E-0222C8EDCAE5}"/>
          </ac:spMkLst>
        </pc:spChg>
        <pc:spChg chg="add mod">
          <ac:chgData name="Siegbert Rudolph" userId="2af4d44886c067cc" providerId="LiveId" clId="{9E6A2F89-D1AB-4F17-8F21-59345F1B0950}" dt="2021-08-20T06:38:51.977" v="3335" actId="1036"/>
          <ac:spMkLst>
            <pc:docMk/>
            <pc:sldMk cId="3650822436" sldId="804"/>
            <ac:spMk id="85" creationId="{9011682D-759D-4B40-8639-C8B483427C48}"/>
          </ac:spMkLst>
        </pc:spChg>
        <pc:spChg chg="add mod">
          <ac:chgData name="Siegbert Rudolph" userId="2af4d44886c067cc" providerId="LiveId" clId="{9E6A2F89-D1AB-4F17-8F21-59345F1B0950}" dt="2021-08-15T13:48:10.354" v="2809" actId="14100"/>
          <ac:spMkLst>
            <pc:docMk/>
            <pc:sldMk cId="3650822436" sldId="804"/>
            <ac:spMk id="86" creationId="{B7C15760-40D0-4C4B-A5B4-2C27DC0A6943}"/>
          </ac:spMkLst>
        </pc:spChg>
        <pc:spChg chg="add mod">
          <ac:chgData name="Siegbert Rudolph" userId="2af4d44886c067cc" providerId="LiveId" clId="{9E6A2F89-D1AB-4F17-8F21-59345F1B0950}" dt="2021-08-15T13:54:20.393" v="3107" actId="20577"/>
          <ac:spMkLst>
            <pc:docMk/>
            <pc:sldMk cId="3650822436" sldId="804"/>
            <ac:spMk id="87" creationId="{2122CE54-08B9-4DF5-B309-111DEF7597BA}"/>
          </ac:spMkLst>
        </pc:spChg>
        <pc:picChg chg="add del mod">
          <ac:chgData name="Siegbert Rudolph" userId="2af4d44886c067cc" providerId="LiveId" clId="{9E6A2F89-D1AB-4F17-8F21-59345F1B0950}" dt="2021-08-15T13:39:30.796" v="2502" actId="478"/>
          <ac:picMkLst>
            <pc:docMk/>
            <pc:sldMk cId="3650822436" sldId="804"/>
            <ac:picMk id="43" creationId="{FFC0F66D-8158-4265-926F-AAFA33520BFA}"/>
          </ac:picMkLst>
        </pc:picChg>
        <pc:picChg chg="add del mod">
          <ac:chgData name="Siegbert Rudolph" userId="2af4d44886c067cc" providerId="LiveId" clId="{9E6A2F89-D1AB-4F17-8F21-59345F1B0950}" dt="2021-08-15T13:39:30.796" v="2502" actId="478"/>
          <ac:picMkLst>
            <pc:docMk/>
            <pc:sldMk cId="3650822436" sldId="804"/>
            <ac:picMk id="68" creationId="{EC13C987-F2DA-4D6B-8866-0A3CE3E2D5A4}"/>
          </ac:picMkLst>
        </pc:picChg>
        <pc:picChg chg="add del mod">
          <ac:chgData name="Siegbert Rudolph" userId="2af4d44886c067cc" providerId="LiveId" clId="{9E6A2F89-D1AB-4F17-8F21-59345F1B0950}" dt="2021-08-15T13:39:30.796" v="2502" actId="478"/>
          <ac:picMkLst>
            <pc:docMk/>
            <pc:sldMk cId="3650822436" sldId="804"/>
            <ac:picMk id="69" creationId="{34762F3B-3AD1-46A0-98DF-A0B879778EAC}"/>
          </ac:picMkLst>
        </pc:picChg>
        <pc:picChg chg="add mod">
          <ac:chgData name="Siegbert Rudolph" userId="2af4d44886c067cc" providerId="LiveId" clId="{9E6A2F89-D1AB-4F17-8F21-59345F1B0950}" dt="2021-08-15T13:39:25.191" v="2501" actId="1076"/>
          <ac:picMkLst>
            <pc:docMk/>
            <pc:sldMk cId="3650822436" sldId="804"/>
            <ac:picMk id="70" creationId="{37B06C90-21D9-4D6A-8EA2-5E66B4B48CF0}"/>
          </ac:picMkLst>
        </pc:picChg>
        <pc:picChg chg="add mod">
          <ac:chgData name="Siegbert Rudolph" userId="2af4d44886c067cc" providerId="LiveId" clId="{9E6A2F89-D1AB-4F17-8F21-59345F1B0950}" dt="2021-08-20T06:38:51.977" v="3335" actId="1036"/>
          <ac:picMkLst>
            <pc:docMk/>
            <pc:sldMk cId="3650822436" sldId="804"/>
            <ac:picMk id="78" creationId="{3D816CD6-2697-4F69-8196-2680540DE477}"/>
          </ac:picMkLst>
        </pc:picChg>
      </pc:sldChg>
      <pc:sldChg chg="delSp del modAnim">
        <pc:chgData name="Siegbert Rudolph" userId="2af4d44886c067cc" providerId="LiveId" clId="{9E6A2F89-D1AB-4F17-8F21-59345F1B0950}" dt="2021-08-15T14:04:35.221" v="3217" actId="47"/>
        <pc:sldMkLst>
          <pc:docMk/>
          <pc:sldMk cId="3794634495" sldId="805"/>
        </pc:sldMkLst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15" creationId="{67498A1D-ACA3-4853-ACD9-26BFA48FA2C8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17" creationId="{9D1A8551-EAEC-46F2-B4D2-40B80D8E29F0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18" creationId="{BDA695DA-E219-4F69-9868-B9ECAB3D33CB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19" creationId="{324EB2B6-7FBC-4DE3-8DB9-52AB17C6F87A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0" creationId="{920517EE-83D3-4236-9DBE-BB3EE06B671A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1" creationId="{C5B14905-F1C9-49CE-A860-1E4E739DCC31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2" creationId="{FE3EA314-5EC3-4B7B-8891-2D4B7B10FCA2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3" creationId="{93B127A9-110F-426E-8B04-DBAECBD05FA7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4" creationId="{EBE8C79C-08F9-4722-A2A2-704BFA6CA0CA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5" creationId="{3206E0FA-766E-4534-8F52-7B4574CB37A6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6" creationId="{57B2170C-7A15-4873-912E-1E95A6E09E08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7" creationId="{6CDA0214-2B8B-4466-B0E0-A940FFE967D2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8" creationId="{5A9AC819-86AE-4B4D-9923-8DBA0B9CFB3E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29" creationId="{56CE4143-9E7B-45CC-BD8F-FA9ED97CD3E2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0" creationId="{AB76D842-423F-414B-808E-06A25DB829C8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1" creationId="{8BE5B15A-25A5-4DB7-AA42-1645F3428197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2" creationId="{091432E5-AFA0-4C5A-A0F9-68F723B0107C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3" creationId="{4C2F0949-81C9-4B4B-A70B-C5029308009B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4" creationId="{48A6E530-0B95-4E47-B17C-48231076DD60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5" creationId="{6588404F-9234-4DCE-9D46-7E1E56D6F081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6" creationId="{9DDEAB9C-5E64-44E3-A46C-2527217FDAE3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7" creationId="{28332DBC-6549-488F-B6AC-1A9010735896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8" creationId="{7823C570-CC5A-45CE-A3E5-35C7C2DD5FA9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39" creationId="{A3AF914E-F3AB-4BFB-8472-BD59ED0CCB01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0" creationId="{05A7200C-23AE-489C-AF1C-362F8A4CF929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1" creationId="{9FF0823B-4D62-4866-BE6D-C85E674F3C3E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2" creationId="{750B0BB4-48F7-4F59-BB7B-485B43DDB06B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3" creationId="{5A3B568C-77AA-4E1C-8A73-B68BE66961F8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4" creationId="{2E35E864-3BB7-4BB7-888C-5228AAB82045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5" creationId="{4AAADF71-5161-435F-A14E-B505CD20BECA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6" creationId="{591A902C-DF54-40B7-921D-905035387EC8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7" creationId="{2F70F4B4-D566-4266-A85F-DBBEE254F72E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8" creationId="{1C80B2B2-533D-4854-AA0C-FC2557B3312C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49" creationId="{BC33CC88-8D32-442F-B4AA-59608D69C23E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50" creationId="{EA4090E4-F557-44A9-ACF0-BAEF0B7A4656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51" creationId="{8CA62D1D-0D94-46DC-8FE4-E16EF677D3CE}"/>
          </ac:spMkLst>
        </pc:spChg>
        <pc:spChg chg="del">
          <ac:chgData name="Siegbert Rudolph" userId="2af4d44886c067cc" providerId="LiveId" clId="{9E6A2F89-D1AB-4F17-8F21-59345F1B0950}" dt="2021-08-15T13:22:03.504" v="2160" actId="478"/>
          <ac:spMkLst>
            <pc:docMk/>
            <pc:sldMk cId="3794634495" sldId="805"/>
            <ac:spMk id="61" creationId="{58459579-6E3C-423E-B32D-7E794A47195E}"/>
          </ac:spMkLst>
        </pc:spChg>
      </pc:sldChg>
      <pc:sldChg chg="addSp delSp modSp mod modAnim">
        <pc:chgData name="Siegbert Rudolph" userId="2af4d44886c067cc" providerId="LiveId" clId="{9E6A2F89-D1AB-4F17-8F21-59345F1B0950}" dt="2021-08-30T07:49:14.827" v="3785" actId="1076"/>
        <pc:sldMkLst>
          <pc:docMk/>
          <pc:sldMk cId="2925964597" sldId="806"/>
        </pc:sldMkLst>
        <pc:spChg chg="del mod">
          <ac:chgData name="Siegbert Rudolph" userId="2af4d44886c067cc" providerId="LiveId" clId="{9E6A2F89-D1AB-4F17-8F21-59345F1B0950}" dt="2021-08-30T07:49:14.827" v="3780" actId="478"/>
          <ac:spMkLst>
            <pc:docMk/>
            <pc:sldMk cId="2925964597" sldId="806"/>
            <ac:spMk id="2" creationId="{95ADE35B-7342-46A8-988E-7ECAA64516FB}"/>
          </ac:spMkLst>
        </pc:spChg>
        <pc:spChg chg="del">
          <ac:chgData name="Siegbert Rudolph" userId="2af4d44886c067cc" providerId="LiveId" clId="{9E6A2F89-D1AB-4F17-8F21-59345F1B0950}" dt="2021-08-30T06:07:06.037" v="3621" actId="478"/>
          <ac:spMkLst>
            <pc:docMk/>
            <pc:sldMk cId="2925964597" sldId="806"/>
            <ac:spMk id="3" creationId="{188704B5-6FF4-4A2C-A170-0B9080C0BBA1}"/>
          </ac:spMkLst>
        </pc:spChg>
        <pc:spChg chg="mod">
          <ac:chgData name="Siegbert Rudolph" userId="2af4d44886c067cc" providerId="LiveId" clId="{9E6A2F89-D1AB-4F17-8F21-59345F1B0950}" dt="2021-08-30T07:49:14.827" v="3785" actId="1076"/>
          <ac:spMkLst>
            <pc:docMk/>
            <pc:sldMk cId="2925964597" sldId="806"/>
            <ac:spMk id="3" creationId="{90B8A98B-795E-4D29-9766-384DD0006F95}"/>
          </ac:spMkLst>
        </pc:spChg>
        <pc:spChg chg="add mod">
          <ac:chgData name="Siegbert Rudolph" userId="2af4d44886c067cc" providerId="LiveId" clId="{9E6A2F89-D1AB-4F17-8F21-59345F1B0950}" dt="2021-08-30T06:07:30.736" v="3645" actId="20577"/>
          <ac:spMkLst>
            <pc:docMk/>
            <pc:sldMk cId="2925964597" sldId="806"/>
            <ac:spMk id="9" creationId="{CA8B7766-92DA-4540-9C75-40740428EBEB}"/>
          </ac:spMkLst>
        </pc:spChg>
        <pc:spChg chg="add mod">
          <ac:chgData name="Siegbert Rudolph" userId="2af4d44886c067cc" providerId="LiveId" clId="{9E6A2F89-D1AB-4F17-8F21-59345F1B0950}" dt="2021-08-30T06:07:45.748" v="3668" actId="207"/>
          <ac:spMkLst>
            <pc:docMk/>
            <pc:sldMk cId="2925964597" sldId="806"/>
            <ac:spMk id="10" creationId="{997BDE4A-E07E-4063-8CCE-63DBA74CA3B8}"/>
          </ac:spMkLst>
        </pc:spChg>
        <pc:spChg chg="add mod">
          <ac:chgData name="Siegbert Rudolph" userId="2af4d44886c067cc" providerId="LiveId" clId="{9E6A2F89-D1AB-4F17-8F21-59345F1B0950}" dt="2021-08-15T13:56:43.190" v="3155" actId="14100"/>
          <ac:spMkLst>
            <pc:docMk/>
            <pc:sldMk cId="2925964597" sldId="806"/>
            <ac:spMk id="15" creationId="{FA0CC2D8-3EC6-4915-8118-1072E8F9B210}"/>
          </ac:spMkLst>
        </pc:spChg>
        <pc:spChg chg="add mod">
          <ac:chgData name="Siegbert Rudolph" userId="2af4d44886c067cc" providerId="LiveId" clId="{9E6A2F89-D1AB-4F17-8F21-59345F1B0950}" dt="2021-08-15T13:56:15.741" v="3136" actId="14100"/>
          <ac:spMkLst>
            <pc:docMk/>
            <pc:sldMk cId="2925964597" sldId="806"/>
            <ac:spMk id="19" creationId="{23F9A357-792E-443D-A29A-B8354ABB7846}"/>
          </ac:spMkLst>
        </pc:spChg>
        <pc:spChg chg="add del mod">
          <ac:chgData name="Siegbert Rudolph" userId="2af4d44886c067cc" providerId="LiveId" clId="{9E6A2F89-D1AB-4F17-8F21-59345F1B0950}" dt="2021-08-30T06:07:08.006" v="3622" actId="478"/>
          <ac:spMkLst>
            <pc:docMk/>
            <pc:sldMk cId="2925964597" sldId="806"/>
            <ac:spMk id="20" creationId="{9B680D71-A45A-4B42-AC0F-6FF82D240C23}"/>
          </ac:spMkLst>
        </pc:spChg>
        <pc:spChg chg="del">
          <ac:chgData name="Siegbert Rudolph" userId="2af4d44886c067cc" providerId="LiveId" clId="{9E6A2F89-D1AB-4F17-8F21-59345F1B0950}" dt="2021-08-15T13:21:53.327" v="2157" actId="478"/>
          <ac:spMkLst>
            <pc:docMk/>
            <pc:sldMk cId="2925964597" sldId="806"/>
            <ac:spMk id="32" creationId="{3C4ADB8E-A347-42B9-97E7-B8B2DD23B613}"/>
          </ac:spMkLst>
        </pc:spChg>
        <pc:spChg chg="del">
          <ac:chgData name="Siegbert Rudolph" userId="2af4d44886c067cc" providerId="LiveId" clId="{9E6A2F89-D1AB-4F17-8F21-59345F1B0950}" dt="2021-08-15T13:21:57.600" v="2159" actId="478"/>
          <ac:spMkLst>
            <pc:docMk/>
            <pc:sldMk cId="2925964597" sldId="806"/>
            <ac:spMk id="36" creationId="{9DDEAB9C-5E64-44E3-A46C-2527217FDAE3}"/>
          </ac:spMkLst>
        </pc:spChg>
        <pc:spChg chg="del">
          <ac:chgData name="Siegbert Rudolph" userId="2af4d44886c067cc" providerId="LiveId" clId="{9E6A2F89-D1AB-4F17-8F21-59345F1B0950}" dt="2021-08-15T13:21:53.327" v="2157" actId="478"/>
          <ac:spMkLst>
            <pc:docMk/>
            <pc:sldMk cId="2925964597" sldId="806"/>
            <ac:spMk id="37" creationId="{5BD415DE-D188-4A7F-B53D-5D691E103C02}"/>
          </ac:spMkLst>
        </pc:spChg>
        <pc:spChg chg="del">
          <ac:chgData name="Siegbert Rudolph" userId="2af4d44886c067cc" providerId="LiveId" clId="{9E6A2F89-D1AB-4F17-8F21-59345F1B0950}" dt="2021-08-15T13:21:53.327" v="2157" actId="478"/>
          <ac:spMkLst>
            <pc:docMk/>
            <pc:sldMk cId="2925964597" sldId="806"/>
            <ac:spMk id="38" creationId="{2C9E5FA2-4B22-4543-B509-5168A265E7BD}"/>
          </ac:spMkLst>
        </pc:spChg>
        <pc:spChg chg="del">
          <ac:chgData name="Siegbert Rudolph" userId="2af4d44886c067cc" providerId="LiveId" clId="{9E6A2F89-D1AB-4F17-8F21-59345F1B0950}" dt="2021-08-15T13:21:53.327" v="2157" actId="478"/>
          <ac:spMkLst>
            <pc:docMk/>
            <pc:sldMk cId="2925964597" sldId="806"/>
            <ac:spMk id="39" creationId="{32547815-0F43-4BFA-BEE6-D156EA5939B5}"/>
          </ac:spMkLst>
        </pc:spChg>
        <pc:spChg chg="del">
          <ac:chgData name="Siegbert Rudolph" userId="2af4d44886c067cc" providerId="LiveId" clId="{9E6A2F89-D1AB-4F17-8F21-59345F1B0950}" dt="2021-08-15T13:21:53.327" v="2157" actId="478"/>
          <ac:spMkLst>
            <pc:docMk/>
            <pc:sldMk cId="2925964597" sldId="806"/>
            <ac:spMk id="40" creationId="{8B9E2CD2-FC06-4C9B-BF15-1543F4F74DC4}"/>
          </ac:spMkLst>
        </pc:spChg>
        <pc:spChg chg="del">
          <ac:chgData name="Siegbert Rudolph" userId="2af4d44886c067cc" providerId="LiveId" clId="{9E6A2F89-D1AB-4F17-8F21-59345F1B0950}" dt="2021-08-15T13:21:53.327" v="2157" actId="478"/>
          <ac:spMkLst>
            <pc:docMk/>
            <pc:sldMk cId="2925964597" sldId="806"/>
            <ac:spMk id="41" creationId="{8880A0A8-CD64-4987-A416-FFAA5175B1FF}"/>
          </ac:spMkLst>
        </pc:spChg>
        <pc:spChg chg="del">
          <ac:chgData name="Siegbert Rudolph" userId="2af4d44886c067cc" providerId="LiveId" clId="{9E6A2F89-D1AB-4F17-8F21-59345F1B0950}" dt="2021-08-15T13:21:53.327" v="2157" actId="478"/>
          <ac:spMkLst>
            <pc:docMk/>
            <pc:sldMk cId="2925964597" sldId="806"/>
            <ac:spMk id="44" creationId="{6ADF0B99-BCAC-432B-A69A-3ABF9B81A416}"/>
          </ac:spMkLst>
        </pc:spChg>
        <pc:spChg chg="del">
          <ac:chgData name="Siegbert Rudolph" userId="2af4d44886c067cc" providerId="LiveId" clId="{9E6A2F89-D1AB-4F17-8F21-59345F1B0950}" dt="2021-08-15T13:21:53.327" v="2157" actId="478"/>
          <ac:spMkLst>
            <pc:docMk/>
            <pc:sldMk cId="2925964597" sldId="806"/>
            <ac:spMk id="61" creationId="{58459579-6E3C-423E-B32D-7E794A47195E}"/>
          </ac:spMkLst>
        </pc:spChg>
        <pc:picChg chg="del">
          <ac:chgData name="Siegbert Rudolph" userId="2af4d44886c067cc" providerId="LiveId" clId="{9E6A2F89-D1AB-4F17-8F21-59345F1B0950}" dt="2021-08-15T13:21:53.327" v="2157" actId="478"/>
          <ac:picMkLst>
            <pc:docMk/>
            <pc:sldMk cId="2925964597" sldId="806"/>
            <ac:picMk id="2" creationId="{9930AE36-92FC-44F3-95C4-BF73A4632F61}"/>
          </ac:picMkLst>
        </pc:picChg>
        <pc:picChg chg="add mod">
          <ac:chgData name="Siegbert Rudolph" userId="2af4d44886c067cc" providerId="LiveId" clId="{9E6A2F89-D1AB-4F17-8F21-59345F1B0950}" dt="2021-08-15T13:55:38.421" v="3133"/>
          <ac:picMkLst>
            <pc:docMk/>
            <pc:sldMk cId="2925964597" sldId="806"/>
            <ac:picMk id="16" creationId="{1B548220-BC5F-403B-83E5-4759C1ED39D4}"/>
          </ac:picMkLst>
        </pc:picChg>
        <pc:picChg chg="add mod">
          <ac:chgData name="Siegbert Rudolph" userId="2af4d44886c067cc" providerId="LiveId" clId="{9E6A2F89-D1AB-4F17-8F21-59345F1B0950}" dt="2021-08-15T13:56:39.685" v="3154" actId="1038"/>
          <ac:picMkLst>
            <pc:docMk/>
            <pc:sldMk cId="2925964597" sldId="806"/>
            <ac:picMk id="17" creationId="{130B6DD8-504A-467C-8EC6-021BD08B62F8}"/>
          </ac:picMkLst>
        </pc:picChg>
        <pc:picChg chg="add mod">
          <ac:chgData name="Siegbert Rudolph" userId="2af4d44886c067cc" providerId="LiveId" clId="{9E6A2F89-D1AB-4F17-8F21-59345F1B0950}" dt="2021-08-15T13:56:39.685" v="3154" actId="1038"/>
          <ac:picMkLst>
            <pc:docMk/>
            <pc:sldMk cId="2925964597" sldId="806"/>
            <ac:picMk id="18" creationId="{654731A4-CA93-4737-9B8E-0CCA818EF91B}"/>
          </ac:picMkLst>
        </pc:picChg>
        <pc:picChg chg="del">
          <ac:chgData name="Siegbert Rudolph" userId="2af4d44886c067cc" providerId="LiveId" clId="{9E6A2F89-D1AB-4F17-8F21-59345F1B0950}" dt="2021-08-15T13:21:53.327" v="2157" actId="478"/>
          <ac:picMkLst>
            <pc:docMk/>
            <pc:sldMk cId="2925964597" sldId="806"/>
            <ac:picMk id="31" creationId="{12655116-ED31-445D-A1C7-FB10EDD3FE2A}"/>
          </ac:picMkLst>
        </pc:picChg>
        <pc:picChg chg="del">
          <ac:chgData name="Siegbert Rudolph" userId="2af4d44886c067cc" providerId="LiveId" clId="{9E6A2F89-D1AB-4F17-8F21-59345F1B0950}" dt="2021-08-15T13:21:54.968" v="2158" actId="478"/>
          <ac:picMkLst>
            <pc:docMk/>
            <pc:sldMk cId="2925964597" sldId="806"/>
            <ac:picMk id="45" creationId="{2F613227-9FF1-4908-8989-D11C0F549AD1}"/>
          </ac:picMkLst>
        </pc:picChg>
      </pc:sldChg>
      <pc:sldChg chg="del">
        <pc:chgData name="Siegbert Rudolph" userId="2af4d44886c067cc" providerId="LiveId" clId="{9E6A2F89-D1AB-4F17-8F21-59345F1B0950}" dt="2021-08-15T14:04:35.221" v="3217" actId="47"/>
        <pc:sldMkLst>
          <pc:docMk/>
          <pc:sldMk cId="2159985883" sldId="808"/>
        </pc:sldMkLst>
      </pc:sldChg>
      <pc:sldChg chg="del">
        <pc:chgData name="Siegbert Rudolph" userId="2af4d44886c067cc" providerId="LiveId" clId="{9E6A2F89-D1AB-4F17-8F21-59345F1B0950}" dt="2021-08-15T14:04:35.221" v="3217" actId="47"/>
        <pc:sldMkLst>
          <pc:docMk/>
          <pc:sldMk cId="614225721" sldId="809"/>
        </pc:sldMkLst>
      </pc:sldChg>
      <pc:sldChg chg="add del">
        <pc:chgData name="Siegbert Rudolph" userId="2af4d44886c067cc" providerId="LiveId" clId="{9E6A2F89-D1AB-4F17-8F21-59345F1B0950}" dt="2021-08-15T05:56:18.787" v="910" actId="47"/>
        <pc:sldMkLst>
          <pc:docMk/>
          <pc:sldMk cId="759716884" sldId="810"/>
        </pc:sldMkLst>
      </pc:sldChg>
      <pc:sldChg chg="addSp delSp modSp new del mod">
        <pc:chgData name="Siegbert Rudolph" userId="2af4d44886c067cc" providerId="LiveId" clId="{9E6A2F89-D1AB-4F17-8F21-59345F1B0950}" dt="2021-08-15T11:55:18.123" v="1095" actId="47"/>
        <pc:sldMkLst>
          <pc:docMk/>
          <pc:sldMk cId="2425940430" sldId="810"/>
        </pc:sldMkLst>
        <pc:spChg chg="add mod">
          <ac:chgData name="Siegbert Rudolph" userId="2af4d44886c067cc" providerId="LiveId" clId="{9E6A2F89-D1AB-4F17-8F21-59345F1B0950}" dt="2021-08-15T11:50:43.757" v="1091" actId="207"/>
          <ac:spMkLst>
            <pc:docMk/>
            <pc:sldMk cId="2425940430" sldId="810"/>
            <ac:spMk id="9" creationId="{57238E14-6E5D-4B88-B6FE-2B887D9A8503}"/>
          </ac:spMkLst>
        </pc:spChg>
        <pc:picChg chg="add mod ord">
          <ac:chgData name="Siegbert Rudolph" userId="2af4d44886c067cc" providerId="LiveId" clId="{9E6A2F89-D1AB-4F17-8F21-59345F1B0950}" dt="2021-08-15T11:51:15.768" v="1092" actId="14100"/>
          <ac:picMkLst>
            <pc:docMk/>
            <pc:sldMk cId="2425940430" sldId="810"/>
            <ac:picMk id="5" creationId="{0F0724B6-66E9-4305-938B-49042A2F86AF}"/>
          </ac:picMkLst>
        </pc:picChg>
        <pc:picChg chg="add del mod">
          <ac:chgData name="Siegbert Rudolph" userId="2af4d44886c067cc" providerId="LiveId" clId="{9E6A2F89-D1AB-4F17-8F21-59345F1B0950}" dt="2021-08-15T11:55:15.039" v="1094" actId="478"/>
          <ac:picMkLst>
            <pc:docMk/>
            <pc:sldMk cId="2425940430" sldId="810"/>
            <ac:picMk id="7" creationId="{FBCDDAFC-51AB-4904-B87B-0F05B938416A}"/>
          </ac:picMkLst>
        </pc:picChg>
        <pc:picChg chg="add mod modCrop">
          <ac:chgData name="Siegbert Rudolph" userId="2af4d44886c067cc" providerId="LiveId" clId="{9E6A2F89-D1AB-4F17-8F21-59345F1B0950}" dt="2021-08-15T11:51:30.905" v="1093" actId="732"/>
          <ac:picMkLst>
            <pc:docMk/>
            <pc:sldMk cId="2425940430" sldId="810"/>
            <ac:picMk id="8" creationId="{EA407397-686A-4807-979F-8EC9D0407AE6}"/>
          </ac:picMkLst>
        </pc:picChg>
      </pc:sldChg>
      <pc:sldChg chg="addSp delSp modSp add mod modAnim">
        <pc:chgData name="Siegbert Rudolph" userId="2af4d44886c067cc" providerId="LiveId" clId="{9E6A2F89-D1AB-4F17-8F21-59345F1B0950}" dt="2021-09-11T08:26:30.005" v="3881" actId="1037"/>
        <pc:sldMkLst>
          <pc:docMk/>
          <pc:sldMk cId="2613346021" sldId="810"/>
        </pc:sldMkLst>
        <pc:spChg chg="del mod">
          <ac:chgData name="Siegbert Rudolph" userId="2af4d44886c067cc" providerId="LiveId" clId="{9E6A2F89-D1AB-4F17-8F21-59345F1B0950}" dt="2021-08-30T07:49:14.796" v="3750" actId="478"/>
          <ac:spMkLst>
            <pc:docMk/>
            <pc:sldMk cId="2613346021" sldId="810"/>
            <ac:spMk id="2" creationId="{6D65EED8-8C40-4C08-9F51-4091C150F44F}"/>
          </ac:spMkLst>
        </pc:spChg>
        <pc:spChg chg="mod">
          <ac:chgData name="Siegbert Rudolph" userId="2af4d44886c067cc" providerId="LiveId" clId="{9E6A2F89-D1AB-4F17-8F21-59345F1B0950}" dt="2021-08-30T07:49:14.812" v="3755" actId="1076"/>
          <ac:spMkLst>
            <pc:docMk/>
            <pc:sldMk cId="2613346021" sldId="810"/>
            <ac:spMk id="4" creationId="{BBA40D03-7D7B-4D67-ADA9-18C24EC98B5D}"/>
          </ac:spMkLst>
        </pc:spChg>
        <pc:spChg chg="del mod">
          <ac:chgData name="Siegbert Rudolph" userId="2af4d44886c067cc" providerId="LiveId" clId="{9E6A2F89-D1AB-4F17-8F21-59345F1B0950}" dt="2021-08-30T06:06:02.895" v="3570" actId="478"/>
          <ac:spMkLst>
            <pc:docMk/>
            <pc:sldMk cId="2613346021" sldId="810"/>
            <ac:spMk id="30" creationId="{29E2B8F9-4AB8-4678-9351-29B70E6487C8}"/>
          </ac:spMkLst>
        </pc:spChg>
        <pc:spChg chg="mod">
          <ac:chgData name="Siegbert Rudolph" userId="2af4d44886c067cc" providerId="LiveId" clId="{9E6A2F89-D1AB-4F17-8F21-59345F1B0950}" dt="2021-08-15T13:28:57.301" v="2298" actId="207"/>
          <ac:spMkLst>
            <pc:docMk/>
            <pc:sldMk cId="2613346021" sldId="810"/>
            <ac:spMk id="36" creationId="{B6CBF9FB-D981-4C84-B751-199636C6E39E}"/>
          </ac:spMkLst>
        </pc:spChg>
        <pc:spChg chg="add mod">
          <ac:chgData name="Siegbert Rudolph" userId="2af4d44886c067cc" providerId="LiveId" clId="{9E6A2F89-D1AB-4F17-8F21-59345F1B0950}" dt="2021-08-30T06:06:15.892" v="3581" actId="20577"/>
          <ac:spMkLst>
            <pc:docMk/>
            <pc:sldMk cId="2613346021" sldId="810"/>
            <ac:spMk id="55" creationId="{3BFE979C-24C6-465C-B081-A563EA1568EC}"/>
          </ac:spMkLst>
        </pc:spChg>
        <pc:spChg chg="add mod">
          <ac:chgData name="Siegbert Rudolph" userId="2af4d44886c067cc" providerId="LiveId" clId="{9E6A2F89-D1AB-4F17-8F21-59345F1B0950}" dt="2021-08-30T06:06:05.520" v="3571"/>
          <ac:spMkLst>
            <pc:docMk/>
            <pc:sldMk cId="2613346021" sldId="810"/>
            <ac:spMk id="56" creationId="{1F5EEA72-9930-454E-8633-2E53D545CCA1}"/>
          </ac:spMkLst>
        </pc:spChg>
        <pc:spChg chg="add mod">
          <ac:chgData name="Siegbert Rudolph" userId="2af4d44886c067cc" providerId="LiveId" clId="{9E6A2F89-D1AB-4F17-8F21-59345F1B0950}" dt="2021-09-11T08:25:20.406" v="3863" actId="20577"/>
          <ac:spMkLst>
            <pc:docMk/>
            <pc:sldMk cId="2613346021" sldId="810"/>
            <ac:spMk id="57" creationId="{366E0B31-142C-45F4-B684-3BBC211EB025}"/>
          </ac:spMkLst>
        </pc:spChg>
        <pc:picChg chg="add mod">
          <ac:chgData name="Siegbert Rudolph" userId="2af4d44886c067cc" providerId="LiveId" clId="{9E6A2F89-D1AB-4F17-8F21-59345F1B0950}" dt="2021-09-11T08:26:30.005" v="3881" actId="1037"/>
          <ac:picMkLst>
            <pc:docMk/>
            <pc:sldMk cId="2613346021" sldId="810"/>
            <ac:picMk id="2" creationId="{0E17A36E-3862-479D-8065-B74ED696379A}"/>
          </ac:picMkLst>
        </pc:picChg>
      </pc:sldChg>
      <pc:sldChg chg="addSp modSp new del mod">
        <pc:chgData name="Siegbert Rudolph" userId="2af4d44886c067cc" providerId="LiveId" clId="{9E6A2F89-D1AB-4F17-8F21-59345F1B0950}" dt="2021-08-15T11:55:19.037" v="1096" actId="47"/>
        <pc:sldMkLst>
          <pc:docMk/>
          <pc:sldMk cId="1010561873" sldId="811"/>
        </pc:sldMkLst>
        <pc:picChg chg="add mod modCrop">
          <ac:chgData name="Siegbert Rudolph" userId="2af4d44886c067cc" providerId="LiveId" clId="{9E6A2F89-D1AB-4F17-8F21-59345F1B0950}" dt="2021-08-15T11:46:59.310" v="1049" actId="732"/>
          <ac:picMkLst>
            <pc:docMk/>
            <pc:sldMk cId="1010561873" sldId="811"/>
            <ac:picMk id="5" creationId="{340C0CD5-4B43-4FA3-A43B-66314FA9748D}"/>
          </ac:picMkLst>
        </pc:picChg>
      </pc:sldChg>
      <pc:sldChg chg="addSp delSp modSp add mod delAnim modAnim">
        <pc:chgData name="Siegbert Rudolph" userId="2af4d44886c067cc" providerId="LiveId" clId="{9E6A2F89-D1AB-4F17-8F21-59345F1B0950}" dt="2021-08-30T07:49:14.812" v="3761" actId="1076"/>
        <pc:sldMkLst>
          <pc:docMk/>
          <pc:sldMk cId="2807149582" sldId="811"/>
        </pc:sldMkLst>
        <pc:spChg chg="del mod">
          <ac:chgData name="Siegbert Rudolph" userId="2af4d44886c067cc" providerId="LiveId" clId="{9E6A2F89-D1AB-4F17-8F21-59345F1B0950}" dt="2021-08-30T07:49:14.812" v="3756" actId="478"/>
          <ac:spMkLst>
            <pc:docMk/>
            <pc:sldMk cId="2807149582" sldId="811"/>
            <ac:spMk id="2" creationId="{C6627A51-C79D-4C54-93C4-C9862BDB0E58}"/>
          </ac:spMkLst>
        </pc:spChg>
        <pc:spChg chg="mod">
          <ac:chgData name="Siegbert Rudolph" userId="2af4d44886c067cc" providerId="LiveId" clId="{9E6A2F89-D1AB-4F17-8F21-59345F1B0950}" dt="2021-08-30T07:49:14.812" v="3761" actId="1076"/>
          <ac:spMkLst>
            <pc:docMk/>
            <pc:sldMk cId="2807149582" sldId="811"/>
            <ac:spMk id="4" creationId="{AFCE7B53-B8B1-4E9D-AF75-14CD9CF67917}"/>
          </ac:spMkLst>
        </pc:spChg>
        <pc:spChg chg="del mod">
          <ac:chgData name="Siegbert Rudolph" userId="2af4d44886c067cc" providerId="LiveId" clId="{9E6A2F89-D1AB-4F17-8F21-59345F1B0950}" dt="2021-08-30T06:03:49.515" v="3498" actId="478"/>
          <ac:spMkLst>
            <pc:docMk/>
            <pc:sldMk cId="2807149582" sldId="811"/>
            <ac:spMk id="30" creationId="{29E2B8F9-4AB8-4678-9351-29B70E6487C8}"/>
          </ac:spMkLst>
        </pc:spChg>
        <pc:spChg chg="add mod">
          <ac:chgData name="Siegbert Rudolph" userId="2af4d44886c067cc" providerId="LiveId" clId="{9E6A2F89-D1AB-4F17-8F21-59345F1B0950}" dt="2021-08-30T06:03:41.548" v="3497" actId="20577"/>
          <ac:spMkLst>
            <pc:docMk/>
            <pc:sldMk cId="2807149582" sldId="811"/>
            <ac:spMk id="31" creationId="{F9DC879C-242B-42CF-A0A0-D2E181D02B6F}"/>
          </ac:spMkLst>
        </pc:spChg>
        <pc:spChg chg="add mod">
          <ac:chgData name="Siegbert Rudolph" userId="2af4d44886c067cc" providerId="LiveId" clId="{9E6A2F89-D1AB-4F17-8F21-59345F1B0950}" dt="2021-08-30T06:03:27.309" v="3473"/>
          <ac:spMkLst>
            <pc:docMk/>
            <pc:sldMk cId="2807149582" sldId="811"/>
            <ac:spMk id="32" creationId="{54EB52B7-7FF3-4818-BD96-A044BEAA1314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35" creationId="{EB662910-7060-46EC-85EF-59BDA9F8A778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36" creationId="{B6CBF9FB-D981-4C84-B751-199636C6E39E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38" creationId="{25DD32F4-17FB-43AA-9767-CC6381F8BEAD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41" creationId="{DEB79D91-1BB4-4625-A986-A6F7B36E4573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42" creationId="{BA922E87-9BF9-408F-BC8E-9FDEF346012D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43" creationId="{745A4902-69B8-4AC3-BB1E-4CFCCE4D2D52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44" creationId="{ADC81C8C-4B9B-4193-8A8D-C9BE3F391AD9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46" creationId="{52487A2F-EC34-4B5E-B6AF-8D4F42A86CB8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47" creationId="{7D9B8B0B-73EC-48A8-8559-8E9D53C8EF57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49" creationId="{6F6C5184-D935-424B-A22C-95B52E9A0F8C}"/>
          </ac:spMkLst>
        </pc:spChg>
        <pc:spChg chg="add del mod">
          <ac:chgData name="Siegbert Rudolph" userId="2af4d44886c067cc" providerId="LiveId" clId="{9E6A2F89-D1AB-4F17-8F21-59345F1B0950}" dt="2021-08-15T13:27:38.380" v="2267" actId="478"/>
          <ac:spMkLst>
            <pc:docMk/>
            <pc:sldMk cId="2807149582" sldId="811"/>
            <ac:spMk id="55" creationId="{BC975807-B203-4778-92D1-EBA59B203154}"/>
          </ac:spMkLst>
        </pc:spChg>
        <pc:spChg chg="add mod">
          <ac:chgData name="Siegbert Rudolph" userId="2af4d44886c067cc" providerId="LiveId" clId="{9E6A2F89-D1AB-4F17-8F21-59345F1B0950}" dt="2021-08-15T13:29:36.662" v="2304" actId="207"/>
          <ac:spMkLst>
            <pc:docMk/>
            <pc:sldMk cId="2807149582" sldId="811"/>
            <ac:spMk id="56" creationId="{08294E21-F21C-45C8-AF87-E437A3EC5E0B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57" creationId="{72EBDB31-E121-41FC-B1C0-9D2847F6BDF0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58" creationId="{787047FC-51B4-44E4-99EE-053C32D0BAFE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59" creationId="{71365E1F-03F8-45CE-A1A7-4D530257706A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60" creationId="{E293D9BD-7123-4562-8B49-079B6289EBFB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61" creationId="{38508246-0569-4638-916E-D39EB5E516C7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62" creationId="{6664E15F-4A5A-4FF1-AE39-47BF35154696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63" creationId="{F2A4395E-955B-42E9-B224-2D72DF30192F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64" creationId="{6F75C597-91DB-4478-B0CF-F41ADD2BFA18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65" creationId="{D3396DD2-9F8B-4F7C-9CDA-866347B30896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66" creationId="{7BBC9230-2BB5-4BAE-A2C2-B769D00F0199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67" creationId="{D593A4C3-A06C-4F45-93BF-CB993AEC9058}"/>
          </ac:spMkLst>
        </pc:spChg>
        <pc:spChg chg="add del mod">
          <ac:chgData name="Siegbert Rudolph" userId="2af4d44886c067cc" providerId="LiveId" clId="{9E6A2F89-D1AB-4F17-8F21-59345F1B0950}" dt="2021-08-15T13:27:38.380" v="2267" actId="478"/>
          <ac:spMkLst>
            <pc:docMk/>
            <pc:sldMk cId="2807149582" sldId="811"/>
            <ac:spMk id="68" creationId="{E49F95D7-766D-4FEE-805A-FD0705803E1B}"/>
          </ac:spMkLst>
        </pc:spChg>
        <pc:spChg chg="add del mod">
          <ac:chgData name="Siegbert Rudolph" userId="2af4d44886c067cc" providerId="LiveId" clId="{9E6A2F89-D1AB-4F17-8F21-59345F1B0950}" dt="2021-08-15T13:27:38.380" v="2267" actId="478"/>
          <ac:spMkLst>
            <pc:docMk/>
            <pc:sldMk cId="2807149582" sldId="811"/>
            <ac:spMk id="69" creationId="{C1330EAB-3777-489D-9D2E-7B828B3BACF7}"/>
          </ac:spMkLst>
        </pc:spChg>
        <pc:spChg chg="add del mod">
          <ac:chgData name="Siegbert Rudolph" userId="2af4d44886c067cc" providerId="LiveId" clId="{9E6A2F89-D1AB-4F17-8F21-59345F1B0950}" dt="2021-08-15T13:27:38.380" v="2267" actId="478"/>
          <ac:spMkLst>
            <pc:docMk/>
            <pc:sldMk cId="2807149582" sldId="811"/>
            <ac:spMk id="70" creationId="{1817C0D1-7E56-4EDF-B6CF-7921D74CB468}"/>
          </ac:spMkLst>
        </pc:spChg>
        <pc:spChg chg="add del mod">
          <ac:chgData name="Siegbert Rudolph" userId="2af4d44886c067cc" providerId="LiveId" clId="{9E6A2F89-D1AB-4F17-8F21-59345F1B0950}" dt="2021-08-15T13:27:38.380" v="2267" actId="478"/>
          <ac:spMkLst>
            <pc:docMk/>
            <pc:sldMk cId="2807149582" sldId="811"/>
            <ac:spMk id="71" creationId="{0ADD980E-A133-4554-A296-0C1FF67663C0}"/>
          </ac:spMkLst>
        </pc:spChg>
        <pc:spChg chg="add del mod">
          <ac:chgData name="Siegbert Rudolph" userId="2af4d44886c067cc" providerId="LiveId" clId="{9E6A2F89-D1AB-4F17-8F21-59345F1B0950}" dt="2021-08-15T13:27:38.380" v="2267" actId="478"/>
          <ac:spMkLst>
            <pc:docMk/>
            <pc:sldMk cId="2807149582" sldId="811"/>
            <ac:spMk id="72" creationId="{2A7C918C-505E-4DAB-8DFB-448DBED360A5}"/>
          </ac:spMkLst>
        </pc:spChg>
        <pc:spChg chg="add del mod">
          <ac:chgData name="Siegbert Rudolph" userId="2af4d44886c067cc" providerId="LiveId" clId="{9E6A2F89-D1AB-4F17-8F21-59345F1B0950}" dt="2021-08-15T13:27:38.380" v="2267" actId="478"/>
          <ac:spMkLst>
            <pc:docMk/>
            <pc:sldMk cId="2807149582" sldId="811"/>
            <ac:spMk id="73" creationId="{52D5AAFC-CDE4-4B8E-9C55-0F5A9B29099C}"/>
          </ac:spMkLst>
        </pc:spChg>
        <pc:spChg chg="add del mod">
          <ac:chgData name="Siegbert Rudolph" userId="2af4d44886c067cc" providerId="LiveId" clId="{9E6A2F89-D1AB-4F17-8F21-59345F1B0950}" dt="2021-08-15T13:34:53.106" v="2397" actId="478"/>
          <ac:spMkLst>
            <pc:docMk/>
            <pc:sldMk cId="2807149582" sldId="811"/>
            <ac:spMk id="74" creationId="{7FACF154-0894-4950-A55F-33224459C195}"/>
          </ac:spMkLst>
        </pc:spChg>
        <pc:spChg chg="add del mod">
          <ac:chgData name="Siegbert Rudolph" userId="2af4d44886c067cc" providerId="LiveId" clId="{9E6A2F89-D1AB-4F17-8F21-59345F1B0950}" dt="2021-08-15T13:34:53.106" v="2397" actId="478"/>
          <ac:spMkLst>
            <pc:docMk/>
            <pc:sldMk cId="2807149582" sldId="811"/>
            <ac:spMk id="75" creationId="{803C545D-D2D5-4A50-B8DF-DA912EFCDD5F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76" creationId="{314CE9FF-2ABA-4675-BF11-EE2C348F9941}"/>
          </ac:spMkLst>
        </pc:spChg>
        <pc:spChg chg="add mod">
          <ac:chgData name="Siegbert Rudolph" userId="2af4d44886c067cc" providerId="LiveId" clId="{9E6A2F89-D1AB-4F17-8F21-59345F1B0950}" dt="2021-08-15T13:35:00.951" v="2407" actId="20577"/>
          <ac:spMkLst>
            <pc:docMk/>
            <pc:sldMk cId="2807149582" sldId="811"/>
            <ac:spMk id="77" creationId="{AE646196-522B-4B23-A606-50426B153DDA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78" creationId="{7DE918E5-358E-453C-AD0C-D613C28E6029}"/>
          </ac:spMkLst>
        </pc:spChg>
        <pc:spChg chg="add mod">
          <ac:chgData name="Siegbert Rudolph" userId="2af4d44886c067cc" providerId="LiveId" clId="{9E6A2F89-D1AB-4F17-8F21-59345F1B0950}" dt="2021-08-15T13:35:25.352" v="2449" actId="20577"/>
          <ac:spMkLst>
            <pc:docMk/>
            <pc:sldMk cId="2807149582" sldId="811"/>
            <ac:spMk id="79" creationId="{1AE17F58-97BB-466A-BA85-69F36B01FDDF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80" creationId="{32A78ADC-5FFD-48D9-99B8-02E5A20D0732}"/>
          </ac:spMkLst>
        </pc:spChg>
        <pc:spChg chg="add mod">
          <ac:chgData name="Siegbert Rudolph" userId="2af4d44886c067cc" providerId="LiveId" clId="{9E6A2F89-D1AB-4F17-8F21-59345F1B0950}" dt="2021-08-15T13:35:05.772" v="2417" actId="20577"/>
          <ac:spMkLst>
            <pc:docMk/>
            <pc:sldMk cId="2807149582" sldId="811"/>
            <ac:spMk id="81" creationId="{EF3266BF-4AEA-482B-95DB-FCA485D08C05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82" creationId="{3B673C9D-39EF-4FB0-9D4E-50351CF1AEE3}"/>
          </ac:spMkLst>
        </pc:spChg>
        <pc:spChg chg="add mod">
          <ac:chgData name="Siegbert Rudolph" userId="2af4d44886c067cc" providerId="LiveId" clId="{9E6A2F89-D1AB-4F17-8F21-59345F1B0950}" dt="2021-08-15T13:35:30.786" v="2459" actId="20577"/>
          <ac:spMkLst>
            <pc:docMk/>
            <pc:sldMk cId="2807149582" sldId="811"/>
            <ac:spMk id="83" creationId="{A9B3AC26-63DD-48D9-83D9-DBD128C6BF52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84" creationId="{257BEA7C-2A49-4B6C-9F60-64F5E36DD807}"/>
          </ac:spMkLst>
        </pc:spChg>
        <pc:spChg chg="add mod">
          <ac:chgData name="Siegbert Rudolph" userId="2af4d44886c067cc" providerId="LiveId" clId="{9E6A2F89-D1AB-4F17-8F21-59345F1B0950}" dt="2021-08-15T13:35:10.486" v="2427" actId="20577"/>
          <ac:spMkLst>
            <pc:docMk/>
            <pc:sldMk cId="2807149582" sldId="811"/>
            <ac:spMk id="85" creationId="{95E68BA7-F5B6-43C3-AF38-4B56E415D828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86" creationId="{DE807031-8A91-46EE-9CED-2D8D68CD4F9C}"/>
          </ac:spMkLst>
        </pc:spChg>
        <pc:spChg chg="add mod">
          <ac:chgData name="Siegbert Rudolph" userId="2af4d44886c067cc" providerId="LiveId" clId="{9E6A2F89-D1AB-4F17-8F21-59345F1B0950}" dt="2021-08-15T13:35:35.883" v="2469" actId="20577"/>
          <ac:spMkLst>
            <pc:docMk/>
            <pc:sldMk cId="2807149582" sldId="811"/>
            <ac:spMk id="87" creationId="{0165E754-AD72-42CB-8804-CAFCF910B22F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88" creationId="{F7826D14-139D-4FAD-A98F-1FEF3CE429DA}"/>
          </ac:spMkLst>
        </pc:spChg>
        <pc:spChg chg="add mod">
          <ac:chgData name="Siegbert Rudolph" userId="2af4d44886c067cc" providerId="LiveId" clId="{9E6A2F89-D1AB-4F17-8F21-59345F1B0950}" dt="2021-08-15T13:35:20.380" v="2439" actId="1076"/>
          <ac:spMkLst>
            <pc:docMk/>
            <pc:sldMk cId="2807149582" sldId="811"/>
            <ac:spMk id="89" creationId="{9464F3F9-D449-486C-942A-5276C6E469FC}"/>
          </ac:spMkLst>
        </pc:spChg>
        <pc:spChg chg="add mod">
          <ac:chgData name="Siegbert Rudolph" userId="2af4d44886c067cc" providerId="LiveId" clId="{9E6A2F89-D1AB-4F17-8F21-59345F1B0950}" dt="2021-08-15T13:28:14.659" v="2293" actId="1036"/>
          <ac:spMkLst>
            <pc:docMk/>
            <pc:sldMk cId="2807149582" sldId="811"/>
            <ac:spMk id="90" creationId="{35696B63-1C7B-4873-AECB-8736C72F4ADA}"/>
          </ac:spMkLst>
        </pc:spChg>
        <pc:spChg chg="add mod">
          <ac:chgData name="Siegbert Rudolph" userId="2af4d44886c067cc" providerId="LiveId" clId="{9E6A2F89-D1AB-4F17-8F21-59345F1B0950}" dt="2021-08-15T13:35:41.271" v="2479" actId="20577"/>
          <ac:spMkLst>
            <pc:docMk/>
            <pc:sldMk cId="2807149582" sldId="811"/>
            <ac:spMk id="91" creationId="{5218D9F7-17A0-44F2-B3E3-8F46E417E659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92" creationId="{22614F7D-94A0-47D5-B865-D5E5702D6641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93" creationId="{CAC04D12-AF98-44F0-8AA2-C63AB5183E06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94" creationId="{F66B84A4-6FF1-45DE-BC40-CBA293F96542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95" creationId="{CCAFB664-2936-4CA3-B220-420FCE55F1BA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96" creationId="{58320308-AEC3-4626-9924-F88DB1095F80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97" creationId="{D87332AC-E73F-4C3B-84FC-B3222D8F8FB5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98" creationId="{B18F1B85-247E-4CF4-A28B-6F7346245435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99" creationId="{1F304DA5-0C84-4429-A4EF-D20F35F7108B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100" creationId="{D501A355-FFAF-405B-BE4C-9916FBD1BE6E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101" creationId="{0DB89294-9C2D-43BF-A26E-3BC4452A512B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102" creationId="{8AC098AC-DCE0-405B-80C3-C524FE0D082A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103" creationId="{68E07565-EB21-4111-B443-CE5ED9A3A2DC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104" creationId="{3D1598B5-7274-4E3F-B97F-18010997A540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105" creationId="{6F0B223D-CF8B-4B59-B680-D93E7E6ECBC6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06" creationId="{DA04E5C8-C33B-4C1E-9E34-45FB1021D96F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07" creationId="{50CC77AD-B4CA-4AA6-996F-095C0AA2895B}"/>
          </ac:spMkLst>
        </pc:spChg>
        <pc:spChg chg="add del mod">
          <ac:chgData name="Siegbert Rudolph" userId="2af4d44886c067cc" providerId="LiveId" clId="{9E6A2F89-D1AB-4F17-8F21-59345F1B0950}" dt="2021-08-15T13:26:56.304" v="2257" actId="478"/>
          <ac:spMkLst>
            <pc:docMk/>
            <pc:sldMk cId="2807149582" sldId="811"/>
            <ac:spMk id="108" creationId="{F1378502-05D6-46B9-9E90-E8048BBE9202}"/>
          </ac:spMkLst>
        </pc:spChg>
        <pc:spChg chg="add mod">
          <ac:chgData name="Siegbert Rudolph" userId="2af4d44886c067cc" providerId="LiveId" clId="{9E6A2F89-D1AB-4F17-8F21-59345F1B0950}" dt="2021-08-15T13:29:59.972" v="2321" actId="207"/>
          <ac:spMkLst>
            <pc:docMk/>
            <pc:sldMk cId="2807149582" sldId="811"/>
            <ac:spMk id="109" creationId="{C8504EB8-45A9-45B0-8B01-3AE5B71187A9}"/>
          </ac:spMkLst>
        </pc:spChg>
        <pc:spChg chg="add del mod">
          <ac:chgData name="Siegbert Rudolph" userId="2af4d44886c067cc" providerId="LiveId" clId="{9E6A2F89-D1AB-4F17-8F21-59345F1B0950}" dt="2021-08-15T13:34:53.106" v="2397" actId="478"/>
          <ac:spMkLst>
            <pc:docMk/>
            <pc:sldMk cId="2807149582" sldId="811"/>
            <ac:spMk id="110" creationId="{63553303-1B67-442D-969C-73CEA8198174}"/>
          </ac:spMkLst>
        </pc:spChg>
        <pc:spChg chg="add del mod">
          <ac:chgData name="Siegbert Rudolph" userId="2af4d44886c067cc" providerId="LiveId" clId="{9E6A2F89-D1AB-4F17-8F21-59345F1B0950}" dt="2021-08-15T13:34:53.106" v="2397" actId="478"/>
          <ac:spMkLst>
            <pc:docMk/>
            <pc:sldMk cId="2807149582" sldId="811"/>
            <ac:spMk id="111" creationId="{5779AA7B-01C2-44EF-8226-975AF77EC76C}"/>
          </ac:spMkLst>
        </pc:spChg>
        <pc:spChg chg="add mod">
          <ac:chgData name="Siegbert Rudolph" userId="2af4d44886c067cc" providerId="LiveId" clId="{9E6A2F89-D1AB-4F17-8F21-59345F1B0950}" dt="2021-08-15T13:30:08.575" v="2322" actId="207"/>
          <ac:spMkLst>
            <pc:docMk/>
            <pc:sldMk cId="2807149582" sldId="811"/>
            <ac:spMk id="112" creationId="{232E4339-3128-439B-BF34-E0EE619BFA7C}"/>
          </ac:spMkLst>
        </pc:spChg>
        <pc:spChg chg="add del mod">
          <ac:chgData name="Siegbert Rudolph" userId="2af4d44886c067cc" providerId="LiveId" clId="{9E6A2F89-D1AB-4F17-8F21-59345F1B0950}" dt="2021-08-15T13:34:53.106" v="2397" actId="478"/>
          <ac:spMkLst>
            <pc:docMk/>
            <pc:sldMk cId="2807149582" sldId="811"/>
            <ac:spMk id="113" creationId="{92357DBF-11B1-472E-8A13-A74793289461}"/>
          </ac:spMkLst>
        </pc:spChg>
        <pc:spChg chg="add del mod">
          <ac:chgData name="Siegbert Rudolph" userId="2af4d44886c067cc" providerId="LiveId" clId="{9E6A2F89-D1AB-4F17-8F21-59345F1B0950}" dt="2021-08-15T13:34:53.106" v="2397" actId="478"/>
          <ac:spMkLst>
            <pc:docMk/>
            <pc:sldMk cId="2807149582" sldId="811"/>
            <ac:spMk id="114" creationId="{EFF3D3B4-9A8B-4A9D-A50B-CBC194B26C1A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18" creationId="{21713A3A-79B2-4254-8BB8-B2AA4BE0980F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19" creationId="{B8EADF60-6C89-4EF8-A6CA-00719C153454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0" creationId="{7115189A-36CE-4BB8-AD3F-821B059FE071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1" creationId="{B4D5BABE-FE5F-471B-8CC1-D428DA971A26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2" creationId="{22919010-6C68-4B05-B323-2999853B5F99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3" creationId="{5A79104A-B2AF-4846-9298-138F11D3A77A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4" creationId="{C6826ECB-4B30-4207-B354-154344F8243B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5" creationId="{7DFF0FBA-98CE-43A4-86FA-32C861781E5D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6" creationId="{49BB81B1-ED3F-44F6-BB2D-C32F1B997045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7" creationId="{BED88144-750A-4DAD-BFBF-8D569CD488E4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8" creationId="{3C01033E-96F9-45F3-8BCC-1BAD15B83AD3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29" creationId="{4D78A736-8F00-400B-8297-146A1A214C0A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30" creationId="{7E73A766-AB42-40CE-9DBC-D1713386F64C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31" creationId="{18AF0A40-27B2-4007-9E21-9B4A4BBA5A16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32" creationId="{49F5F719-D451-4268-8AEB-C62BA6F61544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33" creationId="{C1AC909F-01EB-4429-B9A2-5F23BDB05E8A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34" creationId="{63280E9F-5569-4D63-8CCA-2D60DC7EA532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35" creationId="{59ABDD7A-B550-4C5D-B390-0AC106F93CA0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36" creationId="{7F25E801-6D58-42B9-A493-2D73BC5FF1C8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37" creationId="{BE5DAE6E-6D3C-416E-8CCE-718DB91B9CC9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42" creationId="{F3DE3970-6049-4E48-9AF1-3460F431C396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43" creationId="{2295376E-AB3B-44E5-A945-C0CC63F931AB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44" creationId="{21BD3E63-8B51-49DC-BAAE-1A60C6E1CC2C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45" creationId="{BD225029-BE57-4576-A58C-A060D0B0E935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46" creationId="{0A4DB038-7F29-42CD-9AFE-8AA900F05FEA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47" creationId="{1F1D324C-DA01-4EE7-8F13-B656716CFCC0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48" creationId="{040F6C56-42C6-4D98-B5EE-3246E53B4C13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49" creationId="{EABB6584-E02E-4F6D-AF85-CCA5B5E34756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0" creationId="{7FBB493A-D141-40CC-8735-C2BAE22D3E0C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1" creationId="{9EEE9D91-85B4-4799-939C-2E34193E580F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2" creationId="{CE5C6E60-71CC-403D-A6F7-98E35949BA54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3" creationId="{61A11771-E0D0-4F33-990F-70A2CDCFBCC2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4" creationId="{08672382-B4AC-4ABD-A486-20AEDC8EFF39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5" creationId="{FEB5E95A-FCE4-4DF6-BFA2-9C93986DAEA8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6" creationId="{578D943B-2C8F-4BEC-872E-5D31426817BE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7" creationId="{DB7DDA79-4264-414E-B4CD-C577633A7821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8" creationId="{EFEBAA50-07AE-445C-B4A4-0D9694ADC768}"/>
          </ac:spMkLst>
        </pc:spChg>
        <pc:spChg chg="del">
          <ac:chgData name="Siegbert Rudolph" userId="2af4d44886c067cc" providerId="LiveId" clId="{9E6A2F89-D1AB-4F17-8F21-59345F1B0950}" dt="2021-08-15T13:23:53.370" v="2190" actId="478"/>
          <ac:spMkLst>
            <pc:docMk/>
            <pc:sldMk cId="2807149582" sldId="811"/>
            <ac:spMk id="159" creationId="{F2F5931A-AD49-4C6C-8DAE-1450910A9333}"/>
          </ac:spMkLst>
        </pc:spChg>
      </pc:sldChg>
      <pc:sldChg chg="addSp delSp modSp add mod modAnim">
        <pc:chgData name="Siegbert Rudolph" userId="2af4d44886c067cc" providerId="LiveId" clId="{9E6A2F89-D1AB-4F17-8F21-59345F1B0950}" dt="2021-09-11T08:28:18.196" v="3901" actId="1036"/>
        <pc:sldMkLst>
          <pc:docMk/>
          <pc:sldMk cId="2422449008" sldId="812"/>
        </pc:sldMkLst>
        <pc:spChg chg="del mod">
          <ac:chgData name="Siegbert Rudolph" userId="2af4d44886c067cc" providerId="LiveId" clId="{9E6A2F89-D1AB-4F17-8F21-59345F1B0950}" dt="2021-08-30T07:49:14.812" v="3762" actId="478"/>
          <ac:spMkLst>
            <pc:docMk/>
            <pc:sldMk cId="2422449008" sldId="812"/>
            <ac:spMk id="2" creationId="{B26DF08A-2BA6-4D41-A43F-F1B0B8C63DF2}"/>
          </ac:spMkLst>
        </pc:spChg>
        <pc:spChg chg="mod">
          <ac:chgData name="Siegbert Rudolph" userId="2af4d44886c067cc" providerId="LiveId" clId="{9E6A2F89-D1AB-4F17-8F21-59345F1B0950}" dt="2021-08-30T07:49:14.812" v="3767" actId="1076"/>
          <ac:spMkLst>
            <pc:docMk/>
            <pc:sldMk cId="2422449008" sldId="812"/>
            <ac:spMk id="4" creationId="{C4C1346F-5B1A-4820-BBAD-44DE7C797C90}"/>
          </ac:spMkLst>
        </pc:spChg>
        <pc:spChg chg="del mod">
          <ac:chgData name="Siegbert Rudolph" userId="2af4d44886c067cc" providerId="LiveId" clId="{9E6A2F89-D1AB-4F17-8F21-59345F1B0950}" dt="2021-08-30T06:06:19.938" v="3582" actId="478"/>
          <ac:spMkLst>
            <pc:docMk/>
            <pc:sldMk cId="2422449008" sldId="812"/>
            <ac:spMk id="30" creationId="{29E2B8F9-4AB8-4678-9351-29B70E6487C8}"/>
          </ac:spMkLst>
        </pc:spChg>
        <pc:spChg chg="add mod">
          <ac:chgData name="Siegbert Rudolph" userId="2af4d44886c067cc" providerId="LiveId" clId="{9E6A2F89-D1AB-4F17-8F21-59345F1B0950}" dt="2021-08-30T06:06:26.735" v="3584" actId="20577"/>
          <ac:spMkLst>
            <pc:docMk/>
            <pc:sldMk cId="2422449008" sldId="812"/>
            <ac:spMk id="37" creationId="{D534FB0C-36E7-4971-B0F6-79C855C78518}"/>
          </ac:spMkLst>
        </pc:spChg>
        <pc:spChg chg="add mod">
          <ac:chgData name="Siegbert Rudolph" userId="2af4d44886c067cc" providerId="LiveId" clId="{9E6A2F89-D1AB-4F17-8F21-59345F1B0950}" dt="2021-08-30T06:06:23.611" v="3583"/>
          <ac:spMkLst>
            <pc:docMk/>
            <pc:sldMk cId="2422449008" sldId="812"/>
            <ac:spMk id="38" creationId="{D21E2AF9-23F1-4208-BDD7-CD2FB51CF559}"/>
          </ac:spMkLst>
        </pc:spChg>
        <pc:spChg chg="add mod">
          <ac:chgData name="Siegbert Rudolph" userId="2af4d44886c067cc" providerId="LiveId" clId="{9E6A2F89-D1AB-4F17-8F21-59345F1B0950}" dt="2021-09-11T08:27:17.316" v="3882"/>
          <ac:spMkLst>
            <pc:docMk/>
            <pc:sldMk cId="2422449008" sldId="812"/>
            <ac:spMk id="39" creationId="{4F96AB66-0EA2-41E8-BC4D-1203B673C857}"/>
          </ac:spMkLst>
        </pc:spChg>
        <pc:picChg chg="add mod">
          <ac:chgData name="Siegbert Rudolph" userId="2af4d44886c067cc" providerId="LiveId" clId="{9E6A2F89-D1AB-4F17-8F21-59345F1B0950}" dt="2021-09-11T08:28:18.196" v="3901" actId="1036"/>
          <ac:picMkLst>
            <pc:docMk/>
            <pc:sldMk cId="2422449008" sldId="812"/>
            <ac:picMk id="2" creationId="{482BC2DD-0A18-4026-A254-8CE9C88418DF}"/>
          </ac:picMkLst>
        </pc:picChg>
      </pc:sldChg>
      <pc:sldChg chg="addSp delSp modSp add mod modAnim">
        <pc:chgData name="Siegbert Rudolph" userId="2af4d44886c067cc" providerId="LiveId" clId="{9E6A2F89-D1AB-4F17-8F21-59345F1B0950}" dt="2021-09-05T05:42:39.666" v="3792" actId="478"/>
        <pc:sldMkLst>
          <pc:docMk/>
          <pc:sldMk cId="594765344" sldId="813"/>
        </pc:sldMkLst>
        <pc:spChg chg="del mod">
          <ac:chgData name="Siegbert Rudolph" userId="2af4d44886c067cc" providerId="LiveId" clId="{9E6A2F89-D1AB-4F17-8F21-59345F1B0950}" dt="2021-08-30T07:49:14.827" v="3774" actId="478"/>
          <ac:spMkLst>
            <pc:docMk/>
            <pc:sldMk cId="594765344" sldId="813"/>
            <ac:spMk id="2" creationId="{7C9D0AC4-1D3C-4124-84CE-97CAFCAFF9E6}"/>
          </ac:spMkLst>
        </pc:spChg>
        <pc:spChg chg="mod">
          <ac:chgData name="Siegbert Rudolph" userId="2af4d44886c067cc" providerId="LiveId" clId="{9E6A2F89-D1AB-4F17-8F21-59345F1B0950}" dt="2021-08-30T07:49:14.827" v="3779" actId="1076"/>
          <ac:spMkLst>
            <pc:docMk/>
            <pc:sldMk cId="594765344" sldId="813"/>
            <ac:spMk id="4" creationId="{EE406DE5-C54C-41BB-AAAA-D11ABBC45167}"/>
          </ac:spMkLst>
        </pc:spChg>
        <pc:spChg chg="add mod">
          <ac:chgData name="Siegbert Rudolph" userId="2af4d44886c067cc" providerId="LiveId" clId="{9E6A2F89-D1AB-4F17-8F21-59345F1B0950}" dt="2021-08-20T06:43:42.148" v="3440" actId="1076"/>
          <ac:spMkLst>
            <pc:docMk/>
            <pc:sldMk cId="594765344" sldId="813"/>
            <ac:spMk id="22" creationId="{40946D9C-E68F-4C4E-8AD8-A5C91BD9F5F6}"/>
          </ac:spMkLst>
        </pc:spChg>
        <pc:spChg chg="add mod">
          <ac:chgData name="Siegbert Rudolph" userId="2af4d44886c067cc" providerId="LiveId" clId="{9E6A2F89-D1AB-4F17-8F21-59345F1B0950}" dt="2021-08-30T06:08:04.384" v="3669" actId="20577"/>
          <ac:spMkLst>
            <pc:docMk/>
            <pc:sldMk cId="594765344" sldId="813"/>
            <ac:spMk id="23" creationId="{AD38E12B-7516-496F-A2C3-523EC6BB23DF}"/>
          </ac:spMkLst>
        </pc:spChg>
        <pc:spChg chg="add mod">
          <ac:chgData name="Siegbert Rudolph" userId="2af4d44886c067cc" providerId="LiveId" clId="{9E6A2F89-D1AB-4F17-8F21-59345F1B0950}" dt="2021-08-30T06:06:43.910" v="3586"/>
          <ac:spMkLst>
            <pc:docMk/>
            <pc:sldMk cId="594765344" sldId="813"/>
            <ac:spMk id="24" creationId="{81E19C76-2C0A-4075-BEDD-F387078C9E80}"/>
          </ac:spMkLst>
        </pc:spChg>
        <pc:spChg chg="del mod">
          <ac:chgData name="Siegbert Rudolph" userId="2af4d44886c067cc" providerId="LiveId" clId="{9E6A2F89-D1AB-4F17-8F21-59345F1B0950}" dt="2021-09-05T05:42:39.666" v="3792" actId="478"/>
          <ac:spMkLst>
            <pc:docMk/>
            <pc:sldMk cId="594765344" sldId="813"/>
            <ac:spMk id="37" creationId="{F33F055A-6939-4B61-85CA-ABC10771450B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47" creationId="{E43EF83D-9735-4C83-BB45-4D444AE52803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73" creationId="{9F3A4B9D-05D1-4519-BD89-282C67CC48BE}"/>
          </ac:spMkLst>
        </pc:spChg>
        <pc:spChg chg="mod">
          <ac:chgData name="Siegbert Rudolph" userId="2af4d44886c067cc" providerId="LiveId" clId="{9E6A2F89-D1AB-4F17-8F21-59345F1B0950}" dt="2021-08-20T06:39:47.292" v="3358" actId="1076"/>
          <ac:spMkLst>
            <pc:docMk/>
            <pc:sldMk cId="594765344" sldId="813"/>
            <ac:spMk id="74" creationId="{06105883-F89D-4D3C-AF31-35AFE6FC9072}"/>
          </ac:spMkLst>
        </pc:spChg>
        <pc:spChg chg="mod">
          <ac:chgData name="Siegbert Rudolph" userId="2af4d44886c067cc" providerId="LiveId" clId="{9E6A2F89-D1AB-4F17-8F21-59345F1B0950}" dt="2021-08-20T06:39:52.611" v="3359" actId="1076"/>
          <ac:spMkLst>
            <pc:docMk/>
            <pc:sldMk cId="594765344" sldId="813"/>
            <ac:spMk id="75" creationId="{41156349-05A5-4308-A685-8EBBAD96795B}"/>
          </ac:spMkLst>
        </pc:spChg>
        <pc:spChg chg="mod">
          <ac:chgData name="Siegbert Rudolph" userId="2af4d44886c067cc" providerId="LiveId" clId="{9E6A2F89-D1AB-4F17-8F21-59345F1B0950}" dt="2021-08-20T06:40:23.731" v="3391" actId="1076"/>
          <ac:spMkLst>
            <pc:docMk/>
            <pc:sldMk cId="594765344" sldId="813"/>
            <ac:spMk id="76" creationId="{C99BD0F2-5B3C-42DE-BE6C-8501FA3CAF39}"/>
          </ac:spMkLst>
        </pc:spChg>
        <pc:spChg chg="mod">
          <ac:chgData name="Siegbert Rudolph" userId="2af4d44886c067cc" providerId="LiveId" clId="{9E6A2F89-D1AB-4F17-8F21-59345F1B0950}" dt="2021-08-20T06:40:48.400" v="3402" actId="1076"/>
          <ac:spMkLst>
            <pc:docMk/>
            <pc:sldMk cId="594765344" sldId="813"/>
            <ac:spMk id="77" creationId="{93969EDE-7975-417B-8CB8-09637B01DCC2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79" creationId="{19F2F7D3-D575-4A9A-8CC3-CBFD9573ED95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80" creationId="{D2E417C1-D363-4C8A-B4D0-CA4E16FB059D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81" creationId="{19368459-413E-4777-88C4-31D90A7C3958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82" creationId="{E5D9FC01-C78D-4464-882C-3BB2D779C153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83" creationId="{62B95B99-9B44-42F6-8B6E-115E6AEE4F6A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84" creationId="{AE63442D-3089-4F4A-814E-0222C8EDCAE5}"/>
          </ac:spMkLst>
        </pc:spChg>
        <pc:spChg chg="mod">
          <ac:chgData name="Siegbert Rudolph" userId="2af4d44886c067cc" providerId="LiveId" clId="{9E6A2F89-D1AB-4F17-8F21-59345F1B0950}" dt="2021-08-20T06:37:59.012" v="3313" actId="1036"/>
          <ac:spMkLst>
            <pc:docMk/>
            <pc:sldMk cId="594765344" sldId="813"/>
            <ac:spMk id="85" creationId="{9011682D-759D-4B40-8639-C8B483427C48}"/>
          </ac:spMkLst>
        </pc:spChg>
        <pc:spChg chg="mod">
          <ac:chgData name="Siegbert Rudolph" userId="2af4d44886c067cc" providerId="LiveId" clId="{9E6A2F89-D1AB-4F17-8F21-59345F1B0950}" dt="2021-08-20T06:43:34.130" v="3439" actId="20577"/>
          <ac:spMkLst>
            <pc:docMk/>
            <pc:sldMk cId="594765344" sldId="813"/>
            <ac:spMk id="87" creationId="{2122CE54-08B9-4DF5-B309-111DEF7597BA}"/>
          </ac:spMkLst>
        </pc:spChg>
        <pc:picChg chg="add del mod">
          <ac:chgData name="Siegbert Rudolph" userId="2af4d44886c067cc" providerId="LiveId" clId="{9E6A2F89-D1AB-4F17-8F21-59345F1B0950}" dt="2021-08-20T06:41:59.377" v="3421" actId="478"/>
          <ac:picMkLst>
            <pc:docMk/>
            <pc:sldMk cId="594765344" sldId="813"/>
            <ac:picMk id="2" creationId="{6D7D9C37-EF28-4791-BC05-09207048134F}"/>
          </ac:picMkLst>
        </pc:picChg>
        <pc:picChg chg="mod">
          <ac:chgData name="Siegbert Rudolph" userId="2af4d44886c067cc" providerId="LiveId" clId="{9E6A2F89-D1AB-4F17-8F21-59345F1B0950}" dt="2021-08-20T06:37:59.012" v="3313" actId="1036"/>
          <ac:picMkLst>
            <pc:docMk/>
            <pc:sldMk cId="594765344" sldId="813"/>
            <ac:picMk id="78" creationId="{3D816CD6-2697-4F69-8196-2680540DE477}"/>
          </ac:picMkLst>
        </pc:picChg>
      </pc:sldChg>
    </pc:docChg>
  </pc:docChgLst>
  <pc:docChgLst>
    <pc:chgData name="Siegbert Rudolph" userId="2af4d44886c067cc" providerId="LiveId" clId="{BA959EE4-D0B6-4BBA-BB74-230F4ABF2414}"/>
    <pc:docChg chg="delSld modSld modNotesMaster">
      <pc:chgData name="Siegbert Rudolph" userId="2af4d44886c067cc" providerId="LiveId" clId="{BA959EE4-D0B6-4BBA-BB74-230F4ABF2414}" dt="2024-04-24T11:03:20.886" v="6"/>
      <pc:docMkLst>
        <pc:docMk/>
      </pc:docMkLst>
      <pc:sldChg chg="del">
        <pc:chgData name="Siegbert Rudolph" userId="2af4d44886c067cc" providerId="LiveId" clId="{BA959EE4-D0B6-4BBA-BB74-230F4ABF2414}" dt="2024-04-24T11:02:44.601" v="1" actId="47"/>
        <pc:sldMkLst>
          <pc:docMk/>
          <pc:sldMk cId="243051450" sldId="637"/>
        </pc:sldMkLst>
      </pc:sldChg>
      <pc:sldChg chg="modSp mod">
        <pc:chgData name="Siegbert Rudolph" userId="2af4d44886c067cc" providerId="LiveId" clId="{BA959EE4-D0B6-4BBA-BB74-230F4ABF2414}" dt="2024-04-24T11:02:34.262" v="0" actId="20577"/>
        <pc:sldMkLst>
          <pc:docMk/>
          <pc:sldMk cId="0" sldId="696"/>
        </pc:sldMkLst>
        <pc:spChg chg="mod">
          <ac:chgData name="Siegbert Rudolph" userId="2af4d44886c067cc" providerId="LiveId" clId="{BA959EE4-D0B6-4BBA-BB74-230F4ABF2414}" dt="2024-04-24T11:02:34.262" v="0" actId="20577"/>
          <ac:spMkLst>
            <pc:docMk/>
            <pc:sldMk cId="0" sldId="696"/>
            <ac:spMk id="2" creationId="{0F24340D-DF09-4204-BA92-0D6ACF337D26}"/>
          </ac:spMkLst>
        </pc:spChg>
      </pc:sldChg>
      <pc:sldChg chg="modNotes">
        <pc:chgData name="Siegbert Rudolph" userId="2af4d44886c067cc" providerId="LiveId" clId="{BA959EE4-D0B6-4BBA-BB74-230F4ABF2414}" dt="2024-04-24T11:03:20.886" v="6"/>
        <pc:sldMkLst>
          <pc:docMk/>
          <pc:sldMk cId="1024200633" sldId="748"/>
        </pc:sldMkLst>
      </pc:sldChg>
      <pc:sldChg chg="del">
        <pc:chgData name="Siegbert Rudolph" userId="2af4d44886c067cc" providerId="LiveId" clId="{BA959EE4-D0B6-4BBA-BB74-230F4ABF2414}" dt="2024-04-24T11:03:06.423" v="5" actId="47"/>
        <pc:sldMkLst>
          <pc:docMk/>
          <pc:sldMk cId="555502012" sldId="797"/>
        </pc:sldMkLst>
      </pc:sldChg>
      <pc:sldChg chg="del">
        <pc:chgData name="Siegbert Rudolph" userId="2af4d44886c067cc" providerId="LiveId" clId="{BA959EE4-D0B6-4BBA-BB74-230F4ABF2414}" dt="2024-04-24T11:02:46.618" v="2" actId="47"/>
        <pc:sldMkLst>
          <pc:docMk/>
          <pc:sldMk cId="579901163" sldId="802"/>
        </pc:sldMkLst>
      </pc:sldChg>
      <pc:sldChg chg="del">
        <pc:chgData name="Siegbert Rudolph" userId="2af4d44886c067cc" providerId="LiveId" clId="{BA959EE4-D0B6-4BBA-BB74-230F4ABF2414}" dt="2024-04-24T11:02:53.193" v="4" actId="47"/>
        <pc:sldMkLst>
          <pc:docMk/>
          <pc:sldMk cId="3650822436" sldId="804"/>
        </pc:sldMkLst>
      </pc:sldChg>
      <pc:sldChg chg="del">
        <pc:chgData name="Siegbert Rudolph" userId="2af4d44886c067cc" providerId="LiveId" clId="{BA959EE4-D0B6-4BBA-BB74-230F4ABF2414}" dt="2024-04-24T11:02:48.543" v="3" actId="47"/>
        <pc:sldMkLst>
          <pc:docMk/>
          <pc:sldMk cId="2807149582" sldId="81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884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776312"/>
            <a:ext cx="11745288" cy="2369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Auslautverlängerung 01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Grundlage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</a:rPr>
              <a:t>in Zusammenarbeit mit Beratungsrektorin Ute Eberlein und Förderlehrer Sebastian Schmid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in einer eigenen Datei enthalten.</a:t>
            </a:r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C9BF100-9624-4F4C-B502-1CDECD575707}"/>
              </a:ext>
            </a:extLst>
          </p:cNvPr>
          <p:cNvSpPr txBox="1"/>
          <p:nvPr/>
        </p:nvSpPr>
        <p:spPr>
          <a:xfrm>
            <a:off x="190500" y="6724134"/>
            <a:ext cx="478849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rafik 55" descr="Männchen mit Ausrufezeichen.png">
            <a:extLst>
              <a:ext uri="{FF2B5EF4-FFF2-40B4-BE49-F238E27FC236}">
                <a16:creationId xmlns:a16="http://schemas.microsoft.com/office/drawing/2014/main" id="{9D35126D-EA71-4DCA-98A3-61E33916FB0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10522" y="3614928"/>
            <a:ext cx="1846118" cy="2777345"/>
          </a:xfrm>
          <a:prstGeom prst="rect">
            <a:avLst/>
          </a:prstGeom>
        </p:spPr>
      </p:pic>
      <p:sp>
        <p:nvSpPr>
          <p:cNvPr id="58" name="Textfeld 57">
            <a:extLst>
              <a:ext uri="{FF2B5EF4-FFF2-40B4-BE49-F238E27FC236}">
                <a16:creationId xmlns:a16="http://schemas.microsoft.com/office/drawing/2014/main" id="{6C9BBCF5-2D8A-4348-BF23-7C334FA6C8E9}"/>
              </a:ext>
            </a:extLst>
          </p:cNvPr>
          <p:cNvSpPr txBox="1"/>
          <p:nvPr/>
        </p:nvSpPr>
        <p:spPr>
          <a:xfrm>
            <a:off x="6801033" y="1291594"/>
            <a:ext cx="52678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Bei Wörtern, die auf 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,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, oder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enden,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kann man nicht genau hören,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 ob der letzte Buchstabe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ein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</a:t>
            </a:r>
            <a:r>
              <a:rPr lang="de-DE" sz="2200" kern="0" dirty="0">
                <a:latin typeface="Trebuchet MS" pitchFamily="34" charset="0"/>
              </a:rPr>
              <a:t>,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</a:t>
            </a:r>
            <a:r>
              <a:rPr lang="de-DE" sz="2200" kern="0" dirty="0">
                <a:latin typeface="Trebuchet MS" pitchFamily="34" charset="0"/>
              </a:rPr>
              <a:t>, oder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</a:t>
            </a:r>
            <a:r>
              <a:rPr lang="de-DE" sz="2200" kern="0" dirty="0">
                <a:latin typeface="Trebuchet MS" pitchFamily="34" charset="0"/>
              </a:rPr>
              <a:t> sein müsste.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950C0545-BA4E-421A-99BC-1831A2DEC6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68" y="1633473"/>
            <a:ext cx="1211949" cy="1534611"/>
          </a:xfrm>
          <a:prstGeom prst="rect">
            <a:avLst/>
          </a:prstGeom>
        </p:spPr>
      </p:pic>
      <p:sp>
        <p:nvSpPr>
          <p:cNvPr id="66" name="Textfeld 65">
            <a:extLst>
              <a:ext uri="{FF2B5EF4-FFF2-40B4-BE49-F238E27FC236}">
                <a16:creationId xmlns:a16="http://schemas.microsoft.com/office/drawing/2014/main" id="{8D38908E-AD97-462F-AA2C-703B064AA3FB}"/>
              </a:ext>
            </a:extLst>
          </p:cNvPr>
          <p:cNvSpPr txBox="1"/>
          <p:nvPr/>
        </p:nvSpPr>
        <p:spPr>
          <a:xfrm>
            <a:off x="2135560" y="2355809"/>
            <a:ext cx="2518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Hun</a:t>
            </a:r>
            <a:r>
              <a:rPr lang="de-DE" sz="2200" b="1" kern="0" dirty="0">
                <a:latin typeface="Trebuchet MS" pitchFamily="34" charset="0"/>
              </a:rPr>
              <a:t>d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oder   </a:t>
            </a:r>
            <a:r>
              <a:rPr lang="de-DE" sz="22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Hun</a:t>
            </a:r>
            <a:r>
              <a:rPr lang="de-DE" sz="2200" b="1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t</a:t>
            </a:r>
            <a:endParaRPr lang="de-DE" sz="2200" b="1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27A8BA1A-F9A7-49EC-8D43-771FD7044D43}"/>
              </a:ext>
            </a:extLst>
          </p:cNvPr>
          <p:cNvSpPr/>
          <p:nvPr/>
        </p:nvSpPr>
        <p:spPr>
          <a:xfrm>
            <a:off x="3855024" y="940670"/>
            <a:ext cx="2897930" cy="3861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B86656F7-CB3A-43B9-A5B9-141CA5FB2381}"/>
              </a:ext>
            </a:extLst>
          </p:cNvPr>
          <p:cNvSpPr/>
          <p:nvPr/>
        </p:nvSpPr>
        <p:spPr>
          <a:xfrm>
            <a:off x="539552" y="3229286"/>
            <a:ext cx="1512168" cy="3856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7" name="Sprechblase: rechteckig mit abgerundeten Ecken 86">
            <a:extLst>
              <a:ext uri="{FF2B5EF4-FFF2-40B4-BE49-F238E27FC236}">
                <a16:creationId xmlns:a16="http://schemas.microsoft.com/office/drawing/2014/main" id="{7AA57283-8E93-426F-AF9F-3790B5E01DBB}"/>
              </a:ext>
            </a:extLst>
          </p:cNvPr>
          <p:cNvSpPr/>
          <p:nvPr/>
        </p:nvSpPr>
        <p:spPr>
          <a:xfrm>
            <a:off x="6672064" y="1283787"/>
            <a:ext cx="5385185" cy="1465355"/>
          </a:xfrm>
          <a:prstGeom prst="wedgeRoundRectCallout">
            <a:avLst>
              <a:gd name="adj1" fmla="val 19107"/>
              <a:gd name="adj2" fmla="val 12338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F214EED-FF25-4BAF-858B-4A898EBA2CC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29" t="15703" r="9163" b="15522"/>
          <a:stretch/>
        </p:blipFill>
        <p:spPr>
          <a:xfrm>
            <a:off x="260026" y="4619360"/>
            <a:ext cx="1774684" cy="1473936"/>
          </a:xfrm>
          <a:prstGeom prst="rect">
            <a:avLst/>
          </a:prstGeom>
        </p:spPr>
      </p:pic>
      <p:sp>
        <p:nvSpPr>
          <p:cNvPr id="88" name="Textfeld 87">
            <a:extLst>
              <a:ext uri="{FF2B5EF4-FFF2-40B4-BE49-F238E27FC236}">
                <a16:creationId xmlns:a16="http://schemas.microsoft.com/office/drawing/2014/main" id="{890F1C53-E8C3-45ED-BCFB-21276D95CBCD}"/>
              </a:ext>
            </a:extLst>
          </p:cNvPr>
          <p:cNvSpPr txBox="1"/>
          <p:nvPr/>
        </p:nvSpPr>
        <p:spPr>
          <a:xfrm>
            <a:off x="2135560" y="3920257"/>
            <a:ext cx="25474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Ban</a:t>
            </a:r>
            <a:r>
              <a:rPr lang="de-DE" sz="2200" b="1" kern="0" dirty="0">
                <a:latin typeface="Trebuchet MS" pitchFamily="34" charset="0"/>
              </a:rPr>
              <a:t>d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oder   </a:t>
            </a:r>
            <a:r>
              <a:rPr lang="de-DE" sz="22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Ban</a:t>
            </a:r>
            <a:r>
              <a:rPr lang="de-DE" sz="2200" b="1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t</a:t>
            </a:r>
            <a:endParaRPr lang="de-DE" sz="2200" b="1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A92137BE-0915-428E-B45E-B5368A14BC7D}"/>
              </a:ext>
            </a:extLst>
          </p:cNvPr>
          <p:cNvSpPr txBox="1"/>
          <p:nvPr/>
        </p:nvSpPr>
        <p:spPr>
          <a:xfrm>
            <a:off x="2135560" y="5470455"/>
            <a:ext cx="25170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Ste</a:t>
            </a:r>
            <a:r>
              <a:rPr lang="de-DE" sz="2200" b="1" kern="0" dirty="0">
                <a:latin typeface="Trebuchet MS" pitchFamily="34" charset="0"/>
              </a:rPr>
              <a:t>g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oder    </a:t>
            </a:r>
            <a:r>
              <a:rPr lang="de-DE" sz="2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Ste</a:t>
            </a:r>
            <a:r>
              <a:rPr lang="de-DE" sz="2200" b="1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k</a:t>
            </a:r>
          </a:p>
        </p:txBody>
      </p:sp>
      <p:sp>
        <p:nvSpPr>
          <p:cNvPr id="90" name="Sprechblase: rechteckig mit abgerundeten Ecken 89">
            <a:extLst>
              <a:ext uri="{FF2B5EF4-FFF2-40B4-BE49-F238E27FC236}">
                <a16:creationId xmlns:a16="http://schemas.microsoft.com/office/drawing/2014/main" id="{ED26C284-F9DC-4279-9A74-32DF4AA4E57C}"/>
              </a:ext>
            </a:extLst>
          </p:cNvPr>
          <p:cNvSpPr/>
          <p:nvPr/>
        </p:nvSpPr>
        <p:spPr>
          <a:xfrm>
            <a:off x="3863693" y="1084796"/>
            <a:ext cx="1008172" cy="5008499"/>
          </a:xfrm>
          <a:prstGeom prst="wedgeRoundRectCallout">
            <a:avLst>
              <a:gd name="adj1" fmla="val 587182"/>
              <a:gd name="adj2" fmla="val 676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A763FF0E-CEB4-4DAA-A22E-64473E5F20F8}"/>
              </a:ext>
            </a:extLst>
          </p:cNvPr>
          <p:cNvSpPr txBox="1"/>
          <p:nvPr/>
        </p:nvSpPr>
        <p:spPr>
          <a:xfrm>
            <a:off x="3860049" y="1120165"/>
            <a:ext cx="10118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hört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meist: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590A06BC-B65F-4CD8-B433-FE0AD0AE57CF}"/>
              </a:ext>
            </a:extLst>
          </p:cNvPr>
          <p:cNvSpPr txBox="1"/>
          <p:nvPr/>
        </p:nvSpPr>
        <p:spPr>
          <a:xfrm>
            <a:off x="6700848" y="5045084"/>
            <a:ext cx="36460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Klarheit bringt die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Verlängerung der Wörter,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Auslautverlängerung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!</a:t>
            </a:r>
          </a:p>
        </p:txBody>
      </p:sp>
      <p:sp>
        <p:nvSpPr>
          <p:cNvPr id="94" name="Sprechblase: rechteckig mit abgerundeten Ecken 93">
            <a:extLst>
              <a:ext uri="{FF2B5EF4-FFF2-40B4-BE49-F238E27FC236}">
                <a16:creationId xmlns:a16="http://schemas.microsoft.com/office/drawing/2014/main" id="{A495B824-E7F8-4671-AC13-DA61733C7090}"/>
              </a:ext>
            </a:extLst>
          </p:cNvPr>
          <p:cNvSpPr/>
          <p:nvPr/>
        </p:nvSpPr>
        <p:spPr>
          <a:xfrm>
            <a:off x="6683837" y="5045084"/>
            <a:ext cx="3663065" cy="1192214"/>
          </a:xfrm>
          <a:prstGeom prst="wedgeRoundRectCallout">
            <a:avLst>
              <a:gd name="adj1" fmla="val 49914"/>
              <a:gd name="adj2" fmla="val -1174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A65B324-EA4B-4B0A-9513-A1FAB68BE55B}"/>
              </a:ext>
            </a:extLst>
          </p:cNvPr>
          <p:cNvSpPr/>
          <p:nvPr/>
        </p:nvSpPr>
        <p:spPr>
          <a:xfrm>
            <a:off x="5000834" y="2257047"/>
            <a:ext cx="1095166" cy="383624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0C97D62F-6994-4F9F-A183-7E9106B41A68}"/>
              </a:ext>
            </a:extLst>
          </p:cNvPr>
          <p:cNvSpPr txBox="1"/>
          <p:nvPr/>
        </p:nvSpPr>
        <p:spPr>
          <a:xfrm>
            <a:off x="5157310" y="2355809"/>
            <a:ext cx="6014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21A4E932-78C0-4F88-8EB5-410FAA76CDB4}"/>
              </a:ext>
            </a:extLst>
          </p:cNvPr>
          <p:cNvSpPr txBox="1"/>
          <p:nvPr/>
        </p:nvSpPr>
        <p:spPr>
          <a:xfrm>
            <a:off x="5157310" y="3920257"/>
            <a:ext cx="6014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026B75F8-94D8-4818-AAAF-673521926EF4}"/>
              </a:ext>
            </a:extLst>
          </p:cNvPr>
          <p:cNvSpPr txBox="1"/>
          <p:nvPr/>
        </p:nvSpPr>
        <p:spPr>
          <a:xfrm>
            <a:off x="5157310" y="5470455"/>
            <a:ext cx="6014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D5EFEC0F-D8A8-4164-B923-98A7E9038A37}"/>
              </a:ext>
            </a:extLst>
          </p:cNvPr>
          <p:cNvSpPr txBox="1"/>
          <p:nvPr/>
        </p:nvSpPr>
        <p:spPr>
          <a:xfrm>
            <a:off x="4998947" y="2337936"/>
            <a:ext cx="987771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Hun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</a:t>
            </a:r>
            <a:r>
              <a:rPr lang="de-DE" sz="2200" kern="0" dirty="0">
                <a:latin typeface="Trebuchet MS" pitchFamily="34" charset="0"/>
              </a:rPr>
              <a:t>e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88FCFA0E-F036-4048-A607-0D79ED2BD3D1}"/>
              </a:ext>
            </a:extLst>
          </p:cNvPr>
          <p:cNvSpPr txBox="1"/>
          <p:nvPr/>
        </p:nvSpPr>
        <p:spPr>
          <a:xfrm>
            <a:off x="4998947" y="3876778"/>
            <a:ext cx="1072730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Bän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</a:t>
            </a:r>
            <a:r>
              <a:rPr lang="de-DE" sz="2200" kern="0" dirty="0">
                <a:latin typeface="Trebuchet MS" pitchFamily="34" charset="0"/>
              </a:rPr>
              <a:t>er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8BEFB50F-982D-4FB2-BD24-48D7755AE9AC}"/>
              </a:ext>
            </a:extLst>
          </p:cNvPr>
          <p:cNvSpPr txBox="1"/>
          <p:nvPr/>
        </p:nvSpPr>
        <p:spPr>
          <a:xfrm>
            <a:off x="4998947" y="5456630"/>
            <a:ext cx="904415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Ste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</a:t>
            </a:r>
            <a:r>
              <a:rPr lang="de-DE" sz="2200" kern="0" dirty="0">
                <a:latin typeface="Trebuchet MS" pitchFamily="34" charset="0"/>
              </a:rPr>
              <a:t>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7B6BCC3-AAAD-440F-8EE8-D61D66C428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944" y="3263977"/>
            <a:ext cx="1557169" cy="1059104"/>
          </a:xfrm>
          <a:prstGeom prst="rect">
            <a:avLst/>
          </a:prstGeom>
        </p:spPr>
      </p:pic>
      <p:sp>
        <p:nvSpPr>
          <p:cNvPr id="103" name="Textfeld 102">
            <a:extLst>
              <a:ext uri="{FF2B5EF4-FFF2-40B4-BE49-F238E27FC236}">
                <a16:creationId xmlns:a16="http://schemas.microsoft.com/office/drawing/2014/main" id="{25457C8B-61E4-4531-9811-4DEF117AB165}"/>
              </a:ext>
            </a:extLst>
          </p:cNvPr>
          <p:cNvSpPr txBox="1"/>
          <p:nvPr/>
        </p:nvSpPr>
        <p:spPr>
          <a:xfrm>
            <a:off x="179512" y="1171985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Beispiele: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C2C151A5-B103-4A0C-BB7D-3E7D14617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27942" y="283760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0C3F37C3-C4B2-4707-9C6C-B3CF49269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6942" y="610432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7052F7B1-ACBE-4950-B499-DD3067F12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6403" y="632196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54E16C9E-F8F5-4C1E-9A7A-926455E40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9590" y="472514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weiter</a:t>
            </a: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17130338-A1BC-4D34-BBA8-A381F4488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AV 01 Einführung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891CDBB-E09B-4113-AC60-B1F30BCD0F9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14BBB07-8401-438F-B0A9-41D09237115E}"/>
              </a:ext>
            </a:extLst>
          </p:cNvPr>
          <p:cNvSpPr txBox="1"/>
          <p:nvPr/>
        </p:nvSpPr>
        <p:spPr>
          <a:xfrm>
            <a:off x="190500" y="6724134"/>
            <a:ext cx="478849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02420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</p:childTnLst>
        </p:cTn>
      </p:par>
    </p:tnLst>
    <p:bldLst>
      <p:bldP spid="66" grpId="0"/>
      <p:bldP spid="68" grpId="0" animBg="1"/>
      <p:bldP spid="69" grpId="0" animBg="1"/>
      <p:bldP spid="88" grpId="0"/>
      <p:bldP spid="89" grpId="0"/>
      <p:bldP spid="90" grpId="0" animBg="1"/>
      <p:bldP spid="91" grpId="0"/>
      <p:bldP spid="92" grpId="0"/>
      <p:bldP spid="94" grpId="0" animBg="1"/>
      <p:bldP spid="5" grpId="0" animBg="1"/>
      <p:bldP spid="95" grpId="0"/>
      <p:bldP spid="97" grpId="0"/>
      <p:bldP spid="98" grpId="0"/>
      <p:bldP spid="99" grpId="0" animBg="1"/>
      <p:bldP spid="100" grpId="0" animBg="1"/>
      <p:bldP spid="102" grpId="0" animBg="1"/>
      <p:bldP spid="103" grpId="0"/>
      <p:bldP spid="105" grpId="0" animBg="1"/>
      <p:bldP spid="106" grpId="0" animBg="1"/>
      <p:bldP spid="10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B662910-7060-46EC-85EF-59BDA9F8A778}"/>
              </a:ext>
            </a:extLst>
          </p:cNvPr>
          <p:cNvSpPr txBox="1"/>
          <p:nvPr/>
        </p:nvSpPr>
        <p:spPr>
          <a:xfrm>
            <a:off x="184664" y="1052736"/>
            <a:ext cx="119939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Die </a:t>
            </a:r>
            <a:r>
              <a:rPr lang="de-DE" sz="2200" b="1" kern="0" dirty="0">
                <a:latin typeface="Trebuchet MS" pitchFamily="34" charset="0"/>
              </a:rPr>
              <a:t>Auslautverlängerung</a:t>
            </a:r>
            <a:r>
              <a:rPr lang="de-DE" sz="2200" kern="0" dirty="0">
                <a:latin typeface="Trebuchet MS" pitchFamily="34" charset="0"/>
              </a:rPr>
              <a:t> braucht man bei </a:t>
            </a:r>
            <a:r>
              <a:rPr lang="de-DE" sz="2200" b="1" i="1" kern="0" dirty="0">
                <a:latin typeface="Trebuchet MS" pitchFamily="34" charset="0"/>
              </a:rPr>
              <a:t>__</a:t>
            </a:r>
            <a:r>
              <a:rPr lang="de-DE" sz="2200" kern="0" dirty="0">
                <a:latin typeface="Trebuchet MS" pitchFamily="34" charset="0"/>
              </a:rPr>
              <a:t>, __ und __, weil diese Auslaute </a:t>
            </a:r>
            <a:r>
              <a:rPr lang="de-DE" sz="2200" b="1" i="1" kern="0" dirty="0">
                <a:latin typeface="Trebuchet MS" pitchFamily="34" charset="0"/>
              </a:rPr>
              <a:t>hart</a:t>
            </a:r>
            <a:r>
              <a:rPr lang="de-DE" sz="2200" kern="0" dirty="0">
                <a:latin typeface="Trebuchet MS" pitchFamily="34" charset="0"/>
              </a:rPr>
              <a:t> klingen.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6CBF9FB-D981-4C84-B751-199636C6E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267" y="1557953"/>
            <a:ext cx="84192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</a:t>
            </a: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ist die Auslautverlängerung meist die _____________.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5DD32F4-17FB-43AA-9767-CC6381F8BEAD}"/>
              </a:ext>
            </a:extLst>
          </p:cNvPr>
          <p:cNvSpPr txBox="1"/>
          <p:nvPr/>
        </p:nvSpPr>
        <p:spPr>
          <a:xfrm>
            <a:off x="1259897" y="4919959"/>
            <a:ext cx="16818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Masd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	Mast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B79D91-1BB4-4625-A986-A6F7B36E4573}"/>
              </a:ext>
            </a:extLst>
          </p:cNvPr>
          <p:cNvSpPr/>
          <p:nvPr/>
        </p:nvSpPr>
        <p:spPr>
          <a:xfrm>
            <a:off x="1287967" y="2024645"/>
            <a:ext cx="1715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Wort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BA922E87-9BF9-408F-BC8E-9FDEF346012D}"/>
              </a:ext>
            </a:extLst>
          </p:cNvPr>
          <p:cNvSpPr/>
          <p:nvPr/>
        </p:nvSpPr>
        <p:spPr>
          <a:xfrm>
            <a:off x="1259897" y="2938135"/>
            <a:ext cx="17459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Kint 	Kind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745A4902-69B8-4AC3-BB1E-4CFCCE4D2D52}"/>
              </a:ext>
            </a:extLst>
          </p:cNvPr>
          <p:cNvSpPr/>
          <p:nvPr/>
        </p:nvSpPr>
        <p:spPr>
          <a:xfrm>
            <a:off x="1259897" y="5446662"/>
            <a:ext cx="17940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Laub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Laup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DC81C8C-4B9B-4193-8A8D-C9BE3F391AD9}"/>
              </a:ext>
            </a:extLst>
          </p:cNvPr>
          <p:cNvSpPr/>
          <p:nvPr/>
        </p:nvSpPr>
        <p:spPr>
          <a:xfrm>
            <a:off x="1259897" y="3429000"/>
            <a:ext cx="1771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Korp	Korb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52487A2F-EC34-4B5E-B6AF-8D4F42A86CB8}"/>
              </a:ext>
            </a:extLst>
          </p:cNvPr>
          <p:cNvSpPr/>
          <p:nvPr/>
        </p:nvSpPr>
        <p:spPr>
          <a:xfrm>
            <a:off x="1259897" y="4427169"/>
            <a:ext cx="17572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Trok	Trog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D9B8B0B-73EC-48A8-8559-8E9D53C8EF57}"/>
              </a:ext>
            </a:extLst>
          </p:cNvPr>
          <p:cNvSpPr/>
          <p:nvPr/>
        </p:nvSpPr>
        <p:spPr>
          <a:xfrm>
            <a:off x="1259897" y="3932659"/>
            <a:ext cx="18565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Trieb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Triep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6F6C5184-D935-424B-A22C-95B52E9A0F8C}"/>
              </a:ext>
            </a:extLst>
          </p:cNvPr>
          <p:cNvSpPr/>
          <p:nvPr/>
        </p:nvSpPr>
        <p:spPr>
          <a:xfrm>
            <a:off x="3751322" y="2024645"/>
            <a:ext cx="27542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Auslautverlängerung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22614F7D-94A0-47D5-B865-D5E5702D6641}"/>
              </a:ext>
            </a:extLst>
          </p:cNvPr>
          <p:cNvSpPr/>
          <p:nvPr/>
        </p:nvSpPr>
        <p:spPr>
          <a:xfrm>
            <a:off x="2182520" y="2024645"/>
            <a:ext cx="719560" cy="3262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DA04E5C8-C33B-4C1E-9E34-45FB1021D96F}"/>
              </a:ext>
            </a:extLst>
          </p:cNvPr>
          <p:cNvSpPr/>
          <p:nvPr/>
        </p:nvSpPr>
        <p:spPr>
          <a:xfrm>
            <a:off x="7063539" y="2024645"/>
            <a:ext cx="26180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richtige Schreibung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50CC77AD-B4CA-4AA6-996F-095C0AA2895B}"/>
              </a:ext>
            </a:extLst>
          </p:cNvPr>
          <p:cNvSpPr/>
          <p:nvPr/>
        </p:nvSpPr>
        <p:spPr>
          <a:xfrm>
            <a:off x="1259897" y="2484236"/>
            <a:ext cx="1715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Land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Lant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21713A3A-79B2-4254-8BB8-B2AA4BE0980F}"/>
              </a:ext>
            </a:extLst>
          </p:cNvPr>
          <p:cNvSpPr txBox="1"/>
          <p:nvPr/>
        </p:nvSpPr>
        <p:spPr>
          <a:xfrm>
            <a:off x="5663952" y="1016371"/>
            <a:ext cx="3080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B8EADF60-6C89-4EF8-A6CA-00719C153454}"/>
              </a:ext>
            </a:extLst>
          </p:cNvPr>
          <p:cNvSpPr txBox="1"/>
          <p:nvPr/>
        </p:nvSpPr>
        <p:spPr>
          <a:xfrm>
            <a:off x="5647121" y="1032688"/>
            <a:ext cx="45236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b,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7115189A-36CE-4BB8-AD3F-821B059FE071}"/>
              </a:ext>
            </a:extLst>
          </p:cNvPr>
          <p:cNvSpPr txBox="1"/>
          <p:nvPr/>
        </p:nvSpPr>
        <p:spPr>
          <a:xfrm>
            <a:off x="6107577" y="1016371"/>
            <a:ext cx="3080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B4D5BABE-FE5F-471B-8CC1-D428DA971A26}"/>
              </a:ext>
            </a:extLst>
          </p:cNvPr>
          <p:cNvSpPr txBox="1"/>
          <p:nvPr/>
        </p:nvSpPr>
        <p:spPr>
          <a:xfrm>
            <a:off x="6090746" y="1032688"/>
            <a:ext cx="45236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d,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22919010-6C68-4B05-B323-2999853B5F99}"/>
              </a:ext>
            </a:extLst>
          </p:cNvPr>
          <p:cNvSpPr txBox="1"/>
          <p:nvPr/>
        </p:nvSpPr>
        <p:spPr>
          <a:xfrm>
            <a:off x="7109831" y="1016371"/>
            <a:ext cx="3080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5A79104A-B2AF-4846-9298-138F11D3A77A}"/>
              </a:ext>
            </a:extLst>
          </p:cNvPr>
          <p:cNvSpPr txBox="1"/>
          <p:nvPr/>
        </p:nvSpPr>
        <p:spPr>
          <a:xfrm>
            <a:off x="7087179" y="1032688"/>
            <a:ext cx="42992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g.</a:t>
            </a: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C6826ECB-4B30-4207-B354-154344F8243B}"/>
              </a:ext>
            </a:extLst>
          </p:cNvPr>
          <p:cNvSpPr txBox="1"/>
          <p:nvPr/>
        </p:nvSpPr>
        <p:spPr>
          <a:xfrm>
            <a:off x="6958273" y="1443876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7DFF0FBA-98CE-43A4-86FA-32C861781E5D}"/>
              </a:ext>
            </a:extLst>
          </p:cNvPr>
          <p:cNvSpPr txBox="1"/>
          <p:nvPr/>
        </p:nvSpPr>
        <p:spPr>
          <a:xfrm>
            <a:off x="6683390" y="1443492"/>
            <a:ext cx="139333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Mehrzahl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49BB81B1-ED3F-44F6-BB2D-C32F1B997045}"/>
              </a:ext>
            </a:extLst>
          </p:cNvPr>
          <p:cNvSpPr txBox="1"/>
          <p:nvPr/>
        </p:nvSpPr>
        <p:spPr>
          <a:xfrm>
            <a:off x="3720573" y="2540633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BED88144-750A-4DAD-BFBF-8D569CD488E4}"/>
              </a:ext>
            </a:extLst>
          </p:cNvPr>
          <p:cNvSpPr txBox="1"/>
          <p:nvPr/>
        </p:nvSpPr>
        <p:spPr>
          <a:xfrm>
            <a:off x="3720573" y="2532606"/>
            <a:ext cx="110318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Länder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3C01033E-96F9-45F3-8BCC-1BAD15B83AD3}"/>
              </a:ext>
            </a:extLst>
          </p:cNvPr>
          <p:cNvSpPr txBox="1"/>
          <p:nvPr/>
        </p:nvSpPr>
        <p:spPr>
          <a:xfrm>
            <a:off x="7032790" y="250965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4D78A736-8F00-400B-8297-146A1A214C0A}"/>
              </a:ext>
            </a:extLst>
          </p:cNvPr>
          <p:cNvSpPr txBox="1"/>
          <p:nvPr/>
        </p:nvSpPr>
        <p:spPr>
          <a:xfrm>
            <a:off x="7032790" y="2499361"/>
            <a:ext cx="8210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Land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7E73A766-AB42-40CE-9DBC-D1713386F64C}"/>
              </a:ext>
            </a:extLst>
          </p:cNvPr>
          <p:cNvSpPr txBox="1"/>
          <p:nvPr/>
        </p:nvSpPr>
        <p:spPr>
          <a:xfrm>
            <a:off x="3720573" y="2938135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18AF0A40-27B2-4007-9E21-9B4A4BBA5A16}"/>
              </a:ext>
            </a:extLst>
          </p:cNvPr>
          <p:cNvSpPr txBox="1"/>
          <p:nvPr/>
        </p:nvSpPr>
        <p:spPr>
          <a:xfrm>
            <a:off x="3720573" y="2938135"/>
            <a:ext cx="105670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Kinder</a:t>
            </a: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49F5F719-D451-4268-8AEB-C62BA6F61544}"/>
              </a:ext>
            </a:extLst>
          </p:cNvPr>
          <p:cNvSpPr txBox="1"/>
          <p:nvPr/>
        </p:nvSpPr>
        <p:spPr>
          <a:xfrm>
            <a:off x="7032790" y="2938135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C1AC909F-01EB-4429-B9A2-5F23BDB05E8A}"/>
              </a:ext>
            </a:extLst>
          </p:cNvPr>
          <p:cNvSpPr txBox="1"/>
          <p:nvPr/>
        </p:nvSpPr>
        <p:spPr>
          <a:xfrm>
            <a:off x="7032790" y="2938135"/>
            <a:ext cx="77457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Kind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63280E9F-5569-4D63-8CCA-2D60DC7EA532}"/>
              </a:ext>
            </a:extLst>
          </p:cNvPr>
          <p:cNvSpPr txBox="1"/>
          <p:nvPr/>
        </p:nvSpPr>
        <p:spPr>
          <a:xfrm>
            <a:off x="3720573" y="3429000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9ABDD7A-B550-4C5D-B390-0AC106F93CA0}"/>
              </a:ext>
            </a:extLst>
          </p:cNvPr>
          <p:cNvSpPr txBox="1"/>
          <p:nvPr/>
        </p:nvSpPr>
        <p:spPr>
          <a:xfrm>
            <a:off x="3720573" y="3429000"/>
            <a:ext cx="96532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Körbe</a:t>
            </a:r>
          </a:p>
        </p:txBody>
      </p:sp>
      <p:sp>
        <p:nvSpPr>
          <p:cNvPr id="136" name="Textfeld 135">
            <a:extLst>
              <a:ext uri="{FF2B5EF4-FFF2-40B4-BE49-F238E27FC236}">
                <a16:creationId xmlns:a16="http://schemas.microsoft.com/office/drawing/2014/main" id="{7F25E801-6D58-42B9-A493-2D73BC5FF1C8}"/>
              </a:ext>
            </a:extLst>
          </p:cNvPr>
          <p:cNvSpPr txBox="1"/>
          <p:nvPr/>
        </p:nvSpPr>
        <p:spPr>
          <a:xfrm>
            <a:off x="7032790" y="3429000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BE5DAE6E-6D3C-416E-8CCE-718DB91B9CC9}"/>
              </a:ext>
            </a:extLst>
          </p:cNvPr>
          <p:cNvSpPr txBox="1"/>
          <p:nvPr/>
        </p:nvSpPr>
        <p:spPr>
          <a:xfrm>
            <a:off x="7032790" y="3429000"/>
            <a:ext cx="80342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Korb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F3DE3970-6049-4E48-9AF1-3460F431C396}"/>
              </a:ext>
            </a:extLst>
          </p:cNvPr>
          <p:cNvSpPr txBox="1"/>
          <p:nvPr/>
        </p:nvSpPr>
        <p:spPr>
          <a:xfrm>
            <a:off x="3720573" y="393265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2295376E-AB3B-44E5-A945-C0CC63F931AB}"/>
              </a:ext>
            </a:extLst>
          </p:cNvPr>
          <p:cNvSpPr txBox="1"/>
          <p:nvPr/>
        </p:nvSpPr>
        <p:spPr>
          <a:xfrm>
            <a:off x="3751322" y="3919865"/>
            <a:ext cx="105028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Triebe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21BD3E63-8B51-49DC-BAAE-1A60C6E1CC2C}"/>
              </a:ext>
            </a:extLst>
          </p:cNvPr>
          <p:cNvSpPr txBox="1"/>
          <p:nvPr/>
        </p:nvSpPr>
        <p:spPr>
          <a:xfrm>
            <a:off x="7032790" y="393265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BD225029-BE57-4576-A58C-A060D0B0E935}"/>
              </a:ext>
            </a:extLst>
          </p:cNvPr>
          <p:cNvSpPr txBox="1"/>
          <p:nvPr/>
        </p:nvSpPr>
        <p:spPr>
          <a:xfrm>
            <a:off x="7032790" y="3932659"/>
            <a:ext cx="88838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Trieb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0A4DB038-7F29-42CD-9AFE-8AA900F05FEA}"/>
              </a:ext>
            </a:extLst>
          </p:cNvPr>
          <p:cNvSpPr txBox="1"/>
          <p:nvPr/>
        </p:nvSpPr>
        <p:spPr>
          <a:xfrm>
            <a:off x="3720573" y="442716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1F1D324C-DA01-4EE7-8F13-B656716CFCC0}"/>
              </a:ext>
            </a:extLst>
          </p:cNvPr>
          <p:cNvSpPr txBox="1"/>
          <p:nvPr/>
        </p:nvSpPr>
        <p:spPr>
          <a:xfrm>
            <a:off x="3720573" y="4427169"/>
            <a:ext cx="94128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Tröge</a:t>
            </a: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040F6C56-42C6-4D98-B5EE-3246E53B4C13}"/>
              </a:ext>
            </a:extLst>
          </p:cNvPr>
          <p:cNvSpPr txBox="1"/>
          <p:nvPr/>
        </p:nvSpPr>
        <p:spPr>
          <a:xfrm>
            <a:off x="7032790" y="442716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EABB6584-E02E-4F6D-AF85-CCA5B5E34756}"/>
              </a:ext>
            </a:extLst>
          </p:cNvPr>
          <p:cNvSpPr txBox="1"/>
          <p:nvPr/>
        </p:nvSpPr>
        <p:spPr>
          <a:xfrm>
            <a:off x="7032790" y="4427169"/>
            <a:ext cx="77938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Trog</a:t>
            </a:r>
          </a:p>
        </p:txBody>
      </p:sp>
      <p:sp>
        <p:nvSpPr>
          <p:cNvPr id="150" name="Textfeld 149">
            <a:extLst>
              <a:ext uri="{FF2B5EF4-FFF2-40B4-BE49-F238E27FC236}">
                <a16:creationId xmlns:a16="http://schemas.microsoft.com/office/drawing/2014/main" id="{7FBB493A-D141-40CC-8735-C2BAE22D3E0C}"/>
              </a:ext>
            </a:extLst>
          </p:cNvPr>
          <p:cNvSpPr txBox="1"/>
          <p:nvPr/>
        </p:nvSpPr>
        <p:spPr>
          <a:xfrm>
            <a:off x="3720573" y="491995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9EEE9D91-85B4-4799-939C-2E34193E580F}"/>
              </a:ext>
            </a:extLst>
          </p:cNvPr>
          <p:cNvSpPr txBox="1"/>
          <p:nvPr/>
        </p:nvSpPr>
        <p:spPr>
          <a:xfrm>
            <a:off x="3718168" y="4919959"/>
            <a:ext cx="110799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Masten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CE5C6E60-71CC-403D-A6F7-98E35949BA54}"/>
              </a:ext>
            </a:extLst>
          </p:cNvPr>
          <p:cNvSpPr txBox="1"/>
          <p:nvPr/>
        </p:nvSpPr>
        <p:spPr>
          <a:xfrm>
            <a:off x="7032790" y="491995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61A11771-E0D0-4F33-990F-70A2CDCFBCC2}"/>
              </a:ext>
            </a:extLst>
          </p:cNvPr>
          <p:cNvSpPr txBox="1"/>
          <p:nvPr/>
        </p:nvSpPr>
        <p:spPr>
          <a:xfrm>
            <a:off x="7032790" y="4919959"/>
            <a:ext cx="77938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Mast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08672382-B4AC-4ABD-A486-20AEDC8EFF39}"/>
              </a:ext>
            </a:extLst>
          </p:cNvPr>
          <p:cNvSpPr txBox="1"/>
          <p:nvPr/>
        </p:nvSpPr>
        <p:spPr>
          <a:xfrm>
            <a:off x="3720573" y="5446662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FEB5E95A-FCE4-4DF6-BFA2-9C93986DAEA8}"/>
              </a:ext>
            </a:extLst>
          </p:cNvPr>
          <p:cNvSpPr txBox="1"/>
          <p:nvPr/>
        </p:nvSpPr>
        <p:spPr>
          <a:xfrm>
            <a:off x="3720573" y="5446662"/>
            <a:ext cx="2332690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Keine Mehrzahl!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Ähnliches Wort?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578D943B-2C8F-4BEC-872E-5D31426817BE}"/>
              </a:ext>
            </a:extLst>
          </p:cNvPr>
          <p:cNvSpPr txBox="1"/>
          <p:nvPr/>
        </p:nvSpPr>
        <p:spPr>
          <a:xfrm>
            <a:off x="7032790" y="5446662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DB7DDA79-4264-414E-B4CD-C577633A7821}"/>
              </a:ext>
            </a:extLst>
          </p:cNvPr>
          <p:cNvSpPr txBox="1"/>
          <p:nvPr/>
        </p:nvSpPr>
        <p:spPr>
          <a:xfrm>
            <a:off x="7032790" y="5446662"/>
            <a:ext cx="8210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Laub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EFEBAA50-07AE-445C-B4A4-0D9694ADC768}"/>
              </a:ext>
            </a:extLst>
          </p:cNvPr>
          <p:cNvSpPr txBox="1"/>
          <p:nvPr/>
        </p:nvSpPr>
        <p:spPr>
          <a:xfrm>
            <a:off x="6029722" y="577255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F2F5931A-AD49-4C6C-8DAE-1450910A9333}"/>
              </a:ext>
            </a:extLst>
          </p:cNvPr>
          <p:cNvSpPr txBox="1"/>
          <p:nvPr/>
        </p:nvSpPr>
        <p:spPr>
          <a:xfrm>
            <a:off x="6081575" y="5772559"/>
            <a:ext cx="98296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Laube</a:t>
            </a:r>
          </a:p>
        </p:txBody>
      </p:sp>
      <p:sp>
        <p:nvSpPr>
          <p:cNvPr id="55" name="Textfeld 36">
            <a:extLst>
              <a:ext uri="{FF2B5EF4-FFF2-40B4-BE49-F238E27FC236}">
                <a16:creationId xmlns:a16="http://schemas.microsoft.com/office/drawing/2014/main" id="{3BFE979C-24C6-465C-B081-A563EA156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AV 01 Beispiele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1F5EEA72-9930-454E-8633-2E53D545CCA1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BA40D03-7D7B-4D67-ADA9-18C24EC98B5D}"/>
              </a:ext>
            </a:extLst>
          </p:cNvPr>
          <p:cNvSpPr txBox="1"/>
          <p:nvPr/>
        </p:nvSpPr>
        <p:spPr>
          <a:xfrm>
            <a:off x="190500" y="6724134"/>
            <a:ext cx="478849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Grundlage.pptx - Seite 5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366E0B31-142C-45F4-B684-3BBC211EB025}"/>
              </a:ext>
            </a:extLst>
          </p:cNvPr>
          <p:cNvSpPr/>
          <p:nvPr/>
        </p:nvSpPr>
        <p:spPr>
          <a:xfrm>
            <a:off x="5234620" y="6427113"/>
            <a:ext cx="28825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E17A36E-3862-479D-8065-B74ED6963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84" y="969472"/>
            <a:ext cx="12077223" cy="53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4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36" grpId="0"/>
      <p:bldP spid="38" grpId="0"/>
      <p:bldP spid="41" grpId="0"/>
      <p:bldP spid="42" grpId="0"/>
      <p:bldP spid="43" grpId="0"/>
      <p:bldP spid="44" grpId="0"/>
      <p:bldP spid="46" grpId="0"/>
      <p:bldP spid="47" grpId="0"/>
      <p:bldP spid="49" grpId="0"/>
      <p:bldP spid="92" grpId="0" animBg="1"/>
      <p:bldP spid="106" grpId="0"/>
      <p:bldP spid="107" grpId="0"/>
      <p:bldP spid="119" grpId="0" animBg="1"/>
      <p:bldP spid="120" grpId="0"/>
      <p:bldP spid="121" grpId="0" animBg="1"/>
      <p:bldP spid="122" grpId="0"/>
      <p:bldP spid="123" grpId="0" animBg="1"/>
      <p:bldP spid="124" grpId="0"/>
      <p:bldP spid="125" grpId="0" animBg="1"/>
      <p:bldP spid="126" grpId="0"/>
      <p:bldP spid="127" grpId="0" animBg="1"/>
      <p:bldP spid="128" grpId="0"/>
      <p:bldP spid="129" grpId="0" animBg="1"/>
      <p:bldP spid="130" grpId="0"/>
      <p:bldP spid="131" grpId="0" animBg="1"/>
      <p:bldP spid="132" grpId="0"/>
      <p:bldP spid="133" grpId="0" animBg="1"/>
      <p:bldP spid="134" grpId="0"/>
      <p:bldP spid="135" grpId="0" animBg="1"/>
      <p:bldP spid="136" grpId="0"/>
      <p:bldP spid="137" grpId="0" animBg="1"/>
      <p:bldP spid="142" grpId="0"/>
      <p:bldP spid="143" grpId="0" animBg="1"/>
      <p:bldP spid="144" grpId="0"/>
      <p:bldP spid="145" grpId="0" animBg="1"/>
      <p:bldP spid="146" grpId="0"/>
      <p:bldP spid="147" grpId="0" animBg="1"/>
      <p:bldP spid="148" grpId="0"/>
      <p:bldP spid="149" grpId="0" animBg="1"/>
      <p:bldP spid="150" grpId="0"/>
      <p:bldP spid="151" grpId="0" animBg="1"/>
      <p:bldP spid="152" grpId="0"/>
      <p:bldP spid="153" grpId="0" animBg="1"/>
      <p:bldP spid="154" grpId="0"/>
      <p:bldP spid="155" grpId="0" animBg="1"/>
      <p:bldP spid="156" grpId="0"/>
      <p:bldP spid="157" grpId="0" animBg="1"/>
      <p:bldP spid="158" grpId="0"/>
      <p:bldP spid="1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8294E21-F21C-45C8-AF87-E437A3EC5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267" y="1269921"/>
            <a:ext cx="84192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</a:t>
            </a: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ist die Auslautverlängerung meist die _____________.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787047FC-51B4-44E4-99EE-053C32D0BAFE}"/>
              </a:ext>
            </a:extLst>
          </p:cNvPr>
          <p:cNvSpPr/>
          <p:nvPr/>
        </p:nvSpPr>
        <p:spPr>
          <a:xfrm>
            <a:off x="1287967" y="3250339"/>
            <a:ext cx="1715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Wort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71365E1F-03F8-45CE-A1A7-4D530257706A}"/>
              </a:ext>
            </a:extLst>
          </p:cNvPr>
          <p:cNvSpPr/>
          <p:nvPr/>
        </p:nvSpPr>
        <p:spPr>
          <a:xfrm>
            <a:off x="1259897" y="4163829"/>
            <a:ext cx="15007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gab    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gap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38508246-0569-4638-916E-D39EB5E516C7}"/>
              </a:ext>
            </a:extLst>
          </p:cNvPr>
          <p:cNvSpPr/>
          <p:nvPr/>
        </p:nvSpPr>
        <p:spPr>
          <a:xfrm>
            <a:off x="1259897" y="4654694"/>
            <a:ext cx="19111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fremd  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fremt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F2A4395E-955B-42E9-B224-2D72DF30192F}"/>
              </a:ext>
            </a:extLst>
          </p:cNvPr>
          <p:cNvSpPr/>
          <p:nvPr/>
        </p:nvSpPr>
        <p:spPr>
          <a:xfrm>
            <a:off x="1259897" y="5158353"/>
            <a:ext cx="16401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grob   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grop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6F75C597-91DB-4478-B0CF-F41ADD2BFA18}"/>
              </a:ext>
            </a:extLst>
          </p:cNvPr>
          <p:cNvSpPr/>
          <p:nvPr/>
        </p:nvSpPr>
        <p:spPr>
          <a:xfrm>
            <a:off x="3951434" y="3250339"/>
            <a:ext cx="27542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Auslautverlängerung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D3396DD2-9F8B-4F7C-9CDA-866347B30896}"/>
              </a:ext>
            </a:extLst>
          </p:cNvPr>
          <p:cNvSpPr/>
          <p:nvPr/>
        </p:nvSpPr>
        <p:spPr>
          <a:xfrm>
            <a:off x="2182520" y="3250339"/>
            <a:ext cx="719560" cy="3262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7BBC9230-2BB5-4BAE-A2C2-B769D00F0199}"/>
              </a:ext>
            </a:extLst>
          </p:cNvPr>
          <p:cNvSpPr/>
          <p:nvPr/>
        </p:nvSpPr>
        <p:spPr>
          <a:xfrm>
            <a:off x="7294400" y="3250339"/>
            <a:ext cx="26180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richtige Schreibung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D593A4C3-A06C-4F45-93BF-CB993AEC9058}"/>
              </a:ext>
            </a:extLst>
          </p:cNvPr>
          <p:cNvSpPr/>
          <p:nvPr/>
        </p:nvSpPr>
        <p:spPr>
          <a:xfrm>
            <a:off x="1259897" y="3709930"/>
            <a:ext cx="1715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fand   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fant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7FACF154-0894-4950-A55F-33224459C195}"/>
              </a:ext>
            </a:extLst>
          </p:cNvPr>
          <p:cNvSpPr txBox="1"/>
          <p:nvPr/>
        </p:nvSpPr>
        <p:spPr>
          <a:xfrm>
            <a:off x="6958273" y="1155844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803C545D-D2D5-4A50-B8DF-DA912EFCDD5F}"/>
              </a:ext>
            </a:extLst>
          </p:cNvPr>
          <p:cNvSpPr txBox="1"/>
          <p:nvPr/>
        </p:nvSpPr>
        <p:spPr>
          <a:xfrm>
            <a:off x="6683390" y="1155460"/>
            <a:ext cx="139333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Mehrzahl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314CE9FF-2ABA-4675-BF11-EE2C348F9941}"/>
              </a:ext>
            </a:extLst>
          </p:cNvPr>
          <p:cNvSpPr txBox="1"/>
          <p:nvPr/>
        </p:nvSpPr>
        <p:spPr>
          <a:xfrm>
            <a:off x="3951434" y="3766327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AE646196-522B-4B23-A606-50426B153DDA}"/>
              </a:ext>
            </a:extLst>
          </p:cNvPr>
          <p:cNvSpPr txBox="1"/>
          <p:nvPr/>
        </p:nvSpPr>
        <p:spPr>
          <a:xfrm>
            <a:off x="3951434" y="3758300"/>
            <a:ext cx="103265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finden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7DE918E5-358E-453C-AD0C-D613C28E6029}"/>
              </a:ext>
            </a:extLst>
          </p:cNvPr>
          <p:cNvSpPr txBox="1"/>
          <p:nvPr/>
        </p:nvSpPr>
        <p:spPr>
          <a:xfrm>
            <a:off x="7263651" y="3735353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1AE17F58-97BB-466A-BA85-69F36B01FDDF}"/>
              </a:ext>
            </a:extLst>
          </p:cNvPr>
          <p:cNvSpPr txBox="1"/>
          <p:nvPr/>
        </p:nvSpPr>
        <p:spPr>
          <a:xfrm>
            <a:off x="7263651" y="3725055"/>
            <a:ext cx="76976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fand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32A78ADC-5FFD-48D9-99B8-02E5A20D0732}"/>
              </a:ext>
            </a:extLst>
          </p:cNvPr>
          <p:cNvSpPr txBox="1"/>
          <p:nvPr/>
        </p:nvSpPr>
        <p:spPr>
          <a:xfrm>
            <a:off x="3951434" y="416382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F3266BF-4AEA-482B-95DB-FCA485D08C05}"/>
              </a:ext>
            </a:extLst>
          </p:cNvPr>
          <p:cNvSpPr txBox="1"/>
          <p:nvPr/>
        </p:nvSpPr>
        <p:spPr>
          <a:xfrm>
            <a:off x="3951434" y="4163829"/>
            <a:ext cx="97975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geben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3B673C9D-39EF-4FB0-9D4E-50351CF1AEE3}"/>
              </a:ext>
            </a:extLst>
          </p:cNvPr>
          <p:cNvSpPr txBox="1"/>
          <p:nvPr/>
        </p:nvSpPr>
        <p:spPr>
          <a:xfrm>
            <a:off x="7263651" y="416382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A9B3AC26-63DD-48D9-83D9-DBD128C6BF52}"/>
              </a:ext>
            </a:extLst>
          </p:cNvPr>
          <p:cNvSpPr txBox="1"/>
          <p:nvPr/>
        </p:nvSpPr>
        <p:spPr>
          <a:xfrm>
            <a:off x="7263651" y="4163829"/>
            <a:ext cx="80983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gab  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57BEA7C-2A49-4B6C-9F60-64F5E36DD807}"/>
              </a:ext>
            </a:extLst>
          </p:cNvPr>
          <p:cNvSpPr txBox="1"/>
          <p:nvPr/>
        </p:nvSpPr>
        <p:spPr>
          <a:xfrm>
            <a:off x="3951434" y="4654694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95E68BA7-F5B6-43C3-AF38-4B56E415D828}"/>
              </a:ext>
            </a:extLst>
          </p:cNvPr>
          <p:cNvSpPr txBox="1"/>
          <p:nvPr/>
        </p:nvSpPr>
        <p:spPr>
          <a:xfrm>
            <a:off x="3951434" y="4654694"/>
            <a:ext cx="125867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fremder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DE807031-8A91-46EE-9CED-2D8D68CD4F9C}"/>
              </a:ext>
            </a:extLst>
          </p:cNvPr>
          <p:cNvSpPr txBox="1"/>
          <p:nvPr/>
        </p:nvSpPr>
        <p:spPr>
          <a:xfrm>
            <a:off x="7263651" y="4654694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0165E754-AD72-42CB-8804-CAFCF910B22F}"/>
              </a:ext>
            </a:extLst>
          </p:cNvPr>
          <p:cNvSpPr txBox="1"/>
          <p:nvPr/>
        </p:nvSpPr>
        <p:spPr>
          <a:xfrm>
            <a:off x="7263651" y="4654694"/>
            <a:ext cx="97654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fremd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F7826D14-139D-4FAD-A98F-1FEF3CE429DA}"/>
              </a:ext>
            </a:extLst>
          </p:cNvPr>
          <p:cNvSpPr txBox="1"/>
          <p:nvPr/>
        </p:nvSpPr>
        <p:spPr>
          <a:xfrm>
            <a:off x="3951434" y="5158353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9464F3F9-D449-486C-942A-5276C6E469FC}"/>
              </a:ext>
            </a:extLst>
          </p:cNvPr>
          <p:cNvSpPr txBox="1"/>
          <p:nvPr/>
        </p:nvSpPr>
        <p:spPr>
          <a:xfrm>
            <a:off x="3951434" y="5145559"/>
            <a:ext cx="105189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gröber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35696B63-1C7B-4873-AECB-8736C72F4ADA}"/>
              </a:ext>
            </a:extLst>
          </p:cNvPr>
          <p:cNvSpPr txBox="1"/>
          <p:nvPr/>
        </p:nvSpPr>
        <p:spPr>
          <a:xfrm>
            <a:off x="7263651" y="5158353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5218D9F7-17A0-44F2-B3E3-8F46E417E659}"/>
              </a:ext>
            </a:extLst>
          </p:cNvPr>
          <p:cNvSpPr txBox="1"/>
          <p:nvPr/>
        </p:nvSpPr>
        <p:spPr>
          <a:xfrm>
            <a:off x="7263651" y="5158353"/>
            <a:ext cx="76976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grob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C8504EB8-45A9-45B0-8B01-3AE5B7118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267" y="1880091"/>
            <a:ext cx="844013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Verben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ist die Auslautverlängerung meist die _____________.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63553303-1B67-442D-969C-73CEA8198174}"/>
              </a:ext>
            </a:extLst>
          </p:cNvPr>
          <p:cNvSpPr txBox="1"/>
          <p:nvPr/>
        </p:nvSpPr>
        <p:spPr>
          <a:xfrm>
            <a:off x="6958273" y="1766014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5779AA7B-01C2-44EF-8226-975AF77EC76C}"/>
              </a:ext>
            </a:extLst>
          </p:cNvPr>
          <p:cNvSpPr txBox="1"/>
          <p:nvPr/>
        </p:nvSpPr>
        <p:spPr>
          <a:xfrm>
            <a:off x="6683390" y="1765630"/>
            <a:ext cx="149432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Nennform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232E4339-3128-439B-BF34-E0EE619BF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457208"/>
            <a:ext cx="890981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Adjektiven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ist die Auslautverlängerung meist die _____________.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92357DBF-11B1-472E-8A13-A74793289461}"/>
              </a:ext>
            </a:extLst>
          </p:cNvPr>
          <p:cNvSpPr txBox="1"/>
          <p:nvPr/>
        </p:nvSpPr>
        <p:spPr>
          <a:xfrm>
            <a:off x="7233465" y="234189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EFF3D3B4-9A8B-4A9D-A50B-CBC194B26C1A}"/>
              </a:ext>
            </a:extLst>
          </p:cNvPr>
          <p:cNvSpPr txBox="1"/>
          <p:nvPr/>
        </p:nvSpPr>
        <p:spPr>
          <a:xfrm>
            <a:off x="6958582" y="2341515"/>
            <a:ext cx="158569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Steigerung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534FB0C-36E7-4971-B0F6-79C855C78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AV 01 Einführung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D21E2AF9-23F1-4208-BDD7-CD2FB51CF55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4C1346F-5B1A-4820-BBAD-44DE7C797C90}"/>
              </a:ext>
            </a:extLst>
          </p:cNvPr>
          <p:cNvSpPr txBox="1"/>
          <p:nvPr/>
        </p:nvSpPr>
        <p:spPr>
          <a:xfrm>
            <a:off x="190500" y="6724134"/>
            <a:ext cx="478849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Grundlage.pptx - Seite 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F96AB66-0EA2-41E8-BC4D-1203B673C857}"/>
              </a:ext>
            </a:extLst>
          </p:cNvPr>
          <p:cNvSpPr/>
          <p:nvPr/>
        </p:nvSpPr>
        <p:spPr>
          <a:xfrm>
            <a:off x="5234620" y="6427113"/>
            <a:ext cx="28825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82BC2DD-0A18-4026-A254-8CE9C8841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4" y="1104222"/>
            <a:ext cx="9876376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4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1" grpId="0"/>
      <p:bldP spid="63" grpId="0"/>
      <p:bldP spid="64" grpId="0"/>
      <p:bldP spid="65" grpId="0" animBg="1"/>
      <p:bldP spid="66" grpId="0"/>
      <p:bldP spid="67" grpId="0"/>
      <p:bldP spid="75" grpId="0" animBg="1"/>
      <p:bldP spid="76" grpId="0"/>
      <p:bldP spid="77" grpId="0" animBg="1"/>
      <p:bldP spid="78" grpId="0"/>
      <p:bldP spid="79" grpId="0" animBg="1"/>
      <p:bldP spid="80" grpId="0"/>
      <p:bldP spid="81" grpId="0" animBg="1"/>
      <p:bldP spid="82" grpId="0"/>
      <p:bldP spid="83" grpId="0" animBg="1"/>
      <p:bldP spid="84" grpId="0"/>
      <p:bldP spid="85" grpId="0" animBg="1"/>
      <p:bldP spid="86" grpId="0"/>
      <p:bldP spid="87" grpId="0" animBg="1"/>
      <p:bldP spid="88" grpId="0"/>
      <p:bldP spid="89" grpId="0" animBg="1"/>
      <p:bldP spid="90" grpId="0"/>
      <p:bldP spid="91" grpId="0" animBg="1"/>
      <p:bldP spid="109" grpId="0"/>
      <p:bldP spid="110" grpId="0"/>
      <p:bldP spid="111" grpId="0" animBg="1"/>
      <p:bldP spid="112" grpId="0"/>
      <p:bldP spid="113" grpId="0"/>
      <p:bldP spid="1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E43EF83D-9735-4C83-BB45-4D444AE52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867" y="3523655"/>
            <a:ext cx="2722220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Klick auf die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richtige Schreibung!</a:t>
            </a:r>
          </a:p>
        </p:txBody>
      </p:sp>
      <p:pic>
        <p:nvPicPr>
          <p:cNvPr id="70" name="Grafik 69" descr="Männchen mit Ausrufezeichen.png">
            <a:extLst>
              <a:ext uri="{FF2B5EF4-FFF2-40B4-BE49-F238E27FC236}">
                <a16:creationId xmlns:a16="http://schemas.microsoft.com/office/drawing/2014/main" id="{37B06C90-21D9-4D6A-8EA2-5E66B4B48CF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27779" y="4059585"/>
            <a:ext cx="1512168" cy="2274943"/>
          </a:xfrm>
          <a:prstGeom prst="rect">
            <a:avLst/>
          </a:prstGeom>
        </p:spPr>
      </p:pic>
      <p:sp>
        <p:nvSpPr>
          <p:cNvPr id="73" name="Rechteck 72">
            <a:extLst>
              <a:ext uri="{FF2B5EF4-FFF2-40B4-BE49-F238E27FC236}">
                <a16:creationId xmlns:a16="http://schemas.microsoft.com/office/drawing/2014/main" id="{9F3A4B9D-05D1-4519-BD89-282C67CC48BE}"/>
              </a:ext>
            </a:extLst>
          </p:cNvPr>
          <p:cNvSpPr/>
          <p:nvPr/>
        </p:nvSpPr>
        <p:spPr>
          <a:xfrm>
            <a:off x="1259897" y="1425384"/>
            <a:ext cx="14157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Rad    Rat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06105883-F89D-4D3C-AF31-35AFE6FC9072}"/>
              </a:ext>
            </a:extLst>
          </p:cNvPr>
          <p:cNvSpPr txBox="1"/>
          <p:nvPr/>
        </p:nvSpPr>
        <p:spPr>
          <a:xfrm>
            <a:off x="4224049" y="1086830"/>
            <a:ext cx="20040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Ableitung von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     ?????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41156349-05A5-4308-A685-8EBBAD96795B}"/>
              </a:ext>
            </a:extLst>
          </p:cNvPr>
          <p:cNvSpPr txBox="1"/>
          <p:nvPr/>
        </p:nvSpPr>
        <p:spPr>
          <a:xfrm>
            <a:off x="4005239" y="1095970"/>
            <a:ext cx="2441694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Ableitung von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Räder oder raten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C99BD0F2-5B3C-42DE-BE6C-8501FA3CAF39}"/>
              </a:ext>
            </a:extLst>
          </p:cNvPr>
          <p:cNvSpPr txBox="1"/>
          <p:nvPr/>
        </p:nvSpPr>
        <p:spPr>
          <a:xfrm>
            <a:off x="7077432" y="1095970"/>
            <a:ext cx="30267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Worauf kommt es an?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         ?????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93969EDE-7975-417B-8CB8-09637B01DCC2}"/>
              </a:ext>
            </a:extLst>
          </p:cNvPr>
          <p:cNvSpPr txBox="1"/>
          <p:nvPr/>
        </p:nvSpPr>
        <p:spPr>
          <a:xfrm>
            <a:off x="6863431" y="1426693"/>
            <a:ext cx="345479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Auf den Zusammenhang!</a:t>
            </a:r>
          </a:p>
        </p:txBody>
      </p:sp>
      <p:pic>
        <p:nvPicPr>
          <p:cNvPr id="78" name="Grafik 77">
            <a:extLst>
              <a:ext uri="{FF2B5EF4-FFF2-40B4-BE49-F238E27FC236}">
                <a16:creationId xmlns:a16="http://schemas.microsoft.com/office/drawing/2014/main" id="{3D816CD6-2697-4F69-8196-2680540DE4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5" t="20081" r="7925" b="20431"/>
          <a:stretch/>
        </p:blipFill>
        <p:spPr>
          <a:xfrm>
            <a:off x="3979776" y="2404868"/>
            <a:ext cx="1467423" cy="1011307"/>
          </a:xfrm>
          <a:prstGeom prst="rect">
            <a:avLst/>
          </a:prstGeom>
        </p:spPr>
      </p:pic>
      <p:sp>
        <p:nvSpPr>
          <p:cNvPr id="79" name="Textfeld 78">
            <a:extLst>
              <a:ext uri="{FF2B5EF4-FFF2-40B4-BE49-F238E27FC236}">
                <a16:creationId xmlns:a16="http://schemas.microsoft.com/office/drawing/2014/main" id="{19F2F7D3-D575-4A9A-8CC3-CBFD9573ED95}"/>
              </a:ext>
            </a:extLst>
          </p:cNvPr>
          <p:cNvSpPr txBox="1"/>
          <p:nvPr/>
        </p:nvSpPr>
        <p:spPr>
          <a:xfrm>
            <a:off x="7179691" y="2462068"/>
            <a:ext cx="1505540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Hinweis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Tipp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D2E417C1-D363-4C8A-B4D0-CA4E16FB059D}"/>
              </a:ext>
            </a:extLst>
          </p:cNvPr>
          <p:cNvSpPr/>
          <p:nvPr/>
        </p:nvSpPr>
        <p:spPr>
          <a:xfrm>
            <a:off x="3907768" y="3862209"/>
            <a:ext cx="6527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Rad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19368459-413E-4777-88C4-31D90A7C3958}"/>
              </a:ext>
            </a:extLst>
          </p:cNvPr>
          <p:cNvSpPr/>
          <p:nvPr/>
        </p:nvSpPr>
        <p:spPr>
          <a:xfrm>
            <a:off x="4767864" y="3862209"/>
            <a:ext cx="607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Rat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E5D9FC01-C78D-4464-882C-3BB2D779C153}"/>
              </a:ext>
            </a:extLst>
          </p:cNvPr>
          <p:cNvSpPr/>
          <p:nvPr/>
        </p:nvSpPr>
        <p:spPr>
          <a:xfrm>
            <a:off x="7292144" y="3862209"/>
            <a:ext cx="6527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Rad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62B95B99-9B44-42F6-8B6E-115E6AEE4F6A}"/>
              </a:ext>
            </a:extLst>
          </p:cNvPr>
          <p:cNvSpPr/>
          <p:nvPr/>
        </p:nvSpPr>
        <p:spPr>
          <a:xfrm>
            <a:off x="7936413" y="3862209"/>
            <a:ext cx="607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Rat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AE63442D-3089-4F4A-814E-0222C8EDCAE5}"/>
              </a:ext>
            </a:extLst>
          </p:cNvPr>
          <p:cNvSpPr/>
          <p:nvPr/>
        </p:nvSpPr>
        <p:spPr>
          <a:xfrm>
            <a:off x="3647728" y="3843929"/>
            <a:ext cx="2116285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Rad         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9011682D-759D-4B40-8639-C8B483427C48}"/>
              </a:ext>
            </a:extLst>
          </p:cNvPr>
          <p:cNvSpPr/>
          <p:nvPr/>
        </p:nvSpPr>
        <p:spPr>
          <a:xfrm>
            <a:off x="6932043" y="3843929"/>
            <a:ext cx="2116285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Rat         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6" name="Sprechblase: rechteckig mit abgerundeten Ecken 85">
            <a:extLst>
              <a:ext uri="{FF2B5EF4-FFF2-40B4-BE49-F238E27FC236}">
                <a16:creationId xmlns:a16="http://schemas.microsoft.com/office/drawing/2014/main" id="{B7C15760-40D0-4C4B-A5B4-2C27DC0A6943}"/>
              </a:ext>
            </a:extLst>
          </p:cNvPr>
          <p:cNvSpPr/>
          <p:nvPr/>
        </p:nvSpPr>
        <p:spPr>
          <a:xfrm>
            <a:off x="6683837" y="5045084"/>
            <a:ext cx="3663065" cy="1057662"/>
          </a:xfrm>
          <a:prstGeom prst="wedgeRoundRectCallout">
            <a:avLst>
              <a:gd name="adj1" fmla="val 54074"/>
              <a:gd name="adj2" fmla="val -9021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2122CE54-08B9-4DF5-B309-111DEF7597BA}"/>
              </a:ext>
            </a:extLst>
          </p:cNvPr>
          <p:cNvSpPr txBox="1"/>
          <p:nvPr/>
        </p:nvSpPr>
        <p:spPr>
          <a:xfrm>
            <a:off x="6739202" y="5197056"/>
            <a:ext cx="3398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Auf den ____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r>
              <a:rPr lang="de-DE" sz="2200" b="1" kern="0" dirty="0">
                <a:latin typeface="Trebuchet MS" pitchFamily="34" charset="0"/>
              </a:rPr>
              <a:t>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kommt es an!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0946D9C-E68F-4C4E-8AD8-A5C91BD9F5F6}"/>
              </a:ext>
            </a:extLst>
          </p:cNvPr>
          <p:cNvSpPr txBox="1"/>
          <p:nvPr/>
        </p:nvSpPr>
        <p:spPr>
          <a:xfrm>
            <a:off x="7855629" y="5179249"/>
            <a:ext cx="222048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Zusammenhang</a:t>
            </a: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AD38E12B-7516-496F-A2C3-523EC6BB2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AV 01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1E19C76-2C0A-4075-BEDD-F387078C9E8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E406DE5-C54C-41BB-AAAA-D11ABBC45167}"/>
              </a:ext>
            </a:extLst>
          </p:cNvPr>
          <p:cNvSpPr txBox="1"/>
          <p:nvPr/>
        </p:nvSpPr>
        <p:spPr>
          <a:xfrm>
            <a:off x="190500" y="6724134"/>
            <a:ext cx="478849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59476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</p:childTnLst>
        </p:cTn>
      </p:par>
    </p:tnLst>
    <p:bldLst>
      <p:bldP spid="47" grpId="0"/>
      <p:bldP spid="75" grpId="0" animBg="1"/>
      <p:bldP spid="76" grpId="0"/>
      <p:bldP spid="77" grpId="0" animBg="1"/>
      <p:bldP spid="79" grpId="0" animBg="1"/>
      <p:bldP spid="80" grpId="0"/>
      <p:bldP spid="81" grpId="0"/>
      <p:bldP spid="82" grpId="0"/>
      <p:bldP spid="83" grpId="0"/>
      <p:bldP spid="84" grpId="0" animBg="1"/>
      <p:bldP spid="85" grpId="0" animBg="1"/>
      <p:bldP spid="86" grpId="0" animBg="1"/>
      <p:bldP spid="87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e Legende 5">
            <a:extLst>
              <a:ext uri="{FF2B5EF4-FFF2-40B4-BE49-F238E27FC236}">
                <a16:creationId xmlns:a16="http://schemas.microsoft.com/office/drawing/2014/main" id="{FA0CC2D8-3EC6-4915-8118-1072E8F9B210}"/>
              </a:ext>
            </a:extLst>
          </p:cNvPr>
          <p:cNvSpPr/>
          <p:nvPr/>
        </p:nvSpPr>
        <p:spPr>
          <a:xfrm>
            <a:off x="2581606" y="1124744"/>
            <a:ext cx="5098569" cy="4752528"/>
          </a:xfrm>
          <a:prstGeom prst="wedgeEllipseCallout">
            <a:avLst>
              <a:gd name="adj1" fmla="val -65891"/>
              <a:gd name="adj2" fmla="val 149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B548220-BC5F-403B-83E5-4759C1ED3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800384"/>
            <a:ext cx="1677443" cy="2447094"/>
          </a:xfrm>
          <a:prstGeom prst="rect">
            <a:avLst/>
          </a:prstGeom>
        </p:spPr>
      </p:pic>
      <p:pic>
        <p:nvPicPr>
          <p:cNvPr id="17" name="Grafik 16" descr="Smiley böse.png">
            <a:extLst>
              <a:ext uri="{FF2B5EF4-FFF2-40B4-BE49-F238E27FC236}">
                <a16:creationId xmlns:a16="http://schemas.microsoft.com/office/drawing/2014/main" id="{130B6DD8-504A-467C-8EC6-021BD08B62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588" y="5109898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7" descr="Smiley gut.png">
            <a:extLst>
              <a:ext uri="{FF2B5EF4-FFF2-40B4-BE49-F238E27FC236}">
                <a16:creationId xmlns:a16="http://schemas.microsoft.com/office/drawing/2014/main" id="{654731A4-CA93-4737-9B8E-0CCA818EF9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303" y="5085184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23F9A357-792E-443D-A29A-B8354ABB7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6812" y="1633444"/>
            <a:ext cx="5233364" cy="33271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 Ende hart oder weich?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Werde nicht bleich,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streich nicht die Segel, 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nutze die Regel: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Wortverlängerung macht es klar: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hörst den Auslaut wunderbar.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Jedoch: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 sichersten ist derjenige dran,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die Wörter richtig kann.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CA8B7766-92DA-4540-9C75-40740428E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Auslautverlängerung 01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7BDE4A-E07E-4063-8CCE-63DBA74CA3B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0B8A98B-795E-4D29-9766-384DD0006F95}"/>
              </a:ext>
            </a:extLst>
          </p:cNvPr>
          <p:cNvSpPr txBox="1"/>
          <p:nvPr/>
        </p:nvSpPr>
        <p:spPr>
          <a:xfrm>
            <a:off x="190500" y="6724134"/>
            <a:ext cx="482856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29259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540</Words>
  <Application>Microsoft Office PowerPoint</Application>
  <PresentationFormat>Breitbild</PresentationFormat>
  <Paragraphs>171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2265</cp:revision>
  <cp:lastPrinted>2024-04-24T11:03:21Z</cp:lastPrinted>
  <dcterms:created xsi:type="dcterms:W3CDTF">2012-08-26T07:44:46Z</dcterms:created>
  <dcterms:modified xsi:type="dcterms:W3CDTF">2024-04-24T11:03:28Z</dcterms:modified>
</cp:coreProperties>
</file>