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804" r:id="rId8"/>
    <p:sldId id="805" r:id="rId9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0" autoAdjust="0"/>
    <p:restoredTop sz="94692" autoAdjust="0"/>
  </p:normalViewPr>
  <p:slideViewPr>
    <p:cSldViewPr>
      <p:cViewPr varScale="1">
        <p:scale>
          <a:sx n="72" d="100"/>
          <a:sy n="72" d="100"/>
        </p:scale>
        <p:origin x="864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F6728FA1-F924-4AA3-A5C3-F8661CA3D759}"/>
    <pc:docChg chg="custSel delSld modSld">
      <pc:chgData name="Siegbert Rudolph" userId="2af4d44886c067cc" providerId="LiveId" clId="{F6728FA1-F924-4AA3-A5C3-F8661CA3D759}" dt="2021-09-11T08:46:46.981" v="41" actId="20577"/>
      <pc:docMkLst>
        <pc:docMk/>
      </pc:docMkLst>
      <pc:sldChg chg="del">
        <pc:chgData name="Siegbert Rudolph" userId="2af4d44886c067cc" providerId="LiveId" clId="{F6728FA1-F924-4AA3-A5C3-F8661CA3D759}" dt="2021-08-30T07:48:20.644" v="3" actId="47"/>
        <pc:sldMkLst>
          <pc:docMk/>
          <pc:sldMk cId="1373295691" sldId="636"/>
        </pc:sldMkLst>
      </pc:sldChg>
      <pc:sldChg chg="del">
        <pc:chgData name="Siegbert Rudolph" userId="2af4d44886c067cc" providerId="LiveId" clId="{F6728FA1-F924-4AA3-A5C3-F8661CA3D759}" dt="2021-08-30T07:48:18.058" v="0" actId="47"/>
        <pc:sldMkLst>
          <pc:docMk/>
          <pc:sldMk cId="0" sldId="696"/>
        </pc:sldMkLst>
      </pc:sldChg>
      <pc:sldChg chg="del">
        <pc:chgData name="Siegbert Rudolph" userId="2af4d44886c067cc" providerId="LiveId" clId="{F6728FA1-F924-4AA3-A5C3-F8661CA3D759}" dt="2021-08-30T07:48:19.847" v="2" actId="47"/>
        <pc:sldMkLst>
          <pc:docMk/>
          <pc:sldMk cId="2875704939" sldId="802"/>
        </pc:sldMkLst>
      </pc:sldChg>
      <pc:sldChg chg="del">
        <pc:chgData name="Siegbert Rudolph" userId="2af4d44886c067cc" providerId="LiveId" clId="{F6728FA1-F924-4AA3-A5C3-F8661CA3D759}" dt="2021-08-30T07:48:19.097" v="1" actId="47"/>
        <pc:sldMkLst>
          <pc:docMk/>
          <pc:sldMk cId="1317144744" sldId="803"/>
        </pc:sldMkLst>
      </pc:sldChg>
      <pc:sldChg chg="addSp delSp modSp mod">
        <pc:chgData name="Siegbert Rudolph" userId="2af4d44886c067cc" providerId="LiveId" clId="{F6728FA1-F924-4AA3-A5C3-F8661CA3D759}" dt="2021-09-11T08:46:34.312" v="30" actId="20577"/>
        <pc:sldMkLst>
          <pc:docMk/>
          <pc:sldMk cId="2636869235" sldId="804"/>
        </pc:sldMkLst>
        <pc:spChg chg="del">
          <ac:chgData name="Siegbert Rudolph" userId="2af4d44886c067cc" providerId="LiveId" clId="{F6728FA1-F924-4AA3-A5C3-F8661CA3D759}" dt="2021-08-30T07:49:22.857" v="4" actId="478"/>
          <ac:spMkLst>
            <pc:docMk/>
            <pc:sldMk cId="2636869235" sldId="804"/>
            <ac:spMk id="2" creationId="{CC8915C1-E875-4758-B025-4AD55C50F143}"/>
          </ac:spMkLst>
        </pc:spChg>
        <pc:spChg chg="mod">
          <ac:chgData name="Siegbert Rudolph" userId="2af4d44886c067cc" providerId="LiveId" clId="{F6728FA1-F924-4AA3-A5C3-F8661CA3D759}" dt="2021-08-30T07:49:22.857" v="9" actId="1076"/>
          <ac:spMkLst>
            <pc:docMk/>
            <pc:sldMk cId="2636869235" sldId="804"/>
            <ac:spMk id="3" creationId="{FE50ED29-D340-4C9D-887B-4EE5C28C493A}"/>
          </ac:spMkLst>
        </pc:spChg>
        <pc:spChg chg="mod">
          <ac:chgData name="Siegbert Rudolph" userId="2af4d44886c067cc" providerId="LiveId" clId="{F6728FA1-F924-4AA3-A5C3-F8661CA3D759}" dt="2021-09-11T08:46:34.312" v="30" actId="20577"/>
          <ac:spMkLst>
            <pc:docMk/>
            <pc:sldMk cId="2636869235" sldId="804"/>
            <ac:spMk id="5" creationId="{2D03B394-CF9B-4107-B269-9FB9700DE8AC}"/>
          </ac:spMkLst>
        </pc:spChg>
        <pc:spChg chg="add mod">
          <ac:chgData name="Siegbert Rudolph" userId="2af4d44886c067cc" providerId="LiveId" clId="{F6728FA1-F924-4AA3-A5C3-F8661CA3D759}" dt="2021-08-30T07:50:42.363" v="16"/>
          <ac:spMkLst>
            <pc:docMk/>
            <pc:sldMk cId="2636869235" sldId="804"/>
            <ac:spMk id="8" creationId="{C7D81795-BCB8-4F97-BD33-F6BEE23F204E}"/>
          </ac:spMkLst>
        </pc:spChg>
      </pc:sldChg>
      <pc:sldChg chg="addSp delSp modSp mod">
        <pc:chgData name="Siegbert Rudolph" userId="2af4d44886c067cc" providerId="LiveId" clId="{F6728FA1-F924-4AA3-A5C3-F8661CA3D759}" dt="2021-09-11T08:46:46.981" v="41" actId="20577"/>
        <pc:sldMkLst>
          <pc:docMk/>
          <pc:sldMk cId="2621743879" sldId="805"/>
        </pc:sldMkLst>
        <pc:spChg chg="del">
          <ac:chgData name="Siegbert Rudolph" userId="2af4d44886c067cc" providerId="LiveId" clId="{F6728FA1-F924-4AA3-A5C3-F8661CA3D759}" dt="2021-08-30T07:49:22.857" v="10" actId="478"/>
          <ac:spMkLst>
            <pc:docMk/>
            <pc:sldMk cId="2621743879" sldId="805"/>
            <ac:spMk id="2" creationId="{389EC230-49B0-4357-8046-883DCB0032FB}"/>
          </ac:spMkLst>
        </pc:spChg>
        <pc:spChg chg="mod">
          <ac:chgData name="Siegbert Rudolph" userId="2af4d44886c067cc" providerId="LiveId" clId="{F6728FA1-F924-4AA3-A5C3-F8661CA3D759}" dt="2021-08-30T07:49:22.872" v="15" actId="1076"/>
          <ac:spMkLst>
            <pc:docMk/>
            <pc:sldMk cId="2621743879" sldId="805"/>
            <ac:spMk id="3" creationId="{843E8C00-BF89-447E-992E-80C4B9770E90}"/>
          </ac:spMkLst>
        </pc:spChg>
        <pc:spChg chg="mod">
          <ac:chgData name="Siegbert Rudolph" userId="2af4d44886c067cc" providerId="LiveId" clId="{F6728FA1-F924-4AA3-A5C3-F8661CA3D759}" dt="2021-09-11T08:46:46.981" v="41" actId="20577"/>
          <ac:spMkLst>
            <pc:docMk/>
            <pc:sldMk cId="2621743879" sldId="805"/>
            <ac:spMk id="5" creationId="{2D03B394-CF9B-4107-B269-9FB9700DE8AC}"/>
          </ac:spMkLst>
        </pc:spChg>
        <pc:spChg chg="add mod">
          <ac:chgData name="Siegbert Rudolph" userId="2af4d44886c067cc" providerId="LiveId" clId="{F6728FA1-F924-4AA3-A5C3-F8661CA3D759}" dt="2021-08-30T07:50:44.957" v="17"/>
          <ac:spMkLst>
            <pc:docMk/>
            <pc:sldMk cId="2621743879" sldId="805"/>
            <ac:spMk id="8" creationId="{18BD21EA-4E25-4E8B-8672-B0FBFF26B9C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AV 04 Lernzieldiktat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2CA30BC-F9B9-40E5-880A-A721500F9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1052737"/>
            <a:ext cx="3097036" cy="561677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6C05FC3C-2AAC-4605-A534-0FF8B7AD6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442" y="1052736"/>
            <a:ext cx="3097036" cy="5616771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635CAA3-3C7F-49A5-B291-B131B0A912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86"/>
          <a:stretch/>
        </p:blipFill>
        <p:spPr>
          <a:xfrm>
            <a:off x="7694232" y="1037987"/>
            <a:ext cx="3097036" cy="5415349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FE50ED29-D340-4C9D-887B-4EE5C28C493A}"/>
              </a:ext>
            </a:extLst>
          </p:cNvPr>
          <p:cNvSpPr txBox="1"/>
          <p:nvPr/>
        </p:nvSpPr>
        <p:spPr>
          <a:xfrm>
            <a:off x="190500" y="6724134"/>
            <a:ext cx="54745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04 Lernzieldiktat - Arbeitsblätter.pptx - Seite 1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7D81795-BCB8-4F97-BD33-F6BEE23F204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686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AV 04 Lernzieldiktat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2CA30BC-F9B9-40E5-880A-A721500F9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1052737"/>
            <a:ext cx="3097036" cy="561677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6C05FC3C-2AAC-4605-A534-0FF8B7AD6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442" y="1052736"/>
            <a:ext cx="3097036" cy="5616771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635CAA3-3C7F-49A5-B291-B131B0A912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86"/>
          <a:stretch/>
        </p:blipFill>
        <p:spPr>
          <a:xfrm>
            <a:off x="7694232" y="1037987"/>
            <a:ext cx="3097036" cy="5415349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843E8C00-BF89-447E-992E-80C4B9770E90}"/>
              </a:ext>
            </a:extLst>
          </p:cNvPr>
          <p:cNvSpPr txBox="1"/>
          <p:nvPr/>
        </p:nvSpPr>
        <p:spPr>
          <a:xfrm>
            <a:off x="190500" y="6724134"/>
            <a:ext cx="54745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04 Lernzieldiktat - Arbeitsblätter.pptx - Seite 2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8BD21EA-4E25-4E8B-8672-B0FBFF26B9C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174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92</Words>
  <Application>Microsoft Office PowerPoint</Application>
  <PresentationFormat>Breitbild</PresentationFormat>
  <Paragraphs>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2212</cp:revision>
  <cp:lastPrinted>2021-08-10T15:00:49Z</cp:lastPrinted>
  <dcterms:created xsi:type="dcterms:W3CDTF">2012-08-26T07:44:46Z</dcterms:created>
  <dcterms:modified xsi:type="dcterms:W3CDTF">2021-09-11T08:46:51Z</dcterms:modified>
</cp:coreProperties>
</file>