
<file path=[Content_Types].xml><?xml version="1.0" encoding="utf-8"?>
<Types xmlns="http://schemas.openxmlformats.org/package/2006/content-types"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08" r:id="rId3"/>
    <p:sldMasterId id="2147483696" r:id="rId4"/>
    <p:sldMasterId id="2147483684" r:id="rId5"/>
    <p:sldMasterId id="2147483672" r:id="rId6"/>
    <p:sldMasterId id="2147483660" r:id="rId7"/>
  </p:sldMasterIdLst>
  <p:notesMasterIdLst>
    <p:notesMasterId r:id="rId10"/>
  </p:notesMasterIdLst>
  <p:sldIdLst>
    <p:sldId id="637" r:id="rId8"/>
    <p:sldId id="804" r:id="rId9"/>
  </p:sldIdLst>
  <p:sldSz cx="12192000" cy="6858000"/>
  <p:notesSz cx="6742113" cy="98758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1" userDrawn="1">
          <p15:clr>
            <a:srgbClr val="A4A3A4"/>
          </p15:clr>
        </p15:guide>
        <p15:guide id="2" pos="2123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okaliwska" initials="MS" lastIdx="1" clrIdx="0"/>
  <p:cmAuthor id="2" name="Siegbert Rudolph" initials="SR" lastIdx="3" clrIdx="1">
    <p:extLst>
      <p:ext uri="{19B8F6BF-5375-455C-9EA6-DF929625EA0E}">
        <p15:presenceInfo xmlns:p15="http://schemas.microsoft.com/office/powerpoint/2012/main" userId="2af4d44886c067c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343"/>
    <a:srgbClr val="00F62F"/>
    <a:srgbClr val="0070C0"/>
    <a:srgbClr val="F60000"/>
    <a:srgbClr val="98B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04AD978-1030-4F63-BC3A-A3EC5B10BD65}" v="1" dt="2024-04-24T11:05:27.29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769" autoAdjust="0"/>
    <p:restoredTop sz="94291" autoAdjust="0"/>
  </p:normalViewPr>
  <p:slideViewPr>
    <p:cSldViewPr>
      <p:cViewPr varScale="1">
        <p:scale>
          <a:sx n="106" d="100"/>
          <a:sy n="106" d="100"/>
        </p:scale>
        <p:origin x="918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378" y="-108"/>
      </p:cViewPr>
      <p:guideLst>
        <p:guide orient="horz" pos="3111"/>
        <p:guide pos="212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commentAuthors" Target="commentAuthors.xml"/><Relationship Id="rId5" Type="http://schemas.openxmlformats.org/officeDocument/2006/relationships/slideMaster" Target="slideMasters/slideMaster5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egbert Rudolph" userId="2af4d44886c067cc" providerId="LiveId" clId="{204AD978-1030-4F63-BC3A-A3EC5B10BD65}"/>
    <pc:docChg chg="modNotesMaster">
      <pc:chgData name="Siegbert Rudolph" userId="2af4d44886c067cc" providerId="LiveId" clId="{204AD978-1030-4F63-BC3A-A3EC5B10BD65}" dt="2024-04-24T11:05:27.294" v="0"/>
      <pc:docMkLst>
        <pc:docMk/>
      </pc:docMkLst>
    </pc:docChg>
  </pc:docChgLst>
  <pc:docChgLst>
    <pc:chgData name="Siegbert Rudolph" userId="2af4d44886c067cc" providerId="LiveId" clId="{923EBD39-AF11-4ED2-BC10-F8FB672E5670}"/>
    <pc:docChg chg="custSel delSld modSld">
      <pc:chgData name="Siegbert Rudolph" userId="2af4d44886c067cc" providerId="LiveId" clId="{923EBD39-AF11-4ED2-BC10-F8FB672E5670}" dt="2021-08-30T07:50:24.719" v="16"/>
      <pc:docMkLst>
        <pc:docMk/>
      </pc:docMkLst>
      <pc:sldChg chg="addSp delSp modSp mod">
        <pc:chgData name="Siegbert Rudolph" userId="2af4d44886c067cc" providerId="LiveId" clId="{923EBD39-AF11-4ED2-BC10-F8FB672E5670}" dt="2021-08-30T07:50:22.704" v="15"/>
        <pc:sldMkLst>
          <pc:docMk/>
          <pc:sldMk cId="243051450" sldId="637"/>
        </pc:sldMkLst>
        <pc:spChg chg="del">
          <ac:chgData name="Siegbert Rudolph" userId="2af4d44886c067cc" providerId="LiveId" clId="{923EBD39-AF11-4ED2-BC10-F8FB672E5670}" dt="2021-08-30T07:49:16.514" v="3" actId="478"/>
          <ac:spMkLst>
            <pc:docMk/>
            <pc:sldMk cId="243051450" sldId="637"/>
            <ac:spMk id="2" creationId="{F93E1EB6-0278-4F30-AC80-1CE9CEF5819C}"/>
          </ac:spMkLst>
        </pc:spChg>
        <pc:spChg chg="mod">
          <ac:chgData name="Siegbert Rudolph" userId="2af4d44886c067cc" providerId="LiveId" clId="{923EBD39-AF11-4ED2-BC10-F8FB672E5670}" dt="2021-08-30T07:49:16.530" v="8" actId="1076"/>
          <ac:spMkLst>
            <pc:docMk/>
            <pc:sldMk cId="243051450" sldId="637"/>
            <ac:spMk id="3" creationId="{FE35B28A-098C-4A60-A7EE-624D1BC14749}"/>
          </ac:spMkLst>
        </pc:spChg>
        <pc:spChg chg="add mod">
          <ac:chgData name="Siegbert Rudolph" userId="2af4d44886c067cc" providerId="LiveId" clId="{923EBD39-AF11-4ED2-BC10-F8FB672E5670}" dt="2021-08-30T07:50:22.704" v="15"/>
          <ac:spMkLst>
            <pc:docMk/>
            <pc:sldMk cId="243051450" sldId="637"/>
            <ac:spMk id="83" creationId="{970F5D0C-754C-4BF3-ACCD-5293934C1AAF}"/>
          </ac:spMkLst>
        </pc:spChg>
      </pc:sldChg>
      <pc:sldChg chg="del">
        <pc:chgData name="Siegbert Rudolph" userId="2af4d44886c067cc" providerId="LiveId" clId="{923EBD39-AF11-4ED2-BC10-F8FB672E5670}" dt="2021-08-30T07:47:05.080" v="0" actId="47"/>
        <pc:sldMkLst>
          <pc:docMk/>
          <pc:sldMk cId="0" sldId="696"/>
        </pc:sldMkLst>
      </pc:sldChg>
      <pc:sldChg chg="del">
        <pc:chgData name="Siegbert Rudolph" userId="2af4d44886c067cc" providerId="LiveId" clId="{923EBD39-AF11-4ED2-BC10-F8FB672E5670}" dt="2021-08-30T07:47:06.408" v="1" actId="47"/>
        <pc:sldMkLst>
          <pc:docMk/>
          <pc:sldMk cId="2875704939" sldId="802"/>
        </pc:sldMkLst>
      </pc:sldChg>
      <pc:sldChg chg="del">
        <pc:chgData name="Siegbert Rudolph" userId="2af4d44886c067cc" providerId="LiveId" clId="{923EBD39-AF11-4ED2-BC10-F8FB672E5670}" dt="2021-08-30T07:47:07.361" v="2" actId="47"/>
        <pc:sldMkLst>
          <pc:docMk/>
          <pc:sldMk cId="4252632541" sldId="803"/>
        </pc:sldMkLst>
      </pc:sldChg>
      <pc:sldChg chg="addSp delSp modSp mod">
        <pc:chgData name="Siegbert Rudolph" userId="2af4d44886c067cc" providerId="LiveId" clId="{923EBD39-AF11-4ED2-BC10-F8FB672E5670}" dt="2021-08-30T07:50:24.719" v="16"/>
        <pc:sldMkLst>
          <pc:docMk/>
          <pc:sldMk cId="2141072486" sldId="804"/>
        </pc:sldMkLst>
        <pc:spChg chg="del">
          <ac:chgData name="Siegbert Rudolph" userId="2af4d44886c067cc" providerId="LiveId" clId="{923EBD39-AF11-4ED2-BC10-F8FB672E5670}" dt="2021-08-30T07:49:16.530" v="9" actId="478"/>
          <ac:spMkLst>
            <pc:docMk/>
            <pc:sldMk cId="2141072486" sldId="804"/>
            <ac:spMk id="2" creationId="{21AA172D-F398-41F8-8BD9-3158899BD55E}"/>
          </ac:spMkLst>
        </pc:spChg>
        <pc:spChg chg="mod">
          <ac:chgData name="Siegbert Rudolph" userId="2af4d44886c067cc" providerId="LiveId" clId="{923EBD39-AF11-4ED2-BC10-F8FB672E5670}" dt="2021-08-30T07:49:16.530" v="14" actId="1076"/>
          <ac:spMkLst>
            <pc:docMk/>
            <pc:sldMk cId="2141072486" sldId="804"/>
            <ac:spMk id="3" creationId="{475FAF07-E8DD-49B2-A202-A57CF6FE0E30}"/>
          </ac:spMkLst>
        </pc:spChg>
        <pc:spChg chg="add mod">
          <ac:chgData name="Siegbert Rudolph" userId="2af4d44886c067cc" providerId="LiveId" clId="{923EBD39-AF11-4ED2-BC10-F8FB672E5670}" dt="2021-08-30T07:50:24.719" v="16"/>
          <ac:spMkLst>
            <pc:docMk/>
            <pc:sldMk cId="2141072486" sldId="804"/>
            <ac:spMk id="75" creationId="{FF0F6D02-D316-4D28-AD92-F0C7484AE0A9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0887" cy="494266"/>
          </a:xfrm>
          <a:prstGeom prst="rect">
            <a:avLst/>
          </a:prstGeom>
        </p:spPr>
        <p:txBody>
          <a:bodyPr vert="horz" lIns="91522" tIns="45761" rIns="91522" bIns="45761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9620" y="0"/>
            <a:ext cx="2920887" cy="494266"/>
          </a:xfrm>
          <a:prstGeom prst="rect">
            <a:avLst/>
          </a:prstGeom>
        </p:spPr>
        <p:txBody>
          <a:bodyPr vert="horz" lIns="91522" tIns="45761" rIns="91522" bIns="45761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890388-E142-486A-9A35-B82F9143B759}" type="datetimeFigureOut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0963" y="741363"/>
            <a:ext cx="658018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22" tIns="45761" rIns="91522" bIns="45761" rtlCol="0" anchor="ctr"/>
          <a:lstStyle/>
          <a:p>
            <a:pPr lvl="0"/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9994"/>
            <a:ext cx="2920887" cy="494266"/>
          </a:xfrm>
          <a:prstGeom prst="rect">
            <a:avLst/>
          </a:prstGeom>
        </p:spPr>
        <p:txBody>
          <a:bodyPr vert="horz" lIns="91522" tIns="45761" rIns="91522" bIns="45761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9620" y="9379994"/>
            <a:ext cx="2920887" cy="494266"/>
          </a:xfrm>
          <a:prstGeom prst="rect">
            <a:avLst/>
          </a:prstGeom>
        </p:spPr>
        <p:txBody>
          <a:bodyPr vert="horz" wrap="square" lIns="91522" tIns="45761" rIns="91522" bIns="45761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0F261D31-D41E-4D5E-85A8-04A1FDF90B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123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42BF58FD-A277-49CE-9644-D0623EA38B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94364" y="834527"/>
            <a:ext cx="8797636" cy="51823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latin typeface="Trebuchet MS" panose="020B0603020202020204" pitchFamily="34" charset="0"/>
              </a:defRPr>
            </a:lvl1pPr>
          </a:lstStyle>
          <a:p>
            <a:r>
              <a:rPr lang="de-DE" dirty="0" err="1"/>
              <a:t>aaa</a:t>
            </a:r>
            <a:endParaRPr lang="de-DE" dirty="0"/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3F8B6FB5-3BF6-484E-AAA5-C5C1FF7AF1D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94364" y="1384568"/>
            <a:ext cx="8797636" cy="5182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 b="1">
                <a:latin typeface="Trebuchet MS" panose="020B06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err="1"/>
              <a:t>aaa</a:t>
            </a:r>
            <a:endParaRPr lang="de-DE" dirty="0"/>
          </a:p>
        </p:txBody>
      </p:sp>
      <p:pic>
        <p:nvPicPr>
          <p:cNvPr id="9" name="shpLesekochValidCheck" descr="lesekoch_logo_mit_Hintergrund-1.jpg">
            <a:extLst>
              <a:ext uri="{FF2B5EF4-FFF2-40B4-BE49-F238E27FC236}">
                <a16:creationId xmlns:a16="http://schemas.microsoft.com/office/drawing/2014/main" id="{8C5946BD-336B-407C-AA18-9ADEA1C91A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09" y="139285"/>
            <a:ext cx="1017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4">
            <a:extLst>
              <a:ext uri="{FF2B5EF4-FFF2-40B4-BE49-F238E27FC236}">
                <a16:creationId xmlns:a16="http://schemas.microsoft.com/office/drawing/2014/main" id="{FF2E2F63-E9BC-4B78-A36D-3A32295EE3B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5839" y="834527"/>
            <a:ext cx="2523447" cy="204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Übungsart: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Titel: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Textquelle: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Leseübungen: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B395AB5-04F3-47AA-A447-FB431B499A72}"/>
              </a:ext>
            </a:extLst>
          </p:cNvPr>
          <p:cNvSpPr/>
          <p:nvPr userDrawn="1"/>
        </p:nvSpPr>
        <p:spPr>
          <a:xfrm>
            <a:off x="3394364" y="4953127"/>
            <a:ext cx="37895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Bedienung: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Makros freischalten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Präsentationsmodus starten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 einem Klick geht es weiter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Beenden: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Escape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-Taste drücken</a:t>
            </a:r>
          </a:p>
        </p:txBody>
      </p:sp>
      <p:sp>
        <p:nvSpPr>
          <p:cNvPr id="12" name="Rechteck 1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54CC55C-834A-4640-900E-FFADA277061C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D7847BEE-06B1-42EE-9A66-DFFAA9478763}"/>
              </a:ext>
            </a:extLst>
          </p:cNvPr>
          <p:cNvSpPr txBox="1">
            <a:spLocks/>
          </p:cNvSpPr>
          <p:nvPr userDrawn="1"/>
        </p:nvSpPr>
        <p:spPr>
          <a:xfrm>
            <a:off x="3394364" y="1871677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Siegbert Rudolph</a:t>
            </a:r>
          </a:p>
        </p:txBody>
      </p:sp>
      <p:sp>
        <p:nvSpPr>
          <p:cNvPr id="14" name="Untertitel 2">
            <a:extLst>
              <a:ext uri="{FF2B5EF4-FFF2-40B4-BE49-F238E27FC236}">
                <a16:creationId xmlns:a16="http://schemas.microsoft.com/office/drawing/2014/main" id="{F86E910D-8A66-4634-8E99-06C1371A71DD}"/>
              </a:ext>
            </a:extLst>
          </p:cNvPr>
          <p:cNvSpPr txBox="1">
            <a:spLocks/>
          </p:cNvSpPr>
          <p:nvPr userDrawn="1"/>
        </p:nvSpPr>
        <p:spPr>
          <a:xfrm>
            <a:off x="3394364" y="2421718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rebuchet MS" panose="020B0603020202020204" pitchFamily="34" charset="0"/>
              </a:rPr>
              <a:t>Siegbert Rudolph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9A57D90-1AEE-4C85-904D-33C91FBD0E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58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1CA1-9E51-480A-A07A-0E7D8584C895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8A62-6F58-4796-844A-1DE78E7B08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7892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5D90-020C-4691-B4AA-2B2F98DF81A4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8E6B-F8B9-4C44-9A54-2ABEFBCAF6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721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B3F1-6151-49F2-930C-B8E038924B4C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ADD19-B194-4F04-82D6-0605551CC2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5247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E42D4-3034-4FE5-80B3-5473AF5D48F7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1098-89E9-4B77-B0EA-A04DD1C169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6979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5C7B1-5D8D-4B98-90C5-090B1BB35B98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98A2F-A915-47DD-935F-2D0977E4813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4181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C879-DCE9-4DA1-888C-FED4E28B7398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4498E-F697-46D5-A634-5D669FDFCB9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7161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9BF0-2A07-4E25-BC99-9A6D1FEBCA4B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29461-5362-4DE6-86B4-14C181C071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365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E0F1-DA2B-4525-BBBF-E45DB459B25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45B7A-6455-4EA0-BFE3-AB17A7D6363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8674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DDC7D-8035-48FE-ACC9-596FE5DDFBF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0C238-4593-438D-A7A1-949D7A05CA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52290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220DE-EED3-44F7-B1BF-2301256A44C7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9593-0ADA-4B15-B31C-4160C9F679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4274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A2C0F574-B905-4917-B9E9-2241E24B67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0109" y="85228"/>
            <a:ext cx="10515600" cy="4343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800" kern="1200" dirty="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/>
              <a:t>aaa</a:t>
            </a:r>
            <a:br>
              <a:rPr lang="de-DE" dirty="0"/>
            </a:br>
            <a:r>
              <a:rPr lang="de-DE" dirty="0" err="1"/>
              <a:t>bbb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91056877-43A1-41DC-8ADE-A8A2FE0CD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Trebuchet MS" panose="020B0603020202020204" pitchFamily="34" charset="0"/>
              </a:defRPr>
            </a:lvl1pPr>
          </a:lstStyle>
          <a:p>
            <a:fld id="{C9CD412D-C60F-4771-A1CB-FFD7B5773953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51E32DFC-7741-47FB-A0F2-89ED6A43B5F3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F2356A9-2F9A-4C87-9663-DCCDE279252E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Vorherige  Seite</a:t>
            </a:r>
          </a:p>
        </p:txBody>
      </p:sp>
      <p:sp>
        <p:nvSpPr>
          <p:cNvPr id="11" name="Rechteck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11E66F3-E321-441D-AA1A-592D8D578A3E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FEE64A4-5636-44BD-A158-E20B6ACBA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  <p:sp>
        <p:nvSpPr>
          <p:cNvPr id="13" name="Textfeld 7">
            <a:extLst>
              <a:ext uri="{FF2B5EF4-FFF2-40B4-BE49-F238E27FC236}">
                <a16:creationId xmlns:a16="http://schemas.microsoft.com/office/drawing/2014/main" id="{7163376D-EC0D-4315-A2F0-425215FE83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32504" y="540802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</p:spTree>
    <p:extLst>
      <p:ext uri="{BB962C8B-B14F-4D97-AF65-F5344CB8AC3E}">
        <p14:creationId xmlns:p14="http://schemas.microsoft.com/office/powerpoint/2010/main" val="4063893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1BFA1-5F37-478E-B8F9-1A44198778EA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5CC5-8774-4A5A-8686-958EA7333D0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8577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B614-8E5C-4F77-BC15-F48B870A82C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3A889-7975-4D34-A6C1-BDF28DA09C9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3250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322E4-1D8B-4885-8EAA-2E1E9D7D833C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C710F-E9F2-4BA2-9316-CC915B1162E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8408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DC2-F274-4CF1-B0C5-84AFE6028350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48505-4B2D-4178-B894-17A1B3FA0E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3711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5C483-569A-477A-8E1C-E0BF9864C651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A441C-38D3-448A-8CF9-AC5A0796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1285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DCF26-836A-4976-A17C-EEE5B272D79A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1BA-EC12-459D-B450-9A9237DFC3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38646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53F8-7055-45F5-B276-B318B72EE1D5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BBCE3-A541-428A-BE62-B9EB655C70F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0399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0B53-AD61-40DB-92B9-80997BD69F3B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6890-D58D-4D77-ABDC-0CAF59B575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99827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4BB6-0A96-4679-87E7-7A40DB629942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5191B-E4FE-48D8-A236-4DCEFAD19D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7706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1E920-9389-4CD6-9DC6-6666ACEA92F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208FD-A59C-44B2-B893-4D8B97E1B4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34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435C59-9215-41C0-A27C-6CFB826CB3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5057" y="4869160"/>
            <a:ext cx="10515600" cy="133826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1"/>
                </a:solidFill>
                <a:latin typeface="Trebuchet MS" panose="020B0603020202020204" pitchFamily="34" charset="0"/>
              </a:defRPr>
            </a:lvl1pPr>
          </a:lstStyle>
          <a:p>
            <a:br>
              <a:rPr lang="de-DE" dirty="0"/>
            </a:br>
            <a:br>
              <a:rPr lang="de-DE" dirty="0"/>
            </a:br>
            <a:r>
              <a:rPr lang="de-DE" dirty="0"/>
              <a:t>Hurra, wieder ein Stück weiter!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8989F0D0-5950-47AD-888D-84400EEE5C2A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36">
            <a:extLst>
              <a:ext uri="{FF2B5EF4-FFF2-40B4-BE49-F238E27FC236}">
                <a16:creationId xmlns:a16="http://schemas.microsoft.com/office/drawing/2014/main" id="{7D7F5985-9CA6-44A4-9657-1C248A88F51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79512" y="116632"/>
            <a:ext cx="9054923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Üben verbessert die Fertigkeit.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Wer viel übt, der wird gescheit!</a:t>
            </a:r>
            <a:endParaRPr lang="de-DE" altLang="de-DE" sz="20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66ADAD09-392E-4A74-A85E-D530CA2684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527" y="2022475"/>
            <a:ext cx="2825750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0B3BE68C-BED1-42C7-B52A-DF831DFD7B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177" y="1916113"/>
            <a:ext cx="2141538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703BC49-34F6-4EA9-AC31-3A29353BE18C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/>
              <a:t>Vorherige  Seite</a:t>
            </a:r>
            <a:endParaRPr lang="de-DE" sz="1400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F2B07AC-27E2-4A7E-B277-D2B9BA37B60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97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spd="3333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D9D2-6CD1-45D4-998A-24C649EAF81D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11508-8875-4999-BD75-C138390666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606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6178-5F9F-44AC-9413-92404CA4E581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2EB19-B0AF-44E6-8560-17516E5578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258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4A675-217C-4492-B706-92ACA8BABB46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61B64-5F88-4809-87E9-D4072AB6197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61745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E744-B780-442C-9424-DA4D4ED607FA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3407E-DD7A-4A98-82F9-251228E315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02544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106CD-E8F1-4701-9FB9-341D8845F3CB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A0FCC-4E16-4041-9471-E3D3105CC0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9340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E16B-293E-43BA-8D08-693653BE69B8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946EB-9C3F-429B-AA59-2305650827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99906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70EB-6975-44CA-A302-7C3AD0D4A980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A403-2D7F-4220-B450-8DB2F388C6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1421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6E15F-20E6-4F16-B3C7-B774968DBB08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28291-B488-42AB-BCDB-A3C5B209229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5388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FFA3A-8CC1-4463-85A4-B033C391805D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87EAA-F6A1-494E-B8A9-0B93445237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30690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C376-5B09-4C09-B192-165559B6D80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BCFC2-1E78-41F3-9E46-FAD61E693D0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816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9480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34A23-ED6F-4DB9-A18B-0D059A488D3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BEF6-E827-4C63-85BF-5326D25BFF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4915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AC109-B690-4A42-AA67-B777BF266CF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F3C3-452A-455B-A8E8-BDFE55150C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55464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EBF0A-E659-4940-A848-7E9FB3A0B28D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38EA-60FD-41C7-A7D4-2A87AE83BD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69530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97B7-3410-4068-804D-4923B18B8C0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5311-C5FD-462B-AC2B-E56E6162C35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25353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E97E-8A43-42C0-BEEE-83F0D3C90964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18D8D-85D7-41BD-97BB-77CFC06793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5813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8B45-6C50-4722-BA48-156C26E02D32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63C1E-5E4D-44D1-9DA1-3991D98C8C4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53166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3AC28-D511-4804-BDE7-071A20CC873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3342-E34D-4A61-8702-1173E89F798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30667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EA19B-56DD-4323-A74C-F5039E58DE40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90D9D-EAAD-4C08-895F-F7B506DAF9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67175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D9F3-6DB6-40D7-BFA7-7B3867C7B61C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16FB-C372-498B-8199-665BEE245E2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63583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507C-13E3-485D-AE0A-344B7A2998EC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38FA5-6918-4088-9CDF-164FCDABC1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5308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5636-D9E0-4DF9-8A98-DF40A3C32D4E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C9702-96DA-4123-80B2-C175AA516E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20750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62057-A3B4-438C-9459-24769B7EEDC2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B720-27BA-4555-829F-02A03FF9A9E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65094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C3D2D-EDDD-4E89-8169-F591664DF67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DA7E-DF07-498D-8238-20027BAED43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2196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07D9A-3A92-4219-AD30-815279F10761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37D1C-76BF-4E86-AB49-C1AC7431582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49224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BBD7-7F6C-4384-A7CD-1BDCF8DC0510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D601-93BB-468E-8314-FDBEE656D8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00024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89E1-DFE8-4310-AE92-20AEEBC1B4F0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9643-44C3-467C-8E77-9EF1F99641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19320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CE02-24D5-481E-9EBB-2A29BA0E97AC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DBF26-7EF5-458A-8536-B007702566F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59293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2CEE-4D0F-4646-A100-CE86DF41C1AE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7B02C-E4E8-4C67-9DF2-07D89F147DE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17005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A95A5-19E5-4312-B003-EC46CC806B7D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50E79-CA75-405C-A677-DBB2F58C842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13213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5262C-6149-4623-9522-7E932FCBD093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8F2B0-6039-4534-BCE4-954A2F5E42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5315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9FD3-5C9B-4F79-A472-C313218FD22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D10E-A5F0-4173-8445-D6E1ABEFDE1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685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B13B5-4488-4200-BEF0-56A85EA0F7ED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FE7D4-B6AF-41CE-B9E1-933E34E9BBA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885323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0B86D-3D81-4ADE-AA8A-834AFBCCE6DE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DF69F-863D-49B0-A143-F4B7FA61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434194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D0C07-1F04-4B67-928E-7D713A595525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85986-35F2-46CF-9599-CAF50CE527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0909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9FBE-D85A-4880-ACFC-F51F670A4D6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4F40-B29A-4947-9B4A-3A4681D196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2153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B07F-C3B9-4404-9085-FE38671D1E9A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7327-9B86-481D-A896-F82E9FAFA67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124377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0616-1371-40D0-BF0A-AE2F0478261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0E14A-91A1-4A68-A7E0-2CCD002D82C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320026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D5060-09BB-40A9-8382-AEF4131E2F17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683B5-C6F3-4B7A-B3A1-BF2BB2589D3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049307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13DEA-4188-4B3F-AE6B-B78254CBDBE0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93C7-C21B-460F-8B21-7A57A62EB26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14225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FB8A8-EE9B-4381-AB83-A7D603A03E26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833E-FE1F-4DC9-BB2C-0EE5F874A9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13912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BA04-F045-46B9-87AE-7F1D0084EAAA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E42F-8A13-4D68-BBB1-5D2DC06043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384345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19581-0461-4ED7-AA79-C069BE59B5FE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C3561-2FCF-44D9-8DBA-951082F8D28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8324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602C3-5C02-47AE-993D-24947A06D9DC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2DBC1-B71A-43A0-9608-F477DE346D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10712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4146-41D1-4BAB-9BC4-7E9F833E9431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ED25A-DD8A-4D41-BE4E-12C87D04FF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60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F9DB3-BE94-402B-B33B-6188C34B44F8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67F0-5754-424E-9D98-80FF899FF5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44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D44A-B7AD-4328-B227-BFE2192A381B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2FEB4-7148-402D-A6E3-34AFF3F8374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996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6535" r:id="rId1"/>
    <p:sldLayoutId id="2147486536" r:id="rId2"/>
    <p:sldLayoutId id="2147486545" r:id="rId3"/>
    <p:sldLayoutId id="2147486468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FDFD83-B327-4CE9-967F-633DC993C34D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FB691F5-B9D6-4015-BA22-92EB8E0C834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69" r:id="rId1"/>
    <p:sldLayoutId id="2147486470" r:id="rId2"/>
    <p:sldLayoutId id="2147486471" r:id="rId3"/>
    <p:sldLayoutId id="2147486472" r:id="rId4"/>
    <p:sldLayoutId id="2147486473" r:id="rId5"/>
    <p:sldLayoutId id="2147486474" r:id="rId6"/>
    <p:sldLayoutId id="2147486475" r:id="rId7"/>
    <p:sldLayoutId id="2147486476" r:id="rId8"/>
    <p:sldLayoutId id="2147486477" r:id="rId9"/>
    <p:sldLayoutId id="2147486478" r:id="rId10"/>
    <p:sldLayoutId id="214748647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4D25FE-6116-4786-BF95-9085D1D45A51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7A83ADA-95F7-4A56-9BBA-405099FD334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80" r:id="rId1"/>
    <p:sldLayoutId id="2147486481" r:id="rId2"/>
    <p:sldLayoutId id="2147486482" r:id="rId3"/>
    <p:sldLayoutId id="2147486483" r:id="rId4"/>
    <p:sldLayoutId id="2147486484" r:id="rId5"/>
    <p:sldLayoutId id="2147486485" r:id="rId6"/>
    <p:sldLayoutId id="2147486486" r:id="rId7"/>
    <p:sldLayoutId id="2147486487" r:id="rId8"/>
    <p:sldLayoutId id="2147486488" r:id="rId9"/>
    <p:sldLayoutId id="2147486489" r:id="rId10"/>
    <p:sldLayoutId id="21474864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40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CE99BF-5649-4C31-9973-21C21CA27A4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804F15B-0C8C-4A88-A00D-34B62FDBFF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1" r:id="rId1"/>
    <p:sldLayoutId id="2147486492" r:id="rId2"/>
    <p:sldLayoutId id="2147486493" r:id="rId3"/>
    <p:sldLayoutId id="2147486494" r:id="rId4"/>
    <p:sldLayoutId id="2147486495" r:id="rId5"/>
    <p:sldLayoutId id="2147486496" r:id="rId6"/>
    <p:sldLayoutId id="2147486497" r:id="rId7"/>
    <p:sldLayoutId id="2147486498" r:id="rId8"/>
    <p:sldLayoutId id="2147486499" r:id="rId9"/>
    <p:sldLayoutId id="2147486500" r:id="rId10"/>
    <p:sldLayoutId id="21474865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512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474A22-6DC3-4EFD-9028-97240753486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713E413-FD60-4C92-993A-223DA805B1A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2" r:id="rId1"/>
    <p:sldLayoutId id="2147486503" r:id="rId2"/>
    <p:sldLayoutId id="2147486504" r:id="rId3"/>
    <p:sldLayoutId id="2147486505" r:id="rId4"/>
    <p:sldLayoutId id="2147486506" r:id="rId5"/>
    <p:sldLayoutId id="2147486507" r:id="rId6"/>
    <p:sldLayoutId id="2147486508" r:id="rId7"/>
    <p:sldLayoutId id="2147486509" r:id="rId8"/>
    <p:sldLayoutId id="2147486510" r:id="rId9"/>
    <p:sldLayoutId id="2147486511" r:id="rId10"/>
    <p:sldLayoutId id="214748651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614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5E5DA1-B5E4-436A-8E1E-B86D81DF06EE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AC2A5C-309C-464E-A174-FF189516B5E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13" r:id="rId1"/>
    <p:sldLayoutId id="2147486514" r:id="rId2"/>
    <p:sldLayoutId id="2147486515" r:id="rId3"/>
    <p:sldLayoutId id="2147486516" r:id="rId4"/>
    <p:sldLayoutId id="2147486517" r:id="rId5"/>
    <p:sldLayoutId id="2147486518" r:id="rId6"/>
    <p:sldLayoutId id="2147486519" r:id="rId7"/>
    <p:sldLayoutId id="2147486520" r:id="rId8"/>
    <p:sldLayoutId id="2147486521" r:id="rId9"/>
    <p:sldLayoutId id="2147486522" r:id="rId10"/>
    <p:sldLayoutId id="21474865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717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D2AAF1-9ADB-4B22-BDAE-F09D272D1F67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5663F3A-39C7-4BCA-A7D8-5DAF0BC3491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24" r:id="rId1"/>
    <p:sldLayoutId id="2147486525" r:id="rId2"/>
    <p:sldLayoutId id="2147486526" r:id="rId3"/>
    <p:sldLayoutId id="2147486527" r:id="rId4"/>
    <p:sldLayoutId id="2147486528" r:id="rId5"/>
    <p:sldLayoutId id="2147486529" r:id="rId6"/>
    <p:sldLayoutId id="2147486530" r:id="rId7"/>
    <p:sldLayoutId id="2147486531" r:id="rId8"/>
    <p:sldLayoutId id="2147486532" r:id="rId9"/>
    <p:sldLayoutId id="2147486533" r:id="rId10"/>
    <p:sldLayoutId id="21474865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microsoft.com/office/2007/relationships/media" Target="../media/media7.MP3"/><Relationship Id="rId18" Type="http://schemas.openxmlformats.org/officeDocument/2006/relationships/audio" Target="../media/media9.MP3"/><Relationship Id="rId26" Type="http://schemas.openxmlformats.org/officeDocument/2006/relationships/audio" Target="../media/media13.MP3"/><Relationship Id="rId39" Type="http://schemas.openxmlformats.org/officeDocument/2006/relationships/image" Target="../media/image6.png"/><Relationship Id="rId21" Type="http://schemas.microsoft.com/office/2007/relationships/media" Target="../media/media11.MP3"/><Relationship Id="rId34" Type="http://schemas.openxmlformats.org/officeDocument/2006/relationships/audio" Target="../media/media17.MP3"/><Relationship Id="rId7" Type="http://schemas.microsoft.com/office/2007/relationships/media" Target="../media/media4.MP3"/><Relationship Id="rId12" Type="http://schemas.openxmlformats.org/officeDocument/2006/relationships/audio" Target="../media/media6.MP3"/><Relationship Id="rId17" Type="http://schemas.microsoft.com/office/2007/relationships/media" Target="../media/media9.MP3"/><Relationship Id="rId25" Type="http://schemas.microsoft.com/office/2007/relationships/media" Target="../media/media13.MP3"/><Relationship Id="rId33" Type="http://schemas.microsoft.com/office/2007/relationships/media" Target="../media/media17.MP3"/><Relationship Id="rId38" Type="http://schemas.openxmlformats.org/officeDocument/2006/relationships/image" Target="../media/image5.png"/><Relationship Id="rId2" Type="http://schemas.openxmlformats.org/officeDocument/2006/relationships/audio" Target="../media/media1.MP3"/><Relationship Id="rId16" Type="http://schemas.openxmlformats.org/officeDocument/2006/relationships/audio" Target="../media/media8.MP3"/><Relationship Id="rId20" Type="http://schemas.openxmlformats.org/officeDocument/2006/relationships/audio" Target="../media/media10.MP3"/><Relationship Id="rId29" Type="http://schemas.microsoft.com/office/2007/relationships/media" Target="../media/media15.MP3"/><Relationship Id="rId1" Type="http://schemas.microsoft.com/office/2007/relationships/media" Target="../media/media1.MP3"/><Relationship Id="rId6" Type="http://schemas.openxmlformats.org/officeDocument/2006/relationships/audio" Target="../media/media3.MP3"/><Relationship Id="rId11" Type="http://schemas.microsoft.com/office/2007/relationships/media" Target="../media/media6.MP3"/><Relationship Id="rId24" Type="http://schemas.openxmlformats.org/officeDocument/2006/relationships/audio" Target="../media/media12.MP3"/><Relationship Id="rId32" Type="http://schemas.openxmlformats.org/officeDocument/2006/relationships/audio" Target="../media/media16.MP3"/><Relationship Id="rId37" Type="http://schemas.openxmlformats.org/officeDocument/2006/relationships/slideLayout" Target="../slideLayouts/slideLayout2.xml"/><Relationship Id="rId5" Type="http://schemas.microsoft.com/office/2007/relationships/media" Target="../media/media3.MP3"/><Relationship Id="rId15" Type="http://schemas.microsoft.com/office/2007/relationships/media" Target="../media/media8.MP3"/><Relationship Id="rId23" Type="http://schemas.microsoft.com/office/2007/relationships/media" Target="../media/media12.MP3"/><Relationship Id="rId28" Type="http://schemas.openxmlformats.org/officeDocument/2006/relationships/audio" Target="../media/media14.MP3"/><Relationship Id="rId36" Type="http://schemas.openxmlformats.org/officeDocument/2006/relationships/audio" Target="../media/media18.MP3"/><Relationship Id="rId10" Type="http://schemas.openxmlformats.org/officeDocument/2006/relationships/audio" Target="../media/media5.MP3"/><Relationship Id="rId19" Type="http://schemas.microsoft.com/office/2007/relationships/media" Target="../media/media10.MP3"/><Relationship Id="rId31" Type="http://schemas.microsoft.com/office/2007/relationships/media" Target="../media/media16.MP3"/><Relationship Id="rId4" Type="http://schemas.openxmlformats.org/officeDocument/2006/relationships/audio" Target="../media/media2.MP3"/><Relationship Id="rId9" Type="http://schemas.microsoft.com/office/2007/relationships/media" Target="../media/media5.MP3"/><Relationship Id="rId14" Type="http://schemas.openxmlformats.org/officeDocument/2006/relationships/audio" Target="../media/media7.MP3"/><Relationship Id="rId22" Type="http://schemas.openxmlformats.org/officeDocument/2006/relationships/audio" Target="../media/media11.MP3"/><Relationship Id="rId27" Type="http://schemas.microsoft.com/office/2007/relationships/media" Target="../media/media14.MP3"/><Relationship Id="rId30" Type="http://schemas.openxmlformats.org/officeDocument/2006/relationships/audio" Target="../media/media15.MP3"/><Relationship Id="rId35" Type="http://schemas.microsoft.com/office/2007/relationships/media" Target="../media/media18.MP3"/><Relationship Id="rId8" Type="http://schemas.openxmlformats.org/officeDocument/2006/relationships/audio" Target="../media/media4.MP3"/><Relationship Id="rId3" Type="http://schemas.microsoft.com/office/2007/relationships/media" Target="../media/media2.MP3"/></Relationships>
</file>

<file path=ppt/slides/_rels/slide2.xml.rels><?xml version="1.0" encoding="UTF-8" standalone="yes"?>
<Relationships xmlns="http://schemas.openxmlformats.org/package/2006/relationships"><Relationship Id="rId13" Type="http://schemas.microsoft.com/office/2007/relationships/media" Target="../media/media7.MP3"/><Relationship Id="rId18" Type="http://schemas.openxmlformats.org/officeDocument/2006/relationships/audio" Target="../media/media9.MP3"/><Relationship Id="rId26" Type="http://schemas.openxmlformats.org/officeDocument/2006/relationships/audio" Target="../media/media13.MP3"/><Relationship Id="rId39" Type="http://schemas.openxmlformats.org/officeDocument/2006/relationships/image" Target="../media/image6.png"/><Relationship Id="rId21" Type="http://schemas.microsoft.com/office/2007/relationships/media" Target="../media/media11.MP3"/><Relationship Id="rId34" Type="http://schemas.openxmlformats.org/officeDocument/2006/relationships/audio" Target="../media/media17.MP3"/><Relationship Id="rId7" Type="http://schemas.microsoft.com/office/2007/relationships/media" Target="../media/media4.MP3"/><Relationship Id="rId12" Type="http://schemas.openxmlformats.org/officeDocument/2006/relationships/audio" Target="../media/media6.MP3"/><Relationship Id="rId17" Type="http://schemas.microsoft.com/office/2007/relationships/media" Target="../media/media9.MP3"/><Relationship Id="rId25" Type="http://schemas.microsoft.com/office/2007/relationships/media" Target="../media/media13.MP3"/><Relationship Id="rId33" Type="http://schemas.microsoft.com/office/2007/relationships/media" Target="../media/media17.MP3"/><Relationship Id="rId38" Type="http://schemas.openxmlformats.org/officeDocument/2006/relationships/image" Target="../media/image5.png"/><Relationship Id="rId2" Type="http://schemas.openxmlformats.org/officeDocument/2006/relationships/audio" Target="../media/media1.MP3"/><Relationship Id="rId16" Type="http://schemas.openxmlformats.org/officeDocument/2006/relationships/audio" Target="../media/media8.MP3"/><Relationship Id="rId20" Type="http://schemas.openxmlformats.org/officeDocument/2006/relationships/audio" Target="../media/media10.MP3"/><Relationship Id="rId29" Type="http://schemas.microsoft.com/office/2007/relationships/media" Target="../media/media15.MP3"/><Relationship Id="rId1" Type="http://schemas.microsoft.com/office/2007/relationships/media" Target="../media/media1.MP3"/><Relationship Id="rId6" Type="http://schemas.openxmlformats.org/officeDocument/2006/relationships/audio" Target="../media/media3.MP3"/><Relationship Id="rId11" Type="http://schemas.microsoft.com/office/2007/relationships/media" Target="../media/media6.MP3"/><Relationship Id="rId24" Type="http://schemas.openxmlformats.org/officeDocument/2006/relationships/audio" Target="../media/media12.MP3"/><Relationship Id="rId32" Type="http://schemas.openxmlformats.org/officeDocument/2006/relationships/audio" Target="../media/media16.MP3"/><Relationship Id="rId37" Type="http://schemas.openxmlformats.org/officeDocument/2006/relationships/slideLayout" Target="../slideLayouts/slideLayout2.xml"/><Relationship Id="rId5" Type="http://schemas.microsoft.com/office/2007/relationships/media" Target="../media/media3.MP3"/><Relationship Id="rId15" Type="http://schemas.microsoft.com/office/2007/relationships/media" Target="../media/media8.MP3"/><Relationship Id="rId23" Type="http://schemas.microsoft.com/office/2007/relationships/media" Target="../media/media12.MP3"/><Relationship Id="rId28" Type="http://schemas.openxmlformats.org/officeDocument/2006/relationships/audio" Target="../media/media14.MP3"/><Relationship Id="rId36" Type="http://schemas.openxmlformats.org/officeDocument/2006/relationships/audio" Target="../media/media18.MP3"/><Relationship Id="rId10" Type="http://schemas.openxmlformats.org/officeDocument/2006/relationships/audio" Target="../media/media5.MP3"/><Relationship Id="rId19" Type="http://schemas.microsoft.com/office/2007/relationships/media" Target="../media/media10.MP3"/><Relationship Id="rId31" Type="http://schemas.microsoft.com/office/2007/relationships/media" Target="../media/media16.MP3"/><Relationship Id="rId4" Type="http://schemas.openxmlformats.org/officeDocument/2006/relationships/audio" Target="../media/media2.MP3"/><Relationship Id="rId9" Type="http://schemas.microsoft.com/office/2007/relationships/media" Target="../media/media5.MP3"/><Relationship Id="rId14" Type="http://schemas.openxmlformats.org/officeDocument/2006/relationships/audio" Target="../media/media7.MP3"/><Relationship Id="rId22" Type="http://schemas.openxmlformats.org/officeDocument/2006/relationships/audio" Target="../media/media11.MP3"/><Relationship Id="rId27" Type="http://schemas.microsoft.com/office/2007/relationships/media" Target="../media/media14.MP3"/><Relationship Id="rId30" Type="http://schemas.openxmlformats.org/officeDocument/2006/relationships/audio" Target="../media/media15.MP3"/><Relationship Id="rId35" Type="http://schemas.microsoft.com/office/2007/relationships/media" Target="../media/media18.MP3"/><Relationship Id="rId8" Type="http://schemas.openxmlformats.org/officeDocument/2006/relationships/audio" Target="../media/media4.MP3"/><Relationship Id="rId3" Type="http://schemas.microsoft.com/office/2007/relationships/media" Target="../media/media2.MP3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6">
            <a:extLst>
              <a:ext uri="{FF2B5EF4-FFF2-40B4-BE49-F238E27FC236}">
                <a16:creationId xmlns:a16="http://schemas.microsoft.com/office/drawing/2014/main" id="{6FA7323E-22D2-4271-8308-4C497DCD0D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01	AV 01 Strategie wählen, Schreibung bestimmen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CB1ECFEC-B3B6-46D5-BBB8-B9A3DE2058A5}"/>
              </a:ext>
            </a:extLst>
          </p:cNvPr>
          <p:cNvSpPr txBox="1"/>
          <p:nvPr/>
        </p:nvSpPr>
        <p:spPr>
          <a:xfrm>
            <a:off x="260108" y="423136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Kreuze die passende Strategie an, schreibe das	            Bezugswort und das Wort richtig!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0EA44784-68EC-434B-A285-6FDC66EDB2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94308" y="6069495"/>
            <a:ext cx="2329484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Gesichd 	</a:t>
            </a:r>
            <a:r>
              <a:rPr lang="de-DE" sz="1200" kern="0" dirty="0">
                <a:solidFill>
                  <a:srgbClr val="FF0000"/>
                </a:solidFill>
                <a:latin typeface="Trebuchet MS" pitchFamily="34" charset="0"/>
              </a:rPr>
              <a:t>oder</a:t>
            </a: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 Gesicht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B7711C74-91D5-47B2-85D8-D009BAA821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94308" y="5520434"/>
            <a:ext cx="2226892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Fruchd	</a:t>
            </a:r>
            <a:r>
              <a:rPr lang="de-DE" sz="1200" kern="0" dirty="0">
                <a:solidFill>
                  <a:srgbClr val="FF0000"/>
                </a:solidFill>
                <a:latin typeface="Trebuchet MS" pitchFamily="34" charset="0"/>
              </a:rPr>
              <a:t>oder</a:t>
            </a: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 Frucht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A8812A24-F786-4799-A877-2284E16885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94308" y="4971373"/>
            <a:ext cx="1963999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Feld	</a:t>
            </a:r>
            <a:r>
              <a:rPr lang="de-DE" sz="1200" kern="0" dirty="0">
                <a:solidFill>
                  <a:srgbClr val="FF0000"/>
                </a:solidFill>
                <a:latin typeface="Trebuchet MS" pitchFamily="34" charset="0"/>
              </a:rPr>
              <a:t>oder</a:t>
            </a: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 </a:t>
            </a:r>
            <a:r>
              <a:rPr lang="de-DE" sz="18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Felt</a:t>
            </a:r>
            <a:endParaRPr lang="de-DE" sz="1800" kern="0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93DB05C3-C67E-41F6-87A6-18BA3CC3A8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94308" y="4422312"/>
            <a:ext cx="2098651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Dursd	</a:t>
            </a:r>
            <a:r>
              <a:rPr lang="de-DE" sz="1200" kern="0" dirty="0">
                <a:solidFill>
                  <a:srgbClr val="FF0000"/>
                </a:solidFill>
                <a:latin typeface="Trebuchet MS" pitchFamily="34" charset="0"/>
              </a:rPr>
              <a:t>oder</a:t>
            </a: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 Durst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4B77DCEC-39DB-492F-9F76-1DD25CF70E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94308" y="3873251"/>
            <a:ext cx="2127505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Drahd	</a:t>
            </a:r>
            <a:r>
              <a:rPr lang="de-DE" sz="1200" kern="0" dirty="0">
                <a:solidFill>
                  <a:srgbClr val="FF0000"/>
                </a:solidFill>
                <a:latin typeface="Trebuchet MS" pitchFamily="34" charset="0"/>
              </a:rPr>
              <a:t>oder</a:t>
            </a: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 Draht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597F80F9-63E7-49C3-8AC1-00BE45CF47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94308" y="3324190"/>
            <a:ext cx="2029723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bund 	</a:t>
            </a:r>
            <a:r>
              <a:rPr lang="de-DE" sz="1200" kern="0" dirty="0">
                <a:solidFill>
                  <a:srgbClr val="FF0000"/>
                </a:solidFill>
                <a:latin typeface="Trebuchet MS" pitchFamily="34" charset="0"/>
              </a:rPr>
              <a:t>oder</a:t>
            </a: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 bunt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587664CB-AAA9-41D2-9C5F-2BE23AAFB6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94308" y="2775129"/>
            <a:ext cx="2116285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Brand	</a:t>
            </a:r>
            <a:r>
              <a:rPr lang="de-DE" sz="1200" kern="0" dirty="0">
                <a:solidFill>
                  <a:srgbClr val="FF0000"/>
                </a:solidFill>
                <a:latin typeface="Trebuchet MS" pitchFamily="34" charset="0"/>
              </a:rPr>
              <a:t>oder</a:t>
            </a: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 Brant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6AD7D576-BD80-4AF7-A6DE-07C2F2528064}"/>
              </a:ext>
            </a:extLst>
          </p:cNvPr>
          <p:cNvSpPr txBox="1"/>
          <p:nvPr/>
        </p:nvSpPr>
        <p:spPr>
          <a:xfrm>
            <a:off x="1894308" y="1685982"/>
            <a:ext cx="2283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Abend	</a:t>
            </a:r>
            <a:r>
              <a:rPr lang="de-DE" sz="1200" kern="0" dirty="0">
                <a:solidFill>
                  <a:srgbClr val="FF0000"/>
                </a:solidFill>
                <a:latin typeface="Trebuchet MS" pitchFamily="34" charset="0"/>
              </a:rPr>
              <a:t>oder</a:t>
            </a:r>
            <a:r>
              <a:rPr lang="de-DE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 </a:t>
            </a:r>
            <a:r>
              <a:rPr lang="de-DE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Abent</a:t>
            </a:r>
            <a:endParaRPr lang="de-DE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DB706549-84E3-4751-88BB-E6AD248B57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94308" y="2226068"/>
            <a:ext cx="1911101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Bild	</a:t>
            </a:r>
            <a:r>
              <a:rPr lang="de-DE" sz="1200" kern="0" dirty="0">
                <a:solidFill>
                  <a:srgbClr val="FF0000"/>
                </a:solidFill>
                <a:latin typeface="Trebuchet MS" pitchFamily="34" charset="0"/>
              </a:rPr>
              <a:t>oder</a:t>
            </a: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 </a:t>
            </a:r>
            <a:r>
              <a:rPr lang="de-DE" sz="18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Bilt</a:t>
            </a:r>
            <a:endParaRPr lang="de-DE" sz="1800" kern="0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</a:endParaRPr>
          </a:p>
        </p:txBody>
      </p:sp>
      <p:pic>
        <p:nvPicPr>
          <p:cNvPr id="16" name="811_6408">
            <a:hlinkClick r:id="" action="ppaction://media"/>
            <a:extLst>
              <a:ext uri="{FF2B5EF4-FFF2-40B4-BE49-F238E27FC236}">
                <a16:creationId xmlns:a16="http://schemas.microsoft.com/office/drawing/2014/main" id="{8CDD92E0-A486-40A4-ACE1-EAC1823E48B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38"/>
          <a:stretch>
            <a:fillRect/>
          </a:stretch>
        </p:blipFill>
        <p:spPr>
          <a:xfrm>
            <a:off x="997248" y="44624"/>
            <a:ext cx="301162" cy="301162"/>
          </a:xfrm>
          <a:prstGeom prst="rect">
            <a:avLst/>
          </a:prstGeom>
        </p:spPr>
      </p:pic>
      <p:pic>
        <p:nvPicPr>
          <p:cNvPr id="17" name="811_6409">
            <a:hlinkClick r:id="" action="ppaction://media"/>
            <a:extLst>
              <a:ext uri="{FF2B5EF4-FFF2-40B4-BE49-F238E27FC236}">
                <a16:creationId xmlns:a16="http://schemas.microsoft.com/office/drawing/2014/main" id="{753D9158-4B3F-42C6-920B-E156012DDCA3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38"/>
          <a:stretch>
            <a:fillRect/>
          </a:stretch>
        </p:blipFill>
        <p:spPr>
          <a:xfrm>
            <a:off x="997248" y="44624"/>
            <a:ext cx="301162" cy="301162"/>
          </a:xfrm>
          <a:prstGeom prst="rect">
            <a:avLst/>
          </a:prstGeom>
        </p:spPr>
      </p:pic>
      <p:pic>
        <p:nvPicPr>
          <p:cNvPr id="18" name="811_6410">
            <a:hlinkClick r:id="" action="ppaction://media"/>
            <a:extLst>
              <a:ext uri="{FF2B5EF4-FFF2-40B4-BE49-F238E27FC236}">
                <a16:creationId xmlns:a16="http://schemas.microsoft.com/office/drawing/2014/main" id="{044A2525-5AB6-4548-BA98-1B5FAAFFEBD6}"/>
              </a:ext>
            </a:extLst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38"/>
          <a:stretch>
            <a:fillRect/>
          </a:stretch>
        </p:blipFill>
        <p:spPr>
          <a:xfrm>
            <a:off x="997248" y="44624"/>
            <a:ext cx="301162" cy="301162"/>
          </a:xfrm>
          <a:prstGeom prst="rect">
            <a:avLst/>
          </a:prstGeom>
        </p:spPr>
      </p:pic>
      <p:pic>
        <p:nvPicPr>
          <p:cNvPr id="19" name="811_6411">
            <a:hlinkClick r:id="" action="ppaction://media"/>
            <a:extLst>
              <a:ext uri="{FF2B5EF4-FFF2-40B4-BE49-F238E27FC236}">
                <a16:creationId xmlns:a16="http://schemas.microsoft.com/office/drawing/2014/main" id="{7B8B7874-1418-43D6-B5EC-034837AC90B3}"/>
              </a:ext>
            </a:extLst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38"/>
          <a:stretch>
            <a:fillRect/>
          </a:stretch>
        </p:blipFill>
        <p:spPr>
          <a:xfrm>
            <a:off x="997248" y="44624"/>
            <a:ext cx="301162" cy="301162"/>
          </a:xfrm>
          <a:prstGeom prst="rect">
            <a:avLst/>
          </a:prstGeom>
        </p:spPr>
      </p:pic>
      <p:pic>
        <p:nvPicPr>
          <p:cNvPr id="20" name="811_6412">
            <a:hlinkClick r:id="" action="ppaction://media"/>
            <a:extLst>
              <a:ext uri="{FF2B5EF4-FFF2-40B4-BE49-F238E27FC236}">
                <a16:creationId xmlns:a16="http://schemas.microsoft.com/office/drawing/2014/main" id="{4CFC46FA-4D3F-42A7-9472-372007442F4C}"/>
              </a:ext>
            </a:extLst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38"/>
          <a:stretch>
            <a:fillRect/>
          </a:stretch>
        </p:blipFill>
        <p:spPr>
          <a:xfrm>
            <a:off x="997248" y="44624"/>
            <a:ext cx="301162" cy="301162"/>
          </a:xfrm>
          <a:prstGeom prst="rect">
            <a:avLst/>
          </a:prstGeom>
        </p:spPr>
      </p:pic>
      <p:pic>
        <p:nvPicPr>
          <p:cNvPr id="21" name="811_6413">
            <a:hlinkClick r:id="" action="ppaction://media"/>
            <a:extLst>
              <a:ext uri="{FF2B5EF4-FFF2-40B4-BE49-F238E27FC236}">
                <a16:creationId xmlns:a16="http://schemas.microsoft.com/office/drawing/2014/main" id="{9062EF2B-65CD-412D-B415-C0947662524C}"/>
              </a:ext>
            </a:extLst>
          </p:cNvPr>
          <p:cNvPicPr>
            <a:picLocks noChangeAspect="1"/>
          </p:cNvPicPr>
          <p:nvPr>
            <a:audioFile r:link="rId12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38"/>
          <a:stretch>
            <a:fillRect/>
          </a:stretch>
        </p:blipFill>
        <p:spPr>
          <a:xfrm>
            <a:off x="997248" y="44624"/>
            <a:ext cx="301162" cy="301162"/>
          </a:xfrm>
          <a:prstGeom prst="rect">
            <a:avLst/>
          </a:prstGeom>
        </p:spPr>
      </p:pic>
      <p:pic>
        <p:nvPicPr>
          <p:cNvPr id="22" name="811_6414">
            <a:hlinkClick r:id="" action="ppaction://media"/>
            <a:extLst>
              <a:ext uri="{FF2B5EF4-FFF2-40B4-BE49-F238E27FC236}">
                <a16:creationId xmlns:a16="http://schemas.microsoft.com/office/drawing/2014/main" id="{316C380C-935E-43EF-BE98-4A7F3E251844}"/>
              </a:ext>
            </a:extLst>
          </p:cNvPr>
          <p:cNvPicPr>
            <a:picLocks noChangeAspect="1"/>
          </p:cNvPicPr>
          <p:nvPr>
            <a:audioFile r:link="rId14"/>
            <p:extLst>
              <p:ext uri="{DAA4B4D4-6D71-4841-9C94-3DE7FCFB9230}">
                <p14:media xmlns:p14="http://schemas.microsoft.com/office/powerpoint/2010/main" r:embed="rId13"/>
              </p:ext>
            </p:extLst>
          </p:nvPr>
        </p:nvPicPr>
        <p:blipFill>
          <a:blip r:embed="rId38"/>
          <a:stretch>
            <a:fillRect/>
          </a:stretch>
        </p:blipFill>
        <p:spPr>
          <a:xfrm>
            <a:off x="997248" y="44624"/>
            <a:ext cx="301162" cy="301162"/>
          </a:xfrm>
          <a:prstGeom prst="rect">
            <a:avLst/>
          </a:prstGeom>
        </p:spPr>
      </p:pic>
      <p:pic>
        <p:nvPicPr>
          <p:cNvPr id="23" name="811_6415">
            <a:hlinkClick r:id="" action="ppaction://media"/>
            <a:extLst>
              <a:ext uri="{FF2B5EF4-FFF2-40B4-BE49-F238E27FC236}">
                <a16:creationId xmlns:a16="http://schemas.microsoft.com/office/drawing/2014/main" id="{3F36E38B-65BE-4824-8B0B-82BF22FA9B2A}"/>
              </a:ext>
            </a:extLst>
          </p:cNvPr>
          <p:cNvPicPr>
            <a:picLocks noChangeAspect="1"/>
          </p:cNvPicPr>
          <p:nvPr>
            <a:audioFile r:link="rId16"/>
            <p:extLst>
              <p:ext uri="{DAA4B4D4-6D71-4841-9C94-3DE7FCFB9230}">
                <p14:media xmlns:p14="http://schemas.microsoft.com/office/powerpoint/2010/main" r:embed="rId15"/>
              </p:ext>
            </p:extLst>
          </p:nvPr>
        </p:nvPicPr>
        <p:blipFill>
          <a:blip r:embed="rId38"/>
          <a:stretch>
            <a:fillRect/>
          </a:stretch>
        </p:blipFill>
        <p:spPr>
          <a:xfrm>
            <a:off x="997248" y="44624"/>
            <a:ext cx="301162" cy="301162"/>
          </a:xfrm>
          <a:prstGeom prst="rect">
            <a:avLst/>
          </a:prstGeom>
        </p:spPr>
      </p:pic>
      <p:pic>
        <p:nvPicPr>
          <p:cNvPr id="24" name="811_6407">
            <a:hlinkClick r:id="" action="ppaction://media"/>
            <a:extLst>
              <a:ext uri="{FF2B5EF4-FFF2-40B4-BE49-F238E27FC236}">
                <a16:creationId xmlns:a16="http://schemas.microsoft.com/office/drawing/2014/main" id="{1B6D3F95-8B7B-45A0-8A84-CC5FF9E1AE76}"/>
              </a:ext>
            </a:extLst>
          </p:cNvPr>
          <p:cNvPicPr>
            <a:picLocks noChangeAspect="1"/>
          </p:cNvPicPr>
          <p:nvPr>
            <a:audioFile r:link="rId18"/>
            <p:extLst>
              <p:ext uri="{DAA4B4D4-6D71-4841-9C94-3DE7FCFB9230}">
                <p14:media xmlns:p14="http://schemas.microsoft.com/office/powerpoint/2010/main" r:embed="rId17"/>
              </p:ext>
            </p:extLst>
          </p:nvPr>
        </p:nvPicPr>
        <p:blipFill>
          <a:blip r:embed="rId38"/>
          <a:stretch>
            <a:fillRect/>
          </a:stretch>
        </p:blipFill>
        <p:spPr>
          <a:xfrm>
            <a:off x="997248" y="44624"/>
            <a:ext cx="301162" cy="301162"/>
          </a:xfrm>
          <a:prstGeom prst="rect">
            <a:avLst/>
          </a:prstGeom>
        </p:spPr>
      </p:pic>
      <p:pic>
        <p:nvPicPr>
          <p:cNvPr id="25" name="811_6394">
            <a:hlinkClick r:id="" action="ppaction://media"/>
            <a:extLst>
              <a:ext uri="{FF2B5EF4-FFF2-40B4-BE49-F238E27FC236}">
                <a16:creationId xmlns:a16="http://schemas.microsoft.com/office/drawing/2014/main" id="{110C158E-54F9-4940-832E-0079C9271D83}"/>
              </a:ext>
            </a:extLst>
          </p:cNvPr>
          <p:cNvPicPr>
            <a:picLocks noChangeAspect="1"/>
          </p:cNvPicPr>
          <p:nvPr>
            <a:audioFile r:link="rId20"/>
            <p:extLst>
              <p:ext uri="{DAA4B4D4-6D71-4841-9C94-3DE7FCFB9230}">
                <p14:media xmlns:p14="http://schemas.microsoft.com/office/powerpoint/2010/main" r:embed="rId19"/>
              </p:ext>
            </p:extLst>
          </p:nvPr>
        </p:nvPicPr>
        <p:blipFill>
          <a:blip r:embed="rId38"/>
          <a:stretch>
            <a:fillRect/>
          </a:stretch>
        </p:blipFill>
        <p:spPr>
          <a:xfrm>
            <a:off x="1027678" y="120746"/>
            <a:ext cx="301162" cy="301162"/>
          </a:xfrm>
          <a:prstGeom prst="rect">
            <a:avLst/>
          </a:prstGeom>
        </p:spPr>
      </p:pic>
      <p:pic>
        <p:nvPicPr>
          <p:cNvPr id="26" name="811_6395">
            <a:hlinkClick r:id="" action="ppaction://media"/>
            <a:extLst>
              <a:ext uri="{FF2B5EF4-FFF2-40B4-BE49-F238E27FC236}">
                <a16:creationId xmlns:a16="http://schemas.microsoft.com/office/drawing/2014/main" id="{F26B4D1A-3C8C-4F8C-9FF9-E903104CD0E4}"/>
              </a:ext>
            </a:extLst>
          </p:cNvPr>
          <p:cNvPicPr>
            <a:picLocks noChangeAspect="1"/>
          </p:cNvPicPr>
          <p:nvPr>
            <a:audioFile r:link="rId22"/>
            <p:extLst>
              <p:ext uri="{DAA4B4D4-6D71-4841-9C94-3DE7FCFB9230}">
                <p14:media xmlns:p14="http://schemas.microsoft.com/office/powerpoint/2010/main" r:embed="rId21"/>
              </p:ext>
            </p:extLst>
          </p:nvPr>
        </p:nvPicPr>
        <p:blipFill>
          <a:blip r:embed="rId38"/>
          <a:stretch>
            <a:fillRect/>
          </a:stretch>
        </p:blipFill>
        <p:spPr>
          <a:xfrm>
            <a:off x="1027678" y="120746"/>
            <a:ext cx="301162" cy="301162"/>
          </a:xfrm>
          <a:prstGeom prst="rect">
            <a:avLst/>
          </a:prstGeom>
        </p:spPr>
      </p:pic>
      <p:pic>
        <p:nvPicPr>
          <p:cNvPr id="27" name="811_6396">
            <a:hlinkClick r:id="" action="ppaction://media"/>
            <a:extLst>
              <a:ext uri="{FF2B5EF4-FFF2-40B4-BE49-F238E27FC236}">
                <a16:creationId xmlns:a16="http://schemas.microsoft.com/office/drawing/2014/main" id="{0D7E5B50-1B40-4B93-9C3E-800207F0432D}"/>
              </a:ext>
            </a:extLst>
          </p:cNvPr>
          <p:cNvPicPr>
            <a:picLocks noChangeAspect="1"/>
          </p:cNvPicPr>
          <p:nvPr>
            <a:audioFile r:link="rId24"/>
            <p:extLst>
              <p:ext uri="{DAA4B4D4-6D71-4841-9C94-3DE7FCFB9230}">
                <p14:media xmlns:p14="http://schemas.microsoft.com/office/powerpoint/2010/main" r:embed="rId23"/>
              </p:ext>
            </p:extLst>
          </p:nvPr>
        </p:nvPicPr>
        <p:blipFill>
          <a:blip r:embed="rId38"/>
          <a:stretch>
            <a:fillRect/>
          </a:stretch>
        </p:blipFill>
        <p:spPr>
          <a:xfrm>
            <a:off x="1027678" y="120746"/>
            <a:ext cx="301162" cy="301162"/>
          </a:xfrm>
          <a:prstGeom prst="rect">
            <a:avLst/>
          </a:prstGeom>
        </p:spPr>
      </p:pic>
      <p:pic>
        <p:nvPicPr>
          <p:cNvPr id="28" name="811_6397">
            <a:hlinkClick r:id="" action="ppaction://media"/>
            <a:extLst>
              <a:ext uri="{FF2B5EF4-FFF2-40B4-BE49-F238E27FC236}">
                <a16:creationId xmlns:a16="http://schemas.microsoft.com/office/drawing/2014/main" id="{EFB0DF75-F195-4E4C-91EF-CB75C2786463}"/>
              </a:ext>
            </a:extLst>
          </p:cNvPr>
          <p:cNvPicPr>
            <a:picLocks noChangeAspect="1"/>
          </p:cNvPicPr>
          <p:nvPr>
            <a:audioFile r:link="rId26"/>
            <p:extLst>
              <p:ext uri="{DAA4B4D4-6D71-4841-9C94-3DE7FCFB9230}">
                <p14:media xmlns:p14="http://schemas.microsoft.com/office/powerpoint/2010/main" r:embed="rId25"/>
              </p:ext>
            </p:extLst>
          </p:nvPr>
        </p:nvPicPr>
        <p:blipFill>
          <a:blip r:embed="rId38"/>
          <a:stretch>
            <a:fillRect/>
          </a:stretch>
        </p:blipFill>
        <p:spPr>
          <a:xfrm>
            <a:off x="1027678" y="120746"/>
            <a:ext cx="301162" cy="301162"/>
          </a:xfrm>
          <a:prstGeom prst="rect">
            <a:avLst/>
          </a:prstGeom>
        </p:spPr>
      </p:pic>
      <p:pic>
        <p:nvPicPr>
          <p:cNvPr id="29" name="811_6398">
            <a:hlinkClick r:id="" action="ppaction://media"/>
            <a:extLst>
              <a:ext uri="{FF2B5EF4-FFF2-40B4-BE49-F238E27FC236}">
                <a16:creationId xmlns:a16="http://schemas.microsoft.com/office/drawing/2014/main" id="{5468CA22-5649-450F-89F2-AD4F9E2C14E1}"/>
              </a:ext>
            </a:extLst>
          </p:cNvPr>
          <p:cNvPicPr>
            <a:picLocks noChangeAspect="1"/>
          </p:cNvPicPr>
          <p:nvPr>
            <a:audioFile r:link="rId28"/>
            <p:extLst>
              <p:ext uri="{DAA4B4D4-6D71-4841-9C94-3DE7FCFB9230}">
                <p14:media xmlns:p14="http://schemas.microsoft.com/office/powerpoint/2010/main" r:embed="rId27"/>
              </p:ext>
            </p:extLst>
          </p:nvPr>
        </p:nvPicPr>
        <p:blipFill>
          <a:blip r:embed="rId38"/>
          <a:stretch>
            <a:fillRect/>
          </a:stretch>
        </p:blipFill>
        <p:spPr>
          <a:xfrm>
            <a:off x="1027678" y="120746"/>
            <a:ext cx="301162" cy="301162"/>
          </a:xfrm>
          <a:prstGeom prst="rect">
            <a:avLst/>
          </a:prstGeom>
        </p:spPr>
      </p:pic>
      <p:pic>
        <p:nvPicPr>
          <p:cNvPr id="30" name="811_6399">
            <a:hlinkClick r:id="" action="ppaction://media"/>
            <a:extLst>
              <a:ext uri="{FF2B5EF4-FFF2-40B4-BE49-F238E27FC236}">
                <a16:creationId xmlns:a16="http://schemas.microsoft.com/office/drawing/2014/main" id="{7A2C3205-12A2-4555-82A7-141A911F84A1}"/>
              </a:ext>
            </a:extLst>
          </p:cNvPr>
          <p:cNvPicPr>
            <a:picLocks noChangeAspect="1"/>
          </p:cNvPicPr>
          <p:nvPr>
            <a:audioFile r:link="rId30"/>
            <p:extLst>
              <p:ext uri="{DAA4B4D4-6D71-4841-9C94-3DE7FCFB9230}">
                <p14:media xmlns:p14="http://schemas.microsoft.com/office/powerpoint/2010/main" r:embed="rId29"/>
              </p:ext>
            </p:extLst>
          </p:nvPr>
        </p:nvPicPr>
        <p:blipFill>
          <a:blip r:embed="rId38"/>
          <a:stretch>
            <a:fillRect/>
          </a:stretch>
        </p:blipFill>
        <p:spPr>
          <a:xfrm>
            <a:off x="1027678" y="120746"/>
            <a:ext cx="301162" cy="301162"/>
          </a:xfrm>
          <a:prstGeom prst="rect">
            <a:avLst/>
          </a:prstGeom>
        </p:spPr>
      </p:pic>
      <p:pic>
        <p:nvPicPr>
          <p:cNvPr id="31" name="811_6400">
            <a:hlinkClick r:id="" action="ppaction://media"/>
            <a:extLst>
              <a:ext uri="{FF2B5EF4-FFF2-40B4-BE49-F238E27FC236}">
                <a16:creationId xmlns:a16="http://schemas.microsoft.com/office/drawing/2014/main" id="{58DA73C3-FE9A-4345-A550-2B0B5CB1712D}"/>
              </a:ext>
            </a:extLst>
          </p:cNvPr>
          <p:cNvPicPr>
            <a:picLocks noChangeAspect="1"/>
          </p:cNvPicPr>
          <p:nvPr>
            <a:audioFile r:link="rId32"/>
            <p:extLst>
              <p:ext uri="{DAA4B4D4-6D71-4841-9C94-3DE7FCFB9230}">
                <p14:media xmlns:p14="http://schemas.microsoft.com/office/powerpoint/2010/main" r:embed="rId31"/>
              </p:ext>
            </p:extLst>
          </p:nvPr>
        </p:nvPicPr>
        <p:blipFill>
          <a:blip r:embed="rId38"/>
          <a:stretch>
            <a:fillRect/>
          </a:stretch>
        </p:blipFill>
        <p:spPr>
          <a:xfrm>
            <a:off x="1027678" y="120746"/>
            <a:ext cx="301162" cy="301162"/>
          </a:xfrm>
          <a:prstGeom prst="rect">
            <a:avLst/>
          </a:prstGeom>
        </p:spPr>
      </p:pic>
      <p:pic>
        <p:nvPicPr>
          <p:cNvPr id="32" name="811_6392">
            <a:hlinkClick r:id="" action="ppaction://media"/>
            <a:extLst>
              <a:ext uri="{FF2B5EF4-FFF2-40B4-BE49-F238E27FC236}">
                <a16:creationId xmlns:a16="http://schemas.microsoft.com/office/drawing/2014/main" id="{84443DEE-063D-4BFE-8E2E-02F9135997E2}"/>
              </a:ext>
            </a:extLst>
          </p:cNvPr>
          <p:cNvPicPr>
            <a:picLocks noChangeAspect="1"/>
          </p:cNvPicPr>
          <p:nvPr>
            <a:audioFile r:link="rId34"/>
            <p:extLst>
              <p:ext uri="{DAA4B4D4-6D71-4841-9C94-3DE7FCFB9230}">
                <p14:media xmlns:p14="http://schemas.microsoft.com/office/powerpoint/2010/main" r:embed="rId33"/>
              </p:ext>
            </p:extLst>
          </p:nvPr>
        </p:nvPicPr>
        <p:blipFill>
          <a:blip r:embed="rId38"/>
          <a:stretch>
            <a:fillRect/>
          </a:stretch>
        </p:blipFill>
        <p:spPr>
          <a:xfrm>
            <a:off x="1027678" y="120746"/>
            <a:ext cx="301162" cy="301162"/>
          </a:xfrm>
          <a:prstGeom prst="rect">
            <a:avLst/>
          </a:prstGeom>
        </p:spPr>
      </p:pic>
      <p:pic>
        <p:nvPicPr>
          <p:cNvPr id="33" name="811_6393">
            <a:hlinkClick r:id="" action="ppaction://media"/>
            <a:extLst>
              <a:ext uri="{FF2B5EF4-FFF2-40B4-BE49-F238E27FC236}">
                <a16:creationId xmlns:a16="http://schemas.microsoft.com/office/drawing/2014/main" id="{F10C1CFD-3B55-416A-9767-9D22EAA5222A}"/>
              </a:ext>
            </a:extLst>
          </p:cNvPr>
          <p:cNvPicPr>
            <a:picLocks noChangeAspect="1"/>
          </p:cNvPicPr>
          <p:nvPr>
            <a:audioFile r:link="rId36"/>
            <p:extLst>
              <p:ext uri="{DAA4B4D4-6D71-4841-9C94-3DE7FCFB9230}">
                <p14:media xmlns:p14="http://schemas.microsoft.com/office/powerpoint/2010/main" r:embed="rId35"/>
              </p:ext>
            </p:extLst>
          </p:nvPr>
        </p:nvPicPr>
        <p:blipFill>
          <a:blip r:embed="rId38"/>
          <a:stretch>
            <a:fillRect/>
          </a:stretch>
        </p:blipFill>
        <p:spPr>
          <a:xfrm>
            <a:off x="1027678" y="120746"/>
            <a:ext cx="301162" cy="301162"/>
          </a:xfrm>
          <a:prstGeom prst="rect">
            <a:avLst/>
          </a:prstGeom>
        </p:spPr>
      </p:pic>
      <p:pic>
        <p:nvPicPr>
          <p:cNvPr id="34" name="Grafik 33">
            <a:extLst>
              <a:ext uri="{FF2B5EF4-FFF2-40B4-BE49-F238E27FC236}">
                <a16:creationId xmlns:a16="http://schemas.microsoft.com/office/drawing/2014/main" id="{7F0E51C4-A571-4DFD-8AE7-17B5D405AE2F}"/>
              </a:ext>
            </a:extLst>
          </p:cNvPr>
          <p:cNvPicPr>
            <a:picLocks noChangeAspect="1"/>
          </p:cNvPicPr>
          <p:nvPr/>
        </p:nvPicPr>
        <p:blipFill rotWithShape="1">
          <a:blip r:embed="rId39"/>
          <a:srcRect t="-1" r="23162" b="-5346"/>
          <a:stretch/>
        </p:blipFill>
        <p:spPr>
          <a:xfrm>
            <a:off x="4544633" y="1705881"/>
            <a:ext cx="1210085" cy="423465"/>
          </a:xfrm>
          <a:prstGeom prst="rect">
            <a:avLst/>
          </a:prstGeom>
        </p:spPr>
      </p:pic>
      <p:sp>
        <p:nvSpPr>
          <p:cNvPr id="37" name="Rechteck 36">
            <a:extLst>
              <a:ext uri="{FF2B5EF4-FFF2-40B4-BE49-F238E27FC236}">
                <a16:creationId xmlns:a16="http://schemas.microsoft.com/office/drawing/2014/main" id="{81235CD5-4BBF-4C1B-A790-C8393A15801E}"/>
              </a:ext>
            </a:extLst>
          </p:cNvPr>
          <p:cNvSpPr/>
          <p:nvPr/>
        </p:nvSpPr>
        <p:spPr>
          <a:xfrm>
            <a:off x="4463306" y="1677007"/>
            <a:ext cx="1313436" cy="41377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47" name="Textfeld 46">
            <a:extLst>
              <a:ext uri="{FF2B5EF4-FFF2-40B4-BE49-F238E27FC236}">
                <a16:creationId xmlns:a16="http://schemas.microsoft.com/office/drawing/2014/main" id="{33AE11A3-8A1E-41F7-BD34-CCFC53E47B1E}"/>
              </a:ext>
            </a:extLst>
          </p:cNvPr>
          <p:cNvSpPr txBox="1">
            <a:spLocks noChangeArrowheads="1"/>
          </p:cNvSpPr>
          <p:nvPr/>
        </p:nvSpPr>
        <p:spPr bwMode="auto">
          <a:xfrm rot="18704115">
            <a:off x="4360329" y="939369"/>
            <a:ext cx="1576596" cy="27699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1" kern="0" noProof="0" dirty="0">
                <a:latin typeface="Trebuchet MS" pitchFamily="34" charset="0"/>
              </a:rPr>
              <a:t>Mehrzahl</a:t>
            </a:r>
            <a:r>
              <a:rPr lang="de-DE" sz="1200" b="1" kern="0" noProof="0" dirty="0">
                <a:solidFill>
                  <a:srgbClr val="FF0000"/>
                </a:solidFill>
                <a:latin typeface="Trebuchet MS" pitchFamily="34" charset="0"/>
              </a:rPr>
              <a:t> </a:t>
            </a:r>
            <a:r>
              <a:rPr lang="de-DE" sz="1200" b="1" kern="0" dirty="0">
                <a:latin typeface="Trebuchet MS" pitchFamily="34" charset="0"/>
              </a:rPr>
              <a:t>bilden</a:t>
            </a:r>
          </a:p>
        </p:txBody>
      </p:sp>
      <p:sp>
        <p:nvSpPr>
          <p:cNvPr id="48" name="Textfeld 47">
            <a:extLst>
              <a:ext uri="{FF2B5EF4-FFF2-40B4-BE49-F238E27FC236}">
                <a16:creationId xmlns:a16="http://schemas.microsoft.com/office/drawing/2014/main" id="{AC2395E8-887C-4826-971D-E7A65819B3CB}"/>
              </a:ext>
            </a:extLst>
          </p:cNvPr>
          <p:cNvSpPr txBox="1">
            <a:spLocks noChangeArrowheads="1"/>
          </p:cNvSpPr>
          <p:nvPr/>
        </p:nvSpPr>
        <p:spPr bwMode="auto">
          <a:xfrm rot="18704115">
            <a:off x="4765989" y="870983"/>
            <a:ext cx="1759879" cy="27699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1" kern="0" noProof="0" dirty="0">
                <a:latin typeface="Trebuchet MS" pitchFamily="34" charset="0"/>
              </a:rPr>
              <a:t>Wortverwandtschaft</a:t>
            </a:r>
            <a:endParaRPr kumimoji="0" lang="de-DE" sz="12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49" name="Textfeld 48">
            <a:extLst>
              <a:ext uri="{FF2B5EF4-FFF2-40B4-BE49-F238E27FC236}">
                <a16:creationId xmlns:a16="http://schemas.microsoft.com/office/drawing/2014/main" id="{D46D5575-534D-43C2-9B57-561BA5A58F4D}"/>
              </a:ext>
            </a:extLst>
          </p:cNvPr>
          <p:cNvSpPr txBox="1">
            <a:spLocks noChangeArrowheads="1"/>
          </p:cNvSpPr>
          <p:nvPr/>
        </p:nvSpPr>
        <p:spPr bwMode="auto">
          <a:xfrm rot="18704115">
            <a:off x="5175013" y="870983"/>
            <a:ext cx="1759879" cy="27699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1" kern="0" noProof="0" dirty="0">
                <a:latin typeface="Trebuchet MS" pitchFamily="34" charset="0"/>
              </a:rPr>
              <a:t>Steigerung bilden</a:t>
            </a:r>
            <a:endParaRPr kumimoji="0" lang="de-DE" sz="12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pic>
        <p:nvPicPr>
          <p:cNvPr id="58" name="Grafik 57">
            <a:extLst>
              <a:ext uri="{FF2B5EF4-FFF2-40B4-BE49-F238E27FC236}">
                <a16:creationId xmlns:a16="http://schemas.microsoft.com/office/drawing/2014/main" id="{AED70152-FA6F-4B6B-A8CD-019EB90A6B70}"/>
              </a:ext>
            </a:extLst>
          </p:cNvPr>
          <p:cNvPicPr>
            <a:picLocks noChangeAspect="1"/>
          </p:cNvPicPr>
          <p:nvPr/>
        </p:nvPicPr>
        <p:blipFill rotWithShape="1">
          <a:blip r:embed="rId39"/>
          <a:srcRect r="23162" b="-3608"/>
          <a:stretch/>
        </p:blipFill>
        <p:spPr>
          <a:xfrm>
            <a:off x="4544633" y="2776698"/>
            <a:ext cx="1210085" cy="416476"/>
          </a:xfrm>
          <a:prstGeom prst="rect">
            <a:avLst/>
          </a:prstGeom>
        </p:spPr>
      </p:pic>
      <p:sp>
        <p:nvSpPr>
          <p:cNvPr id="60" name="Rechteck 59">
            <a:extLst>
              <a:ext uri="{FF2B5EF4-FFF2-40B4-BE49-F238E27FC236}">
                <a16:creationId xmlns:a16="http://schemas.microsoft.com/office/drawing/2014/main" id="{49B9831B-C423-49C1-90FA-E1A3F85BEB94}"/>
              </a:ext>
            </a:extLst>
          </p:cNvPr>
          <p:cNvSpPr/>
          <p:nvPr/>
        </p:nvSpPr>
        <p:spPr>
          <a:xfrm>
            <a:off x="4463306" y="2773468"/>
            <a:ext cx="1313436" cy="41377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pic>
        <p:nvPicPr>
          <p:cNvPr id="62" name="Grafik 61">
            <a:extLst>
              <a:ext uri="{FF2B5EF4-FFF2-40B4-BE49-F238E27FC236}">
                <a16:creationId xmlns:a16="http://schemas.microsoft.com/office/drawing/2014/main" id="{709F232D-055D-43C6-8F4B-70DA78FB5CD1}"/>
              </a:ext>
            </a:extLst>
          </p:cNvPr>
          <p:cNvPicPr>
            <a:picLocks noChangeAspect="1"/>
          </p:cNvPicPr>
          <p:nvPr/>
        </p:nvPicPr>
        <p:blipFill rotWithShape="1">
          <a:blip r:embed="rId39"/>
          <a:srcRect t="-1" r="23162" b="-11668"/>
          <a:stretch/>
        </p:blipFill>
        <p:spPr>
          <a:xfrm>
            <a:off x="4544633" y="3309028"/>
            <a:ext cx="1210085" cy="448875"/>
          </a:xfrm>
          <a:prstGeom prst="rect">
            <a:avLst/>
          </a:prstGeom>
        </p:spPr>
      </p:pic>
      <p:sp>
        <p:nvSpPr>
          <p:cNvPr id="64" name="Rechteck 63">
            <a:extLst>
              <a:ext uri="{FF2B5EF4-FFF2-40B4-BE49-F238E27FC236}">
                <a16:creationId xmlns:a16="http://schemas.microsoft.com/office/drawing/2014/main" id="{ED08E4F3-D3CB-410B-A5E1-4FD5BA4D8E45}"/>
              </a:ext>
            </a:extLst>
          </p:cNvPr>
          <p:cNvSpPr/>
          <p:nvPr/>
        </p:nvSpPr>
        <p:spPr>
          <a:xfrm>
            <a:off x="4463306" y="3305799"/>
            <a:ext cx="1291412" cy="41377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pic>
        <p:nvPicPr>
          <p:cNvPr id="66" name="Grafik 65">
            <a:extLst>
              <a:ext uri="{FF2B5EF4-FFF2-40B4-BE49-F238E27FC236}">
                <a16:creationId xmlns:a16="http://schemas.microsoft.com/office/drawing/2014/main" id="{F1D64C56-6F16-467D-8355-B106C6EF351E}"/>
              </a:ext>
            </a:extLst>
          </p:cNvPr>
          <p:cNvPicPr>
            <a:picLocks noChangeAspect="1"/>
          </p:cNvPicPr>
          <p:nvPr/>
        </p:nvPicPr>
        <p:blipFill rotWithShape="1">
          <a:blip r:embed="rId39"/>
          <a:srcRect t="-1" r="23162" b="-12507"/>
          <a:stretch/>
        </p:blipFill>
        <p:spPr>
          <a:xfrm>
            <a:off x="4544633" y="3841959"/>
            <a:ext cx="1210085" cy="452251"/>
          </a:xfrm>
          <a:prstGeom prst="rect">
            <a:avLst/>
          </a:prstGeom>
        </p:spPr>
      </p:pic>
      <p:sp>
        <p:nvSpPr>
          <p:cNvPr id="68" name="Rechteck 67">
            <a:extLst>
              <a:ext uri="{FF2B5EF4-FFF2-40B4-BE49-F238E27FC236}">
                <a16:creationId xmlns:a16="http://schemas.microsoft.com/office/drawing/2014/main" id="{470B3A24-ECAB-4B9F-A559-891E346FE68B}"/>
              </a:ext>
            </a:extLst>
          </p:cNvPr>
          <p:cNvSpPr/>
          <p:nvPr/>
        </p:nvSpPr>
        <p:spPr>
          <a:xfrm>
            <a:off x="4463306" y="3838730"/>
            <a:ext cx="1291412" cy="41377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pic>
        <p:nvPicPr>
          <p:cNvPr id="70" name="Grafik 69">
            <a:extLst>
              <a:ext uri="{FF2B5EF4-FFF2-40B4-BE49-F238E27FC236}">
                <a16:creationId xmlns:a16="http://schemas.microsoft.com/office/drawing/2014/main" id="{7EB98B72-B5CE-4385-B31E-40F3899894FB}"/>
              </a:ext>
            </a:extLst>
          </p:cNvPr>
          <p:cNvPicPr>
            <a:picLocks noChangeAspect="1"/>
          </p:cNvPicPr>
          <p:nvPr/>
        </p:nvPicPr>
        <p:blipFill rotWithShape="1">
          <a:blip r:embed="rId39"/>
          <a:srcRect r="23162" b="-12339"/>
          <a:stretch/>
        </p:blipFill>
        <p:spPr>
          <a:xfrm>
            <a:off x="4544633" y="4398773"/>
            <a:ext cx="1210085" cy="451577"/>
          </a:xfrm>
          <a:prstGeom prst="rect">
            <a:avLst/>
          </a:prstGeom>
        </p:spPr>
      </p:pic>
      <p:sp>
        <p:nvSpPr>
          <p:cNvPr id="72" name="Rechteck 71">
            <a:extLst>
              <a:ext uri="{FF2B5EF4-FFF2-40B4-BE49-F238E27FC236}">
                <a16:creationId xmlns:a16="http://schemas.microsoft.com/office/drawing/2014/main" id="{1BEEA06F-0C39-4763-9CCD-5C2DF98E523A}"/>
              </a:ext>
            </a:extLst>
          </p:cNvPr>
          <p:cNvSpPr/>
          <p:nvPr/>
        </p:nvSpPr>
        <p:spPr>
          <a:xfrm>
            <a:off x="4463306" y="4395544"/>
            <a:ext cx="1291412" cy="41377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pic>
        <p:nvPicPr>
          <p:cNvPr id="74" name="Grafik 73">
            <a:extLst>
              <a:ext uri="{FF2B5EF4-FFF2-40B4-BE49-F238E27FC236}">
                <a16:creationId xmlns:a16="http://schemas.microsoft.com/office/drawing/2014/main" id="{188CEBA9-1C6C-40AE-8E7B-172C7C7C49A9}"/>
              </a:ext>
            </a:extLst>
          </p:cNvPr>
          <p:cNvPicPr>
            <a:picLocks noChangeAspect="1"/>
          </p:cNvPicPr>
          <p:nvPr/>
        </p:nvPicPr>
        <p:blipFill rotWithShape="1">
          <a:blip r:embed="rId39"/>
          <a:srcRect r="23162" b="-17606"/>
          <a:stretch/>
        </p:blipFill>
        <p:spPr>
          <a:xfrm>
            <a:off x="4544633" y="4956187"/>
            <a:ext cx="1210085" cy="472745"/>
          </a:xfrm>
          <a:prstGeom prst="rect">
            <a:avLst/>
          </a:prstGeom>
        </p:spPr>
      </p:pic>
      <p:sp>
        <p:nvSpPr>
          <p:cNvPr id="76" name="Rechteck 75">
            <a:extLst>
              <a:ext uri="{FF2B5EF4-FFF2-40B4-BE49-F238E27FC236}">
                <a16:creationId xmlns:a16="http://schemas.microsoft.com/office/drawing/2014/main" id="{6D6D089C-3357-4767-BF71-589D2DA4961E}"/>
              </a:ext>
            </a:extLst>
          </p:cNvPr>
          <p:cNvSpPr/>
          <p:nvPr/>
        </p:nvSpPr>
        <p:spPr>
          <a:xfrm>
            <a:off x="4463306" y="4952958"/>
            <a:ext cx="1313436" cy="41377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pic>
        <p:nvPicPr>
          <p:cNvPr id="78" name="Grafik 77">
            <a:extLst>
              <a:ext uri="{FF2B5EF4-FFF2-40B4-BE49-F238E27FC236}">
                <a16:creationId xmlns:a16="http://schemas.microsoft.com/office/drawing/2014/main" id="{B41898BB-846C-4D5E-BFF5-7615468B44FB}"/>
              </a:ext>
            </a:extLst>
          </p:cNvPr>
          <p:cNvPicPr>
            <a:picLocks noChangeAspect="1"/>
          </p:cNvPicPr>
          <p:nvPr/>
        </p:nvPicPr>
        <p:blipFill rotWithShape="1">
          <a:blip r:embed="rId39"/>
          <a:srcRect t="-1" r="23162" b="-11668"/>
          <a:stretch/>
        </p:blipFill>
        <p:spPr>
          <a:xfrm>
            <a:off x="4544633" y="5493751"/>
            <a:ext cx="1210085" cy="448875"/>
          </a:xfrm>
          <a:prstGeom prst="rect">
            <a:avLst/>
          </a:prstGeom>
        </p:spPr>
      </p:pic>
      <p:sp>
        <p:nvSpPr>
          <p:cNvPr id="80" name="Rechteck 79">
            <a:extLst>
              <a:ext uri="{FF2B5EF4-FFF2-40B4-BE49-F238E27FC236}">
                <a16:creationId xmlns:a16="http://schemas.microsoft.com/office/drawing/2014/main" id="{0E5774E1-C3F0-4E29-9BF9-C1A6AD631F99}"/>
              </a:ext>
            </a:extLst>
          </p:cNvPr>
          <p:cNvSpPr/>
          <p:nvPr/>
        </p:nvSpPr>
        <p:spPr>
          <a:xfrm>
            <a:off x="4535314" y="5490522"/>
            <a:ext cx="1248162" cy="41377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pic>
        <p:nvPicPr>
          <p:cNvPr id="82" name="Grafik 81">
            <a:extLst>
              <a:ext uri="{FF2B5EF4-FFF2-40B4-BE49-F238E27FC236}">
                <a16:creationId xmlns:a16="http://schemas.microsoft.com/office/drawing/2014/main" id="{D16F82EE-2128-4473-B24B-D04A55DE42EB}"/>
              </a:ext>
            </a:extLst>
          </p:cNvPr>
          <p:cNvPicPr>
            <a:picLocks noChangeAspect="1"/>
          </p:cNvPicPr>
          <p:nvPr/>
        </p:nvPicPr>
        <p:blipFill rotWithShape="1">
          <a:blip r:embed="rId39"/>
          <a:srcRect t="-1" r="22571" b="-11668"/>
          <a:stretch/>
        </p:blipFill>
        <p:spPr>
          <a:xfrm>
            <a:off x="4535315" y="6040940"/>
            <a:ext cx="1219404" cy="448875"/>
          </a:xfrm>
          <a:prstGeom prst="rect">
            <a:avLst/>
          </a:prstGeom>
        </p:spPr>
      </p:pic>
      <p:sp>
        <p:nvSpPr>
          <p:cNvPr id="84" name="Rechteck 83">
            <a:extLst>
              <a:ext uri="{FF2B5EF4-FFF2-40B4-BE49-F238E27FC236}">
                <a16:creationId xmlns:a16="http://schemas.microsoft.com/office/drawing/2014/main" id="{0B08308B-C773-4A5C-9619-02B461E637C0}"/>
              </a:ext>
            </a:extLst>
          </p:cNvPr>
          <p:cNvSpPr/>
          <p:nvPr/>
        </p:nvSpPr>
        <p:spPr>
          <a:xfrm>
            <a:off x="4535314" y="6037711"/>
            <a:ext cx="1241428" cy="41377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pic>
        <p:nvPicPr>
          <p:cNvPr id="87" name="Grafik 86">
            <a:extLst>
              <a:ext uri="{FF2B5EF4-FFF2-40B4-BE49-F238E27FC236}">
                <a16:creationId xmlns:a16="http://schemas.microsoft.com/office/drawing/2014/main" id="{6345F488-3544-456A-8178-9F7B7D11E41A}"/>
              </a:ext>
            </a:extLst>
          </p:cNvPr>
          <p:cNvPicPr>
            <a:picLocks noChangeAspect="1"/>
          </p:cNvPicPr>
          <p:nvPr/>
        </p:nvPicPr>
        <p:blipFill rotWithShape="1">
          <a:blip r:embed="rId39"/>
          <a:srcRect r="22223" b="-5019"/>
          <a:stretch/>
        </p:blipFill>
        <p:spPr>
          <a:xfrm>
            <a:off x="4529831" y="2217902"/>
            <a:ext cx="1224887" cy="422150"/>
          </a:xfrm>
          <a:prstGeom prst="rect">
            <a:avLst/>
          </a:prstGeom>
        </p:spPr>
      </p:pic>
      <p:sp>
        <p:nvSpPr>
          <p:cNvPr id="89" name="Rechteck 88">
            <a:extLst>
              <a:ext uri="{FF2B5EF4-FFF2-40B4-BE49-F238E27FC236}">
                <a16:creationId xmlns:a16="http://schemas.microsoft.com/office/drawing/2014/main" id="{B4D93074-61B1-4650-88B2-B7C2062D6CA9}"/>
              </a:ext>
            </a:extLst>
          </p:cNvPr>
          <p:cNvSpPr/>
          <p:nvPr/>
        </p:nvSpPr>
        <p:spPr>
          <a:xfrm>
            <a:off x="4520512" y="2214672"/>
            <a:ext cx="1262964" cy="41377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02" name="Rechteck 101">
            <a:extLst>
              <a:ext uri="{FF2B5EF4-FFF2-40B4-BE49-F238E27FC236}">
                <a16:creationId xmlns:a16="http://schemas.microsoft.com/office/drawing/2014/main" id="{6E016EEB-88D1-4B2B-B578-803812FAA996}"/>
              </a:ext>
            </a:extLst>
          </p:cNvPr>
          <p:cNvSpPr/>
          <p:nvPr/>
        </p:nvSpPr>
        <p:spPr>
          <a:xfrm>
            <a:off x="1783850" y="1681741"/>
            <a:ext cx="2350061" cy="33380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7" name="Rechteck 106">
            <a:extLst>
              <a:ext uri="{FF2B5EF4-FFF2-40B4-BE49-F238E27FC236}">
                <a16:creationId xmlns:a16="http://schemas.microsoft.com/office/drawing/2014/main" id="{48690F9C-D011-4F72-897E-0114D398E4C8}"/>
              </a:ext>
            </a:extLst>
          </p:cNvPr>
          <p:cNvSpPr/>
          <p:nvPr/>
        </p:nvSpPr>
        <p:spPr>
          <a:xfrm>
            <a:off x="1836942" y="2216603"/>
            <a:ext cx="2350061" cy="33380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1" name="Rechteck 110">
            <a:extLst>
              <a:ext uri="{FF2B5EF4-FFF2-40B4-BE49-F238E27FC236}">
                <a16:creationId xmlns:a16="http://schemas.microsoft.com/office/drawing/2014/main" id="{A2AA4512-8533-4A02-BD0C-36D03F154E5F}"/>
              </a:ext>
            </a:extLst>
          </p:cNvPr>
          <p:cNvSpPr/>
          <p:nvPr/>
        </p:nvSpPr>
        <p:spPr>
          <a:xfrm>
            <a:off x="1836942" y="2864675"/>
            <a:ext cx="2350061" cy="33380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5" name="Rechteck 114">
            <a:extLst>
              <a:ext uri="{FF2B5EF4-FFF2-40B4-BE49-F238E27FC236}">
                <a16:creationId xmlns:a16="http://schemas.microsoft.com/office/drawing/2014/main" id="{EFDEA2EC-E9BB-4F85-B71C-A1C62F0ADD11}"/>
              </a:ext>
            </a:extLst>
          </p:cNvPr>
          <p:cNvSpPr/>
          <p:nvPr/>
        </p:nvSpPr>
        <p:spPr>
          <a:xfrm>
            <a:off x="1836942" y="3342203"/>
            <a:ext cx="2350061" cy="33380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9" name="Rechteck 118">
            <a:extLst>
              <a:ext uri="{FF2B5EF4-FFF2-40B4-BE49-F238E27FC236}">
                <a16:creationId xmlns:a16="http://schemas.microsoft.com/office/drawing/2014/main" id="{C723A927-9284-4A4A-8695-52151FF62CEE}"/>
              </a:ext>
            </a:extLst>
          </p:cNvPr>
          <p:cNvSpPr/>
          <p:nvPr/>
        </p:nvSpPr>
        <p:spPr>
          <a:xfrm>
            <a:off x="1783850" y="3881044"/>
            <a:ext cx="2350061" cy="33380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3" name="Rechteck 122">
            <a:extLst>
              <a:ext uri="{FF2B5EF4-FFF2-40B4-BE49-F238E27FC236}">
                <a16:creationId xmlns:a16="http://schemas.microsoft.com/office/drawing/2014/main" id="{1E41E2C8-D8AD-47A7-BA91-4A48E3DD1ACE}"/>
              </a:ext>
            </a:extLst>
          </p:cNvPr>
          <p:cNvSpPr/>
          <p:nvPr/>
        </p:nvSpPr>
        <p:spPr>
          <a:xfrm>
            <a:off x="1799915" y="4409109"/>
            <a:ext cx="2350061" cy="33380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7" name="Rechteck 126">
            <a:extLst>
              <a:ext uri="{FF2B5EF4-FFF2-40B4-BE49-F238E27FC236}">
                <a16:creationId xmlns:a16="http://schemas.microsoft.com/office/drawing/2014/main" id="{BB0998B0-E57B-41C0-91FD-6716A6022E2A}"/>
              </a:ext>
            </a:extLst>
          </p:cNvPr>
          <p:cNvSpPr/>
          <p:nvPr/>
        </p:nvSpPr>
        <p:spPr>
          <a:xfrm>
            <a:off x="1713304" y="4967408"/>
            <a:ext cx="2350061" cy="33380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1" name="Rechteck 130">
            <a:extLst>
              <a:ext uri="{FF2B5EF4-FFF2-40B4-BE49-F238E27FC236}">
                <a16:creationId xmlns:a16="http://schemas.microsoft.com/office/drawing/2014/main" id="{6F47F725-BE69-4045-BD7D-E8B2B3C0BBF9}"/>
              </a:ext>
            </a:extLst>
          </p:cNvPr>
          <p:cNvSpPr/>
          <p:nvPr/>
        </p:nvSpPr>
        <p:spPr>
          <a:xfrm>
            <a:off x="1799915" y="5502345"/>
            <a:ext cx="2350061" cy="33380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5" name="Rechteck 134">
            <a:extLst>
              <a:ext uri="{FF2B5EF4-FFF2-40B4-BE49-F238E27FC236}">
                <a16:creationId xmlns:a16="http://schemas.microsoft.com/office/drawing/2014/main" id="{9A256EE3-8FD0-4E09-A29A-CCD593D54E94}"/>
              </a:ext>
            </a:extLst>
          </p:cNvPr>
          <p:cNvSpPr/>
          <p:nvPr/>
        </p:nvSpPr>
        <p:spPr>
          <a:xfrm>
            <a:off x="1844555" y="6072228"/>
            <a:ext cx="2350061" cy="33380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9" name="Rechteck 138">
            <a:extLst>
              <a:ext uri="{FF2B5EF4-FFF2-40B4-BE49-F238E27FC236}">
                <a16:creationId xmlns:a16="http://schemas.microsoft.com/office/drawing/2014/main" id="{E22DC1E2-BF0B-475C-8AF6-9EB6E3E2A658}"/>
              </a:ext>
            </a:extLst>
          </p:cNvPr>
          <p:cNvSpPr/>
          <p:nvPr/>
        </p:nvSpPr>
        <p:spPr>
          <a:xfrm>
            <a:off x="6340750" y="1054676"/>
            <a:ext cx="109837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4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Bezugswort</a:t>
            </a:r>
          </a:p>
        </p:txBody>
      </p:sp>
      <p:sp>
        <p:nvSpPr>
          <p:cNvPr id="140" name="Textfeld 36">
            <a:extLst>
              <a:ext uri="{FF2B5EF4-FFF2-40B4-BE49-F238E27FC236}">
                <a16:creationId xmlns:a16="http://schemas.microsoft.com/office/drawing/2014/main" id="{794E7A15-8997-4061-80E5-32B7B4A950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01	AV 01 Strategie wählen und Schreibweise bestimmen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41" name="Textfeld 140">
            <a:extLst>
              <a:ext uri="{FF2B5EF4-FFF2-40B4-BE49-F238E27FC236}">
                <a16:creationId xmlns:a16="http://schemas.microsoft.com/office/drawing/2014/main" id="{68E86695-1FA4-4D0C-A6E2-C01E031931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84032" y="6048384"/>
            <a:ext cx="1646605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____________</a:t>
            </a:r>
          </a:p>
        </p:txBody>
      </p:sp>
      <p:sp>
        <p:nvSpPr>
          <p:cNvPr id="142" name="Textfeld 141">
            <a:extLst>
              <a:ext uri="{FF2B5EF4-FFF2-40B4-BE49-F238E27FC236}">
                <a16:creationId xmlns:a16="http://schemas.microsoft.com/office/drawing/2014/main" id="{F8D40673-F8FE-422C-9F64-3E04EDFB96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84032" y="5493441"/>
            <a:ext cx="1646605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____________</a:t>
            </a:r>
          </a:p>
        </p:txBody>
      </p:sp>
      <p:sp>
        <p:nvSpPr>
          <p:cNvPr id="143" name="Textfeld 142">
            <a:extLst>
              <a:ext uri="{FF2B5EF4-FFF2-40B4-BE49-F238E27FC236}">
                <a16:creationId xmlns:a16="http://schemas.microsoft.com/office/drawing/2014/main" id="{27B37907-25EE-4CB2-8B7E-A1F8ADD74A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84032" y="4950262"/>
            <a:ext cx="1646605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____________</a:t>
            </a:r>
          </a:p>
        </p:txBody>
      </p:sp>
      <p:sp>
        <p:nvSpPr>
          <p:cNvPr id="144" name="Textfeld 143">
            <a:extLst>
              <a:ext uri="{FF2B5EF4-FFF2-40B4-BE49-F238E27FC236}">
                <a16:creationId xmlns:a16="http://schemas.microsoft.com/office/drawing/2014/main" id="{14D49D0B-EA72-45A5-B337-3F8846B5AA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84032" y="4401201"/>
            <a:ext cx="1646605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____________</a:t>
            </a:r>
          </a:p>
        </p:txBody>
      </p:sp>
      <p:sp>
        <p:nvSpPr>
          <p:cNvPr id="145" name="Textfeld 144">
            <a:extLst>
              <a:ext uri="{FF2B5EF4-FFF2-40B4-BE49-F238E27FC236}">
                <a16:creationId xmlns:a16="http://schemas.microsoft.com/office/drawing/2014/main" id="{52640F59-6589-48AA-BF7A-1332E71E8D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84032" y="3852140"/>
            <a:ext cx="1646605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____________</a:t>
            </a:r>
          </a:p>
        </p:txBody>
      </p:sp>
      <p:sp>
        <p:nvSpPr>
          <p:cNvPr id="146" name="Textfeld 145">
            <a:extLst>
              <a:ext uri="{FF2B5EF4-FFF2-40B4-BE49-F238E27FC236}">
                <a16:creationId xmlns:a16="http://schemas.microsoft.com/office/drawing/2014/main" id="{1260A4A4-BD0C-4852-92F0-69AC71183C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84032" y="3303079"/>
            <a:ext cx="1646605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____________</a:t>
            </a:r>
          </a:p>
        </p:txBody>
      </p:sp>
      <p:sp>
        <p:nvSpPr>
          <p:cNvPr id="147" name="Textfeld 146">
            <a:extLst>
              <a:ext uri="{FF2B5EF4-FFF2-40B4-BE49-F238E27FC236}">
                <a16:creationId xmlns:a16="http://schemas.microsoft.com/office/drawing/2014/main" id="{E045D662-1A3F-47D1-A002-9F2406DBE9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84032" y="2754018"/>
            <a:ext cx="1646605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____________</a:t>
            </a:r>
          </a:p>
        </p:txBody>
      </p:sp>
      <p:sp>
        <p:nvSpPr>
          <p:cNvPr id="148" name="Textfeld 147">
            <a:extLst>
              <a:ext uri="{FF2B5EF4-FFF2-40B4-BE49-F238E27FC236}">
                <a16:creationId xmlns:a16="http://schemas.microsoft.com/office/drawing/2014/main" id="{B1DBF196-CA4C-4F66-8A66-E9AAC12A2CE2}"/>
              </a:ext>
            </a:extLst>
          </p:cNvPr>
          <p:cNvSpPr txBox="1"/>
          <p:nvPr/>
        </p:nvSpPr>
        <p:spPr>
          <a:xfrm>
            <a:off x="6384032" y="1664871"/>
            <a:ext cx="2283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kern="0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___________</a:t>
            </a:r>
          </a:p>
        </p:txBody>
      </p:sp>
      <p:sp>
        <p:nvSpPr>
          <p:cNvPr id="149" name="Textfeld 148">
            <a:extLst>
              <a:ext uri="{FF2B5EF4-FFF2-40B4-BE49-F238E27FC236}">
                <a16:creationId xmlns:a16="http://schemas.microsoft.com/office/drawing/2014/main" id="{D141178B-8563-4C39-ADA9-5B284B4096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84032" y="2204957"/>
            <a:ext cx="1524776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___________</a:t>
            </a:r>
          </a:p>
        </p:txBody>
      </p:sp>
      <p:sp>
        <p:nvSpPr>
          <p:cNvPr id="150" name="Rechteck 149">
            <a:extLst>
              <a:ext uri="{FF2B5EF4-FFF2-40B4-BE49-F238E27FC236}">
                <a16:creationId xmlns:a16="http://schemas.microsoft.com/office/drawing/2014/main" id="{EBFB30DB-0038-4978-89D7-9D563921D339}"/>
              </a:ext>
            </a:extLst>
          </p:cNvPr>
          <p:cNvSpPr/>
          <p:nvPr/>
        </p:nvSpPr>
        <p:spPr>
          <a:xfrm>
            <a:off x="8287904" y="1059772"/>
            <a:ext cx="173316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4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richtige Schreibung</a:t>
            </a:r>
          </a:p>
        </p:txBody>
      </p:sp>
      <p:sp>
        <p:nvSpPr>
          <p:cNvPr id="151" name="Textfeld 150">
            <a:extLst>
              <a:ext uri="{FF2B5EF4-FFF2-40B4-BE49-F238E27FC236}">
                <a16:creationId xmlns:a16="http://schemas.microsoft.com/office/drawing/2014/main" id="{7B0760A7-F2D6-4D72-9A3E-7D33615D8B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31186" y="6053480"/>
            <a:ext cx="1646605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____________</a:t>
            </a:r>
          </a:p>
        </p:txBody>
      </p:sp>
      <p:sp>
        <p:nvSpPr>
          <p:cNvPr id="152" name="Textfeld 151">
            <a:extLst>
              <a:ext uri="{FF2B5EF4-FFF2-40B4-BE49-F238E27FC236}">
                <a16:creationId xmlns:a16="http://schemas.microsoft.com/office/drawing/2014/main" id="{EB276E5B-B57C-4ED6-84B6-37E004761C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31186" y="5498537"/>
            <a:ext cx="1646605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____________</a:t>
            </a:r>
          </a:p>
        </p:txBody>
      </p:sp>
      <p:sp>
        <p:nvSpPr>
          <p:cNvPr id="153" name="Textfeld 152">
            <a:extLst>
              <a:ext uri="{FF2B5EF4-FFF2-40B4-BE49-F238E27FC236}">
                <a16:creationId xmlns:a16="http://schemas.microsoft.com/office/drawing/2014/main" id="{C847639A-296B-43B8-97C2-DB1BF9331E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31186" y="4955358"/>
            <a:ext cx="1646605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____________</a:t>
            </a:r>
          </a:p>
        </p:txBody>
      </p:sp>
      <p:sp>
        <p:nvSpPr>
          <p:cNvPr id="154" name="Textfeld 153">
            <a:extLst>
              <a:ext uri="{FF2B5EF4-FFF2-40B4-BE49-F238E27FC236}">
                <a16:creationId xmlns:a16="http://schemas.microsoft.com/office/drawing/2014/main" id="{1A7D0A02-FE58-424D-8498-4516C7B9C1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31186" y="4406297"/>
            <a:ext cx="1646605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____________</a:t>
            </a:r>
          </a:p>
        </p:txBody>
      </p:sp>
      <p:sp>
        <p:nvSpPr>
          <p:cNvPr id="155" name="Textfeld 154">
            <a:extLst>
              <a:ext uri="{FF2B5EF4-FFF2-40B4-BE49-F238E27FC236}">
                <a16:creationId xmlns:a16="http://schemas.microsoft.com/office/drawing/2014/main" id="{BF747E1E-D5F8-4D64-A703-CCACE85CA1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31186" y="3857236"/>
            <a:ext cx="1646605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____________</a:t>
            </a:r>
          </a:p>
        </p:txBody>
      </p:sp>
      <p:sp>
        <p:nvSpPr>
          <p:cNvPr id="156" name="Textfeld 155">
            <a:extLst>
              <a:ext uri="{FF2B5EF4-FFF2-40B4-BE49-F238E27FC236}">
                <a16:creationId xmlns:a16="http://schemas.microsoft.com/office/drawing/2014/main" id="{0457F276-A3C9-4F94-8D29-5B4AF4056E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31186" y="3308175"/>
            <a:ext cx="1646605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____________</a:t>
            </a:r>
          </a:p>
        </p:txBody>
      </p:sp>
      <p:sp>
        <p:nvSpPr>
          <p:cNvPr id="157" name="Textfeld 156">
            <a:extLst>
              <a:ext uri="{FF2B5EF4-FFF2-40B4-BE49-F238E27FC236}">
                <a16:creationId xmlns:a16="http://schemas.microsoft.com/office/drawing/2014/main" id="{46A97DE5-9C83-4823-BCA4-03BF71B956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31186" y="2759114"/>
            <a:ext cx="1646605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____________</a:t>
            </a:r>
          </a:p>
        </p:txBody>
      </p:sp>
      <p:sp>
        <p:nvSpPr>
          <p:cNvPr id="158" name="Textfeld 157">
            <a:extLst>
              <a:ext uri="{FF2B5EF4-FFF2-40B4-BE49-F238E27FC236}">
                <a16:creationId xmlns:a16="http://schemas.microsoft.com/office/drawing/2014/main" id="{83C983B0-B0DD-41A0-ABFC-14959CF1C3D7}"/>
              </a:ext>
            </a:extLst>
          </p:cNvPr>
          <p:cNvSpPr txBox="1"/>
          <p:nvPr/>
        </p:nvSpPr>
        <p:spPr>
          <a:xfrm>
            <a:off x="8331186" y="1669967"/>
            <a:ext cx="2283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kern="0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___________</a:t>
            </a:r>
          </a:p>
        </p:txBody>
      </p:sp>
      <p:sp>
        <p:nvSpPr>
          <p:cNvPr id="159" name="Textfeld 158">
            <a:extLst>
              <a:ext uri="{FF2B5EF4-FFF2-40B4-BE49-F238E27FC236}">
                <a16:creationId xmlns:a16="http://schemas.microsoft.com/office/drawing/2014/main" id="{1EA34E96-F3B7-41FE-B4EB-0659BE4E1F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31186" y="2210053"/>
            <a:ext cx="1524776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___________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FE35B28A-098C-4A60-A7EE-624D1BC14749}"/>
              </a:ext>
            </a:extLst>
          </p:cNvPr>
          <p:cNvSpPr txBox="1"/>
          <p:nvPr/>
        </p:nvSpPr>
        <p:spPr>
          <a:xfrm>
            <a:off x="190500" y="6724134"/>
            <a:ext cx="5208477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Übungen\Rechtschreibförderung\Auslautverlängerung\Auslautverlängerung 02 Übung - Arbeitsblätter.pptx - Seite 1</a:t>
            </a:r>
          </a:p>
        </p:txBody>
      </p:sp>
      <p:sp>
        <p:nvSpPr>
          <p:cNvPr id="83" name="Rechteck 82">
            <a:extLst>
              <a:ext uri="{FF2B5EF4-FFF2-40B4-BE49-F238E27FC236}">
                <a16:creationId xmlns:a16="http://schemas.microsoft.com/office/drawing/2014/main" id="{970F5D0C-754C-4BF3-ACCD-5293934C1AAF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051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93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280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1280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4" dur="1436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5" dur="1201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6" dur="1515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6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7" dur="1541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8" dur="1410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9" dur="1671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9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2" dur="2664" fill="hold"/>
                                        <p:tgtEl>
                                          <p:spTgt spid="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8" dur="2429" fill="hold"/>
                                        <p:tgtEl>
                                          <p:spTgt spid="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5" dur="2664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2" dur="2769" fill="hold"/>
                                        <p:tgtEl>
                                          <p:spTgt spid="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9" dur="3004" fill="hold"/>
                                        <p:tgtEl>
                                          <p:spTgt spid="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6" dur="3369" fill="hold"/>
                                        <p:tgtEl>
                                          <p:spTgt spid="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3" dur="2011" fill="hold"/>
                                        <p:tgtEl>
                                          <p:spTgt spid="3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0" dur="2429" fill="hold"/>
                                        <p:tgtEl>
                                          <p:spTgt spid="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7" dur="2351" fill="hold"/>
                                        <p:tgtEl>
                                          <p:spTgt spid="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fill="hold">
                      <p:stCondLst>
                        <p:cond delay="indefinite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0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"/>
                </p:tgtEl>
              </p:cMediaNode>
            </p:audio>
            <p:audio>
              <p:cMediaNode vol="80000">
                <p:cTn id="2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"/>
                </p:tgtEl>
              </p:cMediaNode>
            </p:audio>
            <p:audio>
              <p:cMediaNode vol="80000">
                <p:cTn id="2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  <p:audio>
              <p:cMediaNode vol="80000">
                <p:cTn id="2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"/>
                </p:tgtEl>
              </p:cMediaNode>
            </p:audio>
            <p:audio>
              <p:cMediaNode vol="80000">
                <p:cTn id="2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9"/>
                </p:tgtEl>
              </p:cMediaNode>
            </p:audio>
            <p:audio>
              <p:cMediaNode vol="80000">
                <p:cTn id="21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"/>
                </p:tgtEl>
              </p:cMediaNode>
            </p:audio>
            <p:audio>
              <p:cMediaNode vol="80000">
                <p:cTn id="21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"/>
                </p:tgtEl>
              </p:cMediaNode>
            </p:audio>
            <p:audio>
              <p:cMediaNode vol="80000">
                <p:cTn id="21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2"/>
                </p:tgtEl>
              </p:cMediaNode>
            </p:audio>
            <p:audio>
              <p:cMediaNode vol="80000">
                <p:cTn id="21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3"/>
                </p:tgtEl>
              </p:cMediaNode>
            </p:audio>
            <p:audio>
              <p:cMediaNode vol="80000">
                <p:cTn id="21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audio>
              <p:cMediaNode vol="80000">
                <p:cTn id="2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audio>
              <p:cMediaNode vol="80000">
                <p:cTn id="2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audio>
              <p:cMediaNode vol="80000">
                <p:cTn id="2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  <p:audio>
              <p:cMediaNode vol="80000">
                <p:cTn id="2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  <p:audio>
              <p:cMediaNode vol="80000">
                <p:cTn id="22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  <p:audio>
              <p:cMediaNode vol="80000">
                <p:cTn id="22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"/>
                </p:tgtEl>
              </p:cMediaNode>
            </p:audio>
            <p:audio>
              <p:cMediaNode vol="80000">
                <p:cTn id="2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  <p:audio>
              <p:cMediaNode vol="80000">
                <p:cTn id="22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audio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60" grpId="0" animBg="1"/>
      <p:bldP spid="64" grpId="0" animBg="1"/>
      <p:bldP spid="68" grpId="0" animBg="1"/>
      <p:bldP spid="72" grpId="0" animBg="1"/>
      <p:bldP spid="76" grpId="0" animBg="1"/>
      <p:bldP spid="80" grpId="0" animBg="1"/>
      <p:bldP spid="84" grpId="0" animBg="1"/>
      <p:bldP spid="89" grpId="0" animBg="1"/>
      <p:bldP spid="102" grpId="0" animBg="1"/>
      <p:bldP spid="107" grpId="0" animBg="1"/>
      <p:bldP spid="111" grpId="0" animBg="1"/>
      <p:bldP spid="115" grpId="0" animBg="1"/>
      <p:bldP spid="119" grpId="0" animBg="1"/>
      <p:bldP spid="123" grpId="0" animBg="1"/>
      <p:bldP spid="127" grpId="0" animBg="1"/>
      <p:bldP spid="131" grpId="0" animBg="1"/>
      <p:bldP spid="135" grpId="0" animBg="1"/>
      <p:bldP spid="139" grpId="0"/>
      <p:bldP spid="141" grpId="0"/>
      <p:bldP spid="142" grpId="0"/>
      <p:bldP spid="143" grpId="0"/>
      <p:bldP spid="144" grpId="0"/>
      <p:bldP spid="145" grpId="0"/>
      <p:bldP spid="146" grpId="0"/>
      <p:bldP spid="147" grpId="0"/>
      <p:bldP spid="148" grpId="0"/>
      <p:bldP spid="149" grpId="0"/>
      <p:bldP spid="150" grpId="0"/>
      <p:bldP spid="151" grpId="0"/>
      <p:bldP spid="152" grpId="0"/>
      <p:bldP spid="153" grpId="0"/>
      <p:bldP spid="154" grpId="0"/>
      <p:bldP spid="155" grpId="0"/>
      <p:bldP spid="156" grpId="0"/>
      <p:bldP spid="157" grpId="0"/>
      <p:bldP spid="158" grpId="0"/>
      <p:bldP spid="15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6">
            <a:extLst>
              <a:ext uri="{FF2B5EF4-FFF2-40B4-BE49-F238E27FC236}">
                <a16:creationId xmlns:a16="http://schemas.microsoft.com/office/drawing/2014/main" id="{6FA7323E-22D2-4271-8308-4C497DCD0D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01	AV 01 Strategie wählen, Schreibung bestimmen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CB1ECFEC-B3B6-46D5-BBB8-B9A3DE2058A5}"/>
              </a:ext>
            </a:extLst>
          </p:cNvPr>
          <p:cNvSpPr txBox="1"/>
          <p:nvPr/>
        </p:nvSpPr>
        <p:spPr>
          <a:xfrm>
            <a:off x="260108" y="423136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Kreuze die passende Strategie an, schreibe das	            Bezugswort und das Wort richtig!</a:t>
            </a:r>
          </a:p>
        </p:txBody>
      </p:sp>
      <p:pic>
        <p:nvPicPr>
          <p:cNvPr id="16" name="811_6408">
            <a:hlinkClick r:id="" action="ppaction://media"/>
            <a:extLst>
              <a:ext uri="{FF2B5EF4-FFF2-40B4-BE49-F238E27FC236}">
                <a16:creationId xmlns:a16="http://schemas.microsoft.com/office/drawing/2014/main" id="{8CDD92E0-A486-40A4-ACE1-EAC1823E48B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38"/>
          <a:stretch>
            <a:fillRect/>
          </a:stretch>
        </p:blipFill>
        <p:spPr>
          <a:xfrm>
            <a:off x="997248" y="44624"/>
            <a:ext cx="301162" cy="301162"/>
          </a:xfrm>
          <a:prstGeom prst="rect">
            <a:avLst/>
          </a:prstGeom>
        </p:spPr>
      </p:pic>
      <p:pic>
        <p:nvPicPr>
          <p:cNvPr id="17" name="811_6409">
            <a:hlinkClick r:id="" action="ppaction://media"/>
            <a:extLst>
              <a:ext uri="{FF2B5EF4-FFF2-40B4-BE49-F238E27FC236}">
                <a16:creationId xmlns:a16="http://schemas.microsoft.com/office/drawing/2014/main" id="{753D9158-4B3F-42C6-920B-E156012DDCA3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38"/>
          <a:stretch>
            <a:fillRect/>
          </a:stretch>
        </p:blipFill>
        <p:spPr>
          <a:xfrm>
            <a:off x="997248" y="44624"/>
            <a:ext cx="301162" cy="301162"/>
          </a:xfrm>
          <a:prstGeom prst="rect">
            <a:avLst/>
          </a:prstGeom>
        </p:spPr>
      </p:pic>
      <p:pic>
        <p:nvPicPr>
          <p:cNvPr id="18" name="811_6410">
            <a:hlinkClick r:id="" action="ppaction://media"/>
            <a:extLst>
              <a:ext uri="{FF2B5EF4-FFF2-40B4-BE49-F238E27FC236}">
                <a16:creationId xmlns:a16="http://schemas.microsoft.com/office/drawing/2014/main" id="{044A2525-5AB6-4548-BA98-1B5FAAFFEBD6}"/>
              </a:ext>
            </a:extLst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38"/>
          <a:stretch>
            <a:fillRect/>
          </a:stretch>
        </p:blipFill>
        <p:spPr>
          <a:xfrm>
            <a:off x="997248" y="44624"/>
            <a:ext cx="301162" cy="301162"/>
          </a:xfrm>
          <a:prstGeom prst="rect">
            <a:avLst/>
          </a:prstGeom>
        </p:spPr>
      </p:pic>
      <p:pic>
        <p:nvPicPr>
          <p:cNvPr id="19" name="811_6411">
            <a:hlinkClick r:id="" action="ppaction://media"/>
            <a:extLst>
              <a:ext uri="{FF2B5EF4-FFF2-40B4-BE49-F238E27FC236}">
                <a16:creationId xmlns:a16="http://schemas.microsoft.com/office/drawing/2014/main" id="{7B8B7874-1418-43D6-B5EC-034837AC90B3}"/>
              </a:ext>
            </a:extLst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38"/>
          <a:stretch>
            <a:fillRect/>
          </a:stretch>
        </p:blipFill>
        <p:spPr>
          <a:xfrm>
            <a:off x="997248" y="44624"/>
            <a:ext cx="301162" cy="301162"/>
          </a:xfrm>
          <a:prstGeom prst="rect">
            <a:avLst/>
          </a:prstGeom>
        </p:spPr>
      </p:pic>
      <p:pic>
        <p:nvPicPr>
          <p:cNvPr id="20" name="811_6412">
            <a:hlinkClick r:id="" action="ppaction://media"/>
            <a:extLst>
              <a:ext uri="{FF2B5EF4-FFF2-40B4-BE49-F238E27FC236}">
                <a16:creationId xmlns:a16="http://schemas.microsoft.com/office/drawing/2014/main" id="{4CFC46FA-4D3F-42A7-9472-372007442F4C}"/>
              </a:ext>
            </a:extLst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38"/>
          <a:stretch>
            <a:fillRect/>
          </a:stretch>
        </p:blipFill>
        <p:spPr>
          <a:xfrm>
            <a:off x="997248" y="44624"/>
            <a:ext cx="301162" cy="301162"/>
          </a:xfrm>
          <a:prstGeom prst="rect">
            <a:avLst/>
          </a:prstGeom>
        </p:spPr>
      </p:pic>
      <p:pic>
        <p:nvPicPr>
          <p:cNvPr id="21" name="811_6413">
            <a:hlinkClick r:id="" action="ppaction://media"/>
            <a:extLst>
              <a:ext uri="{FF2B5EF4-FFF2-40B4-BE49-F238E27FC236}">
                <a16:creationId xmlns:a16="http://schemas.microsoft.com/office/drawing/2014/main" id="{9062EF2B-65CD-412D-B415-C0947662524C}"/>
              </a:ext>
            </a:extLst>
          </p:cNvPr>
          <p:cNvPicPr>
            <a:picLocks noChangeAspect="1"/>
          </p:cNvPicPr>
          <p:nvPr>
            <a:audioFile r:link="rId12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38"/>
          <a:stretch>
            <a:fillRect/>
          </a:stretch>
        </p:blipFill>
        <p:spPr>
          <a:xfrm>
            <a:off x="997248" y="44624"/>
            <a:ext cx="301162" cy="301162"/>
          </a:xfrm>
          <a:prstGeom prst="rect">
            <a:avLst/>
          </a:prstGeom>
        </p:spPr>
      </p:pic>
      <p:pic>
        <p:nvPicPr>
          <p:cNvPr id="22" name="811_6414">
            <a:hlinkClick r:id="" action="ppaction://media"/>
            <a:extLst>
              <a:ext uri="{FF2B5EF4-FFF2-40B4-BE49-F238E27FC236}">
                <a16:creationId xmlns:a16="http://schemas.microsoft.com/office/drawing/2014/main" id="{316C380C-935E-43EF-BE98-4A7F3E251844}"/>
              </a:ext>
            </a:extLst>
          </p:cNvPr>
          <p:cNvPicPr>
            <a:picLocks noChangeAspect="1"/>
          </p:cNvPicPr>
          <p:nvPr>
            <a:audioFile r:link="rId14"/>
            <p:extLst>
              <p:ext uri="{DAA4B4D4-6D71-4841-9C94-3DE7FCFB9230}">
                <p14:media xmlns:p14="http://schemas.microsoft.com/office/powerpoint/2010/main" r:embed="rId13"/>
              </p:ext>
            </p:extLst>
          </p:nvPr>
        </p:nvPicPr>
        <p:blipFill>
          <a:blip r:embed="rId38"/>
          <a:stretch>
            <a:fillRect/>
          </a:stretch>
        </p:blipFill>
        <p:spPr>
          <a:xfrm>
            <a:off x="997248" y="44624"/>
            <a:ext cx="301162" cy="301162"/>
          </a:xfrm>
          <a:prstGeom prst="rect">
            <a:avLst/>
          </a:prstGeom>
        </p:spPr>
      </p:pic>
      <p:pic>
        <p:nvPicPr>
          <p:cNvPr id="23" name="811_6415">
            <a:hlinkClick r:id="" action="ppaction://media"/>
            <a:extLst>
              <a:ext uri="{FF2B5EF4-FFF2-40B4-BE49-F238E27FC236}">
                <a16:creationId xmlns:a16="http://schemas.microsoft.com/office/drawing/2014/main" id="{3F36E38B-65BE-4824-8B0B-82BF22FA9B2A}"/>
              </a:ext>
            </a:extLst>
          </p:cNvPr>
          <p:cNvPicPr>
            <a:picLocks noChangeAspect="1"/>
          </p:cNvPicPr>
          <p:nvPr>
            <a:audioFile r:link="rId16"/>
            <p:extLst>
              <p:ext uri="{DAA4B4D4-6D71-4841-9C94-3DE7FCFB9230}">
                <p14:media xmlns:p14="http://schemas.microsoft.com/office/powerpoint/2010/main" r:embed="rId15"/>
              </p:ext>
            </p:extLst>
          </p:nvPr>
        </p:nvPicPr>
        <p:blipFill>
          <a:blip r:embed="rId38"/>
          <a:stretch>
            <a:fillRect/>
          </a:stretch>
        </p:blipFill>
        <p:spPr>
          <a:xfrm>
            <a:off x="997248" y="44624"/>
            <a:ext cx="301162" cy="301162"/>
          </a:xfrm>
          <a:prstGeom prst="rect">
            <a:avLst/>
          </a:prstGeom>
        </p:spPr>
      </p:pic>
      <p:pic>
        <p:nvPicPr>
          <p:cNvPr id="24" name="811_6407">
            <a:hlinkClick r:id="" action="ppaction://media"/>
            <a:extLst>
              <a:ext uri="{FF2B5EF4-FFF2-40B4-BE49-F238E27FC236}">
                <a16:creationId xmlns:a16="http://schemas.microsoft.com/office/drawing/2014/main" id="{1B6D3F95-8B7B-45A0-8A84-CC5FF9E1AE76}"/>
              </a:ext>
            </a:extLst>
          </p:cNvPr>
          <p:cNvPicPr>
            <a:picLocks noChangeAspect="1"/>
          </p:cNvPicPr>
          <p:nvPr>
            <a:audioFile r:link="rId18"/>
            <p:extLst>
              <p:ext uri="{DAA4B4D4-6D71-4841-9C94-3DE7FCFB9230}">
                <p14:media xmlns:p14="http://schemas.microsoft.com/office/powerpoint/2010/main" r:embed="rId17"/>
              </p:ext>
            </p:extLst>
          </p:nvPr>
        </p:nvPicPr>
        <p:blipFill>
          <a:blip r:embed="rId38"/>
          <a:stretch>
            <a:fillRect/>
          </a:stretch>
        </p:blipFill>
        <p:spPr>
          <a:xfrm>
            <a:off x="997248" y="44624"/>
            <a:ext cx="301162" cy="301162"/>
          </a:xfrm>
          <a:prstGeom prst="rect">
            <a:avLst/>
          </a:prstGeom>
        </p:spPr>
      </p:pic>
      <p:pic>
        <p:nvPicPr>
          <p:cNvPr id="25" name="811_6394">
            <a:hlinkClick r:id="" action="ppaction://media"/>
            <a:extLst>
              <a:ext uri="{FF2B5EF4-FFF2-40B4-BE49-F238E27FC236}">
                <a16:creationId xmlns:a16="http://schemas.microsoft.com/office/drawing/2014/main" id="{110C158E-54F9-4940-832E-0079C9271D83}"/>
              </a:ext>
            </a:extLst>
          </p:cNvPr>
          <p:cNvPicPr>
            <a:picLocks noChangeAspect="1"/>
          </p:cNvPicPr>
          <p:nvPr>
            <a:audioFile r:link="rId20"/>
            <p:extLst>
              <p:ext uri="{DAA4B4D4-6D71-4841-9C94-3DE7FCFB9230}">
                <p14:media xmlns:p14="http://schemas.microsoft.com/office/powerpoint/2010/main" r:embed="rId19"/>
              </p:ext>
            </p:extLst>
          </p:nvPr>
        </p:nvPicPr>
        <p:blipFill>
          <a:blip r:embed="rId38"/>
          <a:stretch>
            <a:fillRect/>
          </a:stretch>
        </p:blipFill>
        <p:spPr>
          <a:xfrm>
            <a:off x="1027678" y="120746"/>
            <a:ext cx="301162" cy="301162"/>
          </a:xfrm>
          <a:prstGeom prst="rect">
            <a:avLst/>
          </a:prstGeom>
        </p:spPr>
      </p:pic>
      <p:pic>
        <p:nvPicPr>
          <p:cNvPr id="26" name="811_6395">
            <a:hlinkClick r:id="" action="ppaction://media"/>
            <a:extLst>
              <a:ext uri="{FF2B5EF4-FFF2-40B4-BE49-F238E27FC236}">
                <a16:creationId xmlns:a16="http://schemas.microsoft.com/office/drawing/2014/main" id="{F26B4D1A-3C8C-4F8C-9FF9-E903104CD0E4}"/>
              </a:ext>
            </a:extLst>
          </p:cNvPr>
          <p:cNvPicPr>
            <a:picLocks noChangeAspect="1"/>
          </p:cNvPicPr>
          <p:nvPr>
            <a:audioFile r:link="rId22"/>
            <p:extLst>
              <p:ext uri="{DAA4B4D4-6D71-4841-9C94-3DE7FCFB9230}">
                <p14:media xmlns:p14="http://schemas.microsoft.com/office/powerpoint/2010/main" r:embed="rId21"/>
              </p:ext>
            </p:extLst>
          </p:nvPr>
        </p:nvPicPr>
        <p:blipFill>
          <a:blip r:embed="rId38"/>
          <a:stretch>
            <a:fillRect/>
          </a:stretch>
        </p:blipFill>
        <p:spPr>
          <a:xfrm>
            <a:off x="1027678" y="120746"/>
            <a:ext cx="301162" cy="301162"/>
          </a:xfrm>
          <a:prstGeom prst="rect">
            <a:avLst/>
          </a:prstGeom>
        </p:spPr>
      </p:pic>
      <p:pic>
        <p:nvPicPr>
          <p:cNvPr id="27" name="811_6396">
            <a:hlinkClick r:id="" action="ppaction://media"/>
            <a:extLst>
              <a:ext uri="{FF2B5EF4-FFF2-40B4-BE49-F238E27FC236}">
                <a16:creationId xmlns:a16="http://schemas.microsoft.com/office/drawing/2014/main" id="{0D7E5B50-1B40-4B93-9C3E-800207F0432D}"/>
              </a:ext>
            </a:extLst>
          </p:cNvPr>
          <p:cNvPicPr>
            <a:picLocks noChangeAspect="1"/>
          </p:cNvPicPr>
          <p:nvPr>
            <a:audioFile r:link="rId24"/>
            <p:extLst>
              <p:ext uri="{DAA4B4D4-6D71-4841-9C94-3DE7FCFB9230}">
                <p14:media xmlns:p14="http://schemas.microsoft.com/office/powerpoint/2010/main" r:embed="rId23"/>
              </p:ext>
            </p:extLst>
          </p:nvPr>
        </p:nvPicPr>
        <p:blipFill>
          <a:blip r:embed="rId38"/>
          <a:stretch>
            <a:fillRect/>
          </a:stretch>
        </p:blipFill>
        <p:spPr>
          <a:xfrm>
            <a:off x="1027678" y="120746"/>
            <a:ext cx="301162" cy="301162"/>
          </a:xfrm>
          <a:prstGeom prst="rect">
            <a:avLst/>
          </a:prstGeom>
        </p:spPr>
      </p:pic>
      <p:pic>
        <p:nvPicPr>
          <p:cNvPr id="28" name="811_6397">
            <a:hlinkClick r:id="" action="ppaction://media"/>
            <a:extLst>
              <a:ext uri="{FF2B5EF4-FFF2-40B4-BE49-F238E27FC236}">
                <a16:creationId xmlns:a16="http://schemas.microsoft.com/office/drawing/2014/main" id="{EFB0DF75-F195-4E4C-91EF-CB75C2786463}"/>
              </a:ext>
            </a:extLst>
          </p:cNvPr>
          <p:cNvPicPr>
            <a:picLocks noChangeAspect="1"/>
          </p:cNvPicPr>
          <p:nvPr>
            <a:audioFile r:link="rId26"/>
            <p:extLst>
              <p:ext uri="{DAA4B4D4-6D71-4841-9C94-3DE7FCFB9230}">
                <p14:media xmlns:p14="http://schemas.microsoft.com/office/powerpoint/2010/main" r:embed="rId25"/>
              </p:ext>
            </p:extLst>
          </p:nvPr>
        </p:nvPicPr>
        <p:blipFill>
          <a:blip r:embed="rId38"/>
          <a:stretch>
            <a:fillRect/>
          </a:stretch>
        </p:blipFill>
        <p:spPr>
          <a:xfrm>
            <a:off x="1027678" y="120746"/>
            <a:ext cx="301162" cy="301162"/>
          </a:xfrm>
          <a:prstGeom prst="rect">
            <a:avLst/>
          </a:prstGeom>
        </p:spPr>
      </p:pic>
      <p:pic>
        <p:nvPicPr>
          <p:cNvPr id="29" name="811_6398">
            <a:hlinkClick r:id="" action="ppaction://media"/>
            <a:extLst>
              <a:ext uri="{FF2B5EF4-FFF2-40B4-BE49-F238E27FC236}">
                <a16:creationId xmlns:a16="http://schemas.microsoft.com/office/drawing/2014/main" id="{5468CA22-5649-450F-89F2-AD4F9E2C14E1}"/>
              </a:ext>
            </a:extLst>
          </p:cNvPr>
          <p:cNvPicPr>
            <a:picLocks noChangeAspect="1"/>
          </p:cNvPicPr>
          <p:nvPr>
            <a:audioFile r:link="rId28"/>
            <p:extLst>
              <p:ext uri="{DAA4B4D4-6D71-4841-9C94-3DE7FCFB9230}">
                <p14:media xmlns:p14="http://schemas.microsoft.com/office/powerpoint/2010/main" r:embed="rId27"/>
              </p:ext>
            </p:extLst>
          </p:nvPr>
        </p:nvPicPr>
        <p:blipFill>
          <a:blip r:embed="rId38"/>
          <a:stretch>
            <a:fillRect/>
          </a:stretch>
        </p:blipFill>
        <p:spPr>
          <a:xfrm>
            <a:off x="1027678" y="120746"/>
            <a:ext cx="301162" cy="301162"/>
          </a:xfrm>
          <a:prstGeom prst="rect">
            <a:avLst/>
          </a:prstGeom>
        </p:spPr>
      </p:pic>
      <p:pic>
        <p:nvPicPr>
          <p:cNvPr id="30" name="811_6399">
            <a:hlinkClick r:id="" action="ppaction://media"/>
            <a:extLst>
              <a:ext uri="{FF2B5EF4-FFF2-40B4-BE49-F238E27FC236}">
                <a16:creationId xmlns:a16="http://schemas.microsoft.com/office/drawing/2014/main" id="{7A2C3205-12A2-4555-82A7-141A911F84A1}"/>
              </a:ext>
            </a:extLst>
          </p:cNvPr>
          <p:cNvPicPr>
            <a:picLocks noChangeAspect="1"/>
          </p:cNvPicPr>
          <p:nvPr>
            <a:audioFile r:link="rId30"/>
            <p:extLst>
              <p:ext uri="{DAA4B4D4-6D71-4841-9C94-3DE7FCFB9230}">
                <p14:media xmlns:p14="http://schemas.microsoft.com/office/powerpoint/2010/main" r:embed="rId29"/>
              </p:ext>
            </p:extLst>
          </p:nvPr>
        </p:nvPicPr>
        <p:blipFill>
          <a:blip r:embed="rId38"/>
          <a:stretch>
            <a:fillRect/>
          </a:stretch>
        </p:blipFill>
        <p:spPr>
          <a:xfrm>
            <a:off x="1027678" y="120746"/>
            <a:ext cx="301162" cy="301162"/>
          </a:xfrm>
          <a:prstGeom prst="rect">
            <a:avLst/>
          </a:prstGeom>
        </p:spPr>
      </p:pic>
      <p:pic>
        <p:nvPicPr>
          <p:cNvPr id="31" name="811_6400">
            <a:hlinkClick r:id="" action="ppaction://media"/>
            <a:extLst>
              <a:ext uri="{FF2B5EF4-FFF2-40B4-BE49-F238E27FC236}">
                <a16:creationId xmlns:a16="http://schemas.microsoft.com/office/drawing/2014/main" id="{58DA73C3-FE9A-4345-A550-2B0B5CB1712D}"/>
              </a:ext>
            </a:extLst>
          </p:cNvPr>
          <p:cNvPicPr>
            <a:picLocks noChangeAspect="1"/>
          </p:cNvPicPr>
          <p:nvPr>
            <a:audioFile r:link="rId32"/>
            <p:extLst>
              <p:ext uri="{DAA4B4D4-6D71-4841-9C94-3DE7FCFB9230}">
                <p14:media xmlns:p14="http://schemas.microsoft.com/office/powerpoint/2010/main" r:embed="rId31"/>
              </p:ext>
            </p:extLst>
          </p:nvPr>
        </p:nvPicPr>
        <p:blipFill>
          <a:blip r:embed="rId38"/>
          <a:stretch>
            <a:fillRect/>
          </a:stretch>
        </p:blipFill>
        <p:spPr>
          <a:xfrm>
            <a:off x="1027678" y="120746"/>
            <a:ext cx="301162" cy="301162"/>
          </a:xfrm>
          <a:prstGeom prst="rect">
            <a:avLst/>
          </a:prstGeom>
        </p:spPr>
      </p:pic>
      <p:pic>
        <p:nvPicPr>
          <p:cNvPr id="32" name="811_6392">
            <a:hlinkClick r:id="" action="ppaction://media"/>
            <a:extLst>
              <a:ext uri="{FF2B5EF4-FFF2-40B4-BE49-F238E27FC236}">
                <a16:creationId xmlns:a16="http://schemas.microsoft.com/office/drawing/2014/main" id="{84443DEE-063D-4BFE-8E2E-02F9135997E2}"/>
              </a:ext>
            </a:extLst>
          </p:cNvPr>
          <p:cNvPicPr>
            <a:picLocks noChangeAspect="1"/>
          </p:cNvPicPr>
          <p:nvPr>
            <a:audioFile r:link="rId34"/>
            <p:extLst>
              <p:ext uri="{DAA4B4D4-6D71-4841-9C94-3DE7FCFB9230}">
                <p14:media xmlns:p14="http://schemas.microsoft.com/office/powerpoint/2010/main" r:embed="rId33"/>
              </p:ext>
            </p:extLst>
          </p:nvPr>
        </p:nvPicPr>
        <p:blipFill>
          <a:blip r:embed="rId38"/>
          <a:stretch>
            <a:fillRect/>
          </a:stretch>
        </p:blipFill>
        <p:spPr>
          <a:xfrm>
            <a:off x="1027678" y="120746"/>
            <a:ext cx="301162" cy="301162"/>
          </a:xfrm>
          <a:prstGeom prst="rect">
            <a:avLst/>
          </a:prstGeom>
        </p:spPr>
      </p:pic>
      <p:pic>
        <p:nvPicPr>
          <p:cNvPr id="33" name="811_6393">
            <a:hlinkClick r:id="" action="ppaction://media"/>
            <a:extLst>
              <a:ext uri="{FF2B5EF4-FFF2-40B4-BE49-F238E27FC236}">
                <a16:creationId xmlns:a16="http://schemas.microsoft.com/office/drawing/2014/main" id="{F10C1CFD-3B55-416A-9767-9D22EAA5222A}"/>
              </a:ext>
            </a:extLst>
          </p:cNvPr>
          <p:cNvPicPr>
            <a:picLocks noChangeAspect="1"/>
          </p:cNvPicPr>
          <p:nvPr>
            <a:audioFile r:link="rId36"/>
            <p:extLst>
              <p:ext uri="{DAA4B4D4-6D71-4841-9C94-3DE7FCFB9230}">
                <p14:media xmlns:p14="http://schemas.microsoft.com/office/powerpoint/2010/main" r:embed="rId35"/>
              </p:ext>
            </p:extLst>
          </p:nvPr>
        </p:nvPicPr>
        <p:blipFill>
          <a:blip r:embed="rId38"/>
          <a:stretch>
            <a:fillRect/>
          </a:stretch>
        </p:blipFill>
        <p:spPr>
          <a:xfrm>
            <a:off x="1027678" y="120746"/>
            <a:ext cx="301162" cy="301162"/>
          </a:xfrm>
          <a:prstGeom prst="rect">
            <a:avLst/>
          </a:prstGeom>
        </p:spPr>
      </p:pic>
      <p:pic>
        <p:nvPicPr>
          <p:cNvPr id="34" name="Grafik 33">
            <a:extLst>
              <a:ext uri="{FF2B5EF4-FFF2-40B4-BE49-F238E27FC236}">
                <a16:creationId xmlns:a16="http://schemas.microsoft.com/office/drawing/2014/main" id="{7F0E51C4-A571-4DFD-8AE7-17B5D405AE2F}"/>
              </a:ext>
            </a:extLst>
          </p:cNvPr>
          <p:cNvPicPr>
            <a:picLocks noChangeAspect="1"/>
          </p:cNvPicPr>
          <p:nvPr/>
        </p:nvPicPr>
        <p:blipFill rotWithShape="1">
          <a:blip r:embed="rId39"/>
          <a:srcRect t="-1" r="23162" b="-5346"/>
          <a:stretch/>
        </p:blipFill>
        <p:spPr>
          <a:xfrm>
            <a:off x="4544633" y="1705881"/>
            <a:ext cx="1210085" cy="423465"/>
          </a:xfrm>
          <a:prstGeom prst="rect">
            <a:avLst/>
          </a:prstGeom>
        </p:spPr>
      </p:pic>
      <p:sp>
        <p:nvSpPr>
          <p:cNvPr id="37" name="Rechteck 36">
            <a:extLst>
              <a:ext uri="{FF2B5EF4-FFF2-40B4-BE49-F238E27FC236}">
                <a16:creationId xmlns:a16="http://schemas.microsoft.com/office/drawing/2014/main" id="{81235CD5-4BBF-4C1B-A790-C8393A15801E}"/>
              </a:ext>
            </a:extLst>
          </p:cNvPr>
          <p:cNvSpPr/>
          <p:nvPr/>
        </p:nvSpPr>
        <p:spPr>
          <a:xfrm>
            <a:off x="4463306" y="1677007"/>
            <a:ext cx="1313436" cy="41377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47" name="Textfeld 46">
            <a:extLst>
              <a:ext uri="{FF2B5EF4-FFF2-40B4-BE49-F238E27FC236}">
                <a16:creationId xmlns:a16="http://schemas.microsoft.com/office/drawing/2014/main" id="{33AE11A3-8A1E-41F7-BD34-CCFC53E47B1E}"/>
              </a:ext>
            </a:extLst>
          </p:cNvPr>
          <p:cNvSpPr txBox="1">
            <a:spLocks noChangeArrowheads="1"/>
          </p:cNvSpPr>
          <p:nvPr/>
        </p:nvSpPr>
        <p:spPr bwMode="auto">
          <a:xfrm rot="18704115">
            <a:off x="4360329" y="939369"/>
            <a:ext cx="1576596" cy="27699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1" kern="0" noProof="0" dirty="0">
                <a:latin typeface="Trebuchet MS" pitchFamily="34" charset="0"/>
              </a:rPr>
              <a:t>Mehrzahl</a:t>
            </a:r>
            <a:r>
              <a:rPr lang="de-DE" sz="1200" b="1" kern="0" noProof="0" dirty="0">
                <a:solidFill>
                  <a:srgbClr val="FF0000"/>
                </a:solidFill>
                <a:latin typeface="Trebuchet MS" pitchFamily="34" charset="0"/>
              </a:rPr>
              <a:t> </a:t>
            </a:r>
            <a:r>
              <a:rPr lang="de-DE" sz="1200" b="1" kern="0" dirty="0">
                <a:latin typeface="Trebuchet MS" pitchFamily="34" charset="0"/>
              </a:rPr>
              <a:t>bilden</a:t>
            </a:r>
          </a:p>
        </p:txBody>
      </p:sp>
      <p:sp>
        <p:nvSpPr>
          <p:cNvPr id="48" name="Textfeld 47">
            <a:extLst>
              <a:ext uri="{FF2B5EF4-FFF2-40B4-BE49-F238E27FC236}">
                <a16:creationId xmlns:a16="http://schemas.microsoft.com/office/drawing/2014/main" id="{AC2395E8-887C-4826-971D-E7A65819B3CB}"/>
              </a:ext>
            </a:extLst>
          </p:cNvPr>
          <p:cNvSpPr txBox="1">
            <a:spLocks noChangeArrowheads="1"/>
          </p:cNvSpPr>
          <p:nvPr/>
        </p:nvSpPr>
        <p:spPr bwMode="auto">
          <a:xfrm rot="18704115">
            <a:off x="4765989" y="870983"/>
            <a:ext cx="1759879" cy="27699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1" kern="0" noProof="0" dirty="0">
                <a:latin typeface="Trebuchet MS" pitchFamily="34" charset="0"/>
              </a:rPr>
              <a:t>Wortverwandtschaft</a:t>
            </a:r>
            <a:endParaRPr kumimoji="0" lang="de-DE" sz="12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49" name="Textfeld 48">
            <a:extLst>
              <a:ext uri="{FF2B5EF4-FFF2-40B4-BE49-F238E27FC236}">
                <a16:creationId xmlns:a16="http://schemas.microsoft.com/office/drawing/2014/main" id="{D46D5575-534D-43C2-9B57-561BA5A58F4D}"/>
              </a:ext>
            </a:extLst>
          </p:cNvPr>
          <p:cNvSpPr txBox="1">
            <a:spLocks noChangeArrowheads="1"/>
          </p:cNvSpPr>
          <p:nvPr/>
        </p:nvSpPr>
        <p:spPr bwMode="auto">
          <a:xfrm rot="18704115">
            <a:off x="5175013" y="870983"/>
            <a:ext cx="1759879" cy="27699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1" kern="0" noProof="0" dirty="0">
                <a:latin typeface="Trebuchet MS" pitchFamily="34" charset="0"/>
              </a:rPr>
              <a:t>Steigerung bilden</a:t>
            </a:r>
            <a:endParaRPr kumimoji="0" lang="de-DE" sz="12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pic>
        <p:nvPicPr>
          <p:cNvPr id="58" name="Grafik 57">
            <a:extLst>
              <a:ext uri="{FF2B5EF4-FFF2-40B4-BE49-F238E27FC236}">
                <a16:creationId xmlns:a16="http://schemas.microsoft.com/office/drawing/2014/main" id="{AED70152-FA6F-4B6B-A8CD-019EB90A6B70}"/>
              </a:ext>
            </a:extLst>
          </p:cNvPr>
          <p:cNvPicPr>
            <a:picLocks noChangeAspect="1"/>
          </p:cNvPicPr>
          <p:nvPr/>
        </p:nvPicPr>
        <p:blipFill rotWithShape="1">
          <a:blip r:embed="rId39"/>
          <a:srcRect r="23162" b="-3608"/>
          <a:stretch/>
        </p:blipFill>
        <p:spPr>
          <a:xfrm>
            <a:off x="4544633" y="2776698"/>
            <a:ext cx="1210085" cy="416476"/>
          </a:xfrm>
          <a:prstGeom prst="rect">
            <a:avLst/>
          </a:prstGeom>
        </p:spPr>
      </p:pic>
      <p:sp>
        <p:nvSpPr>
          <p:cNvPr id="60" name="Rechteck 59">
            <a:extLst>
              <a:ext uri="{FF2B5EF4-FFF2-40B4-BE49-F238E27FC236}">
                <a16:creationId xmlns:a16="http://schemas.microsoft.com/office/drawing/2014/main" id="{49B9831B-C423-49C1-90FA-E1A3F85BEB94}"/>
              </a:ext>
            </a:extLst>
          </p:cNvPr>
          <p:cNvSpPr/>
          <p:nvPr/>
        </p:nvSpPr>
        <p:spPr>
          <a:xfrm>
            <a:off x="4463306" y="2773468"/>
            <a:ext cx="1313436" cy="41377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pic>
        <p:nvPicPr>
          <p:cNvPr id="62" name="Grafik 61">
            <a:extLst>
              <a:ext uri="{FF2B5EF4-FFF2-40B4-BE49-F238E27FC236}">
                <a16:creationId xmlns:a16="http://schemas.microsoft.com/office/drawing/2014/main" id="{709F232D-055D-43C6-8F4B-70DA78FB5CD1}"/>
              </a:ext>
            </a:extLst>
          </p:cNvPr>
          <p:cNvPicPr>
            <a:picLocks noChangeAspect="1"/>
          </p:cNvPicPr>
          <p:nvPr/>
        </p:nvPicPr>
        <p:blipFill rotWithShape="1">
          <a:blip r:embed="rId39"/>
          <a:srcRect t="-1" r="23162" b="-11668"/>
          <a:stretch/>
        </p:blipFill>
        <p:spPr>
          <a:xfrm>
            <a:off x="4544633" y="3309028"/>
            <a:ext cx="1210085" cy="448875"/>
          </a:xfrm>
          <a:prstGeom prst="rect">
            <a:avLst/>
          </a:prstGeom>
        </p:spPr>
      </p:pic>
      <p:sp>
        <p:nvSpPr>
          <p:cNvPr id="64" name="Rechteck 63">
            <a:extLst>
              <a:ext uri="{FF2B5EF4-FFF2-40B4-BE49-F238E27FC236}">
                <a16:creationId xmlns:a16="http://schemas.microsoft.com/office/drawing/2014/main" id="{ED08E4F3-D3CB-410B-A5E1-4FD5BA4D8E45}"/>
              </a:ext>
            </a:extLst>
          </p:cNvPr>
          <p:cNvSpPr/>
          <p:nvPr/>
        </p:nvSpPr>
        <p:spPr>
          <a:xfrm>
            <a:off x="4463306" y="3305799"/>
            <a:ext cx="1291412" cy="41377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pic>
        <p:nvPicPr>
          <p:cNvPr id="66" name="Grafik 65">
            <a:extLst>
              <a:ext uri="{FF2B5EF4-FFF2-40B4-BE49-F238E27FC236}">
                <a16:creationId xmlns:a16="http://schemas.microsoft.com/office/drawing/2014/main" id="{F1D64C56-6F16-467D-8355-B106C6EF351E}"/>
              </a:ext>
            </a:extLst>
          </p:cNvPr>
          <p:cNvPicPr>
            <a:picLocks noChangeAspect="1"/>
          </p:cNvPicPr>
          <p:nvPr/>
        </p:nvPicPr>
        <p:blipFill rotWithShape="1">
          <a:blip r:embed="rId39"/>
          <a:srcRect t="-1" r="23162" b="-12507"/>
          <a:stretch/>
        </p:blipFill>
        <p:spPr>
          <a:xfrm>
            <a:off x="4544633" y="3841959"/>
            <a:ext cx="1210085" cy="452251"/>
          </a:xfrm>
          <a:prstGeom prst="rect">
            <a:avLst/>
          </a:prstGeom>
        </p:spPr>
      </p:pic>
      <p:sp>
        <p:nvSpPr>
          <p:cNvPr id="68" name="Rechteck 67">
            <a:extLst>
              <a:ext uri="{FF2B5EF4-FFF2-40B4-BE49-F238E27FC236}">
                <a16:creationId xmlns:a16="http://schemas.microsoft.com/office/drawing/2014/main" id="{470B3A24-ECAB-4B9F-A559-891E346FE68B}"/>
              </a:ext>
            </a:extLst>
          </p:cNvPr>
          <p:cNvSpPr/>
          <p:nvPr/>
        </p:nvSpPr>
        <p:spPr>
          <a:xfrm>
            <a:off x="4463306" y="3838730"/>
            <a:ext cx="1291412" cy="41377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pic>
        <p:nvPicPr>
          <p:cNvPr id="70" name="Grafik 69">
            <a:extLst>
              <a:ext uri="{FF2B5EF4-FFF2-40B4-BE49-F238E27FC236}">
                <a16:creationId xmlns:a16="http://schemas.microsoft.com/office/drawing/2014/main" id="{7EB98B72-B5CE-4385-B31E-40F3899894FB}"/>
              </a:ext>
            </a:extLst>
          </p:cNvPr>
          <p:cNvPicPr>
            <a:picLocks noChangeAspect="1"/>
          </p:cNvPicPr>
          <p:nvPr/>
        </p:nvPicPr>
        <p:blipFill rotWithShape="1">
          <a:blip r:embed="rId39"/>
          <a:srcRect r="23162" b="-12339"/>
          <a:stretch/>
        </p:blipFill>
        <p:spPr>
          <a:xfrm>
            <a:off x="4544633" y="4398773"/>
            <a:ext cx="1210085" cy="451577"/>
          </a:xfrm>
          <a:prstGeom prst="rect">
            <a:avLst/>
          </a:prstGeom>
        </p:spPr>
      </p:pic>
      <p:sp>
        <p:nvSpPr>
          <p:cNvPr id="72" name="Rechteck 71">
            <a:extLst>
              <a:ext uri="{FF2B5EF4-FFF2-40B4-BE49-F238E27FC236}">
                <a16:creationId xmlns:a16="http://schemas.microsoft.com/office/drawing/2014/main" id="{1BEEA06F-0C39-4763-9CCD-5C2DF98E523A}"/>
              </a:ext>
            </a:extLst>
          </p:cNvPr>
          <p:cNvSpPr/>
          <p:nvPr/>
        </p:nvSpPr>
        <p:spPr>
          <a:xfrm>
            <a:off x="4463306" y="4395544"/>
            <a:ext cx="1291412" cy="41377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pic>
        <p:nvPicPr>
          <p:cNvPr id="74" name="Grafik 73">
            <a:extLst>
              <a:ext uri="{FF2B5EF4-FFF2-40B4-BE49-F238E27FC236}">
                <a16:creationId xmlns:a16="http://schemas.microsoft.com/office/drawing/2014/main" id="{188CEBA9-1C6C-40AE-8E7B-172C7C7C49A9}"/>
              </a:ext>
            </a:extLst>
          </p:cNvPr>
          <p:cNvPicPr>
            <a:picLocks noChangeAspect="1"/>
          </p:cNvPicPr>
          <p:nvPr/>
        </p:nvPicPr>
        <p:blipFill rotWithShape="1">
          <a:blip r:embed="rId39"/>
          <a:srcRect r="23162" b="-17606"/>
          <a:stretch/>
        </p:blipFill>
        <p:spPr>
          <a:xfrm>
            <a:off x="4544633" y="4956187"/>
            <a:ext cx="1210085" cy="472745"/>
          </a:xfrm>
          <a:prstGeom prst="rect">
            <a:avLst/>
          </a:prstGeom>
        </p:spPr>
      </p:pic>
      <p:sp>
        <p:nvSpPr>
          <p:cNvPr id="76" name="Rechteck 75">
            <a:extLst>
              <a:ext uri="{FF2B5EF4-FFF2-40B4-BE49-F238E27FC236}">
                <a16:creationId xmlns:a16="http://schemas.microsoft.com/office/drawing/2014/main" id="{6D6D089C-3357-4767-BF71-589D2DA4961E}"/>
              </a:ext>
            </a:extLst>
          </p:cNvPr>
          <p:cNvSpPr/>
          <p:nvPr/>
        </p:nvSpPr>
        <p:spPr>
          <a:xfrm>
            <a:off x="4463306" y="4952958"/>
            <a:ext cx="1313436" cy="41377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pic>
        <p:nvPicPr>
          <p:cNvPr id="78" name="Grafik 77">
            <a:extLst>
              <a:ext uri="{FF2B5EF4-FFF2-40B4-BE49-F238E27FC236}">
                <a16:creationId xmlns:a16="http://schemas.microsoft.com/office/drawing/2014/main" id="{B41898BB-846C-4D5E-BFF5-7615468B44FB}"/>
              </a:ext>
            </a:extLst>
          </p:cNvPr>
          <p:cNvPicPr>
            <a:picLocks noChangeAspect="1"/>
          </p:cNvPicPr>
          <p:nvPr/>
        </p:nvPicPr>
        <p:blipFill rotWithShape="1">
          <a:blip r:embed="rId39"/>
          <a:srcRect t="-1" r="23162" b="-11668"/>
          <a:stretch/>
        </p:blipFill>
        <p:spPr>
          <a:xfrm>
            <a:off x="4544633" y="5493751"/>
            <a:ext cx="1210085" cy="448875"/>
          </a:xfrm>
          <a:prstGeom prst="rect">
            <a:avLst/>
          </a:prstGeom>
        </p:spPr>
      </p:pic>
      <p:sp>
        <p:nvSpPr>
          <p:cNvPr id="80" name="Rechteck 79">
            <a:extLst>
              <a:ext uri="{FF2B5EF4-FFF2-40B4-BE49-F238E27FC236}">
                <a16:creationId xmlns:a16="http://schemas.microsoft.com/office/drawing/2014/main" id="{0E5774E1-C3F0-4E29-9BF9-C1A6AD631F99}"/>
              </a:ext>
            </a:extLst>
          </p:cNvPr>
          <p:cNvSpPr/>
          <p:nvPr/>
        </p:nvSpPr>
        <p:spPr>
          <a:xfrm>
            <a:off x="4535314" y="5490522"/>
            <a:ext cx="1248162" cy="41377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pic>
        <p:nvPicPr>
          <p:cNvPr id="82" name="Grafik 81">
            <a:extLst>
              <a:ext uri="{FF2B5EF4-FFF2-40B4-BE49-F238E27FC236}">
                <a16:creationId xmlns:a16="http://schemas.microsoft.com/office/drawing/2014/main" id="{D16F82EE-2128-4473-B24B-D04A55DE42EB}"/>
              </a:ext>
            </a:extLst>
          </p:cNvPr>
          <p:cNvPicPr>
            <a:picLocks noChangeAspect="1"/>
          </p:cNvPicPr>
          <p:nvPr/>
        </p:nvPicPr>
        <p:blipFill rotWithShape="1">
          <a:blip r:embed="rId39"/>
          <a:srcRect t="-1" r="22571" b="-11668"/>
          <a:stretch/>
        </p:blipFill>
        <p:spPr>
          <a:xfrm>
            <a:off x="4535315" y="6040940"/>
            <a:ext cx="1219404" cy="448875"/>
          </a:xfrm>
          <a:prstGeom prst="rect">
            <a:avLst/>
          </a:prstGeom>
        </p:spPr>
      </p:pic>
      <p:sp>
        <p:nvSpPr>
          <p:cNvPr id="84" name="Rechteck 83">
            <a:extLst>
              <a:ext uri="{FF2B5EF4-FFF2-40B4-BE49-F238E27FC236}">
                <a16:creationId xmlns:a16="http://schemas.microsoft.com/office/drawing/2014/main" id="{0B08308B-C773-4A5C-9619-02B461E637C0}"/>
              </a:ext>
            </a:extLst>
          </p:cNvPr>
          <p:cNvSpPr/>
          <p:nvPr/>
        </p:nvSpPr>
        <p:spPr>
          <a:xfrm>
            <a:off x="4535314" y="6037711"/>
            <a:ext cx="1241428" cy="41377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pic>
        <p:nvPicPr>
          <p:cNvPr id="87" name="Grafik 86">
            <a:extLst>
              <a:ext uri="{FF2B5EF4-FFF2-40B4-BE49-F238E27FC236}">
                <a16:creationId xmlns:a16="http://schemas.microsoft.com/office/drawing/2014/main" id="{6345F488-3544-456A-8178-9F7B7D11E41A}"/>
              </a:ext>
            </a:extLst>
          </p:cNvPr>
          <p:cNvPicPr>
            <a:picLocks noChangeAspect="1"/>
          </p:cNvPicPr>
          <p:nvPr/>
        </p:nvPicPr>
        <p:blipFill rotWithShape="1">
          <a:blip r:embed="rId39"/>
          <a:srcRect r="22223" b="-5019"/>
          <a:stretch/>
        </p:blipFill>
        <p:spPr>
          <a:xfrm>
            <a:off x="4529831" y="2217902"/>
            <a:ext cx="1224887" cy="422150"/>
          </a:xfrm>
          <a:prstGeom prst="rect">
            <a:avLst/>
          </a:prstGeom>
        </p:spPr>
      </p:pic>
      <p:sp>
        <p:nvSpPr>
          <p:cNvPr id="89" name="Rechteck 88">
            <a:extLst>
              <a:ext uri="{FF2B5EF4-FFF2-40B4-BE49-F238E27FC236}">
                <a16:creationId xmlns:a16="http://schemas.microsoft.com/office/drawing/2014/main" id="{B4D93074-61B1-4650-88B2-B7C2062D6CA9}"/>
              </a:ext>
            </a:extLst>
          </p:cNvPr>
          <p:cNvSpPr/>
          <p:nvPr/>
        </p:nvSpPr>
        <p:spPr>
          <a:xfrm>
            <a:off x="4520512" y="2214672"/>
            <a:ext cx="1262964" cy="41377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39" name="Rechteck 138">
            <a:extLst>
              <a:ext uri="{FF2B5EF4-FFF2-40B4-BE49-F238E27FC236}">
                <a16:creationId xmlns:a16="http://schemas.microsoft.com/office/drawing/2014/main" id="{E22DC1E2-BF0B-475C-8AF6-9EB6E3E2A658}"/>
              </a:ext>
            </a:extLst>
          </p:cNvPr>
          <p:cNvSpPr/>
          <p:nvPr/>
        </p:nvSpPr>
        <p:spPr>
          <a:xfrm>
            <a:off x="6340750" y="1054676"/>
            <a:ext cx="109837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4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Bezugswort</a:t>
            </a:r>
          </a:p>
        </p:txBody>
      </p:sp>
      <p:sp>
        <p:nvSpPr>
          <p:cNvPr id="140" name="Textfeld 36">
            <a:extLst>
              <a:ext uri="{FF2B5EF4-FFF2-40B4-BE49-F238E27FC236}">
                <a16:creationId xmlns:a16="http://schemas.microsoft.com/office/drawing/2014/main" id="{794E7A15-8997-4061-80E5-32B7B4A950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02	AV 01 Strategie wählen und Schreibweise bestimmen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41" name="Textfeld 140">
            <a:extLst>
              <a:ext uri="{FF2B5EF4-FFF2-40B4-BE49-F238E27FC236}">
                <a16:creationId xmlns:a16="http://schemas.microsoft.com/office/drawing/2014/main" id="{68E86695-1FA4-4D0C-A6E2-C01E031931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84032" y="6048384"/>
            <a:ext cx="1646605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____________</a:t>
            </a:r>
          </a:p>
        </p:txBody>
      </p:sp>
      <p:sp>
        <p:nvSpPr>
          <p:cNvPr id="142" name="Textfeld 141">
            <a:extLst>
              <a:ext uri="{FF2B5EF4-FFF2-40B4-BE49-F238E27FC236}">
                <a16:creationId xmlns:a16="http://schemas.microsoft.com/office/drawing/2014/main" id="{F8D40673-F8FE-422C-9F64-3E04EDFB96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84032" y="5493441"/>
            <a:ext cx="1646605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____________</a:t>
            </a:r>
          </a:p>
        </p:txBody>
      </p:sp>
      <p:sp>
        <p:nvSpPr>
          <p:cNvPr id="143" name="Textfeld 142">
            <a:extLst>
              <a:ext uri="{FF2B5EF4-FFF2-40B4-BE49-F238E27FC236}">
                <a16:creationId xmlns:a16="http://schemas.microsoft.com/office/drawing/2014/main" id="{27B37907-25EE-4CB2-8B7E-A1F8ADD74A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84032" y="4950262"/>
            <a:ext cx="1646605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____________</a:t>
            </a:r>
          </a:p>
        </p:txBody>
      </p:sp>
      <p:sp>
        <p:nvSpPr>
          <p:cNvPr id="144" name="Textfeld 143">
            <a:extLst>
              <a:ext uri="{FF2B5EF4-FFF2-40B4-BE49-F238E27FC236}">
                <a16:creationId xmlns:a16="http://schemas.microsoft.com/office/drawing/2014/main" id="{14D49D0B-EA72-45A5-B337-3F8846B5AA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84032" y="4401201"/>
            <a:ext cx="1646605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____________</a:t>
            </a:r>
          </a:p>
        </p:txBody>
      </p:sp>
      <p:sp>
        <p:nvSpPr>
          <p:cNvPr id="145" name="Textfeld 144">
            <a:extLst>
              <a:ext uri="{FF2B5EF4-FFF2-40B4-BE49-F238E27FC236}">
                <a16:creationId xmlns:a16="http://schemas.microsoft.com/office/drawing/2014/main" id="{52640F59-6589-48AA-BF7A-1332E71E8D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84032" y="3852140"/>
            <a:ext cx="1646605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____________</a:t>
            </a:r>
          </a:p>
        </p:txBody>
      </p:sp>
      <p:sp>
        <p:nvSpPr>
          <p:cNvPr id="146" name="Textfeld 145">
            <a:extLst>
              <a:ext uri="{FF2B5EF4-FFF2-40B4-BE49-F238E27FC236}">
                <a16:creationId xmlns:a16="http://schemas.microsoft.com/office/drawing/2014/main" id="{1260A4A4-BD0C-4852-92F0-69AC71183C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84032" y="3303079"/>
            <a:ext cx="1646605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____________</a:t>
            </a:r>
          </a:p>
        </p:txBody>
      </p:sp>
      <p:sp>
        <p:nvSpPr>
          <p:cNvPr id="147" name="Textfeld 146">
            <a:extLst>
              <a:ext uri="{FF2B5EF4-FFF2-40B4-BE49-F238E27FC236}">
                <a16:creationId xmlns:a16="http://schemas.microsoft.com/office/drawing/2014/main" id="{E045D662-1A3F-47D1-A002-9F2406DBE9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84032" y="2754018"/>
            <a:ext cx="1646605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____________</a:t>
            </a:r>
          </a:p>
        </p:txBody>
      </p:sp>
      <p:sp>
        <p:nvSpPr>
          <p:cNvPr id="148" name="Textfeld 147">
            <a:extLst>
              <a:ext uri="{FF2B5EF4-FFF2-40B4-BE49-F238E27FC236}">
                <a16:creationId xmlns:a16="http://schemas.microsoft.com/office/drawing/2014/main" id="{B1DBF196-CA4C-4F66-8A66-E9AAC12A2CE2}"/>
              </a:ext>
            </a:extLst>
          </p:cNvPr>
          <p:cNvSpPr txBox="1"/>
          <p:nvPr/>
        </p:nvSpPr>
        <p:spPr>
          <a:xfrm>
            <a:off x="6384032" y="1664871"/>
            <a:ext cx="2283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kern="0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___________</a:t>
            </a:r>
          </a:p>
        </p:txBody>
      </p:sp>
      <p:sp>
        <p:nvSpPr>
          <p:cNvPr id="149" name="Textfeld 148">
            <a:extLst>
              <a:ext uri="{FF2B5EF4-FFF2-40B4-BE49-F238E27FC236}">
                <a16:creationId xmlns:a16="http://schemas.microsoft.com/office/drawing/2014/main" id="{D141178B-8563-4C39-ADA9-5B284B4096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84032" y="2204957"/>
            <a:ext cx="1524776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___________</a:t>
            </a:r>
          </a:p>
        </p:txBody>
      </p:sp>
      <p:sp>
        <p:nvSpPr>
          <p:cNvPr id="150" name="Rechteck 149">
            <a:extLst>
              <a:ext uri="{FF2B5EF4-FFF2-40B4-BE49-F238E27FC236}">
                <a16:creationId xmlns:a16="http://schemas.microsoft.com/office/drawing/2014/main" id="{EBFB30DB-0038-4978-89D7-9D563921D339}"/>
              </a:ext>
            </a:extLst>
          </p:cNvPr>
          <p:cNvSpPr/>
          <p:nvPr/>
        </p:nvSpPr>
        <p:spPr>
          <a:xfrm>
            <a:off x="8287904" y="1059772"/>
            <a:ext cx="173316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4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richtige Schreibung</a:t>
            </a:r>
          </a:p>
        </p:txBody>
      </p:sp>
      <p:sp>
        <p:nvSpPr>
          <p:cNvPr id="151" name="Textfeld 150">
            <a:extLst>
              <a:ext uri="{FF2B5EF4-FFF2-40B4-BE49-F238E27FC236}">
                <a16:creationId xmlns:a16="http://schemas.microsoft.com/office/drawing/2014/main" id="{7B0760A7-F2D6-4D72-9A3E-7D33615D8B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31186" y="6053480"/>
            <a:ext cx="1646605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____________</a:t>
            </a:r>
          </a:p>
        </p:txBody>
      </p:sp>
      <p:sp>
        <p:nvSpPr>
          <p:cNvPr id="152" name="Textfeld 151">
            <a:extLst>
              <a:ext uri="{FF2B5EF4-FFF2-40B4-BE49-F238E27FC236}">
                <a16:creationId xmlns:a16="http://schemas.microsoft.com/office/drawing/2014/main" id="{EB276E5B-B57C-4ED6-84B6-37E004761C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31186" y="5498537"/>
            <a:ext cx="1646605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____________</a:t>
            </a:r>
          </a:p>
        </p:txBody>
      </p:sp>
      <p:sp>
        <p:nvSpPr>
          <p:cNvPr id="153" name="Textfeld 152">
            <a:extLst>
              <a:ext uri="{FF2B5EF4-FFF2-40B4-BE49-F238E27FC236}">
                <a16:creationId xmlns:a16="http://schemas.microsoft.com/office/drawing/2014/main" id="{C847639A-296B-43B8-97C2-DB1BF9331E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31186" y="4955358"/>
            <a:ext cx="1646605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____________</a:t>
            </a:r>
          </a:p>
        </p:txBody>
      </p:sp>
      <p:sp>
        <p:nvSpPr>
          <p:cNvPr id="154" name="Textfeld 153">
            <a:extLst>
              <a:ext uri="{FF2B5EF4-FFF2-40B4-BE49-F238E27FC236}">
                <a16:creationId xmlns:a16="http://schemas.microsoft.com/office/drawing/2014/main" id="{1A7D0A02-FE58-424D-8498-4516C7B9C1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31186" y="4406297"/>
            <a:ext cx="1646605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____________</a:t>
            </a:r>
          </a:p>
        </p:txBody>
      </p:sp>
      <p:sp>
        <p:nvSpPr>
          <p:cNvPr id="155" name="Textfeld 154">
            <a:extLst>
              <a:ext uri="{FF2B5EF4-FFF2-40B4-BE49-F238E27FC236}">
                <a16:creationId xmlns:a16="http://schemas.microsoft.com/office/drawing/2014/main" id="{BF747E1E-D5F8-4D64-A703-CCACE85CA1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31186" y="3857236"/>
            <a:ext cx="1646605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____________</a:t>
            </a:r>
          </a:p>
        </p:txBody>
      </p:sp>
      <p:sp>
        <p:nvSpPr>
          <p:cNvPr id="156" name="Textfeld 155">
            <a:extLst>
              <a:ext uri="{FF2B5EF4-FFF2-40B4-BE49-F238E27FC236}">
                <a16:creationId xmlns:a16="http://schemas.microsoft.com/office/drawing/2014/main" id="{0457F276-A3C9-4F94-8D29-5B4AF4056E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31186" y="3308175"/>
            <a:ext cx="1646605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____________</a:t>
            </a:r>
          </a:p>
        </p:txBody>
      </p:sp>
      <p:sp>
        <p:nvSpPr>
          <p:cNvPr id="157" name="Textfeld 156">
            <a:extLst>
              <a:ext uri="{FF2B5EF4-FFF2-40B4-BE49-F238E27FC236}">
                <a16:creationId xmlns:a16="http://schemas.microsoft.com/office/drawing/2014/main" id="{46A97DE5-9C83-4823-BCA4-03BF71B956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31186" y="2759114"/>
            <a:ext cx="1646605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____________</a:t>
            </a:r>
          </a:p>
        </p:txBody>
      </p:sp>
      <p:sp>
        <p:nvSpPr>
          <p:cNvPr id="158" name="Textfeld 157">
            <a:extLst>
              <a:ext uri="{FF2B5EF4-FFF2-40B4-BE49-F238E27FC236}">
                <a16:creationId xmlns:a16="http://schemas.microsoft.com/office/drawing/2014/main" id="{83C983B0-B0DD-41A0-ABFC-14959CF1C3D7}"/>
              </a:ext>
            </a:extLst>
          </p:cNvPr>
          <p:cNvSpPr txBox="1"/>
          <p:nvPr/>
        </p:nvSpPr>
        <p:spPr>
          <a:xfrm>
            <a:off x="8331186" y="1669967"/>
            <a:ext cx="2283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kern="0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___________</a:t>
            </a:r>
          </a:p>
        </p:txBody>
      </p:sp>
      <p:sp>
        <p:nvSpPr>
          <p:cNvPr id="159" name="Textfeld 158">
            <a:extLst>
              <a:ext uri="{FF2B5EF4-FFF2-40B4-BE49-F238E27FC236}">
                <a16:creationId xmlns:a16="http://schemas.microsoft.com/office/drawing/2014/main" id="{1EA34E96-F3B7-41FE-B4EB-0659BE4E1F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31186" y="2210053"/>
            <a:ext cx="1524776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___________</a:t>
            </a:r>
          </a:p>
        </p:txBody>
      </p:sp>
      <p:sp>
        <p:nvSpPr>
          <p:cNvPr id="83" name="Textfeld 82">
            <a:extLst>
              <a:ext uri="{FF2B5EF4-FFF2-40B4-BE49-F238E27FC236}">
                <a16:creationId xmlns:a16="http://schemas.microsoft.com/office/drawing/2014/main" id="{DA563B88-FF57-467B-8585-D9382236F900}"/>
              </a:ext>
            </a:extLst>
          </p:cNvPr>
          <p:cNvSpPr txBox="1"/>
          <p:nvPr/>
        </p:nvSpPr>
        <p:spPr>
          <a:xfrm>
            <a:off x="1703466" y="1635864"/>
            <a:ext cx="2283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gesund	</a:t>
            </a:r>
            <a:r>
              <a:rPr lang="de-DE" sz="1200" kern="0" dirty="0">
                <a:solidFill>
                  <a:srgbClr val="FF0000"/>
                </a:solidFill>
                <a:latin typeface="Trebuchet MS" pitchFamily="34" charset="0"/>
              </a:rPr>
              <a:t>oder</a:t>
            </a:r>
            <a:r>
              <a:rPr lang="de-DE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 </a:t>
            </a:r>
            <a:r>
              <a:rPr lang="de-DE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gesunt</a:t>
            </a:r>
            <a:endParaRPr lang="de-DE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85" name="Textfeld 84">
            <a:extLst>
              <a:ext uri="{FF2B5EF4-FFF2-40B4-BE49-F238E27FC236}">
                <a16:creationId xmlns:a16="http://schemas.microsoft.com/office/drawing/2014/main" id="{F65FB6D9-6451-424D-934E-4743DFA4EA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03466" y="2206358"/>
            <a:ext cx="2050561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ulkig	</a:t>
            </a:r>
            <a:r>
              <a:rPr lang="de-DE" sz="1200" kern="0" dirty="0">
                <a:solidFill>
                  <a:srgbClr val="FF0000"/>
                </a:solidFill>
                <a:latin typeface="Trebuchet MS" pitchFamily="34" charset="0"/>
              </a:rPr>
              <a:t>oder</a:t>
            </a:r>
            <a:r>
              <a:rPr lang="de-DE" sz="18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 </a:t>
            </a:r>
            <a:r>
              <a:rPr lang="de-DE" sz="1800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ulkik</a:t>
            </a:r>
            <a:endParaRPr lang="de-DE" sz="18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86" name="Textfeld 85">
            <a:extLst>
              <a:ext uri="{FF2B5EF4-FFF2-40B4-BE49-F238E27FC236}">
                <a16:creationId xmlns:a16="http://schemas.microsoft.com/office/drawing/2014/main" id="{7108BFDA-C07C-4584-B812-498DDD6742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03466" y="2772013"/>
            <a:ext cx="2012089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jung	</a:t>
            </a:r>
            <a:r>
              <a:rPr lang="de-DE" sz="1200" kern="0" dirty="0">
                <a:solidFill>
                  <a:srgbClr val="FF0000"/>
                </a:solidFill>
                <a:latin typeface="Trebuchet MS" pitchFamily="34" charset="0"/>
              </a:rPr>
              <a:t>oder</a:t>
            </a:r>
            <a:r>
              <a:rPr lang="de-DE" sz="18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 </a:t>
            </a:r>
            <a:r>
              <a:rPr lang="de-DE" sz="1800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junk</a:t>
            </a:r>
            <a:endParaRPr lang="de-DE" sz="18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88" name="Textfeld 87">
            <a:extLst>
              <a:ext uri="{FF2B5EF4-FFF2-40B4-BE49-F238E27FC236}">
                <a16:creationId xmlns:a16="http://schemas.microsoft.com/office/drawing/2014/main" id="{05F7C84F-BC4E-46FD-A7DF-05880B9C9B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03466" y="3321074"/>
            <a:ext cx="1952779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wild	</a:t>
            </a:r>
            <a:r>
              <a:rPr lang="de-DE" sz="1200" kern="0" dirty="0">
                <a:solidFill>
                  <a:srgbClr val="FF0000"/>
                </a:solidFill>
                <a:latin typeface="Trebuchet MS" pitchFamily="34" charset="0"/>
              </a:rPr>
              <a:t>oder</a:t>
            </a:r>
            <a:r>
              <a:rPr lang="de-DE" sz="18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 </a:t>
            </a:r>
            <a:r>
              <a:rPr lang="de-DE" sz="1800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wilt</a:t>
            </a:r>
            <a:endParaRPr lang="de-DE" sz="18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90" name="Textfeld 89">
            <a:extLst>
              <a:ext uri="{FF2B5EF4-FFF2-40B4-BE49-F238E27FC236}">
                <a16:creationId xmlns:a16="http://schemas.microsoft.com/office/drawing/2014/main" id="{CC42A81D-0282-4B75-8644-507BDB4934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03466" y="3870135"/>
            <a:ext cx="1944763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lieb	</a:t>
            </a:r>
            <a:r>
              <a:rPr lang="de-DE" sz="1200" kern="0" dirty="0">
                <a:solidFill>
                  <a:srgbClr val="FF0000"/>
                </a:solidFill>
                <a:latin typeface="Trebuchet MS" pitchFamily="34" charset="0"/>
              </a:rPr>
              <a:t>oder</a:t>
            </a:r>
            <a:r>
              <a:rPr lang="de-DE" sz="18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 </a:t>
            </a:r>
            <a:r>
              <a:rPr lang="de-DE" sz="1800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liep</a:t>
            </a:r>
            <a:endParaRPr lang="de-DE" sz="18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91" name="Textfeld 90">
            <a:extLst>
              <a:ext uri="{FF2B5EF4-FFF2-40B4-BE49-F238E27FC236}">
                <a16:creationId xmlns:a16="http://schemas.microsoft.com/office/drawing/2014/main" id="{3AEFEBBB-35BA-4032-A6ED-D2DDD8DC6C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03466" y="4419196"/>
            <a:ext cx="2188420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Zwerg	</a:t>
            </a:r>
            <a:r>
              <a:rPr lang="de-DE" sz="1200" kern="0" dirty="0">
                <a:solidFill>
                  <a:srgbClr val="FF0000"/>
                </a:solidFill>
                <a:latin typeface="Trebuchet MS" pitchFamily="34" charset="0"/>
              </a:rPr>
              <a:t>oder</a:t>
            </a:r>
            <a:r>
              <a:rPr lang="de-DE" sz="18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 </a:t>
            </a:r>
            <a:r>
              <a:rPr lang="de-DE" sz="1800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Zwerk</a:t>
            </a:r>
            <a:endParaRPr lang="de-DE" sz="18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92" name="Textfeld 91">
            <a:extLst>
              <a:ext uri="{FF2B5EF4-FFF2-40B4-BE49-F238E27FC236}">
                <a16:creationId xmlns:a16="http://schemas.microsoft.com/office/drawing/2014/main" id="{F90F7FBB-1D31-40EB-BD20-C6499AC7B2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03466" y="4968257"/>
            <a:ext cx="2053767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Zeug	</a:t>
            </a:r>
            <a:r>
              <a:rPr lang="de-DE" sz="1200" kern="0" dirty="0">
                <a:solidFill>
                  <a:srgbClr val="FF0000"/>
                </a:solidFill>
                <a:latin typeface="Trebuchet MS" pitchFamily="34" charset="0"/>
              </a:rPr>
              <a:t>oder</a:t>
            </a:r>
            <a:r>
              <a:rPr lang="de-DE" sz="18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 </a:t>
            </a:r>
            <a:r>
              <a:rPr lang="de-DE" sz="1800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Zeuk</a:t>
            </a:r>
            <a:endParaRPr lang="de-DE" sz="18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93" name="Textfeld 92">
            <a:extLst>
              <a:ext uri="{FF2B5EF4-FFF2-40B4-BE49-F238E27FC236}">
                <a16:creationId xmlns:a16="http://schemas.microsoft.com/office/drawing/2014/main" id="{CD843DD5-C31B-4D06-B02C-530EC2C173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03466" y="5517318"/>
            <a:ext cx="2020105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Berg	</a:t>
            </a:r>
            <a:r>
              <a:rPr lang="de-DE" sz="1200" kern="0" dirty="0">
                <a:solidFill>
                  <a:srgbClr val="FF0000"/>
                </a:solidFill>
                <a:latin typeface="Trebuchet MS" pitchFamily="34" charset="0"/>
              </a:rPr>
              <a:t>oder</a:t>
            </a:r>
            <a:r>
              <a:rPr lang="de-DE" sz="18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 Berk</a:t>
            </a:r>
          </a:p>
        </p:txBody>
      </p:sp>
      <p:sp>
        <p:nvSpPr>
          <p:cNvPr id="94" name="Textfeld 93">
            <a:extLst>
              <a:ext uri="{FF2B5EF4-FFF2-40B4-BE49-F238E27FC236}">
                <a16:creationId xmlns:a16="http://schemas.microsoft.com/office/drawing/2014/main" id="{AB9561D9-92D0-472F-9F81-3E3B081E00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03466" y="6066379"/>
            <a:ext cx="1994457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gelb 	</a:t>
            </a:r>
            <a:r>
              <a:rPr lang="de-DE" sz="1200" kern="0" dirty="0">
                <a:solidFill>
                  <a:srgbClr val="FF0000"/>
                </a:solidFill>
                <a:latin typeface="Trebuchet MS" pitchFamily="34" charset="0"/>
              </a:rPr>
              <a:t>oder</a:t>
            </a:r>
            <a:r>
              <a:rPr lang="de-DE" sz="18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 </a:t>
            </a:r>
            <a:r>
              <a:rPr lang="de-DE" sz="1800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gelp</a:t>
            </a:r>
            <a:endParaRPr lang="de-DE" sz="18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475FAF07-E8DD-49B2-A202-A57CF6FE0E30}"/>
              </a:ext>
            </a:extLst>
          </p:cNvPr>
          <p:cNvSpPr txBox="1"/>
          <p:nvPr/>
        </p:nvSpPr>
        <p:spPr>
          <a:xfrm>
            <a:off x="190500" y="6724134"/>
            <a:ext cx="5208477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Übungen\Rechtschreibförderung\Auslautverlängerung\Auslautverlängerung 02 Übung - Arbeitsblätter.pptx - Seite 2</a:t>
            </a:r>
          </a:p>
        </p:txBody>
      </p:sp>
      <p:sp>
        <p:nvSpPr>
          <p:cNvPr id="75" name="Rechteck 74">
            <a:extLst>
              <a:ext uri="{FF2B5EF4-FFF2-40B4-BE49-F238E27FC236}">
                <a16:creationId xmlns:a16="http://schemas.microsoft.com/office/drawing/2014/main" id="{FF0F6D02-D316-4D28-AD92-F0C7484AE0A9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1072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93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280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1280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4" dur="1436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5" dur="1201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6" dur="1515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6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7" dur="1541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8" dur="1410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9" dur="1671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9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2" dur="2664" fill="hold"/>
                                        <p:tgtEl>
                                          <p:spTgt spid="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0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4" dur="2429" fill="hold"/>
                                        <p:tgtEl>
                                          <p:spTgt spid="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0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6" dur="2664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0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8" dur="2769" fill="hold"/>
                                        <p:tgtEl>
                                          <p:spTgt spid="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0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0" dur="3004" fill="hold"/>
                                        <p:tgtEl>
                                          <p:spTgt spid="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2" dur="3369" fill="hold"/>
                                        <p:tgtEl>
                                          <p:spTgt spid="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4" dur="2011" fill="hold"/>
                                        <p:tgtEl>
                                          <p:spTgt spid="3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6" dur="2429" fill="hold"/>
                                        <p:tgtEl>
                                          <p:spTgt spid="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8" dur="2351" fill="hold"/>
                                        <p:tgtEl>
                                          <p:spTgt spid="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>
                      <p:stCondLst>
                        <p:cond delay="indefinite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0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"/>
                </p:tgtEl>
              </p:cMediaNode>
            </p:audio>
            <p:audio>
              <p:cMediaNode vol="80000">
                <p:cTn id="2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"/>
                </p:tgtEl>
              </p:cMediaNode>
            </p:audio>
            <p:audio>
              <p:cMediaNode vol="80000">
                <p:cTn id="2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  <p:audio>
              <p:cMediaNode vol="80000">
                <p:cTn id="2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"/>
                </p:tgtEl>
              </p:cMediaNode>
            </p:audio>
            <p:audio>
              <p:cMediaNode vol="80000">
                <p:cTn id="2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9"/>
                </p:tgtEl>
              </p:cMediaNode>
            </p:audio>
            <p:audio>
              <p:cMediaNode vol="80000">
                <p:cTn id="21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"/>
                </p:tgtEl>
              </p:cMediaNode>
            </p:audio>
            <p:audio>
              <p:cMediaNode vol="80000">
                <p:cTn id="21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"/>
                </p:tgtEl>
              </p:cMediaNode>
            </p:audio>
            <p:audio>
              <p:cMediaNode vol="80000">
                <p:cTn id="21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2"/>
                </p:tgtEl>
              </p:cMediaNode>
            </p:audio>
            <p:audio>
              <p:cMediaNode vol="80000">
                <p:cTn id="21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3"/>
                </p:tgtEl>
              </p:cMediaNode>
            </p:audio>
            <p:audio>
              <p:cMediaNode vol="80000">
                <p:cTn id="21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audio>
              <p:cMediaNode vol="80000">
                <p:cTn id="2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audio>
              <p:cMediaNode vol="80000">
                <p:cTn id="2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audio>
              <p:cMediaNode vol="80000">
                <p:cTn id="2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  <p:audio>
              <p:cMediaNode vol="80000">
                <p:cTn id="2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  <p:audio>
              <p:cMediaNode vol="80000">
                <p:cTn id="22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  <p:audio>
              <p:cMediaNode vol="80000">
                <p:cTn id="22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"/>
                </p:tgtEl>
              </p:cMediaNode>
            </p:audio>
            <p:audio>
              <p:cMediaNode vol="80000">
                <p:cTn id="2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  <p:audio>
              <p:cMediaNode vol="80000">
                <p:cTn id="22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audio>
          </p:childTnLst>
        </p:cTn>
      </p:par>
    </p:tnLst>
    <p:bldLst>
      <p:bldP spid="60" grpId="0" animBg="1"/>
      <p:bldP spid="64" grpId="0" animBg="1"/>
      <p:bldP spid="68" grpId="0" animBg="1"/>
      <p:bldP spid="72" grpId="0" animBg="1"/>
      <p:bldP spid="76" grpId="0" animBg="1"/>
      <p:bldP spid="80" grpId="0" animBg="1"/>
      <p:bldP spid="84" grpId="0" animBg="1"/>
      <p:bldP spid="89" grpId="0" animBg="1"/>
      <p:bldP spid="139" grpId="0"/>
      <p:bldP spid="141" grpId="0"/>
      <p:bldP spid="142" grpId="0"/>
      <p:bldP spid="143" grpId="0"/>
      <p:bldP spid="144" grpId="0"/>
      <p:bldP spid="145" grpId="0"/>
      <p:bldP spid="146" grpId="0"/>
      <p:bldP spid="147" grpId="0"/>
      <p:bldP spid="148" grpId="0"/>
      <p:bldP spid="149" grpId="0"/>
      <p:bldP spid="150" grpId="0"/>
      <p:bldP spid="151" grpId="0"/>
      <p:bldP spid="152" grpId="0"/>
      <p:bldP spid="153" grpId="0"/>
      <p:bldP spid="154" grpId="0"/>
      <p:bldP spid="155" grpId="0"/>
      <p:bldP spid="156" grpId="0"/>
      <p:bldP spid="157" grpId="0"/>
      <p:bldP spid="158" grpId="0"/>
      <p:bldP spid="159" grpId="0"/>
      <p:bldP spid="83" grpId="0"/>
      <p:bldP spid="85" grpId="0"/>
      <p:bldP spid="86" grpId="0"/>
      <p:bldP spid="88" grpId="0"/>
      <p:bldP spid="90" grpId="0"/>
      <p:bldP spid="91" grpId="0"/>
      <p:bldP spid="92" grpId="0"/>
      <p:bldP spid="93" grpId="0"/>
      <p:bldP spid="94" grpId="0"/>
    </p:bldLst>
  </p:timing>
</p:sld>
</file>

<file path=ppt/theme/theme1.xml><?xml version="1.0" encoding="utf-8"?>
<a:theme xmlns:a="http://schemas.openxmlformats.org/drawingml/2006/main" name="Z2 Lesekoch Master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Z2 Lesekoch Mastervorlage</Template>
  <TotalTime>0</TotalTime>
  <Words>270</Words>
  <Application>Microsoft Office PowerPoint</Application>
  <PresentationFormat>Breitbild</PresentationFormat>
  <Paragraphs>72</Paragraphs>
  <Slides>2</Slides>
  <Notes>0</Notes>
  <HiddenSlides>0</HiddenSlides>
  <MMClips>36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2</vt:i4>
      </vt:variant>
    </vt:vector>
  </HeadingPairs>
  <TitlesOfParts>
    <vt:vector size="12" baseType="lpstr">
      <vt:lpstr>Arial</vt:lpstr>
      <vt:lpstr>Calibri</vt:lpstr>
      <vt:lpstr>Trebuchet MS</vt:lpstr>
      <vt:lpstr>Z2 Lesekoch Mastervorlage</vt:lpstr>
      <vt:lpstr>5_Benutzerdefiniertes Design</vt:lpstr>
      <vt:lpstr>4_Benutzerdefiniertes Design</vt:lpstr>
      <vt:lpstr>3_Benutzerdefiniertes Design</vt:lpstr>
      <vt:lpstr>2_Benutzerdefiniertes Design</vt:lpstr>
      <vt:lpstr>1_Benutzerdefiniertes Design</vt:lpstr>
      <vt:lpstr>Benutzerdefiniertes Design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Rudolph</dc:creator>
  <cp:lastModifiedBy>Siegbert Rudolph</cp:lastModifiedBy>
  <cp:revision>2221</cp:revision>
  <cp:lastPrinted>2024-04-24T11:05:28Z</cp:lastPrinted>
  <dcterms:created xsi:type="dcterms:W3CDTF">2012-08-26T07:44:46Z</dcterms:created>
  <dcterms:modified xsi:type="dcterms:W3CDTF">2024-04-24T11:05:38Z</dcterms:modified>
</cp:coreProperties>
</file>