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1"/>
  </p:notesMasterIdLst>
  <p:sldIdLst>
    <p:sldId id="696" r:id="rId8"/>
    <p:sldId id="802" r:id="rId9"/>
    <p:sldId id="803" r:id="rId10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EF4D65-2D21-47D6-A0DC-2133438F4C5A}" v="1" dt="2024-04-24T11:05:11.3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31" autoAdjust="0"/>
    <p:restoredTop sz="94291" autoAdjust="0"/>
  </p:normalViewPr>
  <p:slideViewPr>
    <p:cSldViewPr>
      <p:cViewPr varScale="1">
        <p:scale>
          <a:sx n="106" d="100"/>
          <a:sy n="106" d="100"/>
        </p:scale>
        <p:origin x="534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52FEA30E-5B27-4580-B888-DED06F95EF07}"/>
    <pc:docChg chg="undo custSel addSld delSld modSld">
      <pc:chgData name="Siegbert Rudolph" userId="2af4d44886c067cc" providerId="LiveId" clId="{52FEA30E-5B27-4580-B888-DED06F95EF07}" dt="2021-09-11T08:36:50.136" v="1141" actId="47"/>
      <pc:docMkLst>
        <pc:docMk/>
      </pc:docMkLst>
      <pc:sldChg chg="del">
        <pc:chgData name="Siegbert Rudolph" userId="2af4d44886c067cc" providerId="LiveId" clId="{52FEA30E-5B27-4580-B888-DED06F95EF07}" dt="2021-08-30T06:45:56.299" v="492" actId="47"/>
        <pc:sldMkLst>
          <pc:docMk/>
          <pc:sldMk cId="1373295691" sldId="636"/>
        </pc:sldMkLst>
      </pc:sldChg>
      <pc:sldChg chg="addSp delSp modSp mod delAnim modAnim">
        <pc:chgData name="Siegbert Rudolph" userId="2af4d44886c067cc" providerId="LiveId" clId="{52FEA30E-5B27-4580-B888-DED06F95EF07}" dt="2021-09-11T08:19:27.528" v="1100"/>
        <pc:sldMkLst>
          <pc:docMk/>
          <pc:sldMk cId="243051450" sldId="637"/>
        </pc:sldMkLst>
        <pc:spChg chg="del mod">
          <ac:chgData name="Siegbert Rudolph" userId="2af4d44886c067cc" providerId="LiveId" clId="{52FEA30E-5B27-4580-B888-DED06F95EF07}" dt="2021-08-30T07:49:18.733" v="1076" actId="478"/>
          <ac:spMkLst>
            <pc:docMk/>
            <pc:sldMk cId="243051450" sldId="637"/>
            <ac:spMk id="2" creationId="{F93E1EB6-0278-4F30-AC80-1CE9CEF5819C}"/>
          </ac:spMkLst>
        </pc:spChg>
        <pc:spChg chg="mod">
          <ac:chgData name="Siegbert Rudolph" userId="2af4d44886c067cc" providerId="LiveId" clId="{52FEA30E-5B27-4580-B888-DED06F95EF07}" dt="2021-08-30T07:49:18.733" v="1081" actId="1076"/>
          <ac:spMkLst>
            <pc:docMk/>
            <pc:sldMk cId="243051450" sldId="637"/>
            <ac:spMk id="3" creationId="{A9699237-1DBE-4352-80F3-B21713E94A19}"/>
          </ac:spMkLst>
        </pc:spChg>
        <pc:spChg chg="mod">
          <ac:chgData name="Siegbert Rudolph" userId="2af4d44886c067cc" providerId="LiveId" clId="{52FEA30E-5B27-4580-B888-DED06F95EF07}" dt="2021-08-30T06:46:37.650" v="535" actId="6549"/>
          <ac:spMkLst>
            <pc:docMk/>
            <pc:sldMk cId="243051450" sldId="637"/>
            <ac:spMk id="4" creationId="{6FA7323E-22D2-4271-8308-4C497DCD0D47}"/>
          </ac:spMkLst>
        </pc:spChg>
        <pc:spChg chg="del">
          <ac:chgData name="Siegbert Rudolph" userId="2af4d44886c067cc" providerId="LiveId" clId="{52FEA30E-5B27-4580-B888-DED06F95EF07}" dt="2021-08-30T06:47:22.038" v="537" actId="478"/>
          <ac:spMkLst>
            <pc:docMk/>
            <pc:sldMk cId="243051450" sldId="637"/>
            <ac:spMk id="5" creationId="{2D03B394-CF9B-4107-B269-9FB9700DE8AC}"/>
          </ac:spMkLst>
        </pc:spChg>
        <pc:spChg chg="add mod">
          <ac:chgData name="Siegbert Rudolph" userId="2af4d44886c067cc" providerId="LiveId" clId="{52FEA30E-5B27-4580-B888-DED06F95EF07}" dt="2021-08-30T06:53:36.988" v="1016" actId="20577"/>
          <ac:spMkLst>
            <pc:docMk/>
            <pc:sldMk cId="243051450" sldId="637"/>
            <ac:spMk id="6" creationId="{CB1ECFEC-B3B6-46D5-BBB8-B9A3DE2058A5}"/>
          </ac:spMkLst>
        </pc:spChg>
        <pc:spChg chg="add mod">
          <ac:chgData name="Siegbert Rudolph" userId="2af4d44886c067cc" providerId="LiveId" clId="{52FEA30E-5B27-4580-B888-DED06F95EF07}" dt="2021-08-30T06:51:17.957" v="678" actId="1038"/>
          <ac:spMkLst>
            <pc:docMk/>
            <pc:sldMk cId="243051450" sldId="637"/>
            <ac:spMk id="7" creationId="{0EA44784-68EC-434B-A285-6FDC66EDB2AA}"/>
          </ac:spMkLst>
        </pc:spChg>
        <pc:spChg chg="add mod">
          <ac:chgData name="Siegbert Rudolph" userId="2af4d44886c067cc" providerId="LiveId" clId="{52FEA30E-5B27-4580-B888-DED06F95EF07}" dt="2021-08-30T06:51:17.957" v="678" actId="1038"/>
          <ac:spMkLst>
            <pc:docMk/>
            <pc:sldMk cId="243051450" sldId="637"/>
            <ac:spMk id="8" creationId="{B7711C74-91D5-47B2-85D8-D009BAA82193}"/>
          </ac:spMkLst>
        </pc:spChg>
        <pc:spChg chg="add mod">
          <ac:chgData name="Siegbert Rudolph" userId="2af4d44886c067cc" providerId="LiveId" clId="{52FEA30E-5B27-4580-B888-DED06F95EF07}" dt="2021-08-30T06:51:17.957" v="678" actId="1038"/>
          <ac:spMkLst>
            <pc:docMk/>
            <pc:sldMk cId="243051450" sldId="637"/>
            <ac:spMk id="9" creationId="{A8812A24-F786-4799-A877-2284E1688532}"/>
          </ac:spMkLst>
        </pc:spChg>
        <pc:spChg chg="add mod">
          <ac:chgData name="Siegbert Rudolph" userId="2af4d44886c067cc" providerId="LiveId" clId="{52FEA30E-5B27-4580-B888-DED06F95EF07}" dt="2021-08-30T06:51:17.957" v="678" actId="1038"/>
          <ac:spMkLst>
            <pc:docMk/>
            <pc:sldMk cId="243051450" sldId="637"/>
            <ac:spMk id="10" creationId="{93DB05C3-C67E-41F6-87A6-18BA3CC3A819}"/>
          </ac:spMkLst>
        </pc:spChg>
        <pc:spChg chg="add mod">
          <ac:chgData name="Siegbert Rudolph" userId="2af4d44886c067cc" providerId="LiveId" clId="{52FEA30E-5B27-4580-B888-DED06F95EF07}" dt="2021-08-30T06:51:17.957" v="678" actId="1038"/>
          <ac:spMkLst>
            <pc:docMk/>
            <pc:sldMk cId="243051450" sldId="637"/>
            <ac:spMk id="11" creationId="{4B77DCEC-39DB-492F-9F76-1DD25CF70EFF}"/>
          </ac:spMkLst>
        </pc:spChg>
        <pc:spChg chg="add mod">
          <ac:chgData name="Siegbert Rudolph" userId="2af4d44886c067cc" providerId="LiveId" clId="{52FEA30E-5B27-4580-B888-DED06F95EF07}" dt="2021-08-30T06:51:17.957" v="678" actId="1038"/>
          <ac:spMkLst>
            <pc:docMk/>
            <pc:sldMk cId="243051450" sldId="637"/>
            <ac:spMk id="12" creationId="{597F80F9-63E7-49C3-8AC1-00BE45CF4741}"/>
          </ac:spMkLst>
        </pc:spChg>
        <pc:spChg chg="add mod">
          <ac:chgData name="Siegbert Rudolph" userId="2af4d44886c067cc" providerId="LiveId" clId="{52FEA30E-5B27-4580-B888-DED06F95EF07}" dt="2021-08-30T06:51:17.957" v="678" actId="1038"/>
          <ac:spMkLst>
            <pc:docMk/>
            <pc:sldMk cId="243051450" sldId="637"/>
            <ac:spMk id="13" creationId="{587664CB-AAA9-41D2-9C5F-2BE23AAFB6BB}"/>
          </ac:spMkLst>
        </pc:spChg>
        <pc:spChg chg="add mod">
          <ac:chgData name="Siegbert Rudolph" userId="2af4d44886c067cc" providerId="LiveId" clId="{52FEA30E-5B27-4580-B888-DED06F95EF07}" dt="2021-08-30T06:51:17.957" v="678" actId="1038"/>
          <ac:spMkLst>
            <pc:docMk/>
            <pc:sldMk cId="243051450" sldId="637"/>
            <ac:spMk id="14" creationId="{6AD7D576-BD80-4AF7-A6DE-07C2F2528064}"/>
          </ac:spMkLst>
        </pc:spChg>
        <pc:spChg chg="add mod">
          <ac:chgData name="Siegbert Rudolph" userId="2af4d44886c067cc" providerId="LiveId" clId="{52FEA30E-5B27-4580-B888-DED06F95EF07}" dt="2021-08-30T06:51:17.957" v="678" actId="1038"/>
          <ac:spMkLst>
            <pc:docMk/>
            <pc:sldMk cId="243051450" sldId="637"/>
            <ac:spMk id="15" creationId="{DB706549-84E3-4751-88BB-E6AD248B575B}"/>
          </ac:spMkLst>
        </pc:spChg>
        <pc:spChg chg="add del mod">
          <ac:chgData name="Siegbert Rudolph" userId="2af4d44886c067cc" providerId="LiveId" clId="{52FEA30E-5B27-4580-B888-DED06F95EF07}" dt="2021-08-30T06:49:45.493" v="552" actId="478"/>
          <ac:spMkLst>
            <pc:docMk/>
            <pc:sldMk cId="243051450" sldId="637"/>
            <ac:spMk id="35" creationId="{610F862D-2D92-49B8-9F77-16F9E841DC0B}"/>
          </ac:spMkLst>
        </pc:spChg>
        <pc:spChg chg="add del mod">
          <ac:chgData name="Siegbert Rudolph" userId="2af4d44886c067cc" providerId="LiveId" clId="{52FEA30E-5B27-4580-B888-DED06F95EF07}" dt="2021-08-30T06:49:51.241" v="553" actId="478"/>
          <ac:spMkLst>
            <pc:docMk/>
            <pc:sldMk cId="243051450" sldId="637"/>
            <ac:spMk id="36" creationId="{D70AF36D-A02E-4526-B512-492349671444}"/>
          </ac:spMkLst>
        </pc:spChg>
        <pc:spChg chg="add mod">
          <ac:chgData name="Siegbert Rudolph" userId="2af4d44886c067cc" providerId="LiveId" clId="{52FEA30E-5B27-4580-B888-DED06F95EF07}" dt="2021-08-30T06:51:13.084" v="665" actId="1038"/>
          <ac:spMkLst>
            <pc:docMk/>
            <pc:sldMk cId="243051450" sldId="637"/>
            <ac:spMk id="37" creationId="{81235CD5-4BBF-4C1B-A790-C8393A15801E}"/>
          </ac:spMkLst>
        </pc:spChg>
        <pc:spChg chg="add del mod">
          <ac:chgData name="Siegbert Rudolph" userId="2af4d44886c067cc" providerId="LiveId" clId="{52FEA30E-5B27-4580-B888-DED06F95EF07}" dt="2021-08-30T06:50:26.515" v="564" actId="478"/>
          <ac:spMkLst>
            <pc:docMk/>
            <pc:sldMk cId="243051450" sldId="637"/>
            <ac:spMk id="38" creationId="{6E83FA56-F1AB-4841-8938-BB0948718805}"/>
          </ac:spMkLst>
        </pc:spChg>
        <pc:spChg chg="add del mod">
          <ac:chgData name="Siegbert Rudolph" userId="2af4d44886c067cc" providerId="LiveId" clId="{52FEA30E-5B27-4580-B888-DED06F95EF07}" dt="2021-08-30T06:49:53.772" v="554" actId="478"/>
          <ac:spMkLst>
            <pc:docMk/>
            <pc:sldMk cId="243051450" sldId="637"/>
            <ac:spMk id="39" creationId="{30D13991-A90D-44D0-9B66-D528DA569840}"/>
          </ac:spMkLst>
        </pc:spChg>
        <pc:spChg chg="add del mod">
          <ac:chgData name="Siegbert Rudolph" userId="2af4d44886c067cc" providerId="LiveId" clId="{52FEA30E-5B27-4580-B888-DED06F95EF07}" dt="2021-08-30T06:49:55.434" v="555" actId="478"/>
          <ac:spMkLst>
            <pc:docMk/>
            <pc:sldMk cId="243051450" sldId="637"/>
            <ac:spMk id="40" creationId="{B205CF97-304F-49D7-A8C6-EAC0480B9B0F}"/>
          </ac:spMkLst>
        </pc:spChg>
        <pc:spChg chg="add del mod">
          <ac:chgData name="Siegbert Rudolph" userId="2af4d44886c067cc" providerId="LiveId" clId="{52FEA30E-5B27-4580-B888-DED06F95EF07}" dt="2021-08-30T06:49:57.770" v="556" actId="478"/>
          <ac:spMkLst>
            <pc:docMk/>
            <pc:sldMk cId="243051450" sldId="637"/>
            <ac:spMk id="41" creationId="{C188C010-2877-4BCB-9FB8-FFFD0F4930B8}"/>
          </ac:spMkLst>
        </pc:spChg>
        <pc:spChg chg="add del mod">
          <ac:chgData name="Siegbert Rudolph" userId="2af4d44886c067cc" providerId="LiveId" clId="{52FEA30E-5B27-4580-B888-DED06F95EF07}" dt="2021-08-30T06:49:59.254" v="557" actId="478"/>
          <ac:spMkLst>
            <pc:docMk/>
            <pc:sldMk cId="243051450" sldId="637"/>
            <ac:spMk id="42" creationId="{989B1785-8674-43C2-9A1F-1B58CA5DE9AA}"/>
          </ac:spMkLst>
        </pc:spChg>
        <pc:spChg chg="add del mod">
          <ac:chgData name="Siegbert Rudolph" userId="2af4d44886c067cc" providerId="LiveId" clId="{52FEA30E-5B27-4580-B888-DED06F95EF07}" dt="2021-08-30T06:50:00.425" v="558" actId="478"/>
          <ac:spMkLst>
            <pc:docMk/>
            <pc:sldMk cId="243051450" sldId="637"/>
            <ac:spMk id="43" creationId="{4E40A70A-D35C-4739-AA1A-9755FE4D2E44}"/>
          </ac:spMkLst>
        </pc:spChg>
        <pc:spChg chg="add del mod">
          <ac:chgData name="Siegbert Rudolph" userId="2af4d44886c067cc" providerId="LiveId" clId="{52FEA30E-5B27-4580-B888-DED06F95EF07}" dt="2021-08-30T06:50:02.269" v="559" actId="478"/>
          <ac:spMkLst>
            <pc:docMk/>
            <pc:sldMk cId="243051450" sldId="637"/>
            <ac:spMk id="44" creationId="{931754DF-4499-4A32-8B5E-8CD0C80B0E50}"/>
          </ac:spMkLst>
        </pc:spChg>
        <pc:spChg chg="add del mod">
          <ac:chgData name="Siegbert Rudolph" userId="2af4d44886c067cc" providerId="LiveId" clId="{52FEA30E-5B27-4580-B888-DED06F95EF07}" dt="2021-08-30T06:50:04.065" v="560" actId="478"/>
          <ac:spMkLst>
            <pc:docMk/>
            <pc:sldMk cId="243051450" sldId="637"/>
            <ac:spMk id="45" creationId="{B2F50BBA-3F70-4418-A515-A89AB4592EAB}"/>
          </ac:spMkLst>
        </pc:spChg>
        <pc:spChg chg="add del mod">
          <ac:chgData name="Siegbert Rudolph" userId="2af4d44886c067cc" providerId="LiveId" clId="{52FEA30E-5B27-4580-B888-DED06F95EF07}" dt="2021-08-30T06:50:05.877" v="561" actId="478"/>
          <ac:spMkLst>
            <pc:docMk/>
            <pc:sldMk cId="243051450" sldId="637"/>
            <ac:spMk id="46" creationId="{890C3624-C47F-4D8D-87E1-D466029C8466}"/>
          </ac:spMkLst>
        </pc:spChg>
        <pc:spChg chg="add mod">
          <ac:chgData name="Siegbert Rudolph" userId="2af4d44886c067cc" providerId="LiveId" clId="{52FEA30E-5B27-4580-B888-DED06F95EF07}" dt="2021-08-30T06:51:13.084" v="665" actId="1038"/>
          <ac:spMkLst>
            <pc:docMk/>
            <pc:sldMk cId="243051450" sldId="637"/>
            <ac:spMk id="47" creationId="{33AE11A3-8A1E-41F7-BD34-CCFC53E47B1E}"/>
          </ac:spMkLst>
        </pc:spChg>
        <pc:spChg chg="add mod">
          <ac:chgData name="Siegbert Rudolph" userId="2af4d44886c067cc" providerId="LiveId" clId="{52FEA30E-5B27-4580-B888-DED06F95EF07}" dt="2021-08-30T06:51:13.084" v="665" actId="1038"/>
          <ac:spMkLst>
            <pc:docMk/>
            <pc:sldMk cId="243051450" sldId="637"/>
            <ac:spMk id="48" creationId="{AC2395E8-887C-4826-971D-E7A65819B3CB}"/>
          </ac:spMkLst>
        </pc:spChg>
        <pc:spChg chg="add mod">
          <ac:chgData name="Siegbert Rudolph" userId="2af4d44886c067cc" providerId="LiveId" clId="{52FEA30E-5B27-4580-B888-DED06F95EF07}" dt="2021-08-30T06:51:13.084" v="665" actId="1038"/>
          <ac:spMkLst>
            <pc:docMk/>
            <pc:sldMk cId="243051450" sldId="637"/>
            <ac:spMk id="49" creationId="{D46D5575-534D-43C2-9B57-561BA5A58F4D}"/>
          </ac:spMkLst>
        </pc:spChg>
        <pc:spChg chg="add del mod">
          <ac:chgData name="Siegbert Rudolph" userId="2af4d44886c067cc" providerId="LiveId" clId="{52FEA30E-5B27-4580-B888-DED06F95EF07}" dt="2021-08-30T06:48:30.853" v="542" actId="478"/>
          <ac:spMkLst>
            <pc:docMk/>
            <pc:sldMk cId="243051450" sldId="637"/>
            <ac:spMk id="50" creationId="{BFC80154-74BE-4E0A-97F4-386E7077BB8F}"/>
          </ac:spMkLst>
        </pc:spChg>
        <pc:spChg chg="add del mod">
          <ac:chgData name="Siegbert Rudolph" userId="2af4d44886c067cc" providerId="LiveId" clId="{52FEA30E-5B27-4580-B888-DED06F95EF07}" dt="2021-08-30T06:48:30.853" v="542" actId="478"/>
          <ac:spMkLst>
            <pc:docMk/>
            <pc:sldMk cId="243051450" sldId="637"/>
            <ac:spMk id="51" creationId="{2D4E3659-9269-4627-B8E9-4B381BDBDC7F}"/>
          </ac:spMkLst>
        </pc:spChg>
        <pc:spChg chg="add del mod">
          <ac:chgData name="Siegbert Rudolph" userId="2af4d44886c067cc" providerId="LiveId" clId="{52FEA30E-5B27-4580-B888-DED06F95EF07}" dt="2021-08-30T06:48:30.853" v="542" actId="478"/>
          <ac:spMkLst>
            <pc:docMk/>
            <pc:sldMk cId="243051450" sldId="637"/>
            <ac:spMk id="52" creationId="{A8B3A667-A0E4-4E9A-9D35-9A122A4A5549}"/>
          </ac:spMkLst>
        </pc:spChg>
        <pc:spChg chg="add del mod">
          <ac:chgData name="Siegbert Rudolph" userId="2af4d44886c067cc" providerId="LiveId" clId="{52FEA30E-5B27-4580-B888-DED06F95EF07}" dt="2021-08-30T06:48:30.853" v="542" actId="478"/>
          <ac:spMkLst>
            <pc:docMk/>
            <pc:sldMk cId="243051450" sldId="637"/>
            <ac:spMk id="53" creationId="{85298E8B-5BEF-4CEB-B62A-40678530FDB4}"/>
          </ac:spMkLst>
        </pc:spChg>
        <pc:spChg chg="add del mod">
          <ac:chgData name="Siegbert Rudolph" userId="2af4d44886c067cc" providerId="LiveId" clId="{52FEA30E-5B27-4580-B888-DED06F95EF07}" dt="2021-08-30T06:48:30.853" v="542" actId="478"/>
          <ac:spMkLst>
            <pc:docMk/>
            <pc:sldMk cId="243051450" sldId="637"/>
            <ac:spMk id="54" creationId="{6C401D8D-EB8D-4E57-9C87-2AB77650FEEB}"/>
          </ac:spMkLst>
        </pc:spChg>
        <pc:spChg chg="add del mod">
          <ac:chgData name="Siegbert Rudolph" userId="2af4d44886c067cc" providerId="LiveId" clId="{52FEA30E-5B27-4580-B888-DED06F95EF07}" dt="2021-08-30T06:48:30.853" v="542" actId="478"/>
          <ac:spMkLst>
            <pc:docMk/>
            <pc:sldMk cId="243051450" sldId="637"/>
            <ac:spMk id="55" creationId="{0422DF6C-8AEC-459A-8539-A230CD248CD5}"/>
          </ac:spMkLst>
        </pc:spChg>
        <pc:spChg chg="add del mod">
          <ac:chgData name="Siegbert Rudolph" userId="2af4d44886c067cc" providerId="LiveId" clId="{52FEA30E-5B27-4580-B888-DED06F95EF07}" dt="2021-08-30T06:48:30.853" v="542" actId="478"/>
          <ac:spMkLst>
            <pc:docMk/>
            <pc:sldMk cId="243051450" sldId="637"/>
            <ac:spMk id="56" creationId="{884063F6-9DC5-4745-A144-CCDAF952A93F}"/>
          </ac:spMkLst>
        </pc:spChg>
        <pc:spChg chg="add del mod">
          <ac:chgData name="Siegbert Rudolph" userId="2af4d44886c067cc" providerId="LiveId" clId="{52FEA30E-5B27-4580-B888-DED06F95EF07}" dt="2021-08-30T06:48:30.853" v="542" actId="478"/>
          <ac:spMkLst>
            <pc:docMk/>
            <pc:sldMk cId="243051450" sldId="637"/>
            <ac:spMk id="57" creationId="{07F51598-6364-48E3-B767-359F4B10D7E2}"/>
          </ac:spMkLst>
        </pc:spChg>
        <pc:spChg chg="add del mod">
          <ac:chgData name="Siegbert Rudolph" userId="2af4d44886c067cc" providerId="LiveId" clId="{52FEA30E-5B27-4580-B888-DED06F95EF07}" dt="2021-08-30T06:49:45.493" v="552" actId="478"/>
          <ac:spMkLst>
            <pc:docMk/>
            <pc:sldMk cId="243051450" sldId="637"/>
            <ac:spMk id="59" creationId="{F0BC5F22-2B82-4DFA-825A-1348C5CAB2B0}"/>
          </ac:spMkLst>
        </pc:spChg>
        <pc:spChg chg="add mod">
          <ac:chgData name="Siegbert Rudolph" userId="2af4d44886c067cc" providerId="LiveId" clId="{52FEA30E-5B27-4580-B888-DED06F95EF07}" dt="2021-08-30T06:51:13.084" v="665" actId="1038"/>
          <ac:spMkLst>
            <pc:docMk/>
            <pc:sldMk cId="243051450" sldId="637"/>
            <ac:spMk id="60" creationId="{49B9831B-C423-49C1-90FA-E1A3F85BEB94}"/>
          </ac:spMkLst>
        </pc:spChg>
        <pc:spChg chg="add del mod">
          <ac:chgData name="Siegbert Rudolph" userId="2af4d44886c067cc" providerId="LiveId" clId="{52FEA30E-5B27-4580-B888-DED06F95EF07}" dt="2021-08-30T06:50:26.515" v="564" actId="478"/>
          <ac:spMkLst>
            <pc:docMk/>
            <pc:sldMk cId="243051450" sldId="637"/>
            <ac:spMk id="61" creationId="{77EC01CE-417E-4C9A-94D3-4F9F44C1EF3A}"/>
          </ac:spMkLst>
        </pc:spChg>
        <pc:spChg chg="add del mod">
          <ac:chgData name="Siegbert Rudolph" userId="2af4d44886c067cc" providerId="LiveId" clId="{52FEA30E-5B27-4580-B888-DED06F95EF07}" dt="2021-08-30T06:49:45.493" v="552" actId="478"/>
          <ac:spMkLst>
            <pc:docMk/>
            <pc:sldMk cId="243051450" sldId="637"/>
            <ac:spMk id="63" creationId="{C23B258E-7D71-4A8A-B1EE-FCAE2257C50B}"/>
          </ac:spMkLst>
        </pc:spChg>
        <pc:spChg chg="add mod">
          <ac:chgData name="Siegbert Rudolph" userId="2af4d44886c067cc" providerId="LiveId" clId="{52FEA30E-5B27-4580-B888-DED06F95EF07}" dt="2021-08-30T06:51:13.084" v="665" actId="1038"/>
          <ac:spMkLst>
            <pc:docMk/>
            <pc:sldMk cId="243051450" sldId="637"/>
            <ac:spMk id="64" creationId="{ED08E4F3-D3CB-410B-A5E1-4FD5BA4D8E45}"/>
          </ac:spMkLst>
        </pc:spChg>
        <pc:spChg chg="add del mod">
          <ac:chgData name="Siegbert Rudolph" userId="2af4d44886c067cc" providerId="LiveId" clId="{52FEA30E-5B27-4580-B888-DED06F95EF07}" dt="2021-08-30T06:50:28.936" v="565" actId="478"/>
          <ac:spMkLst>
            <pc:docMk/>
            <pc:sldMk cId="243051450" sldId="637"/>
            <ac:spMk id="65" creationId="{FE4BCCE0-47BA-4CC2-B2D7-E81912F215A1}"/>
          </ac:spMkLst>
        </pc:spChg>
        <pc:spChg chg="add del mod">
          <ac:chgData name="Siegbert Rudolph" userId="2af4d44886c067cc" providerId="LiveId" clId="{52FEA30E-5B27-4580-B888-DED06F95EF07}" dt="2021-08-30T06:49:45.493" v="552" actId="478"/>
          <ac:spMkLst>
            <pc:docMk/>
            <pc:sldMk cId="243051450" sldId="637"/>
            <ac:spMk id="67" creationId="{4D07C8AC-B3AC-43C5-B596-FE9478BFE753}"/>
          </ac:spMkLst>
        </pc:spChg>
        <pc:spChg chg="add mod">
          <ac:chgData name="Siegbert Rudolph" userId="2af4d44886c067cc" providerId="LiveId" clId="{52FEA30E-5B27-4580-B888-DED06F95EF07}" dt="2021-08-30T06:51:13.084" v="665" actId="1038"/>
          <ac:spMkLst>
            <pc:docMk/>
            <pc:sldMk cId="243051450" sldId="637"/>
            <ac:spMk id="68" creationId="{470B3A24-ECAB-4B9F-A559-891E346FE68B}"/>
          </ac:spMkLst>
        </pc:spChg>
        <pc:spChg chg="add del mod">
          <ac:chgData name="Siegbert Rudolph" userId="2af4d44886c067cc" providerId="LiveId" clId="{52FEA30E-5B27-4580-B888-DED06F95EF07}" dt="2021-08-30T06:50:26.515" v="564" actId="478"/>
          <ac:spMkLst>
            <pc:docMk/>
            <pc:sldMk cId="243051450" sldId="637"/>
            <ac:spMk id="69" creationId="{F332948E-2FDA-470E-B706-F1389B0CC623}"/>
          </ac:spMkLst>
        </pc:spChg>
        <pc:spChg chg="add del mod">
          <ac:chgData name="Siegbert Rudolph" userId="2af4d44886c067cc" providerId="LiveId" clId="{52FEA30E-5B27-4580-B888-DED06F95EF07}" dt="2021-08-30T06:49:45.493" v="552" actId="478"/>
          <ac:spMkLst>
            <pc:docMk/>
            <pc:sldMk cId="243051450" sldId="637"/>
            <ac:spMk id="71" creationId="{6A8CFFB3-0FD6-4FC5-98B0-A13903E6A7B8}"/>
          </ac:spMkLst>
        </pc:spChg>
        <pc:spChg chg="add mod">
          <ac:chgData name="Siegbert Rudolph" userId="2af4d44886c067cc" providerId="LiveId" clId="{52FEA30E-5B27-4580-B888-DED06F95EF07}" dt="2021-08-30T06:51:13.084" v="665" actId="1038"/>
          <ac:spMkLst>
            <pc:docMk/>
            <pc:sldMk cId="243051450" sldId="637"/>
            <ac:spMk id="72" creationId="{1BEEA06F-0C39-4763-9CCD-5C2DF98E523A}"/>
          </ac:spMkLst>
        </pc:spChg>
        <pc:spChg chg="add del mod">
          <ac:chgData name="Siegbert Rudolph" userId="2af4d44886c067cc" providerId="LiveId" clId="{52FEA30E-5B27-4580-B888-DED06F95EF07}" dt="2021-08-30T06:50:28.936" v="565" actId="478"/>
          <ac:spMkLst>
            <pc:docMk/>
            <pc:sldMk cId="243051450" sldId="637"/>
            <ac:spMk id="73" creationId="{DC778868-02CF-4494-B15C-36DCF352C56A}"/>
          </ac:spMkLst>
        </pc:spChg>
        <pc:spChg chg="add del mod">
          <ac:chgData name="Siegbert Rudolph" userId="2af4d44886c067cc" providerId="LiveId" clId="{52FEA30E-5B27-4580-B888-DED06F95EF07}" dt="2021-08-30T06:49:45.493" v="552" actId="478"/>
          <ac:spMkLst>
            <pc:docMk/>
            <pc:sldMk cId="243051450" sldId="637"/>
            <ac:spMk id="75" creationId="{65E58240-51ED-4927-BCE0-32EF4E703873}"/>
          </ac:spMkLst>
        </pc:spChg>
        <pc:spChg chg="add mod">
          <ac:chgData name="Siegbert Rudolph" userId="2af4d44886c067cc" providerId="LiveId" clId="{52FEA30E-5B27-4580-B888-DED06F95EF07}" dt="2021-08-30T06:51:13.084" v="665" actId="1038"/>
          <ac:spMkLst>
            <pc:docMk/>
            <pc:sldMk cId="243051450" sldId="637"/>
            <ac:spMk id="76" creationId="{6D6D089C-3357-4767-BF71-589D2DA4961E}"/>
          </ac:spMkLst>
        </pc:spChg>
        <pc:spChg chg="add del mod">
          <ac:chgData name="Siegbert Rudolph" userId="2af4d44886c067cc" providerId="LiveId" clId="{52FEA30E-5B27-4580-B888-DED06F95EF07}" dt="2021-08-30T06:50:26.515" v="564" actId="478"/>
          <ac:spMkLst>
            <pc:docMk/>
            <pc:sldMk cId="243051450" sldId="637"/>
            <ac:spMk id="77" creationId="{590C31F1-7E19-49CA-B894-665454B12DDD}"/>
          </ac:spMkLst>
        </pc:spChg>
        <pc:spChg chg="add del mod">
          <ac:chgData name="Siegbert Rudolph" userId="2af4d44886c067cc" providerId="LiveId" clId="{52FEA30E-5B27-4580-B888-DED06F95EF07}" dt="2021-08-30T06:49:45.493" v="552" actId="478"/>
          <ac:spMkLst>
            <pc:docMk/>
            <pc:sldMk cId="243051450" sldId="637"/>
            <ac:spMk id="79" creationId="{43CEC64E-6C81-4790-A124-1EA94922425C}"/>
          </ac:spMkLst>
        </pc:spChg>
        <pc:spChg chg="add mod">
          <ac:chgData name="Siegbert Rudolph" userId="2af4d44886c067cc" providerId="LiveId" clId="{52FEA30E-5B27-4580-B888-DED06F95EF07}" dt="2021-08-30T06:51:13.084" v="665" actId="1038"/>
          <ac:spMkLst>
            <pc:docMk/>
            <pc:sldMk cId="243051450" sldId="637"/>
            <ac:spMk id="80" creationId="{0E5774E1-C3F0-4E29-9BF9-C1A6AD631F99}"/>
          </ac:spMkLst>
        </pc:spChg>
        <pc:spChg chg="add del mod">
          <ac:chgData name="Siegbert Rudolph" userId="2af4d44886c067cc" providerId="LiveId" clId="{52FEA30E-5B27-4580-B888-DED06F95EF07}" dt="2021-08-30T06:50:26.515" v="564" actId="478"/>
          <ac:spMkLst>
            <pc:docMk/>
            <pc:sldMk cId="243051450" sldId="637"/>
            <ac:spMk id="81" creationId="{0068071B-D299-422A-8483-0F40C4F2B0CB}"/>
          </ac:spMkLst>
        </pc:spChg>
        <pc:spChg chg="add del mod">
          <ac:chgData name="Siegbert Rudolph" userId="2af4d44886c067cc" providerId="LiveId" clId="{52FEA30E-5B27-4580-B888-DED06F95EF07}" dt="2021-08-30T06:49:45.493" v="552" actId="478"/>
          <ac:spMkLst>
            <pc:docMk/>
            <pc:sldMk cId="243051450" sldId="637"/>
            <ac:spMk id="83" creationId="{A12FB3FD-12AF-40F6-83B7-A54DE60A5E9D}"/>
          </ac:spMkLst>
        </pc:spChg>
        <pc:spChg chg="add mod">
          <ac:chgData name="Siegbert Rudolph" userId="2af4d44886c067cc" providerId="LiveId" clId="{52FEA30E-5B27-4580-B888-DED06F95EF07}" dt="2021-08-30T06:51:13.084" v="665" actId="1038"/>
          <ac:spMkLst>
            <pc:docMk/>
            <pc:sldMk cId="243051450" sldId="637"/>
            <ac:spMk id="84" creationId="{0B08308B-C773-4A5C-9619-02B461E637C0}"/>
          </ac:spMkLst>
        </pc:spChg>
        <pc:spChg chg="add del mod">
          <ac:chgData name="Siegbert Rudolph" userId="2af4d44886c067cc" providerId="LiveId" clId="{52FEA30E-5B27-4580-B888-DED06F95EF07}" dt="2021-08-30T06:50:26.515" v="564" actId="478"/>
          <ac:spMkLst>
            <pc:docMk/>
            <pc:sldMk cId="243051450" sldId="637"/>
            <ac:spMk id="85" creationId="{41102505-5514-41F4-BC46-3274ABE3C26D}"/>
          </ac:spMkLst>
        </pc:spChg>
        <pc:spChg chg="add del mod">
          <ac:chgData name="Siegbert Rudolph" userId="2af4d44886c067cc" providerId="LiveId" clId="{52FEA30E-5B27-4580-B888-DED06F95EF07}" dt="2021-08-30T06:50:26.515" v="564" actId="478"/>
          <ac:spMkLst>
            <pc:docMk/>
            <pc:sldMk cId="243051450" sldId="637"/>
            <ac:spMk id="86" creationId="{9952FC19-14B7-4E64-84B0-66B6FE04398A}"/>
          </ac:spMkLst>
        </pc:spChg>
        <pc:spChg chg="add del mod">
          <ac:chgData name="Siegbert Rudolph" userId="2af4d44886c067cc" providerId="LiveId" clId="{52FEA30E-5B27-4580-B888-DED06F95EF07}" dt="2021-08-30T06:49:45.493" v="552" actId="478"/>
          <ac:spMkLst>
            <pc:docMk/>
            <pc:sldMk cId="243051450" sldId="637"/>
            <ac:spMk id="88" creationId="{0EBB3895-710A-422A-8ECD-A83671E37352}"/>
          </ac:spMkLst>
        </pc:spChg>
        <pc:spChg chg="add mod">
          <ac:chgData name="Siegbert Rudolph" userId="2af4d44886c067cc" providerId="LiveId" clId="{52FEA30E-5B27-4580-B888-DED06F95EF07}" dt="2021-08-30T06:51:13.084" v="665" actId="1038"/>
          <ac:spMkLst>
            <pc:docMk/>
            <pc:sldMk cId="243051450" sldId="637"/>
            <ac:spMk id="89" creationId="{B4D93074-61B1-4650-88B2-B7C2062D6CA9}"/>
          </ac:spMkLst>
        </pc:spChg>
        <pc:spChg chg="add del mod">
          <ac:chgData name="Siegbert Rudolph" userId="2af4d44886c067cc" providerId="LiveId" clId="{52FEA30E-5B27-4580-B888-DED06F95EF07}" dt="2021-08-30T06:50:26.515" v="564" actId="478"/>
          <ac:spMkLst>
            <pc:docMk/>
            <pc:sldMk cId="243051450" sldId="637"/>
            <ac:spMk id="90" creationId="{56C1F9AE-F82F-44B6-968B-14E84537EB7F}"/>
          </ac:spMkLst>
        </pc:spChg>
        <pc:spChg chg="add del mod">
          <ac:chgData name="Siegbert Rudolph" userId="2af4d44886c067cc" providerId="LiveId" clId="{52FEA30E-5B27-4580-B888-DED06F95EF07}" dt="2021-08-30T06:50:26.515" v="564" actId="478"/>
          <ac:spMkLst>
            <pc:docMk/>
            <pc:sldMk cId="243051450" sldId="637"/>
            <ac:spMk id="91" creationId="{8EC9E0CD-C8A2-45EC-AC2C-BF439F86E245}"/>
          </ac:spMkLst>
        </pc:spChg>
        <pc:spChg chg="add del mod">
          <ac:chgData name="Siegbert Rudolph" userId="2af4d44886c067cc" providerId="LiveId" clId="{52FEA30E-5B27-4580-B888-DED06F95EF07}" dt="2021-08-30T06:50:26.515" v="564" actId="478"/>
          <ac:spMkLst>
            <pc:docMk/>
            <pc:sldMk cId="243051450" sldId="637"/>
            <ac:spMk id="92" creationId="{67528DE2-47D8-495E-A3E5-1E60A136C067}"/>
          </ac:spMkLst>
        </pc:spChg>
        <pc:spChg chg="add del mod">
          <ac:chgData name="Siegbert Rudolph" userId="2af4d44886c067cc" providerId="LiveId" clId="{52FEA30E-5B27-4580-B888-DED06F95EF07}" dt="2021-08-30T06:50:28.936" v="565" actId="478"/>
          <ac:spMkLst>
            <pc:docMk/>
            <pc:sldMk cId="243051450" sldId="637"/>
            <ac:spMk id="93" creationId="{6B9A5CAF-4800-4340-8DD1-5237655148EB}"/>
          </ac:spMkLst>
        </pc:spChg>
        <pc:spChg chg="add del mod">
          <ac:chgData name="Siegbert Rudolph" userId="2af4d44886c067cc" providerId="LiveId" clId="{52FEA30E-5B27-4580-B888-DED06F95EF07}" dt="2021-08-30T06:50:26.515" v="564" actId="478"/>
          <ac:spMkLst>
            <pc:docMk/>
            <pc:sldMk cId="243051450" sldId="637"/>
            <ac:spMk id="94" creationId="{4E91BF3F-7B21-463D-9F33-42A44992EAA1}"/>
          </ac:spMkLst>
        </pc:spChg>
        <pc:spChg chg="add del mod">
          <ac:chgData name="Siegbert Rudolph" userId="2af4d44886c067cc" providerId="LiveId" clId="{52FEA30E-5B27-4580-B888-DED06F95EF07}" dt="2021-08-30T06:50:28.936" v="565" actId="478"/>
          <ac:spMkLst>
            <pc:docMk/>
            <pc:sldMk cId="243051450" sldId="637"/>
            <ac:spMk id="95" creationId="{506142D6-1922-4612-9EE5-3CB78F385046}"/>
          </ac:spMkLst>
        </pc:spChg>
        <pc:spChg chg="add del mod">
          <ac:chgData name="Siegbert Rudolph" userId="2af4d44886c067cc" providerId="LiveId" clId="{52FEA30E-5B27-4580-B888-DED06F95EF07}" dt="2021-08-30T06:50:26.515" v="564" actId="478"/>
          <ac:spMkLst>
            <pc:docMk/>
            <pc:sldMk cId="243051450" sldId="637"/>
            <ac:spMk id="96" creationId="{C95319F4-0611-4875-9452-06CE2907A765}"/>
          </ac:spMkLst>
        </pc:spChg>
        <pc:spChg chg="add del mod">
          <ac:chgData name="Siegbert Rudolph" userId="2af4d44886c067cc" providerId="LiveId" clId="{52FEA30E-5B27-4580-B888-DED06F95EF07}" dt="2021-08-30T06:50:26.515" v="564" actId="478"/>
          <ac:spMkLst>
            <pc:docMk/>
            <pc:sldMk cId="243051450" sldId="637"/>
            <ac:spMk id="97" creationId="{9348044D-D627-4815-8821-B8460683BBFB}"/>
          </ac:spMkLst>
        </pc:spChg>
        <pc:spChg chg="add del mod">
          <ac:chgData name="Siegbert Rudolph" userId="2af4d44886c067cc" providerId="LiveId" clId="{52FEA30E-5B27-4580-B888-DED06F95EF07}" dt="2021-08-30T06:50:26.515" v="564" actId="478"/>
          <ac:spMkLst>
            <pc:docMk/>
            <pc:sldMk cId="243051450" sldId="637"/>
            <ac:spMk id="98" creationId="{4542ED83-DEE1-4064-9142-5A150A5A5C69}"/>
          </ac:spMkLst>
        </pc:spChg>
        <pc:spChg chg="add del mod">
          <ac:chgData name="Siegbert Rudolph" userId="2af4d44886c067cc" providerId="LiveId" clId="{52FEA30E-5B27-4580-B888-DED06F95EF07}" dt="2021-08-30T06:48:30.853" v="542" actId="478"/>
          <ac:spMkLst>
            <pc:docMk/>
            <pc:sldMk cId="243051450" sldId="637"/>
            <ac:spMk id="99" creationId="{AD93CE3F-238E-4995-802F-FFA0004CEDCE}"/>
          </ac:spMkLst>
        </pc:spChg>
        <pc:spChg chg="add del mod">
          <ac:chgData name="Siegbert Rudolph" userId="2af4d44886c067cc" providerId="LiveId" clId="{52FEA30E-5B27-4580-B888-DED06F95EF07}" dt="2021-08-30T06:50:51.977" v="566" actId="478"/>
          <ac:spMkLst>
            <pc:docMk/>
            <pc:sldMk cId="243051450" sldId="637"/>
            <ac:spMk id="100" creationId="{804EEFEC-548F-4592-BF97-0EEBA174F569}"/>
          </ac:spMkLst>
        </pc:spChg>
        <pc:spChg chg="add del mod">
          <ac:chgData name="Siegbert Rudolph" userId="2af4d44886c067cc" providerId="LiveId" clId="{52FEA30E-5B27-4580-B888-DED06F95EF07}" dt="2021-08-30T06:48:24.493" v="541" actId="478"/>
          <ac:spMkLst>
            <pc:docMk/>
            <pc:sldMk cId="243051450" sldId="637"/>
            <ac:spMk id="101" creationId="{CE5EC0F9-9479-48B8-8CC0-7B864BC7728A}"/>
          </ac:spMkLst>
        </pc:spChg>
        <pc:spChg chg="add mod">
          <ac:chgData name="Siegbert Rudolph" userId="2af4d44886c067cc" providerId="LiveId" clId="{52FEA30E-5B27-4580-B888-DED06F95EF07}" dt="2021-08-30T06:51:17.957" v="678" actId="1038"/>
          <ac:spMkLst>
            <pc:docMk/>
            <pc:sldMk cId="243051450" sldId="637"/>
            <ac:spMk id="102" creationId="{6E016EEB-88D1-4B2B-B578-803812FAA996}"/>
          </ac:spMkLst>
        </pc:spChg>
        <pc:spChg chg="add del mod">
          <ac:chgData name="Siegbert Rudolph" userId="2af4d44886c067cc" providerId="LiveId" clId="{52FEA30E-5B27-4580-B888-DED06F95EF07}" dt="2021-08-30T06:48:38.398" v="543" actId="478"/>
          <ac:spMkLst>
            <pc:docMk/>
            <pc:sldMk cId="243051450" sldId="637"/>
            <ac:spMk id="103" creationId="{086699E8-4273-43A8-9AF1-DB49863F7F48}"/>
          </ac:spMkLst>
        </pc:spChg>
        <pc:spChg chg="add del mod">
          <ac:chgData name="Siegbert Rudolph" userId="2af4d44886c067cc" providerId="LiveId" clId="{52FEA30E-5B27-4580-B888-DED06F95EF07}" dt="2021-08-30T06:50:10.736" v="562" actId="478"/>
          <ac:spMkLst>
            <pc:docMk/>
            <pc:sldMk cId="243051450" sldId="637"/>
            <ac:spMk id="104" creationId="{50EEFB0F-CA85-45DB-8014-387C1FE76AAF}"/>
          </ac:spMkLst>
        </pc:spChg>
        <pc:spChg chg="add del mod">
          <ac:chgData name="Siegbert Rudolph" userId="2af4d44886c067cc" providerId="LiveId" clId="{52FEA30E-5B27-4580-B888-DED06F95EF07}" dt="2021-08-30T06:50:10.736" v="562" actId="478"/>
          <ac:spMkLst>
            <pc:docMk/>
            <pc:sldMk cId="243051450" sldId="637"/>
            <ac:spMk id="105" creationId="{DAAE2F31-9EA6-482E-8BCA-F34D00B3D7EC}"/>
          </ac:spMkLst>
        </pc:spChg>
        <pc:spChg chg="add del mod">
          <ac:chgData name="Siegbert Rudolph" userId="2af4d44886c067cc" providerId="LiveId" clId="{52FEA30E-5B27-4580-B888-DED06F95EF07}" dt="2021-08-30T06:50:51.977" v="566" actId="478"/>
          <ac:spMkLst>
            <pc:docMk/>
            <pc:sldMk cId="243051450" sldId="637"/>
            <ac:spMk id="106" creationId="{C369AC1E-F9FC-4DB6-8101-C839E7676005}"/>
          </ac:spMkLst>
        </pc:spChg>
        <pc:spChg chg="add mod">
          <ac:chgData name="Siegbert Rudolph" userId="2af4d44886c067cc" providerId="LiveId" clId="{52FEA30E-5B27-4580-B888-DED06F95EF07}" dt="2021-08-30T06:51:17.957" v="678" actId="1038"/>
          <ac:spMkLst>
            <pc:docMk/>
            <pc:sldMk cId="243051450" sldId="637"/>
            <ac:spMk id="107" creationId="{48690F9C-D011-4F72-897E-0114D398E4C8}"/>
          </ac:spMkLst>
        </pc:spChg>
        <pc:spChg chg="add del mod">
          <ac:chgData name="Siegbert Rudolph" userId="2af4d44886c067cc" providerId="LiveId" clId="{52FEA30E-5B27-4580-B888-DED06F95EF07}" dt="2021-08-30T06:48:38.398" v="543" actId="478"/>
          <ac:spMkLst>
            <pc:docMk/>
            <pc:sldMk cId="243051450" sldId="637"/>
            <ac:spMk id="108" creationId="{9455790D-9221-49A5-8F6B-6C28BF45A708}"/>
          </ac:spMkLst>
        </pc:spChg>
        <pc:spChg chg="add del mod">
          <ac:chgData name="Siegbert Rudolph" userId="2af4d44886c067cc" providerId="LiveId" clId="{52FEA30E-5B27-4580-B888-DED06F95EF07}" dt="2021-08-30T06:50:10.736" v="562" actId="478"/>
          <ac:spMkLst>
            <pc:docMk/>
            <pc:sldMk cId="243051450" sldId="637"/>
            <ac:spMk id="109" creationId="{B6BA897B-38AD-41CC-9869-253D22B030D9}"/>
          </ac:spMkLst>
        </pc:spChg>
        <pc:spChg chg="add del mod">
          <ac:chgData name="Siegbert Rudolph" userId="2af4d44886c067cc" providerId="LiveId" clId="{52FEA30E-5B27-4580-B888-DED06F95EF07}" dt="2021-08-30T06:50:10.736" v="562" actId="478"/>
          <ac:spMkLst>
            <pc:docMk/>
            <pc:sldMk cId="243051450" sldId="637"/>
            <ac:spMk id="110" creationId="{8C0D9ECC-D294-4D71-A6E6-C21E387B2EA2}"/>
          </ac:spMkLst>
        </pc:spChg>
        <pc:spChg chg="add mod">
          <ac:chgData name="Siegbert Rudolph" userId="2af4d44886c067cc" providerId="LiveId" clId="{52FEA30E-5B27-4580-B888-DED06F95EF07}" dt="2021-08-30T06:51:17.957" v="678" actId="1038"/>
          <ac:spMkLst>
            <pc:docMk/>
            <pc:sldMk cId="243051450" sldId="637"/>
            <ac:spMk id="111" creationId="{A2AA4512-8533-4A02-BD0C-36D03F154E5F}"/>
          </ac:spMkLst>
        </pc:spChg>
        <pc:spChg chg="add del mod">
          <ac:chgData name="Siegbert Rudolph" userId="2af4d44886c067cc" providerId="LiveId" clId="{52FEA30E-5B27-4580-B888-DED06F95EF07}" dt="2021-08-30T06:48:38.398" v="543" actId="478"/>
          <ac:spMkLst>
            <pc:docMk/>
            <pc:sldMk cId="243051450" sldId="637"/>
            <ac:spMk id="112" creationId="{E77A0965-F39D-4425-B1FA-C7C36B147050}"/>
          </ac:spMkLst>
        </pc:spChg>
        <pc:spChg chg="add del mod">
          <ac:chgData name="Siegbert Rudolph" userId="2af4d44886c067cc" providerId="LiveId" clId="{52FEA30E-5B27-4580-B888-DED06F95EF07}" dt="2021-08-30T06:50:10.736" v="562" actId="478"/>
          <ac:spMkLst>
            <pc:docMk/>
            <pc:sldMk cId="243051450" sldId="637"/>
            <ac:spMk id="113" creationId="{ED269727-AE25-4208-BBF2-95BEEEDDF0EF}"/>
          </ac:spMkLst>
        </pc:spChg>
        <pc:spChg chg="add del mod">
          <ac:chgData name="Siegbert Rudolph" userId="2af4d44886c067cc" providerId="LiveId" clId="{52FEA30E-5B27-4580-B888-DED06F95EF07}" dt="2021-08-30T06:50:10.736" v="562" actId="478"/>
          <ac:spMkLst>
            <pc:docMk/>
            <pc:sldMk cId="243051450" sldId="637"/>
            <ac:spMk id="114" creationId="{5A94D952-0C32-4A92-9448-41709CBB007F}"/>
          </ac:spMkLst>
        </pc:spChg>
        <pc:spChg chg="add mod">
          <ac:chgData name="Siegbert Rudolph" userId="2af4d44886c067cc" providerId="LiveId" clId="{52FEA30E-5B27-4580-B888-DED06F95EF07}" dt="2021-08-30T06:51:17.957" v="678" actId="1038"/>
          <ac:spMkLst>
            <pc:docMk/>
            <pc:sldMk cId="243051450" sldId="637"/>
            <ac:spMk id="115" creationId="{EFDEA2EC-E9BB-4F85-B71C-A1C62F0ADD11}"/>
          </ac:spMkLst>
        </pc:spChg>
        <pc:spChg chg="add del mod">
          <ac:chgData name="Siegbert Rudolph" userId="2af4d44886c067cc" providerId="LiveId" clId="{52FEA30E-5B27-4580-B888-DED06F95EF07}" dt="2021-08-30T06:48:38.398" v="543" actId="478"/>
          <ac:spMkLst>
            <pc:docMk/>
            <pc:sldMk cId="243051450" sldId="637"/>
            <ac:spMk id="116" creationId="{27DE4D68-857C-4EC4-B59D-20A0AD50C060}"/>
          </ac:spMkLst>
        </pc:spChg>
        <pc:spChg chg="add del mod">
          <ac:chgData name="Siegbert Rudolph" userId="2af4d44886c067cc" providerId="LiveId" clId="{52FEA30E-5B27-4580-B888-DED06F95EF07}" dt="2021-08-30T06:50:15.906" v="563" actId="478"/>
          <ac:spMkLst>
            <pc:docMk/>
            <pc:sldMk cId="243051450" sldId="637"/>
            <ac:spMk id="117" creationId="{2682F24D-AB71-4C37-B367-908408A7D928}"/>
          </ac:spMkLst>
        </pc:spChg>
        <pc:spChg chg="add del mod">
          <ac:chgData name="Siegbert Rudolph" userId="2af4d44886c067cc" providerId="LiveId" clId="{52FEA30E-5B27-4580-B888-DED06F95EF07}" dt="2021-08-30T06:50:15.906" v="563" actId="478"/>
          <ac:spMkLst>
            <pc:docMk/>
            <pc:sldMk cId="243051450" sldId="637"/>
            <ac:spMk id="118" creationId="{E6B18405-51BE-4CB5-87A7-A01B66374B4F}"/>
          </ac:spMkLst>
        </pc:spChg>
        <pc:spChg chg="add mod">
          <ac:chgData name="Siegbert Rudolph" userId="2af4d44886c067cc" providerId="LiveId" clId="{52FEA30E-5B27-4580-B888-DED06F95EF07}" dt="2021-08-30T06:51:17.957" v="678" actId="1038"/>
          <ac:spMkLst>
            <pc:docMk/>
            <pc:sldMk cId="243051450" sldId="637"/>
            <ac:spMk id="119" creationId="{C723A927-9284-4A4A-8695-52151FF62CEE}"/>
          </ac:spMkLst>
        </pc:spChg>
        <pc:spChg chg="add del mod">
          <ac:chgData name="Siegbert Rudolph" userId="2af4d44886c067cc" providerId="LiveId" clId="{52FEA30E-5B27-4580-B888-DED06F95EF07}" dt="2021-08-30T06:48:38.398" v="543" actId="478"/>
          <ac:spMkLst>
            <pc:docMk/>
            <pc:sldMk cId="243051450" sldId="637"/>
            <ac:spMk id="120" creationId="{5C57E231-966E-4AB1-A615-B178609C5256}"/>
          </ac:spMkLst>
        </pc:spChg>
        <pc:spChg chg="add del mod">
          <ac:chgData name="Siegbert Rudolph" userId="2af4d44886c067cc" providerId="LiveId" clId="{52FEA30E-5B27-4580-B888-DED06F95EF07}" dt="2021-08-30T06:50:15.906" v="563" actId="478"/>
          <ac:spMkLst>
            <pc:docMk/>
            <pc:sldMk cId="243051450" sldId="637"/>
            <ac:spMk id="121" creationId="{A20E08EA-08CE-4A39-88D0-C12A4766C4F1}"/>
          </ac:spMkLst>
        </pc:spChg>
        <pc:spChg chg="add del mod">
          <ac:chgData name="Siegbert Rudolph" userId="2af4d44886c067cc" providerId="LiveId" clId="{52FEA30E-5B27-4580-B888-DED06F95EF07}" dt="2021-08-30T06:50:15.906" v="563" actId="478"/>
          <ac:spMkLst>
            <pc:docMk/>
            <pc:sldMk cId="243051450" sldId="637"/>
            <ac:spMk id="122" creationId="{CADBD876-C958-434F-B1FB-C3F416585DDA}"/>
          </ac:spMkLst>
        </pc:spChg>
        <pc:spChg chg="add mod">
          <ac:chgData name="Siegbert Rudolph" userId="2af4d44886c067cc" providerId="LiveId" clId="{52FEA30E-5B27-4580-B888-DED06F95EF07}" dt="2021-08-30T06:51:17.957" v="678" actId="1038"/>
          <ac:spMkLst>
            <pc:docMk/>
            <pc:sldMk cId="243051450" sldId="637"/>
            <ac:spMk id="123" creationId="{1E41E2C8-D8AD-47A7-BA91-4A48E3DD1ACE}"/>
          </ac:spMkLst>
        </pc:spChg>
        <pc:spChg chg="add del mod">
          <ac:chgData name="Siegbert Rudolph" userId="2af4d44886c067cc" providerId="LiveId" clId="{52FEA30E-5B27-4580-B888-DED06F95EF07}" dt="2021-08-30T06:48:38.398" v="543" actId="478"/>
          <ac:spMkLst>
            <pc:docMk/>
            <pc:sldMk cId="243051450" sldId="637"/>
            <ac:spMk id="124" creationId="{0367724D-84EF-4B5C-B10C-380E358355B0}"/>
          </ac:spMkLst>
        </pc:spChg>
        <pc:spChg chg="add del mod">
          <ac:chgData name="Siegbert Rudolph" userId="2af4d44886c067cc" providerId="LiveId" clId="{52FEA30E-5B27-4580-B888-DED06F95EF07}" dt="2021-08-30T06:50:15.906" v="563" actId="478"/>
          <ac:spMkLst>
            <pc:docMk/>
            <pc:sldMk cId="243051450" sldId="637"/>
            <ac:spMk id="125" creationId="{71B54DF0-58CB-42DE-A991-3AB1315FF7D2}"/>
          </ac:spMkLst>
        </pc:spChg>
        <pc:spChg chg="add del mod">
          <ac:chgData name="Siegbert Rudolph" userId="2af4d44886c067cc" providerId="LiveId" clId="{52FEA30E-5B27-4580-B888-DED06F95EF07}" dt="2021-08-30T06:50:15.906" v="563" actId="478"/>
          <ac:spMkLst>
            <pc:docMk/>
            <pc:sldMk cId="243051450" sldId="637"/>
            <ac:spMk id="126" creationId="{83C039AF-5CA7-4AB5-AE1C-1BBE8A1BE3D2}"/>
          </ac:spMkLst>
        </pc:spChg>
        <pc:spChg chg="add mod">
          <ac:chgData name="Siegbert Rudolph" userId="2af4d44886c067cc" providerId="LiveId" clId="{52FEA30E-5B27-4580-B888-DED06F95EF07}" dt="2021-08-30T06:51:17.957" v="678" actId="1038"/>
          <ac:spMkLst>
            <pc:docMk/>
            <pc:sldMk cId="243051450" sldId="637"/>
            <ac:spMk id="127" creationId="{BB0998B0-E57B-41C0-91FD-6716A6022E2A}"/>
          </ac:spMkLst>
        </pc:spChg>
        <pc:spChg chg="add del mod">
          <ac:chgData name="Siegbert Rudolph" userId="2af4d44886c067cc" providerId="LiveId" clId="{52FEA30E-5B27-4580-B888-DED06F95EF07}" dt="2021-08-30T06:48:38.398" v="543" actId="478"/>
          <ac:spMkLst>
            <pc:docMk/>
            <pc:sldMk cId="243051450" sldId="637"/>
            <ac:spMk id="128" creationId="{6A308A9C-6940-4FB7-8C90-E7E42D334A12}"/>
          </ac:spMkLst>
        </pc:spChg>
        <pc:spChg chg="add del mod">
          <ac:chgData name="Siegbert Rudolph" userId="2af4d44886c067cc" providerId="LiveId" clId="{52FEA30E-5B27-4580-B888-DED06F95EF07}" dt="2021-08-30T06:50:10.736" v="562" actId="478"/>
          <ac:spMkLst>
            <pc:docMk/>
            <pc:sldMk cId="243051450" sldId="637"/>
            <ac:spMk id="129" creationId="{AE2A7CCE-446C-4834-B3EA-642D0B62442E}"/>
          </ac:spMkLst>
        </pc:spChg>
        <pc:spChg chg="add del mod">
          <ac:chgData name="Siegbert Rudolph" userId="2af4d44886c067cc" providerId="LiveId" clId="{52FEA30E-5B27-4580-B888-DED06F95EF07}" dt="2021-08-30T06:50:10.736" v="562" actId="478"/>
          <ac:spMkLst>
            <pc:docMk/>
            <pc:sldMk cId="243051450" sldId="637"/>
            <ac:spMk id="130" creationId="{EF4E14BD-265A-4ED8-B00E-896D538F037F}"/>
          </ac:spMkLst>
        </pc:spChg>
        <pc:spChg chg="add mod">
          <ac:chgData name="Siegbert Rudolph" userId="2af4d44886c067cc" providerId="LiveId" clId="{52FEA30E-5B27-4580-B888-DED06F95EF07}" dt="2021-08-30T06:51:17.957" v="678" actId="1038"/>
          <ac:spMkLst>
            <pc:docMk/>
            <pc:sldMk cId="243051450" sldId="637"/>
            <ac:spMk id="131" creationId="{6F47F725-BE69-4045-BD7D-E8B2B3C0BBF9}"/>
          </ac:spMkLst>
        </pc:spChg>
        <pc:spChg chg="add del mod">
          <ac:chgData name="Siegbert Rudolph" userId="2af4d44886c067cc" providerId="LiveId" clId="{52FEA30E-5B27-4580-B888-DED06F95EF07}" dt="2021-08-30T06:48:38.398" v="543" actId="478"/>
          <ac:spMkLst>
            <pc:docMk/>
            <pc:sldMk cId="243051450" sldId="637"/>
            <ac:spMk id="132" creationId="{056BA288-050E-4213-BD94-8A996839774C}"/>
          </ac:spMkLst>
        </pc:spChg>
        <pc:spChg chg="add del mod">
          <ac:chgData name="Siegbert Rudolph" userId="2af4d44886c067cc" providerId="LiveId" clId="{52FEA30E-5B27-4580-B888-DED06F95EF07}" dt="2021-08-30T06:50:15.906" v="563" actId="478"/>
          <ac:spMkLst>
            <pc:docMk/>
            <pc:sldMk cId="243051450" sldId="637"/>
            <ac:spMk id="133" creationId="{D17BA758-A446-4085-AB63-97BE159EFD9A}"/>
          </ac:spMkLst>
        </pc:spChg>
        <pc:spChg chg="add del mod">
          <ac:chgData name="Siegbert Rudolph" userId="2af4d44886c067cc" providerId="LiveId" clId="{52FEA30E-5B27-4580-B888-DED06F95EF07}" dt="2021-08-30T06:50:15.906" v="563" actId="478"/>
          <ac:spMkLst>
            <pc:docMk/>
            <pc:sldMk cId="243051450" sldId="637"/>
            <ac:spMk id="134" creationId="{61957883-8553-4D6F-A655-281FE07D9F15}"/>
          </ac:spMkLst>
        </pc:spChg>
        <pc:spChg chg="add mod">
          <ac:chgData name="Siegbert Rudolph" userId="2af4d44886c067cc" providerId="LiveId" clId="{52FEA30E-5B27-4580-B888-DED06F95EF07}" dt="2021-08-30T06:51:17.957" v="678" actId="1038"/>
          <ac:spMkLst>
            <pc:docMk/>
            <pc:sldMk cId="243051450" sldId="637"/>
            <ac:spMk id="135" creationId="{9A256EE3-8FD0-4E09-A29A-CCD593D54E94}"/>
          </ac:spMkLst>
        </pc:spChg>
        <pc:spChg chg="add del mod">
          <ac:chgData name="Siegbert Rudolph" userId="2af4d44886c067cc" providerId="LiveId" clId="{52FEA30E-5B27-4580-B888-DED06F95EF07}" dt="2021-08-30T06:48:38.398" v="543" actId="478"/>
          <ac:spMkLst>
            <pc:docMk/>
            <pc:sldMk cId="243051450" sldId="637"/>
            <ac:spMk id="136" creationId="{7E2446E9-E19E-428A-9DD6-7BA8FE592777}"/>
          </ac:spMkLst>
        </pc:spChg>
        <pc:spChg chg="add del mod">
          <ac:chgData name="Siegbert Rudolph" userId="2af4d44886c067cc" providerId="LiveId" clId="{52FEA30E-5B27-4580-B888-DED06F95EF07}" dt="2021-08-30T06:50:15.906" v="563" actId="478"/>
          <ac:spMkLst>
            <pc:docMk/>
            <pc:sldMk cId="243051450" sldId="637"/>
            <ac:spMk id="137" creationId="{11D21C79-AF6C-48F9-850C-2DEE5372A05B}"/>
          </ac:spMkLst>
        </pc:spChg>
        <pc:spChg chg="add del mod">
          <ac:chgData name="Siegbert Rudolph" userId="2af4d44886c067cc" providerId="LiveId" clId="{52FEA30E-5B27-4580-B888-DED06F95EF07}" dt="2021-08-30T06:50:15.906" v="563" actId="478"/>
          <ac:spMkLst>
            <pc:docMk/>
            <pc:sldMk cId="243051450" sldId="637"/>
            <ac:spMk id="138" creationId="{6955B967-8DEE-4507-80BD-1414797AA9CF}"/>
          </ac:spMkLst>
        </pc:spChg>
        <pc:spChg chg="add mod">
          <ac:chgData name="Siegbert Rudolph" userId="2af4d44886c067cc" providerId="LiveId" clId="{52FEA30E-5B27-4580-B888-DED06F95EF07}" dt="2021-08-30T06:54:02.217" v="1029" actId="207"/>
          <ac:spMkLst>
            <pc:docMk/>
            <pc:sldMk cId="243051450" sldId="637"/>
            <ac:spMk id="139" creationId="{E22DC1E2-BF0B-475C-8AF6-9EB6E3E2A658}"/>
          </ac:spMkLst>
        </pc:spChg>
        <pc:spChg chg="add mod">
          <ac:chgData name="Siegbert Rudolph" userId="2af4d44886c067cc" providerId="LiveId" clId="{52FEA30E-5B27-4580-B888-DED06F95EF07}" dt="2021-08-30T06:48:11.582" v="540"/>
          <ac:spMkLst>
            <pc:docMk/>
            <pc:sldMk cId="243051450" sldId="637"/>
            <ac:spMk id="140" creationId="{794E7A15-8997-4061-80E5-32B7B4A950BA}"/>
          </ac:spMkLst>
        </pc:spChg>
        <pc:spChg chg="add mod">
          <ac:chgData name="Siegbert Rudolph" userId="2af4d44886c067cc" providerId="LiveId" clId="{52FEA30E-5B27-4580-B888-DED06F95EF07}" dt="2021-08-30T06:52:12.192" v="826" actId="20577"/>
          <ac:spMkLst>
            <pc:docMk/>
            <pc:sldMk cId="243051450" sldId="637"/>
            <ac:spMk id="141" creationId="{68E86695-1FA4-4D0C-A6E2-C01E03193113}"/>
          </ac:spMkLst>
        </pc:spChg>
        <pc:spChg chg="add mod">
          <ac:chgData name="Siegbert Rudolph" userId="2af4d44886c067cc" providerId="LiveId" clId="{52FEA30E-5B27-4580-B888-DED06F95EF07}" dt="2021-08-30T06:52:07.381" v="814" actId="20577"/>
          <ac:spMkLst>
            <pc:docMk/>
            <pc:sldMk cId="243051450" sldId="637"/>
            <ac:spMk id="142" creationId="{F8D40673-F8FE-422C-9F64-3E04EDFB9609}"/>
          </ac:spMkLst>
        </pc:spChg>
        <pc:spChg chg="add mod">
          <ac:chgData name="Siegbert Rudolph" userId="2af4d44886c067cc" providerId="LiveId" clId="{52FEA30E-5B27-4580-B888-DED06F95EF07}" dt="2021-08-30T06:52:02.304" v="802" actId="20577"/>
          <ac:spMkLst>
            <pc:docMk/>
            <pc:sldMk cId="243051450" sldId="637"/>
            <ac:spMk id="143" creationId="{27B37907-25EE-4CB2-8B7E-A1F8ADD74AE8}"/>
          </ac:spMkLst>
        </pc:spChg>
        <pc:spChg chg="add mod">
          <ac:chgData name="Siegbert Rudolph" userId="2af4d44886c067cc" providerId="LiveId" clId="{52FEA30E-5B27-4580-B888-DED06F95EF07}" dt="2021-08-30T06:51:57.778" v="790" actId="20577"/>
          <ac:spMkLst>
            <pc:docMk/>
            <pc:sldMk cId="243051450" sldId="637"/>
            <ac:spMk id="144" creationId="{14D49D0B-EA72-45A5-B337-3F8846B5AA57}"/>
          </ac:spMkLst>
        </pc:spChg>
        <pc:spChg chg="add mod">
          <ac:chgData name="Siegbert Rudolph" userId="2af4d44886c067cc" providerId="LiveId" clId="{52FEA30E-5B27-4580-B888-DED06F95EF07}" dt="2021-08-30T06:51:52.732" v="778" actId="20577"/>
          <ac:spMkLst>
            <pc:docMk/>
            <pc:sldMk cId="243051450" sldId="637"/>
            <ac:spMk id="145" creationId="{52640F59-6589-48AA-BF7A-1332E71E8D49}"/>
          </ac:spMkLst>
        </pc:spChg>
        <pc:spChg chg="add mod">
          <ac:chgData name="Siegbert Rudolph" userId="2af4d44886c067cc" providerId="LiveId" clId="{52FEA30E-5B27-4580-B888-DED06F95EF07}" dt="2021-08-30T06:51:47.499" v="766" actId="20577"/>
          <ac:spMkLst>
            <pc:docMk/>
            <pc:sldMk cId="243051450" sldId="637"/>
            <ac:spMk id="146" creationId="{1260A4A4-BD0C-4852-92F0-69AC71183C86}"/>
          </ac:spMkLst>
        </pc:spChg>
        <pc:spChg chg="add mod">
          <ac:chgData name="Siegbert Rudolph" userId="2af4d44886c067cc" providerId="LiveId" clId="{52FEA30E-5B27-4580-B888-DED06F95EF07}" dt="2021-08-30T06:51:42.297" v="754" actId="20577"/>
          <ac:spMkLst>
            <pc:docMk/>
            <pc:sldMk cId="243051450" sldId="637"/>
            <ac:spMk id="147" creationId="{E045D662-1A3F-47D1-A002-9F2406DBE983}"/>
          </ac:spMkLst>
        </pc:spChg>
        <pc:spChg chg="add mod">
          <ac:chgData name="Siegbert Rudolph" userId="2af4d44886c067cc" providerId="LiveId" clId="{52FEA30E-5B27-4580-B888-DED06F95EF07}" dt="2021-08-30T06:51:32.830" v="731" actId="20577"/>
          <ac:spMkLst>
            <pc:docMk/>
            <pc:sldMk cId="243051450" sldId="637"/>
            <ac:spMk id="148" creationId="{B1DBF196-CA4C-4F66-8A66-E9AAC12A2CE2}"/>
          </ac:spMkLst>
        </pc:spChg>
        <pc:spChg chg="add mod">
          <ac:chgData name="Siegbert Rudolph" userId="2af4d44886c067cc" providerId="LiveId" clId="{52FEA30E-5B27-4580-B888-DED06F95EF07}" dt="2021-08-30T06:51:37.767" v="742" actId="20577"/>
          <ac:spMkLst>
            <pc:docMk/>
            <pc:sldMk cId="243051450" sldId="637"/>
            <ac:spMk id="149" creationId="{D141178B-8563-4C39-ADA9-5B284B409682}"/>
          </ac:spMkLst>
        </pc:spChg>
        <pc:spChg chg="add mod">
          <ac:chgData name="Siegbert Rudolph" userId="2af4d44886c067cc" providerId="LiveId" clId="{52FEA30E-5B27-4580-B888-DED06F95EF07}" dt="2021-08-30T06:54:02.217" v="1029" actId="207"/>
          <ac:spMkLst>
            <pc:docMk/>
            <pc:sldMk cId="243051450" sldId="637"/>
            <ac:spMk id="150" creationId="{EBFB30DB-0038-4978-89D7-9D563921D339}"/>
          </ac:spMkLst>
        </pc:spChg>
        <pc:spChg chg="add mod">
          <ac:chgData name="Siegbert Rudolph" userId="2af4d44886c067cc" providerId="LiveId" clId="{52FEA30E-5B27-4580-B888-DED06F95EF07}" dt="2021-08-30T06:53:51.579" v="1018" actId="1076"/>
          <ac:spMkLst>
            <pc:docMk/>
            <pc:sldMk cId="243051450" sldId="637"/>
            <ac:spMk id="151" creationId="{7B0760A7-F2D6-4D72-9A3E-7D33615D8BFA}"/>
          </ac:spMkLst>
        </pc:spChg>
        <pc:spChg chg="add mod">
          <ac:chgData name="Siegbert Rudolph" userId="2af4d44886c067cc" providerId="LiveId" clId="{52FEA30E-5B27-4580-B888-DED06F95EF07}" dt="2021-08-30T06:53:51.579" v="1018" actId="1076"/>
          <ac:spMkLst>
            <pc:docMk/>
            <pc:sldMk cId="243051450" sldId="637"/>
            <ac:spMk id="152" creationId="{EB276E5B-B57C-4ED6-84B6-37E004761C4F}"/>
          </ac:spMkLst>
        </pc:spChg>
        <pc:spChg chg="add mod">
          <ac:chgData name="Siegbert Rudolph" userId="2af4d44886c067cc" providerId="LiveId" clId="{52FEA30E-5B27-4580-B888-DED06F95EF07}" dt="2021-08-30T06:53:51.579" v="1018" actId="1076"/>
          <ac:spMkLst>
            <pc:docMk/>
            <pc:sldMk cId="243051450" sldId="637"/>
            <ac:spMk id="153" creationId="{C847639A-296B-43B8-97C2-DB1BF9331E81}"/>
          </ac:spMkLst>
        </pc:spChg>
        <pc:spChg chg="add mod">
          <ac:chgData name="Siegbert Rudolph" userId="2af4d44886c067cc" providerId="LiveId" clId="{52FEA30E-5B27-4580-B888-DED06F95EF07}" dt="2021-08-30T06:53:51.579" v="1018" actId="1076"/>
          <ac:spMkLst>
            <pc:docMk/>
            <pc:sldMk cId="243051450" sldId="637"/>
            <ac:spMk id="154" creationId="{1A7D0A02-FE58-424D-8498-4516C7B9C17A}"/>
          </ac:spMkLst>
        </pc:spChg>
        <pc:spChg chg="add mod">
          <ac:chgData name="Siegbert Rudolph" userId="2af4d44886c067cc" providerId="LiveId" clId="{52FEA30E-5B27-4580-B888-DED06F95EF07}" dt="2021-08-30T06:53:51.579" v="1018" actId="1076"/>
          <ac:spMkLst>
            <pc:docMk/>
            <pc:sldMk cId="243051450" sldId="637"/>
            <ac:spMk id="155" creationId="{BF747E1E-D5F8-4D64-A703-CCACE85CA162}"/>
          </ac:spMkLst>
        </pc:spChg>
        <pc:spChg chg="add mod">
          <ac:chgData name="Siegbert Rudolph" userId="2af4d44886c067cc" providerId="LiveId" clId="{52FEA30E-5B27-4580-B888-DED06F95EF07}" dt="2021-08-30T06:53:51.579" v="1018" actId="1076"/>
          <ac:spMkLst>
            <pc:docMk/>
            <pc:sldMk cId="243051450" sldId="637"/>
            <ac:spMk id="156" creationId="{0457F276-A3C9-4F94-8D29-5B4AF4056E03}"/>
          </ac:spMkLst>
        </pc:spChg>
        <pc:spChg chg="add mod">
          <ac:chgData name="Siegbert Rudolph" userId="2af4d44886c067cc" providerId="LiveId" clId="{52FEA30E-5B27-4580-B888-DED06F95EF07}" dt="2021-08-30T06:53:51.579" v="1018" actId="1076"/>
          <ac:spMkLst>
            <pc:docMk/>
            <pc:sldMk cId="243051450" sldId="637"/>
            <ac:spMk id="157" creationId="{46A97DE5-9C83-4823-BCA4-03BF71B95651}"/>
          </ac:spMkLst>
        </pc:spChg>
        <pc:spChg chg="add mod">
          <ac:chgData name="Siegbert Rudolph" userId="2af4d44886c067cc" providerId="LiveId" clId="{52FEA30E-5B27-4580-B888-DED06F95EF07}" dt="2021-08-30T06:53:51.579" v="1018" actId="1076"/>
          <ac:spMkLst>
            <pc:docMk/>
            <pc:sldMk cId="243051450" sldId="637"/>
            <ac:spMk id="158" creationId="{83C983B0-B0DD-41A0-ABFC-14959CF1C3D7}"/>
          </ac:spMkLst>
        </pc:spChg>
        <pc:spChg chg="add mod">
          <ac:chgData name="Siegbert Rudolph" userId="2af4d44886c067cc" providerId="LiveId" clId="{52FEA30E-5B27-4580-B888-DED06F95EF07}" dt="2021-08-30T06:53:51.579" v="1018" actId="1076"/>
          <ac:spMkLst>
            <pc:docMk/>
            <pc:sldMk cId="243051450" sldId="637"/>
            <ac:spMk id="159" creationId="{1EA34E96-F3B7-41FE-B4EB-0659BE4E1F29}"/>
          </ac:spMkLst>
        </pc:spChg>
        <pc:picChg chg="add mod">
          <ac:chgData name="Siegbert Rudolph" userId="2af4d44886c067cc" providerId="LiveId" clId="{52FEA30E-5B27-4580-B888-DED06F95EF07}" dt="2021-08-30T06:47:08.009" v="536"/>
          <ac:picMkLst>
            <pc:docMk/>
            <pc:sldMk cId="243051450" sldId="637"/>
            <ac:picMk id="16" creationId="{8CDD92E0-A486-40A4-ACE1-EAC1823E48BE}"/>
          </ac:picMkLst>
        </pc:picChg>
        <pc:picChg chg="add mod">
          <ac:chgData name="Siegbert Rudolph" userId="2af4d44886c067cc" providerId="LiveId" clId="{52FEA30E-5B27-4580-B888-DED06F95EF07}" dt="2021-08-30T06:47:08.009" v="536"/>
          <ac:picMkLst>
            <pc:docMk/>
            <pc:sldMk cId="243051450" sldId="637"/>
            <ac:picMk id="17" creationId="{753D9158-4B3F-42C6-920B-E156012DDCA3}"/>
          </ac:picMkLst>
        </pc:picChg>
        <pc:picChg chg="add mod">
          <ac:chgData name="Siegbert Rudolph" userId="2af4d44886c067cc" providerId="LiveId" clId="{52FEA30E-5B27-4580-B888-DED06F95EF07}" dt="2021-08-30T06:47:08.009" v="536"/>
          <ac:picMkLst>
            <pc:docMk/>
            <pc:sldMk cId="243051450" sldId="637"/>
            <ac:picMk id="18" creationId="{044A2525-5AB6-4548-BA98-1B5FAAFFEBD6}"/>
          </ac:picMkLst>
        </pc:picChg>
        <pc:picChg chg="add mod">
          <ac:chgData name="Siegbert Rudolph" userId="2af4d44886c067cc" providerId="LiveId" clId="{52FEA30E-5B27-4580-B888-DED06F95EF07}" dt="2021-08-30T06:47:08.009" v="536"/>
          <ac:picMkLst>
            <pc:docMk/>
            <pc:sldMk cId="243051450" sldId="637"/>
            <ac:picMk id="19" creationId="{7B8B7874-1418-43D6-B5EC-034837AC90B3}"/>
          </ac:picMkLst>
        </pc:picChg>
        <pc:picChg chg="add mod">
          <ac:chgData name="Siegbert Rudolph" userId="2af4d44886c067cc" providerId="LiveId" clId="{52FEA30E-5B27-4580-B888-DED06F95EF07}" dt="2021-08-30T06:47:08.009" v="536"/>
          <ac:picMkLst>
            <pc:docMk/>
            <pc:sldMk cId="243051450" sldId="637"/>
            <ac:picMk id="20" creationId="{4CFC46FA-4D3F-42A7-9472-372007442F4C}"/>
          </ac:picMkLst>
        </pc:picChg>
        <pc:picChg chg="add mod">
          <ac:chgData name="Siegbert Rudolph" userId="2af4d44886c067cc" providerId="LiveId" clId="{52FEA30E-5B27-4580-B888-DED06F95EF07}" dt="2021-08-30T06:47:08.009" v="536"/>
          <ac:picMkLst>
            <pc:docMk/>
            <pc:sldMk cId="243051450" sldId="637"/>
            <ac:picMk id="21" creationId="{9062EF2B-65CD-412D-B415-C0947662524C}"/>
          </ac:picMkLst>
        </pc:picChg>
        <pc:picChg chg="add mod">
          <ac:chgData name="Siegbert Rudolph" userId="2af4d44886c067cc" providerId="LiveId" clId="{52FEA30E-5B27-4580-B888-DED06F95EF07}" dt="2021-08-30T06:47:08.009" v="536"/>
          <ac:picMkLst>
            <pc:docMk/>
            <pc:sldMk cId="243051450" sldId="637"/>
            <ac:picMk id="22" creationId="{316C380C-935E-43EF-BE98-4A7F3E251844}"/>
          </ac:picMkLst>
        </pc:picChg>
        <pc:picChg chg="add mod">
          <ac:chgData name="Siegbert Rudolph" userId="2af4d44886c067cc" providerId="LiveId" clId="{52FEA30E-5B27-4580-B888-DED06F95EF07}" dt="2021-08-30T06:47:08.009" v="536"/>
          <ac:picMkLst>
            <pc:docMk/>
            <pc:sldMk cId="243051450" sldId="637"/>
            <ac:picMk id="23" creationId="{3F36E38B-65BE-4824-8B0B-82BF22FA9B2A}"/>
          </ac:picMkLst>
        </pc:picChg>
        <pc:picChg chg="add mod">
          <ac:chgData name="Siegbert Rudolph" userId="2af4d44886c067cc" providerId="LiveId" clId="{52FEA30E-5B27-4580-B888-DED06F95EF07}" dt="2021-08-30T06:47:08.009" v="536"/>
          <ac:picMkLst>
            <pc:docMk/>
            <pc:sldMk cId="243051450" sldId="637"/>
            <ac:picMk id="24" creationId="{1B6D3F95-8B7B-45A0-8A84-CC5FF9E1AE76}"/>
          </ac:picMkLst>
        </pc:picChg>
        <pc:picChg chg="add mod">
          <ac:chgData name="Siegbert Rudolph" userId="2af4d44886c067cc" providerId="LiveId" clId="{52FEA30E-5B27-4580-B888-DED06F95EF07}" dt="2021-08-30T06:47:08.009" v="536"/>
          <ac:picMkLst>
            <pc:docMk/>
            <pc:sldMk cId="243051450" sldId="637"/>
            <ac:picMk id="25" creationId="{110C158E-54F9-4940-832E-0079C9271D83}"/>
          </ac:picMkLst>
        </pc:picChg>
        <pc:picChg chg="add mod">
          <ac:chgData name="Siegbert Rudolph" userId="2af4d44886c067cc" providerId="LiveId" clId="{52FEA30E-5B27-4580-B888-DED06F95EF07}" dt="2021-08-30T06:47:08.009" v="536"/>
          <ac:picMkLst>
            <pc:docMk/>
            <pc:sldMk cId="243051450" sldId="637"/>
            <ac:picMk id="26" creationId="{F26B4D1A-3C8C-4F8C-9FF9-E903104CD0E4}"/>
          </ac:picMkLst>
        </pc:picChg>
        <pc:picChg chg="add mod">
          <ac:chgData name="Siegbert Rudolph" userId="2af4d44886c067cc" providerId="LiveId" clId="{52FEA30E-5B27-4580-B888-DED06F95EF07}" dt="2021-08-30T06:47:08.009" v="536"/>
          <ac:picMkLst>
            <pc:docMk/>
            <pc:sldMk cId="243051450" sldId="637"/>
            <ac:picMk id="27" creationId="{0D7E5B50-1B40-4B93-9C3E-800207F0432D}"/>
          </ac:picMkLst>
        </pc:picChg>
        <pc:picChg chg="add mod">
          <ac:chgData name="Siegbert Rudolph" userId="2af4d44886c067cc" providerId="LiveId" clId="{52FEA30E-5B27-4580-B888-DED06F95EF07}" dt="2021-08-30T06:47:08.009" v="536"/>
          <ac:picMkLst>
            <pc:docMk/>
            <pc:sldMk cId="243051450" sldId="637"/>
            <ac:picMk id="28" creationId="{EFB0DF75-F195-4E4C-91EF-CB75C2786463}"/>
          </ac:picMkLst>
        </pc:picChg>
        <pc:picChg chg="add mod">
          <ac:chgData name="Siegbert Rudolph" userId="2af4d44886c067cc" providerId="LiveId" clId="{52FEA30E-5B27-4580-B888-DED06F95EF07}" dt="2021-08-30T06:47:08.009" v="536"/>
          <ac:picMkLst>
            <pc:docMk/>
            <pc:sldMk cId="243051450" sldId="637"/>
            <ac:picMk id="29" creationId="{5468CA22-5649-450F-89F2-AD4F9E2C14E1}"/>
          </ac:picMkLst>
        </pc:picChg>
        <pc:picChg chg="add mod">
          <ac:chgData name="Siegbert Rudolph" userId="2af4d44886c067cc" providerId="LiveId" clId="{52FEA30E-5B27-4580-B888-DED06F95EF07}" dt="2021-08-30T06:47:08.009" v="536"/>
          <ac:picMkLst>
            <pc:docMk/>
            <pc:sldMk cId="243051450" sldId="637"/>
            <ac:picMk id="30" creationId="{7A2C3205-12A2-4555-82A7-141A911F84A1}"/>
          </ac:picMkLst>
        </pc:picChg>
        <pc:picChg chg="add mod">
          <ac:chgData name="Siegbert Rudolph" userId="2af4d44886c067cc" providerId="LiveId" clId="{52FEA30E-5B27-4580-B888-DED06F95EF07}" dt="2021-08-30T06:47:08.009" v="536"/>
          <ac:picMkLst>
            <pc:docMk/>
            <pc:sldMk cId="243051450" sldId="637"/>
            <ac:picMk id="31" creationId="{58DA73C3-FE9A-4345-A550-2B0B5CB1712D}"/>
          </ac:picMkLst>
        </pc:picChg>
        <pc:picChg chg="add mod">
          <ac:chgData name="Siegbert Rudolph" userId="2af4d44886c067cc" providerId="LiveId" clId="{52FEA30E-5B27-4580-B888-DED06F95EF07}" dt="2021-08-30T06:47:08.009" v="536"/>
          <ac:picMkLst>
            <pc:docMk/>
            <pc:sldMk cId="243051450" sldId="637"/>
            <ac:picMk id="32" creationId="{84443DEE-063D-4BFE-8E2E-02F9135997E2}"/>
          </ac:picMkLst>
        </pc:picChg>
        <pc:picChg chg="add mod">
          <ac:chgData name="Siegbert Rudolph" userId="2af4d44886c067cc" providerId="LiveId" clId="{52FEA30E-5B27-4580-B888-DED06F95EF07}" dt="2021-08-30T06:47:08.009" v="536"/>
          <ac:picMkLst>
            <pc:docMk/>
            <pc:sldMk cId="243051450" sldId="637"/>
            <ac:picMk id="33" creationId="{F10C1CFD-3B55-416A-9767-9D22EAA5222A}"/>
          </ac:picMkLst>
        </pc:picChg>
        <pc:picChg chg="add mod">
          <ac:chgData name="Siegbert Rudolph" userId="2af4d44886c067cc" providerId="LiveId" clId="{52FEA30E-5B27-4580-B888-DED06F95EF07}" dt="2021-08-30T06:51:13.084" v="665" actId="1038"/>
          <ac:picMkLst>
            <pc:docMk/>
            <pc:sldMk cId="243051450" sldId="637"/>
            <ac:picMk id="34" creationId="{7F0E51C4-A571-4DFD-8AE7-17B5D405AE2F}"/>
          </ac:picMkLst>
        </pc:picChg>
        <pc:picChg chg="add mod">
          <ac:chgData name="Siegbert Rudolph" userId="2af4d44886c067cc" providerId="LiveId" clId="{52FEA30E-5B27-4580-B888-DED06F95EF07}" dt="2021-08-30T06:51:13.084" v="665" actId="1038"/>
          <ac:picMkLst>
            <pc:docMk/>
            <pc:sldMk cId="243051450" sldId="637"/>
            <ac:picMk id="58" creationId="{AED70152-FA6F-4B6B-A8CD-019EB90A6B70}"/>
          </ac:picMkLst>
        </pc:picChg>
        <pc:picChg chg="add mod">
          <ac:chgData name="Siegbert Rudolph" userId="2af4d44886c067cc" providerId="LiveId" clId="{52FEA30E-5B27-4580-B888-DED06F95EF07}" dt="2021-08-30T06:51:13.084" v="665" actId="1038"/>
          <ac:picMkLst>
            <pc:docMk/>
            <pc:sldMk cId="243051450" sldId="637"/>
            <ac:picMk id="62" creationId="{709F232D-055D-43C6-8F4B-70DA78FB5CD1}"/>
          </ac:picMkLst>
        </pc:picChg>
        <pc:picChg chg="add mod">
          <ac:chgData name="Siegbert Rudolph" userId="2af4d44886c067cc" providerId="LiveId" clId="{52FEA30E-5B27-4580-B888-DED06F95EF07}" dt="2021-08-30T06:51:13.084" v="665" actId="1038"/>
          <ac:picMkLst>
            <pc:docMk/>
            <pc:sldMk cId="243051450" sldId="637"/>
            <ac:picMk id="66" creationId="{F1D64C56-6F16-467D-8355-B106C6EF351E}"/>
          </ac:picMkLst>
        </pc:picChg>
        <pc:picChg chg="add mod">
          <ac:chgData name="Siegbert Rudolph" userId="2af4d44886c067cc" providerId="LiveId" clId="{52FEA30E-5B27-4580-B888-DED06F95EF07}" dt="2021-08-30T06:51:13.084" v="665" actId="1038"/>
          <ac:picMkLst>
            <pc:docMk/>
            <pc:sldMk cId="243051450" sldId="637"/>
            <ac:picMk id="70" creationId="{7EB98B72-B5CE-4385-B31E-40F3899894FB}"/>
          </ac:picMkLst>
        </pc:picChg>
        <pc:picChg chg="add mod">
          <ac:chgData name="Siegbert Rudolph" userId="2af4d44886c067cc" providerId="LiveId" clId="{52FEA30E-5B27-4580-B888-DED06F95EF07}" dt="2021-08-30T06:51:13.084" v="665" actId="1038"/>
          <ac:picMkLst>
            <pc:docMk/>
            <pc:sldMk cId="243051450" sldId="637"/>
            <ac:picMk id="74" creationId="{188CEBA9-1C6C-40AE-8E7B-172C7C7C49A9}"/>
          </ac:picMkLst>
        </pc:picChg>
        <pc:picChg chg="add mod">
          <ac:chgData name="Siegbert Rudolph" userId="2af4d44886c067cc" providerId="LiveId" clId="{52FEA30E-5B27-4580-B888-DED06F95EF07}" dt="2021-08-30T06:51:13.084" v="665" actId="1038"/>
          <ac:picMkLst>
            <pc:docMk/>
            <pc:sldMk cId="243051450" sldId="637"/>
            <ac:picMk id="78" creationId="{B41898BB-846C-4D5E-BFF5-7615468B44FB}"/>
          </ac:picMkLst>
        </pc:picChg>
        <pc:picChg chg="add mod">
          <ac:chgData name="Siegbert Rudolph" userId="2af4d44886c067cc" providerId="LiveId" clId="{52FEA30E-5B27-4580-B888-DED06F95EF07}" dt="2021-08-30T06:51:13.084" v="665" actId="1038"/>
          <ac:picMkLst>
            <pc:docMk/>
            <pc:sldMk cId="243051450" sldId="637"/>
            <ac:picMk id="82" creationId="{D16F82EE-2128-4473-B24B-D04A55DE42EB}"/>
          </ac:picMkLst>
        </pc:picChg>
        <pc:picChg chg="add mod">
          <ac:chgData name="Siegbert Rudolph" userId="2af4d44886c067cc" providerId="LiveId" clId="{52FEA30E-5B27-4580-B888-DED06F95EF07}" dt="2021-08-30T06:51:13.084" v="665" actId="1038"/>
          <ac:picMkLst>
            <pc:docMk/>
            <pc:sldMk cId="243051450" sldId="637"/>
            <ac:picMk id="87" creationId="{6345F488-3544-456A-8178-9F7B7D11E41A}"/>
          </ac:picMkLst>
        </pc:picChg>
      </pc:sldChg>
      <pc:sldChg chg="delSp modSp mod">
        <pc:chgData name="Siegbert Rudolph" userId="2af4d44886c067cc" providerId="LiveId" clId="{52FEA30E-5B27-4580-B888-DED06F95EF07}" dt="2021-08-30T07:49:18.733" v="1075" actId="1076"/>
        <pc:sldMkLst>
          <pc:docMk/>
          <pc:sldMk cId="0" sldId="696"/>
        </pc:sldMkLst>
        <pc:spChg chg="mod">
          <ac:chgData name="Siegbert Rudolph" userId="2af4d44886c067cc" providerId="LiveId" clId="{52FEA30E-5B27-4580-B888-DED06F95EF07}" dt="2021-08-30T06:09:26.420" v="28" actId="20577"/>
          <ac:spMkLst>
            <pc:docMk/>
            <pc:sldMk cId="0" sldId="696"/>
            <ac:spMk id="2" creationId="{0F24340D-DF09-4204-BA92-0D6ACF337D26}"/>
          </ac:spMkLst>
        </pc:spChg>
        <pc:spChg chg="del">
          <ac:chgData name="Siegbert Rudolph" userId="2af4d44886c067cc" providerId="LiveId" clId="{52FEA30E-5B27-4580-B888-DED06F95EF07}" dt="2021-08-30T07:44:53.990" v="1044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52FEA30E-5B27-4580-B888-DED06F95EF07}" dt="2021-08-30T07:49:18.733" v="1075" actId="1076"/>
          <ac:spMkLst>
            <pc:docMk/>
            <pc:sldMk cId="0" sldId="696"/>
            <ac:spMk id="4" creationId="{62F64F39-1EEB-4D2B-9AFE-8A207F3AC672}"/>
          </ac:spMkLst>
        </pc:spChg>
        <pc:spChg chg="del mod">
          <ac:chgData name="Siegbert Rudolph" userId="2af4d44886c067cc" providerId="LiveId" clId="{52FEA30E-5B27-4580-B888-DED06F95EF07}" dt="2021-08-30T07:49:18.733" v="1070" actId="478"/>
          <ac:spMkLst>
            <pc:docMk/>
            <pc:sldMk cId="0" sldId="696"/>
            <ac:spMk id="5" creationId="{938D251E-F8CE-4E4E-B46B-EF40EB45445C}"/>
          </ac:spMkLst>
        </pc:spChg>
      </pc:sldChg>
      <pc:sldChg chg="del">
        <pc:chgData name="Siegbert Rudolph" userId="2af4d44886c067cc" providerId="LiveId" clId="{52FEA30E-5B27-4580-B888-DED06F95EF07}" dt="2021-08-30T06:45:51.628" v="491" actId="47"/>
        <pc:sldMkLst>
          <pc:docMk/>
          <pc:sldMk cId="1547346025" sldId="801"/>
        </pc:sldMkLst>
      </pc:sldChg>
      <pc:sldChg chg="addSp delSp modSp mod delAnim modAnim">
        <pc:chgData name="Siegbert Rudolph" userId="2af4d44886c067cc" providerId="LiveId" clId="{52FEA30E-5B27-4580-B888-DED06F95EF07}" dt="2021-09-11T08:34:25.658" v="1129"/>
        <pc:sldMkLst>
          <pc:docMk/>
          <pc:sldMk cId="2875704939" sldId="802"/>
        </pc:sldMkLst>
        <pc:spChg chg="del mod">
          <ac:chgData name="Siegbert Rudolph" userId="2af4d44886c067cc" providerId="LiveId" clId="{52FEA30E-5B27-4580-B888-DED06F95EF07}" dt="2021-08-30T07:49:18.733" v="1082" actId="478"/>
          <ac:spMkLst>
            <pc:docMk/>
            <pc:sldMk cId="2875704939" sldId="802"/>
            <ac:spMk id="2" creationId="{04E91C72-80F6-468F-8673-2C6EAD4DA803}"/>
          </ac:spMkLst>
        </pc:spChg>
        <pc:spChg chg="mod">
          <ac:chgData name="Siegbert Rudolph" userId="2af4d44886c067cc" providerId="LiveId" clId="{52FEA30E-5B27-4580-B888-DED06F95EF07}" dt="2021-08-30T07:49:18.748" v="1087" actId="1076"/>
          <ac:spMkLst>
            <pc:docMk/>
            <pc:sldMk cId="2875704939" sldId="802"/>
            <ac:spMk id="3" creationId="{037BDE17-E16C-48E6-BC97-779D7BB80ABA}"/>
          </ac:spMkLst>
        </pc:spChg>
        <pc:spChg chg="mod">
          <ac:chgData name="Siegbert Rudolph" userId="2af4d44886c067cc" providerId="LiveId" clId="{52FEA30E-5B27-4580-B888-DED06F95EF07}" dt="2021-08-30T06:14:11.794" v="149" actId="166"/>
          <ac:spMkLst>
            <pc:docMk/>
            <pc:sldMk cId="2875704939" sldId="802"/>
            <ac:spMk id="4" creationId="{50C375F1-1F36-4CAD-B9A7-F80C930E01BD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5" creationId="{BDE38502-EF90-46D0-898F-03E93C6AD3B6}"/>
          </ac:spMkLst>
        </pc:spChg>
        <pc:spChg chg="mod">
          <ac:chgData name="Siegbert Rudolph" userId="2af4d44886c067cc" providerId="LiveId" clId="{52FEA30E-5B27-4580-B888-DED06F95EF07}" dt="2021-08-30T06:45:19.105" v="489" actId="20577"/>
          <ac:spMkLst>
            <pc:docMk/>
            <pc:sldMk cId="2875704939" sldId="802"/>
            <ac:spMk id="6" creationId="{5D7F04D4-EBC8-45E9-BB7A-D004F57CADF4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7" creationId="{E912756E-865F-490E-A8AE-6ED4BAC5BED5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8" creationId="{8BEA5EE5-551F-4249-8F96-1C2FE3135560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9" creationId="{0CC5664D-1F5F-444E-9533-F3847AF4DF56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0" creationId="{FE19168C-A25C-46BD-92AA-1968C574D5A1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1" creationId="{57FE67D3-3AD8-4F93-8BA9-6D08EE9E465F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2" creationId="{6B6EBB5E-0F1E-4F92-95F6-0FD595F94F27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3" creationId="{20D1ACE6-89F2-46E7-9C46-D3D1AEE6B483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4" creationId="{E45C611F-449F-406F-A24F-2253E859DAC6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34" creationId="{1991C9EB-90D1-4C51-9659-7296351558DB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35" creationId="{B94F5FDE-6A44-4CCE-9208-E9A379AEA414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36" creationId="{8AB3BF1F-9132-4882-9E66-5BD63B71B7D9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37" creationId="{78FC9D87-F6F4-4928-BE69-427B7FF2A05B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38" creationId="{925423F5-DB29-4A30-BA6F-0A7895BF25F9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39" creationId="{36C2B382-F643-41DD-827C-636C493743C5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40" creationId="{F524F2F7-8C79-4822-9DDF-3D8B0EE11A85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41" creationId="{0C2106E3-26F3-42F3-98AB-87A4BAE61823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42" creationId="{36A4318F-6942-4831-982F-0643B02C4D03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43" creationId="{FBD4BADF-D921-4D7B-96AB-89FCACCA2E6F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44" creationId="{56679277-DA9D-4A4B-AA4C-1CB659A80B7F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45" creationId="{5AE497CB-4C39-46A7-905E-9405DE4ACB76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46" creationId="{247437CE-3B1B-4F23-AFBE-AB868B39F118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47" creationId="{288907F9-FE8F-4D30-AD81-CC4BEEBFEF84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48" creationId="{6E642035-5404-4920-9C9D-C4E449C3B8E1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49" creationId="{6AC61C37-EA63-4F1F-B041-E76B1F5740E3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50" creationId="{CFA49E21-2FE0-48E7-BCA1-B5D54E9644D3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51" creationId="{BFE18F22-8EA5-4DDC-ADF1-BDF84BCCF550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52" creationId="{BD45698C-1E26-4DDB-BFFF-24E5C1E092F6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53" creationId="{ABCCDA9D-4764-4C19-8DD3-C2FFE61DA9DD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54" creationId="{FEA90883-A915-4057-B625-9D0690FB33C6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55" creationId="{2B4737A9-FEF3-4F6E-8555-7BD316B4679F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56" creationId="{0F58C582-9F15-4FCC-9E53-062A933198DE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58" creationId="{030982A2-E902-434C-94B1-118C4F7ECF5A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59" creationId="{D55B8E4F-6FB4-4CA6-9402-D45D7BE734A5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60" creationId="{9C5D26EA-6A88-485C-97B5-E63F6FD3F466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62" creationId="{A948688A-FC19-4E20-B03F-FFE9A80A2A85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63" creationId="{8682ED16-708E-4D55-B2B7-E139FBB40B5C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64" creationId="{16C3431C-4E58-4694-A107-06F0B2265C49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66" creationId="{5724D6E1-C72A-436D-94A2-EB189E7B7FDD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67" creationId="{B996B4CB-509A-40E9-BCE4-14A1655F780A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68" creationId="{744A164B-8285-4FF5-B2FE-9BE0D432E3BA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70" creationId="{BA91A2D3-C03A-4EF1-89C2-9763FAA31BCF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71" creationId="{4DA1D73F-83C9-462E-86AF-AA143FC024AE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72" creationId="{A8F919DF-61A2-461C-92A9-2A9F5EB52DB7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74" creationId="{0A205599-3E95-404B-A663-5C55D2D97891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75" creationId="{2C5F233C-DBBF-443B-8873-10D23F4BAD58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76" creationId="{E71867FE-A076-480C-8374-C955F52E435A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78" creationId="{A62DD6CE-8A47-46D7-8B75-AFAEEC2F2090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79" creationId="{7A4C46B0-1767-4500-B741-67AB2E945FF9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80" creationId="{1520E584-2509-47A3-8544-0C0477144368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82" creationId="{E1629CF4-B097-4B76-83B5-68B2FC29904E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83" creationId="{A232987C-0D1B-46EA-8E26-5E593B4D082B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84" creationId="{B18B355A-8E4E-479B-AD7D-2BC0483863FD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85" creationId="{6D790C93-B28F-4209-8717-AFAE616158B0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87" creationId="{8CE2CF52-30FB-4961-81DF-DACF1B7555DF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88" creationId="{76AE390B-48DA-4464-B7DC-1F5F09243096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89" creationId="{58210C48-69FD-4AB8-8C0D-62DB530F5A41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90" creationId="{F52AE79D-1D17-456D-A378-EF134ACEE870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91" creationId="{15E19F48-FEAA-47B3-ADB7-7C4627FE7D8D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92" creationId="{1F8C56C6-57AC-4BA9-B1E8-3466D55EE6FB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93" creationId="{C73695C9-25B1-4A49-A167-3DF784D905FD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94" creationId="{E7BC52C5-92C4-4F63-A8AE-FB62326E4D0E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95" creationId="{D0527343-B239-44CD-A2D8-1AA65C154242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96" creationId="{0CFBD118-D2E7-40EC-9339-B35FCCAF2A8D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97" creationId="{8B915EE7-BDD2-4317-B541-20338304FAE8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98" creationId="{34D524B2-B7B7-41EE-97BA-BE81A471E498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99" creationId="{EEDD4670-E2EF-465C-A7CF-3C319CAC874A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00" creationId="{C2727540-6AE6-4AC9-851A-840A5B4BE3F3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01" creationId="{4F54B9CD-CA49-4DFC-87EA-A736378A384B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02" creationId="{A95885AB-4637-4692-B559-453E49265AB1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03" creationId="{0B19AAA3-C295-4542-BE61-2756BF9BEBA6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04" creationId="{2D4E90CD-E625-4776-B19A-256786AEA584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05" creationId="{D8B1E473-4BEB-4741-84B6-A2325ADB4DF5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06" creationId="{CDAA9859-9BF3-44B2-BFCA-EBADBA452705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07" creationId="{13A2DBEF-E589-4C75-816B-752F5E61A30B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08" creationId="{D27295FC-C2F0-44E6-9B73-77BC68F5B756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09" creationId="{9BEA93BB-4DDD-46EE-85FD-86A96D6ACB18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10" creationId="{C84D105A-546B-44C4-BC0A-C8686E2121A3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11" creationId="{E0CD5626-DF19-4155-9505-416AB28EDB57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12" creationId="{7D700E8C-32AB-4E91-A457-12A098C1DCD3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13" creationId="{1BBD7CB5-7B1A-48E0-BD20-B9F6D7EFA7FC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14" creationId="{310D8C00-D3D3-4D48-8B80-7510A14D714F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15" creationId="{CA51376B-6BAF-4D87-88CB-C8EB2AB468FC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16" creationId="{48B42B42-4E3C-4A6F-89C3-93903BDD4A09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17" creationId="{8C3F3F8B-C8CD-4B4B-85F3-C65AA468C6A1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18" creationId="{ACEDC415-8ED6-44E6-A9F3-031849FDC783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19" creationId="{F1848A16-2B55-42AD-B226-4A9DEF3FF6B1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20" creationId="{C61DB0DB-BE61-4B1A-9A7F-9FD84F6CE542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21" creationId="{434213C5-9CB0-4520-93C9-431C8AB2B4BD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22" creationId="{FB49579C-F07D-47AB-9A73-082FC27632FF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23" creationId="{10F84C25-8AE9-4AFD-9251-B6E40CA56F42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24" creationId="{C0E64DFA-6EB1-4A26-A3F9-89309CC665F4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25" creationId="{AF927B1A-05AB-47A2-B8F7-BCD4627DF99B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26" creationId="{B5F34EEC-6B54-4BB1-A80E-C054402B7C9D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27" creationId="{9017F129-6520-4D02-9EEE-72F1CD457B05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28" creationId="{D2A7F628-B791-4A66-9F60-E8A229215656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29" creationId="{2E72380F-71CE-4A48-B26D-8EB1F320E4DD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30" creationId="{6AAEACB7-A595-4F86-BCAB-B3BB13FE7BC4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31" creationId="{0FE0EB8F-1218-402F-8EF8-98BBEADE3AD7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32" creationId="{29FD7880-D7ED-4E18-8FA2-F0194E803670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33" creationId="{BD85EA1E-D6C2-4AC2-920C-2BDEAFE3C6F1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34" creationId="{892F4FD2-EEDB-426F-8FB7-49C6ECE93A95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35" creationId="{866A6886-B252-451F-BD8B-95700CC5419C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36" creationId="{2CE3B810-6BB9-4CE3-BFB5-5CBD45A573DD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37" creationId="{F958B2A2-9FC4-4C6E-B07D-7F848111EBEE}"/>
          </ac:spMkLst>
        </pc:spChg>
        <pc:spChg chg="add mod">
          <ac:chgData name="Siegbert Rudolph" userId="2af4d44886c067cc" providerId="LiveId" clId="{52FEA30E-5B27-4580-B888-DED06F95EF07}" dt="2021-08-30T06:12:35.936" v="29"/>
          <ac:spMkLst>
            <pc:docMk/>
            <pc:sldMk cId="2875704939" sldId="802"/>
            <ac:spMk id="138" creationId="{E1CD995D-C52D-407C-8D30-FE64FA1080B7}"/>
          </ac:spMkLst>
        </pc:spChg>
        <pc:spChg chg="add del mod">
          <ac:chgData name="Siegbert Rudolph" userId="2af4d44886c067cc" providerId="LiveId" clId="{52FEA30E-5B27-4580-B888-DED06F95EF07}" dt="2021-08-30T06:14:00.142" v="145" actId="478"/>
          <ac:spMkLst>
            <pc:docMk/>
            <pc:sldMk cId="2875704939" sldId="802"/>
            <ac:spMk id="139" creationId="{7D678D7B-8857-463B-884A-E99CC69BBD59}"/>
          </ac:spMkLst>
        </pc:spChg>
        <pc:spChg chg="add mod">
          <ac:chgData name="Siegbert Rudolph" userId="2af4d44886c067cc" providerId="LiveId" clId="{52FEA30E-5B27-4580-B888-DED06F95EF07}" dt="2021-08-30T06:31:57.093" v="230" actId="207"/>
          <ac:spMkLst>
            <pc:docMk/>
            <pc:sldMk cId="2875704939" sldId="802"/>
            <ac:spMk id="140" creationId="{D0C02803-B14C-440B-9ECA-C8F673320C59}"/>
          </ac:spMkLst>
        </pc:spChg>
        <pc:spChg chg="add mod">
          <ac:chgData name="Siegbert Rudolph" userId="2af4d44886c067cc" providerId="LiveId" clId="{52FEA30E-5B27-4580-B888-DED06F95EF07}" dt="2021-08-30T06:31:57.093" v="230" actId="207"/>
          <ac:spMkLst>
            <pc:docMk/>
            <pc:sldMk cId="2875704939" sldId="802"/>
            <ac:spMk id="141" creationId="{50DBFF73-EAB1-4A94-845E-E09AC0E331FF}"/>
          </ac:spMkLst>
        </pc:spChg>
        <pc:spChg chg="add mod">
          <ac:chgData name="Siegbert Rudolph" userId="2af4d44886c067cc" providerId="LiveId" clId="{52FEA30E-5B27-4580-B888-DED06F95EF07}" dt="2021-08-30T06:31:57.093" v="230" actId="207"/>
          <ac:spMkLst>
            <pc:docMk/>
            <pc:sldMk cId="2875704939" sldId="802"/>
            <ac:spMk id="142" creationId="{EA86FF51-C265-4DE9-B921-1EB8B84C20AD}"/>
          </ac:spMkLst>
        </pc:spChg>
        <pc:spChg chg="add mod">
          <ac:chgData name="Siegbert Rudolph" userId="2af4d44886c067cc" providerId="LiveId" clId="{52FEA30E-5B27-4580-B888-DED06F95EF07}" dt="2021-08-30T06:31:57.093" v="230" actId="207"/>
          <ac:spMkLst>
            <pc:docMk/>
            <pc:sldMk cId="2875704939" sldId="802"/>
            <ac:spMk id="143" creationId="{BF421A2D-6DD7-4CE4-A73F-3F75B6811B84}"/>
          </ac:spMkLst>
        </pc:spChg>
        <pc:spChg chg="add mod">
          <ac:chgData name="Siegbert Rudolph" userId="2af4d44886c067cc" providerId="LiveId" clId="{52FEA30E-5B27-4580-B888-DED06F95EF07}" dt="2021-08-30T06:31:57.093" v="230" actId="207"/>
          <ac:spMkLst>
            <pc:docMk/>
            <pc:sldMk cId="2875704939" sldId="802"/>
            <ac:spMk id="144" creationId="{8F2D927B-6D2D-4770-A11E-A23171EF3758}"/>
          </ac:spMkLst>
        </pc:spChg>
        <pc:spChg chg="add mod">
          <ac:chgData name="Siegbert Rudolph" userId="2af4d44886c067cc" providerId="LiveId" clId="{52FEA30E-5B27-4580-B888-DED06F95EF07}" dt="2021-08-30T06:31:57.093" v="230" actId="207"/>
          <ac:spMkLst>
            <pc:docMk/>
            <pc:sldMk cId="2875704939" sldId="802"/>
            <ac:spMk id="145" creationId="{BAD75972-5896-40F0-8B59-868C42BB7F5F}"/>
          </ac:spMkLst>
        </pc:spChg>
        <pc:spChg chg="add mod">
          <ac:chgData name="Siegbert Rudolph" userId="2af4d44886c067cc" providerId="LiveId" clId="{52FEA30E-5B27-4580-B888-DED06F95EF07}" dt="2021-08-30T06:31:57.093" v="230" actId="207"/>
          <ac:spMkLst>
            <pc:docMk/>
            <pc:sldMk cId="2875704939" sldId="802"/>
            <ac:spMk id="146" creationId="{FB97181E-FE32-4E0D-8777-035C7431240C}"/>
          </ac:spMkLst>
        </pc:spChg>
        <pc:spChg chg="add mod">
          <ac:chgData name="Siegbert Rudolph" userId="2af4d44886c067cc" providerId="LiveId" clId="{52FEA30E-5B27-4580-B888-DED06F95EF07}" dt="2021-08-30T06:31:57.093" v="230" actId="207"/>
          <ac:spMkLst>
            <pc:docMk/>
            <pc:sldMk cId="2875704939" sldId="802"/>
            <ac:spMk id="147" creationId="{98B6241C-A1BB-4332-80C3-D8439D6CA0D9}"/>
          </ac:spMkLst>
        </pc:spChg>
        <pc:spChg chg="add mod">
          <ac:chgData name="Siegbert Rudolph" userId="2af4d44886c067cc" providerId="LiveId" clId="{52FEA30E-5B27-4580-B888-DED06F95EF07}" dt="2021-08-30T06:31:57.093" v="230" actId="207"/>
          <ac:spMkLst>
            <pc:docMk/>
            <pc:sldMk cId="2875704939" sldId="802"/>
            <ac:spMk id="148" creationId="{A1891E36-FE5B-4899-8CF0-CF06F907B2B9}"/>
          </ac:spMkLst>
        </pc:spChg>
        <pc:spChg chg="add del mod">
          <ac:chgData name="Siegbert Rudolph" userId="2af4d44886c067cc" providerId="LiveId" clId="{52FEA30E-5B27-4580-B888-DED06F95EF07}" dt="2021-08-30T06:30:49.503" v="225" actId="478"/>
          <ac:spMkLst>
            <pc:docMk/>
            <pc:sldMk cId="2875704939" sldId="802"/>
            <ac:spMk id="149" creationId="{49681119-6EC1-4ED5-B5FB-A89DD40BD4A2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49" creationId="{6EC4FF3B-2516-46ED-A5BF-3BFD89554A22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50" creationId="{28128D8D-1342-4171-BD2B-5A12633A14C6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51" creationId="{8F0B3AA1-1022-46EE-AE99-368BE38C33FC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52" creationId="{74D264AF-A19E-4DDE-A204-E2DE07AD24B5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53" creationId="{0035B5D0-1388-4792-9219-E21A8C5706F4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54" creationId="{6A9EB7B4-3874-4129-8209-34E22C2014CF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55" creationId="{5D6B0776-42F9-4EE1-8A59-CF2E23EC7316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56" creationId="{FB15F80F-F1D9-4A60-BC79-E67B8A3CCAA0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57" creationId="{1086759B-66DF-4EDD-BFA9-B92947D4AC3C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58" creationId="{10E02C7C-969B-463C-B200-FA50A9BEA3B8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59" creationId="{F2204817-BFD4-469B-8F8B-886B3D744947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60" creationId="{4678838A-44F7-4014-9CC3-B30EB8DC3169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61" creationId="{B3E8E9C6-EC96-406D-8584-71499E21C2F7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62" creationId="{0E38C22A-6CD1-4EBB-935D-7DE0E307C58D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63" creationId="{ABA08CC7-890B-4CAA-ACF3-C4D86130AABE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64" creationId="{50F5ACB0-0993-4F18-B96D-1FD2A3B2ADE3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65" creationId="{D0791215-236C-4BD5-B502-604E8F10D05C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66" creationId="{1F067664-9D64-42FC-BD25-FCD1FCFD1B96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67" creationId="{A1D76C70-FDFB-44D3-9AC1-CE0BD1422104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68" creationId="{EC1B1E06-98EF-4AAF-BEE4-F1C4D31E7E25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69" creationId="{477B358D-40C8-449B-870B-BDBD2277F33A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70" creationId="{8EAF5D1C-502B-4C13-B54A-6032714199D7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71" creationId="{694B7256-ABCA-4F65-B7D2-06E366A30984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72" creationId="{B0302DFB-01F0-4F2D-8754-A3223C555C25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73" creationId="{F1E5D4E5-032B-4755-A755-79CF73870B8D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74" creationId="{F1E66E79-F183-4094-B936-8E8BA25226B5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75" creationId="{FEF23E9C-8009-4D11-B444-8BD7B1FD5788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76" creationId="{D320888F-BDF1-4B7D-B48C-2127CF46B4B3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77" creationId="{33DE75B6-D212-4C7D-B1CE-F212E20DD41B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78" creationId="{733641F9-656D-4D5D-B427-B6D31DACBF79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79" creationId="{B547419B-89B5-4AAC-8663-CEE21D278557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80" creationId="{9620885A-4A11-497C-AFCB-4AEBB248A3A6}"/>
          </ac:spMkLst>
        </pc:spChg>
        <pc:spChg chg="add del mod">
          <ac:chgData name="Siegbert Rudolph" userId="2af4d44886c067cc" providerId="LiveId" clId="{52FEA30E-5B27-4580-B888-DED06F95EF07}" dt="2021-09-11T08:28:57.838" v="1102" actId="478"/>
          <ac:spMkLst>
            <pc:docMk/>
            <pc:sldMk cId="2875704939" sldId="802"/>
            <ac:spMk id="181" creationId="{15FDB1EE-80E6-4491-84DE-75517181C4D7}"/>
          </ac:spMkLst>
        </pc:spChg>
        <pc:spChg chg="add mod">
          <ac:chgData name="Siegbert Rudolph" userId="2af4d44886c067cc" providerId="LiveId" clId="{52FEA30E-5B27-4580-B888-DED06F95EF07}" dt="2021-09-11T08:29:12.905" v="1103"/>
          <ac:spMkLst>
            <pc:docMk/>
            <pc:sldMk cId="2875704939" sldId="802"/>
            <ac:spMk id="182" creationId="{D24DE6B1-9D9F-4236-A5D1-C29F14B79A44}"/>
          </ac:spMkLst>
        </pc:spChg>
        <pc:picChg chg="add del mod">
          <ac:chgData name="Siegbert Rudolph" userId="2af4d44886c067cc" providerId="LiveId" clId="{52FEA30E-5B27-4580-B888-DED06F95EF07}" dt="2021-09-11T08:31:16.880" v="1109" actId="478"/>
          <ac:picMkLst>
            <pc:docMk/>
            <pc:sldMk cId="2875704939" sldId="802"/>
            <ac:picMk id="2" creationId="{147C8A15-AACF-49E0-9CDD-6BAFE59FAD42}"/>
          </ac:picMkLst>
        </pc:picChg>
        <pc:picChg chg="add mod">
          <ac:chgData name="Siegbert Rudolph" userId="2af4d44886c067cc" providerId="LiveId" clId="{52FEA30E-5B27-4580-B888-DED06F95EF07}" dt="2021-08-30T06:14:07.983" v="148" actId="1035"/>
          <ac:picMkLst>
            <pc:docMk/>
            <pc:sldMk cId="2875704939" sldId="802"/>
            <ac:picMk id="15" creationId="{964741AF-B6EC-4DC2-AD03-0E17582BF9D1}"/>
          </ac:picMkLst>
        </pc:picChg>
        <pc:picChg chg="add mod">
          <ac:chgData name="Siegbert Rudolph" userId="2af4d44886c067cc" providerId="LiveId" clId="{52FEA30E-5B27-4580-B888-DED06F95EF07}" dt="2021-08-30T06:14:07.983" v="148" actId="1035"/>
          <ac:picMkLst>
            <pc:docMk/>
            <pc:sldMk cId="2875704939" sldId="802"/>
            <ac:picMk id="16" creationId="{2B74533E-F00A-42E7-B717-850177EECB30}"/>
          </ac:picMkLst>
        </pc:picChg>
        <pc:picChg chg="add mod">
          <ac:chgData name="Siegbert Rudolph" userId="2af4d44886c067cc" providerId="LiveId" clId="{52FEA30E-5B27-4580-B888-DED06F95EF07}" dt="2021-08-30T06:14:07.983" v="148" actId="1035"/>
          <ac:picMkLst>
            <pc:docMk/>
            <pc:sldMk cId="2875704939" sldId="802"/>
            <ac:picMk id="17" creationId="{0B7B93AF-72C3-4B48-ABFA-FF437CFB870B}"/>
          </ac:picMkLst>
        </pc:picChg>
        <pc:picChg chg="add mod">
          <ac:chgData name="Siegbert Rudolph" userId="2af4d44886c067cc" providerId="LiveId" clId="{52FEA30E-5B27-4580-B888-DED06F95EF07}" dt="2021-08-30T06:14:07.983" v="148" actId="1035"/>
          <ac:picMkLst>
            <pc:docMk/>
            <pc:sldMk cId="2875704939" sldId="802"/>
            <ac:picMk id="18" creationId="{4F5A165A-035B-4CEE-9926-B0B0141B2835}"/>
          </ac:picMkLst>
        </pc:picChg>
        <pc:picChg chg="add mod">
          <ac:chgData name="Siegbert Rudolph" userId="2af4d44886c067cc" providerId="LiveId" clId="{52FEA30E-5B27-4580-B888-DED06F95EF07}" dt="2021-08-30T06:14:07.983" v="148" actId="1035"/>
          <ac:picMkLst>
            <pc:docMk/>
            <pc:sldMk cId="2875704939" sldId="802"/>
            <ac:picMk id="19" creationId="{7AA8C7DD-0EB5-4F7B-9D99-0CCC306179E3}"/>
          </ac:picMkLst>
        </pc:picChg>
        <pc:picChg chg="add mod">
          <ac:chgData name="Siegbert Rudolph" userId="2af4d44886c067cc" providerId="LiveId" clId="{52FEA30E-5B27-4580-B888-DED06F95EF07}" dt="2021-08-30T06:14:07.983" v="148" actId="1035"/>
          <ac:picMkLst>
            <pc:docMk/>
            <pc:sldMk cId="2875704939" sldId="802"/>
            <ac:picMk id="20" creationId="{4BD0A308-6CA3-419C-964D-B98F5F02E647}"/>
          </ac:picMkLst>
        </pc:picChg>
        <pc:picChg chg="add mod">
          <ac:chgData name="Siegbert Rudolph" userId="2af4d44886c067cc" providerId="LiveId" clId="{52FEA30E-5B27-4580-B888-DED06F95EF07}" dt="2021-08-30T06:14:07.983" v="148" actId="1035"/>
          <ac:picMkLst>
            <pc:docMk/>
            <pc:sldMk cId="2875704939" sldId="802"/>
            <ac:picMk id="21" creationId="{28EF55C9-4567-41E9-974B-9D61473393DF}"/>
          </ac:picMkLst>
        </pc:picChg>
        <pc:picChg chg="add mod">
          <ac:chgData name="Siegbert Rudolph" userId="2af4d44886c067cc" providerId="LiveId" clId="{52FEA30E-5B27-4580-B888-DED06F95EF07}" dt="2021-08-30T06:14:07.983" v="148" actId="1035"/>
          <ac:picMkLst>
            <pc:docMk/>
            <pc:sldMk cId="2875704939" sldId="802"/>
            <ac:picMk id="22" creationId="{3E75FF03-57F2-4770-B59B-DE46CB86884D}"/>
          </ac:picMkLst>
        </pc:picChg>
        <pc:picChg chg="add mod">
          <ac:chgData name="Siegbert Rudolph" userId="2af4d44886c067cc" providerId="LiveId" clId="{52FEA30E-5B27-4580-B888-DED06F95EF07}" dt="2021-08-30T06:14:07.983" v="148" actId="1035"/>
          <ac:picMkLst>
            <pc:docMk/>
            <pc:sldMk cId="2875704939" sldId="802"/>
            <ac:picMk id="23" creationId="{F3146A2C-C80D-4D74-9BA2-3FF80255DA97}"/>
          </ac:picMkLst>
        </pc:picChg>
        <pc:picChg chg="add mod">
          <ac:chgData name="Siegbert Rudolph" userId="2af4d44886c067cc" providerId="LiveId" clId="{52FEA30E-5B27-4580-B888-DED06F95EF07}" dt="2021-08-30T06:14:07.983" v="148" actId="1035"/>
          <ac:picMkLst>
            <pc:docMk/>
            <pc:sldMk cId="2875704939" sldId="802"/>
            <ac:picMk id="24" creationId="{D3CC0866-0ABE-4DDD-BC5F-68C8488D0ADA}"/>
          </ac:picMkLst>
        </pc:picChg>
        <pc:picChg chg="add mod">
          <ac:chgData name="Siegbert Rudolph" userId="2af4d44886c067cc" providerId="LiveId" clId="{52FEA30E-5B27-4580-B888-DED06F95EF07}" dt="2021-08-30T06:14:07.983" v="148" actId="1035"/>
          <ac:picMkLst>
            <pc:docMk/>
            <pc:sldMk cId="2875704939" sldId="802"/>
            <ac:picMk id="25" creationId="{ED5BE715-71FD-4A87-BE33-1BC9A4DC0A61}"/>
          </ac:picMkLst>
        </pc:picChg>
        <pc:picChg chg="add mod">
          <ac:chgData name="Siegbert Rudolph" userId="2af4d44886c067cc" providerId="LiveId" clId="{52FEA30E-5B27-4580-B888-DED06F95EF07}" dt="2021-08-30T06:14:07.983" v="148" actId="1035"/>
          <ac:picMkLst>
            <pc:docMk/>
            <pc:sldMk cId="2875704939" sldId="802"/>
            <ac:picMk id="26" creationId="{BEDC440B-F186-4974-973A-F31C4252FC27}"/>
          </ac:picMkLst>
        </pc:picChg>
        <pc:picChg chg="add mod">
          <ac:chgData name="Siegbert Rudolph" userId="2af4d44886c067cc" providerId="LiveId" clId="{52FEA30E-5B27-4580-B888-DED06F95EF07}" dt="2021-08-30T06:14:07.983" v="148" actId="1035"/>
          <ac:picMkLst>
            <pc:docMk/>
            <pc:sldMk cId="2875704939" sldId="802"/>
            <ac:picMk id="27" creationId="{B8793FE8-8F59-4C9C-9583-E202DD230C2F}"/>
          </ac:picMkLst>
        </pc:picChg>
        <pc:picChg chg="add mod">
          <ac:chgData name="Siegbert Rudolph" userId="2af4d44886c067cc" providerId="LiveId" clId="{52FEA30E-5B27-4580-B888-DED06F95EF07}" dt="2021-08-30T06:14:07.983" v="148" actId="1035"/>
          <ac:picMkLst>
            <pc:docMk/>
            <pc:sldMk cId="2875704939" sldId="802"/>
            <ac:picMk id="28" creationId="{CF02870E-508A-413B-A519-D6C82A5F64C0}"/>
          </ac:picMkLst>
        </pc:picChg>
        <pc:picChg chg="add mod">
          <ac:chgData name="Siegbert Rudolph" userId="2af4d44886c067cc" providerId="LiveId" clId="{52FEA30E-5B27-4580-B888-DED06F95EF07}" dt="2021-08-30T06:14:07.983" v="148" actId="1035"/>
          <ac:picMkLst>
            <pc:docMk/>
            <pc:sldMk cId="2875704939" sldId="802"/>
            <ac:picMk id="29" creationId="{F3778320-7315-41BF-A6AF-33DA8C1397F4}"/>
          </ac:picMkLst>
        </pc:picChg>
        <pc:picChg chg="add mod">
          <ac:chgData name="Siegbert Rudolph" userId="2af4d44886c067cc" providerId="LiveId" clId="{52FEA30E-5B27-4580-B888-DED06F95EF07}" dt="2021-08-30T06:14:07.983" v="148" actId="1035"/>
          <ac:picMkLst>
            <pc:docMk/>
            <pc:sldMk cId="2875704939" sldId="802"/>
            <ac:picMk id="30" creationId="{47B14AD7-399A-43DE-A99D-5E52C2C99BE2}"/>
          </ac:picMkLst>
        </pc:picChg>
        <pc:picChg chg="add mod">
          <ac:chgData name="Siegbert Rudolph" userId="2af4d44886c067cc" providerId="LiveId" clId="{52FEA30E-5B27-4580-B888-DED06F95EF07}" dt="2021-08-30T06:14:07.983" v="148" actId="1035"/>
          <ac:picMkLst>
            <pc:docMk/>
            <pc:sldMk cId="2875704939" sldId="802"/>
            <ac:picMk id="31" creationId="{22A5C33C-86A1-4A64-990C-F35849812C4D}"/>
          </ac:picMkLst>
        </pc:picChg>
        <pc:picChg chg="add mod">
          <ac:chgData name="Siegbert Rudolph" userId="2af4d44886c067cc" providerId="LiveId" clId="{52FEA30E-5B27-4580-B888-DED06F95EF07}" dt="2021-08-30T06:14:07.983" v="148" actId="1035"/>
          <ac:picMkLst>
            <pc:docMk/>
            <pc:sldMk cId="2875704939" sldId="802"/>
            <ac:picMk id="32" creationId="{CB0C1D73-7B7A-44D1-8C52-72DDA400AD7E}"/>
          </ac:picMkLst>
        </pc:picChg>
        <pc:picChg chg="add mod">
          <ac:chgData name="Siegbert Rudolph" userId="2af4d44886c067cc" providerId="LiveId" clId="{52FEA30E-5B27-4580-B888-DED06F95EF07}" dt="2021-08-30T06:12:35.936" v="29"/>
          <ac:picMkLst>
            <pc:docMk/>
            <pc:sldMk cId="2875704939" sldId="802"/>
            <ac:picMk id="33" creationId="{AB2DA918-BEAE-46D8-8940-D9CA451C01C7}"/>
          </ac:picMkLst>
        </pc:picChg>
        <pc:picChg chg="add mod">
          <ac:chgData name="Siegbert Rudolph" userId="2af4d44886c067cc" providerId="LiveId" clId="{52FEA30E-5B27-4580-B888-DED06F95EF07}" dt="2021-08-30T06:12:35.936" v="29"/>
          <ac:picMkLst>
            <pc:docMk/>
            <pc:sldMk cId="2875704939" sldId="802"/>
            <ac:picMk id="57" creationId="{1928BEE8-A63D-4D6D-AFE2-8EDCA4D1A2F8}"/>
          </ac:picMkLst>
        </pc:picChg>
        <pc:picChg chg="add mod">
          <ac:chgData name="Siegbert Rudolph" userId="2af4d44886c067cc" providerId="LiveId" clId="{52FEA30E-5B27-4580-B888-DED06F95EF07}" dt="2021-08-30T06:12:35.936" v="29"/>
          <ac:picMkLst>
            <pc:docMk/>
            <pc:sldMk cId="2875704939" sldId="802"/>
            <ac:picMk id="61" creationId="{42E74FE9-3212-4380-A69F-D3C5AF30AECE}"/>
          </ac:picMkLst>
        </pc:picChg>
        <pc:picChg chg="add mod">
          <ac:chgData name="Siegbert Rudolph" userId="2af4d44886c067cc" providerId="LiveId" clId="{52FEA30E-5B27-4580-B888-DED06F95EF07}" dt="2021-08-30T06:12:35.936" v="29"/>
          <ac:picMkLst>
            <pc:docMk/>
            <pc:sldMk cId="2875704939" sldId="802"/>
            <ac:picMk id="65" creationId="{A7A3C793-89A3-4E97-B8AF-1508BA1B67CA}"/>
          </ac:picMkLst>
        </pc:picChg>
        <pc:picChg chg="add mod">
          <ac:chgData name="Siegbert Rudolph" userId="2af4d44886c067cc" providerId="LiveId" clId="{52FEA30E-5B27-4580-B888-DED06F95EF07}" dt="2021-08-30T06:12:35.936" v="29"/>
          <ac:picMkLst>
            <pc:docMk/>
            <pc:sldMk cId="2875704939" sldId="802"/>
            <ac:picMk id="69" creationId="{9CFF3636-0EBB-4B70-B5DD-F9489CA3C4DD}"/>
          </ac:picMkLst>
        </pc:picChg>
        <pc:picChg chg="add mod">
          <ac:chgData name="Siegbert Rudolph" userId="2af4d44886c067cc" providerId="LiveId" clId="{52FEA30E-5B27-4580-B888-DED06F95EF07}" dt="2021-08-30T06:12:35.936" v="29"/>
          <ac:picMkLst>
            <pc:docMk/>
            <pc:sldMk cId="2875704939" sldId="802"/>
            <ac:picMk id="73" creationId="{C45E2FB8-52F2-4C7F-8367-E540B5D5ACDA}"/>
          </ac:picMkLst>
        </pc:picChg>
        <pc:picChg chg="add mod">
          <ac:chgData name="Siegbert Rudolph" userId="2af4d44886c067cc" providerId="LiveId" clId="{52FEA30E-5B27-4580-B888-DED06F95EF07}" dt="2021-08-30T06:12:35.936" v="29"/>
          <ac:picMkLst>
            <pc:docMk/>
            <pc:sldMk cId="2875704939" sldId="802"/>
            <ac:picMk id="77" creationId="{B5DB504E-DF2F-4765-85E4-4AD78BF34435}"/>
          </ac:picMkLst>
        </pc:picChg>
        <pc:picChg chg="add mod">
          <ac:chgData name="Siegbert Rudolph" userId="2af4d44886c067cc" providerId="LiveId" clId="{52FEA30E-5B27-4580-B888-DED06F95EF07}" dt="2021-08-30T06:12:35.936" v="29"/>
          <ac:picMkLst>
            <pc:docMk/>
            <pc:sldMk cId="2875704939" sldId="802"/>
            <ac:picMk id="81" creationId="{718946D4-9281-4D69-9FBD-1FAAF2C24A37}"/>
          </ac:picMkLst>
        </pc:picChg>
        <pc:picChg chg="add mod">
          <ac:chgData name="Siegbert Rudolph" userId="2af4d44886c067cc" providerId="LiveId" clId="{52FEA30E-5B27-4580-B888-DED06F95EF07}" dt="2021-08-30T06:12:35.936" v="29"/>
          <ac:picMkLst>
            <pc:docMk/>
            <pc:sldMk cId="2875704939" sldId="802"/>
            <ac:picMk id="86" creationId="{3E96FB20-C9CE-4205-B9C8-F574ADB1C0D7}"/>
          </ac:picMkLst>
        </pc:picChg>
        <pc:picChg chg="add mod">
          <ac:chgData name="Siegbert Rudolph" userId="2af4d44886c067cc" providerId="LiveId" clId="{52FEA30E-5B27-4580-B888-DED06F95EF07}" dt="2021-09-11T08:34:07.442" v="1128" actId="207"/>
          <ac:picMkLst>
            <pc:docMk/>
            <pc:sldMk cId="2875704939" sldId="802"/>
            <ac:picMk id="183" creationId="{BCECE2D9-C52C-4396-9CA4-3B61990EC1A4}"/>
          </ac:picMkLst>
        </pc:picChg>
      </pc:sldChg>
      <pc:sldChg chg="del">
        <pc:chgData name="Siegbert Rudolph" userId="2af4d44886c067cc" providerId="LiveId" clId="{52FEA30E-5B27-4580-B888-DED06F95EF07}" dt="2021-08-30T06:12:39.013" v="30" actId="47"/>
        <pc:sldMkLst>
          <pc:docMk/>
          <pc:sldMk cId="3267991990" sldId="803"/>
        </pc:sldMkLst>
      </pc:sldChg>
      <pc:sldChg chg="delSp add del mod delAnim">
        <pc:chgData name="Siegbert Rudolph" userId="2af4d44886c067cc" providerId="LiveId" clId="{52FEA30E-5B27-4580-B888-DED06F95EF07}" dt="2021-08-30T06:33:50.533" v="367" actId="47"/>
        <pc:sldMkLst>
          <pc:docMk/>
          <pc:sldMk cId="3553171554" sldId="803"/>
        </pc:sldMkLst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34" creationId="{1991C9EB-90D1-4C51-9659-7296351558DB}"/>
          </ac:spMkLst>
        </pc:spChg>
        <pc:spChg chg="del">
          <ac:chgData name="Siegbert Rudolph" userId="2af4d44886c067cc" providerId="LiveId" clId="{52FEA30E-5B27-4580-B888-DED06F95EF07}" dt="2021-08-30T06:20:16.344" v="206" actId="478"/>
          <ac:spMkLst>
            <pc:docMk/>
            <pc:sldMk cId="3553171554" sldId="803"/>
            <ac:spMk id="35" creationId="{B94F5FDE-6A44-4CCE-9208-E9A379AEA414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36" creationId="{8AB3BF1F-9132-4882-9E66-5BD63B71B7D9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37" creationId="{78FC9D87-F6F4-4928-BE69-427B7FF2A05B}"/>
          </ac:spMkLst>
        </pc:spChg>
        <pc:spChg chg="del">
          <ac:chgData name="Siegbert Rudolph" userId="2af4d44886c067cc" providerId="LiveId" clId="{52FEA30E-5B27-4580-B888-DED06F95EF07}" dt="2021-08-30T06:20:15.017" v="205" actId="478"/>
          <ac:spMkLst>
            <pc:docMk/>
            <pc:sldMk cId="3553171554" sldId="803"/>
            <ac:spMk id="38" creationId="{925423F5-DB29-4A30-BA6F-0A7895BF25F9}"/>
          </ac:spMkLst>
        </pc:spChg>
        <pc:spChg chg="del">
          <ac:chgData name="Siegbert Rudolph" userId="2af4d44886c067cc" providerId="LiveId" clId="{52FEA30E-5B27-4580-B888-DED06F95EF07}" dt="2021-08-30T06:20:14.110" v="204" actId="478"/>
          <ac:spMkLst>
            <pc:docMk/>
            <pc:sldMk cId="3553171554" sldId="803"/>
            <ac:spMk id="39" creationId="{36C2B382-F643-41DD-827C-636C493743C5}"/>
          </ac:spMkLst>
        </pc:spChg>
        <pc:spChg chg="del">
          <ac:chgData name="Siegbert Rudolph" userId="2af4d44886c067cc" providerId="LiveId" clId="{52FEA30E-5B27-4580-B888-DED06F95EF07}" dt="2021-08-30T06:20:12.611" v="203" actId="478"/>
          <ac:spMkLst>
            <pc:docMk/>
            <pc:sldMk cId="3553171554" sldId="803"/>
            <ac:spMk id="40" creationId="{F524F2F7-8C79-4822-9DDF-3D8B0EE11A85}"/>
          </ac:spMkLst>
        </pc:spChg>
        <pc:spChg chg="del">
          <ac:chgData name="Siegbert Rudolph" userId="2af4d44886c067cc" providerId="LiveId" clId="{52FEA30E-5B27-4580-B888-DED06F95EF07}" dt="2021-08-30T06:20:09.940" v="202" actId="478"/>
          <ac:spMkLst>
            <pc:docMk/>
            <pc:sldMk cId="3553171554" sldId="803"/>
            <ac:spMk id="41" creationId="{0C2106E3-26F3-42F3-98AB-87A4BAE61823}"/>
          </ac:spMkLst>
        </pc:spChg>
        <pc:spChg chg="del">
          <ac:chgData name="Siegbert Rudolph" userId="2af4d44886c067cc" providerId="LiveId" clId="{52FEA30E-5B27-4580-B888-DED06F95EF07}" dt="2021-08-30T06:20:08.284" v="201" actId="478"/>
          <ac:spMkLst>
            <pc:docMk/>
            <pc:sldMk cId="3553171554" sldId="803"/>
            <ac:spMk id="42" creationId="{36A4318F-6942-4831-982F-0643B02C4D03}"/>
          </ac:spMkLst>
        </pc:spChg>
        <pc:spChg chg="del">
          <ac:chgData name="Siegbert Rudolph" userId="2af4d44886c067cc" providerId="LiveId" clId="{52FEA30E-5B27-4580-B888-DED06F95EF07}" dt="2021-08-30T06:20:06.315" v="200" actId="478"/>
          <ac:spMkLst>
            <pc:docMk/>
            <pc:sldMk cId="3553171554" sldId="803"/>
            <ac:spMk id="43" creationId="{FBD4BADF-D921-4D7B-96AB-89FCACCA2E6F}"/>
          </ac:spMkLst>
        </pc:spChg>
        <pc:spChg chg="del">
          <ac:chgData name="Siegbert Rudolph" userId="2af4d44886c067cc" providerId="LiveId" clId="{52FEA30E-5B27-4580-B888-DED06F95EF07}" dt="2021-08-30T06:19:47.179" v="195" actId="478"/>
          <ac:spMkLst>
            <pc:docMk/>
            <pc:sldMk cId="3553171554" sldId="803"/>
            <ac:spMk id="44" creationId="{56679277-DA9D-4A4B-AA4C-1CB659A80B7F}"/>
          </ac:spMkLst>
        </pc:spChg>
        <pc:spChg chg="del">
          <ac:chgData name="Siegbert Rudolph" userId="2af4d44886c067cc" providerId="LiveId" clId="{52FEA30E-5B27-4580-B888-DED06F95EF07}" dt="2021-08-30T06:20:04.988" v="199" actId="478"/>
          <ac:spMkLst>
            <pc:docMk/>
            <pc:sldMk cId="3553171554" sldId="803"/>
            <ac:spMk id="45" creationId="{5AE497CB-4C39-46A7-905E-9405DE4ACB76}"/>
          </ac:spMkLst>
        </pc:spChg>
        <pc:spChg chg="del">
          <ac:chgData name="Siegbert Rudolph" userId="2af4d44886c067cc" providerId="LiveId" clId="{52FEA30E-5B27-4580-B888-DED06F95EF07}" dt="2021-08-30T06:19:26.762" v="187" actId="478"/>
          <ac:spMkLst>
            <pc:docMk/>
            <pc:sldMk cId="3553171554" sldId="803"/>
            <ac:spMk id="49" creationId="{6AC61C37-EA63-4F1F-B041-E76B1F5740E3}"/>
          </ac:spMkLst>
        </pc:spChg>
        <pc:spChg chg="del">
          <ac:chgData name="Siegbert Rudolph" userId="2af4d44886c067cc" providerId="LiveId" clId="{52FEA30E-5B27-4580-B888-DED06F95EF07}" dt="2021-08-30T06:19:26.762" v="187" actId="478"/>
          <ac:spMkLst>
            <pc:docMk/>
            <pc:sldMk cId="3553171554" sldId="803"/>
            <ac:spMk id="50" creationId="{CFA49E21-2FE0-48E7-BCA1-B5D54E9644D3}"/>
          </ac:spMkLst>
        </pc:spChg>
        <pc:spChg chg="del">
          <ac:chgData name="Siegbert Rudolph" userId="2af4d44886c067cc" providerId="LiveId" clId="{52FEA30E-5B27-4580-B888-DED06F95EF07}" dt="2021-08-30T06:19:26.762" v="187" actId="478"/>
          <ac:spMkLst>
            <pc:docMk/>
            <pc:sldMk cId="3553171554" sldId="803"/>
            <ac:spMk id="51" creationId="{BFE18F22-8EA5-4DDC-ADF1-BDF84BCCF550}"/>
          </ac:spMkLst>
        </pc:spChg>
        <pc:spChg chg="del">
          <ac:chgData name="Siegbert Rudolph" userId="2af4d44886c067cc" providerId="LiveId" clId="{52FEA30E-5B27-4580-B888-DED06F95EF07}" dt="2021-08-30T06:19:26.762" v="187" actId="478"/>
          <ac:spMkLst>
            <pc:docMk/>
            <pc:sldMk cId="3553171554" sldId="803"/>
            <ac:spMk id="52" creationId="{BD45698C-1E26-4DDB-BFFF-24E5C1E092F6}"/>
          </ac:spMkLst>
        </pc:spChg>
        <pc:spChg chg="del">
          <ac:chgData name="Siegbert Rudolph" userId="2af4d44886c067cc" providerId="LiveId" clId="{52FEA30E-5B27-4580-B888-DED06F95EF07}" dt="2021-08-30T06:19:26.762" v="187" actId="478"/>
          <ac:spMkLst>
            <pc:docMk/>
            <pc:sldMk cId="3553171554" sldId="803"/>
            <ac:spMk id="53" creationId="{ABCCDA9D-4764-4C19-8DD3-C2FFE61DA9DD}"/>
          </ac:spMkLst>
        </pc:spChg>
        <pc:spChg chg="del">
          <ac:chgData name="Siegbert Rudolph" userId="2af4d44886c067cc" providerId="LiveId" clId="{52FEA30E-5B27-4580-B888-DED06F95EF07}" dt="2021-08-30T06:19:26.762" v="187" actId="478"/>
          <ac:spMkLst>
            <pc:docMk/>
            <pc:sldMk cId="3553171554" sldId="803"/>
            <ac:spMk id="54" creationId="{FEA90883-A915-4057-B625-9D0690FB33C6}"/>
          </ac:spMkLst>
        </pc:spChg>
        <pc:spChg chg="del">
          <ac:chgData name="Siegbert Rudolph" userId="2af4d44886c067cc" providerId="LiveId" clId="{52FEA30E-5B27-4580-B888-DED06F95EF07}" dt="2021-08-30T06:19:26.762" v="187" actId="478"/>
          <ac:spMkLst>
            <pc:docMk/>
            <pc:sldMk cId="3553171554" sldId="803"/>
            <ac:spMk id="55" creationId="{2B4737A9-FEF3-4F6E-8555-7BD316B4679F}"/>
          </ac:spMkLst>
        </pc:spChg>
        <pc:spChg chg="del">
          <ac:chgData name="Siegbert Rudolph" userId="2af4d44886c067cc" providerId="LiveId" clId="{52FEA30E-5B27-4580-B888-DED06F95EF07}" dt="2021-08-30T06:19:26.762" v="187" actId="478"/>
          <ac:spMkLst>
            <pc:docMk/>
            <pc:sldMk cId="3553171554" sldId="803"/>
            <ac:spMk id="56" creationId="{0F58C582-9F15-4FCC-9E53-062A933198DE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58" creationId="{030982A2-E902-434C-94B1-118C4F7ECF5A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59" creationId="{D55B8E4F-6FB4-4CA6-9402-D45D7BE734A5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60" creationId="{9C5D26EA-6A88-485C-97B5-E63F6FD3F466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62" creationId="{A948688A-FC19-4E20-B03F-FFE9A80A2A85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63" creationId="{8682ED16-708E-4D55-B2B7-E139FBB40B5C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64" creationId="{16C3431C-4E58-4694-A107-06F0B2265C49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66" creationId="{5724D6E1-C72A-436D-94A2-EB189E7B7FDD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67" creationId="{B996B4CB-509A-40E9-BCE4-14A1655F780A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68" creationId="{744A164B-8285-4FF5-B2FE-9BE0D432E3BA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70" creationId="{BA91A2D3-C03A-4EF1-89C2-9763FAA31BCF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71" creationId="{4DA1D73F-83C9-462E-86AF-AA143FC024AE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72" creationId="{A8F919DF-61A2-461C-92A9-2A9F5EB52DB7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74" creationId="{0A205599-3E95-404B-A663-5C55D2D97891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75" creationId="{2C5F233C-DBBF-443B-8873-10D23F4BAD58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76" creationId="{E71867FE-A076-480C-8374-C955F52E435A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78" creationId="{A62DD6CE-8A47-46D7-8B75-AFAEEC2F2090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79" creationId="{7A4C46B0-1767-4500-B741-67AB2E945FF9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80" creationId="{1520E584-2509-47A3-8544-0C0477144368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82" creationId="{E1629CF4-B097-4B76-83B5-68B2FC29904E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83" creationId="{A232987C-0D1B-46EA-8E26-5E593B4D082B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84" creationId="{B18B355A-8E4E-479B-AD7D-2BC0483863FD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85" creationId="{6D790C93-B28F-4209-8717-AFAE616158B0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87" creationId="{8CE2CF52-30FB-4961-81DF-DACF1B7555DF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88" creationId="{76AE390B-48DA-4464-B7DC-1F5F09243096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89" creationId="{58210C48-69FD-4AB8-8C0D-62DB530F5A41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90" creationId="{F52AE79D-1D17-456D-A378-EF134ACEE870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91" creationId="{15E19F48-FEAA-47B3-ADB7-7C4627FE7D8D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92" creationId="{1F8C56C6-57AC-4BA9-B1E8-3466D55EE6FB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93" creationId="{C73695C9-25B1-4A49-A167-3DF784D905FD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94" creationId="{E7BC52C5-92C4-4F63-A8AE-FB62326E4D0E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95" creationId="{D0527343-B239-44CD-A2D8-1AA65C154242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96" creationId="{0CFBD118-D2E7-40EC-9339-B35FCCAF2A8D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97" creationId="{8B915EE7-BDD2-4317-B541-20338304FAE8}"/>
          </ac:spMkLst>
        </pc:spChg>
        <pc:spChg chg="del">
          <ac:chgData name="Siegbert Rudolph" userId="2af4d44886c067cc" providerId="LiveId" clId="{52FEA30E-5B27-4580-B888-DED06F95EF07}" dt="2021-08-30T06:19:26.762" v="187" actId="478"/>
          <ac:spMkLst>
            <pc:docMk/>
            <pc:sldMk cId="3553171554" sldId="803"/>
            <ac:spMk id="98" creationId="{34D524B2-B7B7-41EE-97BA-BE81A471E498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99" creationId="{EEDD4670-E2EF-465C-A7CF-3C319CAC874A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100" creationId="{C2727540-6AE6-4AC9-851A-840A5B4BE3F3}"/>
          </ac:spMkLst>
        </pc:spChg>
        <pc:spChg chg="del">
          <ac:chgData name="Siegbert Rudolph" userId="2af4d44886c067cc" providerId="LiveId" clId="{52FEA30E-5B27-4580-B888-DED06F95EF07}" dt="2021-08-30T06:19:29.574" v="188" actId="478"/>
          <ac:spMkLst>
            <pc:docMk/>
            <pc:sldMk cId="3553171554" sldId="803"/>
            <ac:spMk id="101" creationId="{4F54B9CD-CA49-4DFC-87EA-A736378A384B}"/>
          </ac:spMkLst>
        </pc:spChg>
        <pc:spChg chg="del">
          <ac:chgData name="Siegbert Rudolph" userId="2af4d44886c067cc" providerId="LiveId" clId="{52FEA30E-5B27-4580-B888-DED06F95EF07}" dt="2021-08-30T06:19:26.762" v="187" actId="478"/>
          <ac:spMkLst>
            <pc:docMk/>
            <pc:sldMk cId="3553171554" sldId="803"/>
            <ac:spMk id="102" creationId="{A95885AB-4637-4692-B559-453E49265AB1}"/>
          </ac:spMkLst>
        </pc:spChg>
        <pc:spChg chg="del">
          <ac:chgData name="Siegbert Rudolph" userId="2af4d44886c067cc" providerId="LiveId" clId="{52FEA30E-5B27-4580-B888-DED06F95EF07}" dt="2021-08-30T06:19:58.192" v="198" actId="478"/>
          <ac:spMkLst>
            <pc:docMk/>
            <pc:sldMk cId="3553171554" sldId="803"/>
            <ac:spMk id="103" creationId="{0B19AAA3-C295-4542-BE61-2756BF9BEBA6}"/>
          </ac:spMkLst>
        </pc:spChg>
        <pc:spChg chg="del">
          <ac:chgData name="Siegbert Rudolph" userId="2af4d44886c067cc" providerId="LiveId" clId="{52FEA30E-5B27-4580-B888-DED06F95EF07}" dt="2021-08-30T06:19:58.192" v="198" actId="478"/>
          <ac:spMkLst>
            <pc:docMk/>
            <pc:sldMk cId="3553171554" sldId="803"/>
            <ac:spMk id="104" creationId="{2D4E90CD-E625-4776-B19A-256786AEA584}"/>
          </ac:spMkLst>
        </pc:spChg>
        <pc:spChg chg="del">
          <ac:chgData name="Siegbert Rudolph" userId="2af4d44886c067cc" providerId="LiveId" clId="{52FEA30E-5B27-4580-B888-DED06F95EF07}" dt="2021-08-30T06:19:23.201" v="186" actId="478"/>
          <ac:spMkLst>
            <pc:docMk/>
            <pc:sldMk cId="3553171554" sldId="803"/>
            <ac:spMk id="105" creationId="{D8B1E473-4BEB-4741-84B6-A2325ADB4DF5}"/>
          </ac:spMkLst>
        </pc:spChg>
        <pc:spChg chg="del">
          <ac:chgData name="Siegbert Rudolph" userId="2af4d44886c067cc" providerId="LiveId" clId="{52FEA30E-5B27-4580-B888-DED06F95EF07}" dt="2021-08-30T06:19:36.588" v="189" actId="478"/>
          <ac:spMkLst>
            <pc:docMk/>
            <pc:sldMk cId="3553171554" sldId="803"/>
            <ac:spMk id="106" creationId="{CDAA9859-9BF3-44B2-BFCA-EBADBA452705}"/>
          </ac:spMkLst>
        </pc:spChg>
        <pc:spChg chg="del">
          <ac:chgData name="Siegbert Rudolph" userId="2af4d44886c067cc" providerId="LiveId" clId="{52FEA30E-5B27-4580-B888-DED06F95EF07}" dt="2021-08-30T06:19:26.762" v="187" actId="478"/>
          <ac:spMkLst>
            <pc:docMk/>
            <pc:sldMk cId="3553171554" sldId="803"/>
            <ac:spMk id="107" creationId="{13A2DBEF-E589-4C75-816B-752F5E61A30B}"/>
          </ac:spMkLst>
        </pc:spChg>
        <pc:spChg chg="del">
          <ac:chgData name="Siegbert Rudolph" userId="2af4d44886c067cc" providerId="LiveId" clId="{52FEA30E-5B27-4580-B888-DED06F95EF07}" dt="2021-08-30T06:19:58.192" v="198" actId="478"/>
          <ac:spMkLst>
            <pc:docMk/>
            <pc:sldMk cId="3553171554" sldId="803"/>
            <ac:spMk id="108" creationId="{D27295FC-C2F0-44E6-9B73-77BC68F5B756}"/>
          </ac:spMkLst>
        </pc:spChg>
        <pc:spChg chg="del">
          <ac:chgData name="Siegbert Rudolph" userId="2af4d44886c067cc" providerId="LiveId" clId="{52FEA30E-5B27-4580-B888-DED06F95EF07}" dt="2021-08-30T06:19:58.192" v="198" actId="478"/>
          <ac:spMkLst>
            <pc:docMk/>
            <pc:sldMk cId="3553171554" sldId="803"/>
            <ac:spMk id="109" creationId="{9BEA93BB-4DDD-46EE-85FD-86A96D6ACB18}"/>
          </ac:spMkLst>
        </pc:spChg>
        <pc:spChg chg="del">
          <ac:chgData name="Siegbert Rudolph" userId="2af4d44886c067cc" providerId="LiveId" clId="{52FEA30E-5B27-4580-B888-DED06F95EF07}" dt="2021-08-30T06:19:37.588" v="190" actId="478"/>
          <ac:spMkLst>
            <pc:docMk/>
            <pc:sldMk cId="3553171554" sldId="803"/>
            <ac:spMk id="110" creationId="{C84D105A-546B-44C4-BC0A-C8686E2121A3}"/>
          </ac:spMkLst>
        </pc:spChg>
        <pc:spChg chg="del">
          <ac:chgData name="Siegbert Rudolph" userId="2af4d44886c067cc" providerId="LiveId" clId="{52FEA30E-5B27-4580-B888-DED06F95EF07}" dt="2021-08-30T06:19:26.762" v="187" actId="478"/>
          <ac:spMkLst>
            <pc:docMk/>
            <pc:sldMk cId="3553171554" sldId="803"/>
            <ac:spMk id="111" creationId="{E0CD5626-DF19-4155-9505-416AB28EDB57}"/>
          </ac:spMkLst>
        </pc:spChg>
        <pc:spChg chg="del">
          <ac:chgData name="Siegbert Rudolph" userId="2af4d44886c067cc" providerId="LiveId" clId="{52FEA30E-5B27-4580-B888-DED06F95EF07}" dt="2021-08-30T06:19:58.192" v="198" actId="478"/>
          <ac:spMkLst>
            <pc:docMk/>
            <pc:sldMk cId="3553171554" sldId="803"/>
            <ac:spMk id="112" creationId="{7D700E8C-32AB-4E91-A457-12A098C1DCD3}"/>
          </ac:spMkLst>
        </pc:spChg>
        <pc:spChg chg="del">
          <ac:chgData name="Siegbert Rudolph" userId="2af4d44886c067cc" providerId="LiveId" clId="{52FEA30E-5B27-4580-B888-DED06F95EF07}" dt="2021-08-30T06:19:58.192" v="198" actId="478"/>
          <ac:spMkLst>
            <pc:docMk/>
            <pc:sldMk cId="3553171554" sldId="803"/>
            <ac:spMk id="113" creationId="{1BBD7CB5-7B1A-48E0-BD20-B9F6D7EFA7FC}"/>
          </ac:spMkLst>
        </pc:spChg>
        <pc:spChg chg="del">
          <ac:chgData name="Siegbert Rudolph" userId="2af4d44886c067cc" providerId="LiveId" clId="{52FEA30E-5B27-4580-B888-DED06F95EF07}" dt="2021-08-30T06:19:40.056" v="191" actId="478"/>
          <ac:spMkLst>
            <pc:docMk/>
            <pc:sldMk cId="3553171554" sldId="803"/>
            <ac:spMk id="114" creationId="{310D8C00-D3D3-4D48-8B80-7510A14D714F}"/>
          </ac:spMkLst>
        </pc:spChg>
        <pc:spChg chg="del">
          <ac:chgData name="Siegbert Rudolph" userId="2af4d44886c067cc" providerId="LiveId" clId="{52FEA30E-5B27-4580-B888-DED06F95EF07}" dt="2021-08-30T06:19:26.762" v="187" actId="478"/>
          <ac:spMkLst>
            <pc:docMk/>
            <pc:sldMk cId="3553171554" sldId="803"/>
            <ac:spMk id="115" creationId="{CA51376B-6BAF-4D87-88CB-C8EB2AB468FC}"/>
          </ac:spMkLst>
        </pc:spChg>
        <pc:spChg chg="del">
          <ac:chgData name="Siegbert Rudolph" userId="2af4d44886c067cc" providerId="LiveId" clId="{52FEA30E-5B27-4580-B888-DED06F95EF07}" dt="2021-08-30T06:19:54.896" v="197" actId="478"/>
          <ac:spMkLst>
            <pc:docMk/>
            <pc:sldMk cId="3553171554" sldId="803"/>
            <ac:spMk id="116" creationId="{48B42B42-4E3C-4A6F-89C3-93903BDD4A09}"/>
          </ac:spMkLst>
        </pc:spChg>
        <pc:spChg chg="del">
          <ac:chgData name="Siegbert Rudolph" userId="2af4d44886c067cc" providerId="LiveId" clId="{52FEA30E-5B27-4580-B888-DED06F95EF07}" dt="2021-08-30T06:19:54.896" v="197" actId="478"/>
          <ac:spMkLst>
            <pc:docMk/>
            <pc:sldMk cId="3553171554" sldId="803"/>
            <ac:spMk id="117" creationId="{8C3F3F8B-C8CD-4B4B-85F3-C65AA468C6A1}"/>
          </ac:spMkLst>
        </pc:spChg>
        <pc:spChg chg="del">
          <ac:chgData name="Siegbert Rudolph" userId="2af4d44886c067cc" providerId="LiveId" clId="{52FEA30E-5B27-4580-B888-DED06F95EF07}" dt="2021-08-30T06:19:41.071" v="192" actId="478"/>
          <ac:spMkLst>
            <pc:docMk/>
            <pc:sldMk cId="3553171554" sldId="803"/>
            <ac:spMk id="118" creationId="{ACEDC415-8ED6-44E6-A9F3-031849FDC783}"/>
          </ac:spMkLst>
        </pc:spChg>
        <pc:spChg chg="del">
          <ac:chgData name="Siegbert Rudolph" userId="2af4d44886c067cc" providerId="LiveId" clId="{52FEA30E-5B27-4580-B888-DED06F95EF07}" dt="2021-08-30T06:19:26.762" v="187" actId="478"/>
          <ac:spMkLst>
            <pc:docMk/>
            <pc:sldMk cId="3553171554" sldId="803"/>
            <ac:spMk id="119" creationId="{F1848A16-2B55-42AD-B226-4A9DEF3FF6B1}"/>
          </ac:spMkLst>
        </pc:spChg>
        <pc:spChg chg="del">
          <ac:chgData name="Siegbert Rudolph" userId="2af4d44886c067cc" providerId="LiveId" clId="{52FEA30E-5B27-4580-B888-DED06F95EF07}" dt="2021-08-30T06:19:54.896" v="197" actId="478"/>
          <ac:spMkLst>
            <pc:docMk/>
            <pc:sldMk cId="3553171554" sldId="803"/>
            <ac:spMk id="120" creationId="{C61DB0DB-BE61-4B1A-9A7F-9FD84F6CE542}"/>
          </ac:spMkLst>
        </pc:spChg>
        <pc:spChg chg="del">
          <ac:chgData name="Siegbert Rudolph" userId="2af4d44886c067cc" providerId="LiveId" clId="{52FEA30E-5B27-4580-B888-DED06F95EF07}" dt="2021-08-30T06:19:54.896" v="197" actId="478"/>
          <ac:spMkLst>
            <pc:docMk/>
            <pc:sldMk cId="3553171554" sldId="803"/>
            <ac:spMk id="121" creationId="{434213C5-9CB0-4520-93C9-431C8AB2B4BD}"/>
          </ac:spMkLst>
        </pc:spChg>
        <pc:spChg chg="del">
          <ac:chgData name="Siegbert Rudolph" userId="2af4d44886c067cc" providerId="LiveId" clId="{52FEA30E-5B27-4580-B888-DED06F95EF07}" dt="2021-08-30T06:19:42.883" v="193" actId="478"/>
          <ac:spMkLst>
            <pc:docMk/>
            <pc:sldMk cId="3553171554" sldId="803"/>
            <ac:spMk id="122" creationId="{FB49579C-F07D-47AB-9A73-082FC27632FF}"/>
          </ac:spMkLst>
        </pc:spChg>
        <pc:spChg chg="del">
          <ac:chgData name="Siegbert Rudolph" userId="2af4d44886c067cc" providerId="LiveId" clId="{52FEA30E-5B27-4580-B888-DED06F95EF07}" dt="2021-08-30T06:19:26.762" v="187" actId="478"/>
          <ac:spMkLst>
            <pc:docMk/>
            <pc:sldMk cId="3553171554" sldId="803"/>
            <ac:spMk id="123" creationId="{10F84C25-8AE9-4AFD-9251-B6E40CA56F42}"/>
          </ac:spMkLst>
        </pc:spChg>
        <pc:spChg chg="del">
          <ac:chgData name="Siegbert Rudolph" userId="2af4d44886c067cc" providerId="LiveId" clId="{52FEA30E-5B27-4580-B888-DED06F95EF07}" dt="2021-08-30T06:19:54.896" v="197" actId="478"/>
          <ac:spMkLst>
            <pc:docMk/>
            <pc:sldMk cId="3553171554" sldId="803"/>
            <ac:spMk id="124" creationId="{C0E64DFA-6EB1-4A26-A3F9-89309CC665F4}"/>
          </ac:spMkLst>
        </pc:spChg>
        <pc:spChg chg="del">
          <ac:chgData name="Siegbert Rudolph" userId="2af4d44886c067cc" providerId="LiveId" clId="{52FEA30E-5B27-4580-B888-DED06F95EF07}" dt="2021-08-30T06:19:54.896" v="197" actId="478"/>
          <ac:spMkLst>
            <pc:docMk/>
            <pc:sldMk cId="3553171554" sldId="803"/>
            <ac:spMk id="125" creationId="{AF927B1A-05AB-47A2-B8F7-BCD4627DF99B}"/>
          </ac:spMkLst>
        </pc:spChg>
        <pc:spChg chg="del">
          <ac:chgData name="Siegbert Rudolph" userId="2af4d44886c067cc" providerId="LiveId" clId="{52FEA30E-5B27-4580-B888-DED06F95EF07}" dt="2021-08-30T06:19:44.102" v="194" actId="478"/>
          <ac:spMkLst>
            <pc:docMk/>
            <pc:sldMk cId="3553171554" sldId="803"/>
            <ac:spMk id="126" creationId="{B5F34EEC-6B54-4BB1-A80E-C054402B7C9D}"/>
          </ac:spMkLst>
        </pc:spChg>
        <pc:spChg chg="del">
          <ac:chgData name="Siegbert Rudolph" userId="2af4d44886c067cc" providerId="LiveId" clId="{52FEA30E-5B27-4580-B888-DED06F95EF07}" dt="2021-08-30T06:19:26.762" v="187" actId="478"/>
          <ac:spMkLst>
            <pc:docMk/>
            <pc:sldMk cId="3553171554" sldId="803"/>
            <ac:spMk id="127" creationId="{9017F129-6520-4D02-9EEE-72F1CD457B05}"/>
          </ac:spMkLst>
        </pc:spChg>
        <pc:spChg chg="del">
          <ac:chgData name="Siegbert Rudolph" userId="2af4d44886c067cc" providerId="LiveId" clId="{52FEA30E-5B27-4580-B888-DED06F95EF07}" dt="2021-08-30T06:19:58.192" v="198" actId="478"/>
          <ac:spMkLst>
            <pc:docMk/>
            <pc:sldMk cId="3553171554" sldId="803"/>
            <ac:spMk id="128" creationId="{D2A7F628-B791-4A66-9F60-E8A229215656}"/>
          </ac:spMkLst>
        </pc:spChg>
        <pc:spChg chg="del">
          <ac:chgData name="Siegbert Rudolph" userId="2af4d44886c067cc" providerId="LiveId" clId="{52FEA30E-5B27-4580-B888-DED06F95EF07}" dt="2021-08-30T06:19:58.192" v="198" actId="478"/>
          <ac:spMkLst>
            <pc:docMk/>
            <pc:sldMk cId="3553171554" sldId="803"/>
            <ac:spMk id="129" creationId="{2E72380F-71CE-4A48-B26D-8EB1F320E4DD}"/>
          </ac:spMkLst>
        </pc:spChg>
        <pc:spChg chg="del">
          <ac:chgData name="Siegbert Rudolph" userId="2af4d44886c067cc" providerId="LiveId" clId="{52FEA30E-5B27-4580-B888-DED06F95EF07}" dt="2021-08-30T06:19:26.762" v="187" actId="478"/>
          <ac:spMkLst>
            <pc:docMk/>
            <pc:sldMk cId="3553171554" sldId="803"/>
            <ac:spMk id="131" creationId="{0FE0EB8F-1218-402F-8EF8-98BBEADE3AD7}"/>
          </ac:spMkLst>
        </pc:spChg>
        <pc:spChg chg="del">
          <ac:chgData name="Siegbert Rudolph" userId="2af4d44886c067cc" providerId="LiveId" clId="{52FEA30E-5B27-4580-B888-DED06F95EF07}" dt="2021-08-30T06:19:54.896" v="197" actId="478"/>
          <ac:spMkLst>
            <pc:docMk/>
            <pc:sldMk cId="3553171554" sldId="803"/>
            <ac:spMk id="132" creationId="{29FD7880-D7ED-4E18-8FA2-F0194E803670}"/>
          </ac:spMkLst>
        </pc:spChg>
        <pc:spChg chg="del">
          <ac:chgData name="Siegbert Rudolph" userId="2af4d44886c067cc" providerId="LiveId" clId="{52FEA30E-5B27-4580-B888-DED06F95EF07}" dt="2021-08-30T06:19:54.896" v="197" actId="478"/>
          <ac:spMkLst>
            <pc:docMk/>
            <pc:sldMk cId="3553171554" sldId="803"/>
            <ac:spMk id="133" creationId="{BD85EA1E-D6C2-4AC2-920C-2BDEAFE3C6F1}"/>
          </ac:spMkLst>
        </pc:spChg>
        <pc:spChg chg="del">
          <ac:chgData name="Siegbert Rudolph" userId="2af4d44886c067cc" providerId="LiveId" clId="{52FEA30E-5B27-4580-B888-DED06F95EF07}" dt="2021-08-30T06:19:48.351" v="196" actId="478"/>
          <ac:spMkLst>
            <pc:docMk/>
            <pc:sldMk cId="3553171554" sldId="803"/>
            <ac:spMk id="134" creationId="{892F4FD2-EEDB-426F-8FB7-49C6ECE93A95}"/>
          </ac:spMkLst>
        </pc:spChg>
        <pc:spChg chg="del">
          <ac:chgData name="Siegbert Rudolph" userId="2af4d44886c067cc" providerId="LiveId" clId="{52FEA30E-5B27-4580-B888-DED06F95EF07}" dt="2021-08-30T06:19:26.762" v="187" actId="478"/>
          <ac:spMkLst>
            <pc:docMk/>
            <pc:sldMk cId="3553171554" sldId="803"/>
            <ac:spMk id="135" creationId="{866A6886-B252-451F-BD8B-95700CC5419C}"/>
          </ac:spMkLst>
        </pc:spChg>
        <pc:spChg chg="del">
          <ac:chgData name="Siegbert Rudolph" userId="2af4d44886c067cc" providerId="LiveId" clId="{52FEA30E-5B27-4580-B888-DED06F95EF07}" dt="2021-08-30T06:19:54.896" v="197" actId="478"/>
          <ac:spMkLst>
            <pc:docMk/>
            <pc:sldMk cId="3553171554" sldId="803"/>
            <ac:spMk id="136" creationId="{2CE3B810-6BB9-4CE3-BFB5-5CBD45A573DD}"/>
          </ac:spMkLst>
        </pc:spChg>
        <pc:spChg chg="del">
          <ac:chgData name="Siegbert Rudolph" userId="2af4d44886c067cc" providerId="LiveId" clId="{52FEA30E-5B27-4580-B888-DED06F95EF07}" dt="2021-08-30T06:19:54.896" v="197" actId="478"/>
          <ac:spMkLst>
            <pc:docMk/>
            <pc:sldMk cId="3553171554" sldId="803"/>
            <ac:spMk id="137" creationId="{F958B2A2-9FC4-4C6E-B07D-7F848111EBEE}"/>
          </ac:spMkLst>
        </pc:spChg>
        <pc:spChg chg="del">
          <ac:chgData name="Siegbert Rudolph" userId="2af4d44886c067cc" providerId="LiveId" clId="{52FEA30E-5B27-4580-B888-DED06F95EF07}" dt="2021-08-30T06:20:19.719" v="207" actId="478"/>
          <ac:spMkLst>
            <pc:docMk/>
            <pc:sldMk cId="3553171554" sldId="803"/>
            <ac:spMk id="138" creationId="{E1CD995D-C52D-407C-8D30-FE64FA1080B7}"/>
          </ac:spMkLst>
        </pc:spChg>
        <pc:picChg chg="del">
          <ac:chgData name="Siegbert Rudolph" userId="2af4d44886c067cc" providerId="LiveId" clId="{52FEA30E-5B27-4580-B888-DED06F95EF07}" dt="2021-08-30T06:19:23.201" v="186" actId="478"/>
          <ac:picMkLst>
            <pc:docMk/>
            <pc:sldMk cId="3553171554" sldId="803"/>
            <ac:picMk id="33" creationId="{AB2DA918-BEAE-46D8-8940-D9CA451C01C7}"/>
          </ac:picMkLst>
        </pc:picChg>
        <pc:picChg chg="del">
          <ac:chgData name="Siegbert Rudolph" userId="2af4d44886c067cc" providerId="LiveId" clId="{52FEA30E-5B27-4580-B888-DED06F95EF07}" dt="2021-08-30T06:19:23.201" v="186" actId="478"/>
          <ac:picMkLst>
            <pc:docMk/>
            <pc:sldMk cId="3553171554" sldId="803"/>
            <ac:picMk id="57" creationId="{1928BEE8-A63D-4D6D-AFE2-8EDCA4D1A2F8}"/>
          </ac:picMkLst>
        </pc:picChg>
        <pc:picChg chg="del">
          <ac:chgData name="Siegbert Rudolph" userId="2af4d44886c067cc" providerId="LiveId" clId="{52FEA30E-5B27-4580-B888-DED06F95EF07}" dt="2021-08-30T06:19:23.201" v="186" actId="478"/>
          <ac:picMkLst>
            <pc:docMk/>
            <pc:sldMk cId="3553171554" sldId="803"/>
            <ac:picMk id="61" creationId="{42E74FE9-3212-4380-A69F-D3C5AF30AECE}"/>
          </ac:picMkLst>
        </pc:picChg>
        <pc:picChg chg="del">
          <ac:chgData name="Siegbert Rudolph" userId="2af4d44886c067cc" providerId="LiveId" clId="{52FEA30E-5B27-4580-B888-DED06F95EF07}" dt="2021-08-30T06:19:23.201" v="186" actId="478"/>
          <ac:picMkLst>
            <pc:docMk/>
            <pc:sldMk cId="3553171554" sldId="803"/>
            <ac:picMk id="65" creationId="{A7A3C793-89A3-4E97-B8AF-1508BA1B67CA}"/>
          </ac:picMkLst>
        </pc:picChg>
        <pc:picChg chg="del">
          <ac:chgData name="Siegbert Rudolph" userId="2af4d44886c067cc" providerId="LiveId" clId="{52FEA30E-5B27-4580-B888-DED06F95EF07}" dt="2021-08-30T06:19:23.201" v="186" actId="478"/>
          <ac:picMkLst>
            <pc:docMk/>
            <pc:sldMk cId="3553171554" sldId="803"/>
            <ac:picMk id="69" creationId="{9CFF3636-0EBB-4B70-B5DD-F9489CA3C4DD}"/>
          </ac:picMkLst>
        </pc:picChg>
        <pc:picChg chg="del">
          <ac:chgData name="Siegbert Rudolph" userId="2af4d44886c067cc" providerId="LiveId" clId="{52FEA30E-5B27-4580-B888-DED06F95EF07}" dt="2021-08-30T06:19:23.201" v="186" actId="478"/>
          <ac:picMkLst>
            <pc:docMk/>
            <pc:sldMk cId="3553171554" sldId="803"/>
            <ac:picMk id="73" creationId="{C45E2FB8-52F2-4C7F-8367-E540B5D5ACDA}"/>
          </ac:picMkLst>
        </pc:picChg>
        <pc:picChg chg="del">
          <ac:chgData name="Siegbert Rudolph" userId="2af4d44886c067cc" providerId="LiveId" clId="{52FEA30E-5B27-4580-B888-DED06F95EF07}" dt="2021-08-30T06:19:23.201" v="186" actId="478"/>
          <ac:picMkLst>
            <pc:docMk/>
            <pc:sldMk cId="3553171554" sldId="803"/>
            <ac:picMk id="77" creationId="{B5DB504E-DF2F-4765-85E4-4AD78BF34435}"/>
          </ac:picMkLst>
        </pc:picChg>
        <pc:picChg chg="del">
          <ac:chgData name="Siegbert Rudolph" userId="2af4d44886c067cc" providerId="LiveId" clId="{52FEA30E-5B27-4580-B888-DED06F95EF07}" dt="2021-08-30T06:19:23.201" v="186" actId="478"/>
          <ac:picMkLst>
            <pc:docMk/>
            <pc:sldMk cId="3553171554" sldId="803"/>
            <ac:picMk id="81" creationId="{718946D4-9281-4D69-9FBD-1FAAF2C24A37}"/>
          </ac:picMkLst>
        </pc:picChg>
        <pc:picChg chg="del">
          <ac:chgData name="Siegbert Rudolph" userId="2af4d44886c067cc" providerId="LiveId" clId="{52FEA30E-5B27-4580-B888-DED06F95EF07}" dt="2021-08-30T06:19:23.201" v="186" actId="478"/>
          <ac:picMkLst>
            <pc:docMk/>
            <pc:sldMk cId="3553171554" sldId="803"/>
            <ac:picMk id="86" creationId="{3E96FB20-C9CE-4205-B9C8-F574ADB1C0D7}"/>
          </ac:picMkLst>
        </pc:picChg>
      </pc:sldChg>
      <pc:sldChg chg="add del">
        <pc:chgData name="Siegbert Rudolph" userId="2af4d44886c067cc" providerId="LiveId" clId="{52FEA30E-5B27-4580-B888-DED06F95EF07}" dt="2021-08-30T06:16:05.858" v="153"/>
        <pc:sldMkLst>
          <pc:docMk/>
          <pc:sldMk cId="3794563307" sldId="803"/>
        </pc:sldMkLst>
      </pc:sldChg>
      <pc:sldChg chg="addSp delSp modSp add mod modAnim">
        <pc:chgData name="Siegbert Rudolph" userId="2af4d44886c067cc" providerId="LiveId" clId="{52FEA30E-5B27-4580-B888-DED06F95EF07}" dt="2021-09-11T08:36:31.031" v="1140" actId="732"/>
        <pc:sldMkLst>
          <pc:docMk/>
          <pc:sldMk cId="4252632541" sldId="803"/>
        </pc:sldMkLst>
        <pc:spChg chg="del mod">
          <ac:chgData name="Siegbert Rudolph" userId="2af4d44886c067cc" providerId="LiveId" clId="{52FEA30E-5B27-4580-B888-DED06F95EF07}" dt="2021-08-30T07:49:18.748" v="1094" actId="478"/>
          <ac:spMkLst>
            <pc:docMk/>
            <pc:sldMk cId="4252632541" sldId="803"/>
            <ac:spMk id="2" creationId="{219D344C-2F6A-4028-82BA-B9B0F435C763}"/>
          </ac:spMkLst>
        </pc:spChg>
        <pc:spChg chg="mod">
          <ac:chgData name="Siegbert Rudolph" userId="2af4d44886c067cc" providerId="LiveId" clId="{52FEA30E-5B27-4580-B888-DED06F95EF07}" dt="2021-08-30T07:49:18.748" v="1099" actId="1076"/>
          <ac:spMkLst>
            <pc:docMk/>
            <pc:sldMk cId="4252632541" sldId="803"/>
            <ac:spMk id="3" creationId="{91E196BD-E112-4DD8-ABCE-4598A78518AB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4" creationId="{50C375F1-1F36-4CAD-B9A7-F80C930E01BD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5" creationId="{BDE38502-EF90-46D0-898F-03E93C6AD3B6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6" creationId="{5D7F04D4-EBC8-45E9-BB7A-D004F57CADF4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7" creationId="{E912756E-865F-490E-A8AE-6ED4BAC5BED5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8" creationId="{8BEA5EE5-551F-4249-8F96-1C2FE3135560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9" creationId="{0CC5664D-1F5F-444E-9533-F3847AF4DF56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0" creationId="{FE19168C-A25C-46BD-92AA-1968C574D5A1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1" creationId="{57FE67D3-3AD8-4F93-8BA9-6D08EE9E465F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2" creationId="{6B6EBB5E-0F1E-4F92-95F6-0FD595F94F27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3" creationId="{20D1ACE6-89F2-46E7-9C46-D3D1AEE6B483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4" creationId="{E45C611F-449F-406F-A24F-2253E859DAC6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34" creationId="{1991C9EB-90D1-4C51-9659-7296351558DB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35" creationId="{B94F5FDE-6A44-4CCE-9208-E9A379AEA414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36" creationId="{8AB3BF1F-9132-4882-9E66-5BD63B71B7D9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37" creationId="{78FC9D87-F6F4-4928-BE69-427B7FF2A05B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38" creationId="{925423F5-DB29-4A30-BA6F-0A7895BF25F9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39" creationId="{36C2B382-F643-41DD-827C-636C493743C5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40" creationId="{F524F2F7-8C79-4822-9DDF-3D8B0EE11A85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41" creationId="{0C2106E3-26F3-42F3-98AB-87A4BAE61823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42" creationId="{36A4318F-6942-4831-982F-0643B02C4D03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43" creationId="{FBD4BADF-D921-4D7B-96AB-89FCACCA2E6F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44" creationId="{56679277-DA9D-4A4B-AA4C-1CB659A80B7F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45" creationId="{5AE497CB-4C39-46A7-905E-9405DE4ACB76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46" creationId="{247437CE-3B1B-4F23-AFBE-AB868B39F118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47" creationId="{288907F9-FE8F-4D30-AD81-CC4BEEBFEF84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48" creationId="{6E642035-5404-4920-9C9D-C4E449C3B8E1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49" creationId="{6AC61C37-EA63-4F1F-B041-E76B1F5740E3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50" creationId="{CFA49E21-2FE0-48E7-BCA1-B5D54E9644D3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51" creationId="{BFE18F22-8EA5-4DDC-ADF1-BDF84BCCF550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52" creationId="{BD45698C-1E26-4DDB-BFFF-24E5C1E092F6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53" creationId="{ABCCDA9D-4764-4C19-8DD3-C2FFE61DA9DD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54" creationId="{FEA90883-A915-4057-B625-9D0690FB33C6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55" creationId="{2B4737A9-FEF3-4F6E-8555-7BD316B4679F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56" creationId="{0F58C582-9F15-4FCC-9E53-062A933198DE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58" creationId="{030982A2-E902-434C-94B1-118C4F7ECF5A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59" creationId="{D55B8E4F-6FB4-4CA6-9402-D45D7BE734A5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60" creationId="{9C5D26EA-6A88-485C-97B5-E63F6FD3F466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62" creationId="{A948688A-FC19-4E20-B03F-FFE9A80A2A85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63" creationId="{8682ED16-708E-4D55-B2B7-E139FBB40B5C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64" creationId="{16C3431C-4E58-4694-A107-06F0B2265C49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66" creationId="{5724D6E1-C72A-436D-94A2-EB189E7B7FDD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67" creationId="{B996B4CB-509A-40E9-BCE4-14A1655F780A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68" creationId="{744A164B-8285-4FF5-B2FE-9BE0D432E3BA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70" creationId="{BA91A2D3-C03A-4EF1-89C2-9763FAA31BCF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71" creationId="{4DA1D73F-83C9-462E-86AF-AA143FC024AE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72" creationId="{A8F919DF-61A2-461C-92A9-2A9F5EB52DB7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74" creationId="{0A205599-3E95-404B-A663-5C55D2D97891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75" creationId="{2C5F233C-DBBF-443B-8873-10D23F4BAD58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76" creationId="{E71867FE-A076-480C-8374-C955F52E435A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78" creationId="{A62DD6CE-8A47-46D7-8B75-AFAEEC2F2090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79" creationId="{7A4C46B0-1767-4500-B741-67AB2E945FF9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80" creationId="{1520E584-2509-47A3-8544-0C0477144368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82" creationId="{E1629CF4-B097-4B76-83B5-68B2FC29904E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83" creationId="{A232987C-0D1B-46EA-8E26-5E593B4D082B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84" creationId="{B18B355A-8E4E-479B-AD7D-2BC0483863FD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85" creationId="{6D790C93-B28F-4209-8717-AFAE616158B0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87" creationId="{8CE2CF52-30FB-4961-81DF-DACF1B7555DF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88" creationId="{76AE390B-48DA-4464-B7DC-1F5F09243096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89" creationId="{58210C48-69FD-4AB8-8C0D-62DB530F5A41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90" creationId="{F52AE79D-1D17-456D-A378-EF134ACEE870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91" creationId="{15E19F48-FEAA-47B3-ADB7-7C4627FE7D8D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92" creationId="{1F8C56C6-57AC-4BA9-B1E8-3466D55EE6FB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93" creationId="{C73695C9-25B1-4A49-A167-3DF784D905FD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94" creationId="{E7BC52C5-92C4-4F63-A8AE-FB62326E4D0E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95" creationId="{D0527343-B239-44CD-A2D8-1AA65C154242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96" creationId="{0CFBD118-D2E7-40EC-9339-B35FCCAF2A8D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97" creationId="{8B915EE7-BDD2-4317-B541-20338304FAE8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98" creationId="{34D524B2-B7B7-41EE-97BA-BE81A471E498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99" creationId="{EEDD4670-E2EF-465C-A7CF-3C319CAC874A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00" creationId="{C2727540-6AE6-4AC9-851A-840A5B4BE3F3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01" creationId="{4F54B9CD-CA49-4DFC-87EA-A736378A384B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02" creationId="{A95885AB-4637-4692-B559-453E49265AB1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03" creationId="{0B19AAA3-C295-4542-BE61-2756BF9BEBA6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04" creationId="{2D4E90CD-E625-4776-B19A-256786AEA584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05" creationId="{D8B1E473-4BEB-4741-84B6-A2325ADB4DF5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06" creationId="{CDAA9859-9BF3-44B2-BFCA-EBADBA452705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07" creationId="{13A2DBEF-E589-4C75-816B-752F5E61A30B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08" creationId="{D27295FC-C2F0-44E6-9B73-77BC68F5B756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09" creationId="{9BEA93BB-4DDD-46EE-85FD-86A96D6ACB18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10" creationId="{C84D105A-546B-44C4-BC0A-C8686E2121A3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11" creationId="{E0CD5626-DF19-4155-9505-416AB28EDB57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12" creationId="{7D700E8C-32AB-4E91-A457-12A098C1DCD3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13" creationId="{1BBD7CB5-7B1A-48E0-BD20-B9F6D7EFA7FC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14" creationId="{310D8C00-D3D3-4D48-8B80-7510A14D714F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15" creationId="{CA51376B-6BAF-4D87-88CB-C8EB2AB468FC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16" creationId="{48B42B42-4E3C-4A6F-89C3-93903BDD4A09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17" creationId="{8C3F3F8B-C8CD-4B4B-85F3-C65AA468C6A1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18" creationId="{ACEDC415-8ED6-44E6-A9F3-031849FDC783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19" creationId="{F1848A16-2B55-42AD-B226-4A9DEF3FF6B1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20" creationId="{C61DB0DB-BE61-4B1A-9A7F-9FD84F6CE542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21" creationId="{434213C5-9CB0-4520-93C9-431C8AB2B4BD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22" creationId="{FB49579C-F07D-47AB-9A73-082FC27632FF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23" creationId="{10F84C25-8AE9-4AFD-9251-B6E40CA56F42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24" creationId="{C0E64DFA-6EB1-4A26-A3F9-89309CC665F4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25" creationId="{AF927B1A-05AB-47A2-B8F7-BCD4627DF99B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26" creationId="{B5F34EEC-6B54-4BB1-A80E-C054402B7C9D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27" creationId="{9017F129-6520-4D02-9EEE-72F1CD457B05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28" creationId="{D2A7F628-B791-4A66-9F60-E8A229215656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29" creationId="{2E72380F-71CE-4A48-B26D-8EB1F320E4DD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30" creationId="{6AAEACB7-A595-4F86-BCAB-B3BB13FE7BC4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31" creationId="{0FE0EB8F-1218-402F-8EF8-98BBEADE3AD7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32" creationId="{29FD7880-D7ED-4E18-8FA2-F0194E803670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33" creationId="{BD85EA1E-D6C2-4AC2-920C-2BDEAFE3C6F1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34" creationId="{892F4FD2-EEDB-426F-8FB7-49C6ECE93A95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35" creationId="{866A6886-B252-451F-BD8B-95700CC5419C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36" creationId="{2CE3B810-6BB9-4CE3-BFB5-5CBD45A573DD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37" creationId="{F958B2A2-9FC4-4C6E-B07D-7F848111EBEE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38" creationId="{E1CD995D-C52D-407C-8D30-FE64FA1080B7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40" creationId="{D0C02803-B14C-440B-9ECA-C8F673320C59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41" creationId="{50DBFF73-EAB1-4A94-845E-E09AC0E331FF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42" creationId="{EA86FF51-C265-4DE9-B921-1EB8B84C20AD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43" creationId="{BF421A2D-6DD7-4CE4-A73F-3F75B6811B84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44" creationId="{8F2D927B-6D2D-4770-A11E-A23171EF3758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45" creationId="{BAD75972-5896-40F0-8B59-868C42BB7F5F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46" creationId="{FB97181E-FE32-4E0D-8777-035C7431240C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47" creationId="{98B6241C-A1BB-4332-80C3-D8439D6CA0D9}"/>
          </ac:spMkLst>
        </pc:spChg>
        <pc:spChg chg="add mod">
          <ac:chgData name="Siegbert Rudolph" userId="2af4d44886c067cc" providerId="LiveId" clId="{52FEA30E-5B27-4580-B888-DED06F95EF07}" dt="2021-09-11T08:35:20.263" v="1134"/>
          <ac:spMkLst>
            <pc:docMk/>
            <pc:sldMk cId="4252632541" sldId="803"/>
            <ac:spMk id="147" creationId="{E549CDEC-619A-4B45-84E2-286D473D17F0}"/>
          </ac:spMkLst>
        </pc:spChg>
        <pc:spChg chg="del">
          <ac:chgData name="Siegbert Rudolph" userId="2af4d44886c067cc" providerId="LiveId" clId="{52FEA30E-5B27-4580-B888-DED06F95EF07}" dt="2021-08-30T06:34:06.711" v="369" actId="478"/>
          <ac:spMkLst>
            <pc:docMk/>
            <pc:sldMk cId="4252632541" sldId="803"/>
            <ac:spMk id="148" creationId="{A1891E36-FE5B-4899-8CF0-CF06F907B2B9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59" creationId="{176CEBA9-C566-465E-9181-D101D23B2B6B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60" creationId="{F91281D0-D951-4C24-B765-C80B356F7AA4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61" creationId="{59D435FD-79CC-4CF9-9E54-081D539BC213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62" creationId="{005786D0-DF3F-49E3-82BB-DD36A8378E4C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63" creationId="{48069F6D-3E5D-4BF2-B5FA-23623780DD0E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64" creationId="{6028F350-C3B0-4145-BC92-D69FAB6F5EEB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65" creationId="{9D15E65A-FBF3-445C-91DA-23FB6BC9CC2F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66" creationId="{AE968C40-2FC9-4E3F-AEC0-4AD0408CFB2C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67" creationId="{F24E45BD-871D-4567-A55D-BD47C511B431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68" creationId="{188B666E-5CAD-4762-8A55-397D25E1E835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69" creationId="{3C86FB21-C49C-4E24-BEC6-A6C23D880040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70" creationId="{837AE9FF-AA1A-41EE-8D49-A3E5087217CA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71" creationId="{39886EC0-3D90-4F1C-9234-1ABBBAAD8CB3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72" creationId="{C4260909-FE58-4EEF-9473-F0E09A4260B4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73" creationId="{5FC98726-B25E-49D3-99EF-DF8B440653D4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74" creationId="{2454C9BC-B596-41B4-8353-540B12F07424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75" creationId="{DDE81F4A-A3DA-48A9-BE07-08E0BE34D10E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76" creationId="{7E871DA5-4D69-4811-8C77-E8E3D31A910B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77" creationId="{2A675266-609F-4D9E-90D6-E9A5A0EDD889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78" creationId="{CAE92654-D1B9-40E4-83D6-FAA78705295B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79" creationId="{E235CCD7-5F6F-416E-858F-ABBCA28E6F9A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80" creationId="{B1E487F2-D818-44DB-BE22-2C0047EF9EB3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81" creationId="{95AD7C8B-4F8C-4DD8-86A6-67EC1E487EF7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82" creationId="{3BD3547F-62D0-4725-8FB4-AB11925D03F1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83" creationId="{A8CF4F7F-E366-434E-AAFD-62D5788F3AAF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84" creationId="{6D67CC25-DB48-4B13-B685-8907C319E59E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85" creationId="{8004461C-D1C7-4C3E-9180-D41B345C860C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86" creationId="{49BE9401-4F60-4636-8E19-4A3D97DE9F7D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87" creationId="{B39A3356-2645-4068-B390-4A9978D2D679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88" creationId="{486034E4-6E99-45D5-AECC-CC6817601B88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89" creationId="{4074F1B1-BC40-4582-B85B-7F95D3189EBC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91" creationId="{A149D342-A762-4E89-8F13-D3E6AB949174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92" creationId="{8E0F625B-BD19-4024-BF48-7A28652B20B3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93" creationId="{8012C118-FFA8-4038-853D-34A8B0E2EC4B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95" creationId="{0C5ED3E7-A949-4259-B121-B2FEBDEBBD6C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96" creationId="{BB287CAB-21B5-4F5E-8B0E-B22F87A1C103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97" creationId="{443156F9-9EF9-4599-8E50-10FDA03B5834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199" creationId="{C5F2CCB5-3EF9-4C69-B8F5-E8BA5585107E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00" creationId="{DEB1D5BC-360B-4D85-A3FB-75B73553210E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01" creationId="{25233C7D-C590-4E47-A7C3-A744145B4790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03" creationId="{A4665803-4BAB-474A-A8CC-A4C428E07FF8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04" creationId="{5DBA9EED-422F-49DB-B95B-6D70902AFCF0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05" creationId="{7227BA90-5393-4594-9436-74698AA44DC5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07" creationId="{FC4FDB83-7A4B-4F76-8B6A-E844C0100505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08" creationId="{8C782EDD-0746-4F03-9EED-1CAF498E36E9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09" creationId="{F8E1BF14-D5AC-48E1-B21B-09DCBB2802FF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11" creationId="{D7DFEC15-FD0F-4BE1-8DAE-1EABE569378B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12" creationId="{BE1E9DD0-583B-48ED-8DE7-919179957434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13" creationId="{46868F32-30BC-49DF-A7D3-81B5D8D5B297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15" creationId="{2E48C23A-2552-413F-9344-E49E78E4F444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16" creationId="{6C428005-3B3E-4E6C-B641-453C03D9C37C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17" creationId="{9B46A2FF-3CC1-40FE-8ED3-86277B6AF708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18" creationId="{48A8142E-E82B-4EDF-A5C0-9A76999D49F5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20" creationId="{FEADA7E9-52BF-44E8-8541-BAA10AB434FF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21" creationId="{153683C4-BEDB-405A-9575-DFA600D5D815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22" creationId="{F09697A2-6E0C-42F7-BF85-EB4DF661EC9E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23" creationId="{3B3D5F38-C076-420D-87CF-800736DD1D4D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24" creationId="{E10131A1-206B-41F6-9E8F-A23D88A84C24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25" creationId="{DDC22EAE-A84A-45C0-9894-E8EC9BC2246B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26" creationId="{FBA2555A-2DFB-4F0A-8054-88F46D79BF8C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27" creationId="{1B6FAB0D-C45A-4B52-BF74-D9AF6757BCBE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28" creationId="{AD2E33CB-CED7-40EA-A389-3923AA21AB24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29" creationId="{E9ACE672-B5E4-4B29-B951-46DA6F2E21A6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30" creationId="{A8D39A31-003B-46F6-B136-EF5C435D95A7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38" creationId="{F1DF5A96-85BB-4CA6-9C16-873BAFF6E07D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39" creationId="{096AA961-C0B1-442C-A976-815C3EBFB2CD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40" creationId="{B6185907-D483-4C8B-9FBE-19A6DEC29862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41" creationId="{436DCA8C-F068-4011-BBFB-BDF822517D76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42" creationId="{A63160B7-4ADC-414D-B0A2-4575CC796F58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43" creationId="{AE3D1160-8F9F-464F-B319-5D98C1F7491A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44" creationId="{5AA582B0-B856-4C71-82DB-34B2974C7444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45" creationId="{C929A4E2-F2B9-4F51-9C2C-192B3746EDF0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46" creationId="{934D4E32-64DD-42E4-93D0-DB2292789F08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47" creationId="{9CA191C9-5805-432C-88DC-AB045898FDC9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48" creationId="{63EC6A17-ABEF-4A90-9B78-A20A9035429C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49" creationId="{7EE8893F-6744-469D-9169-A041A2383BAB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50" creationId="{663FBAD5-2C1C-4FB3-94F0-F1C19546265C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51" creationId="{96A7EFBF-641A-49E4-BEAB-809F38717D5D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52" creationId="{51FB4655-0081-4EB6-8C72-D8E65FE12AFA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53" creationId="{73B0DC05-D366-4CB1-A89A-A1A6A02ED139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54" creationId="{35FA11F1-45AC-4A83-B414-9C945188C831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55" creationId="{7A0AC98A-7D7B-4634-9E74-1186CA987809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56" creationId="{748464C9-5BB9-4165-8941-25C779301F83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57" creationId="{8914F4B8-F6B8-4890-B0B1-C037F4A2F9F4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58" creationId="{2CC877AC-1448-46B2-8A59-8A55998A83AA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59" creationId="{48170689-49E6-45D6-B91C-B764DA03B872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60" creationId="{6BE91EAA-29FC-4CA0-AF01-ACD8CAFAA8DC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61" creationId="{23A6D862-69EB-435E-85E2-7B895A873BC1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62" creationId="{FADBA892-D4F6-4535-8BCC-4E99EAD69B46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63" creationId="{2E45D5D1-1F33-4258-9A08-02556B67218A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64" creationId="{4DC41E39-1656-4072-BE48-C665F3B88564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65" creationId="{5390329C-F201-47DC-A9E8-53E7D13757D2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66" creationId="{4E2A65D5-3BDA-4DE9-B625-812F4169F428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67" creationId="{814255C3-C9ED-4304-AF8B-F38A3E15AB22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68" creationId="{9005D8F0-E6EE-4F5F-8F00-C4DC186A859A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69" creationId="{C1814737-E806-43D7-BA3C-DFB4CA8F2998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70" creationId="{71F200A4-339C-4D10-ADB4-E371CC1888E7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71" creationId="{ADE2F96C-5B99-442C-9999-96B6DB4C480F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72" creationId="{7B7D60DF-4954-4E66-BCAD-AFED6E223F91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73" creationId="{74EAAB55-9E4B-4C11-9E24-0E0A5B030108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74" creationId="{5BEC3975-FC54-4F87-811C-61055134BBD2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75" creationId="{9CB0FD72-1B03-46D9-AAA0-165202A9B894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76" creationId="{75969264-94FC-4AEF-A531-ED4E197AD5E1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77" creationId="{4D530FD7-0D5F-42A4-AA0D-B8A07278C811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78" creationId="{C4946C53-D015-4969-99A9-D13572A3CA8C}"/>
          </ac:spMkLst>
        </pc:spChg>
        <pc:spChg chg="add mod">
          <ac:chgData name="Siegbert Rudolph" userId="2af4d44886c067cc" providerId="LiveId" clId="{52FEA30E-5B27-4580-B888-DED06F95EF07}" dt="2021-08-30T06:34:28.877" v="370"/>
          <ac:spMkLst>
            <pc:docMk/>
            <pc:sldMk cId="4252632541" sldId="803"/>
            <ac:spMk id="279" creationId="{767CA3A2-22A8-4C23-A660-FDED40354BDF}"/>
          </ac:spMkLst>
        </pc:spChg>
        <pc:spChg chg="add mod">
          <ac:chgData name="Siegbert Rudolph" userId="2af4d44886c067cc" providerId="LiveId" clId="{52FEA30E-5B27-4580-B888-DED06F95EF07}" dt="2021-08-30T06:35:35.410" v="379" actId="166"/>
          <ac:spMkLst>
            <pc:docMk/>
            <pc:sldMk cId="4252632541" sldId="803"/>
            <ac:spMk id="282" creationId="{CD51D61A-8269-4027-B5DD-FEB8D8B68756}"/>
          </ac:spMkLst>
        </pc:spChg>
        <pc:spChg chg="add mod">
          <ac:chgData name="Siegbert Rudolph" userId="2af4d44886c067cc" providerId="LiveId" clId="{52FEA30E-5B27-4580-B888-DED06F95EF07}" dt="2021-08-30T06:44:57.517" v="478" actId="20577"/>
          <ac:spMkLst>
            <pc:docMk/>
            <pc:sldMk cId="4252632541" sldId="803"/>
            <ac:spMk id="283" creationId="{323A73F9-9EA9-4608-8CF3-969AFDF83000}"/>
          </ac:spMkLst>
        </pc:spChg>
        <pc:spChg chg="add mod">
          <ac:chgData name="Siegbert Rudolph" userId="2af4d44886c067cc" providerId="LiveId" clId="{52FEA30E-5B27-4580-B888-DED06F95EF07}" dt="2021-08-30T06:38:32.134" v="455" actId="552"/>
          <ac:spMkLst>
            <pc:docMk/>
            <pc:sldMk cId="4252632541" sldId="803"/>
            <ac:spMk id="284" creationId="{CD78B2B1-4619-455E-89CD-4CAA8B4DC123}"/>
          </ac:spMkLst>
        </pc:spChg>
        <pc:spChg chg="add mod">
          <ac:chgData name="Siegbert Rudolph" userId="2af4d44886c067cc" providerId="LiveId" clId="{52FEA30E-5B27-4580-B888-DED06F95EF07}" dt="2021-08-30T06:38:32.134" v="455" actId="552"/>
          <ac:spMkLst>
            <pc:docMk/>
            <pc:sldMk cId="4252632541" sldId="803"/>
            <ac:spMk id="285" creationId="{5BFA393C-079B-44A8-8C90-6D6368CFC71A}"/>
          </ac:spMkLst>
        </pc:spChg>
        <pc:spChg chg="add mod">
          <ac:chgData name="Siegbert Rudolph" userId="2af4d44886c067cc" providerId="LiveId" clId="{52FEA30E-5B27-4580-B888-DED06F95EF07}" dt="2021-08-30T06:38:32.134" v="455" actId="552"/>
          <ac:spMkLst>
            <pc:docMk/>
            <pc:sldMk cId="4252632541" sldId="803"/>
            <ac:spMk id="286" creationId="{A9B2A089-99E3-4F9A-A5F3-3AADE351C73C}"/>
          </ac:spMkLst>
        </pc:spChg>
        <pc:spChg chg="add mod">
          <ac:chgData name="Siegbert Rudolph" userId="2af4d44886c067cc" providerId="LiveId" clId="{52FEA30E-5B27-4580-B888-DED06F95EF07}" dt="2021-08-30T06:38:32.134" v="455" actId="552"/>
          <ac:spMkLst>
            <pc:docMk/>
            <pc:sldMk cId="4252632541" sldId="803"/>
            <ac:spMk id="287" creationId="{4EF66604-8C4B-482A-A7D8-4FB035CC732A}"/>
          </ac:spMkLst>
        </pc:spChg>
        <pc:spChg chg="add mod">
          <ac:chgData name="Siegbert Rudolph" userId="2af4d44886c067cc" providerId="LiveId" clId="{52FEA30E-5B27-4580-B888-DED06F95EF07}" dt="2021-08-30T06:38:32.134" v="455" actId="552"/>
          <ac:spMkLst>
            <pc:docMk/>
            <pc:sldMk cId="4252632541" sldId="803"/>
            <ac:spMk id="288" creationId="{5E79A560-1D5A-4B5D-9441-5C885A665961}"/>
          </ac:spMkLst>
        </pc:spChg>
        <pc:spChg chg="add mod">
          <ac:chgData name="Siegbert Rudolph" userId="2af4d44886c067cc" providerId="LiveId" clId="{52FEA30E-5B27-4580-B888-DED06F95EF07}" dt="2021-08-30T06:38:32.134" v="455" actId="552"/>
          <ac:spMkLst>
            <pc:docMk/>
            <pc:sldMk cId="4252632541" sldId="803"/>
            <ac:spMk id="289" creationId="{35B33DAF-B455-46B1-9969-D723CE9F3485}"/>
          </ac:spMkLst>
        </pc:spChg>
        <pc:spChg chg="add mod">
          <ac:chgData name="Siegbert Rudolph" userId="2af4d44886c067cc" providerId="LiveId" clId="{52FEA30E-5B27-4580-B888-DED06F95EF07}" dt="2021-08-30T06:38:32.134" v="455" actId="552"/>
          <ac:spMkLst>
            <pc:docMk/>
            <pc:sldMk cId="4252632541" sldId="803"/>
            <ac:spMk id="290" creationId="{A0D8FF45-0719-4624-98CF-A3E8BFFE3093}"/>
          </ac:spMkLst>
        </pc:spChg>
        <pc:spChg chg="add mod">
          <ac:chgData name="Siegbert Rudolph" userId="2af4d44886c067cc" providerId="LiveId" clId="{52FEA30E-5B27-4580-B888-DED06F95EF07}" dt="2021-08-30T06:38:32.134" v="455" actId="552"/>
          <ac:spMkLst>
            <pc:docMk/>
            <pc:sldMk cId="4252632541" sldId="803"/>
            <ac:spMk id="291" creationId="{40A9F28F-C4AD-43FB-B5FE-FA80B12E5EC8}"/>
          </ac:spMkLst>
        </pc:spChg>
        <pc:spChg chg="add mod">
          <ac:chgData name="Siegbert Rudolph" userId="2af4d44886c067cc" providerId="LiveId" clId="{52FEA30E-5B27-4580-B888-DED06F95EF07}" dt="2021-08-30T06:38:32.134" v="455" actId="552"/>
          <ac:spMkLst>
            <pc:docMk/>
            <pc:sldMk cId="4252632541" sldId="803"/>
            <ac:spMk id="292" creationId="{CBE32504-9F60-4CA9-9010-2705AC2C260B}"/>
          </ac:spMkLst>
        </pc:spChg>
        <pc:picChg chg="add mod modCrop">
          <ac:chgData name="Siegbert Rudolph" userId="2af4d44886c067cc" providerId="LiveId" clId="{52FEA30E-5B27-4580-B888-DED06F95EF07}" dt="2021-09-11T08:36:31.031" v="1140" actId="732"/>
          <ac:picMkLst>
            <pc:docMk/>
            <pc:sldMk cId="4252632541" sldId="803"/>
            <ac:picMk id="2" creationId="{FDD112BF-0E1F-4417-BBF0-D84C97CBBAB8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15" creationId="{964741AF-B6EC-4DC2-AD03-0E17582BF9D1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16" creationId="{2B74533E-F00A-42E7-B717-850177EECB30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17" creationId="{0B7B93AF-72C3-4B48-ABFA-FF437CFB870B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18" creationId="{4F5A165A-035B-4CEE-9926-B0B0141B2835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19" creationId="{7AA8C7DD-0EB5-4F7B-9D99-0CCC306179E3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20" creationId="{4BD0A308-6CA3-419C-964D-B98F5F02E647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21" creationId="{28EF55C9-4567-41E9-974B-9D61473393DF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22" creationId="{3E75FF03-57F2-4770-B59B-DE46CB86884D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23" creationId="{F3146A2C-C80D-4D74-9BA2-3FF80255DA97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24" creationId="{D3CC0866-0ABE-4DDD-BC5F-68C8488D0ADA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25" creationId="{ED5BE715-71FD-4A87-BE33-1BC9A4DC0A61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26" creationId="{BEDC440B-F186-4974-973A-F31C4252FC27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27" creationId="{B8793FE8-8F59-4C9C-9583-E202DD230C2F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28" creationId="{CF02870E-508A-413B-A519-D6C82A5F64C0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29" creationId="{F3778320-7315-41BF-A6AF-33DA8C1397F4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30" creationId="{47B14AD7-399A-43DE-A99D-5E52C2C99BE2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31" creationId="{22A5C33C-86A1-4A64-990C-F35849812C4D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32" creationId="{CB0C1D73-7B7A-44D1-8C52-72DDA400AD7E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33" creationId="{AB2DA918-BEAE-46D8-8940-D9CA451C01C7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57" creationId="{1928BEE8-A63D-4D6D-AFE2-8EDCA4D1A2F8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61" creationId="{42E74FE9-3212-4380-A69F-D3C5AF30AECE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65" creationId="{A7A3C793-89A3-4E97-B8AF-1508BA1B67CA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69" creationId="{9CFF3636-0EBB-4B70-B5DD-F9489CA3C4DD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73" creationId="{C45E2FB8-52F2-4C7F-8367-E540B5D5ACDA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77" creationId="{B5DB504E-DF2F-4765-85E4-4AD78BF34435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81" creationId="{718946D4-9281-4D69-9FBD-1FAAF2C24A37}"/>
          </ac:picMkLst>
        </pc:picChg>
        <pc:picChg chg="del">
          <ac:chgData name="Siegbert Rudolph" userId="2af4d44886c067cc" providerId="LiveId" clId="{52FEA30E-5B27-4580-B888-DED06F95EF07}" dt="2021-08-30T06:34:06.711" v="369" actId="478"/>
          <ac:picMkLst>
            <pc:docMk/>
            <pc:sldMk cId="4252632541" sldId="803"/>
            <ac:picMk id="86" creationId="{3E96FB20-C9CE-4205-B9C8-F574ADB1C0D7}"/>
          </ac:picMkLst>
        </pc:picChg>
        <pc:picChg chg="add mod">
          <ac:chgData name="Siegbert Rudolph" userId="2af4d44886c067cc" providerId="LiveId" clId="{52FEA30E-5B27-4580-B888-DED06F95EF07}" dt="2021-08-30T06:35:22.489" v="378" actId="1036"/>
          <ac:picMkLst>
            <pc:docMk/>
            <pc:sldMk cId="4252632541" sldId="803"/>
            <ac:picMk id="149" creationId="{43A7845C-A213-44D3-9EF2-608FC1756864}"/>
          </ac:picMkLst>
        </pc:picChg>
        <pc:picChg chg="add mod">
          <ac:chgData name="Siegbert Rudolph" userId="2af4d44886c067cc" providerId="LiveId" clId="{52FEA30E-5B27-4580-B888-DED06F95EF07}" dt="2021-08-30T06:35:22.489" v="378" actId="1036"/>
          <ac:picMkLst>
            <pc:docMk/>
            <pc:sldMk cId="4252632541" sldId="803"/>
            <ac:picMk id="150" creationId="{27A5F1B3-05A5-42B6-9E18-7854D9F91DFC}"/>
          </ac:picMkLst>
        </pc:picChg>
        <pc:picChg chg="add mod">
          <ac:chgData name="Siegbert Rudolph" userId="2af4d44886c067cc" providerId="LiveId" clId="{52FEA30E-5B27-4580-B888-DED06F95EF07}" dt="2021-08-30T06:35:22.489" v="378" actId="1036"/>
          <ac:picMkLst>
            <pc:docMk/>
            <pc:sldMk cId="4252632541" sldId="803"/>
            <ac:picMk id="151" creationId="{AA6517C6-CC57-4CC6-AA59-5672A800DA81}"/>
          </ac:picMkLst>
        </pc:picChg>
        <pc:picChg chg="add mod">
          <ac:chgData name="Siegbert Rudolph" userId="2af4d44886c067cc" providerId="LiveId" clId="{52FEA30E-5B27-4580-B888-DED06F95EF07}" dt="2021-08-30T06:35:22.489" v="378" actId="1036"/>
          <ac:picMkLst>
            <pc:docMk/>
            <pc:sldMk cId="4252632541" sldId="803"/>
            <ac:picMk id="152" creationId="{5A8ADFAD-4838-4C11-9C6A-FEF7FD813A53}"/>
          </ac:picMkLst>
        </pc:picChg>
        <pc:picChg chg="add mod">
          <ac:chgData name="Siegbert Rudolph" userId="2af4d44886c067cc" providerId="LiveId" clId="{52FEA30E-5B27-4580-B888-DED06F95EF07}" dt="2021-08-30T06:35:22.489" v="378" actId="1036"/>
          <ac:picMkLst>
            <pc:docMk/>
            <pc:sldMk cId="4252632541" sldId="803"/>
            <ac:picMk id="153" creationId="{04DE4093-3B68-49CD-A870-4A5EF67BF677}"/>
          </ac:picMkLst>
        </pc:picChg>
        <pc:picChg chg="add mod">
          <ac:chgData name="Siegbert Rudolph" userId="2af4d44886c067cc" providerId="LiveId" clId="{52FEA30E-5B27-4580-B888-DED06F95EF07}" dt="2021-08-30T06:35:22.489" v="378" actId="1036"/>
          <ac:picMkLst>
            <pc:docMk/>
            <pc:sldMk cId="4252632541" sldId="803"/>
            <ac:picMk id="154" creationId="{60770860-49E0-4E2F-8C12-CF5E9A536F3F}"/>
          </ac:picMkLst>
        </pc:picChg>
        <pc:picChg chg="add mod">
          <ac:chgData name="Siegbert Rudolph" userId="2af4d44886c067cc" providerId="LiveId" clId="{52FEA30E-5B27-4580-B888-DED06F95EF07}" dt="2021-08-30T06:35:22.489" v="378" actId="1036"/>
          <ac:picMkLst>
            <pc:docMk/>
            <pc:sldMk cId="4252632541" sldId="803"/>
            <ac:picMk id="155" creationId="{EF8EB8C0-E743-45C7-A736-FC943D36137B}"/>
          </ac:picMkLst>
        </pc:picChg>
        <pc:picChg chg="add mod">
          <ac:chgData name="Siegbert Rudolph" userId="2af4d44886c067cc" providerId="LiveId" clId="{52FEA30E-5B27-4580-B888-DED06F95EF07}" dt="2021-08-30T06:35:22.489" v="378" actId="1036"/>
          <ac:picMkLst>
            <pc:docMk/>
            <pc:sldMk cId="4252632541" sldId="803"/>
            <ac:picMk id="156" creationId="{78010362-7413-4E55-977F-569BB6E6A7E7}"/>
          </ac:picMkLst>
        </pc:picChg>
        <pc:picChg chg="add mod">
          <ac:chgData name="Siegbert Rudolph" userId="2af4d44886c067cc" providerId="LiveId" clId="{52FEA30E-5B27-4580-B888-DED06F95EF07}" dt="2021-08-30T06:35:22.489" v="378" actId="1036"/>
          <ac:picMkLst>
            <pc:docMk/>
            <pc:sldMk cId="4252632541" sldId="803"/>
            <ac:picMk id="157" creationId="{63512EA5-4444-4BDD-8A9D-45B549B0B15F}"/>
          </ac:picMkLst>
        </pc:picChg>
        <pc:picChg chg="add mod">
          <ac:chgData name="Siegbert Rudolph" userId="2af4d44886c067cc" providerId="LiveId" clId="{52FEA30E-5B27-4580-B888-DED06F95EF07}" dt="2021-08-30T06:34:28.877" v="370"/>
          <ac:picMkLst>
            <pc:docMk/>
            <pc:sldMk cId="4252632541" sldId="803"/>
            <ac:picMk id="158" creationId="{F596036B-D8E8-4C42-86CB-25504A863FFF}"/>
          </ac:picMkLst>
        </pc:picChg>
        <pc:picChg chg="add mod">
          <ac:chgData name="Siegbert Rudolph" userId="2af4d44886c067cc" providerId="LiveId" clId="{52FEA30E-5B27-4580-B888-DED06F95EF07}" dt="2021-08-30T06:34:28.877" v="370"/>
          <ac:picMkLst>
            <pc:docMk/>
            <pc:sldMk cId="4252632541" sldId="803"/>
            <ac:picMk id="190" creationId="{ED42655A-8C2A-45CD-BAF1-08454C072457}"/>
          </ac:picMkLst>
        </pc:picChg>
        <pc:picChg chg="add mod">
          <ac:chgData name="Siegbert Rudolph" userId="2af4d44886c067cc" providerId="LiveId" clId="{52FEA30E-5B27-4580-B888-DED06F95EF07}" dt="2021-08-30T06:34:28.877" v="370"/>
          <ac:picMkLst>
            <pc:docMk/>
            <pc:sldMk cId="4252632541" sldId="803"/>
            <ac:picMk id="194" creationId="{A91681CB-83E3-46FC-9304-2140ED4324DD}"/>
          </ac:picMkLst>
        </pc:picChg>
        <pc:picChg chg="add mod">
          <ac:chgData name="Siegbert Rudolph" userId="2af4d44886c067cc" providerId="LiveId" clId="{52FEA30E-5B27-4580-B888-DED06F95EF07}" dt="2021-08-30T06:34:28.877" v="370"/>
          <ac:picMkLst>
            <pc:docMk/>
            <pc:sldMk cId="4252632541" sldId="803"/>
            <ac:picMk id="198" creationId="{FCBBA2A5-3AE7-4171-8ECF-50B3E71ECF22}"/>
          </ac:picMkLst>
        </pc:picChg>
        <pc:picChg chg="add mod">
          <ac:chgData name="Siegbert Rudolph" userId="2af4d44886c067cc" providerId="LiveId" clId="{52FEA30E-5B27-4580-B888-DED06F95EF07}" dt="2021-08-30T06:34:28.877" v="370"/>
          <ac:picMkLst>
            <pc:docMk/>
            <pc:sldMk cId="4252632541" sldId="803"/>
            <ac:picMk id="202" creationId="{8D98C6FC-6580-4B11-B168-0A619F6A62A3}"/>
          </ac:picMkLst>
        </pc:picChg>
        <pc:picChg chg="add mod">
          <ac:chgData name="Siegbert Rudolph" userId="2af4d44886c067cc" providerId="LiveId" clId="{52FEA30E-5B27-4580-B888-DED06F95EF07}" dt="2021-08-30T06:34:28.877" v="370"/>
          <ac:picMkLst>
            <pc:docMk/>
            <pc:sldMk cId="4252632541" sldId="803"/>
            <ac:picMk id="206" creationId="{3C95A543-179B-4674-9E77-FD397A6413C7}"/>
          </ac:picMkLst>
        </pc:picChg>
        <pc:picChg chg="add mod">
          <ac:chgData name="Siegbert Rudolph" userId="2af4d44886c067cc" providerId="LiveId" clId="{52FEA30E-5B27-4580-B888-DED06F95EF07}" dt="2021-08-30T06:34:28.877" v="370"/>
          <ac:picMkLst>
            <pc:docMk/>
            <pc:sldMk cId="4252632541" sldId="803"/>
            <ac:picMk id="210" creationId="{239BB997-EE62-48D0-8450-9063A3D37D73}"/>
          </ac:picMkLst>
        </pc:picChg>
        <pc:picChg chg="add mod">
          <ac:chgData name="Siegbert Rudolph" userId="2af4d44886c067cc" providerId="LiveId" clId="{52FEA30E-5B27-4580-B888-DED06F95EF07}" dt="2021-08-30T06:34:28.877" v="370"/>
          <ac:picMkLst>
            <pc:docMk/>
            <pc:sldMk cId="4252632541" sldId="803"/>
            <ac:picMk id="214" creationId="{0B34CF91-6966-4D6A-8A29-236DEBE6330F}"/>
          </ac:picMkLst>
        </pc:picChg>
        <pc:picChg chg="add mod">
          <ac:chgData name="Siegbert Rudolph" userId="2af4d44886c067cc" providerId="LiveId" clId="{52FEA30E-5B27-4580-B888-DED06F95EF07}" dt="2021-08-30T06:34:28.877" v="370"/>
          <ac:picMkLst>
            <pc:docMk/>
            <pc:sldMk cId="4252632541" sldId="803"/>
            <ac:picMk id="219" creationId="{7E016D79-D191-4DCD-B0E2-B602406655C8}"/>
          </ac:picMkLst>
        </pc:picChg>
        <pc:picChg chg="add mod">
          <ac:chgData name="Siegbert Rudolph" userId="2af4d44886c067cc" providerId="LiveId" clId="{52FEA30E-5B27-4580-B888-DED06F95EF07}" dt="2021-08-30T06:35:22.489" v="378" actId="1036"/>
          <ac:picMkLst>
            <pc:docMk/>
            <pc:sldMk cId="4252632541" sldId="803"/>
            <ac:picMk id="231" creationId="{428AD166-9EBD-4070-8F49-E31133D3EB0E}"/>
          </ac:picMkLst>
        </pc:picChg>
        <pc:picChg chg="add mod">
          <ac:chgData name="Siegbert Rudolph" userId="2af4d44886c067cc" providerId="LiveId" clId="{52FEA30E-5B27-4580-B888-DED06F95EF07}" dt="2021-08-30T06:35:22.489" v="378" actId="1036"/>
          <ac:picMkLst>
            <pc:docMk/>
            <pc:sldMk cId="4252632541" sldId="803"/>
            <ac:picMk id="232" creationId="{8D3B0E98-6AA9-4AA6-A0A1-DA999B479CB8}"/>
          </ac:picMkLst>
        </pc:picChg>
        <pc:picChg chg="add mod">
          <ac:chgData name="Siegbert Rudolph" userId="2af4d44886c067cc" providerId="LiveId" clId="{52FEA30E-5B27-4580-B888-DED06F95EF07}" dt="2021-08-30T06:35:22.489" v="378" actId="1036"/>
          <ac:picMkLst>
            <pc:docMk/>
            <pc:sldMk cId="4252632541" sldId="803"/>
            <ac:picMk id="233" creationId="{3D179D3D-AC8E-48C2-9ED6-4A7C5F2F1C0B}"/>
          </ac:picMkLst>
        </pc:picChg>
        <pc:picChg chg="add mod">
          <ac:chgData name="Siegbert Rudolph" userId="2af4d44886c067cc" providerId="LiveId" clId="{52FEA30E-5B27-4580-B888-DED06F95EF07}" dt="2021-08-30T06:35:22.489" v="378" actId="1036"/>
          <ac:picMkLst>
            <pc:docMk/>
            <pc:sldMk cId="4252632541" sldId="803"/>
            <ac:picMk id="234" creationId="{FEC705A8-DAA6-431B-A2D9-CFC760AA813F}"/>
          </ac:picMkLst>
        </pc:picChg>
        <pc:picChg chg="add mod">
          <ac:chgData name="Siegbert Rudolph" userId="2af4d44886c067cc" providerId="LiveId" clId="{52FEA30E-5B27-4580-B888-DED06F95EF07}" dt="2021-08-30T06:35:22.489" v="378" actId="1036"/>
          <ac:picMkLst>
            <pc:docMk/>
            <pc:sldMk cId="4252632541" sldId="803"/>
            <ac:picMk id="235" creationId="{5A0EE77E-061A-4E63-8847-88FD353ED45B}"/>
          </ac:picMkLst>
        </pc:picChg>
        <pc:picChg chg="add mod">
          <ac:chgData name="Siegbert Rudolph" userId="2af4d44886c067cc" providerId="LiveId" clId="{52FEA30E-5B27-4580-B888-DED06F95EF07}" dt="2021-08-30T06:35:22.489" v="378" actId="1036"/>
          <ac:picMkLst>
            <pc:docMk/>
            <pc:sldMk cId="4252632541" sldId="803"/>
            <ac:picMk id="236" creationId="{D81241E0-DFF2-4DA8-BA2A-7A806A69429E}"/>
          </ac:picMkLst>
        </pc:picChg>
        <pc:picChg chg="add mod">
          <ac:chgData name="Siegbert Rudolph" userId="2af4d44886c067cc" providerId="LiveId" clId="{52FEA30E-5B27-4580-B888-DED06F95EF07}" dt="2021-08-30T06:35:22.489" v="378" actId="1036"/>
          <ac:picMkLst>
            <pc:docMk/>
            <pc:sldMk cId="4252632541" sldId="803"/>
            <ac:picMk id="237" creationId="{2BF1B62B-ACCA-4F46-AC69-A0E7D4054F1F}"/>
          </ac:picMkLst>
        </pc:picChg>
        <pc:picChg chg="add mod">
          <ac:chgData name="Siegbert Rudolph" userId="2af4d44886c067cc" providerId="LiveId" clId="{52FEA30E-5B27-4580-B888-DED06F95EF07}" dt="2021-08-30T06:35:22.489" v="378" actId="1036"/>
          <ac:picMkLst>
            <pc:docMk/>
            <pc:sldMk cId="4252632541" sldId="803"/>
            <ac:picMk id="280" creationId="{7BE1E646-24F2-4B12-A860-2B80FB35A94A}"/>
          </ac:picMkLst>
        </pc:picChg>
        <pc:picChg chg="add mod">
          <ac:chgData name="Siegbert Rudolph" userId="2af4d44886c067cc" providerId="LiveId" clId="{52FEA30E-5B27-4580-B888-DED06F95EF07}" dt="2021-08-30T06:35:22.489" v="378" actId="1036"/>
          <ac:picMkLst>
            <pc:docMk/>
            <pc:sldMk cId="4252632541" sldId="803"/>
            <ac:picMk id="281" creationId="{D1406CF7-B1B2-457E-9A93-A1AEC3EA35B0}"/>
          </ac:picMkLst>
        </pc:picChg>
      </pc:sldChg>
      <pc:sldChg chg="addSp delSp modSp mod delAnim modAnim">
        <pc:chgData name="Siegbert Rudolph" userId="2af4d44886c067cc" providerId="LiveId" clId="{52FEA30E-5B27-4580-B888-DED06F95EF07}" dt="2021-08-30T07:49:18.748" v="1093" actId="1076"/>
        <pc:sldMkLst>
          <pc:docMk/>
          <pc:sldMk cId="2141072486" sldId="804"/>
        </pc:sldMkLst>
        <pc:spChg chg="del mod">
          <ac:chgData name="Siegbert Rudolph" userId="2af4d44886c067cc" providerId="LiveId" clId="{52FEA30E-5B27-4580-B888-DED06F95EF07}" dt="2021-08-30T07:49:18.748" v="1088" actId="478"/>
          <ac:spMkLst>
            <pc:docMk/>
            <pc:sldMk cId="2141072486" sldId="804"/>
            <ac:spMk id="2" creationId="{21AA172D-F398-41F8-8BD9-3158899BD55E}"/>
          </ac:spMkLst>
        </pc:spChg>
        <pc:spChg chg="mod">
          <ac:chgData name="Siegbert Rudolph" userId="2af4d44886c067cc" providerId="LiveId" clId="{52FEA30E-5B27-4580-B888-DED06F95EF07}" dt="2021-08-30T07:49:18.748" v="1093" actId="1076"/>
          <ac:spMkLst>
            <pc:docMk/>
            <pc:sldMk cId="2141072486" sldId="804"/>
            <ac:spMk id="3" creationId="{09C7FBCF-EBF5-411E-BCD3-434859AF3406}"/>
          </ac:spMkLst>
        </pc:spChg>
        <pc:spChg chg="del">
          <ac:chgData name="Siegbert Rudolph" userId="2af4d44886c067cc" providerId="LiveId" clId="{52FEA30E-5B27-4580-B888-DED06F95EF07}" dt="2021-08-30T06:54:31.196" v="1031" actId="478"/>
          <ac:spMkLst>
            <pc:docMk/>
            <pc:sldMk cId="2141072486" sldId="804"/>
            <ac:spMk id="7" creationId="{0EA44784-68EC-434B-A285-6FDC66EDB2AA}"/>
          </ac:spMkLst>
        </pc:spChg>
        <pc:spChg chg="del">
          <ac:chgData name="Siegbert Rudolph" userId="2af4d44886c067cc" providerId="LiveId" clId="{52FEA30E-5B27-4580-B888-DED06F95EF07}" dt="2021-08-30T06:54:31.196" v="1031" actId="478"/>
          <ac:spMkLst>
            <pc:docMk/>
            <pc:sldMk cId="2141072486" sldId="804"/>
            <ac:spMk id="8" creationId="{B7711C74-91D5-47B2-85D8-D009BAA82193}"/>
          </ac:spMkLst>
        </pc:spChg>
        <pc:spChg chg="del">
          <ac:chgData name="Siegbert Rudolph" userId="2af4d44886c067cc" providerId="LiveId" clId="{52FEA30E-5B27-4580-B888-DED06F95EF07}" dt="2021-08-30T06:54:31.196" v="1031" actId="478"/>
          <ac:spMkLst>
            <pc:docMk/>
            <pc:sldMk cId="2141072486" sldId="804"/>
            <ac:spMk id="9" creationId="{A8812A24-F786-4799-A877-2284E1688532}"/>
          </ac:spMkLst>
        </pc:spChg>
        <pc:spChg chg="del">
          <ac:chgData name="Siegbert Rudolph" userId="2af4d44886c067cc" providerId="LiveId" clId="{52FEA30E-5B27-4580-B888-DED06F95EF07}" dt="2021-08-30T06:54:31.196" v="1031" actId="478"/>
          <ac:spMkLst>
            <pc:docMk/>
            <pc:sldMk cId="2141072486" sldId="804"/>
            <ac:spMk id="10" creationId="{93DB05C3-C67E-41F6-87A6-18BA3CC3A819}"/>
          </ac:spMkLst>
        </pc:spChg>
        <pc:spChg chg="del">
          <ac:chgData name="Siegbert Rudolph" userId="2af4d44886c067cc" providerId="LiveId" clId="{52FEA30E-5B27-4580-B888-DED06F95EF07}" dt="2021-08-30T06:54:31.196" v="1031" actId="478"/>
          <ac:spMkLst>
            <pc:docMk/>
            <pc:sldMk cId="2141072486" sldId="804"/>
            <ac:spMk id="11" creationId="{4B77DCEC-39DB-492F-9F76-1DD25CF70EFF}"/>
          </ac:spMkLst>
        </pc:spChg>
        <pc:spChg chg="del">
          <ac:chgData name="Siegbert Rudolph" userId="2af4d44886c067cc" providerId="LiveId" clId="{52FEA30E-5B27-4580-B888-DED06F95EF07}" dt="2021-08-30T06:54:31.196" v="1031" actId="478"/>
          <ac:spMkLst>
            <pc:docMk/>
            <pc:sldMk cId="2141072486" sldId="804"/>
            <ac:spMk id="12" creationId="{597F80F9-63E7-49C3-8AC1-00BE45CF4741}"/>
          </ac:spMkLst>
        </pc:spChg>
        <pc:spChg chg="del">
          <ac:chgData name="Siegbert Rudolph" userId="2af4d44886c067cc" providerId="LiveId" clId="{52FEA30E-5B27-4580-B888-DED06F95EF07}" dt="2021-08-30T06:54:31.196" v="1031" actId="478"/>
          <ac:spMkLst>
            <pc:docMk/>
            <pc:sldMk cId="2141072486" sldId="804"/>
            <ac:spMk id="13" creationId="{587664CB-AAA9-41D2-9C5F-2BE23AAFB6BB}"/>
          </ac:spMkLst>
        </pc:spChg>
        <pc:spChg chg="del">
          <ac:chgData name="Siegbert Rudolph" userId="2af4d44886c067cc" providerId="LiveId" clId="{52FEA30E-5B27-4580-B888-DED06F95EF07}" dt="2021-08-30T06:54:31.196" v="1031" actId="478"/>
          <ac:spMkLst>
            <pc:docMk/>
            <pc:sldMk cId="2141072486" sldId="804"/>
            <ac:spMk id="14" creationId="{6AD7D576-BD80-4AF7-A6DE-07C2F2528064}"/>
          </ac:spMkLst>
        </pc:spChg>
        <pc:spChg chg="del">
          <ac:chgData name="Siegbert Rudolph" userId="2af4d44886c067cc" providerId="LiveId" clId="{52FEA30E-5B27-4580-B888-DED06F95EF07}" dt="2021-08-30T06:54:31.196" v="1031" actId="478"/>
          <ac:spMkLst>
            <pc:docMk/>
            <pc:sldMk cId="2141072486" sldId="804"/>
            <ac:spMk id="15" creationId="{DB706549-84E3-4751-88BB-E6AD248B575B}"/>
          </ac:spMkLst>
        </pc:spChg>
        <pc:spChg chg="add mod">
          <ac:chgData name="Siegbert Rudolph" userId="2af4d44886c067cc" providerId="LiveId" clId="{52FEA30E-5B27-4580-B888-DED06F95EF07}" dt="2021-08-30T06:54:56.601" v="1035" actId="207"/>
          <ac:spMkLst>
            <pc:docMk/>
            <pc:sldMk cId="2141072486" sldId="804"/>
            <ac:spMk id="83" creationId="{DA563B88-FF57-467B-8585-D9382236F900}"/>
          </ac:spMkLst>
        </pc:spChg>
        <pc:spChg chg="add mod">
          <ac:chgData name="Siegbert Rudolph" userId="2af4d44886c067cc" providerId="LiveId" clId="{52FEA30E-5B27-4580-B888-DED06F95EF07}" dt="2021-08-30T06:54:59.350" v="1036" actId="108"/>
          <ac:spMkLst>
            <pc:docMk/>
            <pc:sldMk cId="2141072486" sldId="804"/>
            <ac:spMk id="85" creationId="{F65FB6D9-6451-424D-934E-4743DFA4EA9C}"/>
          </ac:spMkLst>
        </pc:spChg>
        <pc:spChg chg="add mod">
          <ac:chgData name="Siegbert Rudolph" userId="2af4d44886c067cc" providerId="LiveId" clId="{52FEA30E-5B27-4580-B888-DED06F95EF07}" dt="2021-08-30T06:55:00.131" v="1037" actId="108"/>
          <ac:spMkLst>
            <pc:docMk/>
            <pc:sldMk cId="2141072486" sldId="804"/>
            <ac:spMk id="86" creationId="{7108BFDA-C07C-4584-B812-498DDD67426D}"/>
          </ac:spMkLst>
        </pc:spChg>
        <pc:spChg chg="add mod">
          <ac:chgData name="Siegbert Rudolph" userId="2af4d44886c067cc" providerId="LiveId" clId="{52FEA30E-5B27-4580-B888-DED06F95EF07}" dt="2021-08-30T06:55:00.944" v="1038" actId="108"/>
          <ac:spMkLst>
            <pc:docMk/>
            <pc:sldMk cId="2141072486" sldId="804"/>
            <ac:spMk id="88" creationId="{05F7C84F-BC4E-46FD-A7DF-05880B9C9BEA}"/>
          </ac:spMkLst>
        </pc:spChg>
        <pc:spChg chg="add mod">
          <ac:chgData name="Siegbert Rudolph" userId="2af4d44886c067cc" providerId="LiveId" clId="{52FEA30E-5B27-4580-B888-DED06F95EF07}" dt="2021-08-30T06:55:01.943" v="1039" actId="108"/>
          <ac:spMkLst>
            <pc:docMk/>
            <pc:sldMk cId="2141072486" sldId="804"/>
            <ac:spMk id="90" creationId="{CC42A81D-0282-4B75-8644-507BDB4934F6}"/>
          </ac:spMkLst>
        </pc:spChg>
        <pc:spChg chg="add mod">
          <ac:chgData name="Siegbert Rudolph" userId="2af4d44886c067cc" providerId="LiveId" clId="{52FEA30E-5B27-4580-B888-DED06F95EF07}" dt="2021-08-30T06:55:02.771" v="1040" actId="108"/>
          <ac:spMkLst>
            <pc:docMk/>
            <pc:sldMk cId="2141072486" sldId="804"/>
            <ac:spMk id="91" creationId="{3AEFEBBB-35BA-4032-A6ED-D2DDD8DC6C65}"/>
          </ac:spMkLst>
        </pc:spChg>
        <pc:spChg chg="add mod">
          <ac:chgData name="Siegbert Rudolph" userId="2af4d44886c067cc" providerId="LiveId" clId="{52FEA30E-5B27-4580-B888-DED06F95EF07}" dt="2021-08-30T06:55:03.615" v="1041" actId="108"/>
          <ac:spMkLst>
            <pc:docMk/>
            <pc:sldMk cId="2141072486" sldId="804"/>
            <ac:spMk id="92" creationId="{F90F7FBB-1D31-40EB-BD20-C6499AC7B244}"/>
          </ac:spMkLst>
        </pc:spChg>
        <pc:spChg chg="add mod">
          <ac:chgData name="Siegbert Rudolph" userId="2af4d44886c067cc" providerId="LiveId" clId="{52FEA30E-5B27-4580-B888-DED06F95EF07}" dt="2021-08-30T06:55:07.551" v="1043" actId="108"/>
          <ac:spMkLst>
            <pc:docMk/>
            <pc:sldMk cId="2141072486" sldId="804"/>
            <ac:spMk id="93" creationId="{CD843DD5-C31B-4D06-B02C-530EC2C17303}"/>
          </ac:spMkLst>
        </pc:spChg>
        <pc:spChg chg="add mod">
          <ac:chgData name="Siegbert Rudolph" userId="2af4d44886c067cc" providerId="LiveId" clId="{52FEA30E-5B27-4580-B888-DED06F95EF07}" dt="2021-08-30T06:55:04.958" v="1042" actId="108"/>
          <ac:spMkLst>
            <pc:docMk/>
            <pc:sldMk cId="2141072486" sldId="804"/>
            <ac:spMk id="94" creationId="{AB9561D9-92D0-472F-9F81-3E3B081E00E5}"/>
          </ac:spMkLst>
        </pc:spChg>
        <pc:spChg chg="del">
          <ac:chgData name="Siegbert Rudolph" userId="2af4d44886c067cc" providerId="LiveId" clId="{52FEA30E-5B27-4580-B888-DED06F95EF07}" dt="2021-08-30T06:54:31.196" v="1031" actId="478"/>
          <ac:spMkLst>
            <pc:docMk/>
            <pc:sldMk cId="2141072486" sldId="804"/>
            <ac:spMk id="102" creationId="{6E016EEB-88D1-4B2B-B578-803812FAA996}"/>
          </ac:spMkLst>
        </pc:spChg>
        <pc:spChg chg="del">
          <ac:chgData name="Siegbert Rudolph" userId="2af4d44886c067cc" providerId="LiveId" clId="{52FEA30E-5B27-4580-B888-DED06F95EF07}" dt="2021-08-30T06:54:31.196" v="1031" actId="478"/>
          <ac:spMkLst>
            <pc:docMk/>
            <pc:sldMk cId="2141072486" sldId="804"/>
            <ac:spMk id="107" creationId="{48690F9C-D011-4F72-897E-0114D398E4C8}"/>
          </ac:spMkLst>
        </pc:spChg>
        <pc:spChg chg="del">
          <ac:chgData name="Siegbert Rudolph" userId="2af4d44886c067cc" providerId="LiveId" clId="{52FEA30E-5B27-4580-B888-DED06F95EF07}" dt="2021-08-30T06:54:31.196" v="1031" actId="478"/>
          <ac:spMkLst>
            <pc:docMk/>
            <pc:sldMk cId="2141072486" sldId="804"/>
            <ac:spMk id="111" creationId="{A2AA4512-8533-4A02-BD0C-36D03F154E5F}"/>
          </ac:spMkLst>
        </pc:spChg>
        <pc:spChg chg="del">
          <ac:chgData name="Siegbert Rudolph" userId="2af4d44886c067cc" providerId="LiveId" clId="{52FEA30E-5B27-4580-B888-DED06F95EF07}" dt="2021-08-30T06:54:31.196" v="1031" actId="478"/>
          <ac:spMkLst>
            <pc:docMk/>
            <pc:sldMk cId="2141072486" sldId="804"/>
            <ac:spMk id="115" creationId="{EFDEA2EC-E9BB-4F85-B71C-A1C62F0ADD11}"/>
          </ac:spMkLst>
        </pc:spChg>
        <pc:spChg chg="del">
          <ac:chgData name="Siegbert Rudolph" userId="2af4d44886c067cc" providerId="LiveId" clId="{52FEA30E-5B27-4580-B888-DED06F95EF07}" dt="2021-08-30T06:54:31.196" v="1031" actId="478"/>
          <ac:spMkLst>
            <pc:docMk/>
            <pc:sldMk cId="2141072486" sldId="804"/>
            <ac:spMk id="119" creationId="{C723A927-9284-4A4A-8695-52151FF62CEE}"/>
          </ac:spMkLst>
        </pc:spChg>
        <pc:spChg chg="del">
          <ac:chgData name="Siegbert Rudolph" userId="2af4d44886c067cc" providerId="LiveId" clId="{52FEA30E-5B27-4580-B888-DED06F95EF07}" dt="2021-08-30T06:54:31.196" v="1031" actId="478"/>
          <ac:spMkLst>
            <pc:docMk/>
            <pc:sldMk cId="2141072486" sldId="804"/>
            <ac:spMk id="123" creationId="{1E41E2C8-D8AD-47A7-BA91-4A48E3DD1ACE}"/>
          </ac:spMkLst>
        </pc:spChg>
        <pc:spChg chg="del">
          <ac:chgData name="Siegbert Rudolph" userId="2af4d44886c067cc" providerId="LiveId" clId="{52FEA30E-5B27-4580-B888-DED06F95EF07}" dt="2021-08-30T06:54:31.196" v="1031" actId="478"/>
          <ac:spMkLst>
            <pc:docMk/>
            <pc:sldMk cId="2141072486" sldId="804"/>
            <ac:spMk id="127" creationId="{BB0998B0-E57B-41C0-91FD-6716A6022E2A}"/>
          </ac:spMkLst>
        </pc:spChg>
        <pc:spChg chg="del">
          <ac:chgData name="Siegbert Rudolph" userId="2af4d44886c067cc" providerId="LiveId" clId="{52FEA30E-5B27-4580-B888-DED06F95EF07}" dt="2021-08-30T06:54:31.196" v="1031" actId="478"/>
          <ac:spMkLst>
            <pc:docMk/>
            <pc:sldMk cId="2141072486" sldId="804"/>
            <ac:spMk id="131" creationId="{6F47F725-BE69-4045-BD7D-E8B2B3C0BBF9}"/>
          </ac:spMkLst>
        </pc:spChg>
        <pc:spChg chg="del">
          <ac:chgData name="Siegbert Rudolph" userId="2af4d44886c067cc" providerId="LiveId" clId="{52FEA30E-5B27-4580-B888-DED06F95EF07}" dt="2021-08-30T06:54:31.196" v="1031" actId="478"/>
          <ac:spMkLst>
            <pc:docMk/>
            <pc:sldMk cId="2141072486" sldId="804"/>
            <ac:spMk id="135" creationId="{9A256EE3-8FD0-4E09-A29A-CCD593D54E94}"/>
          </ac:spMkLst>
        </pc:spChg>
        <pc:spChg chg="mod">
          <ac:chgData name="Siegbert Rudolph" userId="2af4d44886c067cc" providerId="LiveId" clId="{52FEA30E-5B27-4580-B888-DED06F95EF07}" dt="2021-08-30T06:54:12.496" v="1030" actId="20577"/>
          <ac:spMkLst>
            <pc:docMk/>
            <pc:sldMk cId="2141072486" sldId="804"/>
            <ac:spMk id="140" creationId="{794E7A15-8997-4061-80E5-32B7B4A950BA}"/>
          </ac:spMkLst>
        </pc:spChg>
      </pc:sldChg>
      <pc:sldChg chg="addSp delSp modSp add del mod addAnim delAnim">
        <pc:chgData name="Siegbert Rudolph" userId="2af4d44886c067cc" providerId="LiveId" clId="{52FEA30E-5B27-4580-B888-DED06F95EF07}" dt="2021-08-30T06:45:49.628" v="490" actId="47"/>
        <pc:sldMkLst>
          <pc:docMk/>
          <pc:sldMk cId="3897096525" sldId="804"/>
        </pc:sldMkLst>
        <pc:spChg chg="del mod">
          <ac:chgData name="Siegbert Rudolph" userId="2af4d44886c067cc" providerId="LiveId" clId="{52FEA30E-5B27-4580-B888-DED06F95EF07}" dt="2021-08-30T06:37:42.167" v="450" actId="21"/>
          <ac:spMkLst>
            <pc:docMk/>
            <pc:sldMk cId="3897096525" sldId="804"/>
            <ac:spMk id="159" creationId="{176CEBA9-C566-465E-9181-D101D23B2B6B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160" creationId="{F91281D0-D951-4C24-B765-C80B356F7AA4}"/>
          </ac:spMkLst>
        </pc:spChg>
        <pc:spChg chg="add del">
          <ac:chgData name="Siegbert Rudolph" userId="2af4d44886c067cc" providerId="LiveId" clId="{52FEA30E-5B27-4580-B888-DED06F95EF07}" dt="2021-08-30T06:37:34.497" v="448" actId="478"/>
          <ac:spMkLst>
            <pc:docMk/>
            <pc:sldMk cId="3897096525" sldId="804"/>
            <ac:spMk id="161" creationId="{59D435FD-79CC-4CF9-9E54-081D539BC213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162" creationId="{005786D0-DF3F-49E3-82BB-DD36A8378E4C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163" creationId="{48069F6D-3E5D-4BF2-B5FA-23623780DD0E}"/>
          </ac:spMkLst>
        </pc:spChg>
        <pc:spChg chg="add del">
          <ac:chgData name="Siegbert Rudolph" userId="2af4d44886c067cc" providerId="LiveId" clId="{52FEA30E-5B27-4580-B888-DED06F95EF07}" dt="2021-08-30T06:37:32.888" v="447" actId="478"/>
          <ac:spMkLst>
            <pc:docMk/>
            <pc:sldMk cId="3897096525" sldId="804"/>
            <ac:spMk id="164" creationId="{6028F350-C3B0-4145-BC92-D69FAB6F5EEB}"/>
          </ac:spMkLst>
        </pc:spChg>
        <pc:spChg chg="del">
          <ac:chgData name="Siegbert Rudolph" userId="2af4d44886c067cc" providerId="LiveId" clId="{52FEA30E-5B27-4580-B888-DED06F95EF07}" dt="2021-08-30T06:37:30.375" v="446" actId="478"/>
          <ac:spMkLst>
            <pc:docMk/>
            <pc:sldMk cId="3897096525" sldId="804"/>
            <ac:spMk id="165" creationId="{9D15E65A-FBF3-445C-91DA-23FB6BC9CC2F}"/>
          </ac:spMkLst>
        </pc:spChg>
        <pc:spChg chg="del">
          <ac:chgData name="Siegbert Rudolph" userId="2af4d44886c067cc" providerId="LiveId" clId="{52FEA30E-5B27-4580-B888-DED06F95EF07}" dt="2021-08-30T06:37:27.738" v="445" actId="478"/>
          <ac:spMkLst>
            <pc:docMk/>
            <pc:sldMk cId="3897096525" sldId="804"/>
            <ac:spMk id="166" creationId="{AE968C40-2FC9-4E3F-AEC0-4AD0408CFB2C}"/>
          </ac:spMkLst>
        </pc:spChg>
        <pc:spChg chg="del">
          <ac:chgData name="Siegbert Rudolph" userId="2af4d44886c067cc" providerId="LiveId" clId="{52FEA30E-5B27-4580-B888-DED06F95EF07}" dt="2021-08-30T06:37:26.285" v="444" actId="478"/>
          <ac:spMkLst>
            <pc:docMk/>
            <pc:sldMk cId="3897096525" sldId="804"/>
            <ac:spMk id="167" creationId="{F24E45BD-871D-4567-A55D-BD47C511B431}"/>
          </ac:spMkLst>
        </pc:spChg>
        <pc:spChg chg="del">
          <ac:chgData name="Siegbert Rudolph" userId="2af4d44886c067cc" providerId="LiveId" clId="{52FEA30E-5B27-4580-B888-DED06F95EF07}" dt="2021-08-30T06:37:24.473" v="443" actId="478"/>
          <ac:spMkLst>
            <pc:docMk/>
            <pc:sldMk cId="3897096525" sldId="804"/>
            <ac:spMk id="168" creationId="{188B666E-5CAD-4762-8A55-397D25E1E835}"/>
          </ac:spMkLst>
        </pc:spChg>
        <pc:spChg chg="del">
          <ac:chgData name="Siegbert Rudolph" userId="2af4d44886c067cc" providerId="LiveId" clId="{52FEA30E-5B27-4580-B888-DED06F95EF07}" dt="2021-08-30T06:37:22.661" v="442" actId="478"/>
          <ac:spMkLst>
            <pc:docMk/>
            <pc:sldMk cId="3897096525" sldId="804"/>
            <ac:spMk id="169" creationId="{3C86FB21-C49C-4E24-BEC6-A6C23D880040}"/>
          </ac:spMkLst>
        </pc:spChg>
        <pc:spChg chg="del">
          <ac:chgData name="Siegbert Rudolph" userId="2af4d44886c067cc" providerId="LiveId" clId="{52FEA30E-5B27-4580-B888-DED06F95EF07}" dt="2021-08-30T06:37:21.062" v="441" actId="478"/>
          <ac:spMkLst>
            <pc:docMk/>
            <pc:sldMk cId="3897096525" sldId="804"/>
            <ac:spMk id="170" creationId="{837AE9FF-AA1A-41EE-8D49-A3E5087217CA}"/>
          </ac:spMkLst>
        </pc:spChg>
        <pc:spChg chg="del">
          <ac:chgData name="Siegbert Rudolph" userId="2af4d44886c067cc" providerId="LiveId" clId="{52FEA30E-5B27-4580-B888-DED06F95EF07}" dt="2021-08-30T06:37:18.897" v="440" actId="478"/>
          <ac:spMkLst>
            <pc:docMk/>
            <pc:sldMk cId="3897096525" sldId="804"/>
            <ac:spMk id="171" creationId="{39886EC0-3D90-4F1C-9234-1ABBBAAD8CB3}"/>
          </ac:spMkLst>
        </pc:spChg>
        <pc:spChg chg="del mod">
          <ac:chgData name="Siegbert Rudolph" userId="2af4d44886c067cc" providerId="LiveId" clId="{52FEA30E-5B27-4580-B888-DED06F95EF07}" dt="2021-08-30T06:37:42.167" v="450" actId="21"/>
          <ac:spMkLst>
            <pc:docMk/>
            <pc:sldMk cId="3897096525" sldId="804"/>
            <ac:spMk id="174" creationId="{2454C9BC-B596-41B4-8353-540B12F07424}"/>
          </ac:spMkLst>
        </pc:spChg>
        <pc:spChg chg="del">
          <ac:chgData name="Siegbert Rudolph" userId="2af4d44886c067cc" providerId="LiveId" clId="{52FEA30E-5B27-4580-B888-DED06F95EF07}" dt="2021-08-30T06:35:51.688" v="382" actId="478"/>
          <ac:spMkLst>
            <pc:docMk/>
            <pc:sldMk cId="3897096525" sldId="804"/>
            <ac:spMk id="175" creationId="{DDE81F4A-A3DA-48A9-BE07-08E0BE34D10E}"/>
          </ac:spMkLst>
        </pc:spChg>
        <pc:spChg chg="add del mod">
          <ac:chgData name="Siegbert Rudolph" userId="2af4d44886c067cc" providerId="LiveId" clId="{52FEA30E-5B27-4580-B888-DED06F95EF07}" dt="2021-08-30T06:37:42.167" v="450" actId="21"/>
          <ac:spMkLst>
            <pc:docMk/>
            <pc:sldMk cId="3897096525" sldId="804"/>
            <ac:spMk id="176" creationId="{7E871DA5-4D69-4811-8C77-E8E3D31A910B}"/>
          </ac:spMkLst>
        </pc:spChg>
        <pc:spChg chg="del">
          <ac:chgData name="Siegbert Rudolph" userId="2af4d44886c067cc" providerId="LiveId" clId="{52FEA30E-5B27-4580-B888-DED06F95EF07}" dt="2021-08-30T06:35:51.688" v="382" actId="478"/>
          <ac:spMkLst>
            <pc:docMk/>
            <pc:sldMk cId="3897096525" sldId="804"/>
            <ac:spMk id="177" creationId="{2A675266-609F-4D9E-90D6-E9A5A0EDD889}"/>
          </ac:spMkLst>
        </pc:spChg>
        <pc:spChg chg="del mod">
          <ac:chgData name="Siegbert Rudolph" userId="2af4d44886c067cc" providerId="LiveId" clId="{52FEA30E-5B27-4580-B888-DED06F95EF07}" dt="2021-08-30T06:37:42.167" v="450" actId="21"/>
          <ac:spMkLst>
            <pc:docMk/>
            <pc:sldMk cId="3897096525" sldId="804"/>
            <ac:spMk id="178" creationId="{CAE92654-D1B9-40E4-83D6-FAA78705295B}"/>
          </ac:spMkLst>
        </pc:spChg>
        <pc:spChg chg="del">
          <ac:chgData name="Siegbert Rudolph" userId="2af4d44886c067cc" providerId="LiveId" clId="{52FEA30E-5B27-4580-B888-DED06F95EF07}" dt="2021-08-30T06:35:51.688" v="382" actId="478"/>
          <ac:spMkLst>
            <pc:docMk/>
            <pc:sldMk cId="3897096525" sldId="804"/>
            <ac:spMk id="179" creationId="{E235CCD7-5F6F-416E-858F-ABBCA28E6F9A}"/>
          </ac:spMkLst>
        </pc:spChg>
        <pc:spChg chg="del mod">
          <ac:chgData name="Siegbert Rudolph" userId="2af4d44886c067cc" providerId="LiveId" clId="{52FEA30E-5B27-4580-B888-DED06F95EF07}" dt="2021-08-30T06:37:42.167" v="450" actId="21"/>
          <ac:spMkLst>
            <pc:docMk/>
            <pc:sldMk cId="3897096525" sldId="804"/>
            <ac:spMk id="180" creationId="{B1E487F2-D818-44DB-BE22-2C0047EF9EB3}"/>
          </ac:spMkLst>
        </pc:spChg>
        <pc:spChg chg="del">
          <ac:chgData name="Siegbert Rudolph" userId="2af4d44886c067cc" providerId="LiveId" clId="{52FEA30E-5B27-4580-B888-DED06F95EF07}" dt="2021-08-30T06:35:51.688" v="382" actId="478"/>
          <ac:spMkLst>
            <pc:docMk/>
            <pc:sldMk cId="3897096525" sldId="804"/>
            <ac:spMk id="181" creationId="{95AD7C8B-4F8C-4DD8-86A6-67EC1E487EF7}"/>
          </ac:spMkLst>
        </pc:spChg>
        <pc:spChg chg="del mod">
          <ac:chgData name="Siegbert Rudolph" userId="2af4d44886c067cc" providerId="LiveId" clId="{52FEA30E-5B27-4580-B888-DED06F95EF07}" dt="2021-08-30T06:37:42.167" v="450" actId="21"/>
          <ac:spMkLst>
            <pc:docMk/>
            <pc:sldMk cId="3897096525" sldId="804"/>
            <ac:spMk id="182" creationId="{3BD3547F-62D0-4725-8FB4-AB11925D03F1}"/>
          </ac:spMkLst>
        </pc:spChg>
        <pc:spChg chg="del">
          <ac:chgData name="Siegbert Rudolph" userId="2af4d44886c067cc" providerId="LiveId" clId="{52FEA30E-5B27-4580-B888-DED06F95EF07}" dt="2021-08-30T06:35:51.688" v="382" actId="478"/>
          <ac:spMkLst>
            <pc:docMk/>
            <pc:sldMk cId="3897096525" sldId="804"/>
            <ac:spMk id="183" creationId="{A8CF4F7F-E366-434E-AAFD-62D5788F3AAF}"/>
          </ac:spMkLst>
        </pc:spChg>
        <pc:spChg chg="del mod">
          <ac:chgData name="Siegbert Rudolph" userId="2af4d44886c067cc" providerId="LiveId" clId="{52FEA30E-5B27-4580-B888-DED06F95EF07}" dt="2021-08-30T06:37:42.167" v="450" actId="21"/>
          <ac:spMkLst>
            <pc:docMk/>
            <pc:sldMk cId="3897096525" sldId="804"/>
            <ac:spMk id="184" creationId="{6D67CC25-DB48-4B13-B685-8907C319E59E}"/>
          </ac:spMkLst>
        </pc:spChg>
        <pc:spChg chg="del">
          <ac:chgData name="Siegbert Rudolph" userId="2af4d44886c067cc" providerId="LiveId" clId="{52FEA30E-5B27-4580-B888-DED06F95EF07}" dt="2021-08-30T06:35:51.688" v="382" actId="478"/>
          <ac:spMkLst>
            <pc:docMk/>
            <pc:sldMk cId="3897096525" sldId="804"/>
            <ac:spMk id="185" creationId="{8004461C-D1C7-4C3E-9180-D41B345C860C}"/>
          </ac:spMkLst>
        </pc:spChg>
        <pc:spChg chg="del mod">
          <ac:chgData name="Siegbert Rudolph" userId="2af4d44886c067cc" providerId="LiveId" clId="{52FEA30E-5B27-4580-B888-DED06F95EF07}" dt="2021-08-30T06:37:42.167" v="450" actId="21"/>
          <ac:spMkLst>
            <pc:docMk/>
            <pc:sldMk cId="3897096525" sldId="804"/>
            <ac:spMk id="186" creationId="{49BE9401-4F60-4636-8E19-4A3D97DE9F7D}"/>
          </ac:spMkLst>
        </pc:spChg>
        <pc:spChg chg="del">
          <ac:chgData name="Siegbert Rudolph" userId="2af4d44886c067cc" providerId="LiveId" clId="{52FEA30E-5B27-4580-B888-DED06F95EF07}" dt="2021-08-30T06:35:51.688" v="382" actId="478"/>
          <ac:spMkLst>
            <pc:docMk/>
            <pc:sldMk cId="3897096525" sldId="804"/>
            <ac:spMk id="187" creationId="{B39A3356-2645-4068-B390-4A9978D2D679}"/>
          </ac:spMkLst>
        </pc:spChg>
        <pc:spChg chg="del">
          <ac:chgData name="Siegbert Rudolph" userId="2af4d44886c067cc" providerId="LiveId" clId="{52FEA30E-5B27-4580-B888-DED06F95EF07}" dt="2021-08-30T06:35:51.688" v="382" actId="478"/>
          <ac:spMkLst>
            <pc:docMk/>
            <pc:sldMk cId="3897096525" sldId="804"/>
            <ac:spMk id="188" creationId="{486034E4-6E99-45D5-AECC-CC6817601B88}"/>
          </ac:spMkLst>
        </pc:spChg>
        <pc:spChg chg="del mod">
          <ac:chgData name="Siegbert Rudolph" userId="2af4d44886c067cc" providerId="LiveId" clId="{52FEA30E-5B27-4580-B888-DED06F95EF07}" dt="2021-08-30T06:37:42.167" v="450" actId="21"/>
          <ac:spMkLst>
            <pc:docMk/>
            <pc:sldMk cId="3897096525" sldId="804"/>
            <ac:spMk id="189" creationId="{4074F1B1-BC40-4582-B85B-7F95D3189EBC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191" creationId="{A149D342-A762-4E89-8F13-D3E6AB949174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192" creationId="{8E0F625B-BD19-4024-BF48-7A28652B20B3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193" creationId="{8012C118-FFA8-4038-853D-34A8B0E2EC4B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195" creationId="{0C5ED3E7-A949-4259-B121-B2FEBDEBBD6C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196" creationId="{BB287CAB-21B5-4F5E-8B0E-B22F87A1C103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197" creationId="{443156F9-9EF9-4599-8E50-10FDA03B5834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199" creationId="{C5F2CCB5-3EF9-4C69-B8F5-E8BA5585107E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00" creationId="{DEB1D5BC-360B-4D85-A3FB-75B73553210E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01" creationId="{25233C7D-C590-4E47-A7C3-A744145B4790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03" creationId="{A4665803-4BAB-474A-A8CC-A4C428E07FF8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04" creationId="{5DBA9EED-422F-49DB-B95B-6D70902AFCF0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05" creationId="{7227BA90-5393-4594-9436-74698AA44DC5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07" creationId="{FC4FDB83-7A4B-4F76-8B6A-E844C0100505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08" creationId="{8C782EDD-0746-4F03-9EED-1CAF498E36E9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09" creationId="{F8E1BF14-D5AC-48E1-B21B-09DCBB2802FF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11" creationId="{D7DFEC15-FD0F-4BE1-8DAE-1EABE569378B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12" creationId="{BE1E9DD0-583B-48ED-8DE7-919179957434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13" creationId="{46868F32-30BC-49DF-A7D3-81B5D8D5B297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15" creationId="{2E48C23A-2552-413F-9344-E49E78E4F444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16" creationId="{6C428005-3B3E-4E6C-B641-453C03D9C37C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17" creationId="{9B46A2FF-3CC1-40FE-8ED3-86277B6AF708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18" creationId="{48A8142E-E82B-4EDF-A5C0-9A76999D49F5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20" creationId="{FEADA7E9-52BF-44E8-8541-BAA10AB434FF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21" creationId="{153683C4-BEDB-405A-9575-DFA600D5D815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22" creationId="{F09697A2-6E0C-42F7-BF85-EB4DF661EC9E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23" creationId="{3B3D5F38-C076-420D-87CF-800736DD1D4D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24" creationId="{E10131A1-206B-41F6-9E8F-A23D88A84C24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25" creationId="{DDC22EAE-A84A-45C0-9894-E8EC9BC2246B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26" creationId="{FBA2555A-2DFB-4F0A-8054-88F46D79BF8C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27" creationId="{1B6FAB0D-C45A-4B52-BF74-D9AF6757BCBE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28" creationId="{AD2E33CB-CED7-40EA-A389-3923AA21AB24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29" creationId="{E9ACE672-B5E4-4B29-B951-46DA6F2E21A6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30" creationId="{A8D39A31-003B-46F6-B136-EF5C435D95A7}"/>
          </ac:spMkLst>
        </pc:spChg>
        <pc:spChg chg="del">
          <ac:chgData name="Siegbert Rudolph" userId="2af4d44886c067cc" providerId="LiveId" clId="{52FEA30E-5B27-4580-B888-DED06F95EF07}" dt="2021-08-30T06:35:51.688" v="382" actId="478"/>
          <ac:spMkLst>
            <pc:docMk/>
            <pc:sldMk cId="3897096525" sldId="804"/>
            <ac:spMk id="239" creationId="{096AA961-C0B1-442C-A976-815C3EBFB2CD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40" creationId="{B6185907-D483-4C8B-9FBE-19A6DEC29862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41" creationId="{436DCA8C-F068-4011-BBFB-BDF822517D76}"/>
          </ac:spMkLst>
        </pc:spChg>
        <pc:spChg chg="del">
          <ac:chgData name="Siegbert Rudolph" userId="2af4d44886c067cc" providerId="LiveId" clId="{52FEA30E-5B27-4580-B888-DED06F95EF07}" dt="2021-08-30T06:35:48.782" v="381" actId="478"/>
          <ac:spMkLst>
            <pc:docMk/>
            <pc:sldMk cId="3897096525" sldId="804"/>
            <ac:spMk id="242" creationId="{A63160B7-4ADC-414D-B0A2-4575CC796F58}"/>
          </ac:spMkLst>
        </pc:spChg>
        <pc:spChg chg="add del">
          <ac:chgData name="Siegbert Rudolph" userId="2af4d44886c067cc" providerId="LiveId" clId="{52FEA30E-5B27-4580-B888-DED06F95EF07}" dt="2021-08-30T06:36:41.950" v="410" actId="478"/>
          <ac:spMkLst>
            <pc:docMk/>
            <pc:sldMk cId="3897096525" sldId="804"/>
            <ac:spMk id="243" creationId="{AE3D1160-8F9F-464F-B319-5D98C1F7491A}"/>
          </ac:spMkLst>
        </pc:spChg>
        <pc:spChg chg="del">
          <ac:chgData name="Siegbert Rudolph" userId="2af4d44886c067cc" providerId="LiveId" clId="{52FEA30E-5B27-4580-B888-DED06F95EF07}" dt="2021-08-30T06:35:51.688" v="382" actId="478"/>
          <ac:spMkLst>
            <pc:docMk/>
            <pc:sldMk cId="3897096525" sldId="804"/>
            <ac:spMk id="244" creationId="{5AA582B0-B856-4C71-82DB-34B2974C7444}"/>
          </ac:spMkLst>
        </pc:spChg>
        <pc:spChg chg="add del mod">
          <ac:chgData name="Siegbert Rudolph" userId="2af4d44886c067cc" providerId="LiveId" clId="{52FEA30E-5B27-4580-B888-DED06F95EF07}" dt="2021-08-30T06:37:03.621" v="437" actId="478"/>
          <ac:spMkLst>
            <pc:docMk/>
            <pc:sldMk cId="3897096525" sldId="804"/>
            <ac:spMk id="245" creationId="{C929A4E2-F2B9-4F51-9C2C-192B3746EDF0}"/>
          </ac:spMkLst>
        </pc:spChg>
        <pc:spChg chg="add del mod">
          <ac:chgData name="Siegbert Rudolph" userId="2af4d44886c067cc" providerId="LiveId" clId="{52FEA30E-5B27-4580-B888-DED06F95EF07}" dt="2021-08-30T06:37:03.621" v="437" actId="478"/>
          <ac:spMkLst>
            <pc:docMk/>
            <pc:sldMk cId="3897096525" sldId="804"/>
            <ac:spMk id="246" creationId="{934D4E32-64DD-42E4-93D0-DB2292789F08}"/>
          </ac:spMkLst>
        </pc:spChg>
        <pc:spChg chg="del">
          <ac:chgData name="Siegbert Rudolph" userId="2af4d44886c067cc" providerId="LiveId" clId="{52FEA30E-5B27-4580-B888-DED06F95EF07}" dt="2021-08-30T06:35:54.459" v="383" actId="478"/>
          <ac:spMkLst>
            <pc:docMk/>
            <pc:sldMk cId="3897096525" sldId="804"/>
            <ac:spMk id="247" creationId="{9CA191C9-5805-432C-88DC-AB045898FDC9}"/>
          </ac:spMkLst>
        </pc:spChg>
        <pc:spChg chg="del">
          <ac:chgData name="Siegbert Rudolph" userId="2af4d44886c067cc" providerId="LiveId" clId="{52FEA30E-5B27-4580-B888-DED06F95EF07}" dt="2021-08-30T06:35:51.688" v="382" actId="478"/>
          <ac:spMkLst>
            <pc:docMk/>
            <pc:sldMk cId="3897096525" sldId="804"/>
            <ac:spMk id="248" creationId="{63EC6A17-ABEF-4A90-9B78-A20A9035429C}"/>
          </ac:spMkLst>
        </pc:spChg>
        <pc:spChg chg="add del mod">
          <ac:chgData name="Siegbert Rudolph" userId="2af4d44886c067cc" providerId="LiveId" clId="{52FEA30E-5B27-4580-B888-DED06F95EF07}" dt="2021-08-30T06:37:03.621" v="437" actId="478"/>
          <ac:spMkLst>
            <pc:docMk/>
            <pc:sldMk cId="3897096525" sldId="804"/>
            <ac:spMk id="249" creationId="{7EE8893F-6744-469D-9169-A041A2383BAB}"/>
          </ac:spMkLst>
        </pc:spChg>
        <pc:spChg chg="add del mod">
          <ac:chgData name="Siegbert Rudolph" userId="2af4d44886c067cc" providerId="LiveId" clId="{52FEA30E-5B27-4580-B888-DED06F95EF07}" dt="2021-08-30T06:37:03.621" v="437" actId="478"/>
          <ac:spMkLst>
            <pc:docMk/>
            <pc:sldMk cId="3897096525" sldId="804"/>
            <ac:spMk id="250" creationId="{663FBAD5-2C1C-4FB3-94F0-F1C19546265C}"/>
          </ac:spMkLst>
        </pc:spChg>
        <pc:spChg chg="del">
          <ac:chgData name="Siegbert Rudolph" userId="2af4d44886c067cc" providerId="LiveId" clId="{52FEA30E-5B27-4580-B888-DED06F95EF07}" dt="2021-08-30T06:35:55.459" v="384" actId="478"/>
          <ac:spMkLst>
            <pc:docMk/>
            <pc:sldMk cId="3897096525" sldId="804"/>
            <ac:spMk id="251" creationId="{96A7EFBF-641A-49E4-BEAB-809F38717D5D}"/>
          </ac:spMkLst>
        </pc:spChg>
        <pc:spChg chg="del">
          <ac:chgData name="Siegbert Rudolph" userId="2af4d44886c067cc" providerId="LiveId" clId="{52FEA30E-5B27-4580-B888-DED06F95EF07}" dt="2021-08-30T06:35:51.688" v="382" actId="478"/>
          <ac:spMkLst>
            <pc:docMk/>
            <pc:sldMk cId="3897096525" sldId="804"/>
            <ac:spMk id="252" creationId="{51FB4655-0081-4EB6-8C72-D8E65FE12AFA}"/>
          </ac:spMkLst>
        </pc:spChg>
        <pc:spChg chg="add del mod">
          <ac:chgData name="Siegbert Rudolph" userId="2af4d44886c067cc" providerId="LiveId" clId="{52FEA30E-5B27-4580-B888-DED06F95EF07}" dt="2021-08-30T06:37:03.621" v="437" actId="478"/>
          <ac:spMkLst>
            <pc:docMk/>
            <pc:sldMk cId="3897096525" sldId="804"/>
            <ac:spMk id="253" creationId="{73B0DC05-D366-4CB1-A89A-A1A6A02ED139}"/>
          </ac:spMkLst>
        </pc:spChg>
        <pc:spChg chg="add del mod">
          <ac:chgData name="Siegbert Rudolph" userId="2af4d44886c067cc" providerId="LiveId" clId="{52FEA30E-5B27-4580-B888-DED06F95EF07}" dt="2021-08-30T06:37:03.621" v="437" actId="478"/>
          <ac:spMkLst>
            <pc:docMk/>
            <pc:sldMk cId="3897096525" sldId="804"/>
            <ac:spMk id="254" creationId="{35FA11F1-45AC-4A83-B414-9C945188C831}"/>
          </ac:spMkLst>
        </pc:spChg>
        <pc:spChg chg="del mod">
          <ac:chgData name="Siegbert Rudolph" userId="2af4d44886c067cc" providerId="LiveId" clId="{52FEA30E-5B27-4580-B888-DED06F95EF07}" dt="2021-08-30T06:37:13.423" v="439" actId="478"/>
          <ac:spMkLst>
            <pc:docMk/>
            <pc:sldMk cId="3897096525" sldId="804"/>
            <ac:spMk id="255" creationId="{7A0AC98A-7D7B-4634-9E74-1186CA987809}"/>
          </ac:spMkLst>
        </pc:spChg>
        <pc:spChg chg="del">
          <ac:chgData name="Siegbert Rudolph" userId="2af4d44886c067cc" providerId="LiveId" clId="{52FEA30E-5B27-4580-B888-DED06F95EF07}" dt="2021-08-30T06:35:51.688" v="382" actId="478"/>
          <ac:spMkLst>
            <pc:docMk/>
            <pc:sldMk cId="3897096525" sldId="804"/>
            <ac:spMk id="256" creationId="{748464C9-5BB9-4165-8941-25C779301F83}"/>
          </ac:spMkLst>
        </pc:spChg>
        <pc:spChg chg="add del mod">
          <ac:chgData name="Siegbert Rudolph" userId="2af4d44886c067cc" providerId="LiveId" clId="{52FEA30E-5B27-4580-B888-DED06F95EF07}" dt="2021-08-30T06:37:03.621" v="437" actId="478"/>
          <ac:spMkLst>
            <pc:docMk/>
            <pc:sldMk cId="3897096525" sldId="804"/>
            <ac:spMk id="257" creationId="{8914F4B8-F6B8-4890-B0B1-C037F4A2F9F4}"/>
          </ac:spMkLst>
        </pc:spChg>
        <pc:spChg chg="add del mod">
          <ac:chgData name="Siegbert Rudolph" userId="2af4d44886c067cc" providerId="LiveId" clId="{52FEA30E-5B27-4580-B888-DED06F95EF07}" dt="2021-08-30T06:37:03.621" v="437" actId="478"/>
          <ac:spMkLst>
            <pc:docMk/>
            <pc:sldMk cId="3897096525" sldId="804"/>
            <ac:spMk id="258" creationId="{2CC877AC-1448-46B2-8A59-8A55998A83AA}"/>
          </ac:spMkLst>
        </pc:spChg>
        <pc:spChg chg="add del">
          <ac:chgData name="Siegbert Rudolph" userId="2af4d44886c067cc" providerId="LiveId" clId="{52FEA30E-5B27-4580-B888-DED06F95EF07}" dt="2021-08-30T06:36:33.883" v="405" actId="478"/>
          <ac:spMkLst>
            <pc:docMk/>
            <pc:sldMk cId="3897096525" sldId="804"/>
            <ac:spMk id="259" creationId="{48170689-49E6-45D6-B91C-B764DA03B872}"/>
          </ac:spMkLst>
        </pc:spChg>
        <pc:spChg chg="del">
          <ac:chgData name="Siegbert Rudolph" userId="2af4d44886c067cc" providerId="LiveId" clId="{52FEA30E-5B27-4580-B888-DED06F95EF07}" dt="2021-08-30T06:35:51.688" v="382" actId="478"/>
          <ac:spMkLst>
            <pc:docMk/>
            <pc:sldMk cId="3897096525" sldId="804"/>
            <ac:spMk id="260" creationId="{6BE91EAA-29FC-4CA0-AF01-ACD8CAFAA8DC}"/>
          </ac:spMkLst>
        </pc:spChg>
        <pc:spChg chg="add del mod">
          <ac:chgData name="Siegbert Rudolph" userId="2af4d44886c067cc" providerId="LiveId" clId="{52FEA30E-5B27-4580-B888-DED06F95EF07}" dt="2021-08-30T06:37:03.621" v="437" actId="478"/>
          <ac:spMkLst>
            <pc:docMk/>
            <pc:sldMk cId="3897096525" sldId="804"/>
            <ac:spMk id="261" creationId="{23A6D862-69EB-435E-85E2-7B895A873BC1}"/>
          </ac:spMkLst>
        </pc:spChg>
        <pc:spChg chg="add del mod">
          <ac:chgData name="Siegbert Rudolph" userId="2af4d44886c067cc" providerId="LiveId" clId="{52FEA30E-5B27-4580-B888-DED06F95EF07}" dt="2021-08-30T06:37:03.621" v="437" actId="478"/>
          <ac:spMkLst>
            <pc:docMk/>
            <pc:sldMk cId="3897096525" sldId="804"/>
            <ac:spMk id="262" creationId="{FADBA892-D4F6-4535-8BCC-4E99EAD69B46}"/>
          </ac:spMkLst>
        </pc:spChg>
        <pc:spChg chg="add del">
          <ac:chgData name="Siegbert Rudolph" userId="2af4d44886c067cc" providerId="LiveId" clId="{52FEA30E-5B27-4580-B888-DED06F95EF07}" dt="2021-08-30T06:36:35.888" v="406" actId="478"/>
          <ac:spMkLst>
            <pc:docMk/>
            <pc:sldMk cId="3897096525" sldId="804"/>
            <ac:spMk id="263" creationId="{2E45D5D1-1F33-4258-9A08-02556B67218A}"/>
          </ac:spMkLst>
        </pc:spChg>
        <pc:spChg chg="del">
          <ac:chgData name="Siegbert Rudolph" userId="2af4d44886c067cc" providerId="LiveId" clId="{52FEA30E-5B27-4580-B888-DED06F95EF07}" dt="2021-08-30T06:35:51.688" v="382" actId="478"/>
          <ac:spMkLst>
            <pc:docMk/>
            <pc:sldMk cId="3897096525" sldId="804"/>
            <ac:spMk id="264" creationId="{4DC41E39-1656-4072-BE48-C665F3B88564}"/>
          </ac:spMkLst>
        </pc:spChg>
        <pc:spChg chg="add del mod">
          <ac:chgData name="Siegbert Rudolph" userId="2af4d44886c067cc" providerId="LiveId" clId="{52FEA30E-5B27-4580-B888-DED06F95EF07}" dt="2021-08-30T06:37:03.621" v="437" actId="478"/>
          <ac:spMkLst>
            <pc:docMk/>
            <pc:sldMk cId="3897096525" sldId="804"/>
            <ac:spMk id="265" creationId="{5390329C-F201-47DC-A9E8-53E7D13757D2}"/>
          </ac:spMkLst>
        </pc:spChg>
        <pc:spChg chg="add del mod">
          <ac:chgData name="Siegbert Rudolph" userId="2af4d44886c067cc" providerId="LiveId" clId="{52FEA30E-5B27-4580-B888-DED06F95EF07}" dt="2021-08-30T06:37:03.621" v="437" actId="478"/>
          <ac:spMkLst>
            <pc:docMk/>
            <pc:sldMk cId="3897096525" sldId="804"/>
            <ac:spMk id="266" creationId="{4E2A65D5-3BDA-4DE9-B625-812F4169F428}"/>
          </ac:spMkLst>
        </pc:spChg>
        <pc:spChg chg="add del">
          <ac:chgData name="Siegbert Rudolph" userId="2af4d44886c067cc" providerId="LiveId" clId="{52FEA30E-5B27-4580-B888-DED06F95EF07}" dt="2021-08-30T06:36:37.372" v="407" actId="478"/>
          <ac:spMkLst>
            <pc:docMk/>
            <pc:sldMk cId="3897096525" sldId="804"/>
            <ac:spMk id="267" creationId="{814255C3-C9ED-4304-AF8B-F38A3E15AB22}"/>
          </ac:spMkLst>
        </pc:spChg>
        <pc:spChg chg="del">
          <ac:chgData name="Siegbert Rudolph" userId="2af4d44886c067cc" providerId="LiveId" clId="{52FEA30E-5B27-4580-B888-DED06F95EF07}" dt="2021-08-30T06:35:51.688" v="382" actId="478"/>
          <ac:spMkLst>
            <pc:docMk/>
            <pc:sldMk cId="3897096525" sldId="804"/>
            <ac:spMk id="268" creationId="{9005D8F0-E6EE-4F5F-8F00-C4DC186A859A}"/>
          </ac:spMkLst>
        </pc:spChg>
        <pc:spChg chg="add del mod">
          <ac:chgData name="Siegbert Rudolph" userId="2af4d44886c067cc" providerId="LiveId" clId="{52FEA30E-5B27-4580-B888-DED06F95EF07}" dt="2021-08-30T06:37:03.621" v="437" actId="478"/>
          <ac:spMkLst>
            <pc:docMk/>
            <pc:sldMk cId="3897096525" sldId="804"/>
            <ac:spMk id="269" creationId="{C1814737-E806-43D7-BA3C-DFB4CA8F2998}"/>
          </ac:spMkLst>
        </pc:spChg>
        <pc:spChg chg="add del mod">
          <ac:chgData name="Siegbert Rudolph" userId="2af4d44886c067cc" providerId="LiveId" clId="{52FEA30E-5B27-4580-B888-DED06F95EF07}" dt="2021-08-30T06:37:03.621" v="437" actId="478"/>
          <ac:spMkLst>
            <pc:docMk/>
            <pc:sldMk cId="3897096525" sldId="804"/>
            <ac:spMk id="270" creationId="{71F200A4-339C-4D10-ADB4-E371CC1888E7}"/>
          </ac:spMkLst>
        </pc:spChg>
        <pc:spChg chg="add del">
          <ac:chgData name="Siegbert Rudolph" userId="2af4d44886c067cc" providerId="LiveId" clId="{52FEA30E-5B27-4580-B888-DED06F95EF07}" dt="2021-08-30T06:36:38.575" v="408" actId="478"/>
          <ac:spMkLst>
            <pc:docMk/>
            <pc:sldMk cId="3897096525" sldId="804"/>
            <ac:spMk id="271" creationId="{ADE2F96C-5B99-442C-9999-96B6DB4C480F}"/>
          </ac:spMkLst>
        </pc:spChg>
        <pc:spChg chg="del">
          <ac:chgData name="Siegbert Rudolph" userId="2af4d44886c067cc" providerId="LiveId" clId="{52FEA30E-5B27-4580-B888-DED06F95EF07}" dt="2021-08-30T06:35:51.688" v="382" actId="478"/>
          <ac:spMkLst>
            <pc:docMk/>
            <pc:sldMk cId="3897096525" sldId="804"/>
            <ac:spMk id="272" creationId="{7B7D60DF-4954-4E66-BCAD-AFED6E223F91}"/>
          </ac:spMkLst>
        </pc:spChg>
        <pc:spChg chg="add del mod">
          <ac:chgData name="Siegbert Rudolph" userId="2af4d44886c067cc" providerId="LiveId" clId="{52FEA30E-5B27-4580-B888-DED06F95EF07}" dt="2021-08-30T06:37:03.621" v="437" actId="478"/>
          <ac:spMkLst>
            <pc:docMk/>
            <pc:sldMk cId="3897096525" sldId="804"/>
            <ac:spMk id="273" creationId="{74EAAB55-9E4B-4C11-9E24-0E0A5B030108}"/>
          </ac:spMkLst>
        </pc:spChg>
        <pc:spChg chg="add del mod">
          <ac:chgData name="Siegbert Rudolph" userId="2af4d44886c067cc" providerId="LiveId" clId="{52FEA30E-5B27-4580-B888-DED06F95EF07}" dt="2021-08-30T06:37:03.621" v="437" actId="478"/>
          <ac:spMkLst>
            <pc:docMk/>
            <pc:sldMk cId="3897096525" sldId="804"/>
            <ac:spMk id="274" creationId="{5BEC3975-FC54-4F87-811C-61055134BBD2}"/>
          </ac:spMkLst>
        </pc:spChg>
        <pc:spChg chg="add del">
          <ac:chgData name="Siegbert Rudolph" userId="2af4d44886c067cc" providerId="LiveId" clId="{52FEA30E-5B27-4580-B888-DED06F95EF07}" dt="2021-08-30T06:36:40.091" v="409" actId="478"/>
          <ac:spMkLst>
            <pc:docMk/>
            <pc:sldMk cId="3897096525" sldId="804"/>
            <ac:spMk id="275" creationId="{9CB0FD72-1B03-46D9-AAA0-165202A9B894}"/>
          </ac:spMkLst>
        </pc:spChg>
        <pc:spChg chg="del">
          <ac:chgData name="Siegbert Rudolph" userId="2af4d44886c067cc" providerId="LiveId" clId="{52FEA30E-5B27-4580-B888-DED06F95EF07}" dt="2021-08-30T06:35:51.688" v="382" actId="478"/>
          <ac:spMkLst>
            <pc:docMk/>
            <pc:sldMk cId="3897096525" sldId="804"/>
            <ac:spMk id="276" creationId="{75969264-94FC-4AEF-A531-ED4E197AD5E1}"/>
          </ac:spMkLst>
        </pc:spChg>
        <pc:spChg chg="add del mod">
          <ac:chgData name="Siegbert Rudolph" userId="2af4d44886c067cc" providerId="LiveId" clId="{52FEA30E-5B27-4580-B888-DED06F95EF07}" dt="2021-08-30T06:37:03.621" v="437" actId="478"/>
          <ac:spMkLst>
            <pc:docMk/>
            <pc:sldMk cId="3897096525" sldId="804"/>
            <ac:spMk id="277" creationId="{4D530FD7-0D5F-42A4-AA0D-B8A07278C811}"/>
          </ac:spMkLst>
        </pc:spChg>
        <pc:spChg chg="add del mod">
          <ac:chgData name="Siegbert Rudolph" userId="2af4d44886c067cc" providerId="LiveId" clId="{52FEA30E-5B27-4580-B888-DED06F95EF07}" dt="2021-08-30T06:37:03.621" v="437" actId="478"/>
          <ac:spMkLst>
            <pc:docMk/>
            <pc:sldMk cId="3897096525" sldId="804"/>
            <ac:spMk id="278" creationId="{C4946C53-D015-4969-99A9-D13572A3CA8C}"/>
          </ac:spMkLst>
        </pc:spChg>
        <pc:picChg chg="del">
          <ac:chgData name="Siegbert Rudolph" userId="2af4d44886c067cc" providerId="LiveId" clId="{52FEA30E-5B27-4580-B888-DED06F95EF07}" dt="2021-08-30T06:35:48.782" v="381" actId="478"/>
          <ac:picMkLst>
            <pc:docMk/>
            <pc:sldMk cId="3897096525" sldId="804"/>
            <ac:picMk id="158" creationId="{F596036B-D8E8-4C42-86CB-25504A863FFF}"/>
          </ac:picMkLst>
        </pc:picChg>
        <pc:picChg chg="del">
          <ac:chgData name="Siegbert Rudolph" userId="2af4d44886c067cc" providerId="LiveId" clId="{52FEA30E-5B27-4580-B888-DED06F95EF07}" dt="2021-08-30T06:35:48.782" v="381" actId="478"/>
          <ac:picMkLst>
            <pc:docMk/>
            <pc:sldMk cId="3897096525" sldId="804"/>
            <ac:picMk id="190" creationId="{ED42655A-8C2A-45CD-BAF1-08454C072457}"/>
          </ac:picMkLst>
        </pc:picChg>
        <pc:picChg chg="del">
          <ac:chgData name="Siegbert Rudolph" userId="2af4d44886c067cc" providerId="LiveId" clId="{52FEA30E-5B27-4580-B888-DED06F95EF07}" dt="2021-08-30T06:35:48.782" v="381" actId="478"/>
          <ac:picMkLst>
            <pc:docMk/>
            <pc:sldMk cId="3897096525" sldId="804"/>
            <ac:picMk id="194" creationId="{A91681CB-83E3-46FC-9304-2140ED4324DD}"/>
          </ac:picMkLst>
        </pc:picChg>
        <pc:picChg chg="del">
          <ac:chgData name="Siegbert Rudolph" userId="2af4d44886c067cc" providerId="LiveId" clId="{52FEA30E-5B27-4580-B888-DED06F95EF07}" dt="2021-08-30T06:35:48.782" v="381" actId="478"/>
          <ac:picMkLst>
            <pc:docMk/>
            <pc:sldMk cId="3897096525" sldId="804"/>
            <ac:picMk id="198" creationId="{FCBBA2A5-3AE7-4171-8ECF-50B3E71ECF22}"/>
          </ac:picMkLst>
        </pc:picChg>
        <pc:picChg chg="del">
          <ac:chgData name="Siegbert Rudolph" userId="2af4d44886c067cc" providerId="LiveId" clId="{52FEA30E-5B27-4580-B888-DED06F95EF07}" dt="2021-08-30T06:35:48.782" v="381" actId="478"/>
          <ac:picMkLst>
            <pc:docMk/>
            <pc:sldMk cId="3897096525" sldId="804"/>
            <ac:picMk id="202" creationId="{8D98C6FC-6580-4B11-B168-0A619F6A62A3}"/>
          </ac:picMkLst>
        </pc:picChg>
        <pc:picChg chg="del">
          <ac:chgData name="Siegbert Rudolph" userId="2af4d44886c067cc" providerId="LiveId" clId="{52FEA30E-5B27-4580-B888-DED06F95EF07}" dt="2021-08-30T06:35:48.782" v="381" actId="478"/>
          <ac:picMkLst>
            <pc:docMk/>
            <pc:sldMk cId="3897096525" sldId="804"/>
            <ac:picMk id="206" creationId="{3C95A543-179B-4674-9E77-FD397A6413C7}"/>
          </ac:picMkLst>
        </pc:picChg>
        <pc:picChg chg="del">
          <ac:chgData name="Siegbert Rudolph" userId="2af4d44886c067cc" providerId="LiveId" clId="{52FEA30E-5B27-4580-B888-DED06F95EF07}" dt="2021-08-30T06:35:48.782" v="381" actId="478"/>
          <ac:picMkLst>
            <pc:docMk/>
            <pc:sldMk cId="3897096525" sldId="804"/>
            <ac:picMk id="210" creationId="{239BB997-EE62-48D0-8450-9063A3D37D73}"/>
          </ac:picMkLst>
        </pc:picChg>
        <pc:picChg chg="del">
          <ac:chgData name="Siegbert Rudolph" userId="2af4d44886c067cc" providerId="LiveId" clId="{52FEA30E-5B27-4580-B888-DED06F95EF07}" dt="2021-08-30T06:35:48.782" v="381" actId="478"/>
          <ac:picMkLst>
            <pc:docMk/>
            <pc:sldMk cId="3897096525" sldId="804"/>
            <ac:picMk id="214" creationId="{0B34CF91-6966-4D6A-8A29-236DEBE6330F}"/>
          </ac:picMkLst>
        </pc:picChg>
        <pc:picChg chg="del">
          <ac:chgData name="Siegbert Rudolph" userId="2af4d44886c067cc" providerId="LiveId" clId="{52FEA30E-5B27-4580-B888-DED06F95EF07}" dt="2021-08-30T06:35:48.782" v="381" actId="478"/>
          <ac:picMkLst>
            <pc:docMk/>
            <pc:sldMk cId="3897096525" sldId="804"/>
            <ac:picMk id="219" creationId="{7E016D79-D191-4DCD-B0E2-B602406655C8}"/>
          </ac:picMkLst>
        </pc:picChg>
      </pc:sldChg>
      <pc:sldChg chg="delSp add del mod delAnim">
        <pc:chgData name="Siegbert Rudolph" userId="2af4d44886c067cc" providerId="LiveId" clId="{52FEA30E-5B27-4580-B888-DED06F95EF07}" dt="2021-09-11T08:36:50.136" v="1141" actId="47"/>
        <pc:sldMkLst>
          <pc:docMk/>
          <pc:sldMk cId="373616566" sldId="805"/>
        </pc:sldMkLst>
        <pc:spChg chg="del">
          <ac:chgData name="Siegbert Rudolph" userId="2af4d44886c067cc" providerId="LiveId" clId="{52FEA30E-5B27-4580-B888-DED06F95EF07}" dt="2021-09-11T08:35:01.329" v="1132" actId="478"/>
          <ac:spMkLst>
            <pc:docMk/>
            <pc:sldMk cId="373616566" sldId="805"/>
            <ac:spMk id="160" creationId="{F91281D0-D951-4C24-B765-C80B356F7AA4}"/>
          </ac:spMkLst>
        </pc:spChg>
        <pc:spChg chg="del">
          <ac:chgData name="Siegbert Rudolph" userId="2af4d44886c067cc" providerId="LiveId" clId="{52FEA30E-5B27-4580-B888-DED06F95EF07}" dt="2021-09-11T08:35:06.484" v="1133" actId="478"/>
          <ac:spMkLst>
            <pc:docMk/>
            <pc:sldMk cId="373616566" sldId="805"/>
            <ac:spMk id="175" creationId="{DDE81F4A-A3DA-48A9-BE07-08E0BE34D10E}"/>
          </ac:spMkLst>
        </pc:spChg>
        <pc:spChg chg="del">
          <ac:chgData name="Siegbert Rudolph" userId="2af4d44886c067cc" providerId="LiveId" clId="{52FEA30E-5B27-4580-B888-DED06F95EF07}" dt="2021-09-11T08:35:06.484" v="1133" actId="478"/>
          <ac:spMkLst>
            <pc:docMk/>
            <pc:sldMk cId="373616566" sldId="805"/>
            <ac:spMk id="177" creationId="{2A675266-609F-4D9E-90D6-E9A5A0EDD889}"/>
          </ac:spMkLst>
        </pc:spChg>
        <pc:spChg chg="del">
          <ac:chgData name="Siegbert Rudolph" userId="2af4d44886c067cc" providerId="LiveId" clId="{52FEA30E-5B27-4580-B888-DED06F95EF07}" dt="2021-09-11T08:35:06.484" v="1133" actId="478"/>
          <ac:spMkLst>
            <pc:docMk/>
            <pc:sldMk cId="373616566" sldId="805"/>
            <ac:spMk id="179" creationId="{E235CCD7-5F6F-416E-858F-ABBCA28E6F9A}"/>
          </ac:spMkLst>
        </pc:spChg>
        <pc:spChg chg="del">
          <ac:chgData name="Siegbert Rudolph" userId="2af4d44886c067cc" providerId="LiveId" clId="{52FEA30E-5B27-4580-B888-DED06F95EF07}" dt="2021-09-11T08:35:06.484" v="1133" actId="478"/>
          <ac:spMkLst>
            <pc:docMk/>
            <pc:sldMk cId="373616566" sldId="805"/>
            <ac:spMk id="181" creationId="{95AD7C8B-4F8C-4DD8-86A6-67EC1E487EF7}"/>
          </ac:spMkLst>
        </pc:spChg>
        <pc:spChg chg="del">
          <ac:chgData name="Siegbert Rudolph" userId="2af4d44886c067cc" providerId="LiveId" clId="{52FEA30E-5B27-4580-B888-DED06F95EF07}" dt="2021-09-11T08:35:06.484" v="1133" actId="478"/>
          <ac:spMkLst>
            <pc:docMk/>
            <pc:sldMk cId="373616566" sldId="805"/>
            <ac:spMk id="183" creationId="{A8CF4F7F-E366-434E-AAFD-62D5788F3AAF}"/>
          </ac:spMkLst>
        </pc:spChg>
        <pc:spChg chg="del">
          <ac:chgData name="Siegbert Rudolph" userId="2af4d44886c067cc" providerId="LiveId" clId="{52FEA30E-5B27-4580-B888-DED06F95EF07}" dt="2021-09-11T08:35:06.484" v="1133" actId="478"/>
          <ac:spMkLst>
            <pc:docMk/>
            <pc:sldMk cId="373616566" sldId="805"/>
            <ac:spMk id="185" creationId="{8004461C-D1C7-4C3E-9180-D41B345C860C}"/>
          </ac:spMkLst>
        </pc:spChg>
        <pc:spChg chg="del">
          <ac:chgData name="Siegbert Rudolph" userId="2af4d44886c067cc" providerId="LiveId" clId="{52FEA30E-5B27-4580-B888-DED06F95EF07}" dt="2021-09-11T08:35:06.484" v="1133" actId="478"/>
          <ac:spMkLst>
            <pc:docMk/>
            <pc:sldMk cId="373616566" sldId="805"/>
            <ac:spMk id="187" creationId="{B39A3356-2645-4068-B390-4A9978D2D679}"/>
          </ac:spMkLst>
        </pc:spChg>
        <pc:spChg chg="del">
          <ac:chgData name="Siegbert Rudolph" userId="2af4d44886c067cc" providerId="LiveId" clId="{52FEA30E-5B27-4580-B888-DED06F95EF07}" dt="2021-09-11T08:35:06.484" v="1133" actId="478"/>
          <ac:spMkLst>
            <pc:docMk/>
            <pc:sldMk cId="373616566" sldId="805"/>
            <ac:spMk id="188" creationId="{486034E4-6E99-45D5-AECC-CC6817601B88}"/>
          </ac:spMkLst>
        </pc:spChg>
        <pc:spChg chg="del">
          <ac:chgData name="Siegbert Rudolph" userId="2af4d44886c067cc" providerId="LiveId" clId="{52FEA30E-5B27-4580-B888-DED06F95EF07}" dt="2021-09-11T08:35:01.329" v="1132" actId="478"/>
          <ac:spMkLst>
            <pc:docMk/>
            <pc:sldMk cId="373616566" sldId="805"/>
            <ac:spMk id="191" creationId="{A149D342-A762-4E89-8F13-D3E6AB949174}"/>
          </ac:spMkLst>
        </pc:spChg>
        <pc:spChg chg="del">
          <ac:chgData name="Siegbert Rudolph" userId="2af4d44886c067cc" providerId="LiveId" clId="{52FEA30E-5B27-4580-B888-DED06F95EF07}" dt="2021-09-11T08:35:01.329" v="1132" actId="478"/>
          <ac:spMkLst>
            <pc:docMk/>
            <pc:sldMk cId="373616566" sldId="805"/>
            <ac:spMk id="195" creationId="{0C5ED3E7-A949-4259-B121-B2FEBDEBBD6C}"/>
          </ac:spMkLst>
        </pc:spChg>
        <pc:spChg chg="del">
          <ac:chgData name="Siegbert Rudolph" userId="2af4d44886c067cc" providerId="LiveId" clId="{52FEA30E-5B27-4580-B888-DED06F95EF07}" dt="2021-09-11T08:35:01.329" v="1132" actId="478"/>
          <ac:spMkLst>
            <pc:docMk/>
            <pc:sldMk cId="373616566" sldId="805"/>
            <ac:spMk id="199" creationId="{C5F2CCB5-3EF9-4C69-B8F5-E8BA5585107E}"/>
          </ac:spMkLst>
        </pc:spChg>
        <pc:spChg chg="del">
          <ac:chgData name="Siegbert Rudolph" userId="2af4d44886c067cc" providerId="LiveId" clId="{52FEA30E-5B27-4580-B888-DED06F95EF07}" dt="2021-09-11T08:35:01.329" v="1132" actId="478"/>
          <ac:spMkLst>
            <pc:docMk/>
            <pc:sldMk cId="373616566" sldId="805"/>
            <ac:spMk id="203" creationId="{A4665803-4BAB-474A-A8CC-A4C428E07FF8}"/>
          </ac:spMkLst>
        </pc:spChg>
        <pc:spChg chg="del">
          <ac:chgData name="Siegbert Rudolph" userId="2af4d44886c067cc" providerId="LiveId" clId="{52FEA30E-5B27-4580-B888-DED06F95EF07}" dt="2021-09-11T08:35:01.329" v="1132" actId="478"/>
          <ac:spMkLst>
            <pc:docMk/>
            <pc:sldMk cId="373616566" sldId="805"/>
            <ac:spMk id="207" creationId="{FC4FDB83-7A4B-4F76-8B6A-E844C0100505}"/>
          </ac:spMkLst>
        </pc:spChg>
        <pc:spChg chg="del">
          <ac:chgData name="Siegbert Rudolph" userId="2af4d44886c067cc" providerId="LiveId" clId="{52FEA30E-5B27-4580-B888-DED06F95EF07}" dt="2021-09-11T08:35:01.329" v="1132" actId="478"/>
          <ac:spMkLst>
            <pc:docMk/>
            <pc:sldMk cId="373616566" sldId="805"/>
            <ac:spMk id="211" creationId="{D7DFEC15-FD0F-4BE1-8DAE-1EABE569378B}"/>
          </ac:spMkLst>
        </pc:spChg>
        <pc:spChg chg="del">
          <ac:chgData name="Siegbert Rudolph" userId="2af4d44886c067cc" providerId="LiveId" clId="{52FEA30E-5B27-4580-B888-DED06F95EF07}" dt="2021-09-11T08:35:01.329" v="1132" actId="478"/>
          <ac:spMkLst>
            <pc:docMk/>
            <pc:sldMk cId="373616566" sldId="805"/>
            <ac:spMk id="215" creationId="{2E48C23A-2552-413F-9344-E49E78E4F444}"/>
          </ac:spMkLst>
        </pc:spChg>
        <pc:spChg chg="del">
          <ac:chgData name="Siegbert Rudolph" userId="2af4d44886c067cc" providerId="LiveId" clId="{52FEA30E-5B27-4580-B888-DED06F95EF07}" dt="2021-09-11T08:35:01.329" v="1132" actId="478"/>
          <ac:spMkLst>
            <pc:docMk/>
            <pc:sldMk cId="373616566" sldId="805"/>
            <ac:spMk id="220" creationId="{FEADA7E9-52BF-44E8-8541-BAA10AB434FF}"/>
          </ac:spMkLst>
        </pc:spChg>
        <pc:spChg chg="del">
          <ac:chgData name="Siegbert Rudolph" userId="2af4d44886c067cc" providerId="LiveId" clId="{52FEA30E-5B27-4580-B888-DED06F95EF07}" dt="2021-09-11T08:35:06.484" v="1133" actId="478"/>
          <ac:spMkLst>
            <pc:docMk/>
            <pc:sldMk cId="373616566" sldId="805"/>
            <ac:spMk id="239" creationId="{096AA961-C0B1-442C-A976-815C3EBFB2CD}"/>
          </ac:spMkLst>
        </pc:spChg>
        <pc:spChg chg="del">
          <ac:chgData name="Siegbert Rudolph" userId="2af4d44886c067cc" providerId="LiveId" clId="{52FEA30E-5B27-4580-B888-DED06F95EF07}" dt="2021-09-11T08:35:06.484" v="1133" actId="478"/>
          <ac:spMkLst>
            <pc:docMk/>
            <pc:sldMk cId="373616566" sldId="805"/>
            <ac:spMk id="244" creationId="{5AA582B0-B856-4C71-82DB-34B2974C7444}"/>
          </ac:spMkLst>
        </pc:spChg>
        <pc:spChg chg="del">
          <ac:chgData name="Siegbert Rudolph" userId="2af4d44886c067cc" providerId="LiveId" clId="{52FEA30E-5B27-4580-B888-DED06F95EF07}" dt="2021-09-11T08:35:06.484" v="1133" actId="478"/>
          <ac:spMkLst>
            <pc:docMk/>
            <pc:sldMk cId="373616566" sldId="805"/>
            <ac:spMk id="248" creationId="{63EC6A17-ABEF-4A90-9B78-A20A9035429C}"/>
          </ac:spMkLst>
        </pc:spChg>
        <pc:spChg chg="del">
          <ac:chgData name="Siegbert Rudolph" userId="2af4d44886c067cc" providerId="LiveId" clId="{52FEA30E-5B27-4580-B888-DED06F95EF07}" dt="2021-09-11T08:35:06.484" v="1133" actId="478"/>
          <ac:spMkLst>
            <pc:docMk/>
            <pc:sldMk cId="373616566" sldId="805"/>
            <ac:spMk id="252" creationId="{51FB4655-0081-4EB6-8C72-D8E65FE12AFA}"/>
          </ac:spMkLst>
        </pc:spChg>
        <pc:spChg chg="del">
          <ac:chgData name="Siegbert Rudolph" userId="2af4d44886c067cc" providerId="LiveId" clId="{52FEA30E-5B27-4580-B888-DED06F95EF07}" dt="2021-09-11T08:35:06.484" v="1133" actId="478"/>
          <ac:spMkLst>
            <pc:docMk/>
            <pc:sldMk cId="373616566" sldId="805"/>
            <ac:spMk id="256" creationId="{748464C9-5BB9-4165-8941-25C779301F83}"/>
          </ac:spMkLst>
        </pc:spChg>
        <pc:spChg chg="del">
          <ac:chgData name="Siegbert Rudolph" userId="2af4d44886c067cc" providerId="LiveId" clId="{52FEA30E-5B27-4580-B888-DED06F95EF07}" dt="2021-09-11T08:35:06.484" v="1133" actId="478"/>
          <ac:spMkLst>
            <pc:docMk/>
            <pc:sldMk cId="373616566" sldId="805"/>
            <ac:spMk id="260" creationId="{6BE91EAA-29FC-4CA0-AF01-ACD8CAFAA8DC}"/>
          </ac:spMkLst>
        </pc:spChg>
        <pc:spChg chg="del">
          <ac:chgData name="Siegbert Rudolph" userId="2af4d44886c067cc" providerId="LiveId" clId="{52FEA30E-5B27-4580-B888-DED06F95EF07}" dt="2021-09-11T08:35:06.484" v="1133" actId="478"/>
          <ac:spMkLst>
            <pc:docMk/>
            <pc:sldMk cId="373616566" sldId="805"/>
            <ac:spMk id="264" creationId="{4DC41E39-1656-4072-BE48-C665F3B88564}"/>
          </ac:spMkLst>
        </pc:spChg>
        <pc:spChg chg="del">
          <ac:chgData name="Siegbert Rudolph" userId="2af4d44886c067cc" providerId="LiveId" clId="{52FEA30E-5B27-4580-B888-DED06F95EF07}" dt="2021-09-11T08:35:06.484" v="1133" actId="478"/>
          <ac:spMkLst>
            <pc:docMk/>
            <pc:sldMk cId="373616566" sldId="805"/>
            <ac:spMk id="268" creationId="{9005D8F0-E6EE-4F5F-8F00-C4DC186A859A}"/>
          </ac:spMkLst>
        </pc:spChg>
        <pc:spChg chg="del">
          <ac:chgData name="Siegbert Rudolph" userId="2af4d44886c067cc" providerId="LiveId" clId="{52FEA30E-5B27-4580-B888-DED06F95EF07}" dt="2021-09-11T08:35:06.484" v="1133" actId="478"/>
          <ac:spMkLst>
            <pc:docMk/>
            <pc:sldMk cId="373616566" sldId="805"/>
            <ac:spMk id="272" creationId="{7B7D60DF-4954-4E66-BCAD-AFED6E223F91}"/>
          </ac:spMkLst>
        </pc:spChg>
        <pc:spChg chg="del">
          <ac:chgData name="Siegbert Rudolph" userId="2af4d44886c067cc" providerId="LiveId" clId="{52FEA30E-5B27-4580-B888-DED06F95EF07}" dt="2021-09-11T08:35:06.484" v="1133" actId="478"/>
          <ac:spMkLst>
            <pc:docMk/>
            <pc:sldMk cId="373616566" sldId="805"/>
            <ac:spMk id="276" creationId="{75969264-94FC-4AEF-A531-ED4E197AD5E1}"/>
          </ac:spMkLst>
        </pc:spChg>
      </pc:sldChg>
      <pc:sldChg chg="addSp delSp modSp add del mod delAnim modAnim">
        <pc:chgData name="Siegbert Rudolph" userId="2af4d44886c067cc" providerId="LiveId" clId="{52FEA30E-5B27-4580-B888-DED06F95EF07}" dt="2021-09-11T08:34:47.379" v="1130" actId="47"/>
        <pc:sldMkLst>
          <pc:docMk/>
          <pc:sldMk cId="1379013177" sldId="805"/>
        </pc:sldMkLst>
        <pc:spChg chg="del">
          <ac:chgData name="Siegbert Rudolph" userId="2af4d44886c067cc" providerId="LiveId" clId="{52FEA30E-5B27-4580-B888-DED06F95EF07}" dt="2021-09-11T08:31:27.976" v="1111" actId="478"/>
          <ac:spMkLst>
            <pc:docMk/>
            <pc:sldMk cId="1379013177" sldId="805"/>
            <ac:spMk id="34" creationId="{1991C9EB-90D1-4C51-9659-7296351558DB}"/>
          </ac:spMkLst>
        </pc:spChg>
        <pc:spChg chg="del">
          <ac:chgData name="Siegbert Rudolph" userId="2af4d44886c067cc" providerId="LiveId" clId="{52FEA30E-5B27-4580-B888-DED06F95EF07}" dt="2021-09-11T08:31:33.412" v="1112" actId="478"/>
          <ac:spMkLst>
            <pc:docMk/>
            <pc:sldMk cId="1379013177" sldId="805"/>
            <ac:spMk id="49" creationId="{6AC61C37-EA63-4F1F-B041-E76B1F5740E3}"/>
          </ac:spMkLst>
        </pc:spChg>
        <pc:spChg chg="del">
          <ac:chgData name="Siegbert Rudolph" userId="2af4d44886c067cc" providerId="LiveId" clId="{52FEA30E-5B27-4580-B888-DED06F95EF07}" dt="2021-09-11T08:31:33.412" v="1112" actId="478"/>
          <ac:spMkLst>
            <pc:docMk/>
            <pc:sldMk cId="1379013177" sldId="805"/>
            <ac:spMk id="50" creationId="{CFA49E21-2FE0-48E7-BCA1-B5D54E9644D3}"/>
          </ac:spMkLst>
        </pc:spChg>
        <pc:spChg chg="del">
          <ac:chgData name="Siegbert Rudolph" userId="2af4d44886c067cc" providerId="LiveId" clId="{52FEA30E-5B27-4580-B888-DED06F95EF07}" dt="2021-09-11T08:31:33.412" v="1112" actId="478"/>
          <ac:spMkLst>
            <pc:docMk/>
            <pc:sldMk cId="1379013177" sldId="805"/>
            <ac:spMk id="51" creationId="{BFE18F22-8EA5-4DDC-ADF1-BDF84BCCF550}"/>
          </ac:spMkLst>
        </pc:spChg>
        <pc:spChg chg="del">
          <ac:chgData name="Siegbert Rudolph" userId="2af4d44886c067cc" providerId="LiveId" clId="{52FEA30E-5B27-4580-B888-DED06F95EF07}" dt="2021-09-11T08:31:33.412" v="1112" actId="478"/>
          <ac:spMkLst>
            <pc:docMk/>
            <pc:sldMk cId="1379013177" sldId="805"/>
            <ac:spMk id="52" creationId="{BD45698C-1E26-4DDB-BFFF-24E5C1E092F6}"/>
          </ac:spMkLst>
        </pc:spChg>
        <pc:spChg chg="del">
          <ac:chgData name="Siegbert Rudolph" userId="2af4d44886c067cc" providerId="LiveId" clId="{52FEA30E-5B27-4580-B888-DED06F95EF07}" dt="2021-09-11T08:31:33.412" v="1112" actId="478"/>
          <ac:spMkLst>
            <pc:docMk/>
            <pc:sldMk cId="1379013177" sldId="805"/>
            <ac:spMk id="53" creationId="{ABCCDA9D-4764-4C19-8DD3-C2FFE61DA9DD}"/>
          </ac:spMkLst>
        </pc:spChg>
        <pc:spChg chg="del">
          <ac:chgData name="Siegbert Rudolph" userId="2af4d44886c067cc" providerId="LiveId" clId="{52FEA30E-5B27-4580-B888-DED06F95EF07}" dt="2021-09-11T08:31:33.412" v="1112" actId="478"/>
          <ac:spMkLst>
            <pc:docMk/>
            <pc:sldMk cId="1379013177" sldId="805"/>
            <ac:spMk id="54" creationId="{FEA90883-A915-4057-B625-9D0690FB33C6}"/>
          </ac:spMkLst>
        </pc:spChg>
        <pc:spChg chg="del">
          <ac:chgData name="Siegbert Rudolph" userId="2af4d44886c067cc" providerId="LiveId" clId="{52FEA30E-5B27-4580-B888-DED06F95EF07}" dt="2021-09-11T08:31:33.412" v="1112" actId="478"/>
          <ac:spMkLst>
            <pc:docMk/>
            <pc:sldMk cId="1379013177" sldId="805"/>
            <ac:spMk id="55" creationId="{2B4737A9-FEF3-4F6E-8555-7BD316B4679F}"/>
          </ac:spMkLst>
        </pc:spChg>
        <pc:spChg chg="del">
          <ac:chgData name="Siegbert Rudolph" userId="2af4d44886c067cc" providerId="LiveId" clId="{52FEA30E-5B27-4580-B888-DED06F95EF07}" dt="2021-09-11T08:31:33.412" v="1112" actId="478"/>
          <ac:spMkLst>
            <pc:docMk/>
            <pc:sldMk cId="1379013177" sldId="805"/>
            <ac:spMk id="56" creationId="{0F58C582-9F15-4FCC-9E53-062A933198DE}"/>
          </ac:spMkLst>
        </pc:spChg>
        <pc:spChg chg="del">
          <ac:chgData name="Siegbert Rudolph" userId="2af4d44886c067cc" providerId="LiveId" clId="{52FEA30E-5B27-4580-B888-DED06F95EF07}" dt="2021-09-11T08:31:27.976" v="1111" actId="478"/>
          <ac:spMkLst>
            <pc:docMk/>
            <pc:sldMk cId="1379013177" sldId="805"/>
            <ac:spMk id="58" creationId="{030982A2-E902-434C-94B1-118C4F7ECF5A}"/>
          </ac:spMkLst>
        </pc:spChg>
        <pc:spChg chg="del">
          <ac:chgData name="Siegbert Rudolph" userId="2af4d44886c067cc" providerId="LiveId" clId="{52FEA30E-5B27-4580-B888-DED06F95EF07}" dt="2021-09-11T08:31:27.976" v="1111" actId="478"/>
          <ac:spMkLst>
            <pc:docMk/>
            <pc:sldMk cId="1379013177" sldId="805"/>
            <ac:spMk id="62" creationId="{A948688A-FC19-4E20-B03F-FFE9A80A2A85}"/>
          </ac:spMkLst>
        </pc:spChg>
        <pc:spChg chg="del">
          <ac:chgData name="Siegbert Rudolph" userId="2af4d44886c067cc" providerId="LiveId" clId="{52FEA30E-5B27-4580-B888-DED06F95EF07}" dt="2021-09-11T08:31:27.976" v="1111" actId="478"/>
          <ac:spMkLst>
            <pc:docMk/>
            <pc:sldMk cId="1379013177" sldId="805"/>
            <ac:spMk id="66" creationId="{5724D6E1-C72A-436D-94A2-EB189E7B7FDD}"/>
          </ac:spMkLst>
        </pc:spChg>
        <pc:spChg chg="del">
          <ac:chgData name="Siegbert Rudolph" userId="2af4d44886c067cc" providerId="LiveId" clId="{52FEA30E-5B27-4580-B888-DED06F95EF07}" dt="2021-09-11T08:31:27.976" v="1111" actId="478"/>
          <ac:spMkLst>
            <pc:docMk/>
            <pc:sldMk cId="1379013177" sldId="805"/>
            <ac:spMk id="70" creationId="{BA91A2D3-C03A-4EF1-89C2-9763FAA31BCF}"/>
          </ac:spMkLst>
        </pc:spChg>
        <pc:spChg chg="del">
          <ac:chgData name="Siegbert Rudolph" userId="2af4d44886c067cc" providerId="LiveId" clId="{52FEA30E-5B27-4580-B888-DED06F95EF07}" dt="2021-09-11T08:31:27.976" v="1111" actId="478"/>
          <ac:spMkLst>
            <pc:docMk/>
            <pc:sldMk cId="1379013177" sldId="805"/>
            <ac:spMk id="74" creationId="{0A205599-3E95-404B-A663-5C55D2D97891}"/>
          </ac:spMkLst>
        </pc:spChg>
        <pc:spChg chg="del">
          <ac:chgData name="Siegbert Rudolph" userId="2af4d44886c067cc" providerId="LiveId" clId="{52FEA30E-5B27-4580-B888-DED06F95EF07}" dt="2021-09-11T08:31:27.976" v="1111" actId="478"/>
          <ac:spMkLst>
            <pc:docMk/>
            <pc:sldMk cId="1379013177" sldId="805"/>
            <ac:spMk id="78" creationId="{A62DD6CE-8A47-46D7-8B75-AFAEEC2F2090}"/>
          </ac:spMkLst>
        </pc:spChg>
        <pc:spChg chg="del">
          <ac:chgData name="Siegbert Rudolph" userId="2af4d44886c067cc" providerId="LiveId" clId="{52FEA30E-5B27-4580-B888-DED06F95EF07}" dt="2021-09-11T08:31:27.976" v="1111" actId="478"/>
          <ac:spMkLst>
            <pc:docMk/>
            <pc:sldMk cId="1379013177" sldId="805"/>
            <ac:spMk id="82" creationId="{E1629CF4-B097-4B76-83B5-68B2FC29904E}"/>
          </ac:spMkLst>
        </pc:spChg>
        <pc:spChg chg="del">
          <ac:chgData name="Siegbert Rudolph" userId="2af4d44886c067cc" providerId="LiveId" clId="{52FEA30E-5B27-4580-B888-DED06F95EF07}" dt="2021-09-11T08:31:27.976" v="1111" actId="478"/>
          <ac:spMkLst>
            <pc:docMk/>
            <pc:sldMk cId="1379013177" sldId="805"/>
            <ac:spMk id="87" creationId="{8CE2CF52-30FB-4961-81DF-DACF1B7555DF}"/>
          </ac:spMkLst>
        </pc:spChg>
        <pc:spChg chg="del">
          <ac:chgData name="Siegbert Rudolph" userId="2af4d44886c067cc" providerId="LiveId" clId="{52FEA30E-5B27-4580-B888-DED06F95EF07}" dt="2021-09-11T08:31:33.412" v="1112" actId="478"/>
          <ac:spMkLst>
            <pc:docMk/>
            <pc:sldMk cId="1379013177" sldId="805"/>
            <ac:spMk id="98" creationId="{34D524B2-B7B7-41EE-97BA-BE81A471E498}"/>
          </ac:spMkLst>
        </pc:spChg>
        <pc:spChg chg="del">
          <ac:chgData name="Siegbert Rudolph" userId="2af4d44886c067cc" providerId="LiveId" clId="{52FEA30E-5B27-4580-B888-DED06F95EF07}" dt="2021-09-11T08:31:33.412" v="1112" actId="478"/>
          <ac:spMkLst>
            <pc:docMk/>
            <pc:sldMk cId="1379013177" sldId="805"/>
            <ac:spMk id="102" creationId="{A95885AB-4637-4692-B559-453E49265AB1}"/>
          </ac:spMkLst>
        </pc:spChg>
        <pc:spChg chg="del">
          <ac:chgData name="Siegbert Rudolph" userId="2af4d44886c067cc" providerId="LiveId" clId="{52FEA30E-5B27-4580-B888-DED06F95EF07}" dt="2021-09-11T08:31:33.412" v="1112" actId="478"/>
          <ac:spMkLst>
            <pc:docMk/>
            <pc:sldMk cId="1379013177" sldId="805"/>
            <ac:spMk id="107" creationId="{13A2DBEF-E589-4C75-816B-752F5E61A30B}"/>
          </ac:spMkLst>
        </pc:spChg>
        <pc:spChg chg="del">
          <ac:chgData name="Siegbert Rudolph" userId="2af4d44886c067cc" providerId="LiveId" clId="{52FEA30E-5B27-4580-B888-DED06F95EF07}" dt="2021-09-11T08:31:33.412" v="1112" actId="478"/>
          <ac:spMkLst>
            <pc:docMk/>
            <pc:sldMk cId="1379013177" sldId="805"/>
            <ac:spMk id="111" creationId="{E0CD5626-DF19-4155-9505-416AB28EDB57}"/>
          </ac:spMkLst>
        </pc:spChg>
        <pc:spChg chg="del">
          <ac:chgData name="Siegbert Rudolph" userId="2af4d44886c067cc" providerId="LiveId" clId="{52FEA30E-5B27-4580-B888-DED06F95EF07}" dt="2021-09-11T08:31:33.412" v="1112" actId="478"/>
          <ac:spMkLst>
            <pc:docMk/>
            <pc:sldMk cId="1379013177" sldId="805"/>
            <ac:spMk id="115" creationId="{CA51376B-6BAF-4D87-88CB-C8EB2AB468FC}"/>
          </ac:spMkLst>
        </pc:spChg>
        <pc:spChg chg="del">
          <ac:chgData name="Siegbert Rudolph" userId="2af4d44886c067cc" providerId="LiveId" clId="{52FEA30E-5B27-4580-B888-DED06F95EF07}" dt="2021-09-11T08:31:33.412" v="1112" actId="478"/>
          <ac:spMkLst>
            <pc:docMk/>
            <pc:sldMk cId="1379013177" sldId="805"/>
            <ac:spMk id="119" creationId="{F1848A16-2B55-42AD-B226-4A9DEF3FF6B1}"/>
          </ac:spMkLst>
        </pc:spChg>
        <pc:spChg chg="del">
          <ac:chgData name="Siegbert Rudolph" userId="2af4d44886c067cc" providerId="LiveId" clId="{52FEA30E-5B27-4580-B888-DED06F95EF07}" dt="2021-09-11T08:31:33.412" v="1112" actId="478"/>
          <ac:spMkLst>
            <pc:docMk/>
            <pc:sldMk cId="1379013177" sldId="805"/>
            <ac:spMk id="123" creationId="{10F84C25-8AE9-4AFD-9251-B6E40CA56F42}"/>
          </ac:spMkLst>
        </pc:spChg>
        <pc:spChg chg="del">
          <ac:chgData name="Siegbert Rudolph" userId="2af4d44886c067cc" providerId="LiveId" clId="{52FEA30E-5B27-4580-B888-DED06F95EF07}" dt="2021-09-11T08:31:33.412" v="1112" actId="478"/>
          <ac:spMkLst>
            <pc:docMk/>
            <pc:sldMk cId="1379013177" sldId="805"/>
            <ac:spMk id="127" creationId="{9017F129-6520-4D02-9EEE-72F1CD457B05}"/>
          </ac:spMkLst>
        </pc:spChg>
        <pc:spChg chg="del">
          <ac:chgData name="Siegbert Rudolph" userId="2af4d44886c067cc" providerId="LiveId" clId="{52FEA30E-5B27-4580-B888-DED06F95EF07}" dt="2021-09-11T08:31:33.412" v="1112" actId="478"/>
          <ac:spMkLst>
            <pc:docMk/>
            <pc:sldMk cId="1379013177" sldId="805"/>
            <ac:spMk id="131" creationId="{0FE0EB8F-1218-402F-8EF8-98BBEADE3AD7}"/>
          </ac:spMkLst>
        </pc:spChg>
        <pc:spChg chg="del">
          <ac:chgData name="Siegbert Rudolph" userId="2af4d44886c067cc" providerId="LiveId" clId="{52FEA30E-5B27-4580-B888-DED06F95EF07}" dt="2021-09-11T08:31:33.412" v="1112" actId="478"/>
          <ac:spMkLst>
            <pc:docMk/>
            <pc:sldMk cId="1379013177" sldId="805"/>
            <ac:spMk id="135" creationId="{866A6886-B252-451F-BD8B-95700CC5419C}"/>
          </ac:spMkLst>
        </pc:spChg>
        <pc:picChg chg="add mod">
          <ac:chgData name="Siegbert Rudolph" userId="2af4d44886c067cc" providerId="LiveId" clId="{52FEA30E-5B27-4580-B888-DED06F95EF07}" dt="2021-09-11T08:32:22.449" v="1126" actId="1035"/>
          <ac:picMkLst>
            <pc:docMk/>
            <pc:sldMk cId="1379013177" sldId="805"/>
            <ac:picMk id="2" creationId="{F8A8B8B0-D20B-401D-B54C-9E603E74E1AF}"/>
          </ac:picMkLst>
        </pc:picChg>
      </pc:sldChg>
    </pc:docChg>
  </pc:docChgLst>
  <pc:docChgLst>
    <pc:chgData name="Siegbert Rudolph" userId="2af4d44886c067cc" providerId="LiveId" clId="{EEEF4D65-2D21-47D6-A0DC-2133438F4C5A}"/>
    <pc:docChg chg="delSld modSld modNotesMaster">
      <pc:chgData name="Siegbert Rudolph" userId="2af4d44886c067cc" providerId="LiveId" clId="{EEEF4D65-2D21-47D6-A0DC-2133438F4C5A}" dt="2024-04-24T11:05:11.326" v="3"/>
      <pc:docMkLst>
        <pc:docMk/>
      </pc:docMkLst>
      <pc:sldChg chg="del">
        <pc:chgData name="Siegbert Rudolph" userId="2af4d44886c067cc" providerId="LiveId" clId="{EEEF4D65-2D21-47D6-A0DC-2133438F4C5A}" dt="2024-04-24T11:04:49.912" v="1" actId="47"/>
        <pc:sldMkLst>
          <pc:docMk/>
          <pc:sldMk cId="243051450" sldId="637"/>
        </pc:sldMkLst>
      </pc:sldChg>
      <pc:sldChg chg="modSp mod">
        <pc:chgData name="Siegbert Rudolph" userId="2af4d44886c067cc" providerId="LiveId" clId="{EEEF4D65-2D21-47D6-A0DC-2133438F4C5A}" dt="2024-04-24T11:04:46.605" v="0" actId="20577"/>
        <pc:sldMkLst>
          <pc:docMk/>
          <pc:sldMk cId="0" sldId="696"/>
        </pc:sldMkLst>
        <pc:spChg chg="mod">
          <ac:chgData name="Siegbert Rudolph" userId="2af4d44886c067cc" providerId="LiveId" clId="{EEEF4D65-2D21-47D6-A0DC-2133438F4C5A}" dt="2024-04-24T11:04:46.605" v="0" actId="20577"/>
          <ac:spMkLst>
            <pc:docMk/>
            <pc:sldMk cId="0" sldId="696"/>
            <ac:spMk id="2" creationId="{0F24340D-DF09-4204-BA92-0D6ACF337D26}"/>
          </ac:spMkLst>
        </pc:spChg>
      </pc:sldChg>
      <pc:sldChg chg="del">
        <pc:chgData name="Siegbert Rudolph" userId="2af4d44886c067cc" providerId="LiveId" clId="{EEEF4D65-2D21-47D6-A0DC-2133438F4C5A}" dt="2024-04-24T11:04:51.712" v="2" actId="47"/>
        <pc:sldMkLst>
          <pc:docMk/>
          <pc:sldMk cId="2141072486" sldId="80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3" Type="http://schemas.microsoft.com/office/2007/relationships/media" Target="../media/media7.MP3"/><Relationship Id="rId18" Type="http://schemas.openxmlformats.org/officeDocument/2006/relationships/audio" Target="../media/media9.MP3"/><Relationship Id="rId26" Type="http://schemas.openxmlformats.org/officeDocument/2006/relationships/audio" Target="../media/media13.MP3"/><Relationship Id="rId39" Type="http://schemas.openxmlformats.org/officeDocument/2006/relationships/image" Target="../media/image6.png"/><Relationship Id="rId21" Type="http://schemas.microsoft.com/office/2007/relationships/media" Target="../media/media11.MP3"/><Relationship Id="rId34" Type="http://schemas.openxmlformats.org/officeDocument/2006/relationships/audio" Target="../media/media17.MP3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microsoft.com/office/2007/relationships/media" Target="../media/media9.MP3"/><Relationship Id="rId25" Type="http://schemas.microsoft.com/office/2007/relationships/media" Target="../media/media13.MP3"/><Relationship Id="rId33" Type="http://schemas.microsoft.com/office/2007/relationships/media" Target="../media/media17.MP3"/><Relationship Id="rId38" Type="http://schemas.openxmlformats.org/officeDocument/2006/relationships/image" Target="../media/image5.png"/><Relationship Id="rId2" Type="http://schemas.openxmlformats.org/officeDocument/2006/relationships/audio" Target="../media/media1.MP3"/><Relationship Id="rId16" Type="http://schemas.openxmlformats.org/officeDocument/2006/relationships/audio" Target="../media/media8.MP3"/><Relationship Id="rId20" Type="http://schemas.openxmlformats.org/officeDocument/2006/relationships/audio" Target="../media/media10.MP3"/><Relationship Id="rId29" Type="http://schemas.microsoft.com/office/2007/relationships/media" Target="../media/media15.MP3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24" Type="http://schemas.openxmlformats.org/officeDocument/2006/relationships/audio" Target="../media/media12.MP3"/><Relationship Id="rId32" Type="http://schemas.openxmlformats.org/officeDocument/2006/relationships/audio" Target="../media/media16.MP3"/><Relationship Id="rId37" Type="http://schemas.openxmlformats.org/officeDocument/2006/relationships/slideLayout" Target="../slideLayouts/slideLayout2.xml"/><Relationship Id="rId40" Type="http://schemas.openxmlformats.org/officeDocument/2006/relationships/image" Target="../media/image7.png"/><Relationship Id="rId5" Type="http://schemas.microsoft.com/office/2007/relationships/media" Target="../media/media3.MP3"/><Relationship Id="rId15" Type="http://schemas.microsoft.com/office/2007/relationships/media" Target="../media/media8.MP3"/><Relationship Id="rId23" Type="http://schemas.microsoft.com/office/2007/relationships/media" Target="../media/media12.MP3"/><Relationship Id="rId28" Type="http://schemas.openxmlformats.org/officeDocument/2006/relationships/audio" Target="../media/media14.MP3"/><Relationship Id="rId36" Type="http://schemas.openxmlformats.org/officeDocument/2006/relationships/audio" Target="../media/media18.MP3"/><Relationship Id="rId10" Type="http://schemas.openxmlformats.org/officeDocument/2006/relationships/audio" Target="../media/media5.MP3"/><Relationship Id="rId19" Type="http://schemas.microsoft.com/office/2007/relationships/media" Target="../media/media10.MP3"/><Relationship Id="rId31" Type="http://schemas.microsoft.com/office/2007/relationships/media" Target="../media/media16.MP3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audio" Target="../media/media7.MP3"/><Relationship Id="rId22" Type="http://schemas.openxmlformats.org/officeDocument/2006/relationships/audio" Target="../media/media11.MP3"/><Relationship Id="rId27" Type="http://schemas.microsoft.com/office/2007/relationships/media" Target="../media/media14.MP3"/><Relationship Id="rId30" Type="http://schemas.openxmlformats.org/officeDocument/2006/relationships/audio" Target="../media/media15.MP3"/><Relationship Id="rId35" Type="http://schemas.microsoft.com/office/2007/relationships/media" Target="../media/media18.MP3"/><Relationship Id="rId8" Type="http://schemas.openxmlformats.org/officeDocument/2006/relationships/audio" Target="../media/media4.MP3"/><Relationship Id="rId3" Type="http://schemas.microsoft.com/office/2007/relationships/media" Target="../media/media2.MP3"/></Relationships>
</file>

<file path=ppt/slides/_rels/slide3.xml.rels><?xml version="1.0" encoding="UTF-8" standalone="yes"?>
<Relationships xmlns="http://schemas.openxmlformats.org/package/2006/relationships"><Relationship Id="rId13" Type="http://schemas.microsoft.com/office/2007/relationships/media" Target="../media/media25.MP3"/><Relationship Id="rId18" Type="http://schemas.openxmlformats.org/officeDocument/2006/relationships/audio" Target="../media/media27.MP3"/><Relationship Id="rId26" Type="http://schemas.openxmlformats.org/officeDocument/2006/relationships/audio" Target="../media/media31.MP3"/><Relationship Id="rId39" Type="http://schemas.openxmlformats.org/officeDocument/2006/relationships/image" Target="../media/image6.png"/><Relationship Id="rId21" Type="http://schemas.microsoft.com/office/2007/relationships/media" Target="../media/media29.MP3"/><Relationship Id="rId34" Type="http://schemas.openxmlformats.org/officeDocument/2006/relationships/audio" Target="../media/media35.MP3"/><Relationship Id="rId7" Type="http://schemas.microsoft.com/office/2007/relationships/media" Target="../media/media22.MP3"/><Relationship Id="rId12" Type="http://schemas.openxmlformats.org/officeDocument/2006/relationships/audio" Target="../media/media24.MP3"/><Relationship Id="rId17" Type="http://schemas.microsoft.com/office/2007/relationships/media" Target="../media/media27.MP3"/><Relationship Id="rId25" Type="http://schemas.microsoft.com/office/2007/relationships/media" Target="../media/media31.MP3"/><Relationship Id="rId33" Type="http://schemas.microsoft.com/office/2007/relationships/media" Target="../media/media35.MP3"/><Relationship Id="rId38" Type="http://schemas.openxmlformats.org/officeDocument/2006/relationships/image" Target="../media/image5.png"/><Relationship Id="rId2" Type="http://schemas.openxmlformats.org/officeDocument/2006/relationships/audio" Target="../media/media19.MP3"/><Relationship Id="rId16" Type="http://schemas.openxmlformats.org/officeDocument/2006/relationships/audio" Target="../media/media26.MP3"/><Relationship Id="rId20" Type="http://schemas.openxmlformats.org/officeDocument/2006/relationships/audio" Target="../media/media28.MP3"/><Relationship Id="rId29" Type="http://schemas.microsoft.com/office/2007/relationships/media" Target="../media/media33.MP3"/><Relationship Id="rId1" Type="http://schemas.microsoft.com/office/2007/relationships/media" Target="../media/media19.MP3"/><Relationship Id="rId6" Type="http://schemas.openxmlformats.org/officeDocument/2006/relationships/audio" Target="../media/media21.MP3"/><Relationship Id="rId11" Type="http://schemas.microsoft.com/office/2007/relationships/media" Target="../media/media24.MP3"/><Relationship Id="rId24" Type="http://schemas.openxmlformats.org/officeDocument/2006/relationships/audio" Target="../media/media30.MP3"/><Relationship Id="rId32" Type="http://schemas.openxmlformats.org/officeDocument/2006/relationships/audio" Target="../media/media34.MP3"/><Relationship Id="rId37" Type="http://schemas.openxmlformats.org/officeDocument/2006/relationships/slideLayout" Target="../slideLayouts/slideLayout2.xml"/><Relationship Id="rId40" Type="http://schemas.openxmlformats.org/officeDocument/2006/relationships/image" Target="../media/image8.png"/><Relationship Id="rId5" Type="http://schemas.microsoft.com/office/2007/relationships/media" Target="../media/media21.MP3"/><Relationship Id="rId15" Type="http://schemas.microsoft.com/office/2007/relationships/media" Target="../media/media26.MP3"/><Relationship Id="rId23" Type="http://schemas.microsoft.com/office/2007/relationships/media" Target="../media/media30.MP3"/><Relationship Id="rId28" Type="http://schemas.openxmlformats.org/officeDocument/2006/relationships/audio" Target="../media/media32.MP3"/><Relationship Id="rId36" Type="http://schemas.openxmlformats.org/officeDocument/2006/relationships/audio" Target="../media/media36.MP3"/><Relationship Id="rId10" Type="http://schemas.openxmlformats.org/officeDocument/2006/relationships/audio" Target="../media/media23.MP3"/><Relationship Id="rId19" Type="http://schemas.microsoft.com/office/2007/relationships/media" Target="../media/media28.MP3"/><Relationship Id="rId31" Type="http://schemas.microsoft.com/office/2007/relationships/media" Target="../media/media34.MP3"/><Relationship Id="rId4" Type="http://schemas.openxmlformats.org/officeDocument/2006/relationships/audio" Target="../media/media20.MP3"/><Relationship Id="rId9" Type="http://schemas.microsoft.com/office/2007/relationships/media" Target="../media/media23.MP3"/><Relationship Id="rId14" Type="http://schemas.openxmlformats.org/officeDocument/2006/relationships/audio" Target="../media/media25.MP3"/><Relationship Id="rId22" Type="http://schemas.openxmlformats.org/officeDocument/2006/relationships/audio" Target="../media/media29.MP3"/><Relationship Id="rId27" Type="http://schemas.microsoft.com/office/2007/relationships/media" Target="../media/media32.MP3"/><Relationship Id="rId30" Type="http://schemas.openxmlformats.org/officeDocument/2006/relationships/audio" Target="../media/media33.MP3"/><Relationship Id="rId35" Type="http://schemas.microsoft.com/office/2007/relationships/media" Target="../media/media36.MP3"/><Relationship Id="rId8" Type="http://schemas.openxmlformats.org/officeDocument/2006/relationships/audio" Target="../media/media22.MP3"/><Relationship Id="rId3" Type="http://schemas.microsoft.com/office/2007/relationships/media" Target="../media/media20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836712"/>
            <a:ext cx="11745288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Auslautverlängerung 02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Übung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 Zusammenarbeit mit Beratungsrektorin Ute Eberlein und Förderlehrer Sebastian Schmid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Mittelschule Zirndorf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in einer eigenen Datei enthalten.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2F64F39-1EEB-4D2B-9AFE-8A207F3AC672}"/>
              </a:ext>
            </a:extLst>
          </p:cNvPr>
          <p:cNvSpPr txBox="1"/>
          <p:nvPr/>
        </p:nvSpPr>
        <p:spPr>
          <a:xfrm>
            <a:off x="190500" y="6724134"/>
            <a:ext cx="465223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02 Übung.pptx - Seite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23136"/>
            <a:ext cx="10156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passende Strategie                          und dann auf die richtige Schreibung!</a:t>
            </a:r>
          </a:p>
          <a:p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Doppelklick auf „weiter“ </a:t>
            </a:r>
            <a:r>
              <a:rPr lang="de-DE">
                <a:solidFill>
                  <a:srgbClr val="FF0000"/>
                </a:solidFill>
                <a:latin typeface="Trebuchet MS" panose="020B0603020202020204" pitchFamily="34" charset="0"/>
              </a:rPr>
              <a:t>Wort                        an/aus!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DE38502-EF90-46D0-898F-03E93C6AD3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7438" y="5867970"/>
            <a:ext cx="2329484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Gesichd 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Gesicht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912756E-865F-490E-A8AE-6ED4BAC5BE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7438" y="5318909"/>
            <a:ext cx="2226892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Fruchd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Frucht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8BEA5EE5-551F-4249-8F96-1C2FE31355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7438" y="4769848"/>
            <a:ext cx="1963999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Feld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Felt</a:t>
            </a:r>
            <a:endParaRPr lang="de-DE" sz="1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CC5664D-1F5F-444E-9533-F3847AF4DF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7438" y="4220787"/>
            <a:ext cx="209865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Dursd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Durst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E19168C-A25C-46BD-92AA-1968C574D5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7438" y="3671726"/>
            <a:ext cx="21275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Drahd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Draht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7FE67D3-3AD8-4F93-8BA9-6D08EE9E46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7438" y="3122665"/>
            <a:ext cx="2029723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bund 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bunt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B6EBB5E-0F1E-4F92-95F6-0FD595F94F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7438" y="2573604"/>
            <a:ext cx="211628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Brand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Brant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0D1ACE6-89F2-46E7-9C46-D3D1AEE6B483}"/>
              </a:ext>
            </a:extLst>
          </p:cNvPr>
          <p:cNvSpPr txBox="1"/>
          <p:nvPr/>
        </p:nvSpPr>
        <p:spPr>
          <a:xfrm>
            <a:off x="5277438" y="1484457"/>
            <a:ext cx="2283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Abend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</a:t>
            </a:r>
            <a:r>
              <a:rPr lang="de-DE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Abent</a:t>
            </a:r>
            <a:endParaRPr lang="de-DE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45C611F-449F-406F-A24F-2253E859DA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7438" y="2024543"/>
            <a:ext cx="191110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Bild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Bilt</a:t>
            </a:r>
            <a:endParaRPr lang="de-DE" sz="1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pic>
        <p:nvPicPr>
          <p:cNvPr id="15" name="811_6408">
            <a:hlinkClick r:id="" action="ppaction://media"/>
            <a:extLst>
              <a:ext uri="{FF2B5EF4-FFF2-40B4-BE49-F238E27FC236}">
                <a16:creationId xmlns:a16="http://schemas.microsoft.com/office/drawing/2014/main" id="{964741AF-B6EC-4DC2-AD03-0E17582BF9D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16" name="811_6409">
            <a:hlinkClick r:id="" action="ppaction://media"/>
            <a:extLst>
              <a:ext uri="{FF2B5EF4-FFF2-40B4-BE49-F238E27FC236}">
                <a16:creationId xmlns:a16="http://schemas.microsoft.com/office/drawing/2014/main" id="{2B74533E-F00A-42E7-B717-850177EECB30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17" name="811_6410">
            <a:hlinkClick r:id="" action="ppaction://media"/>
            <a:extLst>
              <a:ext uri="{FF2B5EF4-FFF2-40B4-BE49-F238E27FC236}">
                <a16:creationId xmlns:a16="http://schemas.microsoft.com/office/drawing/2014/main" id="{0B7B93AF-72C3-4B48-ABFA-FF437CFB870B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18" name="811_6411">
            <a:hlinkClick r:id="" action="ppaction://media"/>
            <a:extLst>
              <a:ext uri="{FF2B5EF4-FFF2-40B4-BE49-F238E27FC236}">
                <a16:creationId xmlns:a16="http://schemas.microsoft.com/office/drawing/2014/main" id="{4F5A165A-035B-4CEE-9926-B0B0141B2835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19" name="811_6412">
            <a:hlinkClick r:id="" action="ppaction://media"/>
            <a:extLst>
              <a:ext uri="{FF2B5EF4-FFF2-40B4-BE49-F238E27FC236}">
                <a16:creationId xmlns:a16="http://schemas.microsoft.com/office/drawing/2014/main" id="{7AA8C7DD-0EB5-4F7B-9D99-0CCC306179E3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20" name="811_6413">
            <a:hlinkClick r:id="" action="ppaction://media"/>
            <a:extLst>
              <a:ext uri="{FF2B5EF4-FFF2-40B4-BE49-F238E27FC236}">
                <a16:creationId xmlns:a16="http://schemas.microsoft.com/office/drawing/2014/main" id="{4BD0A308-6CA3-419C-964D-B98F5F02E647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21" name="811_6414">
            <a:hlinkClick r:id="" action="ppaction://media"/>
            <a:extLst>
              <a:ext uri="{FF2B5EF4-FFF2-40B4-BE49-F238E27FC236}">
                <a16:creationId xmlns:a16="http://schemas.microsoft.com/office/drawing/2014/main" id="{28EF55C9-4567-41E9-974B-9D61473393DF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22" name="811_6415">
            <a:hlinkClick r:id="" action="ppaction://media"/>
            <a:extLst>
              <a:ext uri="{FF2B5EF4-FFF2-40B4-BE49-F238E27FC236}">
                <a16:creationId xmlns:a16="http://schemas.microsoft.com/office/drawing/2014/main" id="{3E75FF03-57F2-4770-B59B-DE46CB86884D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23" name="811_6407">
            <a:hlinkClick r:id="" action="ppaction://media"/>
            <a:extLst>
              <a:ext uri="{FF2B5EF4-FFF2-40B4-BE49-F238E27FC236}">
                <a16:creationId xmlns:a16="http://schemas.microsoft.com/office/drawing/2014/main" id="{F3146A2C-C80D-4D74-9BA2-3FF80255DA97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24" name="811_6394">
            <a:hlinkClick r:id="" action="ppaction://media"/>
            <a:extLst>
              <a:ext uri="{FF2B5EF4-FFF2-40B4-BE49-F238E27FC236}">
                <a16:creationId xmlns:a16="http://schemas.microsoft.com/office/drawing/2014/main" id="{D3CC0866-0ABE-4DDD-BC5F-68C8488D0ADA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25" name="811_6395">
            <a:hlinkClick r:id="" action="ppaction://media"/>
            <a:extLst>
              <a:ext uri="{FF2B5EF4-FFF2-40B4-BE49-F238E27FC236}">
                <a16:creationId xmlns:a16="http://schemas.microsoft.com/office/drawing/2014/main" id="{ED5BE715-71FD-4A87-BE33-1BC9A4DC0A61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26" name="811_6396">
            <a:hlinkClick r:id="" action="ppaction://media"/>
            <a:extLst>
              <a:ext uri="{FF2B5EF4-FFF2-40B4-BE49-F238E27FC236}">
                <a16:creationId xmlns:a16="http://schemas.microsoft.com/office/drawing/2014/main" id="{BEDC440B-F186-4974-973A-F31C4252FC27}"/>
              </a:ext>
            </a:extLst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27" name="811_6397">
            <a:hlinkClick r:id="" action="ppaction://media"/>
            <a:extLst>
              <a:ext uri="{FF2B5EF4-FFF2-40B4-BE49-F238E27FC236}">
                <a16:creationId xmlns:a16="http://schemas.microsoft.com/office/drawing/2014/main" id="{B8793FE8-8F59-4C9C-9583-E202DD230C2F}"/>
              </a:ext>
            </a:extLst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28" name="811_6398">
            <a:hlinkClick r:id="" action="ppaction://media"/>
            <a:extLst>
              <a:ext uri="{FF2B5EF4-FFF2-40B4-BE49-F238E27FC236}">
                <a16:creationId xmlns:a16="http://schemas.microsoft.com/office/drawing/2014/main" id="{CF02870E-508A-413B-A519-D6C82A5F64C0}"/>
              </a:ext>
            </a:extLst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29" name="811_6399">
            <a:hlinkClick r:id="" action="ppaction://media"/>
            <a:extLst>
              <a:ext uri="{FF2B5EF4-FFF2-40B4-BE49-F238E27FC236}">
                <a16:creationId xmlns:a16="http://schemas.microsoft.com/office/drawing/2014/main" id="{F3778320-7315-41BF-A6AF-33DA8C1397F4}"/>
              </a:ext>
            </a:extLst>
          </p:cNvPr>
          <p:cNvPicPr>
            <a:picLocks noChangeAspect="1"/>
          </p:cNvPicPr>
          <p:nvPr>
            <a:audioFile r:link="rId30"/>
            <p:extLst>
              <p:ext uri="{DAA4B4D4-6D71-4841-9C94-3DE7FCFB9230}">
                <p14:media xmlns:p14="http://schemas.microsoft.com/office/powerpoint/2010/main" r:embed="rId29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30" name="811_6400">
            <a:hlinkClick r:id="" action="ppaction://media"/>
            <a:extLst>
              <a:ext uri="{FF2B5EF4-FFF2-40B4-BE49-F238E27FC236}">
                <a16:creationId xmlns:a16="http://schemas.microsoft.com/office/drawing/2014/main" id="{47B14AD7-399A-43DE-A99D-5E52C2C99BE2}"/>
              </a:ext>
            </a:extLst>
          </p:cNvPr>
          <p:cNvPicPr>
            <a:picLocks noChangeAspect="1"/>
          </p:cNvPicPr>
          <p:nvPr>
            <a:audioFile r:link="rId32"/>
            <p:extLst>
              <p:ext uri="{DAA4B4D4-6D71-4841-9C94-3DE7FCFB9230}">
                <p14:media xmlns:p14="http://schemas.microsoft.com/office/powerpoint/2010/main" r:embed="rId31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31" name="811_6392">
            <a:hlinkClick r:id="" action="ppaction://media"/>
            <a:extLst>
              <a:ext uri="{FF2B5EF4-FFF2-40B4-BE49-F238E27FC236}">
                <a16:creationId xmlns:a16="http://schemas.microsoft.com/office/drawing/2014/main" id="{22A5C33C-86A1-4A64-990C-F35849812C4D}"/>
              </a:ext>
            </a:extLst>
          </p:cNvPr>
          <p:cNvPicPr>
            <a:picLocks noChangeAspect="1"/>
          </p:cNvPicPr>
          <p:nvPr>
            <a:audioFile r:link="rId34"/>
            <p:extLst>
              <p:ext uri="{DAA4B4D4-6D71-4841-9C94-3DE7FCFB9230}">
                <p14:media xmlns:p14="http://schemas.microsoft.com/office/powerpoint/2010/main" r:embed="rId33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32" name="811_6393">
            <a:hlinkClick r:id="" action="ppaction://media"/>
            <a:extLst>
              <a:ext uri="{FF2B5EF4-FFF2-40B4-BE49-F238E27FC236}">
                <a16:creationId xmlns:a16="http://schemas.microsoft.com/office/drawing/2014/main" id="{CB0C1D73-7B7A-44D1-8C52-72DDA400AD7E}"/>
              </a:ext>
            </a:extLst>
          </p:cNvPr>
          <p:cNvPicPr>
            <a:picLocks noChangeAspect="1"/>
          </p:cNvPicPr>
          <p:nvPr>
            <a:audioFile r:link="rId36"/>
            <p:extLst>
              <p:ext uri="{DAA4B4D4-6D71-4841-9C94-3DE7FCFB9230}">
                <p14:media xmlns:p14="http://schemas.microsoft.com/office/powerpoint/2010/main" r:embed="rId35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AB2DA918-BEAE-46D8-8940-D9CA451C01C7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t="-1" r="23162" b="-5346"/>
          <a:stretch/>
        </p:blipFill>
        <p:spPr>
          <a:xfrm>
            <a:off x="3117133" y="1504356"/>
            <a:ext cx="1210085" cy="423465"/>
          </a:xfrm>
          <a:prstGeom prst="rect">
            <a:avLst/>
          </a:prstGeom>
        </p:spPr>
      </p:pic>
      <p:sp>
        <p:nvSpPr>
          <p:cNvPr id="34" name="Textfeld 33">
            <a:extLst>
              <a:ext uri="{FF2B5EF4-FFF2-40B4-BE49-F238E27FC236}">
                <a16:creationId xmlns:a16="http://schemas.microsoft.com/office/drawing/2014/main" id="{1991C9EB-90D1-4C51-9659-7296351558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1475482"/>
            <a:ext cx="28565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B94F5FDE-6A44-4CCE-9208-E9A379AEA4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7438" y="1734551"/>
            <a:ext cx="1851789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Nomen: Mehrzahl bilden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8AB3BF1F-9132-4882-9E66-5BD63B71B7D9}"/>
              </a:ext>
            </a:extLst>
          </p:cNvPr>
          <p:cNvSpPr/>
          <p:nvPr/>
        </p:nvSpPr>
        <p:spPr>
          <a:xfrm>
            <a:off x="3035806" y="1475482"/>
            <a:ext cx="1313436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78FC9D87-F6F4-4928-BE69-427B7FF2A05B}"/>
              </a:ext>
            </a:extLst>
          </p:cNvPr>
          <p:cNvSpPr/>
          <p:nvPr/>
        </p:nvSpPr>
        <p:spPr>
          <a:xfrm>
            <a:off x="3040655" y="1475482"/>
            <a:ext cx="456074" cy="4618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925423F5-DB29-4A30-BA6F-0A7895BF2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7438" y="2275400"/>
            <a:ext cx="1851789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altLang="de-DE" sz="1200" kern="0" dirty="0">
                <a:solidFill>
                  <a:srgbClr val="FF0000"/>
                </a:solidFill>
                <a:latin typeface="Trebuchet MS" pitchFamily="34" charset="0"/>
              </a:rPr>
              <a:t>Nomen: Mehrzahl bilden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36C2B382-F643-41DD-827C-636C493743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7438" y="2816249"/>
            <a:ext cx="1851789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altLang="de-DE" sz="1200" kern="0" dirty="0">
                <a:solidFill>
                  <a:srgbClr val="FF0000"/>
                </a:solidFill>
                <a:latin typeface="Trebuchet MS" pitchFamily="34" charset="0"/>
              </a:rPr>
              <a:t>Nomen: Mehrzahl bilden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F524F2F7-8C79-4822-9DDF-3D8B0EE11A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7438" y="3357098"/>
            <a:ext cx="2393604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altLang="de-DE" sz="1200" kern="0" dirty="0">
                <a:solidFill>
                  <a:srgbClr val="FF0000"/>
                </a:solidFill>
                <a:latin typeface="Trebuchet MS" pitchFamily="34" charset="0"/>
              </a:rPr>
              <a:t>Adjektiv: Steigerung vornehmen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0C2106E3-26F3-42F3-98AB-87A4BAE618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7438" y="3897947"/>
            <a:ext cx="1851789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altLang="de-DE" sz="1200" kern="0" dirty="0">
                <a:solidFill>
                  <a:srgbClr val="FF0000"/>
                </a:solidFill>
                <a:latin typeface="Trebuchet MS" pitchFamily="34" charset="0"/>
              </a:rPr>
              <a:t>Nomen: Mehrzahl bilden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36A4318F-6942-4831-982F-0643B02C4D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7438" y="4438796"/>
            <a:ext cx="2678938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altLang="de-DE" sz="1200" kern="0" dirty="0">
                <a:solidFill>
                  <a:srgbClr val="FF0000"/>
                </a:solidFill>
                <a:latin typeface="Trebuchet MS" pitchFamily="34" charset="0"/>
              </a:rPr>
              <a:t>Nomen: Wortverwandtschaft suchen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FBD4BADF-D921-4D7B-96AB-89FCACCA2E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7438" y="4979645"/>
            <a:ext cx="1851789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altLang="de-DE" sz="1200" kern="0" dirty="0">
                <a:solidFill>
                  <a:srgbClr val="FF0000"/>
                </a:solidFill>
                <a:latin typeface="Trebuchet MS" pitchFamily="34" charset="0"/>
              </a:rPr>
              <a:t>Nomen: Mehrzahl bilden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56679277-DA9D-4A4B-AA4C-1CB659A80B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7438" y="5520495"/>
            <a:ext cx="1851789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de-DE" altLang="de-DE" sz="1200" kern="0" dirty="0">
                <a:solidFill>
                  <a:srgbClr val="FF0000"/>
                </a:solidFill>
                <a:latin typeface="Trebuchet MS" pitchFamily="34" charset="0"/>
              </a:rPr>
              <a:t>Nomen: Mehrzahl bilden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5AE497CB-4C39-46A7-905E-9405DE4ACB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7438" y="6086399"/>
            <a:ext cx="1851789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de-DE" altLang="de-DE" sz="1200" kern="0" dirty="0">
                <a:solidFill>
                  <a:srgbClr val="FF0000"/>
                </a:solidFill>
                <a:latin typeface="Trebuchet MS" pitchFamily="34" charset="0"/>
              </a:rPr>
              <a:t>Nomen: Mehrzahl bilden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247437CE-3B1B-4F23-AFBE-AB868B39F118}"/>
              </a:ext>
            </a:extLst>
          </p:cNvPr>
          <p:cNvSpPr txBox="1">
            <a:spLocks noChangeArrowheads="1"/>
          </p:cNvSpPr>
          <p:nvPr/>
        </p:nvSpPr>
        <p:spPr bwMode="auto">
          <a:xfrm rot="18704115">
            <a:off x="2932829" y="737844"/>
            <a:ext cx="1576596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kern="0" noProof="0" dirty="0">
                <a:latin typeface="Trebuchet MS" pitchFamily="34" charset="0"/>
              </a:rPr>
              <a:t>Mehrzahl</a:t>
            </a:r>
            <a:r>
              <a:rPr lang="de-DE" sz="1200" b="1" kern="0" noProof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de-DE" sz="1200" b="1" kern="0" dirty="0">
                <a:latin typeface="Trebuchet MS" pitchFamily="34" charset="0"/>
              </a:rPr>
              <a:t>bilden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288907F9-FE8F-4D30-AD81-CC4BEEBFEF84}"/>
              </a:ext>
            </a:extLst>
          </p:cNvPr>
          <p:cNvSpPr txBox="1">
            <a:spLocks noChangeArrowheads="1"/>
          </p:cNvSpPr>
          <p:nvPr/>
        </p:nvSpPr>
        <p:spPr bwMode="auto">
          <a:xfrm rot="18704115">
            <a:off x="3338489" y="669458"/>
            <a:ext cx="1759879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kern="0" noProof="0" dirty="0">
                <a:latin typeface="Trebuchet MS" pitchFamily="34" charset="0"/>
              </a:rPr>
              <a:t>Wortverwandtschaft</a:t>
            </a:r>
            <a:endParaRPr kumimoji="0" lang="de-DE" sz="12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6E642035-5404-4920-9C9D-C4E449C3B8E1}"/>
              </a:ext>
            </a:extLst>
          </p:cNvPr>
          <p:cNvSpPr txBox="1">
            <a:spLocks noChangeArrowheads="1"/>
          </p:cNvSpPr>
          <p:nvPr/>
        </p:nvSpPr>
        <p:spPr bwMode="auto">
          <a:xfrm rot="18704115">
            <a:off x="3747513" y="669458"/>
            <a:ext cx="1759879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kern="0" noProof="0" dirty="0">
                <a:latin typeface="Trebuchet MS" pitchFamily="34" charset="0"/>
              </a:rPr>
              <a:t>Steigerung bilden</a:t>
            </a:r>
            <a:endParaRPr kumimoji="0" lang="de-DE" sz="12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6AC61C37-EA63-4F1F-B041-E76B1F5740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5243" y="1547490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CFA49E21-2FE0-48E7-BCA1-B5D54E9644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2042254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BFE18F22-8EA5-4DDC-ADF1-BDF84BCCF5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2618318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BD45698C-1E26-4DDB-BFFF-24E5C1E092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3194382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ABCCDA9D-4764-4C19-8DD3-C2FFE61DA9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3707730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FEA90883-A915-4057-B625-9D0690FB3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4274502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2B4737A9-FEF3-4F6E-8555-7BD316B46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4778558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0F58C582-9F15-4FCC-9E53-062A933198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5363914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pic>
        <p:nvPicPr>
          <p:cNvPr id="57" name="Grafik 56">
            <a:extLst>
              <a:ext uri="{FF2B5EF4-FFF2-40B4-BE49-F238E27FC236}">
                <a16:creationId xmlns:a16="http://schemas.microsoft.com/office/drawing/2014/main" id="{1928BEE8-A63D-4D6D-AFE2-8EDCA4D1A2F8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r="23162" b="-3608"/>
          <a:stretch/>
        </p:blipFill>
        <p:spPr>
          <a:xfrm>
            <a:off x="3117133" y="2575173"/>
            <a:ext cx="1210085" cy="416476"/>
          </a:xfrm>
          <a:prstGeom prst="rect">
            <a:avLst/>
          </a:prstGeom>
        </p:spPr>
      </p:pic>
      <p:sp>
        <p:nvSpPr>
          <p:cNvPr id="58" name="Textfeld 57">
            <a:extLst>
              <a:ext uri="{FF2B5EF4-FFF2-40B4-BE49-F238E27FC236}">
                <a16:creationId xmlns:a16="http://schemas.microsoft.com/office/drawing/2014/main" id="{030982A2-E902-434C-94B1-118C4F7ECF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2517702"/>
            <a:ext cx="28565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</a:t>
            </a: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D55B8E4F-6FB4-4CA6-9402-D45D7BE734A5}"/>
              </a:ext>
            </a:extLst>
          </p:cNvPr>
          <p:cNvSpPr/>
          <p:nvPr/>
        </p:nvSpPr>
        <p:spPr>
          <a:xfrm>
            <a:off x="3035806" y="2571943"/>
            <a:ext cx="1313436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9C5D26EA-6A88-485C-97B5-E63F6FD3F466}"/>
              </a:ext>
            </a:extLst>
          </p:cNvPr>
          <p:cNvSpPr/>
          <p:nvPr/>
        </p:nvSpPr>
        <p:spPr>
          <a:xfrm>
            <a:off x="3011780" y="2545036"/>
            <a:ext cx="456074" cy="4618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61" name="Grafik 60">
            <a:extLst>
              <a:ext uri="{FF2B5EF4-FFF2-40B4-BE49-F238E27FC236}">
                <a16:creationId xmlns:a16="http://schemas.microsoft.com/office/drawing/2014/main" id="{42E74FE9-3212-4380-A69F-D3C5AF30AECE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t="-1" r="23162" b="-11668"/>
          <a:stretch/>
        </p:blipFill>
        <p:spPr>
          <a:xfrm>
            <a:off x="3117133" y="3107503"/>
            <a:ext cx="1210085" cy="448875"/>
          </a:xfrm>
          <a:prstGeom prst="rect">
            <a:avLst/>
          </a:prstGeom>
        </p:spPr>
      </p:pic>
      <p:sp>
        <p:nvSpPr>
          <p:cNvPr id="62" name="Textfeld 61">
            <a:extLst>
              <a:ext uri="{FF2B5EF4-FFF2-40B4-BE49-F238E27FC236}">
                <a16:creationId xmlns:a16="http://schemas.microsoft.com/office/drawing/2014/main" id="{A948688A-FC19-4E20-B03F-FFE9A80A2A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050033"/>
            <a:ext cx="28565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</a:t>
            </a: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8682ED16-708E-4D55-B2B7-E139FBB40B5C}"/>
              </a:ext>
            </a:extLst>
          </p:cNvPr>
          <p:cNvSpPr/>
          <p:nvPr/>
        </p:nvSpPr>
        <p:spPr>
          <a:xfrm>
            <a:off x="3035806" y="3104274"/>
            <a:ext cx="1291412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16C3431C-4E58-4694-A107-06F0B2265C49}"/>
              </a:ext>
            </a:extLst>
          </p:cNvPr>
          <p:cNvSpPr/>
          <p:nvPr/>
        </p:nvSpPr>
        <p:spPr>
          <a:xfrm>
            <a:off x="3899902" y="3077367"/>
            <a:ext cx="456074" cy="4618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65" name="Grafik 64">
            <a:extLst>
              <a:ext uri="{FF2B5EF4-FFF2-40B4-BE49-F238E27FC236}">
                <a16:creationId xmlns:a16="http://schemas.microsoft.com/office/drawing/2014/main" id="{A7A3C793-89A3-4E97-B8AF-1508BA1B67CA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t="-1" r="23162" b="-12507"/>
          <a:stretch/>
        </p:blipFill>
        <p:spPr>
          <a:xfrm>
            <a:off x="3117133" y="3640434"/>
            <a:ext cx="1210085" cy="452251"/>
          </a:xfrm>
          <a:prstGeom prst="rect">
            <a:avLst/>
          </a:prstGeom>
        </p:spPr>
      </p:pic>
      <p:sp>
        <p:nvSpPr>
          <p:cNvPr id="66" name="Textfeld 65">
            <a:extLst>
              <a:ext uri="{FF2B5EF4-FFF2-40B4-BE49-F238E27FC236}">
                <a16:creationId xmlns:a16="http://schemas.microsoft.com/office/drawing/2014/main" id="{5724D6E1-C72A-436D-94A2-EB189E7B7F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582964"/>
            <a:ext cx="28565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</a:t>
            </a: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B996B4CB-509A-40E9-BCE4-14A1655F780A}"/>
              </a:ext>
            </a:extLst>
          </p:cNvPr>
          <p:cNvSpPr/>
          <p:nvPr/>
        </p:nvSpPr>
        <p:spPr>
          <a:xfrm>
            <a:off x="3035806" y="3637205"/>
            <a:ext cx="1291412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744A164B-8285-4FF5-B2FE-9BE0D432E3BA}"/>
              </a:ext>
            </a:extLst>
          </p:cNvPr>
          <p:cNvSpPr/>
          <p:nvPr/>
        </p:nvSpPr>
        <p:spPr>
          <a:xfrm>
            <a:off x="3083788" y="3610298"/>
            <a:ext cx="456074" cy="4618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69" name="Grafik 68">
            <a:extLst>
              <a:ext uri="{FF2B5EF4-FFF2-40B4-BE49-F238E27FC236}">
                <a16:creationId xmlns:a16="http://schemas.microsoft.com/office/drawing/2014/main" id="{9CFF3636-0EBB-4B70-B5DD-F9489CA3C4DD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r="23162" b="-12339"/>
          <a:stretch/>
        </p:blipFill>
        <p:spPr>
          <a:xfrm>
            <a:off x="3117133" y="4197248"/>
            <a:ext cx="1210085" cy="451577"/>
          </a:xfrm>
          <a:prstGeom prst="rect">
            <a:avLst/>
          </a:prstGeom>
        </p:spPr>
      </p:pic>
      <p:sp>
        <p:nvSpPr>
          <p:cNvPr id="70" name="Textfeld 69">
            <a:extLst>
              <a:ext uri="{FF2B5EF4-FFF2-40B4-BE49-F238E27FC236}">
                <a16:creationId xmlns:a16="http://schemas.microsoft.com/office/drawing/2014/main" id="{BA91A2D3-C03A-4EF1-89C2-9763FAA31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4139778"/>
            <a:ext cx="28565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</a:t>
            </a: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4DA1D73F-83C9-462E-86AF-AA143FC024AE}"/>
              </a:ext>
            </a:extLst>
          </p:cNvPr>
          <p:cNvSpPr/>
          <p:nvPr/>
        </p:nvSpPr>
        <p:spPr>
          <a:xfrm>
            <a:off x="3035806" y="4194019"/>
            <a:ext cx="1291412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A8F919DF-61A2-461C-92A9-2A9F5EB52DB7}"/>
              </a:ext>
            </a:extLst>
          </p:cNvPr>
          <p:cNvSpPr/>
          <p:nvPr/>
        </p:nvSpPr>
        <p:spPr>
          <a:xfrm>
            <a:off x="3467854" y="4167112"/>
            <a:ext cx="456074" cy="4618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73" name="Grafik 72">
            <a:extLst>
              <a:ext uri="{FF2B5EF4-FFF2-40B4-BE49-F238E27FC236}">
                <a16:creationId xmlns:a16="http://schemas.microsoft.com/office/drawing/2014/main" id="{C45E2FB8-52F2-4C7F-8367-E540B5D5ACDA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r="23162" b="-17606"/>
          <a:stretch/>
        </p:blipFill>
        <p:spPr>
          <a:xfrm>
            <a:off x="3117133" y="4754662"/>
            <a:ext cx="1210085" cy="472745"/>
          </a:xfrm>
          <a:prstGeom prst="rect">
            <a:avLst/>
          </a:prstGeom>
        </p:spPr>
      </p:pic>
      <p:sp>
        <p:nvSpPr>
          <p:cNvPr id="74" name="Textfeld 73">
            <a:extLst>
              <a:ext uri="{FF2B5EF4-FFF2-40B4-BE49-F238E27FC236}">
                <a16:creationId xmlns:a16="http://schemas.microsoft.com/office/drawing/2014/main" id="{0A205599-3E95-404B-A663-5C55D2D978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4697192"/>
            <a:ext cx="28565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</a:t>
            </a: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2C5F233C-DBBF-443B-8873-10D23F4BAD58}"/>
              </a:ext>
            </a:extLst>
          </p:cNvPr>
          <p:cNvSpPr/>
          <p:nvPr/>
        </p:nvSpPr>
        <p:spPr>
          <a:xfrm>
            <a:off x="3035806" y="4751433"/>
            <a:ext cx="1313436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E71867FE-A076-480C-8374-C955F52E435A}"/>
              </a:ext>
            </a:extLst>
          </p:cNvPr>
          <p:cNvSpPr/>
          <p:nvPr/>
        </p:nvSpPr>
        <p:spPr>
          <a:xfrm>
            <a:off x="3083788" y="4724526"/>
            <a:ext cx="456074" cy="4618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77" name="Grafik 76">
            <a:extLst>
              <a:ext uri="{FF2B5EF4-FFF2-40B4-BE49-F238E27FC236}">
                <a16:creationId xmlns:a16="http://schemas.microsoft.com/office/drawing/2014/main" id="{B5DB504E-DF2F-4765-85E4-4AD78BF34435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t="-1" r="23162" b="-11668"/>
          <a:stretch/>
        </p:blipFill>
        <p:spPr>
          <a:xfrm>
            <a:off x="3117133" y="5292226"/>
            <a:ext cx="1210085" cy="448875"/>
          </a:xfrm>
          <a:prstGeom prst="rect">
            <a:avLst/>
          </a:prstGeom>
        </p:spPr>
      </p:pic>
      <p:sp>
        <p:nvSpPr>
          <p:cNvPr id="78" name="Textfeld 77">
            <a:extLst>
              <a:ext uri="{FF2B5EF4-FFF2-40B4-BE49-F238E27FC236}">
                <a16:creationId xmlns:a16="http://schemas.microsoft.com/office/drawing/2014/main" id="{A62DD6CE-8A47-46D7-8B75-AFAEEC2F20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5234756"/>
            <a:ext cx="28565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7A4C46B0-1767-4500-B741-67AB2E945FF9}"/>
              </a:ext>
            </a:extLst>
          </p:cNvPr>
          <p:cNvSpPr/>
          <p:nvPr/>
        </p:nvSpPr>
        <p:spPr>
          <a:xfrm>
            <a:off x="3107814" y="5288997"/>
            <a:ext cx="1248162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1520E584-2509-47A3-8544-0C0477144368}"/>
              </a:ext>
            </a:extLst>
          </p:cNvPr>
          <p:cNvSpPr/>
          <p:nvPr/>
        </p:nvSpPr>
        <p:spPr>
          <a:xfrm>
            <a:off x="3083788" y="5262090"/>
            <a:ext cx="456074" cy="4618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81" name="Grafik 80">
            <a:extLst>
              <a:ext uri="{FF2B5EF4-FFF2-40B4-BE49-F238E27FC236}">
                <a16:creationId xmlns:a16="http://schemas.microsoft.com/office/drawing/2014/main" id="{718946D4-9281-4D69-9FBD-1FAAF2C24A37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t="-1" r="22571" b="-11668"/>
          <a:stretch/>
        </p:blipFill>
        <p:spPr>
          <a:xfrm>
            <a:off x="3107815" y="5839415"/>
            <a:ext cx="1219404" cy="448875"/>
          </a:xfrm>
          <a:prstGeom prst="rect">
            <a:avLst/>
          </a:prstGeom>
        </p:spPr>
      </p:pic>
      <p:sp>
        <p:nvSpPr>
          <p:cNvPr id="82" name="Textfeld 81">
            <a:extLst>
              <a:ext uri="{FF2B5EF4-FFF2-40B4-BE49-F238E27FC236}">
                <a16:creationId xmlns:a16="http://schemas.microsoft.com/office/drawing/2014/main" id="{E1629CF4-B097-4B76-83B5-68B2FC2990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5781945"/>
            <a:ext cx="28565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</a:t>
            </a: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A232987C-0D1B-46EA-8E26-5E593B4D082B}"/>
              </a:ext>
            </a:extLst>
          </p:cNvPr>
          <p:cNvSpPr/>
          <p:nvPr/>
        </p:nvSpPr>
        <p:spPr>
          <a:xfrm>
            <a:off x="3107814" y="5836186"/>
            <a:ext cx="1241428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B18B355A-8E4E-479B-AD7D-2BC0483863FD}"/>
              </a:ext>
            </a:extLst>
          </p:cNvPr>
          <p:cNvSpPr/>
          <p:nvPr/>
        </p:nvSpPr>
        <p:spPr>
          <a:xfrm>
            <a:off x="3083788" y="5809279"/>
            <a:ext cx="456074" cy="4618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6D790C93-B28F-4209-8717-AFAE616158B0}"/>
              </a:ext>
            </a:extLst>
          </p:cNvPr>
          <p:cNvSpPr txBox="1"/>
          <p:nvPr/>
        </p:nvSpPr>
        <p:spPr>
          <a:xfrm>
            <a:off x="3171226" y="1518615"/>
            <a:ext cx="282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x</a:t>
            </a:r>
          </a:p>
        </p:txBody>
      </p:sp>
      <p:pic>
        <p:nvPicPr>
          <p:cNvPr id="86" name="Grafik 85">
            <a:extLst>
              <a:ext uri="{FF2B5EF4-FFF2-40B4-BE49-F238E27FC236}">
                <a16:creationId xmlns:a16="http://schemas.microsoft.com/office/drawing/2014/main" id="{3E96FB20-C9CE-4205-B9C8-F574ADB1C0D7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r="22223" b="-5019"/>
          <a:stretch/>
        </p:blipFill>
        <p:spPr>
          <a:xfrm>
            <a:off x="3102331" y="2016377"/>
            <a:ext cx="1224887" cy="422150"/>
          </a:xfrm>
          <a:prstGeom prst="rect">
            <a:avLst/>
          </a:prstGeom>
        </p:spPr>
      </p:pic>
      <p:sp>
        <p:nvSpPr>
          <p:cNvPr id="87" name="Textfeld 86">
            <a:extLst>
              <a:ext uri="{FF2B5EF4-FFF2-40B4-BE49-F238E27FC236}">
                <a16:creationId xmlns:a16="http://schemas.microsoft.com/office/drawing/2014/main" id="{8CE2CF52-30FB-4961-81DF-DACF1B7555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7198" y="1958906"/>
            <a:ext cx="28565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</a:t>
            </a:r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76AE390B-48DA-4464-B7DC-1F5F09243096}"/>
              </a:ext>
            </a:extLst>
          </p:cNvPr>
          <p:cNvSpPr/>
          <p:nvPr/>
        </p:nvSpPr>
        <p:spPr>
          <a:xfrm>
            <a:off x="3093012" y="2013147"/>
            <a:ext cx="1262964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58210C48-69FD-4AB8-8C0D-62DB530F5A41}"/>
              </a:ext>
            </a:extLst>
          </p:cNvPr>
          <p:cNvSpPr/>
          <p:nvPr/>
        </p:nvSpPr>
        <p:spPr>
          <a:xfrm>
            <a:off x="3068986" y="1986240"/>
            <a:ext cx="456074" cy="4618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F52AE79D-1D17-456D-A378-EF134ACEE870}"/>
              </a:ext>
            </a:extLst>
          </p:cNvPr>
          <p:cNvSpPr txBox="1"/>
          <p:nvPr/>
        </p:nvSpPr>
        <p:spPr>
          <a:xfrm>
            <a:off x="3185484" y="1979538"/>
            <a:ext cx="282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x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15E19F48-FEAA-47B3-ADB7-7C4627FE7D8D}"/>
              </a:ext>
            </a:extLst>
          </p:cNvPr>
          <p:cNvSpPr txBox="1"/>
          <p:nvPr/>
        </p:nvSpPr>
        <p:spPr>
          <a:xfrm>
            <a:off x="3196006" y="2594042"/>
            <a:ext cx="282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x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1F8C56C6-57AC-4BA9-B1E8-3466D55EE6FB}"/>
              </a:ext>
            </a:extLst>
          </p:cNvPr>
          <p:cNvSpPr txBox="1"/>
          <p:nvPr/>
        </p:nvSpPr>
        <p:spPr>
          <a:xfrm>
            <a:off x="3996756" y="3099298"/>
            <a:ext cx="282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x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C73695C9-25B1-4A49-A167-3DF784D905FD}"/>
              </a:ext>
            </a:extLst>
          </p:cNvPr>
          <p:cNvSpPr txBox="1"/>
          <p:nvPr/>
        </p:nvSpPr>
        <p:spPr>
          <a:xfrm>
            <a:off x="3177392" y="3635722"/>
            <a:ext cx="282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x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E7BC52C5-92C4-4F63-A8AE-FB62326E4D0E}"/>
              </a:ext>
            </a:extLst>
          </p:cNvPr>
          <p:cNvSpPr txBox="1"/>
          <p:nvPr/>
        </p:nvSpPr>
        <p:spPr>
          <a:xfrm>
            <a:off x="3545524" y="4202494"/>
            <a:ext cx="282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x</a:t>
            </a: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D0527343-B239-44CD-A2D8-1AA65C154242}"/>
              </a:ext>
            </a:extLst>
          </p:cNvPr>
          <p:cNvSpPr txBox="1"/>
          <p:nvPr/>
        </p:nvSpPr>
        <p:spPr>
          <a:xfrm>
            <a:off x="3155546" y="4732026"/>
            <a:ext cx="282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x</a:t>
            </a: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0CFBD118-D2E7-40EC-9339-B35FCCAF2A8D}"/>
              </a:ext>
            </a:extLst>
          </p:cNvPr>
          <p:cNvSpPr txBox="1"/>
          <p:nvPr/>
        </p:nvSpPr>
        <p:spPr>
          <a:xfrm>
            <a:off x="3179822" y="5282614"/>
            <a:ext cx="282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x</a:t>
            </a: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8B915EE7-BDD2-4317-B541-20338304FAE8}"/>
              </a:ext>
            </a:extLst>
          </p:cNvPr>
          <p:cNvSpPr txBox="1"/>
          <p:nvPr/>
        </p:nvSpPr>
        <p:spPr>
          <a:xfrm>
            <a:off x="3185484" y="5819038"/>
            <a:ext cx="282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x</a:t>
            </a:r>
          </a:p>
        </p:txBody>
      </p:sp>
      <p:sp>
        <p:nvSpPr>
          <p:cNvPr id="98" name="Textfeld 9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4D524B2-B7B7-41EE-97BA-BE81A471E4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5879003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EEDD4670-E2EF-465C-A7CF-3C319CAC874A}"/>
              </a:ext>
            </a:extLst>
          </p:cNvPr>
          <p:cNvSpPr/>
          <p:nvPr/>
        </p:nvSpPr>
        <p:spPr>
          <a:xfrm>
            <a:off x="160153" y="1081355"/>
            <a:ext cx="261826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Zur Erinnerung:</a:t>
            </a:r>
          </a:p>
          <a:p>
            <a:endParaRPr lang="de-DE" b="1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r>
              <a:rPr lang="de-DE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Nomen: Mehrzahl</a:t>
            </a:r>
          </a:p>
          <a:p>
            <a:r>
              <a:rPr lang="de-DE" sz="1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              wenn möglich</a:t>
            </a:r>
          </a:p>
          <a:p>
            <a:r>
              <a:rPr lang="de-DE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Adjektiv: Steigerung</a:t>
            </a:r>
          </a:p>
          <a:p>
            <a:r>
              <a:rPr lang="de-DE" sz="1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                wenn möglich</a:t>
            </a:r>
          </a:p>
          <a:p>
            <a:endParaRPr lang="de-DE" b="1" kern="0" dirty="0">
              <a:solidFill>
                <a:srgbClr val="FF0000"/>
              </a:solidFill>
              <a:latin typeface="Trebuchet MS" pitchFamily="34" charset="0"/>
            </a:endParaRPr>
          </a:p>
          <a:p>
            <a:r>
              <a:rPr lang="de-DE" b="1" kern="0" dirty="0">
                <a:solidFill>
                  <a:srgbClr val="FF0000"/>
                </a:solidFill>
                <a:latin typeface="Trebuchet MS" pitchFamily="34" charset="0"/>
              </a:rPr>
              <a:t>Klick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für den </a:t>
            </a:r>
          </a:p>
          <a:p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ersten Ton auf           !           </a:t>
            </a:r>
            <a:endParaRPr lang="de-DE" dirty="0"/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C2727540-6AE6-4AC9-851A-840A5B4BE3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8801" y="3215044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101" name="Rechteck 100">
            <a:extLst>
              <a:ext uri="{FF2B5EF4-FFF2-40B4-BE49-F238E27FC236}">
                <a16:creationId xmlns:a16="http://schemas.microsoft.com/office/drawing/2014/main" id="{4F54B9CD-CA49-4DFC-87EA-A736378A384B}"/>
              </a:ext>
            </a:extLst>
          </p:cNvPr>
          <p:cNvSpPr/>
          <p:nvPr/>
        </p:nvSpPr>
        <p:spPr>
          <a:xfrm>
            <a:off x="5166980" y="1480216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A95885AB-4637-4692-B559-453E49265AB1}"/>
              </a:ext>
            </a:extLst>
          </p:cNvPr>
          <p:cNvSpPr txBox="1"/>
          <p:nvPr/>
        </p:nvSpPr>
        <p:spPr>
          <a:xfrm>
            <a:off x="7638451" y="1491070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03" name="Rechteck: abgerundete Ecken 102">
            <a:extLst>
              <a:ext uri="{FF2B5EF4-FFF2-40B4-BE49-F238E27FC236}">
                <a16:creationId xmlns:a16="http://schemas.microsoft.com/office/drawing/2014/main" id="{0B19AAA3-C295-4542-BE61-2756BF9BEBA6}"/>
              </a:ext>
            </a:extLst>
          </p:cNvPr>
          <p:cNvSpPr/>
          <p:nvPr/>
        </p:nvSpPr>
        <p:spPr>
          <a:xfrm>
            <a:off x="5257237" y="1532696"/>
            <a:ext cx="914400" cy="249199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4" name="Rechteck 103">
            <a:extLst>
              <a:ext uri="{FF2B5EF4-FFF2-40B4-BE49-F238E27FC236}">
                <a16:creationId xmlns:a16="http://schemas.microsoft.com/office/drawing/2014/main" id="{2D4E90CD-E625-4776-B19A-256786AEA584}"/>
              </a:ext>
            </a:extLst>
          </p:cNvPr>
          <p:cNvSpPr/>
          <p:nvPr/>
        </p:nvSpPr>
        <p:spPr>
          <a:xfrm>
            <a:off x="5213780" y="1484313"/>
            <a:ext cx="914400" cy="38375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D8B1E473-4BEB-4741-84B6-A2325ADB4DF5}"/>
              </a:ext>
            </a:extLst>
          </p:cNvPr>
          <p:cNvSpPr/>
          <p:nvPr/>
        </p:nvSpPr>
        <p:spPr>
          <a:xfrm>
            <a:off x="153236" y="1107381"/>
            <a:ext cx="2423960" cy="15995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6" name="Rechteck 105">
            <a:extLst>
              <a:ext uri="{FF2B5EF4-FFF2-40B4-BE49-F238E27FC236}">
                <a16:creationId xmlns:a16="http://schemas.microsoft.com/office/drawing/2014/main" id="{CDAA9859-9BF3-44B2-BFCA-EBADBA452705}"/>
              </a:ext>
            </a:extLst>
          </p:cNvPr>
          <p:cNvSpPr/>
          <p:nvPr/>
        </p:nvSpPr>
        <p:spPr>
          <a:xfrm>
            <a:off x="5220072" y="2015078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13A2DBEF-E589-4C75-816B-752F5E61A30B}"/>
              </a:ext>
            </a:extLst>
          </p:cNvPr>
          <p:cNvSpPr txBox="1"/>
          <p:nvPr/>
        </p:nvSpPr>
        <p:spPr>
          <a:xfrm>
            <a:off x="7638451" y="2035842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08" name="Rechteck: abgerundete Ecken 107">
            <a:extLst>
              <a:ext uri="{FF2B5EF4-FFF2-40B4-BE49-F238E27FC236}">
                <a16:creationId xmlns:a16="http://schemas.microsoft.com/office/drawing/2014/main" id="{D27295FC-C2F0-44E6-9B73-77BC68F5B756}"/>
              </a:ext>
            </a:extLst>
          </p:cNvPr>
          <p:cNvSpPr/>
          <p:nvPr/>
        </p:nvSpPr>
        <p:spPr>
          <a:xfrm>
            <a:off x="5310329" y="2087137"/>
            <a:ext cx="861308" cy="232116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9" name="Rechteck 108">
            <a:extLst>
              <a:ext uri="{FF2B5EF4-FFF2-40B4-BE49-F238E27FC236}">
                <a16:creationId xmlns:a16="http://schemas.microsoft.com/office/drawing/2014/main" id="{9BEA93BB-4DDD-46EE-85FD-86A96D6ACB18}"/>
              </a:ext>
            </a:extLst>
          </p:cNvPr>
          <p:cNvSpPr/>
          <p:nvPr/>
        </p:nvSpPr>
        <p:spPr>
          <a:xfrm>
            <a:off x="5254952" y="2029085"/>
            <a:ext cx="757208" cy="38375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0" name="Rechteck 109">
            <a:extLst>
              <a:ext uri="{FF2B5EF4-FFF2-40B4-BE49-F238E27FC236}">
                <a16:creationId xmlns:a16="http://schemas.microsoft.com/office/drawing/2014/main" id="{C84D105A-546B-44C4-BC0A-C8686E2121A3}"/>
              </a:ext>
            </a:extLst>
          </p:cNvPr>
          <p:cNvSpPr/>
          <p:nvPr/>
        </p:nvSpPr>
        <p:spPr>
          <a:xfrm>
            <a:off x="5220072" y="2663150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1" name="Textfeld 110">
            <a:extLst>
              <a:ext uri="{FF2B5EF4-FFF2-40B4-BE49-F238E27FC236}">
                <a16:creationId xmlns:a16="http://schemas.microsoft.com/office/drawing/2014/main" id="{E0CD5626-DF19-4155-9505-416AB28EDB57}"/>
              </a:ext>
            </a:extLst>
          </p:cNvPr>
          <p:cNvSpPr txBox="1"/>
          <p:nvPr/>
        </p:nvSpPr>
        <p:spPr>
          <a:xfrm>
            <a:off x="7638451" y="2584723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12" name="Rechteck: abgerundete Ecken 111">
            <a:extLst>
              <a:ext uri="{FF2B5EF4-FFF2-40B4-BE49-F238E27FC236}">
                <a16:creationId xmlns:a16="http://schemas.microsoft.com/office/drawing/2014/main" id="{7D700E8C-32AB-4E91-A457-12A098C1DCD3}"/>
              </a:ext>
            </a:extLst>
          </p:cNvPr>
          <p:cNvSpPr/>
          <p:nvPr/>
        </p:nvSpPr>
        <p:spPr>
          <a:xfrm>
            <a:off x="5310040" y="2626349"/>
            <a:ext cx="914400" cy="249199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3" name="Rechteck 112">
            <a:extLst>
              <a:ext uri="{FF2B5EF4-FFF2-40B4-BE49-F238E27FC236}">
                <a16:creationId xmlns:a16="http://schemas.microsoft.com/office/drawing/2014/main" id="{1BBD7CB5-7B1A-48E0-BD20-B9F6D7EFA7FC}"/>
              </a:ext>
            </a:extLst>
          </p:cNvPr>
          <p:cNvSpPr/>
          <p:nvPr/>
        </p:nvSpPr>
        <p:spPr>
          <a:xfrm>
            <a:off x="5220072" y="2577966"/>
            <a:ext cx="914400" cy="38375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4" name="Rechteck 113">
            <a:extLst>
              <a:ext uri="{FF2B5EF4-FFF2-40B4-BE49-F238E27FC236}">
                <a16:creationId xmlns:a16="http://schemas.microsoft.com/office/drawing/2014/main" id="{310D8C00-D3D3-4D48-8B80-7510A14D714F}"/>
              </a:ext>
            </a:extLst>
          </p:cNvPr>
          <p:cNvSpPr/>
          <p:nvPr/>
        </p:nvSpPr>
        <p:spPr>
          <a:xfrm>
            <a:off x="5220072" y="3140678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CA51376B-6BAF-4D87-88CB-C8EB2AB468FC}"/>
              </a:ext>
            </a:extLst>
          </p:cNvPr>
          <p:cNvSpPr txBox="1"/>
          <p:nvPr/>
        </p:nvSpPr>
        <p:spPr>
          <a:xfrm>
            <a:off x="7638451" y="3151532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16" name="Rechteck: abgerundete Ecken 115">
            <a:extLst>
              <a:ext uri="{FF2B5EF4-FFF2-40B4-BE49-F238E27FC236}">
                <a16:creationId xmlns:a16="http://schemas.microsoft.com/office/drawing/2014/main" id="{48B42B42-4E3C-4A6F-89C3-93903BDD4A09}"/>
              </a:ext>
            </a:extLst>
          </p:cNvPr>
          <p:cNvSpPr/>
          <p:nvPr/>
        </p:nvSpPr>
        <p:spPr>
          <a:xfrm>
            <a:off x="6609928" y="3193158"/>
            <a:ext cx="914400" cy="249199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7" name="Rechteck 116">
            <a:extLst>
              <a:ext uri="{FF2B5EF4-FFF2-40B4-BE49-F238E27FC236}">
                <a16:creationId xmlns:a16="http://schemas.microsoft.com/office/drawing/2014/main" id="{8C3F3F8B-C8CD-4B4B-85F3-C65AA468C6A1}"/>
              </a:ext>
            </a:extLst>
          </p:cNvPr>
          <p:cNvSpPr/>
          <p:nvPr/>
        </p:nvSpPr>
        <p:spPr>
          <a:xfrm>
            <a:off x="6465912" y="3140968"/>
            <a:ext cx="914400" cy="38375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8" name="Rechteck 117">
            <a:extLst>
              <a:ext uri="{FF2B5EF4-FFF2-40B4-BE49-F238E27FC236}">
                <a16:creationId xmlns:a16="http://schemas.microsoft.com/office/drawing/2014/main" id="{ACEDC415-8ED6-44E6-A9F3-031849FDC783}"/>
              </a:ext>
            </a:extLst>
          </p:cNvPr>
          <p:cNvSpPr/>
          <p:nvPr/>
        </p:nvSpPr>
        <p:spPr>
          <a:xfrm>
            <a:off x="5166980" y="3679519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id="{F1848A16-2B55-42AD-B226-4A9DEF3FF6B1}"/>
              </a:ext>
            </a:extLst>
          </p:cNvPr>
          <p:cNvSpPr txBox="1"/>
          <p:nvPr/>
        </p:nvSpPr>
        <p:spPr>
          <a:xfrm>
            <a:off x="7638451" y="3690373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20" name="Rechteck: abgerundete Ecken 119">
            <a:extLst>
              <a:ext uri="{FF2B5EF4-FFF2-40B4-BE49-F238E27FC236}">
                <a16:creationId xmlns:a16="http://schemas.microsoft.com/office/drawing/2014/main" id="{C61DB0DB-BE61-4B1A-9A7F-9FD84F6CE542}"/>
              </a:ext>
            </a:extLst>
          </p:cNvPr>
          <p:cNvSpPr/>
          <p:nvPr/>
        </p:nvSpPr>
        <p:spPr>
          <a:xfrm>
            <a:off x="6681936" y="3731999"/>
            <a:ext cx="914400" cy="249199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1" name="Rechteck 120">
            <a:extLst>
              <a:ext uri="{FF2B5EF4-FFF2-40B4-BE49-F238E27FC236}">
                <a16:creationId xmlns:a16="http://schemas.microsoft.com/office/drawing/2014/main" id="{434213C5-9CB0-4520-93C9-431C8AB2B4BD}"/>
              </a:ext>
            </a:extLst>
          </p:cNvPr>
          <p:cNvSpPr/>
          <p:nvPr/>
        </p:nvSpPr>
        <p:spPr>
          <a:xfrm>
            <a:off x="6609928" y="3683616"/>
            <a:ext cx="914400" cy="38375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2" name="Rechteck 121">
            <a:extLst>
              <a:ext uri="{FF2B5EF4-FFF2-40B4-BE49-F238E27FC236}">
                <a16:creationId xmlns:a16="http://schemas.microsoft.com/office/drawing/2014/main" id="{FB49579C-F07D-47AB-9A73-082FC27632FF}"/>
              </a:ext>
            </a:extLst>
          </p:cNvPr>
          <p:cNvSpPr/>
          <p:nvPr/>
        </p:nvSpPr>
        <p:spPr>
          <a:xfrm>
            <a:off x="5183045" y="4207584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Textfeld 122">
            <a:extLst>
              <a:ext uri="{FF2B5EF4-FFF2-40B4-BE49-F238E27FC236}">
                <a16:creationId xmlns:a16="http://schemas.microsoft.com/office/drawing/2014/main" id="{10F84C25-8AE9-4AFD-9251-B6E40CA56F42}"/>
              </a:ext>
            </a:extLst>
          </p:cNvPr>
          <p:cNvSpPr txBox="1"/>
          <p:nvPr/>
        </p:nvSpPr>
        <p:spPr>
          <a:xfrm>
            <a:off x="7638451" y="4218438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24" name="Rechteck: abgerundete Ecken 123">
            <a:extLst>
              <a:ext uri="{FF2B5EF4-FFF2-40B4-BE49-F238E27FC236}">
                <a16:creationId xmlns:a16="http://schemas.microsoft.com/office/drawing/2014/main" id="{C0E64DFA-6EB1-4A26-A3F9-89309CC665F4}"/>
              </a:ext>
            </a:extLst>
          </p:cNvPr>
          <p:cNvSpPr/>
          <p:nvPr/>
        </p:nvSpPr>
        <p:spPr>
          <a:xfrm>
            <a:off x="6660232" y="4260064"/>
            <a:ext cx="914400" cy="249199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5" name="Rechteck 124">
            <a:extLst>
              <a:ext uri="{FF2B5EF4-FFF2-40B4-BE49-F238E27FC236}">
                <a16:creationId xmlns:a16="http://schemas.microsoft.com/office/drawing/2014/main" id="{AF927B1A-05AB-47A2-B8F7-BCD4627DF99B}"/>
              </a:ext>
            </a:extLst>
          </p:cNvPr>
          <p:cNvSpPr/>
          <p:nvPr/>
        </p:nvSpPr>
        <p:spPr>
          <a:xfrm>
            <a:off x="6589930" y="4167112"/>
            <a:ext cx="914400" cy="38375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6" name="Rechteck 125">
            <a:extLst>
              <a:ext uri="{FF2B5EF4-FFF2-40B4-BE49-F238E27FC236}">
                <a16:creationId xmlns:a16="http://schemas.microsoft.com/office/drawing/2014/main" id="{B5F34EEC-6B54-4BB1-A80E-C054402B7C9D}"/>
              </a:ext>
            </a:extLst>
          </p:cNvPr>
          <p:cNvSpPr/>
          <p:nvPr/>
        </p:nvSpPr>
        <p:spPr>
          <a:xfrm>
            <a:off x="5096434" y="4765883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7" name="Textfeld 126">
            <a:extLst>
              <a:ext uri="{FF2B5EF4-FFF2-40B4-BE49-F238E27FC236}">
                <a16:creationId xmlns:a16="http://schemas.microsoft.com/office/drawing/2014/main" id="{9017F129-6520-4D02-9EEE-72F1CD457B05}"/>
              </a:ext>
            </a:extLst>
          </p:cNvPr>
          <p:cNvSpPr txBox="1"/>
          <p:nvPr/>
        </p:nvSpPr>
        <p:spPr>
          <a:xfrm>
            <a:off x="7638451" y="4776737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28" name="Rechteck: abgerundete Ecken 127">
            <a:extLst>
              <a:ext uri="{FF2B5EF4-FFF2-40B4-BE49-F238E27FC236}">
                <a16:creationId xmlns:a16="http://schemas.microsoft.com/office/drawing/2014/main" id="{D2A7F628-B791-4A66-9F60-E8A229215656}"/>
              </a:ext>
            </a:extLst>
          </p:cNvPr>
          <p:cNvSpPr/>
          <p:nvPr/>
        </p:nvSpPr>
        <p:spPr>
          <a:xfrm>
            <a:off x="5201051" y="4829741"/>
            <a:ext cx="914400" cy="249199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9" name="Rechteck 128">
            <a:extLst>
              <a:ext uri="{FF2B5EF4-FFF2-40B4-BE49-F238E27FC236}">
                <a16:creationId xmlns:a16="http://schemas.microsoft.com/office/drawing/2014/main" id="{2E72380F-71CE-4A48-B26D-8EB1F320E4DD}"/>
              </a:ext>
            </a:extLst>
          </p:cNvPr>
          <p:cNvSpPr/>
          <p:nvPr/>
        </p:nvSpPr>
        <p:spPr>
          <a:xfrm>
            <a:off x="5076056" y="4769980"/>
            <a:ext cx="914400" cy="38375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0" name="Rechteck 129">
            <a:extLst>
              <a:ext uri="{FF2B5EF4-FFF2-40B4-BE49-F238E27FC236}">
                <a16:creationId xmlns:a16="http://schemas.microsoft.com/office/drawing/2014/main" id="{6AAEACB7-A595-4F86-BCAB-B3BB13FE7BC4}"/>
              </a:ext>
            </a:extLst>
          </p:cNvPr>
          <p:cNvSpPr/>
          <p:nvPr/>
        </p:nvSpPr>
        <p:spPr>
          <a:xfrm>
            <a:off x="5183045" y="5300820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1" name="Textfeld 130">
            <a:extLst>
              <a:ext uri="{FF2B5EF4-FFF2-40B4-BE49-F238E27FC236}">
                <a16:creationId xmlns:a16="http://schemas.microsoft.com/office/drawing/2014/main" id="{0FE0EB8F-1218-402F-8EF8-98BBEADE3AD7}"/>
              </a:ext>
            </a:extLst>
          </p:cNvPr>
          <p:cNvSpPr txBox="1"/>
          <p:nvPr/>
        </p:nvSpPr>
        <p:spPr>
          <a:xfrm>
            <a:off x="7638451" y="5311674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32" name="Rechteck: abgerundete Ecken 131">
            <a:extLst>
              <a:ext uri="{FF2B5EF4-FFF2-40B4-BE49-F238E27FC236}">
                <a16:creationId xmlns:a16="http://schemas.microsoft.com/office/drawing/2014/main" id="{29FD7880-D7ED-4E18-8FA2-F0194E803670}"/>
              </a:ext>
            </a:extLst>
          </p:cNvPr>
          <p:cNvSpPr/>
          <p:nvPr/>
        </p:nvSpPr>
        <p:spPr>
          <a:xfrm>
            <a:off x="6609928" y="5353300"/>
            <a:ext cx="914400" cy="249199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3" name="Rechteck 132">
            <a:extLst>
              <a:ext uri="{FF2B5EF4-FFF2-40B4-BE49-F238E27FC236}">
                <a16:creationId xmlns:a16="http://schemas.microsoft.com/office/drawing/2014/main" id="{BD85EA1E-D6C2-4AC2-920C-2BDEAFE3C6F1}"/>
              </a:ext>
            </a:extLst>
          </p:cNvPr>
          <p:cNvSpPr/>
          <p:nvPr/>
        </p:nvSpPr>
        <p:spPr>
          <a:xfrm>
            <a:off x="6537920" y="5304917"/>
            <a:ext cx="914400" cy="38375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4" name="Rechteck 133">
            <a:extLst>
              <a:ext uri="{FF2B5EF4-FFF2-40B4-BE49-F238E27FC236}">
                <a16:creationId xmlns:a16="http://schemas.microsoft.com/office/drawing/2014/main" id="{892F4FD2-EEDB-426F-8FB7-49C6ECE93A95}"/>
              </a:ext>
            </a:extLst>
          </p:cNvPr>
          <p:cNvSpPr/>
          <p:nvPr/>
        </p:nvSpPr>
        <p:spPr>
          <a:xfrm>
            <a:off x="5227685" y="5870703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5" name="Textfeld 134">
            <a:extLst>
              <a:ext uri="{FF2B5EF4-FFF2-40B4-BE49-F238E27FC236}">
                <a16:creationId xmlns:a16="http://schemas.microsoft.com/office/drawing/2014/main" id="{866A6886-B252-451F-BD8B-95700CC5419C}"/>
              </a:ext>
            </a:extLst>
          </p:cNvPr>
          <p:cNvSpPr txBox="1"/>
          <p:nvPr/>
        </p:nvSpPr>
        <p:spPr>
          <a:xfrm>
            <a:off x="7638451" y="5881557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36" name="Rechteck: abgerundete Ecken 135">
            <a:extLst>
              <a:ext uri="{FF2B5EF4-FFF2-40B4-BE49-F238E27FC236}">
                <a16:creationId xmlns:a16="http://schemas.microsoft.com/office/drawing/2014/main" id="{2CE3B810-6BB9-4CE3-BFB5-5CBD45A573DD}"/>
              </a:ext>
            </a:extLst>
          </p:cNvPr>
          <p:cNvSpPr/>
          <p:nvPr/>
        </p:nvSpPr>
        <p:spPr>
          <a:xfrm>
            <a:off x="6660232" y="5949280"/>
            <a:ext cx="914400" cy="249199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7" name="Rechteck 136">
            <a:extLst>
              <a:ext uri="{FF2B5EF4-FFF2-40B4-BE49-F238E27FC236}">
                <a16:creationId xmlns:a16="http://schemas.microsoft.com/office/drawing/2014/main" id="{F958B2A2-9FC4-4C6E-B07D-7F848111EBEE}"/>
              </a:ext>
            </a:extLst>
          </p:cNvPr>
          <p:cNvSpPr/>
          <p:nvPr/>
        </p:nvSpPr>
        <p:spPr>
          <a:xfrm>
            <a:off x="6609928" y="5874800"/>
            <a:ext cx="914400" cy="38375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8" name="Rechteck 137">
            <a:extLst>
              <a:ext uri="{FF2B5EF4-FFF2-40B4-BE49-F238E27FC236}">
                <a16:creationId xmlns:a16="http://schemas.microsoft.com/office/drawing/2014/main" id="{E1CD995D-C52D-407C-8D30-FE64FA1080B7}"/>
              </a:ext>
            </a:extLst>
          </p:cNvPr>
          <p:cNvSpPr/>
          <p:nvPr/>
        </p:nvSpPr>
        <p:spPr>
          <a:xfrm>
            <a:off x="5213479" y="1036980"/>
            <a:ext cx="30203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kern="0" dirty="0">
                <a:solidFill>
                  <a:srgbClr val="FF0000"/>
                </a:solidFill>
                <a:latin typeface="Trebuchet MS" pitchFamily="34" charset="0"/>
              </a:rPr>
              <a:t>Klick auf die richtige Schreibweise!</a:t>
            </a:r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AV 01 Strategie wählen und Schreibweise bestimmen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0" name="Textfeld 139">
            <a:extLst>
              <a:ext uri="{FF2B5EF4-FFF2-40B4-BE49-F238E27FC236}">
                <a16:creationId xmlns:a16="http://schemas.microsoft.com/office/drawing/2014/main" id="{D0C02803-B14C-440B-9ECA-C8F673320C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0842" y="5846859"/>
            <a:ext cx="2329484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Gesichd 	</a:t>
            </a:r>
            <a:r>
              <a:rPr lang="de-DE" sz="12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  Gesicht</a:t>
            </a:r>
          </a:p>
        </p:txBody>
      </p:sp>
      <p:sp>
        <p:nvSpPr>
          <p:cNvPr id="141" name="Textfeld 140">
            <a:extLst>
              <a:ext uri="{FF2B5EF4-FFF2-40B4-BE49-F238E27FC236}">
                <a16:creationId xmlns:a16="http://schemas.microsoft.com/office/drawing/2014/main" id="{50DBFF73-EAB1-4A94-845E-E09AC0E331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0842" y="5291916"/>
            <a:ext cx="2226892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Fruchd	</a:t>
            </a:r>
            <a:r>
              <a:rPr lang="de-DE" sz="12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  Frucht</a:t>
            </a:r>
          </a:p>
        </p:txBody>
      </p:sp>
      <p:sp>
        <p:nvSpPr>
          <p:cNvPr id="142" name="Textfeld 141">
            <a:extLst>
              <a:ext uri="{FF2B5EF4-FFF2-40B4-BE49-F238E27FC236}">
                <a16:creationId xmlns:a16="http://schemas.microsoft.com/office/drawing/2014/main" id="{EA86FF51-C265-4DE9-B921-1EB8B84C20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0842" y="4748737"/>
            <a:ext cx="1963999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Feld	</a:t>
            </a:r>
            <a:r>
              <a:rPr lang="de-DE" sz="12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Felt</a:t>
            </a:r>
            <a:endParaRPr lang="de-DE" sz="1800" kern="0" dirty="0">
              <a:solidFill>
                <a:schemeClr val="bg1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43" name="Textfeld 142">
            <a:extLst>
              <a:ext uri="{FF2B5EF4-FFF2-40B4-BE49-F238E27FC236}">
                <a16:creationId xmlns:a16="http://schemas.microsoft.com/office/drawing/2014/main" id="{BF421A2D-6DD7-4CE4-A73F-3F75B6811B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0842" y="4199676"/>
            <a:ext cx="209865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Dursd	</a:t>
            </a:r>
            <a:r>
              <a:rPr lang="de-DE" sz="12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  Durst</a:t>
            </a:r>
          </a:p>
        </p:txBody>
      </p:sp>
      <p:sp>
        <p:nvSpPr>
          <p:cNvPr id="144" name="Textfeld 143">
            <a:extLst>
              <a:ext uri="{FF2B5EF4-FFF2-40B4-BE49-F238E27FC236}">
                <a16:creationId xmlns:a16="http://schemas.microsoft.com/office/drawing/2014/main" id="{8F2D927B-6D2D-4770-A11E-A23171EF37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0842" y="3650615"/>
            <a:ext cx="21275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Drahd	</a:t>
            </a:r>
            <a:r>
              <a:rPr lang="de-DE" sz="12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  Draht</a:t>
            </a:r>
          </a:p>
        </p:txBody>
      </p:sp>
      <p:sp>
        <p:nvSpPr>
          <p:cNvPr id="145" name="Textfeld 144">
            <a:extLst>
              <a:ext uri="{FF2B5EF4-FFF2-40B4-BE49-F238E27FC236}">
                <a16:creationId xmlns:a16="http://schemas.microsoft.com/office/drawing/2014/main" id="{BAD75972-5896-40F0-8B59-868C42BB7F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0842" y="3101554"/>
            <a:ext cx="2029723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bund 	</a:t>
            </a:r>
            <a:r>
              <a:rPr lang="de-DE" sz="12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  bunt</a:t>
            </a:r>
          </a:p>
        </p:txBody>
      </p:sp>
      <p:sp>
        <p:nvSpPr>
          <p:cNvPr id="146" name="Textfeld 145">
            <a:extLst>
              <a:ext uri="{FF2B5EF4-FFF2-40B4-BE49-F238E27FC236}">
                <a16:creationId xmlns:a16="http://schemas.microsoft.com/office/drawing/2014/main" id="{FB97181E-FE32-4E0D-8777-035C743124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0842" y="2552493"/>
            <a:ext cx="211628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Brand	</a:t>
            </a:r>
            <a:r>
              <a:rPr lang="de-DE" sz="12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  Brant</a:t>
            </a:r>
          </a:p>
        </p:txBody>
      </p:sp>
      <p:sp>
        <p:nvSpPr>
          <p:cNvPr id="147" name="Textfeld 146">
            <a:extLst>
              <a:ext uri="{FF2B5EF4-FFF2-40B4-BE49-F238E27FC236}">
                <a16:creationId xmlns:a16="http://schemas.microsoft.com/office/drawing/2014/main" id="{98B6241C-A1BB-4332-80C3-D8439D6CA0D9}"/>
              </a:ext>
            </a:extLst>
          </p:cNvPr>
          <p:cNvSpPr txBox="1"/>
          <p:nvPr/>
        </p:nvSpPr>
        <p:spPr>
          <a:xfrm>
            <a:off x="9350842" y="1463346"/>
            <a:ext cx="2283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Abend	</a:t>
            </a:r>
            <a:r>
              <a:rPr lang="de-DE" sz="12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oder</a:t>
            </a:r>
            <a:r>
              <a:rPr lang="de-DE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  </a:t>
            </a:r>
            <a:r>
              <a:rPr lang="de-DE" kern="0" dirty="0" err="1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Abent</a:t>
            </a:r>
            <a:endParaRPr lang="de-DE" kern="0" dirty="0">
              <a:solidFill>
                <a:schemeClr val="bg1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48" name="Textfeld 147">
            <a:extLst>
              <a:ext uri="{FF2B5EF4-FFF2-40B4-BE49-F238E27FC236}">
                <a16:creationId xmlns:a16="http://schemas.microsoft.com/office/drawing/2014/main" id="{A1891E36-FE5B-4899-8CF0-CF06F907B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0842" y="2003432"/>
            <a:ext cx="191110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Bild	</a:t>
            </a:r>
            <a:r>
              <a:rPr lang="de-DE" sz="12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Bilt</a:t>
            </a:r>
            <a:endParaRPr lang="de-DE" sz="1800" kern="0" dirty="0">
              <a:solidFill>
                <a:schemeClr val="bg1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37BDE17-E16C-48E6-BC97-779D7BB80ABA}"/>
              </a:ext>
            </a:extLst>
          </p:cNvPr>
          <p:cNvSpPr txBox="1"/>
          <p:nvPr/>
        </p:nvSpPr>
        <p:spPr>
          <a:xfrm>
            <a:off x="190500" y="6724134"/>
            <a:ext cx="465223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02 Übung.pptx - Seite 3</a:t>
            </a:r>
          </a:p>
        </p:txBody>
      </p:sp>
      <p:sp>
        <p:nvSpPr>
          <p:cNvPr id="182" name="Rechteck 181">
            <a:extLst>
              <a:ext uri="{FF2B5EF4-FFF2-40B4-BE49-F238E27FC236}">
                <a16:creationId xmlns:a16="http://schemas.microsoft.com/office/drawing/2014/main" id="{D24DE6B1-9D9F-4236-A5D1-C29F14B79A44}"/>
              </a:ext>
            </a:extLst>
          </p:cNvPr>
          <p:cNvSpPr/>
          <p:nvPr/>
        </p:nvSpPr>
        <p:spPr>
          <a:xfrm>
            <a:off x="5234620" y="6427113"/>
            <a:ext cx="28825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Gesamtlösung an/aus</a:t>
            </a:r>
            <a:endParaRPr lang="de-DE" sz="2200" dirty="0">
              <a:solidFill>
                <a:srgbClr val="FF0000"/>
              </a:solidFill>
            </a:endParaRPr>
          </a:p>
        </p:txBody>
      </p:sp>
      <p:pic>
        <p:nvPicPr>
          <p:cNvPr id="183" name="Grafik 182">
            <a:extLst>
              <a:ext uri="{FF2B5EF4-FFF2-40B4-BE49-F238E27FC236}">
                <a16:creationId xmlns:a16="http://schemas.microsoft.com/office/drawing/2014/main" id="{BCECE2D9-C52C-4396-9CA4-3B61990EC1A4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3006867" y="1427677"/>
            <a:ext cx="8711939" cy="498086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87570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664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128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128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143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120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1515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5" dur="154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1" dur="141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9" dur="2429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6" dur="201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3" dur="2429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204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5" fill="hold">
                      <p:stCondLst>
                        <p:cond delay="0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09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0" fill="hold">
                      <p:stCondLst>
                        <p:cond delay="0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5" dur="2664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231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2" fill="hold">
                      <p:stCondLst>
                        <p:cond delay="0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7" dur="235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253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4" fill="hold">
                      <p:stCondLst>
                        <p:cond delay="0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9" dur="2769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270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1" fill="hold">
                      <p:stCondLst>
                        <p:cond delay="0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275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6" fill="hold">
                      <p:stCondLst>
                        <p:cond delay="0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1" dur="3004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29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3" fill="hold">
                      <p:stCondLst>
                        <p:cond delay="0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6" dur="167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308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9" fill="hold">
                      <p:stCondLst>
                        <p:cond delay="0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313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4" fill="hold">
                      <p:stCondLst>
                        <p:cond delay="0"/>
                      </p:stCondLst>
                      <p:childTnLst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9" dur="3369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330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1" fill="hold">
                      <p:stCondLst>
                        <p:cond delay="0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4" dur="1593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339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0" fill="hold">
                      <p:stCondLst>
                        <p:cond delay="0"/>
                      </p:stCondLst>
                      <p:childTnLst>
                        <p:par>
                          <p:cTn id="341" fill="hold">
                            <p:stCondLst>
                              <p:cond delay="0"/>
                            </p:stCondLst>
                            <p:childTnLst>
                              <p:par>
                                <p:cTn id="3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344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5" fill="hold">
                      <p:stCondLst>
                        <p:cond delay="0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351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2" fill="hold">
                      <p:stCondLst>
                        <p:cond delay="0"/>
                      </p:stCondLst>
                      <p:childTnLst>
                        <p:par>
                          <p:cTn id="353" fill="hold">
                            <p:stCondLst>
                              <p:cond delay="0"/>
                            </p:stCondLst>
                            <p:childTnLst>
                              <p:par>
                                <p:cTn id="3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356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7" fill="hold">
                      <p:stCondLst>
                        <p:cond delay="0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363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4" fill="hold">
                      <p:stCondLst>
                        <p:cond delay="0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368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9" fill="hold">
                      <p:stCondLst>
                        <p:cond delay="0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375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6" fill="hold">
                      <p:stCondLst>
                        <p:cond delay="0"/>
                      </p:stCondLst>
                      <p:childTnLst>
                        <p:par>
                          <p:cTn id="377" fill="hold">
                            <p:stCondLst>
                              <p:cond delay="0"/>
                            </p:stCondLst>
                            <p:childTnLst>
                              <p:par>
                                <p:cTn id="3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380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1" fill="hold">
                      <p:stCondLst>
                        <p:cond delay="0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387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8" fill="hold">
                      <p:stCondLst>
                        <p:cond delay="0"/>
                      </p:stCondLst>
                      <p:childTnLst>
                        <p:par>
                          <p:cTn id="389" fill="hold">
                            <p:stCondLst>
                              <p:cond delay="0"/>
                            </p:stCondLst>
                            <p:childTnLst>
                              <p:par>
                                <p:cTn id="3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392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3" fill="hold">
                      <p:stCondLst>
                        <p:cond delay="0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399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0" fill="hold">
                      <p:stCondLst>
                        <p:cond delay="0"/>
                      </p:stCondLst>
                      <p:childTnLst>
                        <p:par>
                          <p:cTn id="401" fill="hold">
                            <p:stCondLst>
                              <p:cond delay="0"/>
                            </p:stCondLst>
                            <p:childTnLst>
                              <p:par>
                                <p:cTn id="4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404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5" fill="hold">
                      <p:stCondLst>
                        <p:cond delay="0"/>
                      </p:stCondLst>
                      <p:childTnLst>
                        <p:par>
                          <p:cTn id="406" fill="hold">
                            <p:stCondLst>
                              <p:cond delay="0"/>
                            </p:stCondLst>
                            <p:childTnLst>
                              <p:par>
                                <p:cTn id="4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411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2" fill="hold">
                      <p:stCondLst>
                        <p:cond delay="0"/>
                      </p:stCondLst>
                      <p:childTnLst>
                        <p:par>
                          <p:cTn id="413" fill="hold">
                            <p:stCondLst>
                              <p:cond delay="0"/>
                            </p:stCondLst>
                            <p:childTnLst>
                              <p:par>
                                <p:cTn id="4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416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7" fill="hold">
                      <p:stCondLst>
                        <p:cond delay="0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423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4" fill="hold">
                      <p:stCondLst>
                        <p:cond delay="0"/>
                      </p:stCondLst>
                      <p:childTnLst>
                        <p:par>
                          <p:cTn id="425" fill="hold">
                            <p:stCondLst>
                              <p:cond delay="0"/>
                            </p:stCondLst>
                            <p:childTnLst>
                              <p:par>
                                <p:cTn id="4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428" restart="whenNotActive" fill="hold" evtFilter="cancelBubble" nodeType="interactiveSeq">
                <p:stCondLst>
                  <p:cond evt="onClick" delay="0">
                    <p:tgtEl>
                      <p:spTgt spid="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9" fill="hold">
                      <p:stCondLst>
                        <p:cond delay="0"/>
                      </p:stCondLst>
                      <p:childTnLst>
                        <p:par>
                          <p:cTn id="430" fill="hold">
                            <p:stCondLst>
                              <p:cond delay="0"/>
                            </p:stCondLst>
                            <p:childTnLst>
                              <p:par>
                                <p:cTn id="4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"/>
                  </p:tgtEl>
                </p:cond>
              </p:nextCondLst>
            </p:seq>
            <p:seq concurrent="1" nextAc="seek">
              <p:cTn id="435" restart="whenNotActive" fill="hold" evtFilter="cancelBubble" nodeType="interactiveSeq">
                <p:stCondLst>
                  <p:cond evt="onClick" delay="0">
                    <p:tgtEl>
                      <p:spTgt spid="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6" fill="hold">
                      <p:stCondLst>
                        <p:cond delay="0"/>
                      </p:stCondLst>
                      <p:childTnLst>
                        <p:par>
                          <p:cTn id="437" fill="hold">
                            <p:stCondLst>
                              <p:cond delay="0"/>
                            </p:stCondLst>
                            <p:childTnLst>
                              <p:par>
                                <p:cTn id="4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"/>
                  </p:tgtEl>
                </p:cond>
              </p:nextCondLst>
            </p:seq>
            <p:seq concurrent="1" nextAc="seek">
              <p:cTn id="440" restart="whenNotActive" fill="hold" evtFilter="cancelBubble" nodeType="interactiveSeq">
                <p:stCondLst>
                  <p:cond evt="onClick" delay="0">
                    <p:tgtEl>
                      <p:spTgt spid="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1" fill="hold">
                      <p:stCondLst>
                        <p:cond delay="0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7"/>
                  </p:tgtEl>
                </p:cond>
              </p:nextCondLst>
            </p:seq>
            <p:seq concurrent="1" nextAc="seek">
              <p:cTn id="448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9" fill="hold">
                      <p:stCondLst>
                        <p:cond delay="0"/>
                      </p:stCondLst>
                      <p:childTnLst>
                        <p:par>
                          <p:cTn id="450" fill="hold">
                            <p:stCondLst>
                              <p:cond delay="0"/>
                            </p:stCondLst>
                            <p:childTnLst>
                              <p:par>
                                <p:cTn id="4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 vol="80000">
                <p:cTn id="4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vol="80000">
                <p:cTn id="4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 vol="80000">
                <p:cTn id="4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vol="80000">
                <p:cTn id="4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vol="80000">
                <p:cTn id="4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vol="80000">
                <p:cTn id="4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 vol="80000">
                <p:cTn id="45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audio>
              <p:cMediaNode vol="80000">
                <p:cTn id="4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audio>
              <p:cMediaNode vol="80000">
                <p:cTn id="46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  <p:audio>
              <p:cMediaNode vol="80000">
                <p:cTn id="46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80000">
                <p:cTn id="46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>
                <p:cTn id="4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>
                <p:cTn id="46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 vol="80000">
                <p:cTn id="46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 vol="80000">
                <p:cTn id="46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vol="80000">
                <p:cTn id="46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 vol="80000">
                <p:cTn id="4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 vol="80000">
                <p:cTn id="4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seq concurrent="1" nextAc="seek">
              <p:cTn id="471" restart="whenNotActive" fill="hold" evtFilter="cancelBubble" nodeType="interactiveSeq">
                <p:stCondLst>
                  <p:cond evt="onClick" delay="0">
                    <p:tgtEl>
                      <p:spTgt spid="1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2" fill="hold">
                      <p:stCondLst>
                        <p:cond delay="0"/>
                      </p:stCondLst>
                      <p:childTnLst>
                        <p:par>
                          <p:cTn id="473" fill="hold">
                            <p:stCondLst>
                              <p:cond delay="0"/>
                            </p:stCondLst>
                            <p:childTnLst>
                              <p:par>
                                <p:cTn id="4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2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34" grpId="0"/>
      <p:bldP spid="35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8" grpId="0"/>
      <p:bldP spid="59" grpId="0" animBg="1"/>
      <p:bldP spid="60" grpId="0" animBg="1"/>
      <p:bldP spid="62" grpId="0"/>
      <p:bldP spid="63" grpId="0" animBg="1"/>
      <p:bldP spid="64" grpId="0" animBg="1"/>
      <p:bldP spid="66" grpId="0"/>
      <p:bldP spid="67" grpId="0" animBg="1"/>
      <p:bldP spid="68" grpId="0" animBg="1"/>
      <p:bldP spid="70" grpId="0"/>
      <p:bldP spid="71" grpId="0" animBg="1"/>
      <p:bldP spid="72" grpId="0" animBg="1"/>
      <p:bldP spid="74" grpId="0"/>
      <p:bldP spid="75" grpId="0" animBg="1"/>
      <p:bldP spid="76" grpId="0" animBg="1"/>
      <p:bldP spid="78" grpId="0"/>
      <p:bldP spid="79" grpId="0" animBg="1"/>
      <p:bldP spid="80" grpId="0" animBg="1"/>
      <p:bldP spid="82" grpId="0"/>
      <p:bldP spid="83" grpId="0" animBg="1"/>
      <p:bldP spid="84" grpId="0" animBg="1"/>
      <p:bldP spid="85" grpId="0"/>
      <p:bldP spid="87" grpId="0"/>
      <p:bldP spid="88" grpId="0" animBg="1"/>
      <p:bldP spid="89" grpId="0" animBg="1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 animBg="1"/>
      <p:bldP spid="100" grpId="0" animBg="1"/>
      <p:bldP spid="101" grpId="0" animBg="1"/>
      <p:bldP spid="102" grpId="0"/>
      <p:bldP spid="103" grpId="0" animBg="1"/>
      <p:bldP spid="104" grpId="0" animBg="1"/>
      <p:bldP spid="106" grpId="0" animBg="1"/>
      <p:bldP spid="107" grpId="0"/>
      <p:bldP spid="108" grpId="0" animBg="1"/>
      <p:bldP spid="109" grpId="0" animBg="1"/>
      <p:bldP spid="110" grpId="0" animBg="1"/>
      <p:bldP spid="111" grpId="0"/>
      <p:bldP spid="112" grpId="0" animBg="1"/>
      <p:bldP spid="113" grpId="0" animBg="1"/>
      <p:bldP spid="114" grpId="0" animBg="1"/>
      <p:bldP spid="115" grpId="0"/>
      <p:bldP spid="116" grpId="0" animBg="1"/>
      <p:bldP spid="117" grpId="0" animBg="1"/>
      <p:bldP spid="118" grpId="0" animBg="1"/>
      <p:bldP spid="119" grpId="0"/>
      <p:bldP spid="120" grpId="0" animBg="1"/>
      <p:bldP spid="121" grpId="0" animBg="1"/>
      <p:bldP spid="122" grpId="0" animBg="1"/>
      <p:bldP spid="123" grpId="0"/>
      <p:bldP spid="124" grpId="0" animBg="1"/>
      <p:bldP spid="125" grpId="0" animBg="1"/>
      <p:bldP spid="126" grpId="0" animBg="1"/>
      <p:bldP spid="127" grpId="0"/>
      <p:bldP spid="128" grpId="0" animBg="1"/>
      <p:bldP spid="129" grpId="0" animBg="1"/>
      <p:bldP spid="130" grpId="0" animBg="1"/>
      <p:bldP spid="131" grpId="0"/>
      <p:bldP spid="132" grpId="0" animBg="1"/>
      <p:bldP spid="133" grpId="0" animBg="1"/>
      <p:bldP spid="134" grpId="0" animBg="1"/>
      <p:bldP spid="135" grpId="0"/>
      <p:bldP spid="136" grpId="0" animBg="1"/>
      <p:bldP spid="137" grpId="0" animBg="1"/>
      <p:bldP spid="138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811_6519">
            <a:hlinkClick r:id="" action="ppaction://media"/>
            <a:extLst>
              <a:ext uri="{FF2B5EF4-FFF2-40B4-BE49-F238E27FC236}">
                <a16:creationId xmlns:a16="http://schemas.microsoft.com/office/drawing/2014/main" id="{43A7845C-A213-44D3-9EF2-608FC175686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842363" y="140621"/>
            <a:ext cx="192035" cy="192035"/>
          </a:xfrm>
          <a:prstGeom prst="rect">
            <a:avLst/>
          </a:prstGeom>
        </p:spPr>
      </p:pic>
      <p:pic>
        <p:nvPicPr>
          <p:cNvPr id="150" name="811_6520">
            <a:hlinkClick r:id="" action="ppaction://media"/>
            <a:extLst>
              <a:ext uri="{FF2B5EF4-FFF2-40B4-BE49-F238E27FC236}">
                <a16:creationId xmlns:a16="http://schemas.microsoft.com/office/drawing/2014/main" id="{27A5F1B3-05A5-42B6-9E18-7854D9F91DFC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861344" y="140621"/>
            <a:ext cx="192035" cy="192035"/>
          </a:xfrm>
          <a:prstGeom prst="rect">
            <a:avLst/>
          </a:prstGeom>
        </p:spPr>
      </p:pic>
      <p:pic>
        <p:nvPicPr>
          <p:cNvPr id="151" name="811_6521">
            <a:hlinkClick r:id="" action="ppaction://media"/>
            <a:extLst>
              <a:ext uri="{FF2B5EF4-FFF2-40B4-BE49-F238E27FC236}">
                <a16:creationId xmlns:a16="http://schemas.microsoft.com/office/drawing/2014/main" id="{AA6517C6-CC57-4CC6-AA59-5672A800DA81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861344" y="140621"/>
            <a:ext cx="192035" cy="192035"/>
          </a:xfrm>
          <a:prstGeom prst="rect">
            <a:avLst/>
          </a:prstGeom>
        </p:spPr>
      </p:pic>
      <p:pic>
        <p:nvPicPr>
          <p:cNvPr id="152" name="811_6522">
            <a:hlinkClick r:id="" action="ppaction://media"/>
            <a:extLst>
              <a:ext uri="{FF2B5EF4-FFF2-40B4-BE49-F238E27FC236}">
                <a16:creationId xmlns:a16="http://schemas.microsoft.com/office/drawing/2014/main" id="{5A8ADFAD-4838-4C11-9C6A-FEF7FD813A53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856078" y="140621"/>
            <a:ext cx="192035" cy="192035"/>
          </a:xfrm>
          <a:prstGeom prst="rect">
            <a:avLst/>
          </a:prstGeom>
        </p:spPr>
      </p:pic>
      <p:pic>
        <p:nvPicPr>
          <p:cNvPr id="153" name="811_6523">
            <a:hlinkClick r:id="" action="ppaction://media"/>
            <a:extLst>
              <a:ext uri="{FF2B5EF4-FFF2-40B4-BE49-F238E27FC236}">
                <a16:creationId xmlns:a16="http://schemas.microsoft.com/office/drawing/2014/main" id="{04DE4093-3B68-49CD-A870-4A5EF67BF677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861344" y="140621"/>
            <a:ext cx="192035" cy="192035"/>
          </a:xfrm>
          <a:prstGeom prst="rect">
            <a:avLst/>
          </a:prstGeom>
        </p:spPr>
      </p:pic>
      <p:pic>
        <p:nvPicPr>
          <p:cNvPr id="154" name="811_6524">
            <a:hlinkClick r:id="" action="ppaction://media"/>
            <a:extLst>
              <a:ext uri="{FF2B5EF4-FFF2-40B4-BE49-F238E27FC236}">
                <a16:creationId xmlns:a16="http://schemas.microsoft.com/office/drawing/2014/main" id="{60770860-49E0-4E2F-8C12-CF5E9A536F3F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861344" y="140621"/>
            <a:ext cx="192035" cy="192035"/>
          </a:xfrm>
          <a:prstGeom prst="rect">
            <a:avLst/>
          </a:prstGeom>
        </p:spPr>
      </p:pic>
      <p:pic>
        <p:nvPicPr>
          <p:cNvPr id="155" name="811_6526">
            <a:hlinkClick r:id="" action="ppaction://media"/>
            <a:extLst>
              <a:ext uri="{FF2B5EF4-FFF2-40B4-BE49-F238E27FC236}">
                <a16:creationId xmlns:a16="http://schemas.microsoft.com/office/drawing/2014/main" id="{EF8EB8C0-E743-45C7-A736-FC943D36137B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861344" y="140621"/>
            <a:ext cx="192035" cy="192035"/>
          </a:xfrm>
          <a:prstGeom prst="rect">
            <a:avLst/>
          </a:prstGeom>
        </p:spPr>
      </p:pic>
      <p:pic>
        <p:nvPicPr>
          <p:cNvPr id="156" name="811_6527">
            <a:hlinkClick r:id="" action="ppaction://media"/>
            <a:extLst>
              <a:ext uri="{FF2B5EF4-FFF2-40B4-BE49-F238E27FC236}">
                <a16:creationId xmlns:a16="http://schemas.microsoft.com/office/drawing/2014/main" id="{78010362-7413-4E55-977F-569BB6E6A7E7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861344" y="140621"/>
            <a:ext cx="192035" cy="192035"/>
          </a:xfrm>
          <a:prstGeom prst="rect">
            <a:avLst/>
          </a:prstGeom>
        </p:spPr>
      </p:pic>
      <p:pic>
        <p:nvPicPr>
          <p:cNvPr id="157" name="811_6528">
            <a:hlinkClick r:id="" action="ppaction://media"/>
            <a:extLst>
              <a:ext uri="{FF2B5EF4-FFF2-40B4-BE49-F238E27FC236}">
                <a16:creationId xmlns:a16="http://schemas.microsoft.com/office/drawing/2014/main" id="{63512EA5-4444-4BDD-8A9D-45B549B0B15F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861344" y="140621"/>
            <a:ext cx="192035" cy="192035"/>
          </a:xfrm>
          <a:prstGeom prst="rect">
            <a:avLst/>
          </a:prstGeom>
        </p:spPr>
      </p:pic>
      <p:pic>
        <p:nvPicPr>
          <p:cNvPr id="158" name="Grafik 157">
            <a:extLst>
              <a:ext uri="{FF2B5EF4-FFF2-40B4-BE49-F238E27FC236}">
                <a16:creationId xmlns:a16="http://schemas.microsoft.com/office/drawing/2014/main" id="{F596036B-D8E8-4C42-86CB-25504A863FFF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t="-1" r="23162" b="-5346"/>
          <a:stretch/>
        </p:blipFill>
        <p:spPr>
          <a:xfrm>
            <a:off x="3117133" y="1513658"/>
            <a:ext cx="1210085" cy="423465"/>
          </a:xfrm>
          <a:prstGeom prst="rect">
            <a:avLst/>
          </a:prstGeom>
        </p:spPr>
      </p:pic>
      <p:sp>
        <p:nvSpPr>
          <p:cNvPr id="159" name="Textfeld 158">
            <a:extLst>
              <a:ext uri="{FF2B5EF4-FFF2-40B4-BE49-F238E27FC236}">
                <a16:creationId xmlns:a16="http://schemas.microsoft.com/office/drawing/2014/main" id="{176CEBA9-C566-465E-9181-D101D23B2B6B}"/>
              </a:ext>
            </a:extLst>
          </p:cNvPr>
          <p:cNvSpPr txBox="1"/>
          <p:nvPr/>
        </p:nvSpPr>
        <p:spPr>
          <a:xfrm>
            <a:off x="4991981" y="1475492"/>
            <a:ext cx="2283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gesund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</a:t>
            </a:r>
            <a:r>
              <a:rPr lang="de-DE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gesunt</a:t>
            </a:r>
            <a:endParaRPr lang="de-DE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60" name="Textfeld 159">
            <a:extLst>
              <a:ext uri="{FF2B5EF4-FFF2-40B4-BE49-F238E27FC236}">
                <a16:creationId xmlns:a16="http://schemas.microsoft.com/office/drawing/2014/main" id="{F91281D0-D951-4C24-B765-C80B356F7A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2786" y="1484784"/>
            <a:ext cx="28565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</a:t>
            </a:r>
          </a:p>
        </p:txBody>
      </p:sp>
      <p:sp>
        <p:nvSpPr>
          <p:cNvPr id="161" name="Textfeld 160">
            <a:extLst>
              <a:ext uri="{FF2B5EF4-FFF2-40B4-BE49-F238E27FC236}">
                <a16:creationId xmlns:a16="http://schemas.microsoft.com/office/drawing/2014/main" id="{59D435FD-79CC-4CF9-9E54-081D539BC2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4048" y="1752481"/>
            <a:ext cx="1584088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Adjektiv:</a:t>
            </a:r>
            <a:r>
              <a:rPr kumimoji="0" lang="de-DE" altLang="de-DE" sz="120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Steigerung</a:t>
            </a:r>
            <a:endParaRPr kumimoji="0" lang="de-DE" altLang="de-DE" sz="12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62" name="Rechteck 161">
            <a:extLst>
              <a:ext uri="{FF2B5EF4-FFF2-40B4-BE49-F238E27FC236}">
                <a16:creationId xmlns:a16="http://schemas.microsoft.com/office/drawing/2014/main" id="{005786D0-DF3F-49E3-82BB-DD36A8378E4C}"/>
              </a:ext>
            </a:extLst>
          </p:cNvPr>
          <p:cNvSpPr/>
          <p:nvPr/>
        </p:nvSpPr>
        <p:spPr>
          <a:xfrm>
            <a:off x="3035806" y="1484784"/>
            <a:ext cx="1313436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63" name="Rechteck 162">
            <a:extLst>
              <a:ext uri="{FF2B5EF4-FFF2-40B4-BE49-F238E27FC236}">
                <a16:creationId xmlns:a16="http://schemas.microsoft.com/office/drawing/2014/main" id="{48069F6D-3E5D-4BF2-B5FA-23623780DD0E}"/>
              </a:ext>
            </a:extLst>
          </p:cNvPr>
          <p:cNvSpPr/>
          <p:nvPr/>
        </p:nvSpPr>
        <p:spPr>
          <a:xfrm>
            <a:off x="3899902" y="1484784"/>
            <a:ext cx="456074" cy="4618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64" name="Textfeld 163">
            <a:extLst>
              <a:ext uri="{FF2B5EF4-FFF2-40B4-BE49-F238E27FC236}">
                <a16:creationId xmlns:a16="http://schemas.microsoft.com/office/drawing/2014/main" id="{6028F350-C3B0-4145-BC92-D69FAB6F5E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4048" y="2293330"/>
            <a:ext cx="1584088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altLang="de-DE" sz="1200" kern="0" dirty="0">
                <a:solidFill>
                  <a:srgbClr val="FF0000"/>
                </a:solidFill>
                <a:latin typeface="Trebuchet MS" pitchFamily="34" charset="0"/>
              </a:rPr>
              <a:t>Adjektiv: Steigerung</a:t>
            </a:r>
          </a:p>
        </p:txBody>
      </p:sp>
      <p:sp>
        <p:nvSpPr>
          <p:cNvPr id="165" name="Textfeld 164">
            <a:extLst>
              <a:ext uri="{FF2B5EF4-FFF2-40B4-BE49-F238E27FC236}">
                <a16:creationId xmlns:a16="http://schemas.microsoft.com/office/drawing/2014/main" id="{9D15E65A-FBF3-445C-91DA-23FB6BC9CC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4048" y="2834179"/>
            <a:ext cx="3659976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altLang="de-DE" sz="1200" kern="0" dirty="0">
                <a:solidFill>
                  <a:srgbClr val="FF0000"/>
                </a:solidFill>
                <a:latin typeface="Trebuchet MS" pitchFamily="34" charset="0"/>
              </a:rPr>
              <a:t>Adjektiv: Steigerung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1200" kern="0" dirty="0">
                <a:solidFill>
                  <a:srgbClr val="FF0000"/>
                </a:solidFill>
                <a:latin typeface="Trebuchet MS" pitchFamily="34" charset="0"/>
              </a:rPr>
              <a:t> verwandtes Wort: Junge</a:t>
            </a:r>
          </a:p>
        </p:txBody>
      </p:sp>
      <p:sp>
        <p:nvSpPr>
          <p:cNvPr id="166" name="Textfeld 165">
            <a:extLst>
              <a:ext uri="{FF2B5EF4-FFF2-40B4-BE49-F238E27FC236}">
                <a16:creationId xmlns:a16="http://schemas.microsoft.com/office/drawing/2014/main" id="{AE968C40-2FC9-4E3F-AEC0-4AD0408CFB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4048" y="3375028"/>
            <a:ext cx="1630575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altLang="de-DE" sz="1200" kern="0" dirty="0">
                <a:solidFill>
                  <a:srgbClr val="FF0000"/>
                </a:solidFill>
                <a:latin typeface="Trebuchet MS" pitchFamily="34" charset="0"/>
              </a:rPr>
              <a:t>Adjektiv: Steigerung </a:t>
            </a:r>
          </a:p>
        </p:txBody>
      </p:sp>
      <p:sp>
        <p:nvSpPr>
          <p:cNvPr id="167" name="Textfeld 166">
            <a:extLst>
              <a:ext uri="{FF2B5EF4-FFF2-40B4-BE49-F238E27FC236}">
                <a16:creationId xmlns:a16="http://schemas.microsoft.com/office/drawing/2014/main" id="{F24E45BD-871D-4567-A55D-BD47C511B4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4048" y="3915877"/>
            <a:ext cx="3632726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altLang="de-DE" sz="1200" kern="0" dirty="0">
                <a:solidFill>
                  <a:srgbClr val="FF0000"/>
                </a:solidFill>
                <a:latin typeface="Trebuchet MS" pitchFamily="34" charset="0"/>
              </a:rPr>
              <a:t>Adjektiv: Steigerung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1200" kern="0" dirty="0">
                <a:solidFill>
                  <a:srgbClr val="FF0000"/>
                </a:solidFill>
                <a:latin typeface="Trebuchet MS" pitchFamily="34" charset="0"/>
              </a:rPr>
              <a:t> verwandtes Wort: Liebe</a:t>
            </a:r>
          </a:p>
        </p:txBody>
      </p:sp>
      <p:sp>
        <p:nvSpPr>
          <p:cNvPr id="168" name="Textfeld 167">
            <a:extLst>
              <a:ext uri="{FF2B5EF4-FFF2-40B4-BE49-F238E27FC236}">
                <a16:creationId xmlns:a16="http://schemas.microsoft.com/office/drawing/2014/main" id="{188B666E-5CAD-4762-8A55-397D25E1E8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4048" y="4456726"/>
            <a:ext cx="1380506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altLang="de-DE" sz="1200" kern="0" dirty="0">
                <a:solidFill>
                  <a:srgbClr val="FF0000"/>
                </a:solidFill>
                <a:latin typeface="Trebuchet MS" pitchFamily="34" charset="0"/>
              </a:rPr>
              <a:t>Nomen: Mehrzahl</a:t>
            </a:r>
          </a:p>
        </p:txBody>
      </p:sp>
      <p:sp>
        <p:nvSpPr>
          <p:cNvPr id="169" name="Textfeld 168">
            <a:extLst>
              <a:ext uri="{FF2B5EF4-FFF2-40B4-BE49-F238E27FC236}">
                <a16:creationId xmlns:a16="http://schemas.microsoft.com/office/drawing/2014/main" id="{3C86FB21-C49C-4E24-BEC6-A6C23D8800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4048" y="4997575"/>
            <a:ext cx="2159566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altLang="de-DE" sz="1200" kern="0" dirty="0">
                <a:solidFill>
                  <a:srgbClr val="FF0000"/>
                </a:solidFill>
                <a:latin typeface="Trebuchet MS" pitchFamily="34" charset="0"/>
              </a:rPr>
              <a:t>Nomen: Wortverwandtschaft</a:t>
            </a:r>
          </a:p>
        </p:txBody>
      </p:sp>
      <p:sp>
        <p:nvSpPr>
          <p:cNvPr id="170" name="Textfeld 169">
            <a:extLst>
              <a:ext uri="{FF2B5EF4-FFF2-40B4-BE49-F238E27FC236}">
                <a16:creationId xmlns:a16="http://schemas.microsoft.com/office/drawing/2014/main" id="{837AE9FF-AA1A-41EE-8D49-A3E5087217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4048" y="5538425"/>
            <a:ext cx="1380506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de-DE" altLang="de-DE" sz="1200" kern="0" dirty="0">
                <a:solidFill>
                  <a:srgbClr val="FF0000"/>
                </a:solidFill>
                <a:latin typeface="Trebuchet MS" pitchFamily="34" charset="0"/>
              </a:rPr>
              <a:t>Nomen: Mehrzahl</a:t>
            </a:r>
          </a:p>
        </p:txBody>
      </p:sp>
      <p:sp>
        <p:nvSpPr>
          <p:cNvPr id="171" name="Textfeld 170">
            <a:extLst>
              <a:ext uri="{FF2B5EF4-FFF2-40B4-BE49-F238E27FC236}">
                <a16:creationId xmlns:a16="http://schemas.microsoft.com/office/drawing/2014/main" id="{39886EC0-3D90-4F1C-9234-1ABBBAAD8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4048" y="6104329"/>
            <a:ext cx="1584088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de-DE" altLang="de-DE" sz="1200" kern="0" dirty="0">
                <a:solidFill>
                  <a:srgbClr val="FF0000"/>
                </a:solidFill>
                <a:latin typeface="Trebuchet MS" pitchFamily="34" charset="0"/>
              </a:rPr>
              <a:t>Adjektiv: Steigerung</a:t>
            </a:r>
          </a:p>
        </p:txBody>
      </p:sp>
      <p:sp>
        <p:nvSpPr>
          <p:cNvPr id="172" name="Textfeld 171">
            <a:extLst>
              <a:ext uri="{FF2B5EF4-FFF2-40B4-BE49-F238E27FC236}">
                <a16:creationId xmlns:a16="http://schemas.microsoft.com/office/drawing/2014/main" id="{C4260909-FE58-4EEF-9473-F0E09A4260B4}"/>
              </a:ext>
            </a:extLst>
          </p:cNvPr>
          <p:cNvSpPr txBox="1">
            <a:spLocks noChangeArrowheads="1"/>
          </p:cNvSpPr>
          <p:nvPr/>
        </p:nvSpPr>
        <p:spPr bwMode="auto">
          <a:xfrm rot="18704115">
            <a:off x="3338489" y="669458"/>
            <a:ext cx="1759879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kern="0" noProof="0" dirty="0">
                <a:latin typeface="Trebuchet MS" pitchFamily="34" charset="0"/>
              </a:rPr>
              <a:t>Wortverwandtschaft</a:t>
            </a:r>
            <a:endParaRPr kumimoji="0" lang="de-DE" sz="12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3" name="Textfeld 172">
            <a:extLst>
              <a:ext uri="{FF2B5EF4-FFF2-40B4-BE49-F238E27FC236}">
                <a16:creationId xmlns:a16="http://schemas.microsoft.com/office/drawing/2014/main" id="{5FC98726-B25E-49D3-99EF-DF8B440653D4}"/>
              </a:ext>
            </a:extLst>
          </p:cNvPr>
          <p:cNvSpPr txBox="1">
            <a:spLocks noChangeArrowheads="1"/>
          </p:cNvSpPr>
          <p:nvPr/>
        </p:nvSpPr>
        <p:spPr bwMode="auto">
          <a:xfrm rot="18704115">
            <a:off x="3747513" y="669458"/>
            <a:ext cx="1759879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kern="0" noProof="0" dirty="0">
                <a:latin typeface="Trebuchet MS" pitchFamily="34" charset="0"/>
              </a:rPr>
              <a:t>Steigerung bilden</a:t>
            </a:r>
            <a:endParaRPr kumimoji="0" lang="de-DE" sz="12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4" name="Textfeld 173">
            <a:extLst>
              <a:ext uri="{FF2B5EF4-FFF2-40B4-BE49-F238E27FC236}">
                <a16:creationId xmlns:a16="http://schemas.microsoft.com/office/drawing/2014/main" id="{2454C9BC-B596-41B4-8353-540B12F074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1981" y="2033845"/>
            <a:ext cx="205056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ulkig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ulkik</a:t>
            </a:r>
            <a:endParaRPr lang="de-DE" sz="1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175" name="Textfeld 174">
            <a:extLst>
              <a:ext uri="{FF2B5EF4-FFF2-40B4-BE49-F238E27FC236}">
                <a16:creationId xmlns:a16="http://schemas.microsoft.com/office/drawing/2014/main" id="{DDE81F4A-A3DA-48A9-BE07-08E0BE34D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5243" y="1556792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176" name="Textfeld 175">
            <a:extLst>
              <a:ext uri="{FF2B5EF4-FFF2-40B4-BE49-F238E27FC236}">
                <a16:creationId xmlns:a16="http://schemas.microsoft.com/office/drawing/2014/main" id="{7E871DA5-4D69-4811-8C77-E8E3D31A91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1981" y="2582906"/>
            <a:ext cx="2012089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jung	</a:t>
            </a:r>
            <a:r>
              <a:rPr lang="de-DE" sz="1200" b="1" i="1" kern="0" dirty="0">
                <a:solidFill>
                  <a:srgbClr val="FF0000"/>
                </a:solidFill>
                <a:latin typeface="Trebuchet MS" pitchFamily="34" charset="0"/>
              </a:rPr>
              <a:t>o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junk</a:t>
            </a:r>
            <a:endParaRPr lang="de-DE" sz="1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177" name="Textfeld 176">
            <a:extLst>
              <a:ext uri="{FF2B5EF4-FFF2-40B4-BE49-F238E27FC236}">
                <a16:creationId xmlns:a16="http://schemas.microsoft.com/office/drawing/2014/main" id="{2A675266-609F-4D9E-90D6-E9A5A0EDD8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2051556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178" name="Textfeld 177">
            <a:extLst>
              <a:ext uri="{FF2B5EF4-FFF2-40B4-BE49-F238E27FC236}">
                <a16:creationId xmlns:a16="http://schemas.microsoft.com/office/drawing/2014/main" id="{CAE92654-D1B9-40E4-83D6-FAA787052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1981" y="3131967"/>
            <a:ext cx="1952779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wild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wilt</a:t>
            </a:r>
            <a:endParaRPr lang="de-DE" sz="1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179" name="Textfeld 178">
            <a:extLst>
              <a:ext uri="{FF2B5EF4-FFF2-40B4-BE49-F238E27FC236}">
                <a16:creationId xmlns:a16="http://schemas.microsoft.com/office/drawing/2014/main" id="{E235CCD7-5F6F-416E-858F-ABBCA28E6F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2627620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180" name="Textfeld 179">
            <a:extLst>
              <a:ext uri="{FF2B5EF4-FFF2-40B4-BE49-F238E27FC236}">
                <a16:creationId xmlns:a16="http://schemas.microsoft.com/office/drawing/2014/main" id="{B1E487F2-D818-44DB-BE22-2C0047EF9E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1981" y="3681028"/>
            <a:ext cx="1944763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lieb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liep</a:t>
            </a:r>
            <a:endParaRPr lang="de-DE" sz="1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181" name="Textfeld 180">
            <a:extLst>
              <a:ext uri="{FF2B5EF4-FFF2-40B4-BE49-F238E27FC236}">
                <a16:creationId xmlns:a16="http://schemas.microsoft.com/office/drawing/2014/main" id="{95AD7C8B-4F8C-4DD8-86A6-67EC1E487E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3203684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182" name="Textfeld 181">
            <a:extLst>
              <a:ext uri="{FF2B5EF4-FFF2-40B4-BE49-F238E27FC236}">
                <a16:creationId xmlns:a16="http://schemas.microsoft.com/office/drawing/2014/main" id="{3BD3547F-62D0-4725-8FB4-AB11925D0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1981" y="4230089"/>
            <a:ext cx="2188420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Zwerg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Zwerk</a:t>
            </a:r>
            <a:endParaRPr lang="de-DE" sz="1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183" name="Textfeld 182">
            <a:extLst>
              <a:ext uri="{FF2B5EF4-FFF2-40B4-BE49-F238E27FC236}">
                <a16:creationId xmlns:a16="http://schemas.microsoft.com/office/drawing/2014/main" id="{A8CF4F7F-E366-434E-AAFD-62D5788F3A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5243" y="3717566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184" name="Textfeld 183">
            <a:extLst>
              <a:ext uri="{FF2B5EF4-FFF2-40B4-BE49-F238E27FC236}">
                <a16:creationId xmlns:a16="http://schemas.microsoft.com/office/drawing/2014/main" id="{6D67CC25-DB48-4B13-B685-8907C319E5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1981" y="4779150"/>
            <a:ext cx="2053767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Zeug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Zeuk</a:t>
            </a:r>
            <a:endParaRPr lang="de-DE" sz="1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185" name="Textfeld 184">
            <a:extLst>
              <a:ext uri="{FF2B5EF4-FFF2-40B4-BE49-F238E27FC236}">
                <a16:creationId xmlns:a16="http://schemas.microsoft.com/office/drawing/2014/main" id="{8004461C-D1C7-4C3E-9180-D41B345C86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4283804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186" name="Textfeld 185">
            <a:extLst>
              <a:ext uri="{FF2B5EF4-FFF2-40B4-BE49-F238E27FC236}">
                <a16:creationId xmlns:a16="http://schemas.microsoft.com/office/drawing/2014/main" id="{49BE9401-4F60-4636-8E19-4A3D97DE9F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1981" y="5328211"/>
            <a:ext cx="20201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Berg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Berk</a:t>
            </a:r>
          </a:p>
        </p:txBody>
      </p:sp>
      <p:sp>
        <p:nvSpPr>
          <p:cNvPr id="187" name="Textfeld 186">
            <a:extLst>
              <a:ext uri="{FF2B5EF4-FFF2-40B4-BE49-F238E27FC236}">
                <a16:creationId xmlns:a16="http://schemas.microsoft.com/office/drawing/2014/main" id="{B39A3356-2645-4068-B390-4A9978D2D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4787860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188" name="Textfeld 187">
            <a:extLst>
              <a:ext uri="{FF2B5EF4-FFF2-40B4-BE49-F238E27FC236}">
                <a16:creationId xmlns:a16="http://schemas.microsoft.com/office/drawing/2014/main" id="{486034E4-6E99-45D5-AECC-CC6817601B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5373216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189" name="Textfeld 188">
            <a:extLst>
              <a:ext uri="{FF2B5EF4-FFF2-40B4-BE49-F238E27FC236}">
                <a16:creationId xmlns:a16="http://schemas.microsoft.com/office/drawing/2014/main" id="{4074F1B1-BC40-4582-B85B-7F95D3189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1981" y="5877272"/>
            <a:ext cx="1994457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gelb 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gelp</a:t>
            </a:r>
            <a:endParaRPr lang="de-DE" sz="1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pic>
        <p:nvPicPr>
          <p:cNvPr id="190" name="Grafik 189">
            <a:extLst>
              <a:ext uri="{FF2B5EF4-FFF2-40B4-BE49-F238E27FC236}">
                <a16:creationId xmlns:a16="http://schemas.microsoft.com/office/drawing/2014/main" id="{ED42655A-8C2A-45CD-BAF1-08454C072457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r="23162" b="-3608"/>
          <a:stretch/>
        </p:blipFill>
        <p:spPr>
          <a:xfrm>
            <a:off x="3117133" y="2584475"/>
            <a:ext cx="1210085" cy="416476"/>
          </a:xfrm>
          <a:prstGeom prst="rect">
            <a:avLst/>
          </a:prstGeom>
        </p:spPr>
      </p:pic>
      <p:sp>
        <p:nvSpPr>
          <p:cNvPr id="191" name="Textfeld 190">
            <a:extLst>
              <a:ext uri="{FF2B5EF4-FFF2-40B4-BE49-F238E27FC236}">
                <a16:creationId xmlns:a16="http://schemas.microsoft.com/office/drawing/2014/main" id="{A149D342-A762-4E89-8F13-D3E6AB9491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2786" y="2527004"/>
            <a:ext cx="28565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</a:t>
            </a:r>
          </a:p>
        </p:txBody>
      </p:sp>
      <p:sp>
        <p:nvSpPr>
          <p:cNvPr id="192" name="Rechteck 191">
            <a:extLst>
              <a:ext uri="{FF2B5EF4-FFF2-40B4-BE49-F238E27FC236}">
                <a16:creationId xmlns:a16="http://schemas.microsoft.com/office/drawing/2014/main" id="{8E0F625B-BD19-4024-BF48-7A28652B20B3}"/>
              </a:ext>
            </a:extLst>
          </p:cNvPr>
          <p:cNvSpPr/>
          <p:nvPr/>
        </p:nvSpPr>
        <p:spPr>
          <a:xfrm>
            <a:off x="3035806" y="2581245"/>
            <a:ext cx="1313436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93" name="Rechteck 192">
            <a:extLst>
              <a:ext uri="{FF2B5EF4-FFF2-40B4-BE49-F238E27FC236}">
                <a16:creationId xmlns:a16="http://schemas.microsoft.com/office/drawing/2014/main" id="{8012C118-FFA8-4038-853D-34A8B0E2EC4B}"/>
              </a:ext>
            </a:extLst>
          </p:cNvPr>
          <p:cNvSpPr/>
          <p:nvPr/>
        </p:nvSpPr>
        <p:spPr>
          <a:xfrm>
            <a:off x="3851920" y="2554338"/>
            <a:ext cx="456074" cy="4618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194" name="Grafik 193">
            <a:extLst>
              <a:ext uri="{FF2B5EF4-FFF2-40B4-BE49-F238E27FC236}">
                <a16:creationId xmlns:a16="http://schemas.microsoft.com/office/drawing/2014/main" id="{A91681CB-83E3-46FC-9304-2140ED4324DD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t="-1" r="23162" b="-11668"/>
          <a:stretch/>
        </p:blipFill>
        <p:spPr>
          <a:xfrm>
            <a:off x="3117133" y="3116805"/>
            <a:ext cx="1210085" cy="448875"/>
          </a:xfrm>
          <a:prstGeom prst="rect">
            <a:avLst/>
          </a:prstGeom>
        </p:spPr>
      </p:pic>
      <p:sp>
        <p:nvSpPr>
          <p:cNvPr id="195" name="Textfeld 194">
            <a:extLst>
              <a:ext uri="{FF2B5EF4-FFF2-40B4-BE49-F238E27FC236}">
                <a16:creationId xmlns:a16="http://schemas.microsoft.com/office/drawing/2014/main" id="{0C5ED3E7-A949-4259-B121-B2FEBDEBBD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2786" y="3059335"/>
            <a:ext cx="28565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</a:t>
            </a:r>
          </a:p>
        </p:txBody>
      </p:sp>
      <p:sp>
        <p:nvSpPr>
          <p:cNvPr id="196" name="Rechteck 195">
            <a:extLst>
              <a:ext uri="{FF2B5EF4-FFF2-40B4-BE49-F238E27FC236}">
                <a16:creationId xmlns:a16="http://schemas.microsoft.com/office/drawing/2014/main" id="{BB287CAB-21B5-4F5E-8B0E-B22F87A1C103}"/>
              </a:ext>
            </a:extLst>
          </p:cNvPr>
          <p:cNvSpPr/>
          <p:nvPr/>
        </p:nvSpPr>
        <p:spPr>
          <a:xfrm>
            <a:off x="3035806" y="3113576"/>
            <a:ext cx="1291412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97" name="Rechteck 196">
            <a:extLst>
              <a:ext uri="{FF2B5EF4-FFF2-40B4-BE49-F238E27FC236}">
                <a16:creationId xmlns:a16="http://schemas.microsoft.com/office/drawing/2014/main" id="{443156F9-9EF9-4599-8E50-10FDA03B5834}"/>
              </a:ext>
            </a:extLst>
          </p:cNvPr>
          <p:cNvSpPr/>
          <p:nvPr/>
        </p:nvSpPr>
        <p:spPr>
          <a:xfrm>
            <a:off x="3899902" y="3086669"/>
            <a:ext cx="456074" cy="4618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198" name="Grafik 197">
            <a:extLst>
              <a:ext uri="{FF2B5EF4-FFF2-40B4-BE49-F238E27FC236}">
                <a16:creationId xmlns:a16="http://schemas.microsoft.com/office/drawing/2014/main" id="{FCBBA2A5-3AE7-4171-8ECF-50B3E71ECF22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t="-1" r="23162" b="-12507"/>
          <a:stretch/>
        </p:blipFill>
        <p:spPr>
          <a:xfrm>
            <a:off x="3117133" y="3649736"/>
            <a:ext cx="1210085" cy="452251"/>
          </a:xfrm>
          <a:prstGeom prst="rect">
            <a:avLst/>
          </a:prstGeom>
        </p:spPr>
      </p:pic>
      <p:sp>
        <p:nvSpPr>
          <p:cNvPr id="199" name="Textfeld 198">
            <a:extLst>
              <a:ext uri="{FF2B5EF4-FFF2-40B4-BE49-F238E27FC236}">
                <a16:creationId xmlns:a16="http://schemas.microsoft.com/office/drawing/2014/main" id="{C5F2CCB5-3EF9-4C69-B8F5-E8BA558510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2786" y="3592266"/>
            <a:ext cx="28565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</a:t>
            </a:r>
          </a:p>
        </p:txBody>
      </p:sp>
      <p:sp>
        <p:nvSpPr>
          <p:cNvPr id="200" name="Rechteck 199">
            <a:extLst>
              <a:ext uri="{FF2B5EF4-FFF2-40B4-BE49-F238E27FC236}">
                <a16:creationId xmlns:a16="http://schemas.microsoft.com/office/drawing/2014/main" id="{DEB1D5BC-360B-4D85-A3FB-75B73553210E}"/>
              </a:ext>
            </a:extLst>
          </p:cNvPr>
          <p:cNvSpPr/>
          <p:nvPr/>
        </p:nvSpPr>
        <p:spPr>
          <a:xfrm>
            <a:off x="3035806" y="3646507"/>
            <a:ext cx="1291412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01" name="Rechteck 200">
            <a:extLst>
              <a:ext uri="{FF2B5EF4-FFF2-40B4-BE49-F238E27FC236}">
                <a16:creationId xmlns:a16="http://schemas.microsoft.com/office/drawing/2014/main" id="{25233C7D-C590-4E47-A7C3-A744145B4790}"/>
              </a:ext>
            </a:extLst>
          </p:cNvPr>
          <p:cNvSpPr/>
          <p:nvPr/>
        </p:nvSpPr>
        <p:spPr>
          <a:xfrm>
            <a:off x="3827894" y="3619600"/>
            <a:ext cx="456074" cy="4618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02" name="Grafik 201">
            <a:extLst>
              <a:ext uri="{FF2B5EF4-FFF2-40B4-BE49-F238E27FC236}">
                <a16:creationId xmlns:a16="http://schemas.microsoft.com/office/drawing/2014/main" id="{8D98C6FC-6580-4B11-B168-0A619F6A62A3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r="23162" b="-12339"/>
          <a:stretch/>
        </p:blipFill>
        <p:spPr>
          <a:xfrm>
            <a:off x="3117133" y="4206550"/>
            <a:ext cx="1210085" cy="451577"/>
          </a:xfrm>
          <a:prstGeom prst="rect">
            <a:avLst/>
          </a:prstGeom>
        </p:spPr>
      </p:pic>
      <p:sp>
        <p:nvSpPr>
          <p:cNvPr id="203" name="Textfeld 202">
            <a:extLst>
              <a:ext uri="{FF2B5EF4-FFF2-40B4-BE49-F238E27FC236}">
                <a16:creationId xmlns:a16="http://schemas.microsoft.com/office/drawing/2014/main" id="{A4665803-4BAB-474A-A8CC-A4C428E07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2786" y="4149080"/>
            <a:ext cx="28565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</a:t>
            </a:r>
          </a:p>
        </p:txBody>
      </p:sp>
      <p:sp>
        <p:nvSpPr>
          <p:cNvPr id="204" name="Rechteck 203">
            <a:extLst>
              <a:ext uri="{FF2B5EF4-FFF2-40B4-BE49-F238E27FC236}">
                <a16:creationId xmlns:a16="http://schemas.microsoft.com/office/drawing/2014/main" id="{5DBA9EED-422F-49DB-B95B-6D70902AFCF0}"/>
              </a:ext>
            </a:extLst>
          </p:cNvPr>
          <p:cNvSpPr/>
          <p:nvPr/>
        </p:nvSpPr>
        <p:spPr>
          <a:xfrm>
            <a:off x="3035806" y="4203321"/>
            <a:ext cx="1291412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05" name="Rechteck 204">
            <a:extLst>
              <a:ext uri="{FF2B5EF4-FFF2-40B4-BE49-F238E27FC236}">
                <a16:creationId xmlns:a16="http://schemas.microsoft.com/office/drawing/2014/main" id="{7227BA90-5393-4594-9436-74698AA44DC5}"/>
              </a:ext>
            </a:extLst>
          </p:cNvPr>
          <p:cNvSpPr/>
          <p:nvPr/>
        </p:nvSpPr>
        <p:spPr>
          <a:xfrm>
            <a:off x="3131840" y="4149080"/>
            <a:ext cx="456074" cy="4618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06" name="Grafik 205">
            <a:extLst>
              <a:ext uri="{FF2B5EF4-FFF2-40B4-BE49-F238E27FC236}">
                <a16:creationId xmlns:a16="http://schemas.microsoft.com/office/drawing/2014/main" id="{3C95A543-179B-4674-9E77-FD397A6413C7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r="23162" b="-17606"/>
          <a:stretch/>
        </p:blipFill>
        <p:spPr>
          <a:xfrm>
            <a:off x="3117133" y="4763964"/>
            <a:ext cx="1210085" cy="472745"/>
          </a:xfrm>
          <a:prstGeom prst="rect">
            <a:avLst/>
          </a:prstGeom>
        </p:spPr>
      </p:pic>
      <p:sp>
        <p:nvSpPr>
          <p:cNvPr id="207" name="Textfeld 206">
            <a:extLst>
              <a:ext uri="{FF2B5EF4-FFF2-40B4-BE49-F238E27FC236}">
                <a16:creationId xmlns:a16="http://schemas.microsoft.com/office/drawing/2014/main" id="{FC4FDB83-7A4B-4F76-8B6A-E844C01005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2786" y="4706494"/>
            <a:ext cx="28565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</a:t>
            </a:r>
          </a:p>
        </p:txBody>
      </p:sp>
      <p:sp>
        <p:nvSpPr>
          <p:cNvPr id="208" name="Rechteck 207">
            <a:extLst>
              <a:ext uri="{FF2B5EF4-FFF2-40B4-BE49-F238E27FC236}">
                <a16:creationId xmlns:a16="http://schemas.microsoft.com/office/drawing/2014/main" id="{8C782EDD-0746-4F03-9EED-1CAF498E36E9}"/>
              </a:ext>
            </a:extLst>
          </p:cNvPr>
          <p:cNvSpPr/>
          <p:nvPr/>
        </p:nvSpPr>
        <p:spPr>
          <a:xfrm>
            <a:off x="3035806" y="4760735"/>
            <a:ext cx="1313436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09" name="Rechteck 208">
            <a:extLst>
              <a:ext uri="{FF2B5EF4-FFF2-40B4-BE49-F238E27FC236}">
                <a16:creationId xmlns:a16="http://schemas.microsoft.com/office/drawing/2014/main" id="{F8E1BF14-D5AC-48E1-B21B-09DCBB2802FF}"/>
              </a:ext>
            </a:extLst>
          </p:cNvPr>
          <p:cNvSpPr/>
          <p:nvPr/>
        </p:nvSpPr>
        <p:spPr>
          <a:xfrm>
            <a:off x="3467854" y="4733828"/>
            <a:ext cx="456074" cy="4618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10" name="Grafik 209">
            <a:extLst>
              <a:ext uri="{FF2B5EF4-FFF2-40B4-BE49-F238E27FC236}">
                <a16:creationId xmlns:a16="http://schemas.microsoft.com/office/drawing/2014/main" id="{239BB997-EE62-48D0-8450-9063A3D37D73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t="-1" r="23162" b="-11668"/>
          <a:stretch/>
        </p:blipFill>
        <p:spPr>
          <a:xfrm>
            <a:off x="3117133" y="5301528"/>
            <a:ext cx="1210085" cy="448875"/>
          </a:xfrm>
          <a:prstGeom prst="rect">
            <a:avLst/>
          </a:prstGeom>
        </p:spPr>
      </p:pic>
      <p:sp>
        <p:nvSpPr>
          <p:cNvPr id="211" name="Textfeld 210">
            <a:extLst>
              <a:ext uri="{FF2B5EF4-FFF2-40B4-BE49-F238E27FC236}">
                <a16:creationId xmlns:a16="http://schemas.microsoft.com/office/drawing/2014/main" id="{D7DFEC15-FD0F-4BE1-8DAE-1EABE56937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2786" y="5244058"/>
            <a:ext cx="28565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</a:t>
            </a:r>
          </a:p>
        </p:txBody>
      </p:sp>
      <p:sp>
        <p:nvSpPr>
          <p:cNvPr id="212" name="Rechteck 211">
            <a:extLst>
              <a:ext uri="{FF2B5EF4-FFF2-40B4-BE49-F238E27FC236}">
                <a16:creationId xmlns:a16="http://schemas.microsoft.com/office/drawing/2014/main" id="{BE1E9DD0-583B-48ED-8DE7-919179957434}"/>
              </a:ext>
            </a:extLst>
          </p:cNvPr>
          <p:cNvSpPr/>
          <p:nvPr/>
        </p:nvSpPr>
        <p:spPr>
          <a:xfrm>
            <a:off x="3107814" y="5298299"/>
            <a:ext cx="1248162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13" name="Rechteck 212">
            <a:extLst>
              <a:ext uri="{FF2B5EF4-FFF2-40B4-BE49-F238E27FC236}">
                <a16:creationId xmlns:a16="http://schemas.microsoft.com/office/drawing/2014/main" id="{46868F32-30BC-49DF-A7D3-81B5D8D5B297}"/>
              </a:ext>
            </a:extLst>
          </p:cNvPr>
          <p:cNvSpPr/>
          <p:nvPr/>
        </p:nvSpPr>
        <p:spPr>
          <a:xfrm>
            <a:off x="3083788" y="5271392"/>
            <a:ext cx="456074" cy="4618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14" name="Grafik 213">
            <a:extLst>
              <a:ext uri="{FF2B5EF4-FFF2-40B4-BE49-F238E27FC236}">
                <a16:creationId xmlns:a16="http://schemas.microsoft.com/office/drawing/2014/main" id="{0B34CF91-6966-4D6A-8A29-236DEBE6330F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t="-1" r="22571" b="-11668"/>
          <a:stretch/>
        </p:blipFill>
        <p:spPr>
          <a:xfrm>
            <a:off x="3107815" y="5848717"/>
            <a:ext cx="1219404" cy="448875"/>
          </a:xfrm>
          <a:prstGeom prst="rect">
            <a:avLst/>
          </a:prstGeom>
        </p:spPr>
      </p:pic>
      <p:sp>
        <p:nvSpPr>
          <p:cNvPr id="215" name="Textfeld 214">
            <a:extLst>
              <a:ext uri="{FF2B5EF4-FFF2-40B4-BE49-F238E27FC236}">
                <a16:creationId xmlns:a16="http://schemas.microsoft.com/office/drawing/2014/main" id="{2E48C23A-2552-413F-9344-E49E78E4F4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2786" y="5791247"/>
            <a:ext cx="28565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</a:t>
            </a:r>
          </a:p>
        </p:txBody>
      </p:sp>
      <p:sp>
        <p:nvSpPr>
          <p:cNvPr id="216" name="Rechteck 215">
            <a:extLst>
              <a:ext uri="{FF2B5EF4-FFF2-40B4-BE49-F238E27FC236}">
                <a16:creationId xmlns:a16="http://schemas.microsoft.com/office/drawing/2014/main" id="{6C428005-3B3E-4E6C-B641-453C03D9C37C}"/>
              </a:ext>
            </a:extLst>
          </p:cNvPr>
          <p:cNvSpPr/>
          <p:nvPr/>
        </p:nvSpPr>
        <p:spPr>
          <a:xfrm>
            <a:off x="3107814" y="5845488"/>
            <a:ext cx="1241428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17" name="Rechteck 216">
            <a:extLst>
              <a:ext uri="{FF2B5EF4-FFF2-40B4-BE49-F238E27FC236}">
                <a16:creationId xmlns:a16="http://schemas.microsoft.com/office/drawing/2014/main" id="{9B46A2FF-3CC1-40FE-8ED3-86277B6AF708}"/>
              </a:ext>
            </a:extLst>
          </p:cNvPr>
          <p:cNvSpPr/>
          <p:nvPr/>
        </p:nvSpPr>
        <p:spPr>
          <a:xfrm>
            <a:off x="3827894" y="5818581"/>
            <a:ext cx="456074" cy="4618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18" name="Textfeld 217">
            <a:extLst>
              <a:ext uri="{FF2B5EF4-FFF2-40B4-BE49-F238E27FC236}">
                <a16:creationId xmlns:a16="http://schemas.microsoft.com/office/drawing/2014/main" id="{48A8142E-E82B-4EDF-A5C0-9A76999D49F5}"/>
              </a:ext>
            </a:extLst>
          </p:cNvPr>
          <p:cNvSpPr txBox="1"/>
          <p:nvPr/>
        </p:nvSpPr>
        <p:spPr>
          <a:xfrm>
            <a:off x="3960778" y="1547500"/>
            <a:ext cx="282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x</a:t>
            </a:r>
          </a:p>
        </p:txBody>
      </p:sp>
      <p:pic>
        <p:nvPicPr>
          <p:cNvPr id="219" name="Grafik 218">
            <a:extLst>
              <a:ext uri="{FF2B5EF4-FFF2-40B4-BE49-F238E27FC236}">
                <a16:creationId xmlns:a16="http://schemas.microsoft.com/office/drawing/2014/main" id="{7E016D79-D191-4DCD-B0E2-B602406655C8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r="22223" b="-5019"/>
          <a:stretch/>
        </p:blipFill>
        <p:spPr>
          <a:xfrm>
            <a:off x="3102331" y="2025679"/>
            <a:ext cx="1224887" cy="422150"/>
          </a:xfrm>
          <a:prstGeom prst="rect">
            <a:avLst/>
          </a:prstGeom>
        </p:spPr>
      </p:pic>
      <p:sp>
        <p:nvSpPr>
          <p:cNvPr id="220" name="Textfeld 219">
            <a:extLst>
              <a:ext uri="{FF2B5EF4-FFF2-40B4-BE49-F238E27FC236}">
                <a16:creationId xmlns:a16="http://schemas.microsoft.com/office/drawing/2014/main" id="{FEADA7E9-52BF-44E8-8541-BAA10AB43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7984" y="1968208"/>
            <a:ext cx="28565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</a:t>
            </a:r>
          </a:p>
        </p:txBody>
      </p:sp>
      <p:sp>
        <p:nvSpPr>
          <p:cNvPr id="221" name="Rechteck 220">
            <a:extLst>
              <a:ext uri="{FF2B5EF4-FFF2-40B4-BE49-F238E27FC236}">
                <a16:creationId xmlns:a16="http://schemas.microsoft.com/office/drawing/2014/main" id="{153683C4-BEDB-405A-9575-DFA600D5D815}"/>
              </a:ext>
            </a:extLst>
          </p:cNvPr>
          <p:cNvSpPr/>
          <p:nvPr/>
        </p:nvSpPr>
        <p:spPr>
          <a:xfrm>
            <a:off x="3093012" y="2022449"/>
            <a:ext cx="1262964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22" name="Rechteck 221">
            <a:extLst>
              <a:ext uri="{FF2B5EF4-FFF2-40B4-BE49-F238E27FC236}">
                <a16:creationId xmlns:a16="http://schemas.microsoft.com/office/drawing/2014/main" id="{F09697A2-6E0C-42F7-BF85-EB4DF661EC9E}"/>
              </a:ext>
            </a:extLst>
          </p:cNvPr>
          <p:cNvSpPr/>
          <p:nvPr/>
        </p:nvSpPr>
        <p:spPr>
          <a:xfrm>
            <a:off x="3800461" y="2054063"/>
            <a:ext cx="456074" cy="4618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23" name="Textfeld 222">
            <a:extLst>
              <a:ext uri="{FF2B5EF4-FFF2-40B4-BE49-F238E27FC236}">
                <a16:creationId xmlns:a16="http://schemas.microsoft.com/office/drawing/2014/main" id="{3B3D5F38-C076-420D-87CF-800736DD1D4D}"/>
              </a:ext>
            </a:extLst>
          </p:cNvPr>
          <p:cNvSpPr txBox="1"/>
          <p:nvPr/>
        </p:nvSpPr>
        <p:spPr>
          <a:xfrm>
            <a:off x="3916959" y="2047361"/>
            <a:ext cx="282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x</a:t>
            </a:r>
          </a:p>
        </p:txBody>
      </p:sp>
      <p:sp>
        <p:nvSpPr>
          <p:cNvPr id="224" name="Textfeld 223">
            <a:extLst>
              <a:ext uri="{FF2B5EF4-FFF2-40B4-BE49-F238E27FC236}">
                <a16:creationId xmlns:a16="http://schemas.microsoft.com/office/drawing/2014/main" id="{E10131A1-206B-41F6-9E8F-A23D88A84C24}"/>
              </a:ext>
            </a:extLst>
          </p:cNvPr>
          <p:cNvSpPr txBox="1"/>
          <p:nvPr/>
        </p:nvSpPr>
        <p:spPr>
          <a:xfrm>
            <a:off x="3964138" y="2603344"/>
            <a:ext cx="282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x</a:t>
            </a:r>
          </a:p>
        </p:txBody>
      </p:sp>
      <p:sp>
        <p:nvSpPr>
          <p:cNvPr id="225" name="Textfeld 224">
            <a:extLst>
              <a:ext uri="{FF2B5EF4-FFF2-40B4-BE49-F238E27FC236}">
                <a16:creationId xmlns:a16="http://schemas.microsoft.com/office/drawing/2014/main" id="{DDC22EAE-A84A-45C0-9894-E8EC9BC2246B}"/>
              </a:ext>
            </a:extLst>
          </p:cNvPr>
          <p:cNvSpPr txBox="1"/>
          <p:nvPr/>
        </p:nvSpPr>
        <p:spPr>
          <a:xfrm>
            <a:off x="3996756" y="3108600"/>
            <a:ext cx="282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x</a:t>
            </a:r>
          </a:p>
        </p:txBody>
      </p:sp>
      <p:sp>
        <p:nvSpPr>
          <p:cNvPr id="226" name="Textfeld 225">
            <a:extLst>
              <a:ext uri="{FF2B5EF4-FFF2-40B4-BE49-F238E27FC236}">
                <a16:creationId xmlns:a16="http://schemas.microsoft.com/office/drawing/2014/main" id="{FBA2555A-2DFB-4F0A-8054-88F46D79BF8C}"/>
              </a:ext>
            </a:extLst>
          </p:cNvPr>
          <p:cNvSpPr txBox="1"/>
          <p:nvPr/>
        </p:nvSpPr>
        <p:spPr>
          <a:xfrm>
            <a:off x="3921498" y="3645024"/>
            <a:ext cx="282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x</a:t>
            </a:r>
          </a:p>
        </p:txBody>
      </p:sp>
      <p:sp>
        <p:nvSpPr>
          <p:cNvPr id="227" name="Textfeld 226">
            <a:extLst>
              <a:ext uri="{FF2B5EF4-FFF2-40B4-BE49-F238E27FC236}">
                <a16:creationId xmlns:a16="http://schemas.microsoft.com/office/drawing/2014/main" id="{1B6FAB0D-C45A-4B52-BF74-D9AF6757BCBE}"/>
              </a:ext>
            </a:extLst>
          </p:cNvPr>
          <p:cNvSpPr txBox="1"/>
          <p:nvPr/>
        </p:nvSpPr>
        <p:spPr>
          <a:xfrm>
            <a:off x="3209510" y="4184462"/>
            <a:ext cx="282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x</a:t>
            </a:r>
          </a:p>
        </p:txBody>
      </p:sp>
      <p:sp>
        <p:nvSpPr>
          <p:cNvPr id="228" name="Textfeld 227">
            <a:extLst>
              <a:ext uri="{FF2B5EF4-FFF2-40B4-BE49-F238E27FC236}">
                <a16:creationId xmlns:a16="http://schemas.microsoft.com/office/drawing/2014/main" id="{AD2E33CB-CED7-40EA-A389-3923AA21AB24}"/>
              </a:ext>
            </a:extLst>
          </p:cNvPr>
          <p:cNvSpPr txBox="1"/>
          <p:nvPr/>
        </p:nvSpPr>
        <p:spPr>
          <a:xfrm>
            <a:off x="3539612" y="4741328"/>
            <a:ext cx="282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x</a:t>
            </a:r>
          </a:p>
        </p:txBody>
      </p:sp>
      <p:sp>
        <p:nvSpPr>
          <p:cNvPr id="229" name="Textfeld 228">
            <a:extLst>
              <a:ext uri="{FF2B5EF4-FFF2-40B4-BE49-F238E27FC236}">
                <a16:creationId xmlns:a16="http://schemas.microsoft.com/office/drawing/2014/main" id="{E9ACE672-B5E4-4B29-B951-46DA6F2E21A6}"/>
              </a:ext>
            </a:extLst>
          </p:cNvPr>
          <p:cNvSpPr txBox="1"/>
          <p:nvPr/>
        </p:nvSpPr>
        <p:spPr>
          <a:xfrm>
            <a:off x="3179822" y="5291916"/>
            <a:ext cx="282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x</a:t>
            </a:r>
          </a:p>
        </p:txBody>
      </p:sp>
      <p:sp>
        <p:nvSpPr>
          <p:cNvPr id="230" name="Textfeld 229">
            <a:extLst>
              <a:ext uri="{FF2B5EF4-FFF2-40B4-BE49-F238E27FC236}">
                <a16:creationId xmlns:a16="http://schemas.microsoft.com/office/drawing/2014/main" id="{A8D39A31-003B-46F6-B136-EF5C435D95A7}"/>
              </a:ext>
            </a:extLst>
          </p:cNvPr>
          <p:cNvSpPr txBox="1"/>
          <p:nvPr/>
        </p:nvSpPr>
        <p:spPr>
          <a:xfrm>
            <a:off x="3929590" y="5828340"/>
            <a:ext cx="282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x</a:t>
            </a:r>
          </a:p>
        </p:txBody>
      </p:sp>
      <p:pic>
        <p:nvPicPr>
          <p:cNvPr id="231" name="811_6509">
            <a:hlinkClick r:id="" action="ppaction://media"/>
            <a:extLst>
              <a:ext uri="{FF2B5EF4-FFF2-40B4-BE49-F238E27FC236}">
                <a16:creationId xmlns:a16="http://schemas.microsoft.com/office/drawing/2014/main" id="{428AD166-9EBD-4070-8F49-E31133D3EB0E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539552" y="140621"/>
            <a:ext cx="192035" cy="192035"/>
          </a:xfrm>
          <a:prstGeom prst="rect">
            <a:avLst/>
          </a:prstGeom>
        </p:spPr>
      </p:pic>
      <p:pic>
        <p:nvPicPr>
          <p:cNvPr id="232" name="811_6510">
            <a:hlinkClick r:id="" action="ppaction://media"/>
            <a:extLst>
              <a:ext uri="{FF2B5EF4-FFF2-40B4-BE49-F238E27FC236}">
                <a16:creationId xmlns:a16="http://schemas.microsoft.com/office/drawing/2014/main" id="{8D3B0E98-6AA9-4AA6-A0A1-DA999B479CB8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539552" y="140621"/>
            <a:ext cx="192035" cy="192035"/>
          </a:xfrm>
          <a:prstGeom prst="rect">
            <a:avLst/>
          </a:prstGeom>
        </p:spPr>
      </p:pic>
      <p:pic>
        <p:nvPicPr>
          <p:cNvPr id="233" name="811_6511">
            <a:hlinkClick r:id="" action="ppaction://media"/>
            <a:extLst>
              <a:ext uri="{FF2B5EF4-FFF2-40B4-BE49-F238E27FC236}">
                <a16:creationId xmlns:a16="http://schemas.microsoft.com/office/drawing/2014/main" id="{3D179D3D-AC8E-48C2-9ED6-4A7C5F2F1C0B}"/>
              </a:ext>
            </a:extLst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539552" y="140621"/>
            <a:ext cx="192035" cy="192035"/>
          </a:xfrm>
          <a:prstGeom prst="rect">
            <a:avLst/>
          </a:prstGeom>
        </p:spPr>
      </p:pic>
      <p:pic>
        <p:nvPicPr>
          <p:cNvPr id="234" name="811_6514">
            <a:hlinkClick r:id="" action="ppaction://media"/>
            <a:extLst>
              <a:ext uri="{FF2B5EF4-FFF2-40B4-BE49-F238E27FC236}">
                <a16:creationId xmlns:a16="http://schemas.microsoft.com/office/drawing/2014/main" id="{FEC705A8-DAA6-431B-A2D9-CFC760AA813F}"/>
              </a:ext>
            </a:extLst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475656" y="140621"/>
            <a:ext cx="192035" cy="192035"/>
          </a:xfrm>
          <a:prstGeom prst="rect">
            <a:avLst/>
          </a:prstGeom>
        </p:spPr>
      </p:pic>
      <p:pic>
        <p:nvPicPr>
          <p:cNvPr id="235" name="811_6515">
            <a:hlinkClick r:id="" action="ppaction://media"/>
            <a:extLst>
              <a:ext uri="{FF2B5EF4-FFF2-40B4-BE49-F238E27FC236}">
                <a16:creationId xmlns:a16="http://schemas.microsoft.com/office/drawing/2014/main" id="{5A0EE77E-061A-4E63-8847-88FD353ED45B}"/>
              </a:ext>
            </a:extLst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285280" y="140621"/>
            <a:ext cx="192035" cy="192035"/>
          </a:xfrm>
          <a:prstGeom prst="rect">
            <a:avLst/>
          </a:prstGeom>
        </p:spPr>
      </p:pic>
      <p:pic>
        <p:nvPicPr>
          <p:cNvPr id="236" name="811_6517">
            <a:hlinkClick r:id="" action="ppaction://media"/>
            <a:extLst>
              <a:ext uri="{FF2B5EF4-FFF2-40B4-BE49-F238E27FC236}">
                <a16:creationId xmlns:a16="http://schemas.microsoft.com/office/drawing/2014/main" id="{D81241E0-DFF2-4DA8-BA2A-7A806A69429E}"/>
              </a:ext>
            </a:extLst>
          </p:cNvPr>
          <p:cNvPicPr>
            <a:picLocks noChangeAspect="1"/>
          </p:cNvPicPr>
          <p:nvPr>
            <a:audioFile r:link="rId30"/>
            <p:extLst>
              <p:ext uri="{DAA4B4D4-6D71-4841-9C94-3DE7FCFB9230}">
                <p14:media xmlns:p14="http://schemas.microsoft.com/office/powerpoint/2010/main" r:embed="rId29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429296" y="140621"/>
            <a:ext cx="192035" cy="192035"/>
          </a:xfrm>
          <a:prstGeom prst="rect">
            <a:avLst/>
          </a:prstGeom>
        </p:spPr>
      </p:pic>
      <p:pic>
        <p:nvPicPr>
          <p:cNvPr id="237" name="811_6518">
            <a:hlinkClick r:id="" action="ppaction://media"/>
            <a:extLst>
              <a:ext uri="{FF2B5EF4-FFF2-40B4-BE49-F238E27FC236}">
                <a16:creationId xmlns:a16="http://schemas.microsoft.com/office/drawing/2014/main" id="{2BF1B62B-ACCA-4F46-AC69-A0E7D4054F1F}"/>
              </a:ext>
            </a:extLst>
          </p:cNvPr>
          <p:cNvPicPr>
            <a:picLocks noChangeAspect="1"/>
          </p:cNvPicPr>
          <p:nvPr>
            <a:audioFile r:link="rId32"/>
            <p:extLst>
              <p:ext uri="{DAA4B4D4-6D71-4841-9C94-3DE7FCFB9230}">
                <p14:media xmlns:p14="http://schemas.microsoft.com/office/powerpoint/2010/main" r:embed="rId31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429296" y="140621"/>
            <a:ext cx="192035" cy="192035"/>
          </a:xfrm>
          <a:prstGeom prst="rect">
            <a:avLst/>
          </a:prstGeom>
        </p:spPr>
      </p:pic>
      <p:sp>
        <p:nvSpPr>
          <p:cNvPr id="238" name="Textfeld 237">
            <a:extLst>
              <a:ext uri="{FF2B5EF4-FFF2-40B4-BE49-F238E27FC236}">
                <a16:creationId xmlns:a16="http://schemas.microsoft.com/office/drawing/2014/main" id="{F1DF5A96-85BB-4CA6-9C16-873BAFF6E07D}"/>
              </a:ext>
            </a:extLst>
          </p:cNvPr>
          <p:cNvSpPr txBox="1">
            <a:spLocks noChangeArrowheads="1"/>
          </p:cNvSpPr>
          <p:nvPr/>
        </p:nvSpPr>
        <p:spPr bwMode="auto">
          <a:xfrm rot="18704115">
            <a:off x="2932829" y="737844"/>
            <a:ext cx="1576596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kern="0" noProof="0" dirty="0">
                <a:latin typeface="Trebuchet MS" pitchFamily="34" charset="0"/>
              </a:rPr>
              <a:t>Mehrzahl</a:t>
            </a:r>
            <a:r>
              <a:rPr lang="de-DE" sz="1200" b="1" kern="0" noProof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de-DE" sz="1200" b="1" kern="0" dirty="0">
                <a:latin typeface="Trebuchet MS" pitchFamily="34" charset="0"/>
              </a:rPr>
              <a:t>bilden</a:t>
            </a:r>
          </a:p>
        </p:txBody>
      </p:sp>
      <p:sp>
        <p:nvSpPr>
          <p:cNvPr id="239" name="Textfeld 23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96AA961-C0B1-442C-A976-815C3EBFB2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5888305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40" name="Rechteck 239">
            <a:extLst>
              <a:ext uri="{FF2B5EF4-FFF2-40B4-BE49-F238E27FC236}">
                <a16:creationId xmlns:a16="http://schemas.microsoft.com/office/drawing/2014/main" id="{B6185907-D483-4C8B-9FBE-19A6DEC29862}"/>
              </a:ext>
            </a:extLst>
          </p:cNvPr>
          <p:cNvSpPr/>
          <p:nvPr/>
        </p:nvSpPr>
        <p:spPr>
          <a:xfrm>
            <a:off x="160153" y="1297379"/>
            <a:ext cx="261826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Zur Erinnerung:</a:t>
            </a:r>
          </a:p>
          <a:p>
            <a:endParaRPr lang="de-DE" b="1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r>
              <a:rPr lang="de-DE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Nomen: Mehrzahl</a:t>
            </a:r>
          </a:p>
          <a:p>
            <a:r>
              <a:rPr lang="de-DE" sz="1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              wenn möglich</a:t>
            </a:r>
          </a:p>
          <a:p>
            <a:r>
              <a:rPr lang="de-DE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Adjektiv: Steigerung</a:t>
            </a:r>
          </a:p>
          <a:p>
            <a:r>
              <a:rPr lang="de-DE" sz="1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                wenn möglich</a:t>
            </a:r>
          </a:p>
          <a:p>
            <a:endParaRPr lang="de-DE" b="1" kern="0" dirty="0">
              <a:solidFill>
                <a:srgbClr val="FF0000"/>
              </a:solidFill>
              <a:latin typeface="Trebuchet MS" pitchFamily="34" charset="0"/>
            </a:endParaRPr>
          </a:p>
          <a:p>
            <a:r>
              <a:rPr lang="de-DE" b="1" kern="0" dirty="0">
                <a:solidFill>
                  <a:srgbClr val="FF0000"/>
                </a:solidFill>
                <a:latin typeface="Trebuchet MS" pitchFamily="34" charset="0"/>
              </a:rPr>
              <a:t>Klick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für den </a:t>
            </a:r>
          </a:p>
          <a:p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ersten Ton auf           !           </a:t>
            </a:r>
            <a:endParaRPr lang="de-DE" dirty="0"/>
          </a:p>
        </p:txBody>
      </p:sp>
      <p:sp>
        <p:nvSpPr>
          <p:cNvPr id="241" name="Textfeld 240">
            <a:extLst>
              <a:ext uri="{FF2B5EF4-FFF2-40B4-BE49-F238E27FC236}">
                <a16:creationId xmlns:a16="http://schemas.microsoft.com/office/drawing/2014/main" id="{436DCA8C-F068-4011-BBFB-BDF822517D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8801" y="3431068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42" name="Rechteck 241">
            <a:extLst>
              <a:ext uri="{FF2B5EF4-FFF2-40B4-BE49-F238E27FC236}">
                <a16:creationId xmlns:a16="http://schemas.microsoft.com/office/drawing/2014/main" id="{A63160B7-4ADC-414D-B0A2-4575CC796F58}"/>
              </a:ext>
            </a:extLst>
          </p:cNvPr>
          <p:cNvSpPr/>
          <p:nvPr/>
        </p:nvSpPr>
        <p:spPr>
          <a:xfrm>
            <a:off x="153236" y="1323405"/>
            <a:ext cx="2423960" cy="15995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3" name="Rechteck 242">
            <a:extLst>
              <a:ext uri="{FF2B5EF4-FFF2-40B4-BE49-F238E27FC236}">
                <a16:creationId xmlns:a16="http://schemas.microsoft.com/office/drawing/2014/main" id="{AE3D1160-8F9F-464F-B319-5D98C1F7491A}"/>
              </a:ext>
            </a:extLst>
          </p:cNvPr>
          <p:cNvSpPr/>
          <p:nvPr/>
        </p:nvSpPr>
        <p:spPr>
          <a:xfrm>
            <a:off x="4766371" y="5900042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4" name="Textfeld 243">
            <a:extLst>
              <a:ext uri="{FF2B5EF4-FFF2-40B4-BE49-F238E27FC236}">
                <a16:creationId xmlns:a16="http://schemas.microsoft.com/office/drawing/2014/main" id="{5AA582B0-B856-4C71-82DB-34B2974C7444}"/>
              </a:ext>
            </a:extLst>
          </p:cNvPr>
          <p:cNvSpPr txBox="1"/>
          <p:nvPr/>
        </p:nvSpPr>
        <p:spPr>
          <a:xfrm>
            <a:off x="7408216" y="5884658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245" name="Rechteck: abgerundete Ecken 244">
            <a:extLst>
              <a:ext uri="{FF2B5EF4-FFF2-40B4-BE49-F238E27FC236}">
                <a16:creationId xmlns:a16="http://schemas.microsoft.com/office/drawing/2014/main" id="{C929A4E2-F2B9-4F51-9C2C-192B3746EDF0}"/>
              </a:ext>
            </a:extLst>
          </p:cNvPr>
          <p:cNvSpPr/>
          <p:nvPr/>
        </p:nvSpPr>
        <p:spPr>
          <a:xfrm>
            <a:off x="4856628" y="5926284"/>
            <a:ext cx="914400" cy="249199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6" name="Rechteck 245">
            <a:extLst>
              <a:ext uri="{FF2B5EF4-FFF2-40B4-BE49-F238E27FC236}">
                <a16:creationId xmlns:a16="http://schemas.microsoft.com/office/drawing/2014/main" id="{934D4E32-64DD-42E4-93D0-DB2292789F08}"/>
              </a:ext>
            </a:extLst>
          </p:cNvPr>
          <p:cNvSpPr/>
          <p:nvPr/>
        </p:nvSpPr>
        <p:spPr>
          <a:xfrm>
            <a:off x="4813171" y="5877901"/>
            <a:ext cx="914400" cy="38375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7" name="Rechteck 246">
            <a:extLst>
              <a:ext uri="{FF2B5EF4-FFF2-40B4-BE49-F238E27FC236}">
                <a16:creationId xmlns:a16="http://schemas.microsoft.com/office/drawing/2014/main" id="{9CA191C9-5805-432C-88DC-AB045898FDC9}"/>
              </a:ext>
            </a:extLst>
          </p:cNvPr>
          <p:cNvSpPr/>
          <p:nvPr/>
        </p:nvSpPr>
        <p:spPr>
          <a:xfrm>
            <a:off x="4958243" y="1506925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8" name="Textfeld 247">
            <a:extLst>
              <a:ext uri="{FF2B5EF4-FFF2-40B4-BE49-F238E27FC236}">
                <a16:creationId xmlns:a16="http://schemas.microsoft.com/office/drawing/2014/main" id="{63EC6A17-ABEF-4A90-9B78-A20A9035429C}"/>
              </a:ext>
            </a:extLst>
          </p:cNvPr>
          <p:cNvSpPr txBox="1"/>
          <p:nvPr/>
        </p:nvSpPr>
        <p:spPr>
          <a:xfrm>
            <a:off x="7408216" y="1491541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249" name="Rechteck: abgerundete Ecken 248">
            <a:extLst>
              <a:ext uri="{FF2B5EF4-FFF2-40B4-BE49-F238E27FC236}">
                <a16:creationId xmlns:a16="http://schemas.microsoft.com/office/drawing/2014/main" id="{7EE8893F-6744-469D-9169-A041A2383BAB}"/>
              </a:ext>
            </a:extLst>
          </p:cNvPr>
          <p:cNvSpPr/>
          <p:nvPr/>
        </p:nvSpPr>
        <p:spPr>
          <a:xfrm>
            <a:off x="5025752" y="1533167"/>
            <a:ext cx="914400" cy="249199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0" name="Rechteck 249">
            <a:extLst>
              <a:ext uri="{FF2B5EF4-FFF2-40B4-BE49-F238E27FC236}">
                <a16:creationId xmlns:a16="http://schemas.microsoft.com/office/drawing/2014/main" id="{663FBAD5-2C1C-4FB3-94F0-F1C19546265C}"/>
              </a:ext>
            </a:extLst>
          </p:cNvPr>
          <p:cNvSpPr/>
          <p:nvPr/>
        </p:nvSpPr>
        <p:spPr>
          <a:xfrm>
            <a:off x="5004048" y="1484784"/>
            <a:ext cx="914400" cy="38375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1" name="Rechteck 250">
            <a:extLst>
              <a:ext uri="{FF2B5EF4-FFF2-40B4-BE49-F238E27FC236}">
                <a16:creationId xmlns:a16="http://schemas.microsoft.com/office/drawing/2014/main" id="{96A7EFBF-641A-49E4-BEAB-809F38717D5D}"/>
              </a:ext>
            </a:extLst>
          </p:cNvPr>
          <p:cNvSpPr/>
          <p:nvPr/>
        </p:nvSpPr>
        <p:spPr>
          <a:xfrm>
            <a:off x="4823342" y="2086066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2" name="Textfeld 251">
            <a:extLst>
              <a:ext uri="{FF2B5EF4-FFF2-40B4-BE49-F238E27FC236}">
                <a16:creationId xmlns:a16="http://schemas.microsoft.com/office/drawing/2014/main" id="{51FB4655-0081-4EB6-8C72-D8E65FE12AFA}"/>
              </a:ext>
            </a:extLst>
          </p:cNvPr>
          <p:cNvSpPr txBox="1"/>
          <p:nvPr/>
        </p:nvSpPr>
        <p:spPr>
          <a:xfrm>
            <a:off x="7408216" y="2055143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253" name="Rechteck: abgerundete Ecken 252">
            <a:extLst>
              <a:ext uri="{FF2B5EF4-FFF2-40B4-BE49-F238E27FC236}">
                <a16:creationId xmlns:a16="http://schemas.microsoft.com/office/drawing/2014/main" id="{73B0DC05-D366-4CB1-A89A-A1A6A02ED139}"/>
              </a:ext>
            </a:extLst>
          </p:cNvPr>
          <p:cNvSpPr/>
          <p:nvPr/>
        </p:nvSpPr>
        <p:spPr>
          <a:xfrm>
            <a:off x="4933969" y="2096769"/>
            <a:ext cx="914400" cy="249199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4" name="Rechteck 253">
            <a:extLst>
              <a:ext uri="{FF2B5EF4-FFF2-40B4-BE49-F238E27FC236}">
                <a16:creationId xmlns:a16="http://schemas.microsoft.com/office/drawing/2014/main" id="{35FA11F1-45AC-4A83-B414-9C945188C831}"/>
              </a:ext>
            </a:extLst>
          </p:cNvPr>
          <p:cNvSpPr/>
          <p:nvPr/>
        </p:nvSpPr>
        <p:spPr>
          <a:xfrm>
            <a:off x="4881736" y="2048386"/>
            <a:ext cx="914400" cy="38375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5" name="Rechteck 254">
            <a:extLst>
              <a:ext uri="{FF2B5EF4-FFF2-40B4-BE49-F238E27FC236}">
                <a16:creationId xmlns:a16="http://schemas.microsoft.com/office/drawing/2014/main" id="{7A0AC98A-7D7B-4634-9E74-1186CA987809}"/>
              </a:ext>
            </a:extLst>
          </p:cNvPr>
          <p:cNvSpPr/>
          <p:nvPr/>
        </p:nvSpPr>
        <p:spPr>
          <a:xfrm>
            <a:off x="4860032" y="2620146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56" name="Textfeld 255">
            <a:extLst>
              <a:ext uri="{FF2B5EF4-FFF2-40B4-BE49-F238E27FC236}">
                <a16:creationId xmlns:a16="http://schemas.microsoft.com/office/drawing/2014/main" id="{748464C9-5BB9-4165-8941-25C779301F83}"/>
              </a:ext>
            </a:extLst>
          </p:cNvPr>
          <p:cNvSpPr txBox="1"/>
          <p:nvPr/>
        </p:nvSpPr>
        <p:spPr>
          <a:xfrm>
            <a:off x="7408216" y="2604762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257" name="Rechteck: abgerundete Ecken 256">
            <a:extLst>
              <a:ext uri="{FF2B5EF4-FFF2-40B4-BE49-F238E27FC236}">
                <a16:creationId xmlns:a16="http://schemas.microsoft.com/office/drawing/2014/main" id="{8914F4B8-F6B8-4890-B0B1-C037F4A2F9F4}"/>
              </a:ext>
            </a:extLst>
          </p:cNvPr>
          <p:cNvSpPr/>
          <p:nvPr/>
        </p:nvSpPr>
        <p:spPr>
          <a:xfrm>
            <a:off x="4950289" y="2646388"/>
            <a:ext cx="914400" cy="249199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8" name="Rechteck 257">
            <a:extLst>
              <a:ext uri="{FF2B5EF4-FFF2-40B4-BE49-F238E27FC236}">
                <a16:creationId xmlns:a16="http://schemas.microsoft.com/office/drawing/2014/main" id="{2CC877AC-1448-46B2-8A59-8A55998A83AA}"/>
              </a:ext>
            </a:extLst>
          </p:cNvPr>
          <p:cNvSpPr/>
          <p:nvPr/>
        </p:nvSpPr>
        <p:spPr>
          <a:xfrm>
            <a:off x="4884920" y="2598005"/>
            <a:ext cx="839208" cy="38375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9" name="Rechteck 258">
            <a:extLst>
              <a:ext uri="{FF2B5EF4-FFF2-40B4-BE49-F238E27FC236}">
                <a16:creationId xmlns:a16="http://schemas.microsoft.com/office/drawing/2014/main" id="{48170689-49E6-45D6-B91C-B764DA03B872}"/>
              </a:ext>
            </a:extLst>
          </p:cNvPr>
          <p:cNvSpPr/>
          <p:nvPr/>
        </p:nvSpPr>
        <p:spPr>
          <a:xfrm>
            <a:off x="4901841" y="3146279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60" name="Textfeld 259">
            <a:extLst>
              <a:ext uri="{FF2B5EF4-FFF2-40B4-BE49-F238E27FC236}">
                <a16:creationId xmlns:a16="http://schemas.microsoft.com/office/drawing/2014/main" id="{6BE91EAA-29FC-4CA0-AF01-ACD8CAFAA8DC}"/>
              </a:ext>
            </a:extLst>
          </p:cNvPr>
          <p:cNvSpPr txBox="1"/>
          <p:nvPr/>
        </p:nvSpPr>
        <p:spPr>
          <a:xfrm>
            <a:off x="7408216" y="3130895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261" name="Rechteck: abgerundete Ecken 260">
            <a:extLst>
              <a:ext uri="{FF2B5EF4-FFF2-40B4-BE49-F238E27FC236}">
                <a16:creationId xmlns:a16="http://schemas.microsoft.com/office/drawing/2014/main" id="{23A6D862-69EB-435E-85E2-7B895A873BC1}"/>
              </a:ext>
            </a:extLst>
          </p:cNvPr>
          <p:cNvSpPr/>
          <p:nvPr/>
        </p:nvSpPr>
        <p:spPr>
          <a:xfrm>
            <a:off x="4992098" y="3172521"/>
            <a:ext cx="914400" cy="249199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2" name="Rechteck 261">
            <a:extLst>
              <a:ext uri="{FF2B5EF4-FFF2-40B4-BE49-F238E27FC236}">
                <a16:creationId xmlns:a16="http://schemas.microsoft.com/office/drawing/2014/main" id="{FADBA892-D4F6-4535-8BCC-4E99EAD69B46}"/>
              </a:ext>
            </a:extLst>
          </p:cNvPr>
          <p:cNvSpPr/>
          <p:nvPr/>
        </p:nvSpPr>
        <p:spPr>
          <a:xfrm>
            <a:off x="4932040" y="3124138"/>
            <a:ext cx="914400" cy="38375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63" name="Rechteck 262">
            <a:extLst>
              <a:ext uri="{FF2B5EF4-FFF2-40B4-BE49-F238E27FC236}">
                <a16:creationId xmlns:a16="http://schemas.microsoft.com/office/drawing/2014/main" id="{2E45D5D1-1F33-4258-9A08-02556B67218A}"/>
              </a:ext>
            </a:extLst>
          </p:cNvPr>
          <p:cNvSpPr/>
          <p:nvPr/>
        </p:nvSpPr>
        <p:spPr>
          <a:xfrm>
            <a:off x="4896365" y="3705340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4" name="Textfeld 263">
            <a:extLst>
              <a:ext uri="{FF2B5EF4-FFF2-40B4-BE49-F238E27FC236}">
                <a16:creationId xmlns:a16="http://schemas.microsoft.com/office/drawing/2014/main" id="{4DC41E39-1656-4072-BE48-C665F3B88564}"/>
              </a:ext>
            </a:extLst>
          </p:cNvPr>
          <p:cNvSpPr txBox="1"/>
          <p:nvPr/>
        </p:nvSpPr>
        <p:spPr>
          <a:xfrm>
            <a:off x="7408216" y="3689956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265" name="Rechteck: abgerundete Ecken 264">
            <a:extLst>
              <a:ext uri="{FF2B5EF4-FFF2-40B4-BE49-F238E27FC236}">
                <a16:creationId xmlns:a16="http://schemas.microsoft.com/office/drawing/2014/main" id="{5390329C-F201-47DC-A9E8-53E7D13757D2}"/>
              </a:ext>
            </a:extLst>
          </p:cNvPr>
          <p:cNvSpPr/>
          <p:nvPr/>
        </p:nvSpPr>
        <p:spPr>
          <a:xfrm>
            <a:off x="4986622" y="3731582"/>
            <a:ext cx="914400" cy="249199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6" name="Rechteck 265">
            <a:extLst>
              <a:ext uri="{FF2B5EF4-FFF2-40B4-BE49-F238E27FC236}">
                <a16:creationId xmlns:a16="http://schemas.microsoft.com/office/drawing/2014/main" id="{4E2A65D5-3BDA-4DE9-B625-812F4169F428}"/>
              </a:ext>
            </a:extLst>
          </p:cNvPr>
          <p:cNvSpPr/>
          <p:nvPr/>
        </p:nvSpPr>
        <p:spPr>
          <a:xfrm>
            <a:off x="4943165" y="3683199"/>
            <a:ext cx="914400" cy="38375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7" name="Rechteck 266">
            <a:extLst>
              <a:ext uri="{FF2B5EF4-FFF2-40B4-BE49-F238E27FC236}">
                <a16:creationId xmlns:a16="http://schemas.microsoft.com/office/drawing/2014/main" id="{814255C3-C9ED-4304-AF8B-F38A3E15AB22}"/>
              </a:ext>
            </a:extLst>
          </p:cNvPr>
          <p:cNvSpPr/>
          <p:nvPr/>
        </p:nvSpPr>
        <p:spPr>
          <a:xfrm>
            <a:off x="4878724" y="4263188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8" name="Textfeld 267">
            <a:extLst>
              <a:ext uri="{FF2B5EF4-FFF2-40B4-BE49-F238E27FC236}">
                <a16:creationId xmlns:a16="http://schemas.microsoft.com/office/drawing/2014/main" id="{9005D8F0-E6EE-4F5F-8F00-C4DC186A859A}"/>
              </a:ext>
            </a:extLst>
          </p:cNvPr>
          <p:cNvSpPr txBox="1"/>
          <p:nvPr/>
        </p:nvSpPr>
        <p:spPr>
          <a:xfrm>
            <a:off x="7408216" y="4247804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269" name="Rechteck: abgerundete Ecken 268">
            <a:extLst>
              <a:ext uri="{FF2B5EF4-FFF2-40B4-BE49-F238E27FC236}">
                <a16:creationId xmlns:a16="http://schemas.microsoft.com/office/drawing/2014/main" id="{C1814737-E806-43D7-BA3C-DFB4CA8F2998}"/>
              </a:ext>
            </a:extLst>
          </p:cNvPr>
          <p:cNvSpPr/>
          <p:nvPr/>
        </p:nvSpPr>
        <p:spPr>
          <a:xfrm>
            <a:off x="4968981" y="4289430"/>
            <a:ext cx="914400" cy="249199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0" name="Rechteck 269">
            <a:extLst>
              <a:ext uri="{FF2B5EF4-FFF2-40B4-BE49-F238E27FC236}">
                <a16:creationId xmlns:a16="http://schemas.microsoft.com/office/drawing/2014/main" id="{71F200A4-339C-4D10-ADB4-E371CC1888E7}"/>
              </a:ext>
            </a:extLst>
          </p:cNvPr>
          <p:cNvSpPr/>
          <p:nvPr/>
        </p:nvSpPr>
        <p:spPr>
          <a:xfrm>
            <a:off x="4860032" y="4241047"/>
            <a:ext cx="914400" cy="38375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1" name="Rechteck 270">
            <a:extLst>
              <a:ext uri="{FF2B5EF4-FFF2-40B4-BE49-F238E27FC236}">
                <a16:creationId xmlns:a16="http://schemas.microsoft.com/office/drawing/2014/main" id="{ADE2F96C-5B99-442C-9999-96B6DB4C480F}"/>
              </a:ext>
            </a:extLst>
          </p:cNvPr>
          <p:cNvSpPr/>
          <p:nvPr/>
        </p:nvSpPr>
        <p:spPr>
          <a:xfrm>
            <a:off x="4823342" y="4828243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2" name="Textfeld 271">
            <a:extLst>
              <a:ext uri="{FF2B5EF4-FFF2-40B4-BE49-F238E27FC236}">
                <a16:creationId xmlns:a16="http://schemas.microsoft.com/office/drawing/2014/main" id="{7B7D60DF-4954-4E66-BCAD-AFED6E223F91}"/>
              </a:ext>
            </a:extLst>
          </p:cNvPr>
          <p:cNvSpPr txBox="1"/>
          <p:nvPr/>
        </p:nvSpPr>
        <p:spPr>
          <a:xfrm>
            <a:off x="7408216" y="4812859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273" name="Rechteck: abgerundete Ecken 272">
            <a:extLst>
              <a:ext uri="{FF2B5EF4-FFF2-40B4-BE49-F238E27FC236}">
                <a16:creationId xmlns:a16="http://schemas.microsoft.com/office/drawing/2014/main" id="{74EAAB55-9E4B-4C11-9E24-0E0A5B030108}"/>
              </a:ext>
            </a:extLst>
          </p:cNvPr>
          <p:cNvSpPr/>
          <p:nvPr/>
        </p:nvSpPr>
        <p:spPr>
          <a:xfrm>
            <a:off x="4913599" y="4854485"/>
            <a:ext cx="914400" cy="249199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4" name="Rechteck 273">
            <a:extLst>
              <a:ext uri="{FF2B5EF4-FFF2-40B4-BE49-F238E27FC236}">
                <a16:creationId xmlns:a16="http://schemas.microsoft.com/office/drawing/2014/main" id="{5BEC3975-FC54-4F87-811C-61055134BBD2}"/>
              </a:ext>
            </a:extLst>
          </p:cNvPr>
          <p:cNvSpPr/>
          <p:nvPr/>
        </p:nvSpPr>
        <p:spPr>
          <a:xfrm>
            <a:off x="4870142" y="4806102"/>
            <a:ext cx="914400" cy="38375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5" name="Rechteck 274">
            <a:extLst>
              <a:ext uri="{FF2B5EF4-FFF2-40B4-BE49-F238E27FC236}">
                <a16:creationId xmlns:a16="http://schemas.microsoft.com/office/drawing/2014/main" id="{9CB0FD72-1B03-46D9-AAA0-165202A9B894}"/>
              </a:ext>
            </a:extLst>
          </p:cNvPr>
          <p:cNvSpPr/>
          <p:nvPr/>
        </p:nvSpPr>
        <p:spPr>
          <a:xfrm>
            <a:off x="4794137" y="5356355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6" name="Textfeld 275">
            <a:extLst>
              <a:ext uri="{FF2B5EF4-FFF2-40B4-BE49-F238E27FC236}">
                <a16:creationId xmlns:a16="http://schemas.microsoft.com/office/drawing/2014/main" id="{75969264-94FC-4AEF-A531-ED4E197AD5E1}"/>
              </a:ext>
            </a:extLst>
          </p:cNvPr>
          <p:cNvSpPr txBox="1"/>
          <p:nvPr/>
        </p:nvSpPr>
        <p:spPr>
          <a:xfrm>
            <a:off x="7408216" y="5340971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277" name="Rechteck: abgerundete Ecken 276">
            <a:extLst>
              <a:ext uri="{FF2B5EF4-FFF2-40B4-BE49-F238E27FC236}">
                <a16:creationId xmlns:a16="http://schemas.microsoft.com/office/drawing/2014/main" id="{4D530FD7-0D5F-42A4-AA0D-B8A07278C811}"/>
              </a:ext>
            </a:extLst>
          </p:cNvPr>
          <p:cNvSpPr/>
          <p:nvPr/>
        </p:nvSpPr>
        <p:spPr>
          <a:xfrm>
            <a:off x="4884394" y="5382597"/>
            <a:ext cx="914400" cy="249199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8" name="Rechteck 277">
            <a:extLst>
              <a:ext uri="{FF2B5EF4-FFF2-40B4-BE49-F238E27FC236}">
                <a16:creationId xmlns:a16="http://schemas.microsoft.com/office/drawing/2014/main" id="{C4946C53-D015-4969-99A9-D13572A3CA8C}"/>
              </a:ext>
            </a:extLst>
          </p:cNvPr>
          <p:cNvSpPr/>
          <p:nvPr/>
        </p:nvSpPr>
        <p:spPr>
          <a:xfrm>
            <a:off x="4788024" y="5334214"/>
            <a:ext cx="914400" cy="38375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9" name="Rechteck 278">
            <a:extLst>
              <a:ext uri="{FF2B5EF4-FFF2-40B4-BE49-F238E27FC236}">
                <a16:creationId xmlns:a16="http://schemas.microsoft.com/office/drawing/2014/main" id="{767CA3A2-22A8-4C23-A660-FDED40354BDF}"/>
              </a:ext>
            </a:extLst>
          </p:cNvPr>
          <p:cNvSpPr/>
          <p:nvPr/>
        </p:nvSpPr>
        <p:spPr>
          <a:xfrm>
            <a:off x="5004048" y="1036980"/>
            <a:ext cx="30203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kern="0" dirty="0">
                <a:solidFill>
                  <a:srgbClr val="FF0000"/>
                </a:solidFill>
                <a:latin typeface="Trebuchet MS" pitchFamily="34" charset="0"/>
              </a:rPr>
              <a:t>Klick auf die richtige Schreibweise!</a:t>
            </a:r>
          </a:p>
        </p:txBody>
      </p:sp>
      <p:pic>
        <p:nvPicPr>
          <p:cNvPr id="280" name="811_0143">
            <a:hlinkClick r:id="" action="ppaction://media"/>
            <a:extLst>
              <a:ext uri="{FF2B5EF4-FFF2-40B4-BE49-F238E27FC236}">
                <a16:creationId xmlns:a16="http://schemas.microsoft.com/office/drawing/2014/main" id="{7BE1E646-24F2-4B12-A860-2B80FB35A94A}"/>
              </a:ext>
            </a:extLst>
          </p:cNvPr>
          <p:cNvPicPr>
            <a:picLocks noChangeAspect="1"/>
          </p:cNvPicPr>
          <p:nvPr>
            <a:audioFile r:link="rId34"/>
            <p:extLst>
              <p:ext uri="{DAA4B4D4-6D71-4841-9C94-3DE7FCFB9230}">
                <p14:media xmlns:p14="http://schemas.microsoft.com/office/powerpoint/2010/main" r:embed="rId33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873985" y="140621"/>
            <a:ext cx="192035" cy="192035"/>
          </a:xfrm>
          <a:prstGeom prst="rect">
            <a:avLst/>
          </a:prstGeom>
        </p:spPr>
      </p:pic>
      <p:pic>
        <p:nvPicPr>
          <p:cNvPr id="281" name="811_0144">
            <a:hlinkClick r:id="" action="ppaction://media"/>
            <a:extLst>
              <a:ext uri="{FF2B5EF4-FFF2-40B4-BE49-F238E27FC236}">
                <a16:creationId xmlns:a16="http://schemas.microsoft.com/office/drawing/2014/main" id="{D1406CF7-B1B2-457E-9A93-A1AEC3EA35B0}"/>
              </a:ext>
            </a:extLst>
          </p:cNvPr>
          <p:cNvPicPr>
            <a:picLocks noChangeAspect="1"/>
          </p:cNvPicPr>
          <p:nvPr>
            <a:audioFile r:link="rId36"/>
            <p:extLst>
              <p:ext uri="{DAA4B4D4-6D71-4841-9C94-3DE7FCFB9230}">
                <p14:media xmlns:p14="http://schemas.microsoft.com/office/powerpoint/2010/main" r:embed="rId35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344423" y="140621"/>
            <a:ext cx="192035" cy="192035"/>
          </a:xfrm>
          <a:prstGeom prst="rect">
            <a:avLst/>
          </a:prstGeom>
        </p:spPr>
      </p:pic>
      <p:sp>
        <p:nvSpPr>
          <p:cNvPr id="283" name="Textfeld 282">
            <a:extLst>
              <a:ext uri="{FF2B5EF4-FFF2-40B4-BE49-F238E27FC236}">
                <a16:creationId xmlns:a16="http://schemas.microsoft.com/office/drawing/2014/main" id="{323A73F9-9EA9-4608-8CF3-969AFDF83000}"/>
              </a:ext>
            </a:extLst>
          </p:cNvPr>
          <p:cNvSpPr txBox="1"/>
          <p:nvPr/>
        </p:nvSpPr>
        <p:spPr>
          <a:xfrm>
            <a:off x="260108" y="423136"/>
            <a:ext cx="10156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passende Strategie                          und dann auf die richtige Schreibung!</a:t>
            </a:r>
          </a:p>
          <a:p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Doppelklick auf „weiter“ Wort                        an/aus!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82" name="Textfeld 36">
            <a:extLst>
              <a:ext uri="{FF2B5EF4-FFF2-40B4-BE49-F238E27FC236}">
                <a16:creationId xmlns:a16="http://schemas.microsoft.com/office/drawing/2014/main" id="{CD51D61A-8269-4027-B5DD-FEB8D8B687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AV 01 Strategie wählen und Schreibweise bestimmen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84" name="Textfeld 283">
            <a:extLst>
              <a:ext uri="{FF2B5EF4-FFF2-40B4-BE49-F238E27FC236}">
                <a16:creationId xmlns:a16="http://schemas.microsoft.com/office/drawing/2014/main" id="{CD78B2B1-4619-455E-89CD-4CAA8B4DC123}"/>
              </a:ext>
            </a:extLst>
          </p:cNvPr>
          <p:cNvSpPr txBox="1"/>
          <p:nvPr/>
        </p:nvSpPr>
        <p:spPr>
          <a:xfrm>
            <a:off x="9360078" y="1397825"/>
            <a:ext cx="2283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gesund	</a:t>
            </a:r>
            <a:r>
              <a:rPr lang="de-DE" sz="12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oder</a:t>
            </a:r>
            <a:r>
              <a:rPr lang="de-DE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  </a:t>
            </a:r>
            <a:r>
              <a:rPr lang="de-DE" kern="0" dirty="0" err="1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gesunt</a:t>
            </a:r>
            <a:endParaRPr lang="de-DE" kern="0" dirty="0">
              <a:solidFill>
                <a:schemeClr val="bg1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85" name="Textfeld 284">
            <a:extLst>
              <a:ext uri="{FF2B5EF4-FFF2-40B4-BE49-F238E27FC236}">
                <a16:creationId xmlns:a16="http://schemas.microsoft.com/office/drawing/2014/main" id="{5BFA393C-079B-44A8-8C90-6D6368CFC7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0078" y="1968319"/>
            <a:ext cx="205056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ulkig	</a:t>
            </a:r>
            <a:r>
              <a:rPr lang="de-DE" sz="12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ulkik</a:t>
            </a:r>
            <a:endParaRPr lang="de-DE" sz="1800" kern="0" dirty="0">
              <a:solidFill>
                <a:schemeClr val="bg1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86" name="Textfeld 285">
            <a:extLst>
              <a:ext uri="{FF2B5EF4-FFF2-40B4-BE49-F238E27FC236}">
                <a16:creationId xmlns:a16="http://schemas.microsoft.com/office/drawing/2014/main" id="{A9B2A089-99E3-4F9A-A5F3-3AADE351C7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0078" y="2533974"/>
            <a:ext cx="2012089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jung	</a:t>
            </a:r>
            <a:r>
              <a:rPr lang="de-DE" sz="1200" b="1" i="1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o</a:t>
            </a:r>
            <a:r>
              <a:rPr lang="de-DE" sz="12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der</a:t>
            </a: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junk</a:t>
            </a:r>
            <a:endParaRPr lang="de-DE" sz="1800" kern="0" dirty="0">
              <a:solidFill>
                <a:schemeClr val="bg1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87" name="Textfeld 286">
            <a:extLst>
              <a:ext uri="{FF2B5EF4-FFF2-40B4-BE49-F238E27FC236}">
                <a16:creationId xmlns:a16="http://schemas.microsoft.com/office/drawing/2014/main" id="{4EF66604-8C4B-482A-A7D8-4FB035CC7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0078" y="3083035"/>
            <a:ext cx="1952779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wild	</a:t>
            </a:r>
            <a:r>
              <a:rPr lang="de-DE" sz="12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wilt</a:t>
            </a:r>
            <a:endParaRPr lang="de-DE" sz="1800" kern="0" dirty="0">
              <a:solidFill>
                <a:schemeClr val="bg1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88" name="Textfeld 287">
            <a:extLst>
              <a:ext uri="{FF2B5EF4-FFF2-40B4-BE49-F238E27FC236}">
                <a16:creationId xmlns:a16="http://schemas.microsoft.com/office/drawing/2014/main" id="{5E79A560-1D5A-4B5D-9441-5C885A6659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0078" y="3632096"/>
            <a:ext cx="1944763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lieb	</a:t>
            </a:r>
            <a:r>
              <a:rPr lang="de-DE" sz="12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liep</a:t>
            </a:r>
            <a:endParaRPr lang="de-DE" sz="1800" kern="0" dirty="0">
              <a:solidFill>
                <a:schemeClr val="bg1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89" name="Textfeld 288">
            <a:extLst>
              <a:ext uri="{FF2B5EF4-FFF2-40B4-BE49-F238E27FC236}">
                <a16:creationId xmlns:a16="http://schemas.microsoft.com/office/drawing/2014/main" id="{35B33DAF-B455-46B1-9969-D723CE9F34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0078" y="4181157"/>
            <a:ext cx="2188420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Zwerg	</a:t>
            </a:r>
            <a:r>
              <a:rPr lang="de-DE" sz="12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Zwerk</a:t>
            </a:r>
            <a:endParaRPr lang="de-DE" sz="1800" kern="0" dirty="0">
              <a:solidFill>
                <a:schemeClr val="bg1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90" name="Textfeld 289">
            <a:extLst>
              <a:ext uri="{FF2B5EF4-FFF2-40B4-BE49-F238E27FC236}">
                <a16:creationId xmlns:a16="http://schemas.microsoft.com/office/drawing/2014/main" id="{A0D8FF45-0719-4624-98CF-A3E8BFFE30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0078" y="4730218"/>
            <a:ext cx="2053767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Zeug	</a:t>
            </a:r>
            <a:r>
              <a:rPr lang="de-DE" sz="12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Zeuk</a:t>
            </a:r>
            <a:endParaRPr lang="de-DE" sz="1800" kern="0" dirty="0">
              <a:solidFill>
                <a:schemeClr val="bg1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91" name="Textfeld 290">
            <a:extLst>
              <a:ext uri="{FF2B5EF4-FFF2-40B4-BE49-F238E27FC236}">
                <a16:creationId xmlns:a16="http://schemas.microsoft.com/office/drawing/2014/main" id="{40A9F28F-C4AD-43FB-B5FE-FA80B12E5E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0078" y="5279279"/>
            <a:ext cx="20201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Berg	</a:t>
            </a:r>
            <a:r>
              <a:rPr lang="de-DE" sz="12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  Berk</a:t>
            </a:r>
          </a:p>
        </p:txBody>
      </p:sp>
      <p:sp>
        <p:nvSpPr>
          <p:cNvPr id="292" name="Textfeld 291">
            <a:extLst>
              <a:ext uri="{FF2B5EF4-FFF2-40B4-BE49-F238E27FC236}">
                <a16:creationId xmlns:a16="http://schemas.microsoft.com/office/drawing/2014/main" id="{CBE32504-9F60-4CA9-9010-2705AC2C26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0078" y="5828340"/>
            <a:ext cx="1994457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gelb 	</a:t>
            </a:r>
            <a:r>
              <a:rPr lang="de-DE" sz="12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gelp</a:t>
            </a:r>
            <a:endParaRPr lang="de-DE" sz="1800" kern="0" dirty="0">
              <a:solidFill>
                <a:schemeClr val="bg1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1E196BD-E112-4DD8-ABCE-4598A78518AB}"/>
              </a:ext>
            </a:extLst>
          </p:cNvPr>
          <p:cNvSpPr txBox="1"/>
          <p:nvPr/>
        </p:nvSpPr>
        <p:spPr>
          <a:xfrm>
            <a:off x="190500" y="6724134"/>
            <a:ext cx="465223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02 Übung.pptx - Seite 5</a:t>
            </a:r>
          </a:p>
        </p:txBody>
      </p:sp>
      <p:sp>
        <p:nvSpPr>
          <p:cNvPr id="147" name="Rechteck 146">
            <a:extLst>
              <a:ext uri="{FF2B5EF4-FFF2-40B4-BE49-F238E27FC236}">
                <a16:creationId xmlns:a16="http://schemas.microsoft.com/office/drawing/2014/main" id="{E549CDEC-619A-4B45-84E2-286D473D17F0}"/>
              </a:ext>
            </a:extLst>
          </p:cNvPr>
          <p:cNvSpPr/>
          <p:nvPr/>
        </p:nvSpPr>
        <p:spPr>
          <a:xfrm>
            <a:off x="5234620" y="6427113"/>
            <a:ext cx="28825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Gesamtlösung an/aus</a:t>
            </a:r>
            <a:endParaRPr lang="de-DE" sz="2200" dirty="0">
              <a:solidFill>
                <a:srgbClr val="FF0000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FDD112BF-0E1F-4417-BBF0-D84C97CBBAB8}"/>
              </a:ext>
            </a:extLst>
          </p:cNvPr>
          <p:cNvPicPr>
            <a:picLocks noChangeAspect="1"/>
          </p:cNvPicPr>
          <p:nvPr/>
        </p:nvPicPr>
        <p:blipFill rotWithShape="1">
          <a:blip r:embed="rId40"/>
          <a:srcRect t="2583"/>
          <a:stretch/>
        </p:blipFill>
        <p:spPr>
          <a:xfrm>
            <a:off x="3093012" y="1513658"/>
            <a:ext cx="8608298" cy="493532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25263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134" fill="hold"/>
                                        <p:tgtEl>
                                          <p:spTgt spid="1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1619" fill="hold"/>
                                        <p:tgtEl>
                                          <p:spTgt spid="2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306" fill="hold"/>
                                        <p:tgtEl>
                                          <p:spTgt spid="2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7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3" dur="1541" fill="hold"/>
                                        <p:tgtEl>
                                          <p:spTgt spid="2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9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1018" fill="hold"/>
                                        <p:tgtEl>
                                          <p:spTgt spid="2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1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1332" fill="hold"/>
                                        <p:tgtEl>
                                          <p:spTgt spid="2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3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1" dur="1436" fill="hold"/>
                                        <p:tgtEl>
                                          <p:spTgt spid="2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1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7" dur="1593" fill="hold"/>
                                        <p:tgtEl>
                                          <p:spTgt spid="2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7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1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5" dur="3448" fill="hold"/>
                                        <p:tgtEl>
                                          <p:spTgt spid="1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3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9" dur="3526" fill="hold"/>
                                        <p:tgtEl>
                                          <p:spTgt spid="1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2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1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2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6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8" dur="3422" fill="hold"/>
                                        <p:tgtEl>
                                          <p:spTgt spid="1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7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>
                      <p:stCondLst>
                        <p:cond delay="0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0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8" dur="2925" fill="hold"/>
                                        <p:tgtEl>
                                          <p:spTgt spid="1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1"/>
                  </p:tgtEl>
                </p:cond>
              </p:nextCondLst>
            </p:seq>
            <p:seq concurrent="1" nextAc="seek">
              <p:cTn id="229" restart="whenNotActive" fill="hold" evtFilter="cancelBubble" nodeType="interactiveSeq">
                <p:stCondLst>
                  <p:cond evt="onClick" delay="0">
                    <p:tgtEl>
                      <p:spTgt spid="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0" fill="hold">
                      <p:stCondLst>
                        <p:cond delay="0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"/>
                  </p:tgtEl>
                </p:cond>
              </p:nextCondLst>
            </p:seq>
            <p:seq concurrent="1" nextAc="seek">
              <p:cTn id="234" restart="whenNotActive" fill="hold" evtFilter="cancelBubble" nodeType="interactiveSeq">
                <p:stCondLst>
                  <p:cond evt="onClick" delay="0">
                    <p:tgtEl>
                      <p:spTgt spid="2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5" fill="hold">
                      <p:stCondLst>
                        <p:cond delay="0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0" dur="3474" fill="hold"/>
                                        <p:tgtEl>
                                          <p:spTgt spid="1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"/>
                  </p:tgtEl>
                </p:cond>
              </p:nextCondLst>
            </p:seq>
            <p:seq concurrent="1" nextAc="seek">
              <p:cTn id="251" restart="whenNotActive" fill="hold" evtFilter="cancelBubble" nodeType="interactiveSeq">
                <p:stCondLst>
                  <p:cond evt="onClick" delay="0">
                    <p:tgtEl>
                      <p:spTgt spid="2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2" fill="hold">
                      <p:stCondLst>
                        <p:cond delay="0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"/>
                  </p:tgtEl>
                </p:cond>
              </p:nextCondLst>
            </p:seq>
            <p:seq concurrent="1" nextAc="seek">
              <p:cTn id="256" restart="whenNotActive" fill="hold" evtFilter="cancelBubble" nodeType="interactiveSeq">
                <p:stCondLst>
                  <p:cond evt="onClick" delay="0">
                    <p:tgtEl>
                      <p:spTgt spid="2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7" fill="hold">
                      <p:stCondLst>
                        <p:cond delay="0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2" dur="7497" fill="hold"/>
                                        <p:tgtEl>
                                          <p:spTgt spid="1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9"/>
                  </p:tgtEl>
                </p:cond>
              </p:nextCondLst>
            </p:seq>
            <p:seq concurrent="1" nextAc="seek">
              <p:cTn id="275" restart="whenNotActive" fill="hold" evtFilter="cancelBubble" nodeType="interactiveSeq">
                <p:stCondLst>
                  <p:cond evt="onClick" delay="0">
                    <p:tgtEl>
                      <p:spTgt spid="2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6" fill="hold">
                      <p:stCondLst>
                        <p:cond delay="0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2"/>
                  </p:tgtEl>
                </p:cond>
              </p:nextCondLst>
            </p:seq>
            <p:seq concurrent="1" nextAc="seek">
              <p:cTn id="280" restart="whenNotActive" fill="hold" evtFilter="cancelBubble" nodeType="interactiveSeq">
                <p:stCondLst>
                  <p:cond evt="onClick" delay="0">
                    <p:tgtEl>
                      <p:spTgt spid="2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1" fill="hold">
                      <p:stCondLst>
                        <p:cond delay="0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6" dur="3030" fill="hold"/>
                                        <p:tgtEl>
                                          <p:spTgt spid="1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3"/>
                  </p:tgtEl>
                </p:cond>
              </p:nextCondLst>
            </p:seq>
            <p:seq concurrent="1" nextAc="seek">
              <p:cTn id="297" restart="whenNotActive" fill="hold" evtFilter="cancelBubble" nodeType="interactiveSeq">
                <p:stCondLst>
                  <p:cond evt="onClick" delay="0">
                    <p:tgtEl>
                      <p:spTgt spid="1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8" fill="hold">
                      <p:stCondLst>
                        <p:cond delay="0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1" dur="1489" fill="hold"/>
                                        <p:tgtEl>
                                          <p:spTgt spid="2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>
                      <p:stCondLst>
                        <p:cond delay="indefinite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8"/>
                  </p:tgtEl>
                </p:cond>
              </p:nextCondLst>
            </p:seq>
            <p:seq concurrent="1" nextAc="seek">
              <p:cTn id="313" restart="whenNotActive" fill="hold" evtFilter="cancelBubble" nodeType="interactiveSeq">
                <p:stCondLst>
                  <p:cond evt="onClick" delay="0">
                    <p:tgtEl>
                      <p:spTgt spid="2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4" fill="hold">
                      <p:stCondLst>
                        <p:cond delay="0"/>
                      </p:stCondLst>
                      <p:childTnLst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6"/>
                  </p:tgtEl>
                </p:cond>
              </p:nextCondLst>
            </p:seq>
            <p:seq concurrent="1" nextAc="seek">
              <p:cTn id="318" restart="whenNotActive" fill="hold" evtFilter="cancelBubble" nodeType="interactiveSeq">
                <p:stCondLst>
                  <p:cond evt="onClick" delay="0">
                    <p:tgtEl>
                      <p:spTgt spid="2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9" fill="hold">
                      <p:stCondLst>
                        <p:cond delay="0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4" dur="3422" fill="hold"/>
                                        <p:tgtEl>
                                          <p:spTgt spid="1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7"/>
                  </p:tgtEl>
                </p:cond>
              </p:nextCondLst>
            </p:seq>
            <p:seq concurrent="1" nextAc="seek">
              <p:cTn id="335" restart="whenNotActive" fill="hold" evtFilter="cancelBubble" nodeType="interactiveSeq">
                <p:stCondLst>
                  <p:cond evt="onClick" delay="0">
                    <p:tgtEl>
                      <p:spTgt spid="2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6" fill="hold">
                      <p:stCondLst>
                        <p:cond delay="0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3"/>
                  </p:tgtEl>
                </p:cond>
              </p:nextCondLst>
            </p:seq>
            <p:seq concurrent="1" nextAc="seek">
              <p:cTn id="340" restart="whenNotActive" fill="hold" evtFilter="cancelBubble" nodeType="interactiveSeq">
                <p:stCondLst>
                  <p:cond evt="onClick" delay="0">
                    <p:tgtEl>
                      <p:spTgt spid="2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1" fill="hold">
                      <p:stCondLst>
                        <p:cond delay="0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6"/>
                  </p:tgtEl>
                </p:cond>
              </p:nextCondLst>
            </p:seq>
            <p:seq concurrent="1" nextAc="seek">
              <p:cTn id="348" restart="whenNotActive" fill="hold" evtFilter="cancelBubble" nodeType="interactiveSeq">
                <p:stCondLst>
                  <p:cond evt="onClick" delay="0">
                    <p:tgtEl>
                      <p:spTgt spid="2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9" fill="hold">
                      <p:stCondLst>
                        <p:cond delay="0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2" dur="1906" fill="hold"/>
                                        <p:tgtEl>
                                          <p:spTgt spid="2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>
                      <p:stCondLst>
                        <p:cond delay="indefinite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1"/>
                  </p:tgtEl>
                </p:cond>
              </p:nextCondLst>
            </p:seq>
            <p:seq concurrent="1" nextAc="seek">
              <p:cTn id="357" restart="whenNotActive" fill="hold" evtFilter="cancelBubble" nodeType="interactiveSeq">
                <p:stCondLst>
                  <p:cond evt="onClick" delay="0">
                    <p:tgtEl>
                      <p:spTgt spid="2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8" fill="hold">
                      <p:stCondLst>
                        <p:cond delay="0"/>
                      </p:stCondLst>
                      <p:childTnLst>
                        <p:par>
                          <p:cTn id="359" fill="hold">
                            <p:stCondLst>
                              <p:cond delay="0"/>
                            </p:stCondLst>
                            <p:childTnLst>
                              <p:par>
                                <p:cTn id="3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7"/>
                  </p:tgtEl>
                </p:cond>
              </p:nextCondLst>
            </p:seq>
            <p:seq concurrent="1" nextAc="seek">
              <p:cTn id="362" restart="whenNotActive" fill="hold" evtFilter="cancelBubble" nodeType="interactiveSeq">
                <p:stCondLst>
                  <p:cond evt="onClick" delay="0">
                    <p:tgtEl>
                      <p:spTgt spid="2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3" fill="hold">
                      <p:stCondLst>
                        <p:cond delay="0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0"/>
                  </p:tgtEl>
                </p:cond>
              </p:nextCondLst>
            </p:seq>
            <p:seq concurrent="1" nextAc="seek">
              <p:cTn id="369" restart="whenNotActive" fill="hold" evtFilter="cancelBubble" nodeType="interactiveSeq">
                <p:stCondLst>
                  <p:cond evt="onClick" delay="0">
                    <p:tgtEl>
                      <p:spTgt spid="2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0" fill="hold">
                      <p:stCondLst>
                        <p:cond delay="0"/>
                      </p:stCondLst>
                      <p:childTnLst>
                        <p:par>
                          <p:cTn id="371" fill="hold">
                            <p:stCondLst>
                              <p:cond delay="0"/>
                            </p:stCondLst>
                            <p:childTnLst>
                              <p:par>
                                <p:cTn id="3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1"/>
                  </p:tgtEl>
                </p:cond>
              </p:nextCondLst>
            </p:seq>
            <p:seq concurrent="1" nextAc="seek">
              <p:cTn id="374" restart="whenNotActive" fill="hold" evtFilter="cancelBubble" nodeType="interactiveSeq">
                <p:stCondLst>
                  <p:cond evt="onClick" delay="0">
                    <p:tgtEl>
                      <p:spTgt spid="2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5" fill="hold">
                      <p:stCondLst>
                        <p:cond delay="0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"/>
                  </p:tgtEl>
                </p:cond>
              </p:nextCondLst>
            </p:seq>
            <p:seq concurrent="1" nextAc="seek">
              <p:cTn id="383" restart="whenNotActive" fill="hold" evtFilter="cancelBubble" nodeType="interactiveSeq">
                <p:stCondLst>
                  <p:cond evt="onClick" delay="0">
                    <p:tgtEl>
                      <p:spTgt spid="2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4" fill="hold">
                      <p:stCondLst>
                        <p:cond delay="0"/>
                      </p:stCondLst>
                      <p:childTnLst>
                        <p:par>
                          <p:cTn id="385" fill="hold">
                            <p:stCondLst>
                              <p:cond delay="0"/>
                            </p:stCondLst>
                            <p:childTnLst>
                              <p:par>
                                <p:cTn id="3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5"/>
                  </p:tgtEl>
                </p:cond>
              </p:nextCondLst>
            </p:seq>
            <p:seq concurrent="1" nextAc="seek">
              <p:cTn id="388" restart="whenNotActive" fill="hold" evtFilter="cancelBubble" nodeType="interactiveSeq">
                <p:stCondLst>
                  <p:cond evt="onClick" delay="0">
                    <p:tgtEl>
                      <p:spTgt spid="2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9" fill="hold">
                      <p:stCondLst>
                        <p:cond delay="0"/>
                      </p:stCondLst>
                      <p:childTnLst>
                        <p:par>
                          <p:cTn id="390" fill="hold">
                            <p:stCondLst>
                              <p:cond delay="0"/>
                            </p:stCondLst>
                            <p:childTnLst>
                              <p:par>
                                <p:cTn id="3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8"/>
                  </p:tgtEl>
                </p:cond>
              </p:nextCondLst>
            </p:seq>
            <p:seq concurrent="1" nextAc="seek">
              <p:cTn id="395" restart="whenNotActive" fill="hold" evtFilter="cancelBubble" nodeType="interactiveSeq">
                <p:stCondLst>
                  <p:cond evt="onClick" delay="0">
                    <p:tgtEl>
                      <p:spTgt spid="2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6" fill="hold">
                      <p:stCondLst>
                        <p:cond delay="0"/>
                      </p:stCondLst>
                      <p:childTnLst>
                        <p:par>
                          <p:cTn id="397" fill="hold">
                            <p:stCondLst>
                              <p:cond delay="0"/>
                            </p:stCondLst>
                            <p:childTnLst>
                              <p:par>
                                <p:cTn id="3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9"/>
                  </p:tgtEl>
                </p:cond>
              </p:nextCondLst>
            </p:seq>
            <p:seq concurrent="1" nextAc="seek">
              <p:cTn id="400" restart="whenNotActive" fill="hold" evtFilter="cancelBubble" nodeType="interactiveSeq">
                <p:stCondLst>
                  <p:cond evt="onClick" delay="0">
                    <p:tgtEl>
                      <p:spTgt spid="2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1" fill="hold">
                      <p:stCondLst>
                        <p:cond delay="0"/>
                      </p:stCondLst>
                      <p:childTnLst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"/>
                  </p:tgtEl>
                </p:cond>
              </p:nextCondLst>
            </p:seq>
            <p:seq concurrent="1" nextAc="seek">
              <p:cTn id="407" restart="whenNotActive" fill="hold" evtFilter="cancelBubble" nodeType="interactiveSeq">
                <p:stCondLst>
                  <p:cond evt="onClick" delay="0">
                    <p:tgtEl>
                      <p:spTgt spid="2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8" fill="hold">
                      <p:stCondLst>
                        <p:cond delay="0"/>
                      </p:stCondLst>
                      <p:childTnLst>
                        <p:par>
                          <p:cTn id="409" fill="hold">
                            <p:stCondLst>
                              <p:cond delay="0"/>
                            </p:stCondLst>
                            <p:childTnLst>
                              <p:par>
                                <p:cTn id="4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3"/>
                  </p:tgtEl>
                </p:cond>
              </p:nextCondLst>
            </p:seq>
            <p:seq concurrent="1" nextAc="seek">
              <p:cTn id="412" restart="whenNotActive" fill="hold" evtFilter="cancelBubble" nodeType="interactiveSeq">
                <p:stCondLst>
                  <p:cond evt="onClick" delay="0">
                    <p:tgtEl>
                      <p:spTgt spid="2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3" fill="hold">
                      <p:stCondLst>
                        <p:cond delay="0"/>
                      </p:stCondLst>
                      <p:childTnLst>
                        <p:par>
                          <p:cTn id="414" fill="hold">
                            <p:stCondLst>
                              <p:cond delay="0"/>
                            </p:stCondLst>
                            <p:childTnLst>
                              <p:par>
                                <p:cTn id="4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"/>
                  </p:tgtEl>
                </p:cond>
              </p:nextCondLst>
            </p:seq>
            <p:seq concurrent="1" nextAc="seek">
              <p:cTn id="419" restart="whenNotActive" fill="hold" evtFilter="cancelBubble" nodeType="interactiveSeq">
                <p:stCondLst>
                  <p:cond evt="onClick" delay="0">
                    <p:tgtEl>
                      <p:spTgt spid="2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0" fill="hold">
                      <p:stCondLst>
                        <p:cond delay="0"/>
                      </p:stCondLst>
                      <p:childTnLst>
                        <p:par>
                          <p:cTn id="421" fill="hold">
                            <p:stCondLst>
                              <p:cond delay="0"/>
                            </p:stCondLst>
                            <p:childTnLst>
                              <p:par>
                                <p:cTn id="4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7"/>
                  </p:tgtEl>
                </p:cond>
              </p:nextCondLst>
            </p:seq>
            <p:seq concurrent="1" nextAc="seek">
              <p:cTn id="424" restart="whenNotActive" fill="hold" evtFilter="cancelBubble" nodeType="interactiveSeq">
                <p:stCondLst>
                  <p:cond evt="onClick" delay="0">
                    <p:tgtEl>
                      <p:spTgt spid="2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5" fill="hold">
                      <p:stCondLst>
                        <p:cond delay="0"/>
                      </p:stCondLst>
                      <p:childTnLst>
                        <p:par>
                          <p:cTn id="426" fill="hold">
                            <p:stCondLst>
                              <p:cond delay="0"/>
                            </p:stCondLst>
                            <p:childTnLst>
                              <p:par>
                                <p:cTn id="4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0"/>
                  </p:tgtEl>
                </p:cond>
              </p:nextCondLst>
            </p:seq>
            <p:seq concurrent="1" nextAc="seek">
              <p:cTn id="431" restart="whenNotActive" fill="hold" evtFilter="cancelBubble" nodeType="interactiveSeq">
                <p:stCondLst>
                  <p:cond evt="onClick" delay="0">
                    <p:tgtEl>
                      <p:spTgt spid="2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2" fill="hold">
                      <p:stCondLst>
                        <p:cond delay="0"/>
                      </p:stCondLst>
                      <p:childTnLst>
                        <p:par>
                          <p:cTn id="433" fill="hold">
                            <p:stCondLst>
                              <p:cond delay="0"/>
                            </p:stCondLst>
                            <p:childTnLst>
                              <p:par>
                                <p:cTn id="4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1"/>
                  </p:tgtEl>
                </p:cond>
              </p:nextCondLst>
            </p:seq>
            <p:seq concurrent="1" nextAc="seek">
              <p:cTn id="436" restart="whenNotActive" fill="hold" evtFilter="cancelBubble" nodeType="interactiveSeq">
                <p:stCondLst>
                  <p:cond evt="onClick" delay="0">
                    <p:tgtEl>
                      <p:spTgt spid="2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7" fill="hold">
                      <p:stCondLst>
                        <p:cond delay="0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4"/>
                  </p:tgtEl>
                </p:cond>
              </p:nextCondLst>
            </p:seq>
            <p:seq concurrent="1" nextAc="seek">
              <p:cTn id="441" restart="whenNotActive" fill="hold" evtFilter="cancelBubble" nodeType="interactiveSeq">
                <p:stCondLst>
                  <p:cond evt="onClick" delay="0">
                    <p:tgtEl>
                      <p:spTgt spid="2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2" fill="hold">
                      <p:stCondLst>
                        <p:cond delay="0"/>
                      </p:stCondLst>
                      <p:childTnLst>
                        <p:par>
                          <p:cTn id="443" fill="hold">
                            <p:stCondLst>
                              <p:cond delay="0"/>
                            </p:stCondLst>
                            <p:childTnLst>
                              <p:par>
                                <p:cTn id="4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5"/>
                  </p:tgtEl>
                </p:cond>
              </p:nextCondLst>
            </p:seq>
            <p:seq concurrent="1" nextAc="seek">
              <p:cTn id="446" restart="whenNotActive" fill="hold" evtFilter="cancelBubble" nodeType="interactiveSeq">
                <p:stCondLst>
                  <p:cond evt="onClick" delay="0">
                    <p:tgtEl>
                      <p:spTgt spid="2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7" fill="hold">
                      <p:stCondLst>
                        <p:cond delay="0"/>
                      </p:stCondLst>
                      <p:childTnLst>
                        <p:par>
                          <p:cTn id="448" fill="hold">
                            <p:stCondLst>
                              <p:cond delay="0"/>
                            </p:stCondLst>
                            <p:childTnLst>
                              <p:par>
                                <p:cTn id="4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8"/>
                  </p:tgtEl>
                </p:cond>
              </p:nextCondLst>
            </p:seq>
            <p:audio>
              <p:cMediaNode vol="80000">
                <p:cTn id="4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1"/>
                </p:tgtEl>
              </p:cMediaNode>
            </p:audio>
            <p:audio>
              <p:cMediaNode vol="80000">
                <p:cTn id="4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2"/>
                </p:tgtEl>
              </p:cMediaNode>
            </p:audio>
            <p:audio>
              <p:cMediaNode vol="80000">
                <p:cTn id="4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3"/>
                </p:tgtEl>
              </p:cMediaNode>
            </p:audio>
            <p:audio>
              <p:cMediaNode vol="80000">
                <p:cTn id="4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4"/>
                </p:tgtEl>
              </p:cMediaNode>
            </p:audio>
            <p:audio>
              <p:cMediaNode vol="80000">
                <p:cTn id="4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"/>
                </p:tgtEl>
              </p:cMediaNode>
            </p:audio>
            <p:audio>
              <p:cMediaNode vol="80000">
                <p:cTn id="4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6"/>
                </p:tgtEl>
              </p:cMediaNode>
            </p:audio>
            <p:audio>
              <p:cMediaNode vol="80000">
                <p:cTn id="45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7"/>
                </p:tgtEl>
              </p:cMediaNode>
            </p:audio>
            <p:audio>
              <p:cMediaNode vol="80000">
                <p:cTn id="4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9"/>
                </p:tgtEl>
              </p:cMediaNode>
            </p:audio>
            <p:audio>
              <p:cMediaNode vol="80000">
                <p:cTn id="46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0"/>
                </p:tgtEl>
              </p:cMediaNode>
            </p:audio>
            <p:audio>
              <p:cMediaNode vol="80000">
                <p:cTn id="46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1"/>
                </p:tgtEl>
              </p:cMediaNode>
            </p:audio>
            <p:audio>
              <p:cMediaNode vol="80000">
                <p:cTn id="46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2"/>
                </p:tgtEl>
              </p:cMediaNode>
            </p:audio>
            <p:audio>
              <p:cMediaNode vol="80000">
                <p:cTn id="4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"/>
                </p:tgtEl>
              </p:cMediaNode>
            </p:audio>
            <p:audio>
              <p:cMediaNode vol="80000">
                <p:cTn id="46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4"/>
                </p:tgtEl>
              </p:cMediaNode>
            </p:audio>
            <p:audio>
              <p:cMediaNode vol="80000">
                <p:cTn id="46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5"/>
                </p:tgtEl>
              </p:cMediaNode>
            </p:audio>
            <p:audio>
              <p:cMediaNode vol="80000">
                <p:cTn id="46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6"/>
                </p:tgtEl>
              </p:cMediaNode>
            </p:audio>
            <p:audio>
              <p:cMediaNode vol="80000">
                <p:cTn id="46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7"/>
                </p:tgtEl>
              </p:cMediaNode>
            </p:audio>
            <p:audio>
              <p:cMediaNode vol="80000">
                <p:cTn id="4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0"/>
                </p:tgtEl>
              </p:cMediaNode>
            </p:audio>
            <p:audio>
              <p:cMediaNode vol="80000">
                <p:cTn id="4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1"/>
                </p:tgtEl>
              </p:cMediaNode>
            </p:audio>
            <p:seq concurrent="1" nextAc="seek">
              <p:cTn id="471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2" fill="hold">
                      <p:stCondLst>
                        <p:cond delay="0"/>
                      </p:stCondLst>
                      <p:childTnLst>
                        <p:par>
                          <p:cTn id="473" fill="hold">
                            <p:stCondLst>
                              <p:cond delay="0"/>
                            </p:stCondLst>
                            <p:childTnLst>
                              <p:par>
                                <p:cTn id="4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</p:childTnLst>
        </p:cTn>
      </p:par>
    </p:tnLst>
    <p:bldLst>
      <p:bldP spid="159" grpId="0"/>
      <p:bldP spid="160" grpId="0"/>
      <p:bldP spid="161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4" grpId="0"/>
      <p:bldP spid="175" grpId="0" animBg="1"/>
      <p:bldP spid="176" grpId="0"/>
      <p:bldP spid="177" grpId="0" animBg="1"/>
      <p:bldP spid="178" grpId="0"/>
      <p:bldP spid="179" grpId="0" animBg="1"/>
      <p:bldP spid="180" grpId="0"/>
      <p:bldP spid="181" grpId="0" animBg="1"/>
      <p:bldP spid="182" grpId="0"/>
      <p:bldP spid="183" grpId="0" animBg="1"/>
      <p:bldP spid="184" grpId="0"/>
      <p:bldP spid="185" grpId="0" animBg="1"/>
      <p:bldP spid="186" grpId="0"/>
      <p:bldP spid="187" grpId="0" animBg="1"/>
      <p:bldP spid="188" grpId="0" animBg="1"/>
      <p:bldP spid="189" grpId="0"/>
      <p:bldP spid="191" grpId="0"/>
      <p:bldP spid="192" grpId="0" animBg="1"/>
      <p:bldP spid="193" grpId="0" animBg="1"/>
      <p:bldP spid="195" grpId="0"/>
      <p:bldP spid="196" grpId="0" animBg="1"/>
      <p:bldP spid="197" grpId="0" animBg="1"/>
      <p:bldP spid="199" grpId="0"/>
      <p:bldP spid="200" grpId="0" animBg="1"/>
      <p:bldP spid="201" grpId="0" animBg="1"/>
      <p:bldP spid="203" grpId="0"/>
      <p:bldP spid="204" grpId="0" animBg="1"/>
      <p:bldP spid="205" grpId="0" animBg="1"/>
      <p:bldP spid="207" grpId="0"/>
      <p:bldP spid="208" grpId="0" animBg="1"/>
      <p:bldP spid="209" grpId="0" animBg="1"/>
      <p:bldP spid="211" grpId="0"/>
      <p:bldP spid="212" grpId="0" animBg="1"/>
      <p:bldP spid="213" grpId="0" animBg="1"/>
      <p:bldP spid="215" grpId="0"/>
      <p:bldP spid="216" grpId="0" animBg="1"/>
      <p:bldP spid="217" grpId="0" animBg="1"/>
      <p:bldP spid="218" grpId="0"/>
      <p:bldP spid="220" grpId="0"/>
      <p:bldP spid="221" grpId="0" animBg="1"/>
      <p:bldP spid="222" grpId="0" animBg="1"/>
      <p:bldP spid="223" grpId="0"/>
      <p:bldP spid="224" grpId="0"/>
      <p:bldP spid="225" grpId="0"/>
      <p:bldP spid="226" grpId="0"/>
      <p:bldP spid="227" grpId="0"/>
      <p:bldP spid="228" grpId="0"/>
      <p:bldP spid="229" grpId="0"/>
      <p:bldP spid="230" grpId="0"/>
      <p:bldP spid="239" grpId="0" animBg="1"/>
      <p:bldP spid="241" grpId="0" animBg="1"/>
      <p:bldP spid="243" grpId="0" animBg="1"/>
      <p:bldP spid="244" grpId="0"/>
      <p:bldP spid="245" grpId="0" animBg="1"/>
      <p:bldP spid="246" grpId="0" animBg="1"/>
      <p:bldP spid="247" grpId="0" animBg="1"/>
      <p:bldP spid="248" grpId="0"/>
      <p:bldP spid="249" grpId="0" animBg="1"/>
      <p:bldP spid="250" grpId="0" animBg="1"/>
      <p:bldP spid="251" grpId="0" animBg="1"/>
      <p:bldP spid="252" grpId="0"/>
      <p:bldP spid="253" grpId="0" animBg="1"/>
      <p:bldP spid="254" grpId="0" animBg="1"/>
      <p:bldP spid="255" grpId="0" animBg="1"/>
      <p:bldP spid="256" grpId="0"/>
      <p:bldP spid="257" grpId="0" animBg="1"/>
      <p:bldP spid="258" grpId="0" animBg="1"/>
      <p:bldP spid="259" grpId="0" animBg="1"/>
      <p:bldP spid="260" grpId="0"/>
      <p:bldP spid="261" grpId="0" animBg="1"/>
      <p:bldP spid="262" grpId="0" animBg="1"/>
      <p:bldP spid="263" grpId="0" animBg="1"/>
      <p:bldP spid="264" grpId="0"/>
      <p:bldP spid="265" grpId="0" animBg="1"/>
      <p:bldP spid="266" grpId="0" animBg="1"/>
      <p:bldP spid="267" grpId="0" animBg="1"/>
      <p:bldP spid="268" grpId="0"/>
      <p:bldP spid="269" grpId="0" animBg="1"/>
      <p:bldP spid="270" grpId="0" animBg="1"/>
      <p:bldP spid="271" grpId="0" animBg="1"/>
      <p:bldP spid="272" grpId="0"/>
      <p:bldP spid="273" grpId="0" animBg="1"/>
      <p:bldP spid="274" grpId="0" animBg="1"/>
      <p:bldP spid="275" grpId="0" animBg="1"/>
      <p:bldP spid="276" grpId="0"/>
      <p:bldP spid="277" grpId="0" animBg="1"/>
      <p:bldP spid="278" grpId="0" animBg="1"/>
      <p:bldP spid="279" grpId="0"/>
      <p:bldP spid="284" grpId="0"/>
      <p:bldP spid="285" grpId="0"/>
      <p:bldP spid="286" grpId="0"/>
      <p:bldP spid="287" grpId="0"/>
      <p:bldP spid="288" grpId="0"/>
      <p:bldP spid="289" grpId="0"/>
      <p:bldP spid="290" grpId="0"/>
      <p:bldP spid="291" grpId="0"/>
      <p:bldP spid="292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533</Words>
  <Application>Microsoft Office PowerPoint</Application>
  <PresentationFormat>Breitbild</PresentationFormat>
  <Paragraphs>177</Paragraphs>
  <Slides>3</Slides>
  <Notes>0</Notes>
  <HiddenSlides>0</HiddenSlides>
  <MMClips>36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3</vt:i4>
      </vt:variant>
    </vt:vector>
  </HeadingPairs>
  <TitlesOfParts>
    <vt:vector size="13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2222</cp:revision>
  <cp:lastPrinted>2024-04-24T11:05:12Z</cp:lastPrinted>
  <dcterms:created xsi:type="dcterms:W3CDTF">2012-08-26T07:44:46Z</dcterms:created>
  <dcterms:modified xsi:type="dcterms:W3CDTF">2024-04-24T11:05:22Z</dcterms:modified>
</cp:coreProperties>
</file>