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theme/theme9.xml" ContentType="application/vnd.openxmlformats-officedocument.theme+xml"/>
  <Override PartName="/ppt/theme/theme10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20" r:id="rId2"/>
    <p:sldMasterId id="2147483708" r:id="rId3"/>
    <p:sldMasterId id="2147483696" r:id="rId4"/>
    <p:sldMasterId id="2147483684" r:id="rId5"/>
    <p:sldMasterId id="2147483672" r:id="rId6"/>
    <p:sldMasterId id="2147483660" r:id="rId7"/>
    <p:sldMasterId id="2147486545" r:id="rId8"/>
    <p:sldMasterId id="2147486569" r:id="rId9"/>
  </p:sldMasterIdLst>
  <p:notesMasterIdLst>
    <p:notesMasterId r:id="rId24"/>
  </p:notesMasterIdLst>
  <p:sldIdLst>
    <p:sldId id="444" r:id="rId10"/>
    <p:sldId id="674" r:id="rId11"/>
    <p:sldId id="664" r:id="rId12"/>
    <p:sldId id="665" r:id="rId13"/>
    <p:sldId id="666" r:id="rId14"/>
    <p:sldId id="593" r:id="rId15"/>
    <p:sldId id="676" r:id="rId16"/>
    <p:sldId id="667" r:id="rId17"/>
    <p:sldId id="669" r:id="rId18"/>
    <p:sldId id="607" r:id="rId19"/>
    <p:sldId id="671" r:id="rId20"/>
    <p:sldId id="673" r:id="rId21"/>
    <p:sldId id="672" r:id="rId22"/>
    <p:sldId id="670" r:id="rId23"/>
  </p:sldIdLst>
  <p:sldSz cx="9144000" cy="6858000" type="screen4x3"/>
  <p:notesSz cx="6735763" cy="9866313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 userDrawn="1">
          <p15:clr>
            <a:srgbClr val="A4A3A4"/>
          </p15:clr>
        </p15:guide>
        <p15:guide id="2" pos="212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62F"/>
    <a:srgbClr val="0070C0"/>
    <a:srgbClr val="F60000"/>
    <a:srgbClr val="98B5D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29DA0B6-733E-450F-88DE-51A0F020372C}" v="1083" dt="2025-04-06T14:00:45.04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1062" autoAdjust="0"/>
    <p:restoredTop sz="94692" autoAdjust="0"/>
  </p:normalViewPr>
  <p:slideViewPr>
    <p:cSldViewPr>
      <p:cViewPr varScale="1">
        <p:scale>
          <a:sx n="86" d="100"/>
          <a:sy n="86" d="100"/>
        </p:scale>
        <p:origin x="348" y="3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-3378" y="-108"/>
      </p:cViewPr>
      <p:guideLst>
        <p:guide orient="horz" pos="3108"/>
        <p:guide pos="212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4.xml"/><Relationship Id="rId18" Type="http://schemas.openxmlformats.org/officeDocument/2006/relationships/slide" Target="slides/slide9.xml"/><Relationship Id="rId26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2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3.xml"/><Relationship Id="rId17" Type="http://schemas.openxmlformats.org/officeDocument/2006/relationships/slide" Target="slides/slide8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7.xml"/><Relationship Id="rId20" Type="http://schemas.openxmlformats.org/officeDocument/2006/relationships/slide" Target="slides/slide11.xml"/><Relationship Id="rId29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2.xml"/><Relationship Id="rId24" Type="http://schemas.openxmlformats.org/officeDocument/2006/relationships/notesMaster" Target="notesMasters/notesMaster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6.xml"/><Relationship Id="rId23" Type="http://schemas.openxmlformats.org/officeDocument/2006/relationships/slide" Target="slides/slide14.xml"/><Relationship Id="rId28" Type="http://schemas.openxmlformats.org/officeDocument/2006/relationships/tableStyles" Target="tableStyles.xml"/><Relationship Id="rId10" Type="http://schemas.openxmlformats.org/officeDocument/2006/relationships/slide" Target="slides/slide1.xml"/><Relationship Id="rId19" Type="http://schemas.openxmlformats.org/officeDocument/2006/relationships/slide" Target="slides/slide10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5.xml"/><Relationship Id="rId22" Type="http://schemas.openxmlformats.org/officeDocument/2006/relationships/slide" Target="slides/slide13.xml"/><Relationship Id="rId27" Type="http://schemas.openxmlformats.org/officeDocument/2006/relationships/theme" Target="theme/theme1.xml"/><Relationship Id="rId30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iegbert Rudolph" userId="2af4d44886c067cc" providerId="LiveId" clId="{8DC5CD4D-0F20-42F9-AA35-62085930C389}"/>
    <pc:docChg chg="addSld delSld modSld">
      <pc:chgData name="Siegbert Rudolph" userId="2af4d44886c067cc" providerId="LiveId" clId="{8DC5CD4D-0F20-42F9-AA35-62085930C389}" dt="2022-06-15T11:07:27.048" v="3"/>
      <pc:docMkLst>
        <pc:docMk/>
      </pc:docMkLst>
      <pc:sldChg chg="addSp new">
        <pc:chgData name="Siegbert Rudolph" userId="2af4d44886c067cc" providerId="LiveId" clId="{8DC5CD4D-0F20-42F9-AA35-62085930C389}" dt="2022-06-15T11:07:27.048" v="3"/>
        <pc:sldMkLst>
          <pc:docMk/>
          <pc:sldMk cId="4136703072" sldId="670"/>
        </pc:sldMkLst>
      </pc:sldChg>
      <pc:sldChg chg="add del">
        <pc:chgData name="Siegbert Rudolph" userId="2af4d44886c067cc" providerId="LiveId" clId="{8DC5CD4D-0F20-42F9-AA35-62085930C389}" dt="2022-06-15T11:07:14.622" v="2" actId="47"/>
        <pc:sldMkLst>
          <pc:docMk/>
          <pc:sldMk cId="532234909" sldId="671"/>
        </pc:sldMkLst>
      </pc:sldChg>
    </pc:docChg>
  </pc:docChgLst>
  <pc:docChgLst>
    <pc:chgData name="Siegbert Rudolph" userId="2af4d44886c067cc" providerId="LiveId" clId="{8497609D-F743-4B62-99AE-59442C79E39C}"/>
    <pc:docChg chg="custSel addSld delSld modSld">
      <pc:chgData name="Siegbert Rudolph" userId="2af4d44886c067cc" providerId="LiveId" clId="{8497609D-F743-4B62-99AE-59442C79E39C}" dt="2021-10-15T12:36:57.226" v="248"/>
      <pc:docMkLst>
        <pc:docMk/>
      </pc:docMkLst>
      <pc:sldChg chg="addSp modSp mod">
        <pc:chgData name="Siegbert Rudolph" userId="2af4d44886c067cc" providerId="LiveId" clId="{8497609D-F743-4B62-99AE-59442C79E39C}" dt="2021-10-15T12:24:05.372" v="1" actId="1076"/>
        <pc:sldMkLst>
          <pc:docMk/>
          <pc:sldMk cId="0" sldId="444"/>
        </pc:sldMkLst>
      </pc:sldChg>
      <pc:sldChg chg="addSp delSp modSp mod delAnim modAnim">
        <pc:chgData name="Siegbert Rudolph" userId="2af4d44886c067cc" providerId="LiveId" clId="{8497609D-F743-4B62-99AE-59442C79E39C}" dt="2021-10-15T12:36:08.808" v="244"/>
        <pc:sldMkLst>
          <pc:docMk/>
          <pc:sldMk cId="2644811451" sldId="664"/>
        </pc:sldMkLst>
      </pc:sldChg>
      <pc:sldChg chg="addSp delSp modSp mod delAnim modAnim">
        <pc:chgData name="Siegbert Rudolph" userId="2af4d44886c067cc" providerId="LiveId" clId="{8497609D-F743-4B62-99AE-59442C79E39C}" dt="2021-10-15T12:36:42.194" v="246"/>
        <pc:sldMkLst>
          <pc:docMk/>
          <pc:sldMk cId="3326300593" sldId="665"/>
        </pc:sldMkLst>
      </pc:sldChg>
      <pc:sldChg chg="addSp delSp modSp mod delAnim modAnim">
        <pc:chgData name="Siegbert Rudolph" userId="2af4d44886c067cc" providerId="LiveId" clId="{8497609D-F743-4B62-99AE-59442C79E39C}" dt="2021-10-15T12:36:57.226" v="248"/>
        <pc:sldMkLst>
          <pc:docMk/>
          <pc:sldMk cId="1746237116" sldId="666"/>
        </pc:sldMkLst>
      </pc:sldChg>
      <pc:sldChg chg="delSp add del mod delAnim">
        <pc:chgData name="Siegbert Rudolph" userId="2af4d44886c067cc" providerId="LiveId" clId="{8497609D-F743-4B62-99AE-59442C79E39C}" dt="2021-10-15T12:33:05.417" v="171" actId="47"/>
        <pc:sldMkLst>
          <pc:docMk/>
          <pc:sldMk cId="514619517" sldId="670"/>
        </pc:sldMkLst>
      </pc:sldChg>
      <pc:sldChg chg="addSp delSp modSp add del mod delAnim modAnim">
        <pc:chgData name="Siegbert Rudolph" userId="2af4d44886c067cc" providerId="LiveId" clId="{8497609D-F743-4B62-99AE-59442C79E39C}" dt="2021-10-15T12:35:34.604" v="241" actId="47"/>
        <pc:sldMkLst>
          <pc:docMk/>
          <pc:sldMk cId="1859980041" sldId="670"/>
        </pc:sldMkLst>
      </pc:sldChg>
      <pc:sldChg chg="delSp modSp add del mod delAnim">
        <pc:chgData name="Siegbert Rudolph" userId="2af4d44886c067cc" providerId="LiveId" clId="{8497609D-F743-4B62-99AE-59442C79E39C}" dt="2021-10-15T12:35:35.735" v="242" actId="47"/>
        <pc:sldMkLst>
          <pc:docMk/>
          <pc:sldMk cId="3172505210" sldId="671"/>
        </pc:sldMkLst>
      </pc:sldChg>
      <pc:sldChg chg="delSp modSp add del mod delAnim">
        <pc:chgData name="Siegbert Rudolph" userId="2af4d44886c067cc" providerId="LiveId" clId="{8497609D-F743-4B62-99AE-59442C79E39C}" dt="2021-10-15T12:35:32.565" v="240" actId="47"/>
        <pc:sldMkLst>
          <pc:docMk/>
          <pc:sldMk cId="2475085594" sldId="672"/>
        </pc:sldMkLst>
      </pc:sldChg>
    </pc:docChg>
  </pc:docChgLst>
  <pc:docChgLst>
    <pc:chgData name="Siegbert Rudolph" userId="2af4d44886c067cc" providerId="LiveId" clId="{16D54D0B-62E1-4097-AE26-3C2C07B0712F}"/>
    <pc:docChg chg="modSld">
      <pc:chgData name="Siegbert Rudolph" userId="2af4d44886c067cc" providerId="LiveId" clId="{16D54D0B-62E1-4097-AE26-3C2C07B0712F}" dt="2020-08-03T08:33:46.136" v="14" actId="20577"/>
      <pc:docMkLst>
        <pc:docMk/>
      </pc:docMkLst>
      <pc:sldChg chg="modSp mod">
        <pc:chgData name="Siegbert Rudolph" userId="2af4d44886c067cc" providerId="LiveId" clId="{16D54D0B-62E1-4097-AE26-3C2C07B0712F}" dt="2020-08-03T08:33:46.136" v="14" actId="20577"/>
        <pc:sldMkLst>
          <pc:docMk/>
          <pc:sldMk cId="0" sldId="444"/>
        </pc:sldMkLst>
      </pc:sldChg>
      <pc:sldChg chg="addSp modSp mod modAnim">
        <pc:chgData name="Siegbert Rudolph" userId="2af4d44886c067cc" providerId="LiveId" clId="{16D54D0B-62E1-4097-AE26-3C2C07B0712F}" dt="2020-08-01T12:55:56.334" v="9"/>
        <pc:sldMkLst>
          <pc:docMk/>
          <pc:sldMk cId="2644811451" sldId="664"/>
        </pc:sldMkLst>
      </pc:sldChg>
      <pc:sldChg chg="addSp modSp modAnim">
        <pc:chgData name="Siegbert Rudolph" userId="2af4d44886c067cc" providerId="LiveId" clId="{16D54D0B-62E1-4097-AE26-3C2C07B0712F}" dt="2020-08-01T12:56:16.800" v="11"/>
        <pc:sldMkLst>
          <pc:docMk/>
          <pc:sldMk cId="3326300593" sldId="665"/>
        </pc:sldMkLst>
      </pc:sldChg>
      <pc:sldChg chg="addSp modSp modAnim">
        <pc:chgData name="Siegbert Rudolph" userId="2af4d44886c067cc" providerId="LiveId" clId="{16D54D0B-62E1-4097-AE26-3C2C07B0712F}" dt="2020-08-01T12:56:25.391" v="13"/>
        <pc:sldMkLst>
          <pc:docMk/>
          <pc:sldMk cId="1746237116" sldId="666"/>
        </pc:sldMkLst>
      </pc:sldChg>
    </pc:docChg>
  </pc:docChgLst>
  <pc:docChgLst>
    <pc:chgData name="Siegbert Rudolph" userId="2af4d44886c067cc" providerId="LiveId" clId="{CEF4A322-3C09-4672-8672-37771E8D4D86}"/>
    <pc:docChg chg="custSel modSld">
      <pc:chgData name="Siegbert Rudolph" userId="2af4d44886c067cc" providerId="LiveId" clId="{CEF4A322-3C09-4672-8672-37771E8D4D86}" dt="2021-06-19T15:24:05.171" v="47" actId="1076"/>
      <pc:docMkLst>
        <pc:docMk/>
      </pc:docMkLst>
      <pc:sldChg chg="delSp modSp mod">
        <pc:chgData name="Siegbert Rudolph" userId="2af4d44886c067cc" providerId="LiveId" clId="{CEF4A322-3C09-4672-8672-37771E8D4D86}" dt="2021-06-19T15:24:05.140" v="5" actId="1076"/>
        <pc:sldMkLst>
          <pc:docMk/>
          <pc:sldMk cId="0" sldId="444"/>
        </pc:sldMkLst>
      </pc:sldChg>
      <pc:sldChg chg="delSp modSp mod">
        <pc:chgData name="Siegbert Rudolph" userId="2af4d44886c067cc" providerId="LiveId" clId="{CEF4A322-3C09-4672-8672-37771E8D4D86}" dt="2021-06-19T15:24:05.155" v="29" actId="1076"/>
        <pc:sldMkLst>
          <pc:docMk/>
          <pc:sldMk cId="0" sldId="593"/>
        </pc:sldMkLst>
      </pc:sldChg>
      <pc:sldChg chg="delSp modSp mod">
        <pc:chgData name="Siegbert Rudolph" userId="2af4d44886c067cc" providerId="LiveId" clId="{CEF4A322-3C09-4672-8672-37771E8D4D86}" dt="2021-06-19T15:24:05.171" v="47" actId="1076"/>
        <pc:sldMkLst>
          <pc:docMk/>
          <pc:sldMk cId="1647492060" sldId="607"/>
        </pc:sldMkLst>
      </pc:sldChg>
      <pc:sldChg chg="delSp modSp mod">
        <pc:chgData name="Siegbert Rudolph" userId="2af4d44886c067cc" providerId="LiveId" clId="{CEF4A322-3C09-4672-8672-37771E8D4D86}" dt="2021-06-19T15:24:05.155" v="11" actId="1076"/>
        <pc:sldMkLst>
          <pc:docMk/>
          <pc:sldMk cId="2644811451" sldId="664"/>
        </pc:sldMkLst>
      </pc:sldChg>
      <pc:sldChg chg="delSp modSp mod">
        <pc:chgData name="Siegbert Rudolph" userId="2af4d44886c067cc" providerId="LiveId" clId="{CEF4A322-3C09-4672-8672-37771E8D4D86}" dt="2021-06-19T15:24:05.155" v="17" actId="1076"/>
        <pc:sldMkLst>
          <pc:docMk/>
          <pc:sldMk cId="3326300593" sldId="665"/>
        </pc:sldMkLst>
      </pc:sldChg>
      <pc:sldChg chg="delSp modSp mod">
        <pc:chgData name="Siegbert Rudolph" userId="2af4d44886c067cc" providerId="LiveId" clId="{CEF4A322-3C09-4672-8672-37771E8D4D86}" dt="2021-06-19T15:24:05.155" v="23" actId="1076"/>
        <pc:sldMkLst>
          <pc:docMk/>
          <pc:sldMk cId="1746237116" sldId="666"/>
        </pc:sldMkLst>
      </pc:sldChg>
      <pc:sldChg chg="delSp modSp mod">
        <pc:chgData name="Siegbert Rudolph" userId="2af4d44886c067cc" providerId="LiveId" clId="{CEF4A322-3C09-4672-8672-37771E8D4D86}" dt="2021-06-19T15:24:05.171" v="35" actId="1076"/>
        <pc:sldMkLst>
          <pc:docMk/>
          <pc:sldMk cId="3004879261" sldId="667"/>
        </pc:sldMkLst>
      </pc:sldChg>
      <pc:sldChg chg="delSp modSp mod">
        <pc:chgData name="Siegbert Rudolph" userId="2af4d44886c067cc" providerId="LiveId" clId="{CEF4A322-3C09-4672-8672-37771E8D4D86}" dt="2021-06-19T15:24:05.171" v="41" actId="1076"/>
        <pc:sldMkLst>
          <pc:docMk/>
          <pc:sldMk cId="1873054296" sldId="669"/>
        </pc:sldMkLst>
      </pc:sldChg>
    </pc:docChg>
  </pc:docChgLst>
  <pc:docChgLst>
    <pc:chgData name="Siegbert Rudolph" userId="2af4d44886c067cc" providerId="LiveId" clId="{44E19E6D-E17E-4EAE-B14F-E8563EE2CC21}"/>
    <pc:docChg chg="undo custSel modSld">
      <pc:chgData name="Siegbert Rudolph" userId="2af4d44886c067cc" providerId="LiveId" clId="{44E19E6D-E17E-4EAE-B14F-E8563EE2CC21}" dt="2023-05-20T09:01:23.275" v="109" actId="1076"/>
      <pc:docMkLst>
        <pc:docMk/>
      </pc:docMkLst>
      <pc:sldChg chg="addSp delSp modSp mod delAnim modAnim">
        <pc:chgData name="Siegbert Rudolph" userId="2af4d44886c067cc" providerId="LiveId" clId="{44E19E6D-E17E-4EAE-B14F-E8563EE2CC21}" dt="2023-05-20T09:00:21.776" v="81" actId="1076"/>
        <pc:sldMkLst>
          <pc:docMk/>
          <pc:sldMk cId="2644811451" sldId="664"/>
        </pc:sldMkLst>
      </pc:sldChg>
      <pc:sldChg chg="addSp modSp mod modAnim">
        <pc:chgData name="Siegbert Rudolph" userId="2af4d44886c067cc" providerId="LiveId" clId="{44E19E6D-E17E-4EAE-B14F-E8563EE2CC21}" dt="2023-05-20T09:00:54.179" v="96" actId="1076"/>
        <pc:sldMkLst>
          <pc:docMk/>
          <pc:sldMk cId="3326300593" sldId="665"/>
        </pc:sldMkLst>
      </pc:sldChg>
      <pc:sldChg chg="addSp delSp modSp mod delAnim modAnim">
        <pc:chgData name="Siegbert Rudolph" userId="2af4d44886c067cc" providerId="LiveId" clId="{44E19E6D-E17E-4EAE-B14F-E8563EE2CC21}" dt="2023-05-20T09:01:23.275" v="109" actId="1076"/>
        <pc:sldMkLst>
          <pc:docMk/>
          <pc:sldMk cId="1746237116" sldId="666"/>
        </pc:sldMkLst>
      </pc:sldChg>
    </pc:docChg>
  </pc:docChgLst>
  <pc:docChgLst>
    <pc:chgData name="Siegbert Rudolph" userId="2af4d44886c067cc" providerId="LiveId" clId="{C93E76AB-1973-4D4B-A1FE-949AF4BA2874}"/>
    <pc:docChg chg="custSel modSld">
      <pc:chgData name="Siegbert Rudolph" userId="2af4d44886c067cc" providerId="LiveId" clId="{C93E76AB-1973-4D4B-A1FE-949AF4BA2874}" dt="2020-10-30T16:30:16.802" v="54" actId="22"/>
      <pc:docMkLst>
        <pc:docMk/>
      </pc:docMkLst>
      <pc:sldChg chg="delSp modSp mod">
        <pc:chgData name="Siegbert Rudolph" userId="2af4d44886c067cc" providerId="LiveId" clId="{C93E76AB-1973-4D4B-A1FE-949AF4BA2874}" dt="2020-10-30T15:55:18.402" v="52" actId="20577"/>
        <pc:sldMkLst>
          <pc:docMk/>
          <pc:sldMk cId="0" sldId="444"/>
        </pc:sldMkLst>
      </pc:sldChg>
      <pc:sldChg chg="addSp delSp modSp mod">
        <pc:chgData name="Siegbert Rudolph" userId="2af4d44886c067cc" providerId="LiveId" clId="{C93E76AB-1973-4D4B-A1FE-949AF4BA2874}" dt="2020-10-30T16:30:16.802" v="54" actId="22"/>
        <pc:sldMkLst>
          <pc:docMk/>
          <pc:sldMk cId="0" sldId="593"/>
        </pc:sldMkLst>
      </pc:sldChg>
      <pc:sldChg chg="delSp modSp mod">
        <pc:chgData name="Siegbert Rudolph" userId="2af4d44886c067cc" providerId="LiveId" clId="{C93E76AB-1973-4D4B-A1FE-949AF4BA2874}" dt="2020-10-17T13:01:32.550" v="49" actId="1076"/>
        <pc:sldMkLst>
          <pc:docMk/>
          <pc:sldMk cId="1647492060" sldId="607"/>
        </pc:sldMkLst>
      </pc:sldChg>
      <pc:sldChg chg="delSp modSp mod">
        <pc:chgData name="Siegbert Rudolph" userId="2af4d44886c067cc" providerId="LiveId" clId="{C93E76AB-1973-4D4B-A1FE-949AF4BA2874}" dt="2020-10-17T13:01:32.519" v="11" actId="1076"/>
        <pc:sldMkLst>
          <pc:docMk/>
          <pc:sldMk cId="2644811451" sldId="664"/>
        </pc:sldMkLst>
      </pc:sldChg>
      <pc:sldChg chg="delSp modSp mod">
        <pc:chgData name="Siegbert Rudolph" userId="2af4d44886c067cc" providerId="LiveId" clId="{C93E76AB-1973-4D4B-A1FE-949AF4BA2874}" dt="2020-10-17T13:01:32.524" v="17" actId="1076"/>
        <pc:sldMkLst>
          <pc:docMk/>
          <pc:sldMk cId="3326300593" sldId="665"/>
        </pc:sldMkLst>
      </pc:sldChg>
      <pc:sldChg chg="delSp modSp mod">
        <pc:chgData name="Siegbert Rudolph" userId="2af4d44886c067cc" providerId="LiveId" clId="{C93E76AB-1973-4D4B-A1FE-949AF4BA2874}" dt="2020-10-17T13:01:32.529" v="23" actId="1076"/>
        <pc:sldMkLst>
          <pc:docMk/>
          <pc:sldMk cId="1746237116" sldId="666"/>
        </pc:sldMkLst>
      </pc:sldChg>
      <pc:sldChg chg="delSp modSp mod">
        <pc:chgData name="Siegbert Rudolph" userId="2af4d44886c067cc" providerId="LiveId" clId="{C93E76AB-1973-4D4B-A1FE-949AF4BA2874}" dt="2020-10-17T13:01:32.540" v="37" actId="1076"/>
        <pc:sldMkLst>
          <pc:docMk/>
          <pc:sldMk cId="3004879261" sldId="667"/>
        </pc:sldMkLst>
      </pc:sldChg>
      <pc:sldChg chg="delSp modSp mod">
        <pc:chgData name="Siegbert Rudolph" userId="2af4d44886c067cc" providerId="LiveId" clId="{C93E76AB-1973-4D4B-A1FE-949AF4BA2874}" dt="2020-10-17T13:01:32.545" v="43" actId="1076"/>
        <pc:sldMkLst>
          <pc:docMk/>
          <pc:sldMk cId="1873054296" sldId="669"/>
        </pc:sldMkLst>
      </pc:sldChg>
    </pc:docChg>
  </pc:docChgLst>
  <pc:docChgLst>
    <pc:chgData name="Siegbert Rudolph" userId="2af4d44886c067cc" providerId="LiveId" clId="{9B4223E8-354C-480C-A6B2-D218C3627C3C}"/>
    <pc:docChg chg="addSld delSld modSld">
      <pc:chgData name="Siegbert Rudolph" userId="2af4d44886c067cc" providerId="LiveId" clId="{9B4223E8-354C-480C-A6B2-D218C3627C3C}" dt="2023-03-02T11:53:28.508" v="5" actId="207"/>
      <pc:docMkLst>
        <pc:docMk/>
      </pc:docMkLst>
      <pc:sldChg chg="modSp">
        <pc:chgData name="Siegbert Rudolph" userId="2af4d44886c067cc" providerId="LiveId" clId="{9B4223E8-354C-480C-A6B2-D218C3627C3C}" dt="2023-03-02T11:53:19.798" v="4" actId="207"/>
        <pc:sldMkLst>
          <pc:docMk/>
          <pc:sldMk cId="3326300593" sldId="665"/>
        </pc:sldMkLst>
      </pc:sldChg>
      <pc:sldChg chg="modSp">
        <pc:chgData name="Siegbert Rudolph" userId="2af4d44886c067cc" providerId="LiveId" clId="{9B4223E8-354C-480C-A6B2-D218C3627C3C}" dt="2023-03-02T11:53:28.508" v="5" actId="207"/>
        <pc:sldMkLst>
          <pc:docMk/>
          <pc:sldMk cId="1746237116" sldId="666"/>
        </pc:sldMkLst>
      </pc:sldChg>
      <pc:sldChg chg="add del">
        <pc:chgData name="Siegbert Rudolph" userId="2af4d44886c067cc" providerId="LiveId" clId="{9B4223E8-354C-480C-A6B2-D218C3627C3C}" dt="2023-03-02T11:53:13.248" v="3" actId="47"/>
        <pc:sldMkLst>
          <pc:docMk/>
          <pc:sldMk cId="455016325" sldId="671"/>
        </pc:sldMkLst>
      </pc:sldChg>
    </pc:docChg>
  </pc:docChgLst>
  <pc:docChgLst>
    <pc:chgData name="Siegbert Rudolph" userId="2af4d44886c067cc" providerId="LiveId" clId="{CCD44C99-B742-4D89-8DF5-7A5B9B5EB126}"/>
    <pc:docChg chg="custSel modSld">
      <pc:chgData name="Siegbert Rudolph" userId="2af4d44886c067cc" providerId="LiveId" clId="{CCD44C99-B742-4D89-8DF5-7A5B9B5EB126}" dt="2021-04-30T15:13:15.443" v="47" actId="1076"/>
      <pc:docMkLst>
        <pc:docMk/>
      </pc:docMkLst>
      <pc:sldChg chg="delSp modSp mod">
        <pc:chgData name="Siegbert Rudolph" userId="2af4d44886c067cc" providerId="LiveId" clId="{CCD44C99-B742-4D89-8DF5-7A5B9B5EB126}" dt="2021-04-30T15:13:15.408" v="5" actId="1076"/>
        <pc:sldMkLst>
          <pc:docMk/>
          <pc:sldMk cId="0" sldId="444"/>
        </pc:sldMkLst>
      </pc:sldChg>
      <pc:sldChg chg="delSp modSp mod">
        <pc:chgData name="Siegbert Rudolph" userId="2af4d44886c067cc" providerId="LiveId" clId="{CCD44C99-B742-4D89-8DF5-7A5B9B5EB126}" dt="2021-04-30T15:13:15.427" v="29" actId="1076"/>
        <pc:sldMkLst>
          <pc:docMk/>
          <pc:sldMk cId="0" sldId="593"/>
        </pc:sldMkLst>
      </pc:sldChg>
      <pc:sldChg chg="delSp modSp mod">
        <pc:chgData name="Siegbert Rudolph" userId="2af4d44886c067cc" providerId="LiveId" clId="{CCD44C99-B742-4D89-8DF5-7A5B9B5EB126}" dt="2021-04-30T15:13:15.443" v="47" actId="1076"/>
        <pc:sldMkLst>
          <pc:docMk/>
          <pc:sldMk cId="1647492060" sldId="607"/>
        </pc:sldMkLst>
      </pc:sldChg>
      <pc:sldChg chg="delSp modSp mod">
        <pc:chgData name="Siegbert Rudolph" userId="2af4d44886c067cc" providerId="LiveId" clId="{CCD44C99-B742-4D89-8DF5-7A5B9B5EB126}" dt="2021-04-30T15:13:15.433" v="35" actId="1076"/>
        <pc:sldMkLst>
          <pc:docMk/>
          <pc:sldMk cId="3004879261" sldId="667"/>
        </pc:sldMkLst>
      </pc:sldChg>
      <pc:sldChg chg="delSp modSp mod">
        <pc:chgData name="Siegbert Rudolph" userId="2af4d44886c067cc" providerId="LiveId" clId="{CCD44C99-B742-4D89-8DF5-7A5B9B5EB126}" dt="2021-04-30T15:13:15.439" v="41" actId="1076"/>
        <pc:sldMkLst>
          <pc:docMk/>
          <pc:sldMk cId="1873054296" sldId="669"/>
        </pc:sldMkLst>
      </pc:sldChg>
    </pc:docChg>
  </pc:docChgLst>
  <pc:docChgLst>
    <pc:chgData name="Siegbert Rudolph" userId="2af4d44886c067cc" providerId="LiveId" clId="{683ED9DE-6FFA-40D7-98BD-8E7841B43451}"/>
    <pc:docChg chg="custSel modSld">
      <pc:chgData name="Siegbert Rudolph" userId="2af4d44886c067cc" providerId="LiveId" clId="{683ED9DE-6FFA-40D7-98BD-8E7841B43451}" dt="2022-07-03T13:17:50.491" v="52" actId="1076"/>
      <pc:docMkLst>
        <pc:docMk/>
      </pc:docMkLst>
      <pc:sldChg chg="delSp modSp mod">
        <pc:chgData name="Siegbert Rudolph" userId="2af4d44886c067cc" providerId="LiveId" clId="{683ED9DE-6FFA-40D7-98BD-8E7841B43451}" dt="2022-07-03T13:17:50.460" v="5" actId="1076"/>
        <pc:sldMkLst>
          <pc:docMk/>
          <pc:sldMk cId="0" sldId="444"/>
        </pc:sldMkLst>
      </pc:sldChg>
      <pc:sldChg chg="delSp modSp mod">
        <pc:chgData name="Siegbert Rudolph" userId="2af4d44886c067cc" providerId="LiveId" clId="{683ED9DE-6FFA-40D7-98BD-8E7841B43451}" dt="2022-07-03T13:17:50.475" v="29" actId="1076"/>
        <pc:sldMkLst>
          <pc:docMk/>
          <pc:sldMk cId="0" sldId="593"/>
        </pc:sldMkLst>
      </pc:sldChg>
      <pc:sldChg chg="delSp modSp mod">
        <pc:chgData name="Siegbert Rudolph" userId="2af4d44886c067cc" providerId="LiveId" clId="{683ED9DE-6FFA-40D7-98BD-8E7841B43451}" dt="2022-07-03T13:17:50.491" v="47" actId="1076"/>
        <pc:sldMkLst>
          <pc:docMk/>
          <pc:sldMk cId="1647492060" sldId="607"/>
        </pc:sldMkLst>
      </pc:sldChg>
      <pc:sldChg chg="delSp modSp mod">
        <pc:chgData name="Siegbert Rudolph" userId="2af4d44886c067cc" providerId="LiveId" clId="{683ED9DE-6FFA-40D7-98BD-8E7841B43451}" dt="2022-07-03T13:17:50.460" v="11" actId="1076"/>
        <pc:sldMkLst>
          <pc:docMk/>
          <pc:sldMk cId="2644811451" sldId="664"/>
        </pc:sldMkLst>
      </pc:sldChg>
      <pc:sldChg chg="delSp modSp mod">
        <pc:chgData name="Siegbert Rudolph" userId="2af4d44886c067cc" providerId="LiveId" clId="{683ED9DE-6FFA-40D7-98BD-8E7841B43451}" dt="2022-07-03T13:17:50.460" v="17" actId="1076"/>
        <pc:sldMkLst>
          <pc:docMk/>
          <pc:sldMk cId="3326300593" sldId="665"/>
        </pc:sldMkLst>
      </pc:sldChg>
      <pc:sldChg chg="delSp modSp mod">
        <pc:chgData name="Siegbert Rudolph" userId="2af4d44886c067cc" providerId="LiveId" clId="{683ED9DE-6FFA-40D7-98BD-8E7841B43451}" dt="2022-07-03T13:17:50.475" v="23" actId="1076"/>
        <pc:sldMkLst>
          <pc:docMk/>
          <pc:sldMk cId="1746237116" sldId="666"/>
        </pc:sldMkLst>
      </pc:sldChg>
      <pc:sldChg chg="delSp modSp mod">
        <pc:chgData name="Siegbert Rudolph" userId="2af4d44886c067cc" providerId="LiveId" clId="{683ED9DE-6FFA-40D7-98BD-8E7841B43451}" dt="2022-07-03T13:17:50.475" v="35" actId="1076"/>
        <pc:sldMkLst>
          <pc:docMk/>
          <pc:sldMk cId="3004879261" sldId="667"/>
        </pc:sldMkLst>
      </pc:sldChg>
      <pc:sldChg chg="delSp modSp mod">
        <pc:chgData name="Siegbert Rudolph" userId="2af4d44886c067cc" providerId="LiveId" clId="{683ED9DE-6FFA-40D7-98BD-8E7841B43451}" dt="2022-07-03T13:17:50.475" v="41" actId="1076"/>
        <pc:sldMkLst>
          <pc:docMk/>
          <pc:sldMk cId="1873054296" sldId="669"/>
        </pc:sldMkLst>
      </pc:sldChg>
      <pc:sldChg chg="modSp mod">
        <pc:chgData name="Siegbert Rudolph" userId="2af4d44886c067cc" providerId="LiveId" clId="{683ED9DE-6FFA-40D7-98BD-8E7841B43451}" dt="2022-07-03T13:17:50.491" v="52" actId="1076"/>
        <pc:sldMkLst>
          <pc:docMk/>
          <pc:sldMk cId="4136703072" sldId="670"/>
        </pc:sldMkLst>
      </pc:sldChg>
    </pc:docChg>
  </pc:docChgLst>
  <pc:docChgLst>
    <pc:chgData name="Siegbert Rudolph" userId="2af4d44886c067cc" providerId="LiveId" clId="{C860DC13-2EC8-4189-B46B-184308EA9F2C}"/>
    <pc:docChg chg="custSel modSld">
      <pc:chgData name="Siegbert Rudolph" userId="2af4d44886c067cc" providerId="LiveId" clId="{C860DC13-2EC8-4189-B46B-184308EA9F2C}" dt="2024-03-26T16:37:57.362" v="71" actId="1076"/>
      <pc:docMkLst>
        <pc:docMk/>
      </pc:docMkLst>
      <pc:sldChg chg="delSp modSp mod">
        <pc:chgData name="Siegbert Rudolph" userId="2af4d44886c067cc" providerId="LiveId" clId="{C860DC13-2EC8-4189-B46B-184308EA9F2C}" dt="2024-03-26T16:37:57.284" v="5" actId="1076"/>
        <pc:sldMkLst>
          <pc:docMk/>
          <pc:sldMk cId="0" sldId="444"/>
        </pc:sldMkLst>
      </pc:sldChg>
      <pc:sldChg chg="delSp modSp mod">
        <pc:chgData name="Siegbert Rudolph" userId="2af4d44886c067cc" providerId="LiveId" clId="{C860DC13-2EC8-4189-B46B-184308EA9F2C}" dt="2024-03-26T16:37:57.315" v="29" actId="1076"/>
        <pc:sldMkLst>
          <pc:docMk/>
          <pc:sldMk cId="0" sldId="593"/>
        </pc:sldMkLst>
      </pc:sldChg>
      <pc:sldChg chg="delSp modSp mod">
        <pc:chgData name="Siegbert Rudolph" userId="2af4d44886c067cc" providerId="LiveId" clId="{C860DC13-2EC8-4189-B46B-184308EA9F2C}" dt="2024-03-26T16:37:57.330" v="47" actId="1076"/>
        <pc:sldMkLst>
          <pc:docMk/>
          <pc:sldMk cId="1647492060" sldId="607"/>
        </pc:sldMkLst>
      </pc:sldChg>
      <pc:sldChg chg="delSp modSp mod">
        <pc:chgData name="Siegbert Rudolph" userId="2af4d44886c067cc" providerId="LiveId" clId="{C860DC13-2EC8-4189-B46B-184308EA9F2C}" dt="2024-03-26T16:37:57.299" v="11" actId="1076"/>
        <pc:sldMkLst>
          <pc:docMk/>
          <pc:sldMk cId="2644811451" sldId="664"/>
        </pc:sldMkLst>
      </pc:sldChg>
      <pc:sldChg chg="delSp modSp mod">
        <pc:chgData name="Siegbert Rudolph" userId="2af4d44886c067cc" providerId="LiveId" clId="{C860DC13-2EC8-4189-B46B-184308EA9F2C}" dt="2024-03-26T16:37:57.299" v="17" actId="1076"/>
        <pc:sldMkLst>
          <pc:docMk/>
          <pc:sldMk cId="3326300593" sldId="665"/>
        </pc:sldMkLst>
      </pc:sldChg>
      <pc:sldChg chg="delSp modSp mod">
        <pc:chgData name="Siegbert Rudolph" userId="2af4d44886c067cc" providerId="LiveId" clId="{C860DC13-2EC8-4189-B46B-184308EA9F2C}" dt="2024-03-26T16:37:57.299" v="23" actId="1076"/>
        <pc:sldMkLst>
          <pc:docMk/>
          <pc:sldMk cId="1746237116" sldId="666"/>
        </pc:sldMkLst>
      </pc:sldChg>
      <pc:sldChg chg="delSp modSp mod">
        <pc:chgData name="Siegbert Rudolph" userId="2af4d44886c067cc" providerId="LiveId" clId="{C860DC13-2EC8-4189-B46B-184308EA9F2C}" dt="2024-03-26T16:37:57.315" v="35" actId="1076"/>
        <pc:sldMkLst>
          <pc:docMk/>
          <pc:sldMk cId="3004879261" sldId="667"/>
        </pc:sldMkLst>
      </pc:sldChg>
      <pc:sldChg chg="delSp modSp mod">
        <pc:chgData name="Siegbert Rudolph" userId="2af4d44886c067cc" providerId="LiveId" clId="{C860DC13-2EC8-4189-B46B-184308EA9F2C}" dt="2024-03-26T16:37:57.330" v="41" actId="1076"/>
        <pc:sldMkLst>
          <pc:docMk/>
          <pc:sldMk cId="1873054296" sldId="669"/>
        </pc:sldMkLst>
      </pc:sldChg>
      <pc:sldChg chg="delSp modSp mod">
        <pc:chgData name="Siegbert Rudolph" userId="2af4d44886c067cc" providerId="LiveId" clId="{C860DC13-2EC8-4189-B46B-184308EA9F2C}" dt="2024-03-26T16:37:57.362" v="71" actId="1076"/>
        <pc:sldMkLst>
          <pc:docMk/>
          <pc:sldMk cId="4136703072" sldId="670"/>
        </pc:sldMkLst>
      </pc:sldChg>
      <pc:sldChg chg="delSp modSp mod">
        <pc:chgData name="Siegbert Rudolph" userId="2af4d44886c067cc" providerId="LiveId" clId="{C860DC13-2EC8-4189-B46B-184308EA9F2C}" dt="2024-03-26T16:37:57.330" v="53" actId="1076"/>
        <pc:sldMkLst>
          <pc:docMk/>
          <pc:sldMk cId="4272611713" sldId="671"/>
        </pc:sldMkLst>
      </pc:sldChg>
      <pc:sldChg chg="delSp modSp mod">
        <pc:chgData name="Siegbert Rudolph" userId="2af4d44886c067cc" providerId="LiveId" clId="{C860DC13-2EC8-4189-B46B-184308EA9F2C}" dt="2024-03-26T16:37:57.346" v="65" actId="1076"/>
        <pc:sldMkLst>
          <pc:docMk/>
          <pc:sldMk cId="4020555445" sldId="672"/>
        </pc:sldMkLst>
      </pc:sldChg>
      <pc:sldChg chg="delSp modSp mod">
        <pc:chgData name="Siegbert Rudolph" userId="2af4d44886c067cc" providerId="LiveId" clId="{C860DC13-2EC8-4189-B46B-184308EA9F2C}" dt="2024-03-26T16:37:57.346" v="59" actId="1076"/>
        <pc:sldMkLst>
          <pc:docMk/>
          <pc:sldMk cId="2168483289" sldId="673"/>
        </pc:sldMkLst>
      </pc:sldChg>
    </pc:docChg>
  </pc:docChgLst>
  <pc:docChgLst>
    <pc:chgData name="Siegbert Rudolph" userId="2af4d44886c067cc" providerId="LiveId" clId="{E2899115-9632-4F87-A408-A92DCCD0EE6B}"/>
    <pc:docChg chg="undo custSel addSld delSld modSld">
      <pc:chgData name="Siegbert Rudolph" userId="2af4d44886c067cc" providerId="LiveId" clId="{E2899115-9632-4F87-A408-A92DCCD0EE6B}" dt="2024-03-03T16:37:43.139" v="18"/>
      <pc:docMkLst>
        <pc:docMk/>
      </pc:docMkLst>
      <pc:sldChg chg="modSp mod">
        <pc:chgData name="Siegbert Rudolph" userId="2af4d44886c067cc" providerId="LiveId" clId="{E2899115-9632-4F87-A408-A92DCCD0EE6B}" dt="2024-03-03T16:36:11.247" v="1" actId="1076"/>
        <pc:sldMkLst>
          <pc:docMk/>
          <pc:sldMk cId="2644811451" sldId="664"/>
        </pc:sldMkLst>
      </pc:sldChg>
      <pc:sldChg chg="del">
        <pc:chgData name="Siegbert Rudolph" userId="2af4d44886c067cc" providerId="LiveId" clId="{E2899115-9632-4F87-A408-A92DCCD0EE6B}" dt="2024-03-03T16:36:29.351" v="2" actId="47"/>
        <pc:sldMkLst>
          <pc:docMk/>
          <pc:sldMk cId="3137459059" sldId="671"/>
        </pc:sldMkLst>
      </pc:sldChg>
      <pc:sldChg chg="addSp delSp modSp add mod delAnim">
        <pc:chgData name="Siegbert Rudolph" userId="2af4d44886c067cc" providerId="LiveId" clId="{E2899115-9632-4F87-A408-A92DCCD0EE6B}" dt="2024-03-03T16:37:25.687" v="12" actId="14100"/>
        <pc:sldMkLst>
          <pc:docMk/>
          <pc:sldMk cId="4272611713" sldId="671"/>
        </pc:sldMkLst>
      </pc:sldChg>
      <pc:sldChg chg="add">
        <pc:chgData name="Siegbert Rudolph" userId="2af4d44886c067cc" providerId="LiveId" clId="{E2899115-9632-4F87-A408-A92DCCD0EE6B}" dt="2024-03-03T16:36:38.557" v="4" actId="2890"/>
        <pc:sldMkLst>
          <pc:docMk/>
          <pc:sldMk cId="4020555445" sldId="672"/>
        </pc:sldMkLst>
      </pc:sldChg>
      <pc:sldChg chg="addSp delSp modSp add mod">
        <pc:chgData name="Siegbert Rudolph" userId="2af4d44886c067cc" providerId="LiveId" clId="{E2899115-9632-4F87-A408-A92DCCD0EE6B}" dt="2024-03-03T16:37:43.139" v="18"/>
        <pc:sldMkLst>
          <pc:docMk/>
          <pc:sldMk cId="2168483289" sldId="673"/>
        </pc:sldMkLst>
      </pc:sldChg>
    </pc:docChg>
  </pc:docChgLst>
  <pc:docChgLst>
    <pc:chgData name="Siegbert Rudolph" userId="2af4d44886c067cc" providerId="LiveId" clId="{752BD3B5-7BCA-4B70-AA03-AB0F0CE5C779}"/>
    <pc:docChg chg="undo custSel addSld delSld modSld">
      <pc:chgData name="Siegbert Rudolph" userId="2af4d44886c067cc" providerId="LiveId" clId="{752BD3B5-7BCA-4B70-AA03-AB0F0CE5C779}" dt="2021-01-02T14:51:19.650" v="233" actId="478"/>
      <pc:docMkLst>
        <pc:docMk/>
      </pc:docMkLst>
      <pc:sldChg chg="addSp delSp modSp mod modTransition delAnim modAnim">
        <pc:chgData name="Siegbert Rudolph" userId="2af4d44886c067cc" providerId="LiveId" clId="{752BD3B5-7BCA-4B70-AA03-AB0F0CE5C779}" dt="2021-01-02T14:47:44.514" v="213" actId="1076"/>
        <pc:sldMkLst>
          <pc:docMk/>
          <pc:sldMk cId="2644811451" sldId="664"/>
        </pc:sldMkLst>
      </pc:sldChg>
      <pc:sldChg chg="addSp delSp modSp mod delAnim modAnim">
        <pc:chgData name="Siegbert Rudolph" userId="2af4d44886c067cc" providerId="LiveId" clId="{752BD3B5-7BCA-4B70-AA03-AB0F0CE5C779}" dt="2021-01-02T14:50:59.603" v="232" actId="478"/>
        <pc:sldMkLst>
          <pc:docMk/>
          <pc:sldMk cId="3326300593" sldId="665"/>
        </pc:sldMkLst>
      </pc:sldChg>
      <pc:sldChg chg="addSp delSp modSp mod delAnim modAnim">
        <pc:chgData name="Siegbert Rudolph" userId="2af4d44886c067cc" providerId="LiveId" clId="{752BD3B5-7BCA-4B70-AA03-AB0F0CE5C779}" dt="2021-01-02T14:51:19.650" v="233" actId="478"/>
        <pc:sldMkLst>
          <pc:docMk/>
          <pc:sldMk cId="1746237116" sldId="666"/>
        </pc:sldMkLst>
      </pc:sldChg>
      <pc:sldChg chg="delSp add del mod delAnim">
        <pc:chgData name="Siegbert Rudolph" userId="2af4d44886c067cc" providerId="LiveId" clId="{752BD3B5-7BCA-4B70-AA03-AB0F0CE5C779}" dt="2021-01-02T14:49:02.935" v="222" actId="47"/>
        <pc:sldMkLst>
          <pc:docMk/>
          <pc:sldMk cId="31913167" sldId="670"/>
        </pc:sldMkLst>
      </pc:sldChg>
      <pc:sldChg chg="delSp add del mod delAnim">
        <pc:chgData name="Siegbert Rudolph" userId="2af4d44886c067cc" providerId="LiveId" clId="{752BD3B5-7BCA-4B70-AA03-AB0F0CE5C779}" dt="2021-01-02T14:47:49.075" v="214" actId="47"/>
        <pc:sldMkLst>
          <pc:docMk/>
          <pc:sldMk cId="1169990350" sldId="670"/>
        </pc:sldMkLst>
      </pc:sldChg>
      <pc:sldChg chg="delSp modSp add del mod delAnim">
        <pc:chgData name="Siegbert Rudolph" userId="2af4d44886c067cc" providerId="LiveId" clId="{752BD3B5-7BCA-4B70-AA03-AB0F0CE5C779}" dt="2021-01-02T14:50:00.786" v="231" actId="47"/>
        <pc:sldMkLst>
          <pc:docMk/>
          <pc:sldMk cId="1498451328" sldId="670"/>
        </pc:sldMkLst>
      </pc:sldChg>
    </pc:docChg>
  </pc:docChgLst>
  <pc:docChgLst>
    <pc:chgData name="Siegbert Rudolph" userId="2af4d44886c067cc" providerId="LiveId" clId="{D29DA0B6-733E-450F-88DE-51A0F020372C}"/>
    <pc:docChg chg="undo custSel addSld delSld modSld sldOrd">
      <pc:chgData name="Siegbert Rudolph" userId="2af4d44886c067cc" providerId="LiveId" clId="{D29DA0B6-733E-450F-88DE-51A0F020372C}" dt="2025-04-06T14:00:55.114" v="2091" actId="47"/>
      <pc:docMkLst>
        <pc:docMk/>
      </pc:docMkLst>
      <pc:sldChg chg="delSp modSp modAnim">
        <pc:chgData name="Siegbert Rudolph" userId="2af4d44886c067cc" providerId="LiveId" clId="{D29DA0B6-733E-450F-88DE-51A0F020372C}" dt="2025-04-06T13:46:47.570" v="1482" actId="1036"/>
        <pc:sldMkLst>
          <pc:docMk/>
          <pc:sldMk cId="0" sldId="593"/>
        </pc:sldMkLst>
        <pc:spChg chg="mod">
          <ac:chgData name="Siegbert Rudolph" userId="2af4d44886c067cc" providerId="LiveId" clId="{D29DA0B6-733E-450F-88DE-51A0F020372C}" dt="2025-04-06T13:46:47.570" v="1482" actId="1036"/>
          <ac:spMkLst>
            <pc:docMk/>
            <pc:sldMk cId="0" sldId="593"/>
            <ac:spMk id="25" creationId="{D3C05CF3-F145-4342-B8D4-0F07CD90EBFB}"/>
          </ac:spMkLst>
        </pc:spChg>
        <pc:spChg chg="mod">
          <ac:chgData name="Siegbert Rudolph" userId="2af4d44886c067cc" providerId="LiveId" clId="{D29DA0B6-733E-450F-88DE-51A0F020372C}" dt="2025-04-06T13:44:05.487" v="1341" actId="403"/>
          <ac:spMkLst>
            <pc:docMk/>
            <pc:sldMk cId="0" sldId="593"/>
            <ac:spMk id="32" creationId="{109F7F6C-69A4-4B37-8D48-4A8BA274FFB3}"/>
          </ac:spMkLst>
        </pc:spChg>
        <pc:spChg chg="mod">
          <ac:chgData name="Siegbert Rudolph" userId="2af4d44886c067cc" providerId="LiveId" clId="{D29DA0B6-733E-450F-88DE-51A0F020372C}" dt="2025-04-06T13:46:41.456" v="1479" actId="1036"/>
          <ac:spMkLst>
            <pc:docMk/>
            <pc:sldMk cId="0" sldId="593"/>
            <ac:spMk id="33" creationId="{5B6E83DB-687E-4EEF-AEE1-26F1D615BB44}"/>
          </ac:spMkLst>
        </pc:spChg>
        <pc:spChg chg="mod">
          <ac:chgData name="Siegbert Rudolph" userId="2af4d44886c067cc" providerId="LiveId" clId="{D29DA0B6-733E-450F-88DE-51A0F020372C}" dt="2025-04-06T13:46:37.845" v="1473" actId="1036"/>
          <ac:spMkLst>
            <pc:docMk/>
            <pc:sldMk cId="0" sldId="593"/>
            <ac:spMk id="34" creationId="{015687A3-718B-46FC-A67B-6EDCE6E1AA55}"/>
          </ac:spMkLst>
        </pc:spChg>
        <pc:spChg chg="mod">
          <ac:chgData name="Siegbert Rudolph" userId="2af4d44886c067cc" providerId="LiveId" clId="{D29DA0B6-733E-450F-88DE-51A0F020372C}" dt="2025-04-06T13:46:34.180" v="1464" actId="1036"/>
          <ac:spMkLst>
            <pc:docMk/>
            <pc:sldMk cId="0" sldId="593"/>
            <ac:spMk id="35" creationId="{9D005978-96D9-4C16-967C-2725535E6CD4}"/>
          </ac:spMkLst>
        </pc:spChg>
        <pc:spChg chg="del mod">
          <ac:chgData name="Siegbert Rudolph" userId="2af4d44886c067cc" providerId="LiveId" clId="{D29DA0B6-733E-450F-88DE-51A0F020372C}" dt="2025-04-06T13:46:25.466" v="1452" actId="478"/>
          <ac:spMkLst>
            <pc:docMk/>
            <pc:sldMk cId="0" sldId="593"/>
            <ac:spMk id="36" creationId="{CE8E065E-5E66-4815-ABBF-3B6F2ED5F6A3}"/>
          </ac:spMkLst>
        </pc:spChg>
        <pc:spChg chg="mod">
          <ac:chgData name="Siegbert Rudolph" userId="2af4d44886c067cc" providerId="LiveId" clId="{D29DA0B6-733E-450F-88DE-51A0F020372C}" dt="2025-04-06T13:46:47.570" v="1482" actId="1036"/>
          <ac:spMkLst>
            <pc:docMk/>
            <pc:sldMk cId="0" sldId="593"/>
            <ac:spMk id="66" creationId="{1A121B53-CE33-4A76-9A87-959E481B625B}"/>
          </ac:spMkLst>
        </pc:spChg>
        <pc:spChg chg="mod">
          <ac:chgData name="Siegbert Rudolph" userId="2af4d44886c067cc" providerId="LiveId" clId="{D29DA0B6-733E-450F-88DE-51A0F020372C}" dt="2025-04-06T13:46:41.456" v="1479" actId="1036"/>
          <ac:spMkLst>
            <pc:docMk/>
            <pc:sldMk cId="0" sldId="593"/>
            <ac:spMk id="68" creationId="{0C69285C-E7EA-4465-B1D7-C4DCFB7FF894}"/>
          </ac:spMkLst>
        </pc:spChg>
        <pc:spChg chg="mod">
          <ac:chgData name="Siegbert Rudolph" userId="2af4d44886c067cc" providerId="LiveId" clId="{D29DA0B6-733E-450F-88DE-51A0F020372C}" dt="2025-04-06T13:46:37.845" v="1473" actId="1036"/>
          <ac:spMkLst>
            <pc:docMk/>
            <pc:sldMk cId="0" sldId="593"/>
            <ac:spMk id="69" creationId="{E0342391-EDC2-4183-8B53-ED422ABC2362}"/>
          </ac:spMkLst>
        </pc:spChg>
        <pc:spChg chg="mod">
          <ac:chgData name="Siegbert Rudolph" userId="2af4d44886c067cc" providerId="LiveId" clId="{D29DA0B6-733E-450F-88DE-51A0F020372C}" dt="2025-04-06T13:46:34.180" v="1464" actId="1036"/>
          <ac:spMkLst>
            <pc:docMk/>
            <pc:sldMk cId="0" sldId="593"/>
            <ac:spMk id="72" creationId="{1FDC1295-B3F2-4474-B254-7737EA8DB8F5}"/>
          </ac:spMkLst>
        </pc:spChg>
        <pc:spChg chg="del">
          <ac:chgData name="Siegbert Rudolph" userId="2af4d44886c067cc" providerId="LiveId" clId="{D29DA0B6-733E-450F-88DE-51A0F020372C}" dt="2025-04-06T13:46:25.466" v="1452" actId="478"/>
          <ac:spMkLst>
            <pc:docMk/>
            <pc:sldMk cId="0" sldId="593"/>
            <ac:spMk id="77" creationId="{74E65EBC-2A4D-4786-ABB7-F29CDDAB9AD7}"/>
          </ac:spMkLst>
        </pc:spChg>
      </pc:sldChg>
      <pc:sldChg chg="addSp delSp modSp mod modAnim">
        <pc:chgData name="Siegbert Rudolph" userId="2af4d44886c067cc" providerId="LiveId" clId="{D29DA0B6-733E-450F-88DE-51A0F020372C}" dt="2025-04-06T13:59:13.002" v="2072" actId="1076"/>
        <pc:sldMkLst>
          <pc:docMk/>
          <pc:sldMk cId="2644811451" sldId="664"/>
        </pc:sldMkLst>
        <pc:spChg chg="mod">
          <ac:chgData name="Siegbert Rudolph" userId="2af4d44886c067cc" providerId="LiveId" clId="{D29DA0B6-733E-450F-88DE-51A0F020372C}" dt="2025-04-06T13:58:41.651" v="2065" actId="14100"/>
          <ac:spMkLst>
            <pc:docMk/>
            <pc:sldMk cId="2644811451" sldId="664"/>
            <ac:spMk id="7" creationId="{00000000-0000-0000-0000-000000000000}"/>
          </ac:spMkLst>
        </pc:spChg>
        <pc:picChg chg="add del mod">
          <ac:chgData name="Siegbert Rudolph" userId="2af4d44886c067cc" providerId="LiveId" clId="{D29DA0B6-733E-450F-88DE-51A0F020372C}" dt="2025-04-06T13:58:35.582" v="2064" actId="478"/>
          <ac:picMkLst>
            <pc:docMk/>
            <pc:sldMk cId="2644811451" sldId="664"/>
            <ac:picMk id="14" creationId="{2504656B-2C9B-304D-09B6-EB3B326DABC9}"/>
          </ac:picMkLst>
        </pc:picChg>
        <pc:picChg chg="add mod">
          <ac:chgData name="Siegbert Rudolph" userId="2af4d44886c067cc" providerId="LiveId" clId="{D29DA0B6-733E-450F-88DE-51A0F020372C}" dt="2025-04-06T13:59:13.002" v="2072" actId="1076"/>
          <ac:picMkLst>
            <pc:docMk/>
            <pc:sldMk cId="2644811451" sldId="664"/>
            <ac:picMk id="15" creationId="{7CC06EAE-079C-55AF-913C-7C9159A6542F}"/>
          </ac:picMkLst>
        </pc:picChg>
      </pc:sldChg>
      <pc:sldChg chg="addSp modSp mod modAnim">
        <pc:chgData name="Siegbert Rudolph" userId="2af4d44886c067cc" providerId="LiveId" clId="{D29DA0B6-733E-450F-88DE-51A0F020372C}" dt="2025-04-06T14:00:06.533" v="2082" actId="1076"/>
        <pc:sldMkLst>
          <pc:docMk/>
          <pc:sldMk cId="3326300593" sldId="665"/>
        </pc:sldMkLst>
        <pc:picChg chg="add mod">
          <ac:chgData name="Siegbert Rudolph" userId="2af4d44886c067cc" providerId="LiveId" clId="{D29DA0B6-733E-450F-88DE-51A0F020372C}" dt="2025-04-06T14:00:06.533" v="2082" actId="1076"/>
          <ac:picMkLst>
            <pc:docMk/>
            <pc:sldMk cId="3326300593" sldId="665"/>
            <ac:picMk id="4" creationId="{8E8BBD44-BB89-9F96-7CFA-DA742E485B31}"/>
          </ac:picMkLst>
        </pc:picChg>
      </pc:sldChg>
      <pc:sldChg chg="addSp modSp mod modAnim">
        <pc:chgData name="Siegbert Rudolph" userId="2af4d44886c067cc" providerId="LiveId" clId="{D29DA0B6-733E-450F-88DE-51A0F020372C}" dt="2025-04-06T14:00:52.556" v="2090" actId="1076"/>
        <pc:sldMkLst>
          <pc:docMk/>
          <pc:sldMk cId="1746237116" sldId="666"/>
        </pc:sldMkLst>
        <pc:picChg chg="add mod">
          <ac:chgData name="Siegbert Rudolph" userId="2af4d44886c067cc" providerId="LiveId" clId="{D29DA0B6-733E-450F-88DE-51A0F020372C}" dt="2025-04-06T14:00:52.556" v="2090" actId="1076"/>
          <ac:picMkLst>
            <pc:docMk/>
            <pc:sldMk cId="1746237116" sldId="666"/>
            <ac:picMk id="4" creationId="{6AA0E402-B742-708E-D6D5-B9F3649F826C}"/>
          </ac:picMkLst>
        </pc:picChg>
      </pc:sldChg>
      <pc:sldChg chg="addSp delSp modSp mod modAnim">
        <pc:chgData name="Siegbert Rudolph" userId="2af4d44886c067cc" providerId="LiveId" clId="{D29DA0B6-733E-450F-88DE-51A0F020372C}" dt="2025-04-06T13:51:56.672" v="1907" actId="1036"/>
        <pc:sldMkLst>
          <pc:docMk/>
          <pc:sldMk cId="3004879261" sldId="667"/>
        </pc:sldMkLst>
        <pc:spChg chg="add mod">
          <ac:chgData name="Siegbert Rudolph" userId="2af4d44886c067cc" providerId="LiveId" clId="{D29DA0B6-733E-450F-88DE-51A0F020372C}" dt="2025-04-06T13:48:37.242" v="1694" actId="1035"/>
          <ac:spMkLst>
            <pc:docMk/>
            <pc:sldMk cId="3004879261" sldId="667"/>
            <ac:spMk id="3" creationId="{3CF78A7D-D0EC-1A8C-FDAE-B9C21CF15F61}"/>
          </ac:spMkLst>
        </pc:spChg>
        <pc:spChg chg="add mod">
          <ac:chgData name="Siegbert Rudolph" userId="2af4d44886c067cc" providerId="LiveId" clId="{D29DA0B6-733E-450F-88DE-51A0F020372C}" dt="2025-04-06T13:48:37.242" v="1694" actId="1035"/>
          <ac:spMkLst>
            <pc:docMk/>
            <pc:sldMk cId="3004879261" sldId="667"/>
            <ac:spMk id="4" creationId="{806228E3-BACF-416D-592C-ECD810B76189}"/>
          </ac:spMkLst>
        </pc:spChg>
        <pc:spChg chg="del mod">
          <ac:chgData name="Siegbert Rudolph" userId="2af4d44886c067cc" providerId="LiveId" clId="{D29DA0B6-733E-450F-88DE-51A0F020372C}" dt="2025-04-06T13:47:17.334" v="1544" actId="21"/>
          <ac:spMkLst>
            <pc:docMk/>
            <pc:sldMk cId="3004879261" sldId="667"/>
            <ac:spMk id="9" creationId="{E9241B91-1F6D-4E7D-AF3C-7F44AB439816}"/>
          </ac:spMkLst>
        </pc:spChg>
        <pc:spChg chg="del mod">
          <ac:chgData name="Siegbert Rudolph" userId="2af4d44886c067cc" providerId="LiveId" clId="{D29DA0B6-733E-450F-88DE-51A0F020372C}" dt="2025-04-06T13:47:17.334" v="1544" actId="21"/>
          <ac:spMkLst>
            <pc:docMk/>
            <pc:sldMk cId="3004879261" sldId="667"/>
            <ac:spMk id="10" creationId="{FA0088C9-E37F-4452-A80A-3BBFEA09C602}"/>
          </ac:spMkLst>
        </pc:spChg>
        <pc:spChg chg="mod">
          <ac:chgData name="Siegbert Rudolph" userId="2af4d44886c067cc" providerId="LiveId" clId="{D29DA0B6-733E-450F-88DE-51A0F020372C}" dt="2025-04-06T13:48:15.804" v="1657" actId="1036"/>
          <ac:spMkLst>
            <pc:docMk/>
            <pc:sldMk cId="3004879261" sldId="667"/>
            <ac:spMk id="11" creationId="{009E5C2D-1957-4477-A6FC-4AC1C4873770}"/>
          </ac:spMkLst>
        </pc:spChg>
        <pc:spChg chg="mod">
          <ac:chgData name="Siegbert Rudolph" userId="2af4d44886c067cc" providerId="LiveId" clId="{D29DA0B6-733E-450F-88DE-51A0F020372C}" dt="2025-04-06T13:48:20.996" v="1659" actId="1035"/>
          <ac:spMkLst>
            <pc:docMk/>
            <pc:sldMk cId="3004879261" sldId="667"/>
            <ac:spMk id="12" creationId="{C9CB475F-58E0-4788-97AA-3D47A918AA49}"/>
          </ac:spMkLst>
        </pc:spChg>
        <pc:spChg chg="del mod">
          <ac:chgData name="Siegbert Rudolph" userId="2af4d44886c067cc" providerId="LiveId" clId="{D29DA0B6-733E-450F-88DE-51A0F020372C}" dt="2025-04-06T13:45:56.668" v="1410" actId="478"/>
          <ac:spMkLst>
            <pc:docMk/>
            <pc:sldMk cId="3004879261" sldId="667"/>
            <ac:spMk id="13" creationId="{9DC3C473-FB50-4E2C-8777-14BD1B296C2A}"/>
          </ac:spMkLst>
        </pc:spChg>
        <pc:spChg chg="add mod">
          <ac:chgData name="Siegbert Rudolph" userId="2af4d44886c067cc" providerId="LiveId" clId="{D29DA0B6-733E-450F-88DE-51A0F020372C}" dt="2025-04-06T13:51:40.361" v="1858" actId="1036"/>
          <ac:spMkLst>
            <pc:docMk/>
            <pc:sldMk cId="3004879261" sldId="667"/>
            <ac:spMk id="14" creationId="{9A64220E-A5AF-4E06-ACBD-DAC775FC9CA8}"/>
          </ac:spMkLst>
        </pc:spChg>
        <pc:spChg chg="add mod">
          <ac:chgData name="Siegbert Rudolph" userId="2af4d44886c067cc" providerId="LiveId" clId="{D29DA0B6-733E-450F-88DE-51A0F020372C}" dt="2025-04-06T13:51:56.672" v="1907" actId="1036"/>
          <ac:spMkLst>
            <pc:docMk/>
            <pc:sldMk cId="3004879261" sldId="667"/>
            <ac:spMk id="15" creationId="{DF6D1785-47DB-40D5-A7AA-1EC5DE153A8F}"/>
          </ac:spMkLst>
        </pc:spChg>
        <pc:spChg chg="add mod">
          <ac:chgData name="Siegbert Rudolph" userId="2af4d44886c067cc" providerId="LiveId" clId="{D29DA0B6-733E-450F-88DE-51A0F020372C}" dt="2025-04-06T13:51:40.361" v="1858" actId="1036"/>
          <ac:spMkLst>
            <pc:docMk/>
            <pc:sldMk cId="3004879261" sldId="667"/>
            <ac:spMk id="22" creationId="{527A80BA-A35F-4F1B-92EB-380BB6DF39CF}"/>
          </ac:spMkLst>
        </pc:spChg>
        <pc:spChg chg="add mod">
          <ac:chgData name="Siegbert Rudolph" userId="2af4d44886c067cc" providerId="LiveId" clId="{D29DA0B6-733E-450F-88DE-51A0F020372C}" dt="2025-04-06T13:51:56.672" v="1907" actId="1036"/>
          <ac:spMkLst>
            <pc:docMk/>
            <pc:sldMk cId="3004879261" sldId="667"/>
            <ac:spMk id="23" creationId="{B91CB386-AA2B-4112-9744-72B2C64C2032}"/>
          </ac:spMkLst>
        </pc:spChg>
        <pc:spChg chg="del mod">
          <ac:chgData name="Siegbert Rudolph" userId="2af4d44886c067cc" providerId="LiveId" clId="{D29DA0B6-733E-450F-88DE-51A0F020372C}" dt="2025-04-06T13:47:17.334" v="1544" actId="21"/>
          <ac:spMkLst>
            <pc:docMk/>
            <pc:sldMk cId="3004879261" sldId="667"/>
            <ac:spMk id="38" creationId="{AEE68EDD-DDFD-4CEC-9A3D-01E70ED73C22}"/>
          </ac:spMkLst>
        </pc:spChg>
        <pc:spChg chg="del mod">
          <ac:chgData name="Siegbert Rudolph" userId="2af4d44886c067cc" providerId="LiveId" clId="{D29DA0B6-733E-450F-88DE-51A0F020372C}" dt="2025-04-06T13:47:17.334" v="1544" actId="21"/>
          <ac:spMkLst>
            <pc:docMk/>
            <pc:sldMk cId="3004879261" sldId="667"/>
            <ac:spMk id="39" creationId="{A7E351A3-DCA3-4B24-BEB7-3A6FAE0B49FB}"/>
          </ac:spMkLst>
        </pc:spChg>
        <pc:spChg chg="del">
          <ac:chgData name="Siegbert Rudolph" userId="2af4d44886c067cc" providerId="LiveId" clId="{D29DA0B6-733E-450F-88DE-51A0F020372C}" dt="2025-04-06T13:47:17.334" v="1544" actId="21"/>
          <ac:spMkLst>
            <pc:docMk/>
            <pc:sldMk cId="3004879261" sldId="667"/>
            <ac:spMk id="40" creationId="{978C441A-6CB7-4A57-B2B2-B384B7A9499C}"/>
          </ac:spMkLst>
        </pc:spChg>
        <pc:spChg chg="del">
          <ac:chgData name="Siegbert Rudolph" userId="2af4d44886c067cc" providerId="LiveId" clId="{D29DA0B6-733E-450F-88DE-51A0F020372C}" dt="2025-04-06T13:47:17.334" v="1544" actId="21"/>
          <ac:spMkLst>
            <pc:docMk/>
            <pc:sldMk cId="3004879261" sldId="667"/>
            <ac:spMk id="41" creationId="{802C3773-BFC7-4240-876D-CE16CAE85CC5}"/>
          </ac:spMkLst>
        </pc:spChg>
        <pc:spChg chg="del">
          <ac:chgData name="Siegbert Rudolph" userId="2af4d44886c067cc" providerId="LiveId" clId="{D29DA0B6-733E-450F-88DE-51A0F020372C}" dt="2025-04-06T13:47:17.334" v="1544" actId="21"/>
          <ac:spMkLst>
            <pc:docMk/>
            <pc:sldMk cId="3004879261" sldId="667"/>
            <ac:spMk id="42" creationId="{A1D0EDE2-9A4C-4325-B18D-554FEA8F2313}"/>
          </ac:spMkLst>
        </pc:spChg>
        <pc:spChg chg="del">
          <ac:chgData name="Siegbert Rudolph" userId="2af4d44886c067cc" providerId="LiveId" clId="{D29DA0B6-733E-450F-88DE-51A0F020372C}" dt="2025-04-06T13:47:17.334" v="1544" actId="21"/>
          <ac:spMkLst>
            <pc:docMk/>
            <pc:sldMk cId="3004879261" sldId="667"/>
            <ac:spMk id="43" creationId="{C1BB9E18-5E9F-45CB-9A26-BF83A84733B5}"/>
          </ac:spMkLst>
        </pc:spChg>
        <pc:spChg chg="mod">
          <ac:chgData name="Siegbert Rudolph" userId="2af4d44886c067cc" providerId="LiveId" clId="{D29DA0B6-733E-450F-88DE-51A0F020372C}" dt="2025-04-06T13:48:15.804" v="1657" actId="1036"/>
          <ac:spMkLst>
            <pc:docMk/>
            <pc:sldMk cId="3004879261" sldId="667"/>
            <ac:spMk id="44" creationId="{D8824DBF-A563-4FA2-B2BA-7003AA229C70}"/>
          </ac:spMkLst>
        </pc:spChg>
        <pc:spChg chg="mod">
          <ac:chgData name="Siegbert Rudolph" userId="2af4d44886c067cc" providerId="LiveId" clId="{D29DA0B6-733E-450F-88DE-51A0F020372C}" dt="2025-04-06T13:48:20.996" v="1659" actId="1035"/>
          <ac:spMkLst>
            <pc:docMk/>
            <pc:sldMk cId="3004879261" sldId="667"/>
            <ac:spMk id="45" creationId="{2B1D04C5-FC01-4D18-8013-1F8E46E5B903}"/>
          </ac:spMkLst>
        </pc:spChg>
        <pc:spChg chg="del">
          <ac:chgData name="Siegbert Rudolph" userId="2af4d44886c067cc" providerId="LiveId" clId="{D29DA0B6-733E-450F-88DE-51A0F020372C}" dt="2025-04-06T13:45:54.726" v="1409" actId="478"/>
          <ac:spMkLst>
            <pc:docMk/>
            <pc:sldMk cId="3004879261" sldId="667"/>
            <ac:spMk id="46" creationId="{25660C71-53B7-45BB-B2CA-37B7C5C643EA}"/>
          </ac:spMkLst>
        </pc:spChg>
      </pc:sldChg>
      <pc:sldChg chg="addSp delSp modSp ord modAnim">
        <pc:chgData name="Siegbert Rudolph" userId="2af4d44886c067cc" providerId="LiveId" clId="{D29DA0B6-733E-450F-88DE-51A0F020372C}" dt="2025-04-06T13:52:50.186" v="1983" actId="1035"/>
        <pc:sldMkLst>
          <pc:docMk/>
          <pc:sldMk cId="1873054296" sldId="669"/>
        </pc:sldMkLst>
        <pc:spChg chg="add mod">
          <ac:chgData name="Siegbert Rudolph" userId="2af4d44886c067cc" providerId="LiveId" clId="{D29DA0B6-733E-450F-88DE-51A0F020372C}" dt="2025-04-06T13:52:40.507" v="1979"/>
          <ac:spMkLst>
            <pc:docMk/>
            <pc:sldMk cId="1873054296" sldId="669"/>
            <ac:spMk id="3" creationId="{0CEC1063-1954-ECF2-2540-1DE46CA69335}"/>
          </ac:spMkLst>
        </pc:spChg>
        <pc:spChg chg="add mod">
          <ac:chgData name="Siegbert Rudolph" userId="2af4d44886c067cc" providerId="LiveId" clId="{D29DA0B6-733E-450F-88DE-51A0F020372C}" dt="2025-04-06T13:52:46.896" v="1981" actId="1035"/>
          <ac:spMkLst>
            <pc:docMk/>
            <pc:sldMk cId="1873054296" sldId="669"/>
            <ac:spMk id="4" creationId="{58067458-DEA3-0C6F-9B0A-B3B3A38DAA10}"/>
          </ac:spMkLst>
        </pc:spChg>
        <pc:spChg chg="add mod">
          <ac:chgData name="Siegbert Rudolph" userId="2af4d44886c067cc" providerId="LiveId" clId="{D29DA0B6-733E-450F-88DE-51A0F020372C}" dt="2025-04-06T13:52:50.186" v="1983" actId="1035"/>
          <ac:spMkLst>
            <pc:docMk/>
            <pc:sldMk cId="1873054296" sldId="669"/>
            <ac:spMk id="5" creationId="{7FB3882E-3CEA-F06D-8364-D7A996B8D8B1}"/>
          </ac:spMkLst>
        </pc:spChg>
        <pc:spChg chg="add mod">
          <ac:chgData name="Siegbert Rudolph" userId="2af4d44886c067cc" providerId="LiveId" clId="{D29DA0B6-733E-450F-88DE-51A0F020372C}" dt="2025-04-06T13:52:40.507" v="1979"/>
          <ac:spMkLst>
            <pc:docMk/>
            <pc:sldMk cId="1873054296" sldId="669"/>
            <ac:spMk id="6" creationId="{E0F844A6-9F8B-78B8-F0B7-372B61D04AB3}"/>
          </ac:spMkLst>
        </pc:spChg>
        <pc:spChg chg="add mod">
          <ac:chgData name="Siegbert Rudolph" userId="2af4d44886c067cc" providerId="LiveId" clId="{D29DA0B6-733E-450F-88DE-51A0F020372C}" dt="2025-04-06T13:52:46.896" v="1981" actId="1035"/>
          <ac:spMkLst>
            <pc:docMk/>
            <pc:sldMk cId="1873054296" sldId="669"/>
            <ac:spMk id="7" creationId="{E7A8FE4F-A49D-65B0-F506-6084A366FD57}"/>
          </ac:spMkLst>
        </pc:spChg>
        <pc:spChg chg="add mod">
          <ac:chgData name="Siegbert Rudolph" userId="2af4d44886c067cc" providerId="LiveId" clId="{D29DA0B6-733E-450F-88DE-51A0F020372C}" dt="2025-04-06T13:52:50.186" v="1983" actId="1035"/>
          <ac:spMkLst>
            <pc:docMk/>
            <pc:sldMk cId="1873054296" sldId="669"/>
            <ac:spMk id="8" creationId="{BBBAE842-585A-760F-9C36-98149C22CAFA}"/>
          </ac:spMkLst>
        </pc:spChg>
        <pc:spChg chg="del mod">
          <ac:chgData name="Siegbert Rudolph" userId="2af4d44886c067cc" providerId="LiveId" clId="{D29DA0B6-733E-450F-88DE-51A0F020372C}" dt="2025-04-06T13:51:33.566" v="1812" actId="21"/>
          <ac:spMkLst>
            <pc:docMk/>
            <pc:sldMk cId="1873054296" sldId="669"/>
            <ac:spMk id="14" creationId="{9A64220E-A5AF-4E06-ACBD-DAC775FC9CA8}"/>
          </ac:spMkLst>
        </pc:spChg>
        <pc:spChg chg="del mod">
          <ac:chgData name="Siegbert Rudolph" userId="2af4d44886c067cc" providerId="LiveId" clId="{D29DA0B6-733E-450F-88DE-51A0F020372C}" dt="2025-04-06T13:51:49.496" v="1859" actId="21"/>
          <ac:spMkLst>
            <pc:docMk/>
            <pc:sldMk cId="1873054296" sldId="669"/>
            <ac:spMk id="15" creationId="{DF6D1785-47DB-40D5-A7AA-1EC5DE153A8F}"/>
          </ac:spMkLst>
        </pc:spChg>
        <pc:spChg chg="mod">
          <ac:chgData name="Siegbert Rudolph" userId="2af4d44886c067cc" providerId="LiveId" clId="{D29DA0B6-733E-450F-88DE-51A0F020372C}" dt="2025-04-06T13:52:03.634" v="1934" actId="1035"/>
          <ac:spMkLst>
            <pc:docMk/>
            <pc:sldMk cId="1873054296" sldId="669"/>
            <ac:spMk id="16" creationId="{55231499-9E48-44C8-A893-9934E3377C0C}"/>
          </ac:spMkLst>
        </pc:spChg>
        <pc:spChg chg="mod">
          <ac:chgData name="Siegbert Rudolph" userId="2af4d44886c067cc" providerId="LiveId" clId="{D29DA0B6-733E-450F-88DE-51A0F020372C}" dt="2025-04-06T13:52:18.045" v="1935" actId="6549"/>
          <ac:spMkLst>
            <pc:docMk/>
            <pc:sldMk cId="1873054296" sldId="669"/>
            <ac:spMk id="17" creationId="{E2800AE0-4CF8-480E-860B-39218733A350}"/>
          </ac:spMkLst>
        </pc:spChg>
        <pc:spChg chg="mod">
          <ac:chgData name="Siegbert Rudolph" userId="2af4d44886c067cc" providerId="LiveId" clId="{D29DA0B6-733E-450F-88DE-51A0F020372C}" dt="2025-04-06T13:52:38.812" v="1978" actId="14100"/>
          <ac:spMkLst>
            <pc:docMk/>
            <pc:sldMk cId="1873054296" sldId="669"/>
            <ac:spMk id="18" creationId="{85D39263-D12C-4DD9-A75E-5B63F3E0C7D8}"/>
          </ac:spMkLst>
        </pc:spChg>
        <pc:spChg chg="del mod">
          <ac:chgData name="Siegbert Rudolph" userId="2af4d44886c067cc" providerId="LiveId" clId="{D29DA0B6-733E-450F-88DE-51A0F020372C}" dt="2025-04-06T13:49:23.956" v="1699" actId="478"/>
          <ac:spMkLst>
            <pc:docMk/>
            <pc:sldMk cId="1873054296" sldId="669"/>
            <ac:spMk id="19" creationId="{70209C72-C475-4F1F-94A3-130EAEC6AF66}"/>
          </ac:spMkLst>
        </pc:spChg>
        <pc:spChg chg="del mod">
          <ac:chgData name="Siegbert Rudolph" userId="2af4d44886c067cc" providerId="LiveId" clId="{D29DA0B6-733E-450F-88DE-51A0F020372C}" dt="2025-04-06T13:49:23.956" v="1699" actId="478"/>
          <ac:spMkLst>
            <pc:docMk/>
            <pc:sldMk cId="1873054296" sldId="669"/>
            <ac:spMk id="20" creationId="{A57A3CE1-3E26-429F-9A10-410CD9A8B74E}"/>
          </ac:spMkLst>
        </pc:spChg>
        <pc:spChg chg="del mod">
          <ac:chgData name="Siegbert Rudolph" userId="2af4d44886c067cc" providerId="LiveId" clId="{D29DA0B6-733E-450F-88DE-51A0F020372C}" dt="2025-04-06T13:49:23.956" v="1699" actId="478"/>
          <ac:spMkLst>
            <pc:docMk/>
            <pc:sldMk cId="1873054296" sldId="669"/>
            <ac:spMk id="21" creationId="{87A3039E-1052-498C-856E-54E0F1F43F25}"/>
          </ac:spMkLst>
        </pc:spChg>
        <pc:spChg chg="del">
          <ac:chgData name="Siegbert Rudolph" userId="2af4d44886c067cc" providerId="LiveId" clId="{D29DA0B6-733E-450F-88DE-51A0F020372C}" dt="2025-04-06T13:51:33.566" v="1812" actId="21"/>
          <ac:spMkLst>
            <pc:docMk/>
            <pc:sldMk cId="1873054296" sldId="669"/>
            <ac:spMk id="22" creationId="{527A80BA-A35F-4F1B-92EB-380BB6DF39CF}"/>
          </ac:spMkLst>
        </pc:spChg>
        <pc:spChg chg="del mod">
          <ac:chgData name="Siegbert Rudolph" userId="2af4d44886c067cc" providerId="LiveId" clId="{D29DA0B6-733E-450F-88DE-51A0F020372C}" dt="2025-04-06T13:51:49.496" v="1859" actId="21"/>
          <ac:spMkLst>
            <pc:docMk/>
            <pc:sldMk cId="1873054296" sldId="669"/>
            <ac:spMk id="23" creationId="{B91CB386-AA2B-4112-9744-72B2C64C2032}"/>
          </ac:spMkLst>
        </pc:spChg>
        <pc:spChg chg="mod">
          <ac:chgData name="Siegbert Rudolph" userId="2af4d44886c067cc" providerId="LiveId" clId="{D29DA0B6-733E-450F-88DE-51A0F020372C}" dt="2025-04-06T13:52:03.634" v="1934" actId="1035"/>
          <ac:spMkLst>
            <pc:docMk/>
            <pc:sldMk cId="1873054296" sldId="669"/>
            <ac:spMk id="24" creationId="{0F746464-6CE9-4C81-9AE4-8B3453B93D90}"/>
          </ac:spMkLst>
        </pc:spChg>
        <pc:spChg chg="mod">
          <ac:chgData name="Siegbert Rudolph" userId="2af4d44886c067cc" providerId="LiveId" clId="{D29DA0B6-733E-450F-88DE-51A0F020372C}" dt="2025-04-06T13:52:03.634" v="1934" actId="1035"/>
          <ac:spMkLst>
            <pc:docMk/>
            <pc:sldMk cId="1873054296" sldId="669"/>
            <ac:spMk id="25" creationId="{67695485-51B0-42B5-90BA-96177E9321AD}"/>
          </ac:spMkLst>
        </pc:spChg>
        <pc:spChg chg="mod">
          <ac:chgData name="Siegbert Rudolph" userId="2af4d44886c067cc" providerId="LiveId" clId="{D29DA0B6-733E-450F-88DE-51A0F020372C}" dt="2025-04-06T13:52:22.231" v="1940" actId="1035"/>
          <ac:spMkLst>
            <pc:docMk/>
            <pc:sldMk cId="1873054296" sldId="669"/>
            <ac:spMk id="26" creationId="{D9AAF948-E118-4699-A1E3-4958FBA86852}"/>
          </ac:spMkLst>
        </pc:spChg>
        <pc:spChg chg="del">
          <ac:chgData name="Siegbert Rudolph" userId="2af4d44886c067cc" providerId="LiveId" clId="{D29DA0B6-733E-450F-88DE-51A0F020372C}" dt="2025-04-06T13:49:23.956" v="1699" actId="478"/>
          <ac:spMkLst>
            <pc:docMk/>
            <pc:sldMk cId="1873054296" sldId="669"/>
            <ac:spMk id="27" creationId="{5D7EEFE4-0A7B-4A8C-BB07-C155CA909E96}"/>
          </ac:spMkLst>
        </pc:spChg>
        <pc:spChg chg="del">
          <ac:chgData name="Siegbert Rudolph" userId="2af4d44886c067cc" providerId="LiveId" clId="{D29DA0B6-733E-450F-88DE-51A0F020372C}" dt="2025-04-06T13:49:23.956" v="1699" actId="478"/>
          <ac:spMkLst>
            <pc:docMk/>
            <pc:sldMk cId="1873054296" sldId="669"/>
            <ac:spMk id="28" creationId="{8392CA90-802D-4D1F-A645-0398485CCB14}"/>
          </ac:spMkLst>
        </pc:spChg>
        <pc:spChg chg="del">
          <ac:chgData name="Siegbert Rudolph" userId="2af4d44886c067cc" providerId="LiveId" clId="{D29DA0B6-733E-450F-88DE-51A0F020372C}" dt="2025-04-06T13:49:23.956" v="1699" actId="478"/>
          <ac:spMkLst>
            <pc:docMk/>
            <pc:sldMk cId="1873054296" sldId="669"/>
            <ac:spMk id="29" creationId="{88200881-5474-4771-92ED-E4B3287A062C}"/>
          </ac:spMkLst>
        </pc:spChg>
      </pc:sldChg>
      <pc:sldChg chg="addSp delSp modSp add mod ord addAnim delAnim modAnim">
        <pc:chgData name="Siegbert Rudolph" userId="2af4d44886c067cc" providerId="LiveId" clId="{D29DA0B6-733E-450F-88DE-51A0F020372C}" dt="2025-04-06T13:57:27.651" v="2056"/>
        <pc:sldMkLst>
          <pc:docMk/>
          <pc:sldMk cId="2527525764" sldId="674"/>
        </pc:sldMkLst>
        <pc:spChg chg="mod">
          <ac:chgData name="Siegbert Rudolph" userId="2af4d44886c067cc" providerId="LiveId" clId="{D29DA0B6-733E-450F-88DE-51A0F020372C}" dt="2025-04-06T13:32:34.233" v="788" actId="1035"/>
          <ac:spMkLst>
            <pc:docMk/>
            <pc:sldMk cId="2527525764" sldId="674"/>
            <ac:spMk id="3" creationId="{AF597DC8-F7E6-2511-8A4A-CC78EB72E8DE}"/>
          </ac:spMkLst>
        </pc:spChg>
        <pc:spChg chg="add del mod">
          <ac:chgData name="Siegbert Rudolph" userId="2af4d44886c067cc" providerId="LiveId" clId="{D29DA0B6-733E-450F-88DE-51A0F020372C}" dt="2025-04-06T13:42:22.149" v="1097" actId="14100"/>
          <ac:spMkLst>
            <pc:docMk/>
            <pc:sldMk cId="2527525764" sldId="674"/>
            <ac:spMk id="9" creationId="{415B0530-F813-C68E-C697-EE35C0B1C27C}"/>
          </ac:spMkLst>
        </pc:spChg>
        <pc:spChg chg="mod">
          <ac:chgData name="Siegbert Rudolph" userId="2af4d44886c067cc" providerId="LiveId" clId="{D29DA0B6-733E-450F-88DE-51A0F020372C}" dt="2025-04-06T13:23:53.269" v="267" actId="14100"/>
          <ac:spMkLst>
            <pc:docMk/>
            <pc:sldMk cId="2527525764" sldId="674"/>
            <ac:spMk id="55" creationId="{C3B4CFE4-B9C6-9F64-98B6-8FAAD6364990}"/>
          </ac:spMkLst>
        </pc:spChg>
        <pc:spChg chg="mod">
          <ac:chgData name="Siegbert Rudolph" userId="2af4d44886c067cc" providerId="LiveId" clId="{D29DA0B6-733E-450F-88DE-51A0F020372C}" dt="2025-04-06T13:25:19.035" v="279" actId="1036"/>
          <ac:spMkLst>
            <pc:docMk/>
            <pc:sldMk cId="2527525764" sldId="674"/>
            <ac:spMk id="56" creationId="{3FA601A3-A39D-C0F1-D7FA-6A342F7F493A}"/>
          </ac:spMkLst>
        </pc:spChg>
        <pc:spChg chg="mod">
          <ac:chgData name="Siegbert Rudolph" userId="2af4d44886c067cc" providerId="LiveId" clId="{D29DA0B6-733E-450F-88DE-51A0F020372C}" dt="2025-04-06T13:22:43.110" v="231" actId="1036"/>
          <ac:spMkLst>
            <pc:docMk/>
            <pc:sldMk cId="2527525764" sldId="674"/>
            <ac:spMk id="57" creationId="{065705DE-9E8D-CD63-EDCC-970112E85BC2}"/>
          </ac:spMkLst>
        </pc:spChg>
        <pc:spChg chg="del">
          <ac:chgData name="Siegbert Rudolph" userId="2af4d44886c067cc" providerId="LiveId" clId="{D29DA0B6-733E-450F-88DE-51A0F020372C}" dt="2025-04-06T13:21:07.136" v="192" actId="478"/>
          <ac:spMkLst>
            <pc:docMk/>
            <pc:sldMk cId="2527525764" sldId="674"/>
            <ac:spMk id="58" creationId="{F4933136-27BD-4396-D692-924D07CF985D}"/>
          </ac:spMkLst>
        </pc:spChg>
        <pc:spChg chg="mod">
          <ac:chgData name="Siegbert Rudolph" userId="2af4d44886c067cc" providerId="LiveId" clId="{D29DA0B6-733E-450F-88DE-51A0F020372C}" dt="2025-04-06T13:25:10.502" v="278" actId="1035"/>
          <ac:spMkLst>
            <pc:docMk/>
            <pc:sldMk cId="2527525764" sldId="674"/>
            <ac:spMk id="75" creationId="{E75DB857-33CF-3A1C-30B7-7F1308D5FCCD}"/>
          </ac:spMkLst>
        </pc:spChg>
        <pc:spChg chg="mod">
          <ac:chgData name="Siegbert Rudolph" userId="2af4d44886c067cc" providerId="LiveId" clId="{D29DA0B6-733E-450F-88DE-51A0F020372C}" dt="2025-04-06T13:25:19.035" v="279" actId="1036"/>
          <ac:spMkLst>
            <pc:docMk/>
            <pc:sldMk cId="2527525764" sldId="674"/>
            <ac:spMk id="76" creationId="{F637D386-C5FA-A16D-EFDC-B304CFBDDC38}"/>
          </ac:spMkLst>
        </pc:spChg>
        <pc:spChg chg="mod">
          <ac:chgData name="Siegbert Rudolph" userId="2af4d44886c067cc" providerId="LiveId" clId="{D29DA0B6-733E-450F-88DE-51A0F020372C}" dt="2025-04-06T13:23:46.961" v="265" actId="14100"/>
          <ac:spMkLst>
            <pc:docMk/>
            <pc:sldMk cId="2527525764" sldId="674"/>
            <ac:spMk id="79" creationId="{7360602D-A441-D89F-4177-209DF07A2403}"/>
          </ac:spMkLst>
        </pc:spChg>
        <pc:spChg chg="mod">
          <ac:chgData name="Siegbert Rudolph" userId="2af4d44886c067cc" providerId="LiveId" clId="{D29DA0B6-733E-450F-88DE-51A0F020372C}" dt="2025-04-06T13:25:19.035" v="279" actId="1036"/>
          <ac:spMkLst>
            <pc:docMk/>
            <pc:sldMk cId="2527525764" sldId="674"/>
            <ac:spMk id="80" creationId="{BEE30FC8-D889-6944-7800-17653612D8C9}"/>
          </ac:spMkLst>
        </pc:spChg>
        <pc:spChg chg="mod">
          <ac:chgData name="Siegbert Rudolph" userId="2af4d44886c067cc" providerId="LiveId" clId="{D29DA0B6-733E-450F-88DE-51A0F020372C}" dt="2025-04-06T13:25:19.035" v="279" actId="1036"/>
          <ac:spMkLst>
            <pc:docMk/>
            <pc:sldMk cId="2527525764" sldId="674"/>
            <ac:spMk id="87" creationId="{74774F0A-A062-337D-4D11-7B1CEBB3B0FE}"/>
          </ac:spMkLst>
        </pc:spChg>
        <pc:spChg chg="mod">
          <ac:chgData name="Siegbert Rudolph" userId="2af4d44886c067cc" providerId="LiveId" clId="{D29DA0B6-733E-450F-88DE-51A0F020372C}" dt="2025-04-06T13:24:58.363" v="276" actId="207"/>
          <ac:spMkLst>
            <pc:docMk/>
            <pc:sldMk cId="2527525764" sldId="674"/>
            <ac:spMk id="88" creationId="{3EA1FF3C-3D3E-52CC-9AAB-009059927253}"/>
          </ac:spMkLst>
        </pc:spChg>
        <pc:spChg chg="mod">
          <ac:chgData name="Siegbert Rudolph" userId="2af4d44886c067cc" providerId="LiveId" clId="{D29DA0B6-733E-450F-88DE-51A0F020372C}" dt="2025-04-06T13:21:36.302" v="220" actId="14100"/>
          <ac:spMkLst>
            <pc:docMk/>
            <pc:sldMk cId="2527525764" sldId="674"/>
            <ac:spMk id="91" creationId="{93E2D34C-7BAD-F65C-BE28-A9B232F9BEAF}"/>
          </ac:spMkLst>
        </pc:spChg>
        <pc:spChg chg="mod">
          <ac:chgData name="Siegbert Rudolph" userId="2af4d44886c067cc" providerId="LiveId" clId="{D29DA0B6-733E-450F-88DE-51A0F020372C}" dt="2025-04-06T13:32:34.233" v="788" actId="1035"/>
          <ac:spMkLst>
            <pc:docMk/>
            <pc:sldMk cId="2527525764" sldId="674"/>
            <ac:spMk id="92" creationId="{81D0DA00-089B-C056-B703-B0D277B3050A}"/>
          </ac:spMkLst>
        </pc:spChg>
        <pc:spChg chg="mod">
          <ac:chgData name="Siegbert Rudolph" userId="2af4d44886c067cc" providerId="LiveId" clId="{D29DA0B6-733E-450F-88DE-51A0F020372C}" dt="2025-04-06T13:23:35.967" v="263" actId="1035"/>
          <ac:spMkLst>
            <pc:docMk/>
            <pc:sldMk cId="2527525764" sldId="674"/>
            <ac:spMk id="93" creationId="{145CCB9B-80CD-6437-F6E9-8F646453F49B}"/>
          </ac:spMkLst>
        </pc:spChg>
        <pc:spChg chg="mod">
          <ac:chgData name="Siegbert Rudolph" userId="2af4d44886c067cc" providerId="LiveId" clId="{D29DA0B6-733E-450F-88DE-51A0F020372C}" dt="2025-04-06T13:25:19.035" v="279" actId="1036"/>
          <ac:spMkLst>
            <pc:docMk/>
            <pc:sldMk cId="2527525764" sldId="674"/>
            <ac:spMk id="94" creationId="{56DB20CE-9559-2BF0-85F5-C66E3393E09C}"/>
          </ac:spMkLst>
        </pc:spChg>
        <pc:spChg chg="mod">
          <ac:chgData name="Siegbert Rudolph" userId="2af4d44886c067cc" providerId="LiveId" clId="{D29DA0B6-733E-450F-88DE-51A0F020372C}" dt="2025-04-06T13:21:23.833" v="211" actId="20577"/>
          <ac:spMkLst>
            <pc:docMk/>
            <pc:sldMk cId="2527525764" sldId="674"/>
            <ac:spMk id="95" creationId="{7EA26096-C6F6-D6E8-18EF-58EC0BB64060}"/>
          </ac:spMkLst>
        </pc:spChg>
        <pc:spChg chg="del">
          <ac:chgData name="Siegbert Rudolph" userId="2af4d44886c067cc" providerId="LiveId" clId="{D29DA0B6-733E-450F-88DE-51A0F020372C}" dt="2025-04-06T13:21:07.136" v="192" actId="478"/>
          <ac:spMkLst>
            <pc:docMk/>
            <pc:sldMk cId="2527525764" sldId="674"/>
            <ac:spMk id="96" creationId="{0DB07ECA-76A4-3FBE-E1A6-4A3A64ECB0F0}"/>
          </ac:spMkLst>
        </pc:spChg>
        <pc:spChg chg="del">
          <ac:chgData name="Siegbert Rudolph" userId="2af4d44886c067cc" providerId="LiveId" clId="{D29DA0B6-733E-450F-88DE-51A0F020372C}" dt="2025-04-06T13:21:07.136" v="192" actId="478"/>
          <ac:spMkLst>
            <pc:docMk/>
            <pc:sldMk cId="2527525764" sldId="674"/>
            <ac:spMk id="97" creationId="{841D269B-234B-4472-8DB6-54801FCD6E23}"/>
          </ac:spMkLst>
        </pc:spChg>
        <pc:spChg chg="del">
          <ac:chgData name="Siegbert Rudolph" userId="2af4d44886c067cc" providerId="LiveId" clId="{D29DA0B6-733E-450F-88DE-51A0F020372C}" dt="2025-04-06T13:21:07.136" v="192" actId="478"/>
          <ac:spMkLst>
            <pc:docMk/>
            <pc:sldMk cId="2527525764" sldId="674"/>
            <ac:spMk id="98" creationId="{F43530E5-AB08-45E6-6ED6-F0E4A62A2A89}"/>
          </ac:spMkLst>
        </pc:spChg>
        <pc:spChg chg="mod">
          <ac:chgData name="Siegbert Rudolph" userId="2af4d44886c067cc" providerId="LiveId" clId="{D29DA0B6-733E-450F-88DE-51A0F020372C}" dt="2025-04-06T13:25:10.502" v="278" actId="1035"/>
          <ac:spMkLst>
            <pc:docMk/>
            <pc:sldMk cId="2527525764" sldId="674"/>
            <ac:spMk id="99" creationId="{684921D3-501A-923D-8332-F19AE0CBA444}"/>
          </ac:spMkLst>
        </pc:spChg>
        <pc:spChg chg="del">
          <ac:chgData name="Siegbert Rudolph" userId="2af4d44886c067cc" providerId="LiveId" clId="{D29DA0B6-733E-450F-88DE-51A0F020372C}" dt="2025-04-06T13:21:07.136" v="192" actId="478"/>
          <ac:spMkLst>
            <pc:docMk/>
            <pc:sldMk cId="2527525764" sldId="674"/>
            <ac:spMk id="104" creationId="{46A3E6E0-B54D-3545-92C0-6B8AE5F9BDEA}"/>
          </ac:spMkLst>
        </pc:spChg>
        <pc:spChg chg="del">
          <ac:chgData name="Siegbert Rudolph" userId="2af4d44886c067cc" providerId="LiveId" clId="{D29DA0B6-733E-450F-88DE-51A0F020372C}" dt="2025-04-06T13:21:07.136" v="192" actId="478"/>
          <ac:spMkLst>
            <pc:docMk/>
            <pc:sldMk cId="2527525764" sldId="674"/>
            <ac:spMk id="107" creationId="{7FB7AB04-B47B-68F3-2FB6-7DB813EFB6DF}"/>
          </ac:spMkLst>
        </pc:spChg>
        <pc:spChg chg="del">
          <ac:chgData name="Siegbert Rudolph" userId="2af4d44886c067cc" providerId="LiveId" clId="{D29DA0B6-733E-450F-88DE-51A0F020372C}" dt="2025-04-06T13:21:07.136" v="192" actId="478"/>
          <ac:spMkLst>
            <pc:docMk/>
            <pc:sldMk cId="2527525764" sldId="674"/>
            <ac:spMk id="111" creationId="{26C8229E-7900-98B3-D925-6C150A90133E}"/>
          </ac:spMkLst>
        </pc:spChg>
        <pc:spChg chg="mod">
          <ac:chgData name="Siegbert Rudolph" userId="2af4d44886c067cc" providerId="LiveId" clId="{D29DA0B6-733E-450F-88DE-51A0F020372C}" dt="2025-04-06T13:32:34.233" v="788" actId="1035"/>
          <ac:spMkLst>
            <pc:docMk/>
            <pc:sldMk cId="2527525764" sldId="674"/>
            <ac:spMk id="130" creationId="{937AE2D2-0DAB-361B-8FD9-2492E477D994}"/>
          </ac:spMkLst>
        </pc:spChg>
        <pc:spChg chg="mod">
          <ac:chgData name="Siegbert Rudolph" userId="2af4d44886c067cc" providerId="LiveId" clId="{D29DA0B6-733E-450F-88DE-51A0F020372C}" dt="2025-04-06T13:25:19.035" v="279" actId="1036"/>
          <ac:spMkLst>
            <pc:docMk/>
            <pc:sldMk cId="2527525764" sldId="674"/>
            <ac:spMk id="132" creationId="{3743C82D-94F6-F183-07DB-CDC55D0AA722}"/>
          </ac:spMkLst>
        </pc:spChg>
        <pc:spChg chg="mod">
          <ac:chgData name="Siegbert Rudolph" userId="2af4d44886c067cc" providerId="LiveId" clId="{D29DA0B6-733E-450F-88DE-51A0F020372C}" dt="2025-04-06T13:32:34.233" v="788" actId="1035"/>
          <ac:spMkLst>
            <pc:docMk/>
            <pc:sldMk cId="2527525764" sldId="674"/>
            <ac:spMk id="133" creationId="{3E937C37-139A-A27D-73DE-139AE44E4410}"/>
          </ac:spMkLst>
        </pc:spChg>
        <pc:spChg chg="mod">
          <ac:chgData name="Siegbert Rudolph" userId="2af4d44886c067cc" providerId="LiveId" clId="{D29DA0B6-733E-450F-88DE-51A0F020372C}" dt="2025-04-06T13:25:19.035" v="279" actId="1036"/>
          <ac:spMkLst>
            <pc:docMk/>
            <pc:sldMk cId="2527525764" sldId="674"/>
            <ac:spMk id="134" creationId="{F99C473A-90BF-BEA7-7176-F5675794E24F}"/>
          </ac:spMkLst>
        </pc:spChg>
        <pc:spChg chg="mod">
          <ac:chgData name="Siegbert Rudolph" userId="2af4d44886c067cc" providerId="LiveId" clId="{D29DA0B6-733E-450F-88DE-51A0F020372C}" dt="2025-04-06T13:21:19.431" v="210" actId="1036"/>
          <ac:spMkLst>
            <pc:docMk/>
            <pc:sldMk cId="2527525764" sldId="674"/>
            <ac:spMk id="138" creationId="{49390E68-20A1-5DE9-1EBB-54C4F700012E}"/>
          </ac:spMkLst>
        </pc:spChg>
        <pc:spChg chg="del">
          <ac:chgData name="Siegbert Rudolph" userId="2af4d44886c067cc" providerId="LiveId" clId="{D29DA0B6-733E-450F-88DE-51A0F020372C}" dt="2025-04-06T13:21:07.136" v="192" actId="478"/>
          <ac:spMkLst>
            <pc:docMk/>
            <pc:sldMk cId="2527525764" sldId="674"/>
            <ac:spMk id="139" creationId="{39C761E2-8073-D538-3A7B-7AAC0DEC3C42}"/>
          </ac:spMkLst>
        </pc:spChg>
        <pc:spChg chg="del">
          <ac:chgData name="Siegbert Rudolph" userId="2af4d44886c067cc" providerId="LiveId" clId="{D29DA0B6-733E-450F-88DE-51A0F020372C}" dt="2025-04-06T13:21:07.136" v="192" actId="478"/>
          <ac:spMkLst>
            <pc:docMk/>
            <pc:sldMk cId="2527525764" sldId="674"/>
            <ac:spMk id="140" creationId="{FAC7BE81-3F5E-6A06-4EBB-98214C04407D}"/>
          </ac:spMkLst>
        </pc:spChg>
        <pc:spChg chg="del">
          <ac:chgData name="Siegbert Rudolph" userId="2af4d44886c067cc" providerId="LiveId" clId="{D29DA0B6-733E-450F-88DE-51A0F020372C}" dt="2025-04-06T13:21:07.136" v="192" actId="478"/>
          <ac:spMkLst>
            <pc:docMk/>
            <pc:sldMk cId="2527525764" sldId="674"/>
            <ac:spMk id="141" creationId="{44E0E902-C6CB-28D8-210D-8E7BA2974583}"/>
          </ac:spMkLst>
        </pc:spChg>
        <pc:spChg chg="mod">
          <ac:chgData name="Siegbert Rudolph" userId="2af4d44886c067cc" providerId="LiveId" clId="{D29DA0B6-733E-450F-88DE-51A0F020372C}" dt="2025-04-06T13:32:34.233" v="788" actId="1035"/>
          <ac:spMkLst>
            <pc:docMk/>
            <pc:sldMk cId="2527525764" sldId="674"/>
            <ac:spMk id="144" creationId="{AA5F0543-4C02-11E5-B695-82649B316A3E}"/>
          </ac:spMkLst>
        </pc:spChg>
        <pc:picChg chg="add mod">
          <ac:chgData name="Siegbert Rudolph" userId="2af4d44886c067cc" providerId="LiveId" clId="{D29DA0B6-733E-450F-88DE-51A0F020372C}" dt="2025-04-06T13:57:25.348" v="2055" actId="1076"/>
          <ac:picMkLst>
            <pc:docMk/>
            <pc:sldMk cId="2527525764" sldId="674"/>
            <ac:picMk id="4" creationId="{2E3F79A9-5DC3-36C3-CDD3-51BC9B9A10CA}"/>
          </ac:picMkLst>
        </pc:picChg>
        <pc:picChg chg="del mod">
          <ac:chgData name="Siegbert Rudolph" userId="2af4d44886c067cc" providerId="LiveId" clId="{D29DA0B6-733E-450F-88DE-51A0F020372C}" dt="2025-04-06T13:42:02.436" v="1014" actId="478"/>
          <ac:picMkLst>
            <pc:docMk/>
            <pc:sldMk cId="2527525764" sldId="674"/>
            <ac:picMk id="6" creationId="{41E57D39-D20E-E987-D760-AEDE74EB99EE}"/>
          </ac:picMkLst>
        </pc:picChg>
      </pc:sldChg>
      <pc:sldChg chg="add del">
        <pc:chgData name="Siegbert Rudolph" userId="2af4d44886c067cc" providerId="LiveId" clId="{D29DA0B6-733E-450F-88DE-51A0F020372C}" dt="2025-04-06T13:44:49.434" v="1348" actId="47"/>
        <pc:sldMkLst>
          <pc:docMk/>
          <pc:sldMk cId="139688176" sldId="675"/>
        </pc:sldMkLst>
      </pc:sldChg>
      <pc:sldChg chg="delSp add del modAnim">
        <pc:chgData name="Siegbert Rudolph" userId="2af4d44886c067cc" providerId="LiveId" clId="{D29DA0B6-733E-450F-88DE-51A0F020372C}" dt="2025-04-06T13:50:20.130" v="1811" actId="47"/>
        <pc:sldMkLst>
          <pc:docMk/>
          <pc:sldMk cId="324208840" sldId="675"/>
        </pc:sldMkLst>
        <pc:spChg chg="del">
          <ac:chgData name="Siegbert Rudolph" userId="2af4d44886c067cc" providerId="LiveId" clId="{D29DA0B6-733E-450F-88DE-51A0F020372C}" dt="2025-04-06T13:48:48.305" v="1695" actId="478"/>
          <ac:spMkLst>
            <pc:docMk/>
            <pc:sldMk cId="324208840" sldId="675"/>
            <ac:spMk id="9" creationId="{A5E46504-B0CE-6059-0AD8-A986829F5CED}"/>
          </ac:spMkLst>
        </pc:spChg>
        <pc:spChg chg="del">
          <ac:chgData name="Siegbert Rudolph" userId="2af4d44886c067cc" providerId="LiveId" clId="{D29DA0B6-733E-450F-88DE-51A0F020372C}" dt="2025-04-06T13:48:48.305" v="1695" actId="478"/>
          <ac:spMkLst>
            <pc:docMk/>
            <pc:sldMk cId="324208840" sldId="675"/>
            <ac:spMk id="10" creationId="{03A53346-D625-5979-FC61-176A28386217}"/>
          </ac:spMkLst>
        </pc:spChg>
        <pc:spChg chg="del">
          <ac:chgData name="Siegbert Rudolph" userId="2af4d44886c067cc" providerId="LiveId" clId="{D29DA0B6-733E-450F-88DE-51A0F020372C}" dt="2025-04-06T13:48:48.305" v="1695" actId="478"/>
          <ac:spMkLst>
            <pc:docMk/>
            <pc:sldMk cId="324208840" sldId="675"/>
            <ac:spMk id="11" creationId="{182B89C3-BBF0-0FF8-A918-DB932577E190}"/>
          </ac:spMkLst>
        </pc:spChg>
        <pc:spChg chg="del">
          <ac:chgData name="Siegbert Rudolph" userId="2af4d44886c067cc" providerId="LiveId" clId="{D29DA0B6-733E-450F-88DE-51A0F020372C}" dt="2025-04-06T13:48:48.305" v="1695" actId="478"/>
          <ac:spMkLst>
            <pc:docMk/>
            <pc:sldMk cId="324208840" sldId="675"/>
            <ac:spMk id="12" creationId="{FA5874AC-BB73-F6A3-0DFE-12FDC27CFE99}"/>
          </ac:spMkLst>
        </pc:spChg>
        <pc:spChg chg="del">
          <ac:chgData name="Siegbert Rudolph" userId="2af4d44886c067cc" providerId="LiveId" clId="{D29DA0B6-733E-450F-88DE-51A0F020372C}" dt="2025-04-06T13:48:31.818" v="1660" actId="21"/>
          <ac:spMkLst>
            <pc:docMk/>
            <pc:sldMk cId="324208840" sldId="675"/>
            <ac:spMk id="13" creationId="{3CF78A7D-D0EC-1A8C-FDAE-B9C21CF15F61}"/>
          </ac:spMkLst>
        </pc:spChg>
        <pc:spChg chg="del">
          <ac:chgData name="Siegbert Rudolph" userId="2af4d44886c067cc" providerId="LiveId" clId="{D29DA0B6-733E-450F-88DE-51A0F020372C}" dt="2025-04-06T13:48:48.305" v="1695" actId="478"/>
          <ac:spMkLst>
            <pc:docMk/>
            <pc:sldMk cId="324208840" sldId="675"/>
            <ac:spMk id="38" creationId="{668C7DCB-03AF-B43D-563F-ECC09FDB70FC}"/>
          </ac:spMkLst>
        </pc:spChg>
        <pc:spChg chg="del">
          <ac:chgData name="Siegbert Rudolph" userId="2af4d44886c067cc" providerId="LiveId" clId="{D29DA0B6-733E-450F-88DE-51A0F020372C}" dt="2025-04-06T13:48:48.305" v="1695" actId="478"/>
          <ac:spMkLst>
            <pc:docMk/>
            <pc:sldMk cId="324208840" sldId="675"/>
            <ac:spMk id="39" creationId="{E65E9443-482E-D868-1AC7-C437505E9C3F}"/>
          </ac:spMkLst>
        </pc:spChg>
        <pc:spChg chg="del">
          <ac:chgData name="Siegbert Rudolph" userId="2af4d44886c067cc" providerId="LiveId" clId="{D29DA0B6-733E-450F-88DE-51A0F020372C}" dt="2025-04-06T13:48:48.305" v="1695" actId="478"/>
          <ac:spMkLst>
            <pc:docMk/>
            <pc:sldMk cId="324208840" sldId="675"/>
            <ac:spMk id="40" creationId="{29C944A7-DA52-606F-0E1F-8205A72750E5}"/>
          </ac:spMkLst>
        </pc:spChg>
        <pc:spChg chg="del">
          <ac:chgData name="Siegbert Rudolph" userId="2af4d44886c067cc" providerId="LiveId" clId="{D29DA0B6-733E-450F-88DE-51A0F020372C}" dt="2025-04-06T13:48:48.305" v="1695" actId="478"/>
          <ac:spMkLst>
            <pc:docMk/>
            <pc:sldMk cId="324208840" sldId="675"/>
            <ac:spMk id="41" creationId="{1F425C17-2761-0618-D2B4-397801B05E08}"/>
          </ac:spMkLst>
        </pc:spChg>
        <pc:spChg chg="del">
          <ac:chgData name="Siegbert Rudolph" userId="2af4d44886c067cc" providerId="LiveId" clId="{D29DA0B6-733E-450F-88DE-51A0F020372C}" dt="2025-04-06T13:48:48.305" v="1695" actId="478"/>
          <ac:spMkLst>
            <pc:docMk/>
            <pc:sldMk cId="324208840" sldId="675"/>
            <ac:spMk id="42" creationId="{349E590F-76BE-CC8A-DC99-F0C323C93B90}"/>
          </ac:spMkLst>
        </pc:spChg>
        <pc:spChg chg="del">
          <ac:chgData name="Siegbert Rudolph" userId="2af4d44886c067cc" providerId="LiveId" clId="{D29DA0B6-733E-450F-88DE-51A0F020372C}" dt="2025-04-06T13:48:48.305" v="1695" actId="478"/>
          <ac:spMkLst>
            <pc:docMk/>
            <pc:sldMk cId="324208840" sldId="675"/>
            <ac:spMk id="45" creationId="{38A033A3-4561-F531-0C8F-950E9B3E4F2C}"/>
          </ac:spMkLst>
        </pc:spChg>
        <pc:spChg chg="del">
          <ac:chgData name="Siegbert Rudolph" userId="2af4d44886c067cc" providerId="LiveId" clId="{D29DA0B6-733E-450F-88DE-51A0F020372C}" dt="2025-04-06T13:48:31.818" v="1660" actId="21"/>
          <ac:spMkLst>
            <pc:docMk/>
            <pc:sldMk cId="324208840" sldId="675"/>
            <ac:spMk id="46" creationId="{806228E3-BACF-416D-592C-ECD810B76189}"/>
          </ac:spMkLst>
        </pc:spChg>
      </pc:sldChg>
      <pc:sldChg chg="delSp modSp add del modAnim">
        <pc:chgData name="Siegbert Rudolph" userId="2af4d44886c067cc" providerId="LiveId" clId="{D29DA0B6-733E-450F-88DE-51A0F020372C}" dt="2025-04-06T13:45:42.799" v="1407" actId="47"/>
        <pc:sldMkLst>
          <pc:docMk/>
          <pc:sldMk cId="1518673042" sldId="675"/>
        </pc:sldMkLst>
        <pc:spChg chg="mod">
          <ac:chgData name="Siegbert Rudolph" userId="2af4d44886c067cc" providerId="LiveId" clId="{D29DA0B6-733E-450F-88DE-51A0F020372C}" dt="2025-04-06T13:45:13.142" v="1391" actId="1036"/>
          <ac:spMkLst>
            <pc:docMk/>
            <pc:sldMk cId="1518673042" sldId="675"/>
            <ac:spMk id="32" creationId="{09E67EAD-25C0-8883-FF3A-13F335ECAE59}"/>
          </ac:spMkLst>
        </pc:spChg>
        <pc:spChg chg="mod">
          <ac:chgData name="Siegbert Rudolph" userId="2af4d44886c067cc" providerId="LiveId" clId="{D29DA0B6-733E-450F-88DE-51A0F020372C}" dt="2025-04-06T13:45:17.842" v="1397" actId="1035"/>
          <ac:spMkLst>
            <pc:docMk/>
            <pc:sldMk cId="1518673042" sldId="675"/>
            <ac:spMk id="33" creationId="{7ED02822-E77A-40BE-9283-008FA09D3271}"/>
          </ac:spMkLst>
        </pc:spChg>
        <pc:spChg chg="mod">
          <ac:chgData name="Siegbert Rudolph" userId="2af4d44886c067cc" providerId="LiveId" clId="{D29DA0B6-733E-450F-88DE-51A0F020372C}" dt="2025-04-06T13:45:20.770" v="1406" actId="1035"/>
          <ac:spMkLst>
            <pc:docMk/>
            <pc:sldMk cId="1518673042" sldId="675"/>
            <ac:spMk id="34" creationId="{99BBB74E-2CFC-511C-1A0A-7AD997EC8E73}"/>
          </ac:spMkLst>
        </pc:spChg>
        <pc:spChg chg="del">
          <ac:chgData name="Siegbert Rudolph" userId="2af4d44886c067cc" providerId="LiveId" clId="{D29DA0B6-733E-450F-88DE-51A0F020372C}" dt="2025-04-06T13:45:00.666" v="1350" actId="478"/>
          <ac:spMkLst>
            <pc:docMk/>
            <pc:sldMk cId="1518673042" sldId="675"/>
            <ac:spMk id="35" creationId="{7C50742C-D86A-F882-F5FF-0CA105E947EE}"/>
          </ac:spMkLst>
        </pc:spChg>
        <pc:spChg chg="del">
          <ac:chgData name="Siegbert Rudolph" userId="2af4d44886c067cc" providerId="LiveId" clId="{D29DA0B6-733E-450F-88DE-51A0F020372C}" dt="2025-04-06T13:45:00.666" v="1350" actId="478"/>
          <ac:spMkLst>
            <pc:docMk/>
            <pc:sldMk cId="1518673042" sldId="675"/>
            <ac:spMk id="36" creationId="{9C52F748-2149-BBC9-1FF6-61A28961C825}"/>
          </ac:spMkLst>
        </pc:spChg>
        <pc:spChg chg="mod">
          <ac:chgData name="Siegbert Rudolph" userId="2af4d44886c067cc" providerId="LiveId" clId="{D29DA0B6-733E-450F-88DE-51A0F020372C}" dt="2025-04-06T13:45:13.142" v="1391" actId="1036"/>
          <ac:spMkLst>
            <pc:docMk/>
            <pc:sldMk cId="1518673042" sldId="675"/>
            <ac:spMk id="67" creationId="{7EEE2E2E-175E-D642-C6BF-39545AB808E7}"/>
          </ac:spMkLst>
        </pc:spChg>
        <pc:spChg chg="mod">
          <ac:chgData name="Siegbert Rudolph" userId="2af4d44886c067cc" providerId="LiveId" clId="{D29DA0B6-733E-450F-88DE-51A0F020372C}" dt="2025-04-06T13:45:17.842" v="1397" actId="1035"/>
          <ac:spMkLst>
            <pc:docMk/>
            <pc:sldMk cId="1518673042" sldId="675"/>
            <ac:spMk id="68" creationId="{BB665F3B-D3DF-E0D6-B7D4-0379F5F7A5DD}"/>
          </ac:spMkLst>
        </pc:spChg>
        <pc:spChg chg="mod">
          <ac:chgData name="Siegbert Rudolph" userId="2af4d44886c067cc" providerId="LiveId" clId="{D29DA0B6-733E-450F-88DE-51A0F020372C}" dt="2025-04-06T13:45:20.770" v="1406" actId="1035"/>
          <ac:spMkLst>
            <pc:docMk/>
            <pc:sldMk cId="1518673042" sldId="675"/>
            <ac:spMk id="69" creationId="{8EFEF6CE-2549-9177-E6F6-3C294E79607C}"/>
          </ac:spMkLst>
        </pc:spChg>
        <pc:spChg chg="del">
          <ac:chgData name="Siegbert Rudolph" userId="2af4d44886c067cc" providerId="LiveId" clId="{D29DA0B6-733E-450F-88DE-51A0F020372C}" dt="2025-04-06T13:45:00.666" v="1350" actId="478"/>
          <ac:spMkLst>
            <pc:docMk/>
            <pc:sldMk cId="1518673042" sldId="675"/>
            <ac:spMk id="72" creationId="{CB26BA63-110F-E2A2-0897-071D56B9CEB1}"/>
          </ac:spMkLst>
        </pc:spChg>
        <pc:spChg chg="del">
          <ac:chgData name="Siegbert Rudolph" userId="2af4d44886c067cc" providerId="LiveId" clId="{D29DA0B6-733E-450F-88DE-51A0F020372C}" dt="2025-04-06T13:45:00.666" v="1350" actId="478"/>
          <ac:spMkLst>
            <pc:docMk/>
            <pc:sldMk cId="1518673042" sldId="675"/>
            <ac:spMk id="77" creationId="{D74C9D84-6BB2-F5D6-4AC5-3553BBEA8FB7}"/>
          </ac:spMkLst>
        </pc:spChg>
      </pc:sldChg>
      <pc:sldChg chg="addSp delSp modSp add modAnim">
        <pc:chgData name="Siegbert Rudolph" userId="2af4d44886c067cc" providerId="LiveId" clId="{D29DA0B6-733E-450F-88DE-51A0F020372C}" dt="2025-04-06T13:48:04.059" v="1600" actId="1036"/>
        <pc:sldMkLst>
          <pc:docMk/>
          <pc:sldMk cId="2177146709" sldId="676"/>
        </pc:sldMkLst>
        <pc:spChg chg="add mod">
          <ac:chgData name="Siegbert Rudolph" userId="2af4d44886c067cc" providerId="LiveId" clId="{D29DA0B6-733E-450F-88DE-51A0F020372C}" dt="2025-04-06T13:48:04.059" v="1600" actId="1036"/>
          <ac:spMkLst>
            <pc:docMk/>
            <pc:sldMk cId="2177146709" sldId="676"/>
            <ac:spMk id="9" creationId="{E9241B91-1F6D-4E7D-AF3C-7F44AB439816}"/>
          </ac:spMkLst>
        </pc:spChg>
        <pc:spChg chg="add mod">
          <ac:chgData name="Siegbert Rudolph" userId="2af4d44886c067cc" providerId="LiveId" clId="{D29DA0B6-733E-450F-88DE-51A0F020372C}" dt="2025-04-06T13:47:41.518" v="1595" actId="1036"/>
          <ac:spMkLst>
            <pc:docMk/>
            <pc:sldMk cId="2177146709" sldId="676"/>
            <ac:spMk id="10" creationId="{FA0088C9-E37F-4452-A80A-3BBFEA09C602}"/>
          </ac:spMkLst>
        </pc:spChg>
        <pc:spChg chg="del">
          <ac:chgData name="Siegbert Rudolph" userId="2af4d44886c067cc" providerId="LiveId" clId="{D29DA0B6-733E-450F-88DE-51A0F020372C}" dt="2025-04-06T13:46:58.931" v="1483" actId="478"/>
          <ac:spMkLst>
            <pc:docMk/>
            <pc:sldMk cId="2177146709" sldId="676"/>
            <ac:spMk id="25" creationId="{77DCBF8D-539B-5557-4E72-7C7D3F5654D9}"/>
          </ac:spMkLst>
        </pc:spChg>
        <pc:spChg chg="del">
          <ac:chgData name="Siegbert Rudolph" userId="2af4d44886c067cc" providerId="LiveId" clId="{D29DA0B6-733E-450F-88DE-51A0F020372C}" dt="2025-04-06T13:46:58.931" v="1483" actId="478"/>
          <ac:spMkLst>
            <pc:docMk/>
            <pc:sldMk cId="2177146709" sldId="676"/>
            <ac:spMk id="32" creationId="{8D4A0B86-A730-D71D-65C2-91E100D34C7E}"/>
          </ac:spMkLst>
        </pc:spChg>
        <pc:spChg chg="del">
          <ac:chgData name="Siegbert Rudolph" userId="2af4d44886c067cc" providerId="LiveId" clId="{D29DA0B6-733E-450F-88DE-51A0F020372C}" dt="2025-04-06T13:46:58.931" v="1483" actId="478"/>
          <ac:spMkLst>
            <pc:docMk/>
            <pc:sldMk cId="2177146709" sldId="676"/>
            <ac:spMk id="33" creationId="{B47210C4-0DEA-371A-F60D-8E5EFF5C2C47}"/>
          </ac:spMkLst>
        </pc:spChg>
        <pc:spChg chg="del">
          <ac:chgData name="Siegbert Rudolph" userId="2af4d44886c067cc" providerId="LiveId" clId="{D29DA0B6-733E-450F-88DE-51A0F020372C}" dt="2025-04-06T13:46:58.931" v="1483" actId="478"/>
          <ac:spMkLst>
            <pc:docMk/>
            <pc:sldMk cId="2177146709" sldId="676"/>
            <ac:spMk id="34" creationId="{CE1D1587-7EA7-7A59-8E5F-74640D2C076D}"/>
          </ac:spMkLst>
        </pc:spChg>
        <pc:spChg chg="del">
          <ac:chgData name="Siegbert Rudolph" userId="2af4d44886c067cc" providerId="LiveId" clId="{D29DA0B6-733E-450F-88DE-51A0F020372C}" dt="2025-04-06T13:47:00.401" v="1484" actId="478"/>
          <ac:spMkLst>
            <pc:docMk/>
            <pc:sldMk cId="2177146709" sldId="676"/>
            <ac:spMk id="35" creationId="{33FAA3A8-2D87-A0B9-9688-541CD3D40B6F}"/>
          </ac:spMkLst>
        </pc:spChg>
        <pc:spChg chg="mod">
          <ac:chgData name="Siegbert Rudolph" userId="2af4d44886c067cc" providerId="LiveId" clId="{D29DA0B6-733E-450F-88DE-51A0F020372C}" dt="2025-04-06T13:47:51.776" v="1596" actId="1035"/>
          <ac:spMkLst>
            <pc:docMk/>
            <pc:sldMk cId="2177146709" sldId="676"/>
            <ac:spMk id="36" creationId="{8F1BF456-F1D3-92FE-A01D-9185735A8577}"/>
          </ac:spMkLst>
        </pc:spChg>
        <pc:spChg chg="add mod">
          <ac:chgData name="Siegbert Rudolph" userId="2af4d44886c067cc" providerId="LiveId" clId="{D29DA0B6-733E-450F-88DE-51A0F020372C}" dt="2025-04-06T13:47:55.845" v="1598" actId="1036"/>
          <ac:spMkLst>
            <pc:docMk/>
            <pc:sldMk cId="2177146709" sldId="676"/>
            <ac:spMk id="38" creationId="{AEE68EDD-DDFD-4CEC-9A3D-01E70ED73C22}"/>
          </ac:spMkLst>
        </pc:spChg>
        <pc:spChg chg="add mod">
          <ac:chgData name="Siegbert Rudolph" userId="2af4d44886c067cc" providerId="LiveId" clId="{D29DA0B6-733E-450F-88DE-51A0F020372C}" dt="2025-04-06T13:47:38.493" v="1594" actId="1036"/>
          <ac:spMkLst>
            <pc:docMk/>
            <pc:sldMk cId="2177146709" sldId="676"/>
            <ac:spMk id="39" creationId="{A7E351A3-DCA3-4B24-BEB7-3A6FAE0B49FB}"/>
          </ac:spMkLst>
        </pc:spChg>
        <pc:spChg chg="add mod">
          <ac:chgData name="Siegbert Rudolph" userId="2af4d44886c067cc" providerId="LiveId" clId="{D29DA0B6-733E-450F-88DE-51A0F020372C}" dt="2025-04-06T13:47:55.845" v="1598" actId="1036"/>
          <ac:spMkLst>
            <pc:docMk/>
            <pc:sldMk cId="2177146709" sldId="676"/>
            <ac:spMk id="40" creationId="{978C441A-6CB7-4A57-B2B2-B384B7A9499C}"/>
          </ac:spMkLst>
        </pc:spChg>
        <pc:spChg chg="add mod">
          <ac:chgData name="Siegbert Rudolph" userId="2af4d44886c067cc" providerId="LiveId" clId="{D29DA0B6-733E-450F-88DE-51A0F020372C}" dt="2025-04-06T13:47:38.493" v="1594" actId="1036"/>
          <ac:spMkLst>
            <pc:docMk/>
            <pc:sldMk cId="2177146709" sldId="676"/>
            <ac:spMk id="41" creationId="{802C3773-BFC7-4240-876D-CE16CAE85CC5}"/>
          </ac:spMkLst>
        </pc:spChg>
        <pc:spChg chg="add mod">
          <ac:chgData name="Siegbert Rudolph" userId="2af4d44886c067cc" providerId="LiveId" clId="{D29DA0B6-733E-450F-88DE-51A0F020372C}" dt="2025-04-06T13:48:04.059" v="1600" actId="1036"/>
          <ac:spMkLst>
            <pc:docMk/>
            <pc:sldMk cId="2177146709" sldId="676"/>
            <ac:spMk id="42" creationId="{A1D0EDE2-9A4C-4325-B18D-554FEA8F2313}"/>
          </ac:spMkLst>
        </pc:spChg>
        <pc:spChg chg="add mod">
          <ac:chgData name="Siegbert Rudolph" userId="2af4d44886c067cc" providerId="LiveId" clId="{D29DA0B6-733E-450F-88DE-51A0F020372C}" dt="2025-04-06T13:47:41.518" v="1595" actId="1036"/>
          <ac:spMkLst>
            <pc:docMk/>
            <pc:sldMk cId="2177146709" sldId="676"/>
            <ac:spMk id="43" creationId="{C1BB9E18-5E9F-45CB-9A26-BF83A84733B5}"/>
          </ac:spMkLst>
        </pc:spChg>
        <pc:spChg chg="del">
          <ac:chgData name="Siegbert Rudolph" userId="2af4d44886c067cc" providerId="LiveId" clId="{D29DA0B6-733E-450F-88DE-51A0F020372C}" dt="2025-04-06T13:46:58.931" v="1483" actId="478"/>
          <ac:spMkLst>
            <pc:docMk/>
            <pc:sldMk cId="2177146709" sldId="676"/>
            <ac:spMk id="66" creationId="{35CA518E-012A-508F-2CFE-D1CA33ED4CF3}"/>
          </ac:spMkLst>
        </pc:spChg>
        <pc:spChg chg="del">
          <ac:chgData name="Siegbert Rudolph" userId="2af4d44886c067cc" providerId="LiveId" clId="{D29DA0B6-733E-450F-88DE-51A0F020372C}" dt="2025-04-06T13:46:58.931" v="1483" actId="478"/>
          <ac:spMkLst>
            <pc:docMk/>
            <pc:sldMk cId="2177146709" sldId="676"/>
            <ac:spMk id="67" creationId="{938F2BFD-EF08-6440-DA8E-761F546AB82A}"/>
          </ac:spMkLst>
        </pc:spChg>
        <pc:spChg chg="del">
          <ac:chgData name="Siegbert Rudolph" userId="2af4d44886c067cc" providerId="LiveId" clId="{D29DA0B6-733E-450F-88DE-51A0F020372C}" dt="2025-04-06T13:46:58.931" v="1483" actId="478"/>
          <ac:spMkLst>
            <pc:docMk/>
            <pc:sldMk cId="2177146709" sldId="676"/>
            <ac:spMk id="68" creationId="{0D87BAD5-3860-D858-AB6C-9C5789131BD1}"/>
          </ac:spMkLst>
        </pc:spChg>
        <pc:spChg chg="del">
          <ac:chgData name="Siegbert Rudolph" userId="2af4d44886c067cc" providerId="LiveId" clId="{D29DA0B6-733E-450F-88DE-51A0F020372C}" dt="2025-04-06T13:46:58.931" v="1483" actId="478"/>
          <ac:spMkLst>
            <pc:docMk/>
            <pc:sldMk cId="2177146709" sldId="676"/>
            <ac:spMk id="69" creationId="{4BA16F0A-69ED-49D9-DB0F-B5F01B7FA100}"/>
          </ac:spMkLst>
        </pc:spChg>
        <pc:spChg chg="del">
          <ac:chgData name="Siegbert Rudolph" userId="2af4d44886c067cc" providerId="LiveId" clId="{D29DA0B6-733E-450F-88DE-51A0F020372C}" dt="2025-04-06T13:46:58.931" v="1483" actId="478"/>
          <ac:spMkLst>
            <pc:docMk/>
            <pc:sldMk cId="2177146709" sldId="676"/>
            <ac:spMk id="72" creationId="{5493A887-3806-B5AF-8B63-AD3D19822634}"/>
          </ac:spMkLst>
        </pc:spChg>
        <pc:spChg chg="mod">
          <ac:chgData name="Siegbert Rudolph" userId="2af4d44886c067cc" providerId="LiveId" clId="{D29DA0B6-733E-450F-88DE-51A0F020372C}" dt="2025-04-06T13:47:51.776" v="1596" actId="1035"/>
          <ac:spMkLst>
            <pc:docMk/>
            <pc:sldMk cId="2177146709" sldId="676"/>
            <ac:spMk id="77" creationId="{2794CF08-37CE-8FF9-1C1E-CBE065D3A500}"/>
          </ac:spMkLst>
        </pc:spChg>
      </pc:sldChg>
      <pc:sldChg chg="delSp add del mod delAnim modAnim">
        <pc:chgData name="Siegbert Rudolph" userId="2af4d44886c067cc" providerId="LiveId" clId="{D29DA0B6-733E-450F-88DE-51A0F020372C}" dt="2025-04-06T13:59:16.435" v="2074" actId="47"/>
        <pc:sldMkLst>
          <pc:docMk/>
          <pc:sldMk cId="170903127" sldId="677"/>
        </pc:sldMkLst>
        <pc:spChg chg="del">
          <ac:chgData name="Siegbert Rudolph" userId="2af4d44886c067cc" providerId="LiveId" clId="{D29DA0B6-733E-450F-88DE-51A0F020372C}" dt="2025-04-06T13:57:45.538" v="2060" actId="21"/>
          <ac:spMkLst>
            <pc:docMk/>
            <pc:sldMk cId="170903127" sldId="677"/>
            <ac:spMk id="4" creationId="{4F99EED1-6107-90B2-670F-EB0F73BBD3D8}"/>
          </ac:spMkLst>
        </pc:spChg>
        <pc:spChg chg="del">
          <ac:chgData name="Siegbert Rudolph" userId="2af4d44886c067cc" providerId="LiveId" clId="{D29DA0B6-733E-450F-88DE-51A0F020372C}" dt="2025-04-06T13:57:45.538" v="2060" actId="21"/>
          <ac:spMkLst>
            <pc:docMk/>
            <pc:sldMk cId="170903127" sldId="677"/>
            <ac:spMk id="7" creationId="{00D837DB-0130-DCDD-2C41-42C95B3BED3B}"/>
          </ac:spMkLst>
        </pc:spChg>
        <pc:spChg chg="del">
          <ac:chgData name="Siegbert Rudolph" userId="2af4d44886c067cc" providerId="LiveId" clId="{D29DA0B6-733E-450F-88DE-51A0F020372C}" dt="2025-04-06T13:57:45.538" v="2060" actId="21"/>
          <ac:spMkLst>
            <pc:docMk/>
            <pc:sldMk cId="170903127" sldId="677"/>
            <ac:spMk id="9" creationId="{24D55A4C-DA4B-E8EB-FD88-E367E3BCD7E9}"/>
          </ac:spMkLst>
        </pc:spChg>
        <pc:spChg chg="del">
          <ac:chgData name="Siegbert Rudolph" userId="2af4d44886c067cc" providerId="LiveId" clId="{D29DA0B6-733E-450F-88DE-51A0F020372C}" dt="2025-04-06T13:57:40.410" v="2059" actId="478"/>
          <ac:spMkLst>
            <pc:docMk/>
            <pc:sldMk cId="170903127" sldId="677"/>
            <ac:spMk id="10" creationId="{415EB890-810D-CE13-C096-ACF3C7E8A3FD}"/>
          </ac:spMkLst>
        </pc:spChg>
        <pc:spChg chg="del">
          <ac:chgData name="Siegbert Rudolph" userId="2af4d44886c067cc" providerId="LiveId" clId="{D29DA0B6-733E-450F-88DE-51A0F020372C}" dt="2025-04-06T13:57:40.410" v="2059" actId="478"/>
          <ac:spMkLst>
            <pc:docMk/>
            <pc:sldMk cId="170903127" sldId="677"/>
            <ac:spMk id="12" creationId="{1289D127-1D80-9497-FA04-98432F4B792D}"/>
          </ac:spMkLst>
        </pc:spChg>
        <pc:spChg chg="del">
          <ac:chgData name="Siegbert Rudolph" userId="2af4d44886c067cc" providerId="LiveId" clId="{D29DA0B6-733E-450F-88DE-51A0F020372C}" dt="2025-04-06T13:57:40.410" v="2059" actId="478"/>
          <ac:spMkLst>
            <pc:docMk/>
            <pc:sldMk cId="170903127" sldId="677"/>
            <ac:spMk id="13" creationId="{2BF866A7-386B-F018-0CAD-B7DE7980CEBF}"/>
          </ac:spMkLst>
        </pc:spChg>
        <pc:spChg chg="del">
          <ac:chgData name="Siegbert Rudolph" userId="2af4d44886c067cc" providerId="LiveId" clId="{D29DA0B6-733E-450F-88DE-51A0F020372C}" dt="2025-04-06T13:57:40.410" v="2059" actId="478"/>
          <ac:spMkLst>
            <pc:docMk/>
            <pc:sldMk cId="170903127" sldId="677"/>
            <ac:spMk id="52" creationId="{36B2663C-D291-5D49-1171-28E5252BE40E}"/>
          </ac:spMkLst>
        </pc:spChg>
        <pc:spChg chg="del">
          <ac:chgData name="Siegbert Rudolph" userId="2af4d44886c067cc" providerId="LiveId" clId="{D29DA0B6-733E-450F-88DE-51A0F020372C}" dt="2025-04-06T13:57:40.410" v="2059" actId="478"/>
          <ac:spMkLst>
            <pc:docMk/>
            <pc:sldMk cId="170903127" sldId="677"/>
            <ac:spMk id="53" creationId="{1BE67BF8-7AA3-5610-76B3-CFD27D93E7B9}"/>
          </ac:spMkLst>
        </pc:spChg>
        <pc:spChg chg="del">
          <ac:chgData name="Siegbert Rudolph" userId="2af4d44886c067cc" providerId="LiveId" clId="{D29DA0B6-733E-450F-88DE-51A0F020372C}" dt="2025-04-06T13:57:40.410" v="2059" actId="478"/>
          <ac:spMkLst>
            <pc:docMk/>
            <pc:sldMk cId="170903127" sldId="677"/>
            <ac:spMk id="58" creationId="{02B0EA5D-A514-3364-82B7-B8649F9E7227}"/>
          </ac:spMkLst>
        </pc:spChg>
        <pc:spChg chg="del">
          <ac:chgData name="Siegbert Rudolph" userId="2af4d44886c067cc" providerId="LiveId" clId="{D29DA0B6-733E-450F-88DE-51A0F020372C}" dt="2025-04-06T13:57:40.410" v="2059" actId="478"/>
          <ac:spMkLst>
            <pc:docMk/>
            <pc:sldMk cId="170903127" sldId="677"/>
            <ac:spMk id="60" creationId="{FE499CBD-9840-ABEF-0FA2-04B654CF091C}"/>
          </ac:spMkLst>
        </pc:spChg>
        <pc:spChg chg="del">
          <ac:chgData name="Siegbert Rudolph" userId="2af4d44886c067cc" providerId="LiveId" clId="{D29DA0B6-733E-450F-88DE-51A0F020372C}" dt="2025-04-06T13:57:45.538" v="2060" actId="21"/>
          <ac:spMkLst>
            <pc:docMk/>
            <pc:sldMk cId="170903127" sldId="677"/>
            <ac:spMk id="66" creationId="{BA24655B-B165-338E-94C8-358E795FF4D3}"/>
          </ac:spMkLst>
        </pc:spChg>
        <pc:spChg chg="del">
          <ac:chgData name="Siegbert Rudolph" userId="2af4d44886c067cc" providerId="LiveId" clId="{D29DA0B6-733E-450F-88DE-51A0F020372C}" dt="2025-04-06T13:57:45.538" v="2060" actId="21"/>
          <ac:spMkLst>
            <pc:docMk/>
            <pc:sldMk cId="170903127" sldId="677"/>
            <ac:spMk id="67" creationId="{5DCC1A65-7040-74EA-8B65-1E5AE4B517AF}"/>
          </ac:spMkLst>
        </pc:spChg>
        <pc:spChg chg="del">
          <ac:chgData name="Siegbert Rudolph" userId="2af4d44886c067cc" providerId="LiveId" clId="{D29DA0B6-733E-450F-88DE-51A0F020372C}" dt="2025-04-06T13:57:45.538" v="2060" actId="21"/>
          <ac:spMkLst>
            <pc:docMk/>
            <pc:sldMk cId="170903127" sldId="677"/>
            <ac:spMk id="96" creationId="{1E5787AA-3885-757D-4C3D-D21011E2F5E6}"/>
          </ac:spMkLst>
        </pc:spChg>
        <pc:spChg chg="del">
          <ac:chgData name="Siegbert Rudolph" userId="2af4d44886c067cc" providerId="LiveId" clId="{D29DA0B6-733E-450F-88DE-51A0F020372C}" dt="2025-04-06T13:57:45.538" v="2060" actId="21"/>
          <ac:spMkLst>
            <pc:docMk/>
            <pc:sldMk cId="170903127" sldId="677"/>
            <ac:spMk id="97" creationId="{70BAA110-0C97-8449-F3FA-046BC1BB3EAC}"/>
          </ac:spMkLst>
        </pc:spChg>
        <pc:spChg chg="del">
          <ac:chgData name="Siegbert Rudolph" userId="2af4d44886c067cc" providerId="LiveId" clId="{D29DA0B6-733E-450F-88DE-51A0F020372C}" dt="2025-04-06T13:57:40.410" v="2059" actId="478"/>
          <ac:spMkLst>
            <pc:docMk/>
            <pc:sldMk cId="170903127" sldId="677"/>
            <ac:spMk id="107" creationId="{4CA898EC-5910-3824-B213-6B40005BF599}"/>
          </ac:spMkLst>
        </pc:spChg>
        <pc:spChg chg="del">
          <ac:chgData name="Siegbert Rudolph" userId="2af4d44886c067cc" providerId="LiveId" clId="{D29DA0B6-733E-450F-88DE-51A0F020372C}" dt="2025-04-06T13:57:40.410" v="2059" actId="478"/>
          <ac:spMkLst>
            <pc:docMk/>
            <pc:sldMk cId="170903127" sldId="677"/>
            <ac:spMk id="108" creationId="{609066AA-90FF-F8AF-1F83-EAD32CFACEC0}"/>
          </ac:spMkLst>
        </pc:spChg>
        <pc:spChg chg="del">
          <ac:chgData name="Siegbert Rudolph" userId="2af4d44886c067cc" providerId="LiveId" clId="{D29DA0B6-733E-450F-88DE-51A0F020372C}" dt="2025-04-06T13:57:40.410" v="2059" actId="478"/>
          <ac:spMkLst>
            <pc:docMk/>
            <pc:sldMk cId="170903127" sldId="677"/>
            <ac:spMk id="111" creationId="{A86B71AB-AECB-9305-28F3-EE495F98129F}"/>
          </ac:spMkLst>
        </pc:spChg>
        <pc:spChg chg="del">
          <ac:chgData name="Siegbert Rudolph" userId="2af4d44886c067cc" providerId="LiveId" clId="{D29DA0B6-733E-450F-88DE-51A0F020372C}" dt="2025-04-06T13:57:45.538" v="2060" actId="21"/>
          <ac:spMkLst>
            <pc:docMk/>
            <pc:sldMk cId="170903127" sldId="677"/>
            <ac:spMk id="139" creationId="{524868C4-39C6-28CF-9403-99ACAD02B964}"/>
          </ac:spMkLst>
        </pc:spChg>
        <pc:spChg chg="del">
          <ac:chgData name="Siegbert Rudolph" userId="2af4d44886c067cc" providerId="LiveId" clId="{D29DA0B6-733E-450F-88DE-51A0F020372C}" dt="2025-04-06T13:57:45.538" v="2060" actId="21"/>
          <ac:spMkLst>
            <pc:docMk/>
            <pc:sldMk cId="170903127" sldId="677"/>
            <ac:spMk id="140" creationId="{3EE348BE-4F41-FC1E-10C5-22FD06F081A7}"/>
          </ac:spMkLst>
        </pc:spChg>
        <pc:spChg chg="del">
          <ac:chgData name="Siegbert Rudolph" userId="2af4d44886c067cc" providerId="LiveId" clId="{D29DA0B6-733E-450F-88DE-51A0F020372C}" dt="2025-04-06T13:57:45.538" v="2060" actId="21"/>
          <ac:spMkLst>
            <pc:docMk/>
            <pc:sldMk cId="170903127" sldId="677"/>
            <ac:spMk id="141" creationId="{5023413A-D80A-1DFF-1228-E86E1830651B}"/>
          </ac:spMkLst>
        </pc:spChg>
      </pc:sldChg>
      <pc:sldChg chg="delSp modSp add del mod delAnim modAnim">
        <pc:chgData name="Siegbert Rudolph" userId="2af4d44886c067cc" providerId="LiveId" clId="{D29DA0B6-733E-450F-88DE-51A0F020372C}" dt="2025-04-06T14:00:10.764" v="2083" actId="47"/>
        <pc:sldMkLst>
          <pc:docMk/>
          <pc:sldMk cId="2238046378" sldId="677"/>
        </pc:sldMkLst>
        <pc:spChg chg="del mod">
          <ac:chgData name="Siegbert Rudolph" userId="2af4d44886c067cc" providerId="LiveId" clId="{D29DA0B6-733E-450F-88DE-51A0F020372C}" dt="2025-04-06T13:59:43.419" v="2078" actId="21"/>
          <ac:spMkLst>
            <pc:docMk/>
            <pc:sldMk cId="2238046378" sldId="677"/>
            <ac:spMk id="6" creationId="{6974BCA2-BE50-CF9F-AA9C-DF99C3398B2A}"/>
          </ac:spMkLst>
        </pc:spChg>
        <pc:spChg chg="del">
          <ac:chgData name="Siegbert Rudolph" userId="2af4d44886c067cc" providerId="LiveId" clId="{D29DA0B6-733E-450F-88DE-51A0F020372C}" dt="2025-04-06T13:59:36.848" v="2077" actId="478"/>
          <ac:spMkLst>
            <pc:docMk/>
            <pc:sldMk cId="2238046378" sldId="677"/>
            <ac:spMk id="54" creationId="{7A48646D-9A40-F415-4863-3D4ADAD2F204}"/>
          </ac:spMkLst>
        </pc:spChg>
        <pc:spChg chg="del">
          <ac:chgData name="Siegbert Rudolph" userId="2af4d44886c067cc" providerId="LiveId" clId="{D29DA0B6-733E-450F-88DE-51A0F020372C}" dt="2025-04-06T13:59:36.848" v="2077" actId="478"/>
          <ac:spMkLst>
            <pc:docMk/>
            <pc:sldMk cId="2238046378" sldId="677"/>
            <ac:spMk id="55" creationId="{2D7AAB79-7B87-987D-F73C-F04B4EFE4BA2}"/>
          </ac:spMkLst>
        </pc:spChg>
        <pc:spChg chg="del">
          <ac:chgData name="Siegbert Rudolph" userId="2af4d44886c067cc" providerId="LiveId" clId="{D29DA0B6-733E-450F-88DE-51A0F020372C}" dt="2025-04-06T13:59:36.848" v="2077" actId="478"/>
          <ac:spMkLst>
            <pc:docMk/>
            <pc:sldMk cId="2238046378" sldId="677"/>
            <ac:spMk id="56" creationId="{8B48A8F8-D92A-73AC-E251-B0DED68A6B82}"/>
          </ac:spMkLst>
        </pc:spChg>
        <pc:spChg chg="del">
          <ac:chgData name="Siegbert Rudolph" userId="2af4d44886c067cc" providerId="LiveId" clId="{D29DA0B6-733E-450F-88DE-51A0F020372C}" dt="2025-04-06T13:59:36.848" v="2077" actId="478"/>
          <ac:spMkLst>
            <pc:docMk/>
            <pc:sldMk cId="2238046378" sldId="677"/>
            <ac:spMk id="57" creationId="{A453C441-552F-57CA-8969-012A019E13D7}"/>
          </ac:spMkLst>
        </pc:spChg>
        <pc:spChg chg="del">
          <ac:chgData name="Siegbert Rudolph" userId="2af4d44886c067cc" providerId="LiveId" clId="{D29DA0B6-733E-450F-88DE-51A0F020372C}" dt="2025-04-06T13:59:36.848" v="2077" actId="478"/>
          <ac:spMkLst>
            <pc:docMk/>
            <pc:sldMk cId="2238046378" sldId="677"/>
            <ac:spMk id="58" creationId="{28826E4D-548C-142B-039D-4C7DBE71107A}"/>
          </ac:spMkLst>
        </pc:spChg>
        <pc:spChg chg="del">
          <ac:chgData name="Siegbert Rudolph" userId="2af4d44886c067cc" providerId="LiveId" clId="{D29DA0B6-733E-450F-88DE-51A0F020372C}" dt="2025-04-06T13:59:43.419" v="2078" actId="21"/>
          <ac:spMkLst>
            <pc:docMk/>
            <pc:sldMk cId="2238046378" sldId="677"/>
            <ac:spMk id="61" creationId="{7FB4F489-53A4-0EC1-3FB0-8F56AE94013A}"/>
          </ac:spMkLst>
        </pc:spChg>
        <pc:spChg chg="del">
          <ac:chgData name="Siegbert Rudolph" userId="2af4d44886c067cc" providerId="LiveId" clId="{D29DA0B6-733E-450F-88DE-51A0F020372C}" dt="2025-04-06T13:59:43.419" v="2078" actId="21"/>
          <ac:spMkLst>
            <pc:docMk/>
            <pc:sldMk cId="2238046378" sldId="677"/>
            <ac:spMk id="62" creationId="{E499DA81-324B-3D42-C15C-AD7D69E43E71}"/>
          </ac:spMkLst>
        </pc:spChg>
        <pc:spChg chg="del">
          <ac:chgData name="Siegbert Rudolph" userId="2af4d44886c067cc" providerId="LiveId" clId="{D29DA0B6-733E-450F-88DE-51A0F020372C}" dt="2025-04-06T13:59:43.419" v="2078" actId="21"/>
          <ac:spMkLst>
            <pc:docMk/>
            <pc:sldMk cId="2238046378" sldId="677"/>
            <ac:spMk id="63" creationId="{A2E77D17-CCD2-A42E-00FD-7F127A392D4C}"/>
          </ac:spMkLst>
        </pc:spChg>
        <pc:spChg chg="del">
          <ac:chgData name="Siegbert Rudolph" userId="2af4d44886c067cc" providerId="LiveId" clId="{D29DA0B6-733E-450F-88DE-51A0F020372C}" dt="2025-04-06T13:59:43.419" v="2078" actId="21"/>
          <ac:spMkLst>
            <pc:docMk/>
            <pc:sldMk cId="2238046378" sldId="677"/>
            <ac:spMk id="64" creationId="{8E9FC930-8D38-D0CC-FEDC-21052797670E}"/>
          </ac:spMkLst>
        </pc:spChg>
        <pc:spChg chg="del">
          <ac:chgData name="Siegbert Rudolph" userId="2af4d44886c067cc" providerId="LiveId" clId="{D29DA0B6-733E-450F-88DE-51A0F020372C}" dt="2025-04-06T13:59:43.419" v="2078" actId="21"/>
          <ac:spMkLst>
            <pc:docMk/>
            <pc:sldMk cId="2238046378" sldId="677"/>
            <ac:spMk id="65" creationId="{A399F10D-7E50-CCF1-2FF0-81433FFA73AD}"/>
          </ac:spMkLst>
        </pc:spChg>
        <pc:spChg chg="del">
          <ac:chgData name="Siegbert Rudolph" userId="2af4d44886c067cc" providerId="LiveId" clId="{D29DA0B6-733E-450F-88DE-51A0F020372C}" dt="2025-04-06T13:59:43.419" v="2078" actId="21"/>
          <ac:spMkLst>
            <pc:docMk/>
            <pc:sldMk cId="2238046378" sldId="677"/>
            <ac:spMk id="68" creationId="{CA3B4BC4-D706-C9C4-CE53-338D075196AB}"/>
          </ac:spMkLst>
        </pc:spChg>
        <pc:spChg chg="del">
          <ac:chgData name="Siegbert Rudolph" userId="2af4d44886c067cc" providerId="LiveId" clId="{D29DA0B6-733E-450F-88DE-51A0F020372C}" dt="2025-04-06T13:59:43.419" v="2078" actId="21"/>
          <ac:spMkLst>
            <pc:docMk/>
            <pc:sldMk cId="2238046378" sldId="677"/>
            <ac:spMk id="70" creationId="{46652EE2-5107-09D1-AED3-AFF9B92DDDF3}"/>
          </ac:spMkLst>
        </pc:spChg>
        <pc:spChg chg="del">
          <ac:chgData name="Siegbert Rudolph" userId="2af4d44886c067cc" providerId="LiveId" clId="{D29DA0B6-733E-450F-88DE-51A0F020372C}" dt="2025-04-06T13:59:43.419" v="2078" actId="21"/>
          <ac:spMkLst>
            <pc:docMk/>
            <pc:sldMk cId="2238046378" sldId="677"/>
            <ac:spMk id="71" creationId="{2391BFEA-025F-2565-0F8A-6CB9E5346268}"/>
          </ac:spMkLst>
        </pc:spChg>
        <pc:spChg chg="del">
          <ac:chgData name="Siegbert Rudolph" userId="2af4d44886c067cc" providerId="LiveId" clId="{D29DA0B6-733E-450F-88DE-51A0F020372C}" dt="2025-04-06T13:59:43.419" v="2078" actId="21"/>
          <ac:spMkLst>
            <pc:docMk/>
            <pc:sldMk cId="2238046378" sldId="677"/>
            <ac:spMk id="72" creationId="{34042EC8-DD9C-3F45-5C46-CC8A2C7C52EC}"/>
          </ac:spMkLst>
        </pc:spChg>
        <pc:spChg chg="del">
          <ac:chgData name="Siegbert Rudolph" userId="2af4d44886c067cc" providerId="LiveId" clId="{D29DA0B6-733E-450F-88DE-51A0F020372C}" dt="2025-04-06T13:59:36.848" v="2077" actId="478"/>
          <ac:spMkLst>
            <pc:docMk/>
            <pc:sldMk cId="2238046378" sldId="677"/>
            <ac:spMk id="87" creationId="{31BFA1E6-BFC1-BF43-5E32-FD02A070EBBB}"/>
          </ac:spMkLst>
        </pc:spChg>
        <pc:spChg chg="del">
          <ac:chgData name="Siegbert Rudolph" userId="2af4d44886c067cc" providerId="LiveId" clId="{D29DA0B6-733E-450F-88DE-51A0F020372C}" dt="2025-04-06T13:59:36.848" v="2077" actId="478"/>
          <ac:spMkLst>
            <pc:docMk/>
            <pc:sldMk cId="2238046378" sldId="677"/>
            <ac:spMk id="88" creationId="{205ECC99-D18C-D143-1A69-3D75B0B99B4F}"/>
          </ac:spMkLst>
        </pc:spChg>
        <pc:spChg chg="del">
          <ac:chgData name="Siegbert Rudolph" userId="2af4d44886c067cc" providerId="LiveId" clId="{D29DA0B6-733E-450F-88DE-51A0F020372C}" dt="2025-04-06T13:59:36.848" v="2077" actId="478"/>
          <ac:spMkLst>
            <pc:docMk/>
            <pc:sldMk cId="2238046378" sldId="677"/>
            <ac:spMk id="100" creationId="{EF986835-2C89-9688-9427-17A6DD507383}"/>
          </ac:spMkLst>
        </pc:spChg>
        <pc:spChg chg="del">
          <ac:chgData name="Siegbert Rudolph" userId="2af4d44886c067cc" providerId="LiveId" clId="{D29DA0B6-733E-450F-88DE-51A0F020372C}" dt="2025-04-06T13:59:36.848" v="2077" actId="478"/>
          <ac:spMkLst>
            <pc:docMk/>
            <pc:sldMk cId="2238046378" sldId="677"/>
            <ac:spMk id="107" creationId="{EAACF6D5-696B-B9F7-E3A5-C0F15CE72B0A}"/>
          </ac:spMkLst>
        </pc:spChg>
        <pc:spChg chg="del">
          <ac:chgData name="Siegbert Rudolph" userId="2af4d44886c067cc" providerId="LiveId" clId="{D29DA0B6-733E-450F-88DE-51A0F020372C}" dt="2025-04-06T13:59:36.848" v="2077" actId="478"/>
          <ac:spMkLst>
            <pc:docMk/>
            <pc:sldMk cId="2238046378" sldId="677"/>
            <ac:spMk id="111" creationId="{04BEDBD4-CA74-FFC7-1588-DF93C03E8A1B}"/>
          </ac:spMkLst>
        </pc:spChg>
      </pc:sldChg>
      <pc:sldChg chg="delSp add del mod delAnim modAnim">
        <pc:chgData name="Siegbert Rudolph" userId="2af4d44886c067cc" providerId="LiveId" clId="{D29DA0B6-733E-450F-88DE-51A0F020372C}" dt="2025-04-06T13:57:29.599" v="2057" actId="47"/>
        <pc:sldMkLst>
          <pc:docMk/>
          <pc:sldMk cId="3593758913" sldId="677"/>
        </pc:sldMkLst>
        <pc:spChg chg="del">
          <ac:chgData name="Siegbert Rudolph" userId="2af4d44886c067cc" providerId="LiveId" clId="{D29DA0B6-733E-450F-88DE-51A0F020372C}" dt="2025-04-06T13:57:01.830" v="2051" actId="478"/>
          <ac:spMkLst>
            <pc:docMk/>
            <pc:sldMk cId="3593758913" sldId="677"/>
            <ac:spMk id="3" creationId="{A821FAC0-3A3A-4914-F929-399B4355AD10}"/>
          </ac:spMkLst>
        </pc:spChg>
        <pc:spChg chg="del">
          <ac:chgData name="Siegbert Rudolph" userId="2af4d44886c067cc" providerId="LiveId" clId="{D29DA0B6-733E-450F-88DE-51A0F020372C}" dt="2025-04-06T13:57:10.138" v="2052" actId="21"/>
          <ac:spMkLst>
            <pc:docMk/>
            <pc:sldMk cId="3593758913" sldId="677"/>
            <ac:spMk id="9" creationId="{69670889-29D4-2C2D-14F0-363F64813D61}"/>
          </ac:spMkLst>
        </pc:spChg>
        <pc:spChg chg="del">
          <ac:chgData name="Siegbert Rudolph" userId="2af4d44886c067cc" providerId="LiveId" clId="{D29DA0B6-733E-450F-88DE-51A0F020372C}" dt="2025-04-06T13:57:01.830" v="2051" actId="478"/>
          <ac:spMkLst>
            <pc:docMk/>
            <pc:sldMk cId="3593758913" sldId="677"/>
            <ac:spMk id="56" creationId="{D38F25D1-2CDD-7392-6B9A-4FBDEF26E1F6}"/>
          </ac:spMkLst>
        </pc:spChg>
        <pc:spChg chg="del">
          <ac:chgData name="Siegbert Rudolph" userId="2af4d44886c067cc" providerId="LiveId" clId="{D29DA0B6-733E-450F-88DE-51A0F020372C}" dt="2025-04-06T13:57:01.830" v="2051" actId="478"/>
          <ac:spMkLst>
            <pc:docMk/>
            <pc:sldMk cId="3593758913" sldId="677"/>
            <ac:spMk id="57" creationId="{7EBAA343-0B7B-ED82-DD24-5C3633204089}"/>
          </ac:spMkLst>
        </pc:spChg>
        <pc:spChg chg="del">
          <ac:chgData name="Siegbert Rudolph" userId="2af4d44886c067cc" providerId="LiveId" clId="{D29DA0B6-733E-450F-88DE-51A0F020372C}" dt="2025-04-06T13:57:10.138" v="2052" actId="21"/>
          <ac:spMkLst>
            <pc:docMk/>
            <pc:sldMk cId="3593758913" sldId="677"/>
            <ac:spMk id="75" creationId="{74C532CE-9B07-F96E-A3B7-6E47DBBC2E1F}"/>
          </ac:spMkLst>
        </pc:spChg>
        <pc:spChg chg="del">
          <ac:chgData name="Siegbert Rudolph" userId="2af4d44886c067cc" providerId="LiveId" clId="{D29DA0B6-733E-450F-88DE-51A0F020372C}" dt="2025-04-06T13:57:01.830" v="2051" actId="478"/>
          <ac:spMkLst>
            <pc:docMk/>
            <pc:sldMk cId="3593758913" sldId="677"/>
            <ac:spMk id="76" creationId="{B6403A6F-ADA7-CE35-AD44-E60591AC6E96}"/>
          </ac:spMkLst>
        </pc:spChg>
        <pc:spChg chg="del">
          <ac:chgData name="Siegbert Rudolph" userId="2af4d44886c067cc" providerId="LiveId" clId="{D29DA0B6-733E-450F-88DE-51A0F020372C}" dt="2025-04-06T13:57:01.830" v="2051" actId="478"/>
          <ac:spMkLst>
            <pc:docMk/>
            <pc:sldMk cId="3593758913" sldId="677"/>
            <ac:spMk id="79" creationId="{E0C952E1-A265-3936-F61B-FB24505662DD}"/>
          </ac:spMkLst>
        </pc:spChg>
        <pc:spChg chg="del">
          <ac:chgData name="Siegbert Rudolph" userId="2af4d44886c067cc" providerId="LiveId" clId="{D29DA0B6-733E-450F-88DE-51A0F020372C}" dt="2025-04-06T13:57:01.830" v="2051" actId="478"/>
          <ac:spMkLst>
            <pc:docMk/>
            <pc:sldMk cId="3593758913" sldId="677"/>
            <ac:spMk id="80" creationId="{B0A77DF0-679D-61BD-E637-B5BEC817295C}"/>
          </ac:spMkLst>
        </pc:spChg>
        <pc:spChg chg="del">
          <ac:chgData name="Siegbert Rudolph" userId="2af4d44886c067cc" providerId="LiveId" clId="{D29DA0B6-733E-450F-88DE-51A0F020372C}" dt="2025-04-06T13:57:01.830" v="2051" actId="478"/>
          <ac:spMkLst>
            <pc:docMk/>
            <pc:sldMk cId="3593758913" sldId="677"/>
            <ac:spMk id="87" creationId="{5B0F56D3-DBE9-6B62-582E-966782A3F908}"/>
          </ac:spMkLst>
        </pc:spChg>
        <pc:spChg chg="del">
          <ac:chgData name="Siegbert Rudolph" userId="2af4d44886c067cc" providerId="LiveId" clId="{D29DA0B6-733E-450F-88DE-51A0F020372C}" dt="2025-04-06T13:57:01.830" v="2051" actId="478"/>
          <ac:spMkLst>
            <pc:docMk/>
            <pc:sldMk cId="3593758913" sldId="677"/>
            <ac:spMk id="88" creationId="{DA87E28B-137A-2469-A068-1FAF70F560B7}"/>
          </ac:spMkLst>
        </pc:spChg>
        <pc:spChg chg="del">
          <ac:chgData name="Siegbert Rudolph" userId="2af4d44886c067cc" providerId="LiveId" clId="{D29DA0B6-733E-450F-88DE-51A0F020372C}" dt="2025-04-06T13:57:01.830" v="2051" actId="478"/>
          <ac:spMkLst>
            <pc:docMk/>
            <pc:sldMk cId="3593758913" sldId="677"/>
            <ac:spMk id="91" creationId="{CD5E131B-0F52-CDD5-53B0-8147649AE464}"/>
          </ac:spMkLst>
        </pc:spChg>
        <pc:spChg chg="del">
          <ac:chgData name="Siegbert Rudolph" userId="2af4d44886c067cc" providerId="LiveId" clId="{D29DA0B6-733E-450F-88DE-51A0F020372C}" dt="2025-04-06T13:57:10.138" v="2052" actId="21"/>
          <ac:spMkLst>
            <pc:docMk/>
            <pc:sldMk cId="3593758913" sldId="677"/>
            <ac:spMk id="93" creationId="{54962DC5-E25E-BB4B-5212-E1E8ED5FA69B}"/>
          </ac:spMkLst>
        </pc:spChg>
        <pc:spChg chg="del">
          <ac:chgData name="Siegbert Rudolph" userId="2af4d44886c067cc" providerId="LiveId" clId="{D29DA0B6-733E-450F-88DE-51A0F020372C}" dt="2025-04-06T13:57:10.138" v="2052" actId="21"/>
          <ac:spMkLst>
            <pc:docMk/>
            <pc:sldMk cId="3593758913" sldId="677"/>
            <ac:spMk id="94" creationId="{34E49D54-6A13-0E0F-A6EA-EFDD925B6EAD}"/>
          </ac:spMkLst>
        </pc:spChg>
        <pc:spChg chg="del">
          <ac:chgData name="Siegbert Rudolph" userId="2af4d44886c067cc" providerId="LiveId" clId="{D29DA0B6-733E-450F-88DE-51A0F020372C}" dt="2025-04-06T13:57:10.138" v="2052" actId="21"/>
          <ac:spMkLst>
            <pc:docMk/>
            <pc:sldMk cId="3593758913" sldId="677"/>
            <ac:spMk id="95" creationId="{AC109F50-8266-1A28-5706-5AB0857D3473}"/>
          </ac:spMkLst>
        </pc:spChg>
        <pc:spChg chg="del">
          <ac:chgData name="Siegbert Rudolph" userId="2af4d44886c067cc" providerId="LiveId" clId="{D29DA0B6-733E-450F-88DE-51A0F020372C}" dt="2025-04-06T13:57:10.138" v="2052" actId="21"/>
          <ac:spMkLst>
            <pc:docMk/>
            <pc:sldMk cId="3593758913" sldId="677"/>
            <ac:spMk id="99" creationId="{BADE21FA-3FC1-EFBB-0FB8-4C9D5D9EAABF}"/>
          </ac:spMkLst>
        </pc:spChg>
        <pc:spChg chg="del">
          <ac:chgData name="Siegbert Rudolph" userId="2af4d44886c067cc" providerId="LiveId" clId="{D29DA0B6-733E-450F-88DE-51A0F020372C}" dt="2025-04-06T13:57:10.138" v="2052" actId="21"/>
          <ac:spMkLst>
            <pc:docMk/>
            <pc:sldMk cId="3593758913" sldId="677"/>
            <ac:spMk id="130" creationId="{876BDCCE-E952-7964-AB76-1D9D0C945BFE}"/>
          </ac:spMkLst>
        </pc:spChg>
        <pc:spChg chg="del">
          <ac:chgData name="Siegbert Rudolph" userId="2af4d44886c067cc" providerId="LiveId" clId="{D29DA0B6-733E-450F-88DE-51A0F020372C}" dt="2025-04-06T13:57:10.138" v="2052" actId="21"/>
          <ac:spMkLst>
            <pc:docMk/>
            <pc:sldMk cId="3593758913" sldId="677"/>
            <ac:spMk id="132" creationId="{61783018-DE90-AAD1-CE89-B31579866186}"/>
          </ac:spMkLst>
        </pc:spChg>
        <pc:spChg chg="del">
          <ac:chgData name="Siegbert Rudolph" userId="2af4d44886c067cc" providerId="LiveId" clId="{D29DA0B6-733E-450F-88DE-51A0F020372C}" dt="2025-04-06T13:57:10.138" v="2052" actId="21"/>
          <ac:spMkLst>
            <pc:docMk/>
            <pc:sldMk cId="3593758913" sldId="677"/>
            <ac:spMk id="134" creationId="{17CCCAEB-72E8-6EAE-A113-04796BCD55C0}"/>
          </ac:spMkLst>
        </pc:spChg>
        <pc:spChg chg="del">
          <ac:chgData name="Siegbert Rudolph" userId="2af4d44886c067cc" providerId="LiveId" clId="{D29DA0B6-733E-450F-88DE-51A0F020372C}" dt="2025-04-06T13:57:10.138" v="2052" actId="21"/>
          <ac:spMkLst>
            <pc:docMk/>
            <pc:sldMk cId="3593758913" sldId="677"/>
            <ac:spMk id="138" creationId="{1919379D-CD8D-F481-DAA7-008296AADB3E}"/>
          </ac:spMkLst>
        </pc:spChg>
        <pc:spChg chg="del">
          <ac:chgData name="Siegbert Rudolph" userId="2af4d44886c067cc" providerId="LiveId" clId="{D29DA0B6-733E-450F-88DE-51A0F020372C}" dt="2025-04-06T13:57:01.830" v="2051" actId="478"/>
          <ac:spMkLst>
            <pc:docMk/>
            <pc:sldMk cId="3593758913" sldId="677"/>
            <ac:spMk id="144" creationId="{0E49547C-ACF3-2A30-295A-A61A419D6ED6}"/>
          </ac:spMkLst>
        </pc:spChg>
      </pc:sldChg>
      <pc:sldChg chg="delSp add del mod delAnim modAnim">
        <pc:chgData name="Siegbert Rudolph" userId="2af4d44886c067cc" providerId="LiveId" clId="{D29DA0B6-733E-450F-88DE-51A0F020372C}" dt="2025-04-06T14:00:55.114" v="2091" actId="47"/>
        <pc:sldMkLst>
          <pc:docMk/>
          <pc:sldMk cId="3671937437" sldId="677"/>
        </pc:sldMkLst>
        <pc:spChg chg="del">
          <ac:chgData name="Siegbert Rudolph" userId="2af4d44886c067cc" providerId="LiveId" clId="{D29DA0B6-733E-450F-88DE-51A0F020372C}" dt="2025-04-06T14:00:33.520" v="2086" actId="21"/>
          <ac:spMkLst>
            <pc:docMk/>
            <pc:sldMk cId="3671937437" sldId="677"/>
            <ac:spMk id="8" creationId="{8B41012C-8F50-F82A-840E-5B4912E7DE76}"/>
          </ac:spMkLst>
        </pc:spChg>
        <pc:spChg chg="del">
          <ac:chgData name="Siegbert Rudolph" userId="2af4d44886c067cc" providerId="LiveId" clId="{D29DA0B6-733E-450F-88DE-51A0F020372C}" dt="2025-04-06T14:00:23.341" v="2085" actId="478"/>
          <ac:spMkLst>
            <pc:docMk/>
            <pc:sldMk cId="3671937437" sldId="677"/>
            <ac:spMk id="42" creationId="{2DCBB88A-CA20-4973-B754-0F6294E23592}"/>
          </ac:spMkLst>
        </pc:spChg>
        <pc:spChg chg="del">
          <ac:chgData name="Siegbert Rudolph" userId="2af4d44886c067cc" providerId="LiveId" clId="{D29DA0B6-733E-450F-88DE-51A0F020372C}" dt="2025-04-06T14:00:23.341" v="2085" actId="478"/>
          <ac:spMkLst>
            <pc:docMk/>
            <pc:sldMk cId="3671937437" sldId="677"/>
            <ac:spMk id="43" creationId="{A69D1B3A-0A12-DE4A-E7E8-26B905AAF3A4}"/>
          </ac:spMkLst>
        </pc:spChg>
        <pc:spChg chg="del">
          <ac:chgData name="Siegbert Rudolph" userId="2af4d44886c067cc" providerId="LiveId" clId="{D29DA0B6-733E-450F-88DE-51A0F020372C}" dt="2025-04-06T14:00:23.341" v="2085" actId="478"/>
          <ac:spMkLst>
            <pc:docMk/>
            <pc:sldMk cId="3671937437" sldId="677"/>
            <ac:spMk id="44" creationId="{4E3A45BC-1FBD-835B-1883-6E5915640FD1}"/>
          </ac:spMkLst>
        </pc:spChg>
        <pc:spChg chg="del">
          <ac:chgData name="Siegbert Rudolph" userId="2af4d44886c067cc" providerId="LiveId" clId="{D29DA0B6-733E-450F-88DE-51A0F020372C}" dt="2025-04-06T14:00:23.341" v="2085" actId="478"/>
          <ac:spMkLst>
            <pc:docMk/>
            <pc:sldMk cId="3671937437" sldId="677"/>
            <ac:spMk id="45" creationId="{56F16526-38AA-BF5C-525C-D91AFE84C4A5}"/>
          </ac:spMkLst>
        </pc:spChg>
        <pc:spChg chg="del">
          <ac:chgData name="Siegbert Rudolph" userId="2af4d44886c067cc" providerId="LiveId" clId="{D29DA0B6-733E-450F-88DE-51A0F020372C}" dt="2025-04-06T14:00:33.520" v="2086" actId="21"/>
          <ac:spMkLst>
            <pc:docMk/>
            <pc:sldMk cId="3671937437" sldId="677"/>
            <ac:spMk id="72" creationId="{A100D0C0-F48F-FB23-6179-5F5CEBC45037}"/>
          </ac:spMkLst>
        </pc:spChg>
        <pc:spChg chg="del">
          <ac:chgData name="Siegbert Rudolph" userId="2af4d44886c067cc" providerId="LiveId" clId="{D29DA0B6-733E-450F-88DE-51A0F020372C}" dt="2025-04-06T14:00:33.520" v="2086" actId="21"/>
          <ac:spMkLst>
            <pc:docMk/>
            <pc:sldMk cId="3671937437" sldId="677"/>
            <ac:spMk id="73" creationId="{1B73C976-5E7F-DD85-B570-08C6A4C9060F}"/>
          </ac:spMkLst>
        </pc:spChg>
        <pc:spChg chg="del">
          <ac:chgData name="Siegbert Rudolph" userId="2af4d44886c067cc" providerId="LiveId" clId="{D29DA0B6-733E-450F-88DE-51A0F020372C}" dt="2025-04-06T14:00:33.520" v="2086" actId="21"/>
          <ac:spMkLst>
            <pc:docMk/>
            <pc:sldMk cId="3671937437" sldId="677"/>
            <ac:spMk id="75" creationId="{48F9A0B5-4EE0-17E5-182E-73905E473FD1}"/>
          </ac:spMkLst>
        </pc:spChg>
        <pc:spChg chg="del">
          <ac:chgData name="Siegbert Rudolph" userId="2af4d44886c067cc" providerId="LiveId" clId="{D29DA0B6-733E-450F-88DE-51A0F020372C}" dt="2025-04-06T14:00:23.341" v="2085" actId="478"/>
          <ac:spMkLst>
            <pc:docMk/>
            <pc:sldMk cId="3671937437" sldId="677"/>
            <ac:spMk id="76" creationId="{DCAE083A-BD67-0B98-E660-BBB05732E514}"/>
          </ac:spMkLst>
        </pc:spChg>
        <pc:spChg chg="del">
          <ac:chgData name="Siegbert Rudolph" userId="2af4d44886c067cc" providerId="LiveId" clId="{D29DA0B6-733E-450F-88DE-51A0F020372C}" dt="2025-04-06T14:00:23.341" v="2085" actId="478"/>
          <ac:spMkLst>
            <pc:docMk/>
            <pc:sldMk cId="3671937437" sldId="677"/>
            <ac:spMk id="87" creationId="{ABCB1811-FC53-5399-8BF4-5575A94C9305}"/>
          </ac:spMkLst>
        </pc:spChg>
        <pc:spChg chg="del">
          <ac:chgData name="Siegbert Rudolph" userId="2af4d44886c067cc" providerId="LiveId" clId="{D29DA0B6-733E-450F-88DE-51A0F020372C}" dt="2025-04-06T14:00:23.341" v="2085" actId="478"/>
          <ac:spMkLst>
            <pc:docMk/>
            <pc:sldMk cId="3671937437" sldId="677"/>
            <ac:spMk id="91" creationId="{CC72FAE3-C700-6CFD-39B5-5E718DE773DF}"/>
          </ac:spMkLst>
        </pc:spChg>
        <pc:spChg chg="del">
          <ac:chgData name="Siegbert Rudolph" userId="2af4d44886c067cc" providerId="LiveId" clId="{D29DA0B6-733E-450F-88DE-51A0F020372C}" dt="2025-04-06T14:00:33.520" v="2086" actId="21"/>
          <ac:spMkLst>
            <pc:docMk/>
            <pc:sldMk cId="3671937437" sldId="677"/>
            <ac:spMk id="92" creationId="{E8D042DE-3B23-019B-2152-17B9CBB71ADF}"/>
          </ac:spMkLst>
        </pc:spChg>
        <pc:spChg chg="del">
          <ac:chgData name="Siegbert Rudolph" userId="2af4d44886c067cc" providerId="LiveId" clId="{D29DA0B6-733E-450F-88DE-51A0F020372C}" dt="2025-04-06T14:00:33.520" v="2086" actId="21"/>
          <ac:spMkLst>
            <pc:docMk/>
            <pc:sldMk cId="3671937437" sldId="677"/>
            <ac:spMk id="93" creationId="{A9C0EA37-5C20-FF33-4E64-991D87AD2E95}"/>
          </ac:spMkLst>
        </pc:spChg>
        <pc:spChg chg="del">
          <ac:chgData name="Siegbert Rudolph" userId="2af4d44886c067cc" providerId="LiveId" clId="{D29DA0B6-733E-450F-88DE-51A0F020372C}" dt="2025-04-06T14:00:33.520" v="2086" actId="21"/>
          <ac:spMkLst>
            <pc:docMk/>
            <pc:sldMk cId="3671937437" sldId="677"/>
            <ac:spMk id="94" creationId="{304C3F95-2B85-3DA3-FC1E-DD3682B581D4}"/>
          </ac:spMkLst>
        </pc:spChg>
        <pc:spChg chg="del">
          <ac:chgData name="Siegbert Rudolph" userId="2af4d44886c067cc" providerId="LiveId" clId="{D29DA0B6-733E-450F-88DE-51A0F020372C}" dt="2025-04-06T14:00:33.520" v="2086" actId="21"/>
          <ac:spMkLst>
            <pc:docMk/>
            <pc:sldMk cId="3671937437" sldId="677"/>
            <ac:spMk id="95" creationId="{4A4C051D-1188-6EE0-6D6F-10F79924865F}"/>
          </ac:spMkLst>
        </pc:spChg>
        <pc:spChg chg="del">
          <ac:chgData name="Siegbert Rudolph" userId="2af4d44886c067cc" providerId="LiveId" clId="{D29DA0B6-733E-450F-88DE-51A0F020372C}" dt="2025-04-06T14:00:33.520" v="2086" actId="21"/>
          <ac:spMkLst>
            <pc:docMk/>
            <pc:sldMk cId="3671937437" sldId="677"/>
            <ac:spMk id="96" creationId="{23B4F91E-F497-E03A-F66B-3996CAD634C6}"/>
          </ac:spMkLst>
        </pc:spChg>
        <pc:spChg chg="del">
          <ac:chgData name="Siegbert Rudolph" userId="2af4d44886c067cc" providerId="LiveId" clId="{D29DA0B6-733E-450F-88DE-51A0F020372C}" dt="2025-04-06T14:00:33.520" v="2086" actId="21"/>
          <ac:spMkLst>
            <pc:docMk/>
            <pc:sldMk cId="3671937437" sldId="677"/>
            <ac:spMk id="98" creationId="{5732253E-E032-12C5-9C1A-9C47A7724583}"/>
          </ac:spMkLst>
        </pc:spChg>
        <pc:spChg chg="del">
          <ac:chgData name="Siegbert Rudolph" userId="2af4d44886c067cc" providerId="LiveId" clId="{D29DA0B6-733E-450F-88DE-51A0F020372C}" dt="2025-04-06T14:00:23.341" v="2085" actId="478"/>
          <ac:spMkLst>
            <pc:docMk/>
            <pc:sldMk cId="3671937437" sldId="677"/>
            <ac:spMk id="100" creationId="{DB81CDBE-6A82-BE64-77FA-9ED38F55A5A8}"/>
          </ac:spMkLst>
        </pc:spChg>
        <pc:spChg chg="del">
          <ac:chgData name="Siegbert Rudolph" userId="2af4d44886c067cc" providerId="LiveId" clId="{D29DA0B6-733E-450F-88DE-51A0F020372C}" dt="2025-04-06T14:00:23.341" v="2085" actId="478"/>
          <ac:spMkLst>
            <pc:docMk/>
            <pc:sldMk cId="3671937437" sldId="677"/>
            <ac:spMk id="103" creationId="{CC50BB94-B538-768D-EBDF-4A59B665028E}"/>
          </ac:spMkLst>
        </pc:spChg>
        <pc:spChg chg="del">
          <ac:chgData name="Siegbert Rudolph" userId="2af4d44886c067cc" providerId="LiveId" clId="{D29DA0B6-733E-450F-88DE-51A0F020372C}" dt="2025-04-06T14:00:23.341" v="2085" actId="478"/>
          <ac:spMkLst>
            <pc:docMk/>
            <pc:sldMk cId="3671937437" sldId="677"/>
            <ac:spMk id="133" creationId="{1E58C7B1-3674-72B7-3740-4A297C053D66}"/>
          </ac:spMkLst>
        </pc:spChg>
      </pc:sldChg>
      <pc:sldChg chg="delSp modSp add del modAnim">
        <pc:chgData name="Siegbert Rudolph" userId="2af4d44886c067cc" providerId="LiveId" clId="{D29DA0B6-733E-450F-88DE-51A0F020372C}" dt="2025-04-06T13:52:53.212" v="1984" actId="47"/>
        <pc:sldMkLst>
          <pc:docMk/>
          <pc:sldMk cId="4102169050" sldId="677"/>
        </pc:sldMkLst>
        <pc:spChg chg="del">
          <ac:chgData name="Siegbert Rudolph" userId="2af4d44886c067cc" providerId="LiveId" clId="{D29DA0B6-733E-450F-88DE-51A0F020372C}" dt="2025-04-06T13:49:52.283" v="1731" actId="478"/>
          <ac:spMkLst>
            <pc:docMk/>
            <pc:sldMk cId="4102169050" sldId="677"/>
            <ac:spMk id="14" creationId="{119559F7-2DA7-097D-7D04-95A2F0AFC641}"/>
          </ac:spMkLst>
        </pc:spChg>
        <pc:spChg chg="del">
          <ac:chgData name="Siegbert Rudolph" userId="2af4d44886c067cc" providerId="LiveId" clId="{D29DA0B6-733E-450F-88DE-51A0F020372C}" dt="2025-04-06T13:49:52.283" v="1731" actId="478"/>
          <ac:spMkLst>
            <pc:docMk/>
            <pc:sldMk cId="4102169050" sldId="677"/>
            <ac:spMk id="15" creationId="{5914704F-62FA-D420-CCB8-D5E24B7C94F2}"/>
          </ac:spMkLst>
        </pc:spChg>
        <pc:spChg chg="del">
          <ac:chgData name="Siegbert Rudolph" userId="2af4d44886c067cc" providerId="LiveId" clId="{D29DA0B6-733E-450F-88DE-51A0F020372C}" dt="2025-04-06T13:49:52.283" v="1731" actId="478"/>
          <ac:spMkLst>
            <pc:docMk/>
            <pc:sldMk cId="4102169050" sldId="677"/>
            <ac:spMk id="16" creationId="{2E2AB95B-5D8B-80A3-C643-CBCD7F92DDD2}"/>
          </ac:spMkLst>
        </pc:spChg>
        <pc:spChg chg="del">
          <ac:chgData name="Siegbert Rudolph" userId="2af4d44886c067cc" providerId="LiveId" clId="{D29DA0B6-733E-450F-88DE-51A0F020372C}" dt="2025-04-06T13:49:52.283" v="1731" actId="478"/>
          <ac:spMkLst>
            <pc:docMk/>
            <pc:sldMk cId="4102169050" sldId="677"/>
            <ac:spMk id="17" creationId="{C5B4AB3D-02C8-036B-4D14-7067BFA7957B}"/>
          </ac:spMkLst>
        </pc:spChg>
        <pc:spChg chg="del">
          <ac:chgData name="Siegbert Rudolph" userId="2af4d44886c067cc" providerId="LiveId" clId="{D29DA0B6-733E-450F-88DE-51A0F020372C}" dt="2025-04-06T13:49:49.050" v="1730" actId="478"/>
          <ac:spMkLst>
            <pc:docMk/>
            <pc:sldMk cId="4102169050" sldId="677"/>
            <ac:spMk id="18" creationId="{254F5659-4D98-0AF0-ED9A-542F88BE6C0D}"/>
          </ac:spMkLst>
        </pc:spChg>
        <pc:spChg chg="del mod">
          <ac:chgData name="Siegbert Rudolph" userId="2af4d44886c067cc" providerId="LiveId" clId="{D29DA0B6-733E-450F-88DE-51A0F020372C}" dt="2025-04-06T13:52:33.789" v="1977" actId="21"/>
          <ac:spMkLst>
            <pc:docMk/>
            <pc:sldMk cId="4102169050" sldId="677"/>
            <ac:spMk id="19" creationId="{0CEC1063-1954-ECF2-2540-1DE46CA69335}"/>
          </ac:spMkLst>
        </pc:spChg>
        <pc:spChg chg="del mod">
          <ac:chgData name="Siegbert Rudolph" userId="2af4d44886c067cc" providerId="LiveId" clId="{D29DA0B6-733E-450F-88DE-51A0F020372C}" dt="2025-04-06T13:52:33.789" v="1977" actId="21"/>
          <ac:spMkLst>
            <pc:docMk/>
            <pc:sldMk cId="4102169050" sldId="677"/>
            <ac:spMk id="20" creationId="{58067458-DEA3-0C6F-9B0A-B3B3A38DAA10}"/>
          </ac:spMkLst>
        </pc:spChg>
        <pc:spChg chg="del mod">
          <ac:chgData name="Siegbert Rudolph" userId="2af4d44886c067cc" providerId="LiveId" clId="{D29DA0B6-733E-450F-88DE-51A0F020372C}" dt="2025-04-06T13:52:33.789" v="1977" actId="21"/>
          <ac:spMkLst>
            <pc:docMk/>
            <pc:sldMk cId="4102169050" sldId="677"/>
            <ac:spMk id="21" creationId="{7FB3882E-3CEA-F06D-8364-D7A996B8D8B1}"/>
          </ac:spMkLst>
        </pc:spChg>
        <pc:spChg chg="del">
          <ac:chgData name="Siegbert Rudolph" userId="2af4d44886c067cc" providerId="LiveId" clId="{D29DA0B6-733E-450F-88DE-51A0F020372C}" dt="2025-04-06T13:49:52.283" v="1731" actId="478"/>
          <ac:spMkLst>
            <pc:docMk/>
            <pc:sldMk cId="4102169050" sldId="677"/>
            <ac:spMk id="22" creationId="{D25D3B8E-2828-5648-140C-7FFD88EA732E}"/>
          </ac:spMkLst>
        </pc:spChg>
        <pc:spChg chg="del">
          <ac:chgData name="Siegbert Rudolph" userId="2af4d44886c067cc" providerId="LiveId" clId="{D29DA0B6-733E-450F-88DE-51A0F020372C}" dt="2025-04-06T13:49:52.283" v="1731" actId="478"/>
          <ac:spMkLst>
            <pc:docMk/>
            <pc:sldMk cId="4102169050" sldId="677"/>
            <ac:spMk id="23" creationId="{F7EE4D3C-7D3E-081D-9F61-94D3B53820FA}"/>
          </ac:spMkLst>
        </pc:spChg>
        <pc:spChg chg="del">
          <ac:chgData name="Siegbert Rudolph" userId="2af4d44886c067cc" providerId="LiveId" clId="{D29DA0B6-733E-450F-88DE-51A0F020372C}" dt="2025-04-06T13:49:52.283" v="1731" actId="478"/>
          <ac:spMkLst>
            <pc:docMk/>
            <pc:sldMk cId="4102169050" sldId="677"/>
            <ac:spMk id="24" creationId="{9D847BB9-80BD-654D-5E3D-E050A9F91E29}"/>
          </ac:spMkLst>
        </pc:spChg>
        <pc:spChg chg="del">
          <ac:chgData name="Siegbert Rudolph" userId="2af4d44886c067cc" providerId="LiveId" clId="{D29DA0B6-733E-450F-88DE-51A0F020372C}" dt="2025-04-06T13:49:52.283" v="1731" actId="478"/>
          <ac:spMkLst>
            <pc:docMk/>
            <pc:sldMk cId="4102169050" sldId="677"/>
            <ac:spMk id="25" creationId="{9B58E669-7A76-F3C5-E990-D771375111E4}"/>
          </ac:spMkLst>
        </pc:spChg>
        <pc:spChg chg="del">
          <ac:chgData name="Siegbert Rudolph" userId="2af4d44886c067cc" providerId="LiveId" clId="{D29DA0B6-733E-450F-88DE-51A0F020372C}" dt="2025-04-06T13:49:52.283" v="1731" actId="478"/>
          <ac:spMkLst>
            <pc:docMk/>
            <pc:sldMk cId="4102169050" sldId="677"/>
            <ac:spMk id="26" creationId="{FB179993-7133-5C18-DBFC-AE6A27AD645B}"/>
          </ac:spMkLst>
        </pc:spChg>
        <pc:spChg chg="del mod">
          <ac:chgData name="Siegbert Rudolph" userId="2af4d44886c067cc" providerId="LiveId" clId="{D29DA0B6-733E-450F-88DE-51A0F020372C}" dt="2025-04-06T13:52:33.789" v="1977" actId="21"/>
          <ac:spMkLst>
            <pc:docMk/>
            <pc:sldMk cId="4102169050" sldId="677"/>
            <ac:spMk id="27" creationId="{E0F844A6-9F8B-78B8-F0B7-372B61D04AB3}"/>
          </ac:spMkLst>
        </pc:spChg>
        <pc:spChg chg="del mod">
          <ac:chgData name="Siegbert Rudolph" userId="2af4d44886c067cc" providerId="LiveId" clId="{D29DA0B6-733E-450F-88DE-51A0F020372C}" dt="2025-04-06T13:52:33.789" v="1977" actId="21"/>
          <ac:spMkLst>
            <pc:docMk/>
            <pc:sldMk cId="4102169050" sldId="677"/>
            <ac:spMk id="28" creationId="{E7A8FE4F-A49D-65B0-F506-6084A366FD57}"/>
          </ac:spMkLst>
        </pc:spChg>
        <pc:spChg chg="del mod">
          <ac:chgData name="Siegbert Rudolph" userId="2af4d44886c067cc" providerId="LiveId" clId="{D29DA0B6-733E-450F-88DE-51A0F020372C}" dt="2025-04-06T13:52:33.789" v="1977" actId="21"/>
          <ac:spMkLst>
            <pc:docMk/>
            <pc:sldMk cId="4102169050" sldId="677"/>
            <ac:spMk id="29" creationId="{BBBAE842-585A-760F-9C36-98149C22CAFA}"/>
          </ac:spMkLst>
        </pc:spChg>
      </pc:sldChg>
      <pc:sldChg chg="delSp add del mod delAnim modAnim">
        <pc:chgData name="Siegbert Rudolph" userId="2af4d44886c067cc" providerId="LiveId" clId="{D29DA0B6-733E-450F-88DE-51A0F020372C}" dt="2025-04-06T13:59:15.342" v="2073" actId="47"/>
        <pc:sldMkLst>
          <pc:docMk/>
          <pc:sldMk cId="1064920755" sldId="678"/>
        </pc:sldMkLst>
        <pc:spChg chg="del">
          <ac:chgData name="Siegbert Rudolph" userId="2af4d44886c067cc" providerId="LiveId" clId="{D29DA0B6-733E-450F-88DE-51A0F020372C}" dt="2025-04-06T13:58:57.061" v="2068" actId="21"/>
          <ac:spMkLst>
            <pc:docMk/>
            <pc:sldMk cId="1064920755" sldId="678"/>
            <ac:spMk id="4" creationId="{0010E27A-BE64-BDF4-F479-4E82B5A42226}"/>
          </ac:spMkLst>
        </pc:spChg>
        <pc:spChg chg="del">
          <ac:chgData name="Siegbert Rudolph" userId="2af4d44886c067cc" providerId="LiveId" clId="{D29DA0B6-733E-450F-88DE-51A0F020372C}" dt="2025-04-06T13:58:57.061" v="2068" actId="21"/>
          <ac:spMkLst>
            <pc:docMk/>
            <pc:sldMk cId="1064920755" sldId="678"/>
            <ac:spMk id="9" creationId="{1A379BC4-A25C-C5BA-A44D-CAC4413FCFEC}"/>
          </ac:spMkLst>
        </pc:spChg>
        <pc:spChg chg="del">
          <ac:chgData name="Siegbert Rudolph" userId="2af4d44886c067cc" providerId="LiveId" clId="{D29DA0B6-733E-450F-88DE-51A0F020372C}" dt="2025-04-06T13:58:51.432" v="2067" actId="478"/>
          <ac:spMkLst>
            <pc:docMk/>
            <pc:sldMk cId="1064920755" sldId="678"/>
            <ac:spMk id="11" creationId="{8E99D8EB-840B-0BBB-33E7-C3FFCC398172}"/>
          </ac:spMkLst>
        </pc:spChg>
        <pc:spChg chg="del">
          <ac:chgData name="Siegbert Rudolph" userId="2af4d44886c067cc" providerId="LiveId" clId="{D29DA0B6-733E-450F-88DE-51A0F020372C}" dt="2025-04-06T13:58:51.432" v="2067" actId="478"/>
          <ac:spMkLst>
            <pc:docMk/>
            <pc:sldMk cId="1064920755" sldId="678"/>
            <ac:spMk id="12" creationId="{95E05099-A23F-CB45-3850-B6FFA5C4B0A2}"/>
          </ac:spMkLst>
        </pc:spChg>
        <pc:spChg chg="del">
          <ac:chgData name="Siegbert Rudolph" userId="2af4d44886c067cc" providerId="LiveId" clId="{D29DA0B6-733E-450F-88DE-51A0F020372C}" dt="2025-04-06T13:58:51.432" v="2067" actId="478"/>
          <ac:spMkLst>
            <pc:docMk/>
            <pc:sldMk cId="1064920755" sldId="678"/>
            <ac:spMk id="13" creationId="{DBF24245-AB1A-D1A3-F836-F5754D315614}"/>
          </ac:spMkLst>
        </pc:spChg>
        <pc:spChg chg="del">
          <ac:chgData name="Siegbert Rudolph" userId="2af4d44886c067cc" providerId="LiveId" clId="{D29DA0B6-733E-450F-88DE-51A0F020372C}" dt="2025-04-06T13:58:51.432" v="2067" actId="478"/>
          <ac:spMkLst>
            <pc:docMk/>
            <pc:sldMk cId="1064920755" sldId="678"/>
            <ac:spMk id="52" creationId="{9F3A7242-D7B6-4FEC-0FBE-C2F54524D0FD}"/>
          </ac:spMkLst>
        </pc:spChg>
        <pc:spChg chg="del">
          <ac:chgData name="Siegbert Rudolph" userId="2af4d44886c067cc" providerId="LiveId" clId="{D29DA0B6-733E-450F-88DE-51A0F020372C}" dt="2025-04-06T13:58:51.432" v="2067" actId="478"/>
          <ac:spMkLst>
            <pc:docMk/>
            <pc:sldMk cId="1064920755" sldId="678"/>
            <ac:spMk id="53" creationId="{36A6F01A-B8B8-FE5D-3452-04E32578EF0C}"/>
          </ac:spMkLst>
        </pc:spChg>
        <pc:spChg chg="del">
          <ac:chgData name="Siegbert Rudolph" userId="2af4d44886c067cc" providerId="LiveId" clId="{D29DA0B6-733E-450F-88DE-51A0F020372C}" dt="2025-04-06T13:58:51.432" v="2067" actId="478"/>
          <ac:spMkLst>
            <pc:docMk/>
            <pc:sldMk cId="1064920755" sldId="678"/>
            <ac:spMk id="58" creationId="{8C9B42A9-2923-F326-ADAE-A84E2A0AE1D6}"/>
          </ac:spMkLst>
        </pc:spChg>
        <pc:spChg chg="del">
          <ac:chgData name="Siegbert Rudolph" userId="2af4d44886c067cc" providerId="LiveId" clId="{D29DA0B6-733E-450F-88DE-51A0F020372C}" dt="2025-04-06T13:58:51.432" v="2067" actId="478"/>
          <ac:spMkLst>
            <pc:docMk/>
            <pc:sldMk cId="1064920755" sldId="678"/>
            <ac:spMk id="59" creationId="{E6A83664-E333-F93B-5D55-1C2CD0915695}"/>
          </ac:spMkLst>
        </pc:spChg>
        <pc:spChg chg="del">
          <ac:chgData name="Siegbert Rudolph" userId="2af4d44886c067cc" providerId="LiveId" clId="{D29DA0B6-733E-450F-88DE-51A0F020372C}" dt="2025-04-06T13:58:51.432" v="2067" actId="478"/>
          <ac:spMkLst>
            <pc:docMk/>
            <pc:sldMk cId="1064920755" sldId="678"/>
            <ac:spMk id="60" creationId="{DBE737A1-EFE4-AABA-F18F-A9B9B3426DF2}"/>
          </ac:spMkLst>
        </pc:spChg>
        <pc:spChg chg="del">
          <ac:chgData name="Siegbert Rudolph" userId="2af4d44886c067cc" providerId="LiveId" clId="{D29DA0B6-733E-450F-88DE-51A0F020372C}" dt="2025-04-06T13:58:57.061" v="2068" actId="21"/>
          <ac:spMkLst>
            <pc:docMk/>
            <pc:sldMk cId="1064920755" sldId="678"/>
            <ac:spMk id="66" creationId="{75F199C8-E3F3-6BB7-EE2D-89AD27A2A0BB}"/>
          </ac:spMkLst>
        </pc:spChg>
        <pc:spChg chg="del">
          <ac:chgData name="Siegbert Rudolph" userId="2af4d44886c067cc" providerId="LiveId" clId="{D29DA0B6-733E-450F-88DE-51A0F020372C}" dt="2025-04-06T13:58:57.061" v="2068" actId="21"/>
          <ac:spMkLst>
            <pc:docMk/>
            <pc:sldMk cId="1064920755" sldId="678"/>
            <ac:spMk id="67" creationId="{5457045E-B419-67C8-68E4-FC5E4D92EC33}"/>
          </ac:spMkLst>
        </pc:spChg>
        <pc:spChg chg="del">
          <ac:chgData name="Siegbert Rudolph" userId="2af4d44886c067cc" providerId="LiveId" clId="{D29DA0B6-733E-450F-88DE-51A0F020372C}" dt="2025-04-06T13:58:57.061" v="2068" actId="21"/>
          <ac:spMkLst>
            <pc:docMk/>
            <pc:sldMk cId="1064920755" sldId="678"/>
            <ac:spMk id="96" creationId="{81439582-E337-65F6-1BD9-5F7FF2D76219}"/>
          </ac:spMkLst>
        </pc:spChg>
        <pc:spChg chg="del">
          <ac:chgData name="Siegbert Rudolph" userId="2af4d44886c067cc" providerId="LiveId" clId="{D29DA0B6-733E-450F-88DE-51A0F020372C}" dt="2025-04-06T13:58:57.061" v="2068" actId="21"/>
          <ac:spMkLst>
            <pc:docMk/>
            <pc:sldMk cId="1064920755" sldId="678"/>
            <ac:spMk id="97" creationId="{976DD203-8C4E-3DF5-C7EF-20E47F8463FE}"/>
          </ac:spMkLst>
        </pc:spChg>
        <pc:spChg chg="del">
          <ac:chgData name="Siegbert Rudolph" userId="2af4d44886c067cc" providerId="LiveId" clId="{D29DA0B6-733E-450F-88DE-51A0F020372C}" dt="2025-04-06T13:58:57.061" v="2068" actId="21"/>
          <ac:spMkLst>
            <pc:docMk/>
            <pc:sldMk cId="1064920755" sldId="678"/>
            <ac:spMk id="98" creationId="{216F2026-B2C5-DC3D-3440-0455F5D7FE44}"/>
          </ac:spMkLst>
        </pc:spChg>
        <pc:spChg chg="del">
          <ac:chgData name="Siegbert Rudolph" userId="2af4d44886c067cc" providerId="LiveId" clId="{D29DA0B6-733E-450F-88DE-51A0F020372C}" dt="2025-04-06T13:58:51.432" v="2067" actId="478"/>
          <ac:spMkLst>
            <pc:docMk/>
            <pc:sldMk cId="1064920755" sldId="678"/>
            <ac:spMk id="100" creationId="{06FA33A1-6565-C760-F549-4092FC76B05C}"/>
          </ac:spMkLst>
        </pc:spChg>
        <pc:spChg chg="del">
          <ac:chgData name="Siegbert Rudolph" userId="2af4d44886c067cc" providerId="LiveId" clId="{D29DA0B6-733E-450F-88DE-51A0F020372C}" dt="2025-04-06T13:58:51.432" v="2067" actId="478"/>
          <ac:spMkLst>
            <pc:docMk/>
            <pc:sldMk cId="1064920755" sldId="678"/>
            <ac:spMk id="111" creationId="{5398A406-7ADF-8C4E-741C-013F950DBD1A}"/>
          </ac:spMkLst>
        </pc:spChg>
        <pc:spChg chg="del">
          <ac:chgData name="Siegbert Rudolph" userId="2af4d44886c067cc" providerId="LiveId" clId="{D29DA0B6-733E-450F-88DE-51A0F020372C}" dt="2025-04-06T13:58:57.061" v="2068" actId="21"/>
          <ac:spMkLst>
            <pc:docMk/>
            <pc:sldMk cId="1064920755" sldId="678"/>
            <ac:spMk id="139" creationId="{E793E1D2-87FF-3373-2A62-13C47E712119}"/>
          </ac:spMkLst>
        </pc:spChg>
        <pc:spChg chg="del">
          <ac:chgData name="Siegbert Rudolph" userId="2af4d44886c067cc" providerId="LiveId" clId="{D29DA0B6-733E-450F-88DE-51A0F020372C}" dt="2025-04-06T13:58:57.061" v="2068" actId="21"/>
          <ac:spMkLst>
            <pc:docMk/>
            <pc:sldMk cId="1064920755" sldId="678"/>
            <ac:spMk id="140" creationId="{30CEC81B-DBAB-D957-5F57-BFA21CDCE024}"/>
          </ac:spMkLst>
        </pc:spChg>
        <pc:spChg chg="del">
          <ac:chgData name="Siegbert Rudolph" userId="2af4d44886c067cc" providerId="LiveId" clId="{D29DA0B6-733E-450F-88DE-51A0F020372C}" dt="2025-04-06T13:58:57.061" v="2068" actId="21"/>
          <ac:spMkLst>
            <pc:docMk/>
            <pc:sldMk cId="1064920755" sldId="678"/>
            <ac:spMk id="141" creationId="{3A10AAB4-95A6-C274-E156-E2BC4CD891F7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136" cy="4937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16023" y="0"/>
            <a:ext cx="2918136" cy="4937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4890388-E142-486A-9A35-B82F9143B759}" type="datetimeFigureOut">
              <a:rPr lang="de-DE"/>
              <a:pPr>
                <a:defRPr/>
              </a:pPr>
              <a:t>06.04.2025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03288" y="741363"/>
            <a:ext cx="4929187" cy="36972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e-DE" noProof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370947"/>
            <a:ext cx="2918136" cy="49378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16023" y="9370947"/>
            <a:ext cx="2918136" cy="493789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cs typeface="Arial" pitchFamily="34" charset="0"/>
              </a:defRPr>
            </a:lvl1pPr>
          </a:lstStyle>
          <a:p>
            <a:pPr>
              <a:defRPr/>
            </a:pPr>
            <a:fld id="{0F261D31-D41E-4D5E-85A8-04A1FDF90B04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3123947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ADF2CF2C-273C-40B2-B53C-2AC34149DBEF}" type="datetime1">
              <a:rPr lang="de-DE"/>
              <a:pPr>
                <a:defRPr/>
              </a:pPr>
              <a:t>06.04.2025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479F28-82AF-427D-8B64-48F6915DBF4D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585824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30EA19D5-F4F9-47F3-9303-47AF9D3E18A8}" type="datetime1">
              <a:rPr lang="de-DE"/>
              <a:pPr>
                <a:defRPr/>
              </a:pPr>
              <a:t>06.04.2025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619805-E83E-40B6-8134-F5B69DFEF12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309860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E593039D-D6AC-4370-B55C-8466119F8A53}" type="datetime1">
              <a:rPr lang="de-DE"/>
              <a:pPr>
                <a:defRPr/>
              </a:pPr>
              <a:t>06.04.2025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AD9BAC-7650-45AB-B4C4-7E4539DFCDD4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495042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5C5636-D9E0-4DF9-8A98-DF40A3C32D4E}" type="datetime1">
              <a:rPr lang="de-DE"/>
              <a:pPr>
                <a:defRPr/>
              </a:pPr>
              <a:t>06.04.2025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5C9702-96DA-4123-80B2-C175AA516EF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220750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DB13B5-4488-4200-BEF0-56A85EA0F7ED}" type="datetime1">
              <a:rPr lang="de-DE"/>
              <a:pPr>
                <a:defRPr/>
              </a:pPr>
              <a:t>06.04.2025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BFE7D4-B6AF-41CE-B9E1-933E34E9BBA6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888532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7602C3-5C02-47AE-993D-24947A06D9DC}" type="datetime1">
              <a:rPr lang="de-DE"/>
              <a:pPr>
                <a:defRPr/>
              </a:pPr>
              <a:t>06.04.2025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22DBC1-B71A-43A0-9608-F477DE346DDA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210712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8F9DB3-BE94-402B-B33B-6188C34B44F8}" type="datetime1">
              <a:rPr lang="de-DE"/>
              <a:pPr>
                <a:defRPr/>
              </a:pPr>
              <a:t>06.04.2025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3067F0-5754-424E-9D98-80FF899FF55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364403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2AD44A-B7AD-4328-B227-BFE2192A381B}" type="datetime1">
              <a:rPr lang="de-DE"/>
              <a:pPr>
                <a:defRPr/>
              </a:pPr>
              <a:t>06.04.2025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D2FEB4-7148-402D-A6E3-34AFF3F8374A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7996397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6B1CA1-9E51-480A-A07A-0E7D8584C895}" type="datetime1">
              <a:rPr lang="de-DE"/>
              <a:pPr>
                <a:defRPr/>
              </a:pPr>
              <a:t>06.04.2025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E18A62-6F58-4796-844A-1DE78E7B08B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8789291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CE5D90-020C-4691-B4AA-2B2F98DF81A4}" type="datetime1">
              <a:rPr lang="de-DE"/>
              <a:pPr>
                <a:defRPr/>
              </a:pPr>
              <a:t>06.04.2025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F58E6B-F8B9-4C44-9A54-2ABEFBCAF65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7472182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8AB3F1-6151-49F2-930C-B8E038924B4C}" type="datetime1">
              <a:rPr lang="de-DE"/>
              <a:pPr>
                <a:defRPr/>
              </a:pPr>
              <a:t>06.04.2025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4ADD19-B194-4F04-82D6-0605551CC20E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85247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D03B3AB6-9B05-46E4-8C65-8BC766D53494}" type="datetime1">
              <a:rPr lang="de-DE"/>
              <a:pPr>
                <a:defRPr/>
              </a:pPr>
              <a:t>06.04.2025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E2F111-4AE5-4140-A155-23AE83E96F7B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6389393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7E42D4-3034-4FE5-80B3-5473AF5D48F7}" type="datetime1">
              <a:rPr lang="de-DE"/>
              <a:pPr>
                <a:defRPr/>
              </a:pPr>
              <a:t>06.04.2025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E31098-89E9-4B77-B0EA-A04DD1C1697C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7697951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B5C7B1-5D8D-4B98-90C5-090B1BB35B98}" type="datetime1">
              <a:rPr lang="de-DE"/>
              <a:pPr>
                <a:defRPr/>
              </a:pPr>
              <a:t>06.04.2025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E98A2F-A915-47DD-935F-2D0977E4813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1418149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83C879-DCE9-4DA1-888C-FED4E28B7398}" type="datetime1">
              <a:rPr lang="de-DE"/>
              <a:pPr>
                <a:defRPr/>
              </a:pPr>
              <a:t>06.04.2025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74498E-F697-46D5-A634-5D669FDFCB9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0716178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CD9BF0-2A07-4E25-BC99-9A6D1FEBCA4B}" type="datetime1">
              <a:rPr lang="de-DE"/>
              <a:pPr>
                <a:defRPr/>
              </a:pPr>
              <a:t>06.04.2025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D29461-5362-4DE6-86B4-14C181C0718A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636562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9CE0F1-DA2B-4525-BBBF-E45DB459B259}" type="datetime1">
              <a:rPr lang="de-DE"/>
              <a:pPr>
                <a:defRPr/>
              </a:pPr>
              <a:t>06.04.2025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E45B7A-6455-4EA0-BFE3-AB17A7D6363B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6867429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BDDC7D-8035-48FE-ACC9-596FE5DDFBFF}" type="datetime1">
              <a:rPr lang="de-DE"/>
              <a:pPr>
                <a:defRPr/>
              </a:pPr>
              <a:t>06.04.2025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E0C238-4593-438D-A7A1-949D7A05CA3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3522902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5220DE-EED3-44F7-B1BF-2301256A44C7}" type="datetime1">
              <a:rPr lang="de-DE"/>
              <a:pPr>
                <a:defRPr/>
              </a:pPr>
              <a:t>06.04.2025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3F9593-0ADA-4B15-B31C-4160C9F679BA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1427432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C1BFA1-5F37-478E-B8F9-1A44198778EA}" type="datetime1">
              <a:rPr lang="de-DE"/>
              <a:pPr>
                <a:defRPr/>
              </a:pPr>
              <a:t>06.04.2025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4A5CC5-8774-4A5A-8686-958EA7333D0A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7857796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40B614-8E5C-4F77-BC15-F48B870A82CF}" type="datetime1">
              <a:rPr lang="de-DE"/>
              <a:pPr>
                <a:defRPr/>
              </a:pPr>
              <a:t>06.04.2025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43A889-7975-4D34-A6C1-BDF28DA09C94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2325083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C322E4-1D8B-4885-8EAA-2E1E9D7D833C}" type="datetime1">
              <a:rPr lang="de-DE"/>
              <a:pPr>
                <a:defRPr/>
              </a:pPr>
              <a:t>06.04.2025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FC710F-E9F2-4BA2-9316-CC915B1162EE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784086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CBE3F047-9485-4576-A6B2-F17CB32536C0}" type="datetime1">
              <a:rPr lang="de-DE"/>
              <a:pPr>
                <a:defRPr/>
              </a:pPr>
              <a:t>06.04.2025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015780-1A1B-4EDB-BE57-B8F0D125855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5004728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00FDC2-F274-4CF1-B0C5-84AFE6028350}" type="datetime1">
              <a:rPr lang="de-DE"/>
              <a:pPr>
                <a:defRPr/>
              </a:pPr>
              <a:t>06.04.2025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B48505-4B2D-4178-B894-17A1B3FA0E5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6537110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75C483-569A-477A-8E1C-E0BF9864C651}" type="datetime1">
              <a:rPr lang="de-DE"/>
              <a:pPr>
                <a:defRPr/>
              </a:pPr>
              <a:t>06.04.2025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1A441C-38D3-448A-8CF9-AC5A0796F39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8912850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6DCF26-836A-4976-A17C-EEE5B272D79A}" type="datetime1">
              <a:rPr lang="de-DE"/>
              <a:pPr>
                <a:defRPr/>
              </a:pPr>
              <a:t>06.04.2025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1781BA-EC12-459D-B450-9A9237DFC3A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7386467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1553F8-7055-45F5-B276-B318B72EE1D5}" type="datetime1">
              <a:rPr lang="de-DE"/>
              <a:pPr>
                <a:defRPr/>
              </a:pPr>
              <a:t>06.04.2025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EBBCE3-A541-428A-BE62-B9EB655C70FD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6403997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B60B53-AD61-40DB-92B9-80997BD69F3B}" type="datetime1">
              <a:rPr lang="de-DE"/>
              <a:pPr>
                <a:defRPr/>
              </a:pPr>
              <a:t>06.04.2025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776890-D58D-4D77-ABDC-0CAF59B5759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2998274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1A4BB6-0A96-4679-87E7-7A40DB629942}" type="datetime1">
              <a:rPr lang="de-DE"/>
              <a:pPr>
                <a:defRPr/>
              </a:pPr>
              <a:t>06.04.2025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15191B-E4FE-48D8-A236-4DCEFAD19D1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5877068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C1E920-9389-4CD6-9DC6-6666ACEA92FF}" type="datetime1">
              <a:rPr lang="de-DE"/>
              <a:pPr>
                <a:defRPr/>
              </a:pPr>
              <a:t>06.04.2025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4208FD-A59C-44B2-B893-4D8B97E1B4A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8334281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47D9D2-6CD1-45D4-998A-24C649EAF81D}" type="datetime1">
              <a:rPr lang="de-DE"/>
              <a:pPr>
                <a:defRPr/>
              </a:pPr>
              <a:t>06.04.2025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C11508-8875-4999-BD75-C1383906660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46068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956178-5F9F-44AC-9413-92404CA4E581}" type="datetime1">
              <a:rPr lang="de-DE"/>
              <a:pPr>
                <a:defRPr/>
              </a:pPr>
              <a:t>06.04.2025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C2EB19-B0AF-44E6-8560-17516E55789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6825867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C4A675-217C-4492-B706-92ACA8BABB46}" type="datetime1">
              <a:rPr lang="de-DE"/>
              <a:pPr>
                <a:defRPr/>
              </a:pPr>
              <a:t>06.04.2025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B61B64-5F88-4809-87E9-D4072AB6197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261745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77872046-142C-4537-8C8A-E50EF74A6B49}" type="datetime1">
              <a:rPr lang="de-DE"/>
              <a:pPr>
                <a:defRPr/>
              </a:pPr>
              <a:t>06.04.2025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9AEBC2-1699-411A-9B0D-ECC311F34E8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6440188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E6E744-B780-442C-9424-DA4D4ED607FA}" type="datetime1">
              <a:rPr lang="de-DE"/>
              <a:pPr>
                <a:defRPr/>
              </a:pPr>
              <a:t>06.04.2025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23407E-DD7A-4A98-82F9-251228E315E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0025440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B106CD-E8F1-4701-9FB9-341D8845F3CB}" type="datetime1">
              <a:rPr lang="de-DE"/>
              <a:pPr>
                <a:defRPr/>
              </a:pPr>
              <a:t>06.04.2025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0A0FCC-4E16-4041-9471-E3D3105CC00E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493402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79E16B-293E-43BA-8D08-693653BE69B8}" type="datetime1">
              <a:rPr lang="de-DE"/>
              <a:pPr>
                <a:defRPr/>
              </a:pPr>
              <a:t>06.04.2025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D946EB-9C3F-429B-AA59-23056508277F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1999064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B170EB-6975-44CA-A302-7C3AD0D4A980}" type="datetime1">
              <a:rPr lang="de-DE"/>
              <a:pPr>
                <a:defRPr/>
              </a:pPr>
              <a:t>06.04.2025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89A403-2D7F-4220-B450-8DB2F388C67F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0514210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96E15F-20E6-4F16-B3C7-B774968DBB08}" type="datetime1">
              <a:rPr lang="de-DE"/>
              <a:pPr>
                <a:defRPr/>
              </a:pPr>
              <a:t>06.04.2025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C28291-B488-42AB-BCDB-A3C5B209229D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97538897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7FFA3A-8CC1-4463-85A4-B033C391805D}" type="datetime1">
              <a:rPr lang="de-DE"/>
              <a:pPr>
                <a:defRPr/>
              </a:pPr>
              <a:t>06.04.2025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887EAA-F6A1-494E-B8A9-0B934452375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73069065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ECC376-5B09-4C09-B192-165559B6D809}" type="datetime1">
              <a:rPr lang="de-DE"/>
              <a:pPr>
                <a:defRPr/>
              </a:pPr>
              <a:t>06.04.2025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1BCFC2-1E78-41F3-9E46-FAD61E693D0C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37816930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E34A23-ED6F-4DB9-A18B-0D059A488D3F}" type="datetime1">
              <a:rPr lang="de-DE"/>
              <a:pPr>
                <a:defRPr/>
              </a:pPr>
              <a:t>06.04.2025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E4BEF6-E827-4C63-85BF-5326D25BFFA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49491596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2AC109-B690-4A42-AA67-B777BF266CF9}" type="datetime1">
              <a:rPr lang="de-DE"/>
              <a:pPr>
                <a:defRPr/>
              </a:pPr>
              <a:t>06.04.2025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6AF3C3-452A-455B-A8E8-BDFE55150CB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65546471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8EBF0A-E659-4940-A848-7E9FB3A0B28D}" type="datetime1">
              <a:rPr lang="de-DE"/>
              <a:pPr>
                <a:defRPr/>
              </a:pPr>
              <a:t>06.04.2025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1D38EA-60FD-41C7-A7D4-2A87AE83BD27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069530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229D0E6E-A700-4648-896A-91ABA2546D48}" type="datetime1">
              <a:rPr lang="de-DE"/>
              <a:pPr>
                <a:defRPr/>
              </a:pPr>
              <a:t>06.04.2025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6512F3-4665-4A61-91C9-D57CC374CDCF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4867214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3897B7-3410-4068-804D-4923B18B8C09}" type="datetime1">
              <a:rPr lang="de-DE"/>
              <a:pPr>
                <a:defRPr/>
              </a:pPr>
              <a:t>06.04.2025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4D5311-C5FD-462B-AC2B-E56E6162C35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82535399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56E97E-8A43-42C0-BEEE-83F0D3C90964}" type="datetime1">
              <a:rPr lang="de-DE"/>
              <a:pPr>
                <a:defRPr/>
              </a:pPr>
              <a:t>06.04.2025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218D8D-85D7-41BD-97BB-77CFC067934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04581379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958B45-6C50-4722-BA48-156C26E02D32}" type="datetime1">
              <a:rPr lang="de-DE"/>
              <a:pPr>
                <a:defRPr/>
              </a:pPr>
              <a:t>06.04.2025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963C1E-5E4D-44D1-9DA1-3991D98C8C4C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7531663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43AC28-D511-4804-BDE7-071A20CC8739}" type="datetime1">
              <a:rPr lang="de-DE"/>
              <a:pPr>
                <a:defRPr/>
              </a:pPr>
              <a:t>06.04.2025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BC3342-E34D-4A61-8702-1173E89F7986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03066727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FEA19B-56DD-4323-A74C-F5039E58DE40}" type="datetime1">
              <a:rPr lang="de-DE"/>
              <a:pPr>
                <a:defRPr/>
              </a:pPr>
              <a:t>06.04.2025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B90D9D-EAAD-4C08-895F-F7B506DAF90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66717575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D0D9F3-6DB6-40D7-BFA7-7B3867C7B61C}" type="datetime1">
              <a:rPr lang="de-DE"/>
              <a:pPr>
                <a:defRPr/>
              </a:pPr>
              <a:t>06.04.2025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9516FB-C372-498B-8199-665BEE245E2C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36358312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55507C-13E3-485D-AE0A-344B7A2998EC}" type="datetime1">
              <a:rPr lang="de-DE"/>
              <a:pPr>
                <a:defRPr/>
              </a:pPr>
              <a:t>06.04.2025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938FA5-6918-4088-9CDF-164FCDABC19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75308597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C62057-A3B4-438C-9459-24769B7EEDC2}" type="datetime1">
              <a:rPr lang="de-DE"/>
              <a:pPr>
                <a:defRPr/>
              </a:pPr>
              <a:t>06.04.2025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F8B720-27BA-4555-829F-02A03FF9A9E6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96509479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EC3D2D-EDDD-4E89-8169-F591664DF679}" type="datetime1">
              <a:rPr lang="de-DE"/>
              <a:pPr>
                <a:defRPr/>
              </a:pPr>
              <a:t>06.04.2025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55DA7E-DF07-498D-8238-20027BAED43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97219666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E07D9A-3A92-4219-AD30-815279F10761}" type="datetime1">
              <a:rPr lang="de-DE"/>
              <a:pPr>
                <a:defRPr/>
              </a:pPr>
              <a:t>06.04.2025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537D1C-76BF-4E86-AB49-C1AC7431582F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24922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405EE883-50B8-4ACD-BF13-6AEA3D4E4528}" type="datetime1">
              <a:rPr lang="de-DE"/>
              <a:pPr>
                <a:defRPr/>
              </a:pPr>
              <a:t>06.04.2025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40D012-93CD-4046-AEF2-C20A877591A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85194777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85BBD7-7F6C-4384-A7CD-1BDCF8DC0510}" type="datetime1">
              <a:rPr lang="de-DE"/>
              <a:pPr>
                <a:defRPr/>
              </a:pPr>
              <a:t>06.04.2025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CFD601-93BB-468E-8314-FDBEE656D867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10002481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7B89E1-DFE8-4310-AE92-20AEEBC1B4F0}" type="datetime1">
              <a:rPr lang="de-DE"/>
              <a:pPr>
                <a:defRPr/>
              </a:pPr>
              <a:t>06.04.2025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6F9643-44C3-467C-8E77-9EF1F996412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31932031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B8CE02-24D5-481E-9EBB-2A29BA0E97AC}" type="datetime1">
              <a:rPr lang="de-DE"/>
              <a:pPr>
                <a:defRPr/>
              </a:pPr>
              <a:t>06.04.2025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CDBF26-7EF5-458A-8536-B007702566F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85929321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B42CEE-4D0F-4646-A100-CE86DF41C1AE}" type="datetime1">
              <a:rPr lang="de-DE"/>
              <a:pPr>
                <a:defRPr/>
              </a:pPr>
              <a:t>06.04.2025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57B02C-E4E8-4C67-9DF2-07D89F147DE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41700546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4A95A5-19E5-4312-B003-EC46CC806B7D}" type="datetime1">
              <a:rPr lang="de-DE"/>
              <a:pPr>
                <a:defRPr/>
              </a:pPr>
              <a:t>06.04.2025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E50E79-CA75-405C-A677-DBB2F58C842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41321312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C5262C-6149-4623-9522-7E932FCBD093}" type="datetime1">
              <a:rPr lang="de-DE"/>
              <a:pPr>
                <a:defRPr/>
              </a:pPr>
              <a:t>06.04.2025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98F2B0-6039-4534-BCE4-954A2F5E421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1531556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0B9FD3-5C9B-4F79-A472-C313218FD229}" type="datetime1">
              <a:rPr lang="de-DE"/>
              <a:pPr>
                <a:defRPr/>
              </a:pPr>
              <a:t>06.04.2025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10D10E-A5F0-4173-8445-D6E1ABEFDE1D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23685055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30B86D-3D81-4ADE-AA8A-834AFBCCE6DE}" type="datetime1">
              <a:rPr lang="de-DE"/>
              <a:pPr>
                <a:defRPr/>
              </a:pPr>
              <a:t>06.04.2025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7DF69F-863D-49B0-A143-F4B7FA61F39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34341946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8D0C07-1F04-4B67-928E-7D713A595525}" type="datetime1">
              <a:rPr lang="de-DE"/>
              <a:pPr>
                <a:defRPr/>
              </a:pPr>
              <a:t>06.04.2025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F85986-35F2-46CF-9599-CAF50CE527A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42090918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5A9FBE-D85A-4880-ACFC-F51F670A4D69}" type="datetime1">
              <a:rPr lang="de-DE"/>
              <a:pPr>
                <a:defRPr/>
              </a:pPr>
              <a:t>06.04.2025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8B4F40-B29A-4947-9B4A-3A4681D19627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952153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93A7BA-E402-4949-AA07-1536DC71DFD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6A7758-FF3D-4B32-8BA3-E0DA71DC0474}" type="datetime1">
              <a:rPr lang="de-DE"/>
              <a:pPr>
                <a:defRPr/>
              </a:pPr>
              <a:t>06.04.2025</a:t>
            </a:fld>
            <a:endParaRPr lang="de-DE" dirty="0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1948064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5CB07F-C3B9-4404-9085-FE38671D1E9A}" type="datetime1">
              <a:rPr lang="de-DE"/>
              <a:pPr>
                <a:defRPr/>
              </a:pPr>
              <a:t>06.04.2025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D97327-9B86-481D-A896-F82E9FAFA67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81243777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ED0616-1371-40D0-BF0A-AE2F0478261F}" type="datetime1">
              <a:rPr lang="de-DE"/>
              <a:pPr>
                <a:defRPr/>
              </a:pPr>
              <a:t>06.04.2025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90E14A-91A1-4A68-A7E0-2CCD002D82CA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63200269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1D5060-09BB-40A9-8382-AEF4131E2F17}" type="datetime1">
              <a:rPr lang="de-DE"/>
              <a:pPr>
                <a:defRPr/>
              </a:pPr>
              <a:t>06.04.2025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D683B5-C6F3-4B7A-B3A1-BF2BB2589D3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90493073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113DEA-4188-4B3F-AE6B-B78254CBDBE0}" type="datetime1">
              <a:rPr lang="de-DE"/>
              <a:pPr>
                <a:defRPr/>
              </a:pPr>
              <a:t>06.04.2025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8093C7-C21B-460F-8B21-7A57A62EB26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51422590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FFB8A8-EE9B-4381-AB83-A7D603A03E26}" type="datetime1">
              <a:rPr lang="de-DE"/>
              <a:pPr>
                <a:defRPr/>
              </a:pPr>
              <a:t>06.04.2025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31833E-FE1F-4DC9-BB2C-0EE5F874A95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8139121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99BA04-F045-46B9-87AE-7F1D0084EAAA}" type="datetime1">
              <a:rPr lang="de-DE"/>
              <a:pPr>
                <a:defRPr/>
              </a:pPr>
              <a:t>06.04.2025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DBE42F-8A13-4D68-BBB1-5D2DC06043B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43843458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F19581-0461-4ED7-AA79-C069BE59B5FE}" type="datetime1">
              <a:rPr lang="de-DE"/>
              <a:pPr>
                <a:defRPr/>
              </a:pPr>
              <a:t>06.04.2025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AC3561-2FCF-44D9-8DBA-951082F8D28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08324711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D54146-41D1-4BAB-9BC4-7E9F833E9431}" type="datetime1">
              <a:rPr lang="de-DE"/>
              <a:pPr>
                <a:defRPr/>
              </a:pPr>
              <a:t>06.04.2025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DED25A-DD8A-4D41-BE4E-12C87D04FF5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7601209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ADF2CF2C-273C-40B2-B53C-2AC34149DBEF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06.04.2025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479F28-82AF-427D-8B64-48F6915DBF4D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57607277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D03B3AB6-9B05-46E4-8C65-8BC766D53494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06.04.2025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E2F111-4AE5-4140-A155-23AE83E96F7B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63068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7F7060B0-0A14-4256-8510-48FE7BC45DD3}" type="datetime1">
              <a:rPr lang="de-DE"/>
              <a:pPr>
                <a:defRPr/>
              </a:pPr>
              <a:t>06.04.2025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92FCB4-31EF-4641-AFAC-A3C15AF44E3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68554738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CBE3F047-9485-4576-A6B2-F17CB32536C0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06.04.2025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015780-1A1B-4EDB-BE57-B8F0D125855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46885836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77872046-142C-4537-8C8A-E50EF74A6B49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06.04.2025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9AEBC2-1699-411A-9B0D-ECC311F34E8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55283406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229D0E6E-A700-4648-896A-91ABA2546D48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06.04.2025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6512F3-4665-4A61-91C9-D57CC374CDCF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4542812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405EE883-50B8-4ACD-BF13-6AEA3D4E4528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06.04.2025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40D012-93CD-4046-AEF2-C20A877591A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78000542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93A7BA-E402-4949-AA07-1536DC71DFD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6A7758-FF3D-4B32-8BA3-E0DA71DC0474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06.04.2025</a:t>
            </a:fld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2344328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7F7060B0-0A14-4256-8510-48FE7BC45DD3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06.04.2025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92FCB4-31EF-4641-AFAC-A3C15AF44E3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80266716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dirty="0"/>
              <a:t>Bild  durch  Klicken  auf  Symbol 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99F0CFF9-3187-4C3A-9B87-233579BBA120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06.04.2025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0065AE-2A1C-4D94-97A8-C7D957384204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29741390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30EA19D5-F4F9-47F3-9303-47AF9D3E18A8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06.04.2025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619805-E83E-40B6-8134-F5B69DFEF12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21131105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E593039D-D6AC-4370-B55C-8466119F8A53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06.04.2025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AD9BAC-7650-45AB-B4C4-7E4539DFCDD4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55882830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ADF2CF2C-273C-40B2-B53C-2AC34149DBEF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06.04.2025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479F28-82AF-427D-8B64-48F6915DBF4D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847081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dirty="0"/>
              <a:t>Bild  durch  Klicken  auf  Symbol 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99F0CFF9-3187-4C3A-9B87-233579BBA120}" type="datetime1">
              <a:rPr lang="de-DE"/>
              <a:pPr>
                <a:defRPr/>
              </a:pPr>
              <a:t>06.04.2025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0065AE-2A1C-4D94-97A8-C7D957384204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60087278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D03B3AB6-9B05-46E4-8C65-8BC766D53494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06.04.2025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E2F111-4AE5-4140-A155-23AE83E96F7B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96339020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CBE3F047-9485-4576-A6B2-F17CB32536C0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06.04.2025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015780-1A1B-4EDB-BE57-B8F0D1258550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60913856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77872046-142C-4537-8C8A-E50EF74A6B49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06.04.2025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9AEBC2-1699-411A-9B0D-ECC311F34E85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28507170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229D0E6E-A700-4648-896A-91ABA2546D48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06.04.2025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6512F3-4665-4A61-91C9-D57CC374CDCF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28026186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405EE883-50B8-4ACD-BF13-6AEA3D4E4528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06.04.2025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40D012-93CD-4046-AEF2-C20A877591A0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16756804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93A7BA-E402-4949-AA07-1536DC71DFD2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6A7758-FF3D-4B32-8BA3-E0DA71DC0474}" type="datetime1">
              <a:rPr lang="de-DE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06.04.2025</a:t>
            </a:fld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4918098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7F7060B0-0A14-4256-8510-48FE7BC45DD3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06.04.2025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92FCB4-31EF-4641-AFAC-A3C15AF44E32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11239376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  <a:endParaRPr lang="de-DE" noProof="0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99F0CFF9-3187-4C3A-9B87-233579BBA120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06.04.2025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0065AE-2A1C-4D94-97A8-C7D957384204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33307551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30EA19D5-F4F9-47F3-9303-47AF9D3E18A8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06.04.2025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619805-E83E-40B6-8134-F5B69DFEF128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14708444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E593039D-D6AC-4370-B55C-8466119F8A53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06.04.2025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AD9BAC-7650-45AB-B4C4-7E4539DFCDD4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503046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6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91.xml"/><Relationship Id="rId7" Type="http://schemas.openxmlformats.org/officeDocument/2006/relationships/slideLayout" Target="../slideLayouts/slideLayout95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0.xml"/><Relationship Id="rId1" Type="http://schemas.openxmlformats.org/officeDocument/2006/relationships/slideLayout" Target="../slideLayouts/slideLayout89.xml"/><Relationship Id="rId6" Type="http://schemas.openxmlformats.org/officeDocument/2006/relationships/slideLayout" Target="../slideLayouts/slideLayout94.xml"/><Relationship Id="rId11" Type="http://schemas.openxmlformats.org/officeDocument/2006/relationships/slideLayout" Target="../slideLayouts/slideLayout99.xml"/><Relationship Id="rId5" Type="http://schemas.openxmlformats.org/officeDocument/2006/relationships/slideLayout" Target="../slideLayouts/slideLayout93.xml"/><Relationship Id="rId10" Type="http://schemas.openxmlformats.org/officeDocument/2006/relationships/slideLayout" Target="../slideLayouts/slideLayout98.xml"/><Relationship Id="rId4" Type="http://schemas.openxmlformats.org/officeDocument/2006/relationships/slideLayout" Target="../slideLayouts/slideLayout92.xml"/><Relationship Id="rId9" Type="http://schemas.openxmlformats.org/officeDocument/2006/relationships/slideLayout" Target="../slideLayouts/slideLayout9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5822950" y="133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800">
                <a:solidFill>
                  <a:srgbClr val="898989"/>
                </a:solidFill>
                <a:latin typeface="Trebuchet MS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3E332194-AFF1-4B43-8F03-4E170F06935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1027" name="Textfeld 6"/>
          <p:cNvSpPr txBox="1">
            <a:spLocks noChangeArrowheads="1"/>
          </p:cNvSpPr>
          <p:nvPr/>
        </p:nvSpPr>
        <p:spPr bwMode="auto">
          <a:xfrm>
            <a:off x="179388" y="179388"/>
            <a:ext cx="1187450" cy="338137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de-DE" sz="1600" dirty="0">
                <a:latin typeface="Trebuchet MS" pitchFamily="34" charset="0"/>
              </a:rPr>
              <a:t>Übungsart:</a:t>
            </a:r>
          </a:p>
        </p:txBody>
      </p:sp>
      <p:sp>
        <p:nvSpPr>
          <p:cNvPr id="1028" name="Textfeld 7"/>
          <p:cNvSpPr txBox="1">
            <a:spLocks noChangeArrowheads="1"/>
          </p:cNvSpPr>
          <p:nvPr/>
        </p:nvSpPr>
        <p:spPr bwMode="auto">
          <a:xfrm>
            <a:off x="7180263" y="196850"/>
            <a:ext cx="1447832" cy="800219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de-DE" sz="1000" b="1" dirty="0">
                <a:latin typeface="Trebuchet MS" pitchFamily="34" charset="0"/>
              </a:rPr>
              <a:t>Seite:</a:t>
            </a:r>
          </a:p>
          <a:p>
            <a:pPr>
              <a:defRPr/>
            </a:pPr>
            <a:endParaRPr lang="de-DE" sz="1200" dirty="0">
              <a:latin typeface="Trebuchet MS" pitchFamily="34" charset="0"/>
            </a:endParaRPr>
          </a:p>
          <a:p>
            <a:pPr>
              <a:defRPr/>
            </a:pPr>
            <a:r>
              <a:rPr lang="de-DE" sz="1200" b="1" dirty="0">
                <a:latin typeface="Trebuchet MS" pitchFamily="34" charset="0"/>
              </a:rPr>
              <a:t>Bearbeitet  von:  </a:t>
            </a:r>
          </a:p>
          <a:p>
            <a:pPr>
              <a:defRPr/>
            </a:pPr>
            <a:r>
              <a:rPr lang="de-DE" sz="1200" b="1" dirty="0">
                <a:latin typeface="Trebuchet MS" pitchFamily="34" charset="0"/>
              </a:rPr>
              <a:t>Siegbert  Rudolph</a:t>
            </a:r>
          </a:p>
        </p:txBody>
      </p:sp>
      <p:cxnSp>
        <p:nvCxnSpPr>
          <p:cNvPr id="9" name="Gerade Verbindung 8"/>
          <p:cNvCxnSpPr/>
          <p:nvPr/>
        </p:nvCxnSpPr>
        <p:spPr>
          <a:xfrm>
            <a:off x="250825" y="981075"/>
            <a:ext cx="8281988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0" name="Grafik 9" descr="lesekoch_logo_mit_Hintergrund-1.jpg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350" y="6353175"/>
            <a:ext cx="10175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1" name="Textfeld 10"/>
          <p:cNvSpPr txBox="1">
            <a:spLocks noChangeArrowheads="1"/>
          </p:cNvSpPr>
          <p:nvPr/>
        </p:nvSpPr>
        <p:spPr bwMode="auto">
          <a:xfrm>
            <a:off x="1250950" y="6584950"/>
            <a:ext cx="1423988" cy="230188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de-DE" sz="900" dirty="0">
                <a:latin typeface="Trebuchet MS" pitchFamily="34" charset="0"/>
              </a:rPr>
              <a:t>Lesemotivationstraining</a:t>
            </a:r>
          </a:p>
        </p:txBody>
      </p:sp>
      <p:sp>
        <p:nvSpPr>
          <p:cNvPr id="1032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dirty="0"/>
              <a:t>Titelmasterformat durch Klicken bearbeiten</a:t>
            </a:r>
          </a:p>
        </p:txBody>
      </p:sp>
      <p:sp>
        <p:nvSpPr>
          <p:cNvPr id="1033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dirty="0"/>
              <a:t>Textmasterformat bearbeiten</a:t>
            </a:r>
          </a:p>
          <a:p>
            <a:pPr lvl="1"/>
            <a:r>
              <a:rPr lang="de-DE" altLang="de-DE" dirty="0"/>
              <a:t>Zweite Ebene</a:t>
            </a:r>
          </a:p>
          <a:p>
            <a:pPr lvl="2"/>
            <a:r>
              <a:rPr lang="de-DE" altLang="de-DE" dirty="0"/>
              <a:t>Dritte Ebene</a:t>
            </a:r>
          </a:p>
          <a:p>
            <a:pPr lvl="3"/>
            <a:r>
              <a:rPr lang="de-DE" altLang="de-DE" dirty="0"/>
              <a:t>Vierte Ebene</a:t>
            </a:r>
          </a:p>
          <a:p>
            <a:pPr lvl="4"/>
            <a:r>
              <a:rPr lang="de-DE" alt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0" hangingPunct="0">
              <a:defRPr sz="1200">
                <a:solidFill>
                  <a:schemeClr val="tx1">
                    <a:tint val="75000"/>
                  </a:schemeClr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13C2D63B-52DA-48D2-A871-2AC9A06B23DD}" type="datetime1">
              <a:rPr lang="de-DE"/>
              <a:pPr>
                <a:defRPr/>
              </a:pPr>
              <a:t>06.04.2025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0" hangingPunct="0">
              <a:defRPr sz="1200">
                <a:solidFill>
                  <a:schemeClr val="tx1">
                    <a:tint val="75000"/>
                  </a:schemeClr>
                </a:solidFill>
                <a:cs typeface="Arial" pitchFamily="34" charset="0"/>
              </a:defRPr>
            </a:lvl1pPr>
          </a:lstStyle>
          <a:p>
            <a:pPr>
              <a:defRPr/>
            </a:pPr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535" r:id="rId1"/>
    <p:sldLayoutId id="2147486536" r:id="rId2"/>
    <p:sldLayoutId id="2147486537" r:id="rId3"/>
    <p:sldLayoutId id="2147486538" r:id="rId4"/>
    <p:sldLayoutId id="2147486539" r:id="rId5"/>
    <p:sldLayoutId id="2147486540" r:id="rId6"/>
    <p:sldLayoutId id="2147486468" r:id="rId7"/>
    <p:sldLayoutId id="2147486541" r:id="rId8"/>
    <p:sldLayoutId id="2147486542" r:id="rId9"/>
    <p:sldLayoutId id="2147486543" r:id="rId10"/>
    <p:sldLayoutId id="2147486544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2051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0FDFD83-B327-4CE9-967F-633DC993C34D}" type="datetime1">
              <a:rPr lang="de-DE"/>
              <a:pPr>
                <a:defRPr/>
              </a:pPr>
              <a:t>06.04.2025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3FB691F5-B9D6-4015-BA22-92EB8E0C834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469" r:id="rId1"/>
    <p:sldLayoutId id="2147486470" r:id="rId2"/>
    <p:sldLayoutId id="2147486471" r:id="rId3"/>
    <p:sldLayoutId id="2147486472" r:id="rId4"/>
    <p:sldLayoutId id="2147486473" r:id="rId5"/>
    <p:sldLayoutId id="2147486474" r:id="rId6"/>
    <p:sldLayoutId id="2147486475" r:id="rId7"/>
    <p:sldLayoutId id="2147486476" r:id="rId8"/>
    <p:sldLayoutId id="2147486477" r:id="rId9"/>
    <p:sldLayoutId id="2147486478" r:id="rId10"/>
    <p:sldLayoutId id="214748647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3075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E4D25FE-6116-4786-BF95-9085D1D45A51}" type="datetime1">
              <a:rPr lang="de-DE"/>
              <a:pPr>
                <a:defRPr/>
              </a:pPr>
              <a:t>06.04.2025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47A83ADA-95F7-4A56-9BBA-405099FD334F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480" r:id="rId1"/>
    <p:sldLayoutId id="2147486481" r:id="rId2"/>
    <p:sldLayoutId id="2147486482" r:id="rId3"/>
    <p:sldLayoutId id="2147486483" r:id="rId4"/>
    <p:sldLayoutId id="2147486484" r:id="rId5"/>
    <p:sldLayoutId id="2147486485" r:id="rId6"/>
    <p:sldLayoutId id="2147486486" r:id="rId7"/>
    <p:sldLayoutId id="2147486487" r:id="rId8"/>
    <p:sldLayoutId id="2147486488" r:id="rId9"/>
    <p:sldLayoutId id="2147486489" r:id="rId10"/>
    <p:sldLayoutId id="2147486490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4099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5CE99BF-5649-4C31-9973-21C21CA27A4F}" type="datetime1">
              <a:rPr lang="de-DE"/>
              <a:pPr>
                <a:defRPr/>
              </a:pPr>
              <a:t>06.04.2025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2804F15B-0C8C-4A88-A00D-34B62FDBFF4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491" r:id="rId1"/>
    <p:sldLayoutId id="2147486492" r:id="rId2"/>
    <p:sldLayoutId id="2147486493" r:id="rId3"/>
    <p:sldLayoutId id="2147486494" r:id="rId4"/>
    <p:sldLayoutId id="2147486495" r:id="rId5"/>
    <p:sldLayoutId id="2147486496" r:id="rId6"/>
    <p:sldLayoutId id="2147486497" r:id="rId7"/>
    <p:sldLayoutId id="2147486498" r:id="rId8"/>
    <p:sldLayoutId id="2147486499" r:id="rId9"/>
    <p:sldLayoutId id="2147486500" r:id="rId10"/>
    <p:sldLayoutId id="214748650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5123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B474A22-6DC3-4EFD-9028-97240753486F}" type="datetime1">
              <a:rPr lang="de-DE"/>
              <a:pPr>
                <a:defRPr/>
              </a:pPr>
              <a:t>06.04.2025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E713E413-FD60-4C92-993A-223DA805B1A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502" r:id="rId1"/>
    <p:sldLayoutId id="2147486503" r:id="rId2"/>
    <p:sldLayoutId id="2147486504" r:id="rId3"/>
    <p:sldLayoutId id="2147486505" r:id="rId4"/>
    <p:sldLayoutId id="2147486506" r:id="rId5"/>
    <p:sldLayoutId id="2147486507" r:id="rId6"/>
    <p:sldLayoutId id="2147486508" r:id="rId7"/>
    <p:sldLayoutId id="2147486509" r:id="rId8"/>
    <p:sldLayoutId id="2147486510" r:id="rId9"/>
    <p:sldLayoutId id="2147486511" r:id="rId10"/>
    <p:sldLayoutId id="2147486512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6147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E5E5DA1-B5E4-436A-8E1E-B86D81DF06EE}" type="datetime1">
              <a:rPr lang="de-DE"/>
              <a:pPr>
                <a:defRPr/>
              </a:pPr>
              <a:t>06.04.2025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3EAC2A5C-309C-464E-A174-FF189516B5E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513" r:id="rId1"/>
    <p:sldLayoutId id="2147486514" r:id="rId2"/>
    <p:sldLayoutId id="2147486515" r:id="rId3"/>
    <p:sldLayoutId id="2147486516" r:id="rId4"/>
    <p:sldLayoutId id="2147486517" r:id="rId5"/>
    <p:sldLayoutId id="2147486518" r:id="rId6"/>
    <p:sldLayoutId id="2147486519" r:id="rId7"/>
    <p:sldLayoutId id="2147486520" r:id="rId8"/>
    <p:sldLayoutId id="2147486521" r:id="rId9"/>
    <p:sldLayoutId id="2147486522" r:id="rId10"/>
    <p:sldLayoutId id="2147486523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7171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6D2AAF1-9ADB-4B22-BDAE-F09D272D1F67}" type="datetime1">
              <a:rPr lang="de-DE"/>
              <a:pPr>
                <a:defRPr/>
              </a:pPr>
              <a:t>06.04.2025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55663F3A-39C7-4BCA-A7D8-5DAF0BC34916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524" r:id="rId1"/>
    <p:sldLayoutId id="2147486525" r:id="rId2"/>
    <p:sldLayoutId id="2147486526" r:id="rId3"/>
    <p:sldLayoutId id="2147486527" r:id="rId4"/>
    <p:sldLayoutId id="2147486528" r:id="rId5"/>
    <p:sldLayoutId id="2147486529" r:id="rId6"/>
    <p:sldLayoutId id="2147486530" r:id="rId7"/>
    <p:sldLayoutId id="2147486531" r:id="rId8"/>
    <p:sldLayoutId id="2147486532" r:id="rId9"/>
    <p:sldLayoutId id="2147486533" r:id="rId10"/>
    <p:sldLayoutId id="2147486534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5822950" y="133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800">
                <a:solidFill>
                  <a:srgbClr val="898989"/>
                </a:solidFill>
                <a:latin typeface="Trebuchet MS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3E332194-AFF1-4B43-8F03-4E170F06935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1027" name="Textfeld 6"/>
          <p:cNvSpPr txBox="1">
            <a:spLocks noChangeArrowheads="1"/>
          </p:cNvSpPr>
          <p:nvPr/>
        </p:nvSpPr>
        <p:spPr bwMode="auto">
          <a:xfrm>
            <a:off x="179388" y="179388"/>
            <a:ext cx="1187450" cy="338137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de-DE" sz="1600" dirty="0">
                <a:solidFill>
                  <a:prstClr val="black"/>
                </a:solidFill>
                <a:latin typeface="Trebuchet MS" pitchFamily="34" charset="0"/>
              </a:rPr>
              <a:t>Übungsart:</a:t>
            </a:r>
          </a:p>
        </p:txBody>
      </p:sp>
      <p:sp>
        <p:nvSpPr>
          <p:cNvPr id="1028" name="Textfeld 7"/>
          <p:cNvSpPr txBox="1">
            <a:spLocks noChangeArrowheads="1"/>
          </p:cNvSpPr>
          <p:nvPr/>
        </p:nvSpPr>
        <p:spPr bwMode="auto">
          <a:xfrm>
            <a:off x="7180263" y="196850"/>
            <a:ext cx="1447832" cy="800219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de-DE" sz="1000" b="1" dirty="0">
                <a:solidFill>
                  <a:prstClr val="black"/>
                </a:solidFill>
                <a:latin typeface="Trebuchet MS" pitchFamily="34" charset="0"/>
              </a:rPr>
              <a:t>Seite:</a:t>
            </a:r>
          </a:p>
          <a:p>
            <a:pPr>
              <a:defRPr/>
            </a:pPr>
            <a:endParaRPr lang="de-DE" sz="1200" dirty="0">
              <a:solidFill>
                <a:prstClr val="black"/>
              </a:solidFill>
              <a:latin typeface="Trebuchet MS" pitchFamily="34" charset="0"/>
            </a:endParaRPr>
          </a:p>
          <a:p>
            <a:pPr>
              <a:defRPr/>
            </a:pPr>
            <a:r>
              <a:rPr lang="de-DE" sz="1200" b="1" dirty="0">
                <a:solidFill>
                  <a:prstClr val="black"/>
                </a:solidFill>
                <a:latin typeface="Trebuchet MS" pitchFamily="34" charset="0"/>
              </a:rPr>
              <a:t>Bearbeitet  von:  </a:t>
            </a:r>
          </a:p>
          <a:p>
            <a:pPr>
              <a:defRPr/>
            </a:pPr>
            <a:r>
              <a:rPr lang="de-DE" sz="1200" b="1" dirty="0">
                <a:solidFill>
                  <a:prstClr val="black"/>
                </a:solidFill>
                <a:latin typeface="Trebuchet MS" pitchFamily="34" charset="0"/>
              </a:rPr>
              <a:t>Siegbert  Rudolph</a:t>
            </a:r>
          </a:p>
        </p:txBody>
      </p:sp>
      <p:cxnSp>
        <p:nvCxnSpPr>
          <p:cNvPr id="9" name="Gerade Verbindung 8"/>
          <p:cNvCxnSpPr/>
          <p:nvPr/>
        </p:nvCxnSpPr>
        <p:spPr>
          <a:xfrm>
            <a:off x="250825" y="981075"/>
            <a:ext cx="8281988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0" name="Grafik 9" descr="lesekoch_logo_mit_Hintergrund-1.jpg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350" y="6353175"/>
            <a:ext cx="10175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1" name="Textfeld 10"/>
          <p:cNvSpPr txBox="1">
            <a:spLocks noChangeArrowheads="1"/>
          </p:cNvSpPr>
          <p:nvPr/>
        </p:nvSpPr>
        <p:spPr bwMode="auto">
          <a:xfrm>
            <a:off x="1250950" y="6584950"/>
            <a:ext cx="1423988" cy="230188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de-DE" sz="900" dirty="0">
                <a:solidFill>
                  <a:prstClr val="black"/>
                </a:solidFill>
                <a:latin typeface="Trebuchet MS" pitchFamily="34" charset="0"/>
              </a:rPr>
              <a:t>Lesemotivationstraining</a:t>
            </a:r>
          </a:p>
        </p:txBody>
      </p:sp>
      <p:sp>
        <p:nvSpPr>
          <p:cNvPr id="1032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1033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0" hangingPunct="0">
              <a:defRPr sz="1200">
                <a:solidFill>
                  <a:schemeClr val="tx1">
                    <a:tint val="75000"/>
                  </a:schemeClr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13C2D63B-52DA-48D2-A871-2AC9A06B23DD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06.04.2025</a:t>
            </a:fld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0" hangingPunct="0">
              <a:defRPr sz="1200">
                <a:solidFill>
                  <a:schemeClr val="tx1">
                    <a:tint val="75000"/>
                  </a:schemeClr>
                </a:solidFill>
                <a:cs typeface="Arial" pitchFamily="34" charset="0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33172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6546" r:id="rId1"/>
    <p:sldLayoutId id="2147486547" r:id="rId2"/>
    <p:sldLayoutId id="2147486548" r:id="rId3"/>
    <p:sldLayoutId id="2147486549" r:id="rId4"/>
    <p:sldLayoutId id="2147486550" r:id="rId5"/>
    <p:sldLayoutId id="2147486551" r:id="rId6"/>
    <p:sldLayoutId id="2147486552" r:id="rId7"/>
    <p:sldLayoutId id="2147486553" r:id="rId8"/>
    <p:sldLayoutId id="2147486554" r:id="rId9"/>
    <p:sldLayoutId id="2147486555" r:id="rId10"/>
    <p:sldLayoutId id="2147486556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5822950" y="133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800">
                <a:solidFill>
                  <a:srgbClr val="898989"/>
                </a:solidFill>
                <a:latin typeface="Trebuchet MS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3E332194-AFF1-4B43-8F03-4E170F069353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1027" name="Textfeld 6"/>
          <p:cNvSpPr txBox="1">
            <a:spLocks noChangeArrowheads="1"/>
          </p:cNvSpPr>
          <p:nvPr/>
        </p:nvSpPr>
        <p:spPr bwMode="auto">
          <a:xfrm>
            <a:off x="179388" y="179388"/>
            <a:ext cx="1187450" cy="338137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de-DE" sz="1600" dirty="0">
                <a:solidFill>
                  <a:prstClr val="black"/>
                </a:solidFill>
                <a:latin typeface="Trebuchet MS" pitchFamily="34" charset="0"/>
              </a:rPr>
              <a:t>Übungsart:</a:t>
            </a:r>
          </a:p>
        </p:txBody>
      </p:sp>
      <p:sp>
        <p:nvSpPr>
          <p:cNvPr id="1028" name="Textfeld 7"/>
          <p:cNvSpPr txBox="1">
            <a:spLocks noChangeArrowheads="1"/>
          </p:cNvSpPr>
          <p:nvPr/>
        </p:nvSpPr>
        <p:spPr bwMode="auto">
          <a:xfrm>
            <a:off x="7180263" y="196850"/>
            <a:ext cx="1447832" cy="800219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de-DE" sz="1000" b="1" dirty="0">
                <a:solidFill>
                  <a:prstClr val="black"/>
                </a:solidFill>
                <a:latin typeface="Trebuchet MS" pitchFamily="34" charset="0"/>
              </a:rPr>
              <a:t>Seite:</a:t>
            </a:r>
          </a:p>
          <a:p>
            <a:pPr>
              <a:defRPr/>
            </a:pPr>
            <a:endParaRPr lang="de-DE" sz="1200" dirty="0">
              <a:solidFill>
                <a:prstClr val="black"/>
              </a:solidFill>
              <a:latin typeface="Trebuchet MS" pitchFamily="34" charset="0"/>
            </a:endParaRPr>
          </a:p>
          <a:p>
            <a:pPr>
              <a:defRPr/>
            </a:pPr>
            <a:r>
              <a:rPr lang="de-DE" sz="1200" b="1">
                <a:solidFill>
                  <a:prstClr val="black"/>
                </a:solidFill>
                <a:latin typeface="Trebuchet MS" pitchFamily="34" charset="0"/>
              </a:rPr>
              <a:t>Bearbeitet von: </a:t>
            </a:r>
            <a:endParaRPr lang="de-DE" sz="1200" b="1" dirty="0">
              <a:solidFill>
                <a:prstClr val="black"/>
              </a:solidFill>
              <a:latin typeface="Trebuchet MS" pitchFamily="34" charset="0"/>
            </a:endParaRPr>
          </a:p>
          <a:p>
            <a:pPr>
              <a:defRPr/>
            </a:pPr>
            <a:r>
              <a:rPr lang="de-DE" sz="1200" b="1">
                <a:solidFill>
                  <a:prstClr val="black"/>
                </a:solidFill>
                <a:latin typeface="Trebuchet MS" pitchFamily="34" charset="0"/>
              </a:rPr>
              <a:t>Siegbert Rudolph</a:t>
            </a:r>
            <a:endParaRPr lang="de-DE" sz="1200" b="1" dirty="0">
              <a:solidFill>
                <a:prstClr val="black"/>
              </a:solidFill>
              <a:latin typeface="Trebuchet MS" pitchFamily="34" charset="0"/>
            </a:endParaRPr>
          </a:p>
        </p:txBody>
      </p:sp>
      <p:cxnSp>
        <p:nvCxnSpPr>
          <p:cNvPr id="9" name="Gerade Verbindung 8"/>
          <p:cNvCxnSpPr/>
          <p:nvPr/>
        </p:nvCxnSpPr>
        <p:spPr>
          <a:xfrm>
            <a:off x="250825" y="981075"/>
            <a:ext cx="8281988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0" name="Grafik 9" descr="lesekoch_logo_mit_Hintergrund-1.jpg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350" y="6353175"/>
            <a:ext cx="10175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1" name="Textfeld 10"/>
          <p:cNvSpPr txBox="1">
            <a:spLocks noChangeArrowheads="1"/>
          </p:cNvSpPr>
          <p:nvPr/>
        </p:nvSpPr>
        <p:spPr bwMode="auto">
          <a:xfrm>
            <a:off x="1250950" y="6584950"/>
            <a:ext cx="1423988" cy="230188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de-DE" sz="900" dirty="0">
                <a:solidFill>
                  <a:prstClr val="black"/>
                </a:solidFill>
                <a:latin typeface="Trebuchet MS" pitchFamily="34" charset="0"/>
              </a:rPr>
              <a:t>Lesemotivationstraining</a:t>
            </a:r>
          </a:p>
        </p:txBody>
      </p:sp>
      <p:sp>
        <p:nvSpPr>
          <p:cNvPr id="1032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1033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0" hangingPunct="0">
              <a:defRPr sz="1200">
                <a:solidFill>
                  <a:schemeClr val="tx1">
                    <a:tint val="75000"/>
                  </a:schemeClr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13C2D63B-52DA-48D2-A871-2AC9A06B23DD}" type="datetime1">
              <a:rPr lang="de-DE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06.04.2025</a:t>
            </a:fld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0" hangingPunct="0">
              <a:defRPr sz="1200">
                <a:solidFill>
                  <a:schemeClr val="tx1">
                    <a:tint val="75000"/>
                  </a:schemeClr>
                </a:solidFill>
                <a:cs typeface="Arial" pitchFamily="34" charset="0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4367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6570" r:id="rId1"/>
    <p:sldLayoutId id="2147486571" r:id="rId2"/>
    <p:sldLayoutId id="2147486572" r:id="rId3"/>
    <p:sldLayoutId id="2147486573" r:id="rId4"/>
    <p:sldLayoutId id="2147486574" r:id="rId5"/>
    <p:sldLayoutId id="2147486575" r:id="rId6"/>
    <p:sldLayoutId id="2147486576" r:id="rId7"/>
    <p:sldLayoutId id="2147486577" r:id="rId8"/>
    <p:sldLayoutId id="2147486578" r:id="rId9"/>
    <p:sldLayoutId id="2147486579" r:id="rId10"/>
    <p:sldLayoutId id="2147486580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8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8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8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8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8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9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9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Textfeld 5"/>
          <p:cNvSpPr txBox="1">
            <a:spLocks noChangeArrowheads="1"/>
          </p:cNvSpPr>
          <p:nvPr/>
        </p:nvSpPr>
        <p:spPr bwMode="auto">
          <a:xfrm>
            <a:off x="260350" y="219075"/>
            <a:ext cx="1071563" cy="7080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 sz="2000" dirty="0">
                <a:solidFill>
                  <a:schemeClr val="bg1"/>
                </a:solidFill>
                <a:latin typeface="Trebuchet MS" pitchFamily="34" charset="0"/>
              </a:rPr>
              <a:t>Titel:</a:t>
            </a:r>
          </a:p>
          <a:p>
            <a:r>
              <a:rPr lang="de-DE" sz="2000" dirty="0">
                <a:solidFill>
                  <a:schemeClr val="bg1"/>
                </a:solidFill>
                <a:latin typeface="Trebuchet MS" pitchFamily="34" charset="0"/>
              </a:rPr>
              <a:t>Quelle:</a:t>
            </a:r>
          </a:p>
        </p:txBody>
      </p:sp>
      <p:sp>
        <p:nvSpPr>
          <p:cNvPr id="8" name="Rechteck 7"/>
          <p:cNvSpPr/>
          <p:nvPr/>
        </p:nvSpPr>
        <p:spPr>
          <a:xfrm>
            <a:off x="7667625" y="6453188"/>
            <a:ext cx="1368425" cy="2889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 dirty="0"/>
          </a:p>
        </p:txBody>
      </p:sp>
      <p:sp>
        <p:nvSpPr>
          <p:cNvPr id="12" name="Rechteck 11">
            <a:hlinkClick r:id="" action="ppaction://hlinkshowjump?jump=nextslide"/>
          </p:cNvPr>
          <p:cNvSpPr/>
          <p:nvPr/>
        </p:nvSpPr>
        <p:spPr>
          <a:xfrm>
            <a:off x="7559675" y="6450013"/>
            <a:ext cx="1512888" cy="287337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 dirty="0"/>
              <a:t>Nächste Seite</a:t>
            </a:r>
          </a:p>
        </p:txBody>
      </p:sp>
      <p:sp>
        <p:nvSpPr>
          <p:cNvPr id="15" name="Foliennummernplatzhalter 27"/>
          <p:cNvSpPr>
            <a:spLocks noGrp="1"/>
          </p:cNvSpPr>
          <p:nvPr>
            <p:ph type="sldNum" sz="quarter" idx="12"/>
          </p:nvPr>
        </p:nvSpPr>
        <p:spPr>
          <a:xfrm>
            <a:off x="5822950" y="133350"/>
            <a:ext cx="2133600" cy="365125"/>
          </a:xfrm>
        </p:spPr>
        <p:txBody>
          <a:bodyPr/>
          <a:lstStyle/>
          <a:p>
            <a:pPr>
              <a:defRPr/>
            </a:pPr>
            <a:fld id="{221578E3-F516-4360-8F12-4081310FC682}" type="slidenum">
              <a:rPr lang="de-DE" smtClean="0"/>
              <a:pPr>
                <a:defRPr/>
              </a:pPr>
              <a:t>1</a:t>
            </a:fld>
            <a:endParaRPr lang="de-DE" dirty="0"/>
          </a:p>
        </p:txBody>
      </p:sp>
      <p:pic>
        <p:nvPicPr>
          <p:cNvPr id="17" name="shpLesekochValidCheck" descr="lesekoch_logo_mit_Hintergrund-1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109" y="139285"/>
            <a:ext cx="10175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Textfeld 4"/>
          <p:cNvSpPr txBox="1">
            <a:spLocks noChangeArrowheads="1"/>
          </p:cNvSpPr>
          <p:nvPr/>
        </p:nvSpPr>
        <p:spPr bwMode="auto">
          <a:xfrm>
            <a:off x="308688" y="1844675"/>
            <a:ext cx="1856662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de-DE" sz="2000" b="1" dirty="0">
                <a:solidFill>
                  <a:prstClr val="black"/>
                </a:solidFill>
                <a:latin typeface="Trebuchet MS" pitchFamily="34" charset="0"/>
              </a:rPr>
              <a:t>Übungsart:</a:t>
            </a:r>
          </a:p>
          <a:p>
            <a:pPr algn="r"/>
            <a:r>
              <a:rPr lang="de-DE" sz="2000" b="1" dirty="0">
                <a:solidFill>
                  <a:prstClr val="black"/>
                </a:solidFill>
                <a:latin typeface="Trebuchet MS" pitchFamily="34" charset="0"/>
              </a:rPr>
              <a:t>Titel:</a:t>
            </a:r>
          </a:p>
          <a:p>
            <a:pPr algn="r"/>
            <a:endParaRPr lang="de-DE" sz="2000" b="1" dirty="0">
              <a:solidFill>
                <a:prstClr val="black"/>
              </a:solidFill>
              <a:latin typeface="Trebuchet MS" pitchFamily="34" charset="0"/>
            </a:endParaRPr>
          </a:p>
          <a:p>
            <a:pPr algn="r"/>
            <a:r>
              <a:rPr lang="de-DE" sz="2000" b="1" dirty="0">
                <a:solidFill>
                  <a:prstClr val="black"/>
                </a:solidFill>
                <a:latin typeface="Trebuchet MS" pitchFamily="34" charset="0"/>
              </a:rPr>
              <a:t>Textquelle:</a:t>
            </a:r>
          </a:p>
          <a:p>
            <a:pPr algn="r"/>
            <a:r>
              <a:rPr lang="de-DE" sz="2000" b="1" dirty="0">
                <a:solidFill>
                  <a:prstClr val="black"/>
                </a:solidFill>
                <a:latin typeface="Trebuchet MS" pitchFamily="34" charset="0"/>
              </a:rPr>
              <a:t>Leseübungen:</a:t>
            </a:r>
          </a:p>
        </p:txBody>
      </p:sp>
      <p:sp>
        <p:nvSpPr>
          <p:cNvPr id="23" name="Textfeld 10"/>
          <p:cNvSpPr txBox="1">
            <a:spLocks noChangeArrowheads="1"/>
          </p:cNvSpPr>
          <p:nvPr/>
        </p:nvSpPr>
        <p:spPr bwMode="auto">
          <a:xfrm>
            <a:off x="2227263" y="1844675"/>
            <a:ext cx="2925801" cy="892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Da stimmt was nicht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de-DE" altLang="de-DE" b="1" dirty="0">
                <a:solidFill>
                  <a:prstClr val="black"/>
                </a:solidFill>
                <a:latin typeface="Trebuchet MS" pitchFamily="34" charset="0"/>
              </a:rPr>
              <a:t>Das Bauchweh</a:t>
            </a:r>
          </a:p>
        </p:txBody>
      </p:sp>
      <p:sp>
        <p:nvSpPr>
          <p:cNvPr id="27" name="Textfeld 12"/>
          <p:cNvSpPr txBox="1">
            <a:spLocks noChangeArrowheads="1"/>
          </p:cNvSpPr>
          <p:nvPr/>
        </p:nvSpPr>
        <p:spPr bwMode="auto">
          <a:xfrm>
            <a:off x="2232025" y="2452688"/>
            <a:ext cx="6835526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de-DE" altLang="de-DE" sz="2000" b="1" dirty="0">
              <a:solidFill>
                <a:prstClr val="black"/>
              </a:solidFill>
              <a:latin typeface="Trebuchet MS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Nasrin Siege </a:t>
            </a:r>
            <a:r>
              <a:rPr lang="de-DE" altLang="de-DE" sz="1400" b="1" dirty="0">
                <a:solidFill>
                  <a:prstClr val="black"/>
                </a:solidFill>
                <a:latin typeface="Trebuchet MS" pitchFamily="34" charset="0"/>
              </a:rPr>
              <a:t>aus Kompetenztests für den Deutschunterricht 3./4. Klasse,</a:t>
            </a: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Siegbert Rudolph				</a:t>
            </a:r>
            <a:r>
              <a:rPr lang="de-DE" altLang="de-DE" sz="2000" b="1" dirty="0" err="1">
                <a:solidFill>
                  <a:prstClr val="black"/>
                </a:solidFill>
                <a:latin typeface="Trebuchet MS" pitchFamily="34" charset="0"/>
              </a:rPr>
              <a:t>Persen</a:t>
            </a:r>
            <a:endParaRPr lang="de-DE" altLang="de-DE" sz="2000" b="1" dirty="0">
              <a:solidFill>
                <a:prstClr val="black"/>
              </a:solidFill>
              <a:latin typeface="Trebuchet MS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de-DE" altLang="de-DE" sz="2000" b="1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675774" y="4934778"/>
            <a:ext cx="378955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600" b="1" kern="0" dirty="0">
                <a:solidFill>
                  <a:srgbClr val="FF0000"/>
                </a:solidFill>
                <a:latin typeface="Trebuchet MS" pitchFamily="34" charset="0"/>
              </a:rPr>
              <a:t>Bedienung:</a:t>
            </a:r>
          </a:p>
          <a:p>
            <a:pPr marL="285750" lvl="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de-DE" sz="1400" kern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Präsentationsmodus </a:t>
            </a:r>
            <a:r>
              <a:rPr lang="de-DE" sz="1400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starten</a:t>
            </a:r>
          </a:p>
          <a:p>
            <a:pPr marL="285750" lvl="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de-DE" sz="1400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Mit einem Klick geht es weiter</a:t>
            </a:r>
          </a:p>
          <a:p>
            <a:pPr marL="285750" lvl="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de-DE" sz="1400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Bei Fragen auf die Lösungen klicken</a:t>
            </a:r>
          </a:p>
          <a:p>
            <a:pPr marL="285750" lvl="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de-DE" sz="1400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Beenden: </a:t>
            </a:r>
            <a:r>
              <a:rPr lang="de-DE" sz="1400" kern="0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Escape</a:t>
            </a:r>
            <a:r>
              <a:rPr lang="de-DE" sz="1400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-Taste drücken</a:t>
            </a:r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DF17D2C4-AD27-44EA-BAF3-D6BF33196423}"/>
              </a:ext>
            </a:extLst>
          </p:cNvPr>
          <p:cNvSpPr/>
          <p:nvPr/>
        </p:nvSpPr>
        <p:spPr>
          <a:xfrm>
            <a:off x="2227263" y="3856395"/>
            <a:ext cx="691673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dirty="0">
                <a:solidFill>
                  <a:srgbClr val="FF0000"/>
                </a:solidFill>
                <a:latin typeface="Trebuchet MS" panose="020B0603020202020204" pitchFamily="34" charset="0"/>
              </a:rPr>
              <a:t>Silbenkennung lesegerecht:</a:t>
            </a:r>
          </a:p>
          <a:p>
            <a:r>
              <a:rPr lang="de-DE" dirty="0" err="1">
                <a:solidFill>
                  <a:srgbClr val="FF0000"/>
                </a:solidFill>
                <a:latin typeface="Trebuchet MS" panose="020B0603020202020204" pitchFamily="34" charset="0"/>
              </a:rPr>
              <a:t>ng</a:t>
            </a:r>
            <a:r>
              <a:rPr lang="de-DE" dirty="0">
                <a:solidFill>
                  <a:srgbClr val="FF0000"/>
                </a:solidFill>
                <a:latin typeface="Trebuchet MS" panose="020B0603020202020204" pitchFamily="34" charset="0"/>
              </a:rPr>
              <a:t>, h, Mitlautverdoppelungen, kurze Vokale in erster Silbe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7C68E198-288E-E41E-4648-6857383F35BC}"/>
              </a:ext>
            </a:extLst>
          </p:cNvPr>
          <p:cNvSpPr txBox="1"/>
          <p:nvPr/>
        </p:nvSpPr>
        <p:spPr>
          <a:xfrm>
            <a:off x="190500" y="6724134"/>
            <a:ext cx="4807726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Übungsdateien\Klasse 3 aufwärts\Besondere Übungen\Da stimmt was nicht - Das Bauchweh.pptx - Seite 1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 descr="Smiley böse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4675" y="2022475"/>
            <a:ext cx="2825750" cy="188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Grafik 3" descr="Smiley gu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9325" y="1916113"/>
            <a:ext cx="2141538" cy="217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feld 6"/>
          <p:cNvSpPr txBox="1">
            <a:spLocks noChangeArrowheads="1"/>
          </p:cNvSpPr>
          <p:nvPr/>
        </p:nvSpPr>
        <p:spPr bwMode="auto">
          <a:xfrm>
            <a:off x="820738" y="4076700"/>
            <a:ext cx="747395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de-DE" altLang="de-DE" sz="4000" dirty="0">
                <a:solidFill>
                  <a:prstClr val="black"/>
                </a:solidFill>
                <a:latin typeface="Trebuchet MS" pitchFamily="34" charset="0"/>
              </a:rPr>
              <a:t>Hurra, wieder ein Stück weiter!</a:t>
            </a:r>
          </a:p>
        </p:txBody>
      </p:sp>
      <p:sp>
        <p:nvSpPr>
          <p:cNvPr id="48138" name="Foliennummernplatzhalter 27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09CF4591-7D33-4062-B204-2DDD36D8F3AA}" type="slidenum">
              <a:rPr lang="de-DE" altLang="de-DE" sz="800" smtClean="0">
                <a:solidFill>
                  <a:srgbClr val="898989"/>
                </a:solidFill>
                <a:latin typeface="Trebuchet MS" pitchFamily="34" charset="0"/>
                <a:cs typeface="Arial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10</a:t>
            </a:fld>
            <a:endParaRPr lang="de-DE" altLang="de-DE" sz="800">
              <a:solidFill>
                <a:srgbClr val="898989"/>
              </a:solidFill>
              <a:latin typeface="Trebuchet MS" pitchFamily="34" charset="0"/>
              <a:cs typeface="Arial" charset="0"/>
            </a:endParaRPr>
          </a:p>
        </p:txBody>
      </p:sp>
      <p:sp>
        <p:nvSpPr>
          <p:cNvPr id="20" name="Rechteck 19"/>
          <p:cNvSpPr/>
          <p:nvPr/>
        </p:nvSpPr>
        <p:spPr>
          <a:xfrm>
            <a:off x="6173788" y="6470650"/>
            <a:ext cx="1368425" cy="28733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21" name="Rechteck 20">
            <a:hlinkClick r:id="" action="ppaction://hlinkshowjump?jump=previousslide"/>
          </p:cNvPr>
          <p:cNvSpPr/>
          <p:nvPr/>
        </p:nvSpPr>
        <p:spPr>
          <a:xfrm>
            <a:off x="5945188" y="6470650"/>
            <a:ext cx="1512887" cy="287338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>
                <a:solidFill>
                  <a:prstClr val="black"/>
                </a:solidFill>
              </a:rPr>
              <a:t>Vorherige Seite</a:t>
            </a:r>
            <a:endParaRPr lang="de-DE" sz="1400" dirty="0">
              <a:solidFill>
                <a:prstClr val="black"/>
              </a:solidFill>
            </a:endParaRPr>
          </a:p>
        </p:txBody>
      </p:sp>
      <p:sp>
        <p:nvSpPr>
          <p:cNvPr id="9" name="Textfeld 4">
            <a:extLst>
              <a:ext uri="{FF2B5EF4-FFF2-40B4-BE49-F238E27FC236}">
                <a16:creationId xmlns:a16="http://schemas.microsoft.com/office/drawing/2014/main" id="{CCFAA86C-A04B-4C9C-B206-8EE8F0F064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179388"/>
            <a:ext cx="2791149" cy="769441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latin typeface="Trebuchet MS" pitchFamily="34" charset="0"/>
              </a:rPr>
              <a:t>Üben macht gescheit!</a:t>
            </a:r>
          </a:p>
          <a:p>
            <a:pPr>
              <a:spcBef>
                <a:spcPct val="0"/>
              </a:spcBef>
              <a:buFontTx/>
              <a:buNone/>
            </a:pPr>
            <a:endParaRPr lang="de-DE" altLang="de-DE" sz="2400" b="1" dirty="0">
              <a:latin typeface="Trebuchet MS" pitchFamily="34" charset="0"/>
            </a:endParaRP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34E01086-9961-D910-69BE-E5D9C5FB012B}"/>
              </a:ext>
            </a:extLst>
          </p:cNvPr>
          <p:cNvSpPr txBox="1"/>
          <p:nvPr/>
        </p:nvSpPr>
        <p:spPr>
          <a:xfrm>
            <a:off x="190500" y="6724134"/>
            <a:ext cx="4807726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Übungsdateien\Klasse 3 aufwärts\Besondere Übungen\Da stimmt was nicht - Das Bauchweh.pptx - Seite 8</a:t>
            </a:r>
          </a:p>
        </p:txBody>
      </p:sp>
    </p:spTree>
    <p:extLst>
      <p:ext uri="{BB962C8B-B14F-4D97-AF65-F5344CB8AC3E}">
        <p14:creationId xmlns:p14="http://schemas.microsoft.com/office/powerpoint/2010/main" val="1647492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spd="3333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spd="3333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Textfeld 74"/>
          <p:cNvSpPr txBox="1">
            <a:spLocks noChangeArrowheads="1"/>
          </p:cNvSpPr>
          <p:nvPr/>
        </p:nvSpPr>
        <p:spPr bwMode="auto">
          <a:xfrm>
            <a:off x="412750" y="1149046"/>
            <a:ext cx="4511171" cy="405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0" eaLnBrk="1" hangingPunct="1">
              <a:lnSpc>
                <a:spcPct val="107000"/>
              </a:lnSpc>
              <a:spcBef>
                <a:spcPct val="0"/>
              </a:spcBef>
              <a:spcAft>
                <a:spcPts val="600"/>
              </a:spcAft>
              <a:buNone/>
            </a:pPr>
            <a:r>
              <a:rPr lang="de-DE" sz="2000" spc="100" dirty="0"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Einmal hab' ich Bauchweh gehabt.</a:t>
            </a:r>
            <a:endParaRPr lang="de-DE" sz="20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2" name="Textfeld 91"/>
          <p:cNvSpPr txBox="1">
            <a:spLocks noChangeArrowheads="1"/>
          </p:cNvSpPr>
          <p:nvPr/>
        </p:nvSpPr>
        <p:spPr bwMode="auto">
          <a:xfrm>
            <a:off x="423863" y="1631421"/>
            <a:ext cx="6717223" cy="811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0" eaLnBrk="1" hangingPunct="1">
              <a:lnSpc>
                <a:spcPct val="107000"/>
              </a:lnSpc>
              <a:spcBef>
                <a:spcPct val="0"/>
              </a:spcBef>
              <a:spcAft>
                <a:spcPts val="600"/>
              </a:spcAft>
              <a:buNone/>
            </a:pPr>
            <a:r>
              <a:rPr lang="de-DE" sz="2000" spc="100"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Das Bauchweh war das Diktat, das wir an dem Tag, </a:t>
            </a:r>
          </a:p>
          <a:p>
            <a:pPr lvl="0" eaLnBrk="1" hangingPunct="1">
              <a:lnSpc>
                <a:spcPct val="107000"/>
              </a:lnSpc>
              <a:spcBef>
                <a:spcPct val="0"/>
              </a:spcBef>
              <a:spcAft>
                <a:spcPts val="600"/>
              </a:spcAft>
              <a:buNone/>
            </a:pPr>
            <a:r>
              <a:rPr lang="de-DE" sz="2000" spc="100"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an dem ich Bauchweh bekam, lesen sollten.</a:t>
            </a:r>
            <a:endParaRPr lang="de-DE" sz="2000"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3" name="Textfeld 92"/>
          <p:cNvSpPr txBox="1">
            <a:spLocks noChangeArrowheads="1"/>
          </p:cNvSpPr>
          <p:nvPr/>
        </p:nvSpPr>
        <p:spPr bwMode="auto">
          <a:xfrm>
            <a:off x="423863" y="2488224"/>
            <a:ext cx="6280887" cy="811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0" eaLnBrk="1" hangingPunct="1">
              <a:lnSpc>
                <a:spcPct val="107000"/>
              </a:lnSpc>
              <a:spcBef>
                <a:spcPct val="0"/>
              </a:spcBef>
              <a:spcAft>
                <a:spcPts val="600"/>
              </a:spcAft>
              <a:buNone/>
            </a:pPr>
            <a:r>
              <a:rPr lang="de-DE" sz="2000" spc="100" dirty="0"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Als ich abends aufwachte, </a:t>
            </a:r>
          </a:p>
          <a:p>
            <a:pPr lvl="0" eaLnBrk="1" hangingPunct="1">
              <a:lnSpc>
                <a:spcPct val="107000"/>
              </a:lnSpc>
              <a:spcBef>
                <a:spcPct val="0"/>
              </a:spcBef>
              <a:spcAft>
                <a:spcPts val="600"/>
              </a:spcAft>
              <a:buNone/>
            </a:pPr>
            <a:r>
              <a:rPr lang="de-DE" sz="2000" spc="100" dirty="0"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hat</a:t>
            </a:r>
            <a:r>
              <a:rPr lang="de-DE" sz="2000" spc="100" dirty="0">
                <a:latin typeface="Trebuchet MS" panose="020B0603020202020204" pitchFamily="34" charset="0"/>
              </a:rPr>
              <a:t>t</a:t>
            </a:r>
            <a:r>
              <a:rPr lang="de-DE" sz="2000" spc="100" dirty="0"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e ich schon ein leises Grum</a:t>
            </a:r>
            <a:r>
              <a:rPr lang="de-DE" sz="2000" spc="100" dirty="0">
                <a:latin typeface="Trebuchet MS" panose="020B0603020202020204" pitchFamily="34" charset="0"/>
              </a:rPr>
              <a:t>m</a:t>
            </a:r>
            <a:r>
              <a:rPr lang="de-DE" sz="2000" spc="100" dirty="0"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eln im Magen. </a:t>
            </a:r>
            <a:endParaRPr lang="de-DE" sz="20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4" name="Textfeld 93"/>
          <p:cNvSpPr txBox="1">
            <a:spLocks noChangeArrowheads="1"/>
          </p:cNvSpPr>
          <p:nvPr/>
        </p:nvSpPr>
        <p:spPr bwMode="auto">
          <a:xfrm>
            <a:off x="423863" y="3389160"/>
            <a:ext cx="7340471" cy="405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0" eaLnBrk="1" hangingPunct="1">
              <a:lnSpc>
                <a:spcPct val="107000"/>
              </a:lnSpc>
              <a:spcBef>
                <a:spcPct val="0"/>
              </a:spcBef>
              <a:spcAft>
                <a:spcPts val="600"/>
              </a:spcAft>
              <a:buNone/>
            </a:pPr>
            <a:r>
              <a:rPr lang="de-DE" sz="2000" spc="100" dirty="0"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"Ich habe Bauchweh", habe ich zu seiner Mu</a:t>
            </a:r>
            <a:r>
              <a:rPr lang="de-DE" sz="2000" spc="100" dirty="0">
                <a:latin typeface="Trebuchet MS" panose="020B0603020202020204" pitchFamily="34" charset="0"/>
              </a:rPr>
              <a:t>tt</a:t>
            </a:r>
            <a:r>
              <a:rPr lang="de-DE" sz="2000" spc="100" dirty="0"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er gesagt. </a:t>
            </a:r>
            <a:endParaRPr lang="de-DE" sz="20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5" name="Textfeld 94"/>
          <p:cNvSpPr txBox="1">
            <a:spLocks noChangeArrowheads="1"/>
          </p:cNvSpPr>
          <p:nvPr/>
        </p:nvSpPr>
        <p:spPr bwMode="auto">
          <a:xfrm>
            <a:off x="423863" y="3922688"/>
            <a:ext cx="7690182" cy="3982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0" eaLnBrk="1" hangingPunct="1">
              <a:lnSpc>
                <a:spcPct val="107000"/>
              </a:lnSpc>
              <a:spcBef>
                <a:spcPct val="0"/>
              </a:spcBef>
              <a:spcAft>
                <a:spcPts val="600"/>
              </a:spcAft>
              <a:buNone/>
            </a:pPr>
            <a:r>
              <a:rPr lang="de-DE" sz="2000" spc="100"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"Schreibst du eine Arbeit heute?", hat sie mich informiert. </a:t>
            </a:r>
          </a:p>
        </p:txBody>
      </p:sp>
      <p:sp>
        <p:nvSpPr>
          <p:cNvPr id="96" name="Textfeld 95"/>
          <p:cNvSpPr txBox="1">
            <a:spLocks noChangeArrowheads="1"/>
          </p:cNvSpPr>
          <p:nvPr/>
        </p:nvSpPr>
        <p:spPr bwMode="auto">
          <a:xfrm>
            <a:off x="423863" y="4480464"/>
            <a:ext cx="7447873" cy="405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0" eaLnBrk="1" hangingPunct="1">
              <a:lnSpc>
                <a:spcPct val="107000"/>
              </a:lnSpc>
              <a:spcBef>
                <a:spcPct val="0"/>
              </a:spcBef>
              <a:spcAft>
                <a:spcPts val="600"/>
              </a:spcAft>
              <a:buNone/>
            </a:pPr>
            <a:r>
              <a:rPr lang="de-DE" sz="2000" spc="100"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Ich kann toll lügen, höchstens mal ein bisschen flunkern.</a:t>
            </a:r>
            <a:endParaRPr lang="de-DE" sz="2000"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7" name="Textfeld 96"/>
          <p:cNvSpPr txBox="1">
            <a:spLocks noChangeArrowheads="1"/>
          </p:cNvSpPr>
          <p:nvPr/>
        </p:nvSpPr>
        <p:spPr bwMode="auto">
          <a:xfrm>
            <a:off x="423863" y="5056528"/>
            <a:ext cx="6777817" cy="405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0" eaLnBrk="1" hangingPunct="1">
              <a:lnSpc>
                <a:spcPct val="107000"/>
              </a:lnSpc>
              <a:spcBef>
                <a:spcPct val="0"/>
              </a:spcBef>
              <a:spcAft>
                <a:spcPts val="600"/>
              </a:spcAft>
              <a:buNone/>
            </a:pPr>
            <a:r>
              <a:rPr lang="de-DE" sz="2000" spc="100" dirty="0"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Aber dann kriege ich kaum schon wieder Bauchweh.</a:t>
            </a:r>
            <a:endParaRPr lang="de-DE" sz="20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8" name="Textfeld 97"/>
          <p:cNvSpPr txBox="1">
            <a:spLocks noChangeArrowheads="1"/>
          </p:cNvSpPr>
          <p:nvPr/>
        </p:nvSpPr>
        <p:spPr bwMode="auto">
          <a:xfrm>
            <a:off x="423863" y="5632592"/>
            <a:ext cx="4049507" cy="405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0" eaLnBrk="1" hangingPunct="1">
              <a:lnSpc>
                <a:spcPct val="107000"/>
              </a:lnSpc>
              <a:spcBef>
                <a:spcPct val="0"/>
              </a:spcBef>
              <a:spcAft>
                <a:spcPts val="600"/>
              </a:spcAft>
              <a:buNone/>
            </a:pPr>
            <a:r>
              <a:rPr lang="de-DE" sz="2000" spc="100" dirty="0"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Also las</a:t>
            </a:r>
            <a:r>
              <a:rPr lang="de-DE" sz="2000" spc="100" dirty="0">
                <a:latin typeface="Trebuchet MS" panose="020B0603020202020204" pitchFamily="34" charset="0"/>
              </a:rPr>
              <a:t>s</a:t>
            </a:r>
            <a:r>
              <a:rPr lang="de-DE" sz="2000" spc="100" dirty="0"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e ich dem lieber sein.</a:t>
            </a:r>
            <a:endParaRPr lang="de-DE" sz="20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9" name="Ellipse 98"/>
          <p:cNvSpPr/>
          <p:nvPr/>
        </p:nvSpPr>
        <p:spPr>
          <a:xfrm>
            <a:off x="251520" y="1270379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130" name="Ellipse 129"/>
          <p:cNvSpPr/>
          <p:nvPr/>
        </p:nvSpPr>
        <p:spPr>
          <a:xfrm>
            <a:off x="251520" y="1767780"/>
            <a:ext cx="142875" cy="14287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132" name="Ellipse 131"/>
          <p:cNvSpPr/>
          <p:nvPr/>
        </p:nvSpPr>
        <p:spPr>
          <a:xfrm>
            <a:off x="251520" y="2609480"/>
            <a:ext cx="142875" cy="14446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134" name="Ellipse 133"/>
          <p:cNvSpPr/>
          <p:nvPr/>
        </p:nvSpPr>
        <p:spPr>
          <a:xfrm>
            <a:off x="251520" y="3523142"/>
            <a:ext cx="142875" cy="14446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138" name="Ellipse 137"/>
          <p:cNvSpPr/>
          <p:nvPr/>
        </p:nvSpPr>
        <p:spPr>
          <a:xfrm>
            <a:off x="251520" y="4054687"/>
            <a:ext cx="142875" cy="14446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139" name="Ellipse 138"/>
          <p:cNvSpPr/>
          <p:nvPr/>
        </p:nvSpPr>
        <p:spPr>
          <a:xfrm>
            <a:off x="251520" y="4613655"/>
            <a:ext cx="142875" cy="14287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140" name="Ellipse 139"/>
          <p:cNvSpPr/>
          <p:nvPr/>
        </p:nvSpPr>
        <p:spPr>
          <a:xfrm>
            <a:off x="251520" y="5187737"/>
            <a:ext cx="142875" cy="14287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141" name="Ellipse 140"/>
          <p:cNvSpPr/>
          <p:nvPr/>
        </p:nvSpPr>
        <p:spPr>
          <a:xfrm>
            <a:off x="251520" y="5763406"/>
            <a:ext cx="142875" cy="14446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293A7BA-E402-4949-AA07-1536DC71DFD2}" type="slidenum">
              <a:rPr lang="de-DE" smtClean="0">
                <a:solidFill>
                  <a:srgbClr val="000000"/>
                </a:solidFill>
              </a:rPr>
              <a:pPr>
                <a:defRPr/>
              </a:pPr>
              <a:t>11</a:t>
            </a:fld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33" name="Textfeld 36"/>
          <p:cNvSpPr txBox="1">
            <a:spLocks noChangeArrowheads="1"/>
          </p:cNvSpPr>
          <p:nvPr/>
        </p:nvSpPr>
        <p:spPr bwMode="auto">
          <a:xfrm>
            <a:off x="190500" y="77618"/>
            <a:ext cx="4078552" cy="707886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Da stimmt was nicht!</a:t>
            </a:r>
          </a:p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de-DE" altLang="de-DE" sz="2000" b="1" dirty="0">
                <a:solidFill>
                  <a:srgbClr val="FF0000"/>
                </a:solidFill>
                <a:latin typeface="Trebuchet MS" pitchFamily="34" charset="0"/>
              </a:rPr>
              <a:t>Klicke auf das unpassende Wort!</a:t>
            </a:r>
            <a:endParaRPr lang="de-DE" altLang="de-DE" sz="2000" b="1" dirty="0">
              <a:solidFill>
                <a:srgbClr val="1F497D">
                  <a:lumMod val="60000"/>
                  <a:lumOff val="40000"/>
                </a:srgbClr>
              </a:solidFill>
              <a:latin typeface="Trebuchet MS" pitchFamily="34" charset="0"/>
            </a:endParaRPr>
          </a:p>
        </p:txBody>
      </p:sp>
      <p:sp>
        <p:nvSpPr>
          <p:cNvPr id="83" name="Rechteck 82"/>
          <p:cNvSpPr/>
          <p:nvPr/>
        </p:nvSpPr>
        <p:spPr>
          <a:xfrm>
            <a:off x="7667625" y="6469063"/>
            <a:ext cx="1368425" cy="2889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85" name="Rechteck 84">
            <a:hlinkClick r:id="" action="ppaction://hlinkshowjump?jump=nextslide"/>
          </p:cNvPr>
          <p:cNvSpPr/>
          <p:nvPr/>
        </p:nvSpPr>
        <p:spPr>
          <a:xfrm>
            <a:off x="7559675" y="6470650"/>
            <a:ext cx="1512888" cy="287338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>
                <a:solidFill>
                  <a:prstClr val="black"/>
                </a:solidFill>
              </a:rPr>
              <a:t>Nächste Seite</a:t>
            </a:r>
            <a:endParaRPr lang="de-DE" sz="1400" dirty="0">
              <a:solidFill>
                <a:prstClr val="black"/>
              </a:solidFill>
            </a:endParaRPr>
          </a:p>
        </p:txBody>
      </p:sp>
      <p:sp>
        <p:nvSpPr>
          <p:cNvPr id="84" name="Rechteck 83"/>
          <p:cNvSpPr/>
          <p:nvPr/>
        </p:nvSpPr>
        <p:spPr>
          <a:xfrm>
            <a:off x="6173788" y="6470650"/>
            <a:ext cx="1368425" cy="28733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86" name="Rechteck 85">
            <a:hlinkClick r:id="" action="ppaction://hlinkshowjump?jump=previousslide"/>
          </p:cNvPr>
          <p:cNvSpPr/>
          <p:nvPr/>
        </p:nvSpPr>
        <p:spPr>
          <a:xfrm>
            <a:off x="5945188" y="6470650"/>
            <a:ext cx="1512887" cy="287338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>
                <a:solidFill>
                  <a:prstClr val="black"/>
                </a:solidFill>
              </a:rPr>
              <a:t>Vorherige Seite</a:t>
            </a:r>
            <a:endParaRPr lang="de-DE" sz="1400" dirty="0">
              <a:solidFill>
                <a:prstClr val="black"/>
              </a:solidFill>
            </a:endParaRP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E9E00C2C-1684-CC9E-D6B8-ECAE56DE683B}"/>
              </a:ext>
            </a:extLst>
          </p:cNvPr>
          <p:cNvSpPr/>
          <p:nvPr/>
        </p:nvSpPr>
        <p:spPr>
          <a:xfrm>
            <a:off x="345972" y="1052736"/>
            <a:ext cx="7489676" cy="511256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pic>
        <p:nvPicPr>
          <p:cNvPr id="7" name="Grafik 6" descr="Ein Bild, das Text, Screenshot enthält.&#10;&#10;Automatisch generierte Beschreibung">
            <a:extLst>
              <a:ext uri="{FF2B5EF4-FFF2-40B4-BE49-F238E27FC236}">
                <a16:creationId xmlns:a16="http://schemas.microsoft.com/office/drawing/2014/main" id="{E1ECA76E-29F4-946B-6996-64F75468515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373492"/>
            <a:ext cx="1034180" cy="406890"/>
          </a:xfrm>
          <a:prstGeom prst="rect">
            <a:avLst/>
          </a:prstGeom>
        </p:spPr>
      </p:pic>
      <p:sp>
        <p:nvSpPr>
          <p:cNvPr id="3" name="Textfeld 2">
            <a:extLst>
              <a:ext uri="{FF2B5EF4-FFF2-40B4-BE49-F238E27FC236}">
                <a16:creationId xmlns:a16="http://schemas.microsoft.com/office/drawing/2014/main" id="{262963BB-36A1-DB49-447B-12EAFBE63F24}"/>
              </a:ext>
            </a:extLst>
          </p:cNvPr>
          <p:cNvSpPr txBox="1"/>
          <p:nvPr/>
        </p:nvSpPr>
        <p:spPr>
          <a:xfrm>
            <a:off x="190500" y="6724134"/>
            <a:ext cx="4807726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Übungsdateien\Klasse 3 aufwärts\Besondere Übungen\Da stimmt was nicht - Das Bauchweh.pptx - Seite 9</a:t>
            </a:r>
          </a:p>
        </p:txBody>
      </p:sp>
    </p:spTree>
    <p:extLst>
      <p:ext uri="{BB962C8B-B14F-4D97-AF65-F5344CB8AC3E}">
        <p14:creationId xmlns:p14="http://schemas.microsoft.com/office/powerpoint/2010/main" val="4272611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Textfeld 74"/>
          <p:cNvSpPr txBox="1">
            <a:spLocks noChangeArrowheads="1"/>
          </p:cNvSpPr>
          <p:nvPr/>
        </p:nvSpPr>
        <p:spPr bwMode="auto">
          <a:xfrm>
            <a:off x="412750" y="1149046"/>
            <a:ext cx="4511171" cy="405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0" eaLnBrk="1" hangingPunct="1">
              <a:lnSpc>
                <a:spcPct val="107000"/>
              </a:lnSpc>
              <a:spcBef>
                <a:spcPct val="0"/>
              </a:spcBef>
              <a:spcAft>
                <a:spcPts val="600"/>
              </a:spcAft>
              <a:buNone/>
            </a:pPr>
            <a:r>
              <a:rPr lang="de-DE" sz="2000" spc="100" dirty="0"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Einmal hab' ich Bauchweh gehabt.</a:t>
            </a:r>
            <a:endParaRPr lang="de-DE" sz="20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2" name="Textfeld 91"/>
          <p:cNvSpPr txBox="1">
            <a:spLocks noChangeArrowheads="1"/>
          </p:cNvSpPr>
          <p:nvPr/>
        </p:nvSpPr>
        <p:spPr bwMode="auto">
          <a:xfrm>
            <a:off x="423863" y="1631421"/>
            <a:ext cx="6717223" cy="811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0" eaLnBrk="1" hangingPunct="1">
              <a:lnSpc>
                <a:spcPct val="107000"/>
              </a:lnSpc>
              <a:spcBef>
                <a:spcPct val="0"/>
              </a:spcBef>
              <a:spcAft>
                <a:spcPts val="600"/>
              </a:spcAft>
              <a:buNone/>
            </a:pPr>
            <a:r>
              <a:rPr lang="de-DE" sz="2000" spc="100"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Das Bauchweh war das Diktat, das wir an dem Tag, </a:t>
            </a:r>
          </a:p>
          <a:p>
            <a:pPr lvl="0" eaLnBrk="1" hangingPunct="1">
              <a:lnSpc>
                <a:spcPct val="107000"/>
              </a:lnSpc>
              <a:spcBef>
                <a:spcPct val="0"/>
              </a:spcBef>
              <a:spcAft>
                <a:spcPts val="600"/>
              </a:spcAft>
              <a:buNone/>
            </a:pPr>
            <a:r>
              <a:rPr lang="de-DE" sz="2000" spc="100"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an dem ich Bauchweh bekam, lesen sollten.</a:t>
            </a:r>
            <a:endParaRPr lang="de-DE" sz="2000"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3" name="Textfeld 92"/>
          <p:cNvSpPr txBox="1">
            <a:spLocks noChangeArrowheads="1"/>
          </p:cNvSpPr>
          <p:nvPr/>
        </p:nvSpPr>
        <p:spPr bwMode="auto">
          <a:xfrm>
            <a:off x="423863" y="2488224"/>
            <a:ext cx="6280887" cy="811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0" eaLnBrk="1" hangingPunct="1">
              <a:lnSpc>
                <a:spcPct val="107000"/>
              </a:lnSpc>
              <a:spcBef>
                <a:spcPct val="0"/>
              </a:spcBef>
              <a:spcAft>
                <a:spcPts val="600"/>
              </a:spcAft>
              <a:buNone/>
            </a:pPr>
            <a:r>
              <a:rPr lang="de-DE" sz="2000" spc="100" dirty="0"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Als ich abends aufwachte, </a:t>
            </a:r>
          </a:p>
          <a:p>
            <a:pPr lvl="0" eaLnBrk="1" hangingPunct="1">
              <a:lnSpc>
                <a:spcPct val="107000"/>
              </a:lnSpc>
              <a:spcBef>
                <a:spcPct val="0"/>
              </a:spcBef>
              <a:spcAft>
                <a:spcPts val="600"/>
              </a:spcAft>
              <a:buNone/>
            </a:pPr>
            <a:r>
              <a:rPr lang="de-DE" sz="2000" spc="100" dirty="0"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hat</a:t>
            </a:r>
            <a:r>
              <a:rPr lang="de-DE" sz="2000" spc="100" dirty="0">
                <a:latin typeface="Trebuchet MS" panose="020B0603020202020204" pitchFamily="34" charset="0"/>
              </a:rPr>
              <a:t>t</a:t>
            </a:r>
            <a:r>
              <a:rPr lang="de-DE" sz="2000" spc="100" dirty="0"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e ich schon ein leises Grum</a:t>
            </a:r>
            <a:r>
              <a:rPr lang="de-DE" sz="2000" spc="100" dirty="0">
                <a:latin typeface="Trebuchet MS" panose="020B0603020202020204" pitchFamily="34" charset="0"/>
              </a:rPr>
              <a:t>m</a:t>
            </a:r>
            <a:r>
              <a:rPr lang="de-DE" sz="2000" spc="100" dirty="0"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eln im Magen. </a:t>
            </a:r>
            <a:endParaRPr lang="de-DE" sz="20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4" name="Textfeld 93"/>
          <p:cNvSpPr txBox="1">
            <a:spLocks noChangeArrowheads="1"/>
          </p:cNvSpPr>
          <p:nvPr/>
        </p:nvSpPr>
        <p:spPr bwMode="auto">
          <a:xfrm>
            <a:off x="423863" y="3389160"/>
            <a:ext cx="7340471" cy="405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0" eaLnBrk="1" hangingPunct="1">
              <a:lnSpc>
                <a:spcPct val="107000"/>
              </a:lnSpc>
              <a:spcBef>
                <a:spcPct val="0"/>
              </a:spcBef>
              <a:spcAft>
                <a:spcPts val="600"/>
              </a:spcAft>
              <a:buNone/>
            </a:pPr>
            <a:r>
              <a:rPr lang="de-DE" sz="2000" spc="100" dirty="0"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"Ich habe Bauchweh", habe ich zu seiner Mu</a:t>
            </a:r>
            <a:r>
              <a:rPr lang="de-DE" sz="2000" spc="100" dirty="0">
                <a:latin typeface="Trebuchet MS" panose="020B0603020202020204" pitchFamily="34" charset="0"/>
              </a:rPr>
              <a:t>tt</a:t>
            </a:r>
            <a:r>
              <a:rPr lang="de-DE" sz="2000" spc="100" dirty="0"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er gesagt. </a:t>
            </a:r>
            <a:endParaRPr lang="de-DE" sz="20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5" name="Textfeld 94"/>
          <p:cNvSpPr txBox="1">
            <a:spLocks noChangeArrowheads="1"/>
          </p:cNvSpPr>
          <p:nvPr/>
        </p:nvSpPr>
        <p:spPr bwMode="auto">
          <a:xfrm>
            <a:off x="423863" y="3922688"/>
            <a:ext cx="7690182" cy="3982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0" eaLnBrk="1" hangingPunct="1">
              <a:lnSpc>
                <a:spcPct val="107000"/>
              </a:lnSpc>
              <a:spcBef>
                <a:spcPct val="0"/>
              </a:spcBef>
              <a:spcAft>
                <a:spcPts val="600"/>
              </a:spcAft>
              <a:buNone/>
            </a:pPr>
            <a:r>
              <a:rPr lang="de-DE" sz="2000" spc="100"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"Schreibst du eine Arbeit heute?", hat sie mich informiert. </a:t>
            </a:r>
          </a:p>
        </p:txBody>
      </p:sp>
      <p:sp>
        <p:nvSpPr>
          <p:cNvPr id="96" name="Textfeld 95"/>
          <p:cNvSpPr txBox="1">
            <a:spLocks noChangeArrowheads="1"/>
          </p:cNvSpPr>
          <p:nvPr/>
        </p:nvSpPr>
        <p:spPr bwMode="auto">
          <a:xfrm>
            <a:off x="423863" y="4480464"/>
            <a:ext cx="7447873" cy="405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0" eaLnBrk="1" hangingPunct="1">
              <a:lnSpc>
                <a:spcPct val="107000"/>
              </a:lnSpc>
              <a:spcBef>
                <a:spcPct val="0"/>
              </a:spcBef>
              <a:spcAft>
                <a:spcPts val="600"/>
              </a:spcAft>
              <a:buNone/>
            </a:pPr>
            <a:r>
              <a:rPr lang="de-DE" sz="2000" spc="100"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Ich kann toll lügen, höchstens mal ein bisschen flunkern.</a:t>
            </a:r>
            <a:endParaRPr lang="de-DE" sz="2000"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7" name="Textfeld 96"/>
          <p:cNvSpPr txBox="1">
            <a:spLocks noChangeArrowheads="1"/>
          </p:cNvSpPr>
          <p:nvPr/>
        </p:nvSpPr>
        <p:spPr bwMode="auto">
          <a:xfrm>
            <a:off x="423863" y="5056528"/>
            <a:ext cx="6777817" cy="405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0" eaLnBrk="1" hangingPunct="1">
              <a:lnSpc>
                <a:spcPct val="107000"/>
              </a:lnSpc>
              <a:spcBef>
                <a:spcPct val="0"/>
              </a:spcBef>
              <a:spcAft>
                <a:spcPts val="600"/>
              </a:spcAft>
              <a:buNone/>
            </a:pPr>
            <a:r>
              <a:rPr lang="de-DE" sz="2000" spc="100" dirty="0"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Aber dann kriege ich kaum schon wieder Bauchweh.</a:t>
            </a:r>
            <a:endParaRPr lang="de-DE" sz="20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8" name="Textfeld 97"/>
          <p:cNvSpPr txBox="1">
            <a:spLocks noChangeArrowheads="1"/>
          </p:cNvSpPr>
          <p:nvPr/>
        </p:nvSpPr>
        <p:spPr bwMode="auto">
          <a:xfrm>
            <a:off x="423863" y="5632592"/>
            <a:ext cx="4049507" cy="405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0" eaLnBrk="1" hangingPunct="1">
              <a:lnSpc>
                <a:spcPct val="107000"/>
              </a:lnSpc>
              <a:spcBef>
                <a:spcPct val="0"/>
              </a:spcBef>
              <a:spcAft>
                <a:spcPts val="600"/>
              </a:spcAft>
              <a:buNone/>
            </a:pPr>
            <a:r>
              <a:rPr lang="de-DE" sz="2000" spc="100" dirty="0"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Also las</a:t>
            </a:r>
            <a:r>
              <a:rPr lang="de-DE" sz="2000" spc="100" dirty="0">
                <a:latin typeface="Trebuchet MS" panose="020B0603020202020204" pitchFamily="34" charset="0"/>
              </a:rPr>
              <a:t>s</a:t>
            </a:r>
            <a:r>
              <a:rPr lang="de-DE" sz="2000" spc="100" dirty="0"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e ich dem lieber sein.</a:t>
            </a:r>
            <a:endParaRPr lang="de-DE" sz="20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9" name="Ellipse 98"/>
          <p:cNvSpPr/>
          <p:nvPr/>
        </p:nvSpPr>
        <p:spPr>
          <a:xfrm>
            <a:off x="251520" y="1270379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130" name="Ellipse 129"/>
          <p:cNvSpPr/>
          <p:nvPr/>
        </p:nvSpPr>
        <p:spPr>
          <a:xfrm>
            <a:off x="251520" y="1767780"/>
            <a:ext cx="142875" cy="14287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132" name="Ellipse 131"/>
          <p:cNvSpPr/>
          <p:nvPr/>
        </p:nvSpPr>
        <p:spPr>
          <a:xfrm>
            <a:off x="251520" y="2609480"/>
            <a:ext cx="142875" cy="14446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134" name="Ellipse 133"/>
          <p:cNvSpPr/>
          <p:nvPr/>
        </p:nvSpPr>
        <p:spPr>
          <a:xfrm>
            <a:off x="251520" y="3523142"/>
            <a:ext cx="142875" cy="14446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138" name="Ellipse 137"/>
          <p:cNvSpPr/>
          <p:nvPr/>
        </p:nvSpPr>
        <p:spPr>
          <a:xfrm>
            <a:off x="251520" y="4054687"/>
            <a:ext cx="142875" cy="14446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139" name="Ellipse 138"/>
          <p:cNvSpPr/>
          <p:nvPr/>
        </p:nvSpPr>
        <p:spPr>
          <a:xfrm>
            <a:off x="251520" y="4613655"/>
            <a:ext cx="142875" cy="14287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140" name="Ellipse 139"/>
          <p:cNvSpPr/>
          <p:nvPr/>
        </p:nvSpPr>
        <p:spPr>
          <a:xfrm>
            <a:off x="251520" y="5187737"/>
            <a:ext cx="142875" cy="14287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141" name="Ellipse 140"/>
          <p:cNvSpPr/>
          <p:nvPr/>
        </p:nvSpPr>
        <p:spPr>
          <a:xfrm>
            <a:off x="251520" y="5763406"/>
            <a:ext cx="142875" cy="14446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293A7BA-E402-4949-AA07-1536DC71DFD2}" type="slidenum">
              <a:rPr lang="de-DE" smtClean="0">
                <a:solidFill>
                  <a:srgbClr val="000000"/>
                </a:solidFill>
              </a:rPr>
              <a:pPr>
                <a:defRPr/>
              </a:pPr>
              <a:t>12</a:t>
            </a:fld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33" name="Textfeld 36"/>
          <p:cNvSpPr txBox="1">
            <a:spLocks noChangeArrowheads="1"/>
          </p:cNvSpPr>
          <p:nvPr/>
        </p:nvSpPr>
        <p:spPr bwMode="auto">
          <a:xfrm>
            <a:off x="190500" y="77618"/>
            <a:ext cx="4078552" cy="707886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Da stimmt was nicht!</a:t>
            </a:r>
          </a:p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de-DE" altLang="de-DE" sz="2000" b="1" dirty="0">
                <a:solidFill>
                  <a:srgbClr val="FF0000"/>
                </a:solidFill>
                <a:latin typeface="Trebuchet MS" pitchFamily="34" charset="0"/>
              </a:rPr>
              <a:t>Klicke auf das unpassende Wort!</a:t>
            </a:r>
            <a:endParaRPr lang="de-DE" altLang="de-DE" sz="2000" b="1" dirty="0">
              <a:solidFill>
                <a:srgbClr val="1F497D">
                  <a:lumMod val="60000"/>
                  <a:lumOff val="40000"/>
                </a:srgbClr>
              </a:solidFill>
              <a:latin typeface="Trebuchet MS" pitchFamily="34" charset="0"/>
            </a:endParaRPr>
          </a:p>
        </p:txBody>
      </p:sp>
      <p:sp>
        <p:nvSpPr>
          <p:cNvPr id="83" name="Rechteck 82"/>
          <p:cNvSpPr/>
          <p:nvPr/>
        </p:nvSpPr>
        <p:spPr>
          <a:xfrm>
            <a:off x="7667625" y="6469063"/>
            <a:ext cx="1368425" cy="2889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85" name="Rechteck 84">
            <a:hlinkClick r:id="" action="ppaction://hlinkshowjump?jump=nextslide"/>
          </p:cNvPr>
          <p:cNvSpPr/>
          <p:nvPr/>
        </p:nvSpPr>
        <p:spPr>
          <a:xfrm>
            <a:off x="7559675" y="6470650"/>
            <a:ext cx="1512888" cy="287338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>
                <a:solidFill>
                  <a:prstClr val="black"/>
                </a:solidFill>
              </a:rPr>
              <a:t>Nächste Seite</a:t>
            </a:r>
            <a:endParaRPr lang="de-DE" sz="1400" dirty="0">
              <a:solidFill>
                <a:prstClr val="black"/>
              </a:solidFill>
            </a:endParaRPr>
          </a:p>
        </p:txBody>
      </p:sp>
      <p:sp>
        <p:nvSpPr>
          <p:cNvPr id="84" name="Rechteck 83"/>
          <p:cNvSpPr/>
          <p:nvPr/>
        </p:nvSpPr>
        <p:spPr>
          <a:xfrm>
            <a:off x="6173788" y="6470650"/>
            <a:ext cx="1368425" cy="28733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86" name="Rechteck 85">
            <a:hlinkClick r:id="" action="ppaction://hlinkshowjump?jump=previousslide"/>
          </p:cNvPr>
          <p:cNvSpPr/>
          <p:nvPr/>
        </p:nvSpPr>
        <p:spPr>
          <a:xfrm>
            <a:off x="5945188" y="6470650"/>
            <a:ext cx="1512887" cy="287338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>
                <a:solidFill>
                  <a:prstClr val="black"/>
                </a:solidFill>
              </a:rPr>
              <a:t>Vorherige Seite</a:t>
            </a:r>
            <a:endParaRPr lang="de-DE" sz="1400" dirty="0">
              <a:solidFill>
                <a:prstClr val="black"/>
              </a:solidFill>
            </a:endParaRP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E9E00C2C-1684-CC9E-D6B8-ECAE56DE683B}"/>
              </a:ext>
            </a:extLst>
          </p:cNvPr>
          <p:cNvSpPr/>
          <p:nvPr/>
        </p:nvSpPr>
        <p:spPr>
          <a:xfrm>
            <a:off x="345972" y="1052736"/>
            <a:ext cx="7489676" cy="511256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80621883-2E1E-5B91-6C6C-3D521E41ED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81442" y="1148476"/>
            <a:ext cx="1296144" cy="4924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600" b="0" i="0" u="none" strike="noStrike" kern="0" cap="none" spc="-10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Glück</a:t>
            </a:r>
          </a:p>
        </p:txBody>
      </p:sp>
      <p:sp>
        <p:nvSpPr>
          <p:cNvPr id="133" name="Textfeld 132"/>
          <p:cNvSpPr txBox="1">
            <a:spLocks noChangeArrowheads="1"/>
          </p:cNvSpPr>
          <p:nvPr/>
        </p:nvSpPr>
        <p:spPr bwMode="auto">
          <a:xfrm>
            <a:off x="7588918" y="1979548"/>
            <a:ext cx="1500732" cy="40011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>
              <a:spcBef>
                <a:spcPts val="600"/>
              </a:spcBef>
              <a:buFontTx/>
              <a:buNone/>
            </a:pPr>
            <a:r>
              <a:rPr lang="de-DE" altLang="de-DE" sz="2000" dirty="0">
                <a:latin typeface="Trebuchet MS" pitchFamily="34" charset="0"/>
              </a:rPr>
              <a:t>1 schreiben</a:t>
            </a:r>
          </a:p>
        </p:txBody>
      </p:sp>
      <p:sp>
        <p:nvSpPr>
          <p:cNvPr id="144" name="Rechteck 143"/>
          <p:cNvSpPr/>
          <p:nvPr/>
        </p:nvSpPr>
        <p:spPr>
          <a:xfrm>
            <a:off x="4288160" y="2033153"/>
            <a:ext cx="720080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schemeClr val="tx1"/>
              </a:solidFill>
            </a:endParaRPr>
          </a:p>
        </p:txBody>
      </p:sp>
      <p:sp>
        <p:nvSpPr>
          <p:cNvPr id="76" name="Textfeld 75"/>
          <p:cNvSpPr txBox="1">
            <a:spLocks noChangeArrowheads="1"/>
          </p:cNvSpPr>
          <p:nvPr/>
        </p:nvSpPr>
        <p:spPr bwMode="auto">
          <a:xfrm>
            <a:off x="7741012" y="2520180"/>
            <a:ext cx="1358065" cy="40011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>
              <a:spcBef>
                <a:spcPts val="600"/>
              </a:spcBef>
              <a:buFontTx/>
              <a:buNone/>
            </a:pPr>
            <a:r>
              <a:rPr lang="de-DE" altLang="de-DE" sz="2000" dirty="0">
                <a:latin typeface="Trebuchet MS" pitchFamily="34" charset="0"/>
              </a:rPr>
              <a:t>2 morgens</a:t>
            </a:r>
          </a:p>
        </p:txBody>
      </p:sp>
      <p:sp>
        <p:nvSpPr>
          <p:cNvPr id="79" name="Rechteck 78"/>
          <p:cNvSpPr/>
          <p:nvPr/>
        </p:nvSpPr>
        <p:spPr>
          <a:xfrm>
            <a:off x="1441604" y="2359016"/>
            <a:ext cx="936104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schemeClr val="tx1"/>
              </a:solidFill>
            </a:endParaRPr>
          </a:p>
        </p:txBody>
      </p:sp>
      <p:sp>
        <p:nvSpPr>
          <p:cNvPr id="80" name="Textfeld 79"/>
          <p:cNvSpPr txBox="1">
            <a:spLocks noChangeArrowheads="1"/>
          </p:cNvSpPr>
          <p:nvPr/>
        </p:nvSpPr>
        <p:spPr bwMode="auto">
          <a:xfrm>
            <a:off x="7898107" y="3410564"/>
            <a:ext cx="1200970" cy="40011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>
              <a:spcBef>
                <a:spcPts val="600"/>
              </a:spcBef>
              <a:buFontTx/>
              <a:buNone/>
            </a:pPr>
            <a:r>
              <a:rPr lang="de-DE" altLang="de-DE" sz="2000" dirty="0">
                <a:latin typeface="Trebuchet MS" pitchFamily="34" charset="0"/>
              </a:rPr>
              <a:t>3 meiner</a:t>
            </a:r>
          </a:p>
        </p:txBody>
      </p:sp>
      <p:sp>
        <p:nvSpPr>
          <p:cNvPr id="87" name="Rechteck 86"/>
          <p:cNvSpPr/>
          <p:nvPr/>
        </p:nvSpPr>
        <p:spPr>
          <a:xfrm>
            <a:off x="4812161" y="3405970"/>
            <a:ext cx="806051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schemeClr val="tx1"/>
              </a:solidFill>
            </a:endParaRPr>
          </a:p>
        </p:txBody>
      </p:sp>
      <p:sp>
        <p:nvSpPr>
          <p:cNvPr id="88" name="Textfeld 87"/>
          <p:cNvSpPr txBox="1">
            <a:spLocks noChangeArrowheads="1"/>
          </p:cNvSpPr>
          <p:nvPr/>
        </p:nvSpPr>
        <p:spPr bwMode="auto">
          <a:xfrm>
            <a:off x="7886695" y="3920853"/>
            <a:ext cx="1221809" cy="40011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>
              <a:spcBef>
                <a:spcPts val="600"/>
              </a:spcBef>
              <a:buFontTx/>
              <a:buNone/>
            </a:pPr>
            <a:r>
              <a:rPr lang="de-DE" altLang="de-DE" sz="2000" dirty="0">
                <a:latin typeface="Trebuchet MS" pitchFamily="34" charset="0"/>
              </a:rPr>
              <a:t>4 gefragt</a:t>
            </a:r>
          </a:p>
        </p:txBody>
      </p:sp>
      <p:sp>
        <p:nvSpPr>
          <p:cNvPr id="91" name="Rechteck 90"/>
          <p:cNvSpPr/>
          <p:nvPr/>
        </p:nvSpPr>
        <p:spPr>
          <a:xfrm>
            <a:off x="6481867" y="3923469"/>
            <a:ext cx="1258485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schemeClr val="tx1"/>
              </a:solidFill>
            </a:endParaRPr>
          </a:p>
        </p:txBody>
      </p:sp>
      <p:sp>
        <p:nvSpPr>
          <p:cNvPr id="100" name="Textfeld 99"/>
          <p:cNvSpPr txBox="1">
            <a:spLocks noChangeArrowheads="1"/>
          </p:cNvSpPr>
          <p:nvPr/>
        </p:nvSpPr>
        <p:spPr bwMode="auto">
          <a:xfrm>
            <a:off x="8119119" y="4499828"/>
            <a:ext cx="976550" cy="40011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>
              <a:spcBef>
                <a:spcPts val="600"/>
              </a:spcBef>
              <a:buFontTx/>
              <a:buNone/>
            </a:pPr>
            <a:r>
              <a:rPr lang="de-DE" altLang="de-DE" sz="2000" dirty="0">
                <a:latin typeface="Trebuchet MS" pitchFamily="34" charset="0"/>
              </a:rPr>
              <a:t>5 nicht</a:t>
            </a:r>
          </a:p>
        </p:txBody>
      </p:sp>
      <p:sp>
        <p:nvSpPr>
          <p:cNvPr id="103" name="Rechteck 102"/>
          <p:cNvSpPr/>
          <p:nvPr/>
        </p:nvSpPr>
        <p:spPr>
          <a:xfrm>
            <a:off x="1643809" y="4481053"/>
            <a:ext cx="446011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schemeClr val="tx1"/>
              </a:solidFill>
            </a:endParaRPr>
          </a:p>
        </p:txBody>
      </p:sp>
      <p:sp>
        <p:nvSpPr>
          <p:cNvPr id="104" name="Textfeld 103"/>
          <p:cNvSpPr txBox="1">
            <a:spLocks noChangeArrowheads="1"/>
          </p:cNvSpPr>
          <p:nvPr/>
        </p:nvSpPr>
        <p:spPr bwMode="auto">
          <a:xfrm>
            <a:off x="8168621" y="5075892"/>
            <a:ext cx="936475" cy="40011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>
              <a:spcBef>
                <a:spcPts val="600"/>
              </a:spcBef>
              <a:buFontTx/>
              <a:buNone/>
            </a:pPr>
            <a:r>
              <a:rPr lang="de-DE" altLang="de-DE" sz="2000" dirty="0">
                <a:latin typeface="Trebuchet MS" pitchFamily="34" charset="0"/>
              </a:rPr>
              <a:t>6 auch</a:t>
            </a:r>
          </a:p>
        </p:txBody>
      </p:sp>
      <p:sp>
        <p:nvSpPr>
          <p:cNvPr id="107" name="Rechteck 106"/>
          <p:cNvSpPr/>
          <p:nvPr/>
        </p:nvSpPr>
        <p:spPr>
          <a:xfrm>
            <a:off x="3169939" y="5064327"/>
            <a:ext cx="720080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schemeClr val="tx1"/>
              </a:solidFill>
            </a:endParaRPr>
          </a:p>
        </p:txBody>
      </p:sp>
      <p:sp>
        <p:nvSpPr>
          <p:cNvPr id="108" name="Textfeld 107"/>
          <p:cNvSpPr txBox="1">
            <a:spLocks noChangeArrowheads="1"/>
          </p:cNvSpPr>
          <p:nvPr/>
        </p:nvSpPr>
        <p:spPr bwMode="auto">
          <a:xfrm>
            <a:off x="8327319" y="5651956"/>
            <a:ext cx="777777" cy="40011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>
              <a:spcBef>
                <a:spcPts val="600"/>
              </a:spcBef>
              <a:buFontTx/>
              <a:buNone/>
            </a:pPr>
            <a:r>
              <a:rPr lang="de-DE" altLang="de-DE" sz="2000" dirty="0">
                <a:solidFill>
                  <a:srgbClr val="FF0000"/>
                </a:solidFill>
                <a:latin typeface="Trebuchet MS" pitchFamily="34" charset="0"/>
              </a:rPr>
              <a:t>7</a:t>
            </a:r>
            <a:r>
              <a:rPr lang="de-DE" altLang="de-DE" sz="2000" dirty="0">
                <a:latin typeface="Trebuchet MS" pitchFamily="34" charset="0"/>
              </a:rPr>
              <a:t> das</a:t>
            </a:r>
          </a:p>
        </p:txBody>
      </p:sp>
      <p:sp>
        <p:nvSpPr>
          <p:cNvPr id="111" name="Rechteck 110"/>
          <p:cNvSpPr/>
          <p:nvPr/>
        </p:nvSpPr>
        <p:spPr>
          <a:xfrm>
            <a:off x="2293143" y="5638014"/>
            <a:ext cx="504056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schemeClr val="tx1"/>
              </a:solidFill>
            </a:endParaRPr>
          </a:p>
        </p:txBody>
      </p:sp>
      <p:sp>
        <p:nvSpPr>
          <p:cNvPr id="3" name="Rechteck: abgerundete Ecken 2"/>
          <p:cNvSpPr/>
          <p:nvPr/>
        </p:nvSpPr>
        <p:spPr>
          <a:xfrm>
            <a:off x="4307174" y="2102973"/>
            <a:ext cx="687187" cy="321550"/>
          </a:xfrm>
          <a:prstGeom prst="round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schemeClr val="tx1"/>
              </a:solidFill>
            </a:endParaRPr>
          </a:p>
        </p:txBody>
      </p:sp>
      <p:sp>
        <p:nvSpPr>
          <p:cNvPr id="55" name="Rechteck: abgerundete Ecken 54"/>
          <p:cNvSpPr/>
          <p:nvPr/>
        </p:nvSpPr>
        <p:spPr>
          <a:xfrm>
            <a:off x="1356003" y="2577680"/>
            <a:ext cx="870704" cy="321550"/>
          </a:xfrm>
          <a:prstGeom prst="round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schemeClr val="tx1"/>
              </a:solidFill>
            </a:endParaRPr>
          </a:p>
        </p:txBody>
      </p:sp>
      <p:sp>
        <p:nvSpPr>
          <p:cNvPr id="56" name="Rechteck: abgerundete Ecken 55"/>
          <p:cNvSpPr/>
          <p:nvPr/>
        </p:nvSpPr>
        <p:spPr>
          <a:xfrm>
            <a:off x="4812161" y="3417638"/>
            <a:ext cx="734043" cy="321550"/>
          </a:xfrm>
          <a:prstGeom prst="round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schemeClr val="tx1"/>
              </a:solidFill>
            </a:endParaRPr>
          </a:p>
        </p:txBody>
      </p:sp>
      <p:sp>
        <p:nvSpPr>
          <p:cNvPr id="57" name="Rechteck: abgerundete Ecken 56"/>
          <p:cNvSpPr/>
          <p:nvPr/>
        </p:nvSpPr>
        <p:spPr>
          <a:xfrm>
            <a:off x="6422403" y="3938213"/>
            <a:ext cx="1386189" cy="321550"/>
          </a:xfrm>
          <a:prstGeom prst="round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schemeClr val="tx1"/>
              </a:solidFill>
            </a:endParaRPr>
          </a:p>
        </p:txBody>
      </p:sp>
      <p:sp>
        <p:nvSpPr>
          <p:cNvPr id="58" name="Rechteck: abgerundete Ecken 57"/>
          <p:cNvSpPr/>
          <p:nvPr/>
        </p:nvSpPr>
        <p:spPr>
          <a:xfrm>
            <a:off x="1643809" y="4498810"/>
            <a:ext cx="446011" cy="321550"/>
          </a:xfrm>
          <a:prstGeom prst="round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schemeClr val="tx1"/>
              </a:solidFill>
            </a:endParaRPr>
          </a:p>
        </p:txBody>
      </p:sp>
      <p:sp>
        <p:nvSpPr>
          <p:cNvPr id="59" name="Rechteck: abgerundete Ecken 58"/>
          <p:cNvSpPr/>
          <p:nvPr/>
        </p:nvSpPr>
        <p:spPr>
          <a:xfrm>
            <a:off x="3180500" y="5085221"/>
            <a:ext cx="709520" cy="321550"/>
          </a:xfrm>
          <a:prstGeom prst="round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schemeClr val="tx1"/>
              </a:solidFill>
            </a:endParaRPr>
          </a:p>
        </p:txBody>
      </p:sp>
      <p:sp>
        <p:nvSpPr>
          <p:cNvPr id="60" name="Rechteck: abgerundete Ecken 59"/>
          <p:cNvSpPr/>
          <p:nvPr/>
        </p:nvSpPr>
        <p:spPr>
          <a:xfrm>
            <a:off x="2266000" y="5660082"/>
            <a:ext cx="531200" cy="321550"/>
          </a:xfrm>
          <a:prstGeom prst="round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schemeClr val="tx1"/>
              </a:solidFill>
            </a:endParaRPr>
          </a:p>
        </p:txBody>
      </p:sp>
      <p:pic>
        <p:nvPicPr>
          <p:cNvPr id="7" name="Grafik 6" descr="Ein Bild, das Text, Screenshot enthält.&#10;&#10;Automatisch generierte Beschreibung">
            <a:extLst>
              <a:ext uri="{FF2B5EF4-FFF2-40B4-BE49-F238E27FC236}">
                <a16:creationId xmlns:a16="http://schemas.microsoft.com/office/drawing/2014/main" id="{650ABE2D-DBDE-923C-019E-82447DD6C0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373492"/>
            <a:ext cx="1034180" cy="406890"/>
          </a:xfrm>
          <a:prstGeom prst="rect">
            <a:avLst/>
          </a:prstGeom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A78C036D-979C-8445-B9C9-B9B0123B3EEA}"/>
              </a:ext>
            </a:extLst>
          </p:cNvPr>
          <p:cNvSpPr txBox="1"/>
          <p:nvPr/>
        </p:nvSpPr>
        <p:spPr>
          <a:xfrm>
            <a:off x="190500" y="6724134"/>
            <a:ext cx="4847802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Übungsdateien\Klasse 3 aufwärts\Besondere Übungen\Da stimmt was nicht - Das Bauchweh.pptx - Seite 10</a:t>
            </a:r>
          </a:p>
        </p:txBody>
      </p:sp>
    </p:spTree>
    <p:extLst>
      <p:ext uri="{BB962C8B-B14F-4D97-AF65-F5344CB8AC3E}">
        <p14:creationId xmlns:p14="http://schemas.microsoft.com/office/powerpoint/2010/main" val="21684832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4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7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9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8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7"/>
                  </p:tgtEl>
                </p:cond>
              </p:nextCondLst>
            </p:seq>
            <p:seq concurrent="1" nextAc="seek">
              <p:cTn id="31" restart="whenNotActive" fill="hold" evtFilter="cancelBubble" nodeType="interactiveSeq">
                <p:stCondLst>
                  <p:cond evt="onClick" delay="0">
                    <p:tgtEl>
                      <p:spTgt spid="9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" fill="hold">
                      <p:stCondLst>
                        <p:cond delay="0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1"/>
                  </p:tgtEl>
                </p:cond>
              </p:nextCondLst>
            </p:seq>
            <p:seq concurrent="1" nextAc="seek">
              <p:cTn id="39" restart="whenNotActive" fill="hold" evtFilter="cancelBubble" nodeType="interactiveSeq">
                <p:stCondLst>
                  <p:cond evt="onClick" delay="0">
                    <p:tgtEl>
                      <p:spTgt spid="10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" fill="hold">
                      <p:stCondLst>
                        <p:cond delay="0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10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7"/>
                  </p:tgtEl>
                </p:cond>
              </p:nextCondLst>
            </p:seq>
            <p:seq concurrent="1" nextAc="seek">
              <p:cTn id="55" restart="whenNotActive" fill="hold" evtFilter="cancelBubble" nodeType="interactiveSeq">
                <p:stCondLst>
                  <p:cond evt="onClick" delay="0">
                    <p:tgtEl>
                      <p:spTgt spid="1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6" fill="hold">
                      <p:stCondLst>
                        <p:cond delay="0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1"/>
                  </p:tgtEl>
                </p:cond>
              </p:nextCondLst>
            </p:seq>
            <p:seq concurrent="1" nextAc="seek">
              <p:cTn id="63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4" fill="hold">
                      <p:stCondLst>
                        <p:cond delay="0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9" grpId="0" animBg="1"/>
      <p:bldP spid="8" grpId="0" animBg="1"/>
      <p:bldP spid="133" grpId="0"/>
      <p:bldP spid="76" grpId="0"/>
      <p:bldP spid="80" grpId="0"/>
      <p:bldP spid="88" grpId="0"/>
      <p:bldP spid="100" grpId="0"/>
      <p:bldP spid="104" grpId="0"/>
      <p:bldP spid="108" grpId="0"/>
      <p:bldP spid="3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Textfeld 74"/>
          <p:cNvSpPr txBox="1">
            <a:spLocks noChangeArrowheads="1"/>
          </p:cNvSpPr>
          <p:nvPr/>
        </p:nvSpPr>
        <p:spPr bwMode="auto">
          <a:xfrm>
            <a:off x="412750" y="1149046"/>
            <a:ext cx="4511171" cy="405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0" eaLnBrk="1" hangingPunct="1">
              <a:lnSpc>
                <a:spcPct val="107000"/>
              </a:lnSpc>
              <a:spcBef>
                <a:spcPct val="0"/>
              </a:spcBef>
              <a:spcAft>
                <a:spcPts val="600"/>
              </a:spcAft>
              <a:buNone/>
            </a:pPr>
            <a:r>
              <a:rPr lang="de-DE" sz="2000" spc="100" dirty="0"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Einmal hab' ich Bauchweh gehabt.</a:t>
            </a:r>
            <a:endParaRPr lang="de-DE" sz="20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2" name="Textfeld 91"/>
          <p:cNvSpPr txBox="1">
            <a:spLocks noChangeArrowheads="1"/>
          </p:cNvSpPr>
          <p:nvPr/>
        </p:nvSpPr>
        <p:spPr bwMode="auto">
          <a:xfrm>
            <a:off x="423863" y="1631421"/>
            <a:ext cx="6717223" cy="811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0" eaLnBrk="1" hangingPunct="1">
              <a:lnSpc>
                <a:spcPct val="107000"/>
              </a:lnSpc>
              <a:spcBef>
                <a:spcPct val="0"/>
              </a:spcBef>
              <a:spcAft>
                <a:spcPts val="600"/>
              </a:spcAft>
              <a:buNone/>
            </a:pPr>
            <a:r>
              <a:rPr lang="de-DE" sz="2000" spc="100"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Das Bauchweh war das Diktat, das wir an dem Tag, </a:t>
            </a:r>
          </a:p>
          <a:p>
            <a:pPr lvl="0" eaLnBrk="1" hangingPunct="1">
              <a:lnSpc>
                <a:spcPct val="107000"/>
              </a:lnSpc>
              <a:spcBef>
                <a:spcPct val="0"/>
              </a:spcBef>
              <a:spcAft>
                <a:spcPts val="600"/>
              </a:spcAft>
              <a:buNone/>
            </a:pPr>
            <a:r>
              <a:rPr lang="de-DE" sz="2000" spc="100"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an dem ich Bauchweh bekam, lesen sollten.</a:t>
            </a:r>
            <a:endParaRPr lang="de-DE" sz="2000"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3" name="Textfeld 92"/>
          <p:cNvSpPr txBox="1">
            <a:spLocks noChangeArrowheads="1"/>
          </p:cNvSpPr>
          <p:nvPr/>
        </p:nvSpPr>
        <p:spPr bwMode="auto">
          <a:xfrm>
            <a:off x="423863" y="2488224"/>
            <a:ext cx="6280887" cy="811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0" eaLnBrk="1" hangingPunct="1">
              <a:lnSpc>
                <a:spcPct val="107000"/>
              </a:lnSpc>
              <a:spcBef>
                <a:spcPct val="0"/>
              </a:spcBef>
              <a:spcAft>
                <a:spcPts val="600"/>
              </a:spcAft>
              <a:buNone/>
            </a:pPr>
            <a:r>
              <a:rPr lang="de-DE" sz="2000" spc="100" dirty="0"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Als ich abends aufwachte, </a:t>
            </a:r>
          </a:p>
          <a:p>
            <a:pPr lvl="0" eaLnBrk="1" hangingPunct="1">
              <a:lnSpc>
                <a:spcPct val="107000"/>
              </a:lnSpc>
              <a:spcBef>
                <a:spcPct val="0"/>
              </a:spcBef>
              <a:spcAft>
                <a:spcPts val="600"/>
              </a:spcAft>
              <a:buNone/>
            </a:pPr>
            <a:r>
              <a:rPr lang="de-DE" sz="2000" spc="100" dirty="0"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hat</a:t>
            </a:r>
            <a:r>
              <a:rPr lang="de-DE" sz="2000" spc="100" dirty="0">
                <a:latin typeface="Trebuchet MS" panose="020B0603020202020204" pitchFamily="34" charset="0"/>
              </a:rPr>
              <a:t>t</a:t>
            </a:r>
            <a:r>
              <a:rPr lang="de-DE" sz="2000" spc="100" dirty="0"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e ich schon ein leises Grum</a:t>
            </a:r>
            <a:r>
              <a:rPr lang="de-DE" sz="2000" spc="100" dirty="0">
                <a:latin typeface="Trebuchet MS" panose="020B0603020202020204" pitchFamily="34" charset="0"/>
              </a:rPr>
              <a:t>m</a:t>
            </a:r>
            <a:r>
              <a:rPr lang="de-DE" sz="2000" spc="100" dirty="0"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eln im Magen. </a:t>
            </a:r>
            <a:endParaRPr lang="de-DE" sz="20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4" name="Textfeld 93"/>
          <p:cNvSpPr txBox="1">
            <a:spLocks noChangeArrowheads="1"/>
          </p:cNvSpPr>
          <p:nvPr/>
        </p:nvSpPr>
        <p:spPr bwMode="auto">
          <a:xfrm>
            <a:off x="423863" y="3389160"/>
            <a:ext cx="7340471" cy="405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0" eaLnBrk="1" hangingPunct="1">
              <a:lnSpc>
                <a:spcPct val="107000"/>
              </a:lnSpc>
              <a:spcBef>
                <a:spcPct val="0"/>
              </a:spcBef>
              <a:spcAft>
                <a:spcPts val="600"/>
              </a:spcAft>
              <a:buNone/>
            </a:pPr>
            <a:r>
              <a:rPr lang="de-DE" sz="2000" spc="100" dirty="0"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"Ich habe Bauchweh", habe ich zu seiner Mu</a:t>
            </a:r>
            <a:r>
              <a:rPr lang="de-DE" sz="2000" spc="100" dirty="0">
                <a:latin typeface="Trebuchet MS" panose="020B0603020202020204" pitchFamily="34" charset="0"/>
              </a:rPr>
              <a:t>tt</a:t>
            </a:r>
            <a:r>
              <a:rPr lang="de-DE" sz="2000" spc="100" dirty="0"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er gesagt. </a:t>
            </a:r>
            <a:endParaRPr lang="de-DE" sz="20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5" name="Textfeld 94"/>
          <p:cNvSpPr txBox="1">
            <a:spLocks noChangeArrowheads="1"/>
          </p:cNvSpPr>
          <p:nvPr/>
        </p:nvSpPr>
        <p:spPr bwMode="auto">
          <a:xfrm>
            <a:off x="423863" y="3922688"/>
            <a:ext cx="7690182" cy="3982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0" eaLnBrk="1" hangingPunct="1">
              <a:lnSpc>
                <a:spcPct val="107000"/>
              </a:lnSpc>
              <a:spcBef>
                <a:spcPct val="0"/>
              </a:spcBef>
              <a:spcAft>
                <a:spcPts val="600"/>
              </a:spcAft>
              <a:buNone/>
            </a:pPr>
            <a:r>
              <a:rPr lang="de-DE" sz="2000" spc="100"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"Schreibst du eine Arbeit heute?", hat sie mich informiert. </a:t>
            </a:r>
          </a:p>
        </p:txBody>
      </p:sp>
      <p:sp>
        <p:nvSpPr>
          <p:cNvPr id="96" name="Textfeld 95"/>
          <p:cNvSpPr txBox="1">
            <a:spLocks noChangeArrowheads="1"/>
          </p:cNvSpPr>
          <p:nvPr/>
        </p:nvSpPr>
        <p:spPr bwMode="auto">
          <a:xfrm>
            <a:off x="423863" y="4480464"/>
            <a:ext cx="7447873" cy="405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0" eaLnBrk="1" hangingPunct="1">
              <a:lnSpc>
                <a:spcPct val="107000"/>
              </a:lnSpc>
              <a:spcBef>
                <a:spcPct val="0"/>
              </a:spcBef>
              <a:spcAft>
                <a:spcPts val="600"/>
              </a:spcAft>
              <a:buNone/>
            </a:pPr>
            <a:r>
              <a:rPr lang="de-DE" sz="2000" spc="100"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Ich kann toll lügen, höchstens mal ein bisschen flunkern.</a:t>
            </a:r>
            <a:endParaRPr lang="de-DE" sz="2000"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7" name="Textfeld 96"/>
          <p:cNvSpPr txBox="1">
            <a:spLocks noChangeArrowheads="1"/>
          </p:cNvSpPr>
          <p:nvPr/>
        </p:nvSpPr>
        <p:spPr bwMode="auto">
          <a:xfrm>
            <a:off x="423863" y="5056528"/>
            <a:ext cx="6777817" cy="405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0" eaLnBrk="1" hangingPunct="1">
              <a:lnSpc>
                <a:spcPct val="107000"/>
              </a:lnSpc>
              <a:spcBef>
                <a:spcPct val="0"/>
              </a:spcBef>
              <a:spcAft>
                <a:spcPts val="600"/>
              </a:spcAft>
              <a:buNone/>
            </a:pPr>
            <a:r>
              <a:rPr lang="de-DE" sz="2000" spc="100" dirty="0"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Aber dann kriege ich kaum schon wieder Bauchweh.</a:t>
            </a:r>
            <a:endParaRPr lang="de-DE" sz="20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8" name="Textfeld 97"/>
          <p:cNvSpPr txBox="1">
            <a:spLocks noChangeArrowheads="1"/>
          </p:cNvSpPr>
          <p:nvPr/>
        </p:nvSpPr>
        <p:spPr bwMode="auto">
          <a:xfrm>
            <a:off x="423863" y="5632592"/>
            <a:ext cx="4049507" cy="405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0" eaLnBrk="1" hangingPunct="1">
              <a:lnSpc>
                <a:spcPct val="107000"/>
              </a:lnSpc>
              <a:spcBef>
                <a:spcPct val="0"/>
              </a:spcBef>
              <a:spcAft>
                <a:spcPts val="600"/>
              </a:spcAft>
              <a:buNone/>
            </a:pPr>
            <a:r>
              <a:rPr lang="de-DE" sz="2000" spc="100" dirty="0"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Also las</a:t>
            </a:r>
            <a:r>
              <a:rPr lang="de-DE" sz="2000" spc="100" dirty="0">
                <a:latin typeface="Trebuchet MS" panose="020B0603020202020204" pitchFamily="34" charset="0"/>
              </a:rPr>
              <a:t>s</a:t>
            </a:r>
            <a:r>
              <a:rPr lang="de-DE" sz="2000" spc="100" dirty="0"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e ich dem lieber sein.</a:t>
            </a:r>
            <a:endParaRPr lang="de-DE" sz="20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9" name="Ellipse 98"/>
          <p:cNvSpPr/>
          <p:nvPr/>
        </p:nvSpPr>
        <p:spPr>
          <a:xfrm>
            <a:off x="251520" y="1270379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130" name="Ellipse 129"/>
          <p:cNvSpPr/>
          <p:nvPr/>
        </p:nvSpPr>
        <p:spPr>
          <a:xfrm>
            <a:off x="251520" y="1767780"/>
            <a:ext cx="142875" cy="14287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132" name="Ellipse 131"/>
          <p:cNvSpPr/>
          <p:nvPr/>
        </p:nvSpPr>
        <p:spPr>
          <a:xfrm>
            <a:off x="251520" y="2609480"/>
            <a:ext cx="142875" cy="14446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134" name="Ellipse 133"/>
          <p:cNvSpPr/>
          <p:nvPr/>
        </p:nvSpPr>
        <p:spPr>
          <a:xfrm>
            <a:off x="251520" y="3523142"/>
            <a:ext cx="142875" cy="14446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138" name="Ellipse 137"/>
          <p:cNvSpPr/>
          <p:nvPr/>
        </p:nvSpPr>
        <p:spPr>
          <a:xfrm>
            <a:off x="251520" y="4054687"/>
            <a:ext cx="142875" cy="14446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139" name="Ellipse 138"/>
          <p:cNvSpPr/>
          <p:nvPr/>
        </p:nvSpPr>
        <p:spPr>
          <a:xfrm>
            <a:off x="251520" y="4613655"/>
            <a:ext cx="142875" cy="14287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140" name="Ellipse 139"/>
          <p:cNvSpPr/>
          <p:nvPr/>
        </p:nvSpPr>
        <p:spPr>
          <a:xfrm>
            <a:off x="251520" y="5187737"/>
            <a:ext cx="142875" cy="14287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141" name="Ellipse 140"/>
          <p:cNvSpPr/>
          <p:nvPr/>
        </p:nvSpPr>
        <p:spPr>
          <a:xfrm>
            <a:off x="251520" y="5763406"/>
            <a:ext cx="142875" cy="14446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293A7BA-E402-4949-AA07-1536DC71DFD2}" type="slidenum">
              <a:rPr lang="de-DE" smtClean="0">
                <a:solidFill>
                  <a:srgbClr val="000000"/>
                </a:solidFill>
              </a:rPr>
              <a:pPr>
                <a:defRPr/>
              </a:pPr>
              <a:t>13</a:t>
            </a:fld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33" name="Textfeld 36"/>
          <p:cNvSpPr txBox="1">
            <a:spLocks noChangeArrowheads="1"/>
          </p:cNvSpPr>
          <p:nvPr/>
        </p:nvSpPr>
        <p:spPr bwMode="auto">
          <a:xfrm>
            <a:off x="190500" y="77618"/>
            <a:ext cx="4078552" cy="707886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Da stimmt was nicht!</a:t>
            </a:r>
          </a:p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de-DE" altLang="de-DE" sz="2000" b="1" dirty="0">
                <a:solidFill>
                  <a:srgbClr val="FF0000"/>
                </a:solidFill>
                <a:latin typeface="Trebuchet MS" pitchFamily="34" charset="0"/>
              </a:rPr>
              <a:t>Klicke auf das unpassende Wort!</a:t>
            </a:r>
            <a:endParaRPr lang="de-DE" altLang="de-DE" sz="2000" b="1" dirty="0">
              <a:solidFill>
                <a:srgbClr val="1F497D">
                  <a:lumMod val="60000"/>
                  <a:lumOff val="40000"/>
                </a:srgbClr>
              </a:solidFill>
              <a:latin typeface="Trebuchet MS" pitchFamily="34" charset="0"/>
            </a:endParaRPr>
          </a:p>
        </p:txBody>
      </p:sp>
      <p:sp>
        <p:nvSpPr>
          <p:cNvPr id="83" name="Rechteck 82"/>
          <p:cNvSpPr/>
          <p:nvPr/>
        </p:nvSpPr>
        <p:spPr>
          <a:xfrm>
            <a:off x="7667625" y="6469063"/>
            <a:ext cx="1368425" cy="2889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85" name="Rechteck 84">
            <a:hlinkClick r:id="" action="ppaction://hlinkshowjump?jump=nextslide"/>
          </p:cNvPr>
          <p:cNvSpPr/>
          <p:nvPr/>
        </p:nvSpPr>
        <p:spPr>
          <a:xfrm>
            <a:off x="7559675" y="6470650"/>
            <a:ext cx="1512888" cy="287338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>
                <a:solidFill>
                  <a:prstClr val="black"/>
                </a:solidFill>
              </a:rPr>
              <a:t>Nächste Seite</a:t>
            </a:r>
            <a:endParaRPr lang="de-DE" sz="1400" dirty="0">
              <a:solidFill>
                <a:prstClr val="black"/>
              </a:solidFill>
            </a:endParaRPr>
          </a:p>
        </p:txBody>
      </p:sp>
      <p:sp>
        <p:nvSpPr>
          <p:cNvPr id="84" name="Rechteck 83"/>
          <p:cNvSpPr/>
          <p:nvPr/>
        </p:nvSpPr>
        <p:spPr>
          <a:xfrm>
            <a:off x="6173788" y="6470650"/>
            <a:ext cx="1368425" cy="28733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86" name="Rechteck 85">
            <a:hlinkClick r:id="" action="ppaction://hlinkshowjump?jump=previousslide"/>
          </p:cNvPr>
          <p:cNvSpPr/>
          <p:nvPr/>
        </p:nvSpPr>
        <p:spPr>
          <a:xfrm>
            <a:off x="5945188" y="6470650"/>
            <a:ext cx="1512887" cy="287338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>
                <a:solidFill>
                  <a:prstClr val="black"/>
                </a:solidFill>
              </a:rPr>
              <a:t>Vorherige Seite</a:t>
            </a:r>
            <a:endParaRPr lang="de-DE" sz="1400" dirty="0">
              <a:solidFill>
                <a:prstClr val="black"/>
              </a:solidFill>
            </a:endParaRP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E9E00C2C-1684-CC9E-D6B8-ECAE56DE683B}"/>
              </a:ext>
            </a:extLst>
          </p:cNvPr>
          <p:cNvSpPr/>
          <p:nvPr/>
        </p:nvSpPr>
        <p:spPr>
          <a:xfrm>
            <a:off x="345972" y="1052736"/>
            <a:ext cx="7489676" cy="511256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80621883-2E1E-5B91-6C6C-3D521E41ED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81442" y="1148476"/>
            <a:ext cx="1296144" cy="4924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600" b="0" i="0" u="none" strike="noStrike" kern="0" cap="none" spc="-10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Glück</a:t>
            </a:r>
          </a:p>
        </p:txBody>
      </p:sp>
      <p:sp>
        <p:nvSpPr>
          <p:cNvPr id="133" name="Textfeld 132"/>
          <p:cNvSpPr txBox="1">
            <a:spLocks noChangeArrowheads="1"/>
          </p:cNvSpPr>
          <p:nvPr/>
        </p:nvSpPr>
        <p:spPr bwMode="auto">
          <a:xfrm>
            <a:off x="7588918" y="1979548"/>
            <a:ext cx="1500732" cy="40011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>
              <a:spcBef>
                <a:spcPts val="600"/>
              </a:spcBef>
              <a:buFontTx/>
              <a:buNone/>
            </a:pPr>
            <a:r>
              <a:rPr lang="de-DE" altLang="de-DE" sz="2000" dirty="0">
                <a:latin typeface="Trebuchet MS" pitchFamily="34" charset="0"/>
              </a:rPr>
              <a:t>1 schreiben</a:t>
            </a:r>
          </a:p>
        </p:txBody>
      </p:sp>
      <p:sp>
        <p:nvSpPr>
          <p:cNvPr id="144" name="Rechteck 143"/>
          <p:cNvSpPr/>
          <p:nvPr/>
        </p:nvSpPr>
        <p:spPr>
          <a:xfrm>
            <a:off x="4288160" y="2033153"/>
            <a:ext cx="720080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schemeClr val="tx1"/>
              </a:solidFill>
            </a:endParaRPr>
          </a:p>
        </p:txBody>
      </p:sp>
      <p:sp>
        <p:nvSpPr>
          <p:cNvPr id="76" name="Textfeld 75"/>
          <p:cNvSpPr txBox="1">
            <a:spLocks noChangeArrowheads="1"/>
          </p:cNvSpPr>
          <p:nvPr/>
        </p:nvSpPr>
        <p:spPr bwMode="auto">
          <a:xfrm>
            <a:off x="7741012" y="2520180"/>
            <a:ext cx="1358065" cy="40011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>
              <a:spcBef>
                <a:spcPts val="600"/>
              </a:spcBef>
              <a:buFontTx/>
              <a:buNone/>
            </a:pPr>
            <a:r>
              <a:rPr lang="de-DE" altLang="de-DE" sz="2000" dirty="0">
                <a:latin typeface="Trebuchet MS" pitchFamily="34" charset="0"/>
              </a:rPr>
              <a:t>2 morgens</a:t>
            </a:r>
          </a:p>
        </p:txBody>
      </p:sp>
      <p:sp>
        <p:nvSpPr>
          <p:cNvPr id="79" name="Rechteck 78"/>
          <p:cNvSpPr/>
          <p:nvPr/>
        </p:nvSpPr>
        <p:spPr>
          <a:xfrm>
            <a:off x="1441604" y="2359016"/>
            <a:ext cx="936104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schemeClr val="tx1"/>
              </a:solidFill>
            </a:endParaRPr>
          </a:p>
        </p:txBody>
      </p:sp>
      <p:sp>
        <p:nvSpPr>
          <p:cNvPr id="80" name="Textfeld 79"/>
          <p:cNvSpPr txBox="1">
            <a:spLocks noChangeArrowheads="1"/>
          </p:cNvSpPr>
          <p:nvPr/>
        </p:nvSpPr>
        <p:spPr bwMode="auto">
          <a:xfrm>
            <a:off x="7898107" y="3410564"/>
            <a:ext cx="1200970" cy="40011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>
              <a:spcBef>
                <a:spcPts val="600"/>
              </a:spcBef>
              <a:buFontTx/>
              <a:buNone/>
            </a:pPr>
            <a:r>
              <a:rPr lang="de-DE" altLang="de-DE" sz="2000" dirty="0">
                <a:latin typeface="Trebuchet MS" pitchFamily="34" charset="0"/>
              </a:rPr>
              <a:t>3 meiner</a:t>
            </a:r>
          </a:p>
        </p:txBody>
      </p:sp>
      <p:sp>
        <p:nvSpPr>
          <p:cNvPr id="87" name="Rechteck 86"/>
          <p:cNvSpPr/>
          <p:nvPr/>
        </p:nvSpPr>
        <p:spPr>
          <a:xfrm>
            <a:off x="4812161" y="3405970"/>
            <a:ext cx="806051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schemeClr val="tx1"/>
              </a:solidFill>
            </a:endParaRPr>
          </a:p>
        </p:txBody>
      </p:sp>
      <p:sp>
        <p:nvSpPr>
          <p:cNvPr id="88" name="Textfeld 87"/>
          <p:cNvSpPr txBox="1">
            <a:spLocks noChangeArrowheads="1"/>
          </p:cNvSpPr>
          <p:nvPr/>
        </p:nvSpPr>
        <p:spPr bwMode="auto">
          <a:xfrm>
            <a:off x="7886695" y="3920853"/>
            <a:ext cx="1221809" cy="40011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>
              <a:spcBef>
                <a:spcPts val="600"/>
              </a:spcBef>
              <a:buFontTx/>
              <a:buNone/>
            </a:pPr>
            <a:r>
              <a:rPr lang="de-DE" altLang="de-DE" sz="2000" dirty="0">
                <a:latin typeface="Trebuchet MS" pitchFamily="34" charset="0"/>
              </a:rPr>
              <a:t>4 gefragt</a:t>
            </a:r>
          </a:p>
        </p:txBody>
      </p:sp>
      <p:sp>
        <p:nvSpPr>
          <p:cNvPr id="91" name="Rechteck 90"/>
          <p:cNvSpPr/>
          <p:nvPr/>
        </p:nvSpPr>
        <p:spPr>
          <a:xfrm>
            <a:off x="6481867" y="3923469"/>
            <a:ext cx="1258485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schemeClr val="tx1"/>
              </a:solidFill>
            </a:endParaRPr>
          </a:p>
        </p:txBody>
      </p:sp>
      <p:sp>
        <p:nvSpPr>
          <p:cNvPr id="100" name="Textfeld 99"/>
          <p:cNvSpPr txBox="1">
            <a:spLocks noChangeArrowheads="1"/>
          </p:cNvSpPr>
          <p:nvPr/>
        </p:nvSpPr>
        <p:spPr bwMode="auto">
          <a:xfrm>
            <a:off x="8119119" y="4499828"/>
            <a:ext cx="976550" cy="40011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>
              <a:spcBef>
                <a:spcPts val="600"/>
              </a:spcBef>
              <a:buFontTx/>
              <a:buNone/>
            </a:pPr>
            <a:r>
              <a:rPr lang="de-DE" altLang="de-DE" sz="2000" dirty="0">
                <a:latin typeface="Trebuchet MS" pitchFamily="34" charset="0"/>
              </a:rPr>
              <a:t>5 nicht</a:t>
            </a:r>
          </a:p>
        </p:txBody>
      </p:sp>
      <p:sp>
        <p:nvSpPr>
          <p:cNvPr id="103" name="Rechteck 102"/>
          <p:cNvSpPr/>
          <p:nvPr/>
        </p:nvSpPr>
        <p:spPr>
          <a:xfrm>
            <a:off x="1643809" y="4481053"/>
            <a:ext cx="446011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schemeClr val="tx1"/>
              </a:solidFill>
            </a:endParaRPr>
          </a:p>
        </p:txBody>
      </p:sp>
      <p:sp>
        <p:nvSpPr>
          <p:cNvPr id="104" name="Textfeld 103"/>
          <p:cNvSpPr txBox="1">
            <a:spLocks noChangeArrowheads="1"/>
          </p:cNvSpPr>
          <p:nvPr/>
        </p:nvSpPr>
        <p:spPr bwMode="auto">
          <a:xfrm>
            <a:off x="8168621" y="5075892"/>
            <a:ext cx="936475" cy="40011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>
              <a:spcBef>
                <a:spcPts val="600"/>
              </a:spcBef>
              <a:buFontTx/>
              <a:buNone/>
            </a:pPr>
            <a:r>
              <a:rPr lang="de-DE" altLang="de-DE" sz="2000" dirty="0">
                <a:latin typeface="Trebuchet MS" pitchFamily="34" charset="0"/>
              </a:rPr>
              <a:t>6 auch</a:t>
            </a:r>
          </a:p>
        </p:txBody>
      </p:sp>
      <p:sp>
        <p:nvSpPr>
          <p:cNvPr id="107" name="Rechteck 106"/>
          <p:cNvSpPr/>
          <p:nvPr/>
        </p:nvSpPr>
        <p:spPr>
          <a:xfrm>
            <a:off x="3169939" y="5064327"/>
            <a:ext cx="720080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schemeClr val="tx1"/>
              </a:solidFill>
            </a:endParaRPr>
          </a:p>
        </p:txBody>
      </p:sp>
      <p:sp>
        <p:nvSpPr>
          <p:cNvPr id="108" name="Textfeld 107"/>
          <p:cNvSpPr txBox="1">
            <a:spLocks noChangeArrowheads="1"/>
          </p:cNvSpPr>
          <p:nvPr/>
        </p:nvSpPr>
        <p:spPr bwMode="auto">
          <a:xfrm>
            <a:off x="8327319" y="5651956"/>
            <a:ext cx="777777" cy="40011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>
              <a:spcBef>
                <a:spcPts val="600"/>
              </a:spcBef>
              <a:buFontTx/>
              <a:buNone/>
            </a:pPr>
            <a:r>
              <a:rPr lang="de-DE" altLang="de-DE" sz="2000" dirty="0">
                <a:solidFill>
                  <a:srgbClr val="FF0000"/>
                </a:solidFill>
                <a:latin typeface="Trebuchet MS" pitchFamily="34" charset="0"/>
              </a:rPr>
              <a:t>7</a:t>
            </a:r>
            <a:r>
              <a:rPr lang="de-DE" altLang="de-DE" sz="2000" dirty="0">
                <a:latin typeface="Trebuchet MS" pitchFamily="34" charset="0"/>
              </a:rPr>
              <a:t> das</a:t>
            </a:r>
          </a:p>
        </p:txBody>
      </p:sp>
      <p:sp>
        <p:nvSpPr>
          <p:cNvPr id="111" name="Rechteck 110"/>
          <p:cNvSpPr/>
          <p:nvPr/>
        </p:nvSpPr>
        <p:spPr>
          <a:xfrm>
            <a:off x="2293143" y="5638014"/>
            <a:ext cx="504056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schemeClr val="tx1"/>
              </a:solidFill>
            </a:endParaRPr>
          </a:p>
        </p:txBody>
      </p:sp>
      <p:sp>
        <p:nvSpPr>
          <p:cNvPr id="3" name="Rechteck: abgerundete Ecken 2"/>
          <p:cNvSpPr/>
          <p:nvPr/>
        </p:nvSpPr>
        <p:spPr>
          <a:xfrm>
            <a:off x="4307174" y="2102973"/>
            <a:ext cx="687187" cy="321550"/>
          </a:xfrm>
          <a:prstGeom prst="round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schemeClr val="tx1"/>
              </a:solidFill>
            </a:endParaRPr>
          </a:p>
        </p:txBody>
      </p:sp>
      <p:sp>
        <p:nvSpPr>
          <p:cNvPr id="55" name="Rechteck: abgerundete Ecken 54"/>
          <p:cNvSpPr/>
          <p:nvPr/>
        </p:nvSpPr>
        <p:spPr>
          <a:xfrm>
            <a:off x="1356003" y="2577680"/>
            <a:ext cx="870704" cy="321550"/>
          </a:xfrm>
          <a:prstGeom prst="round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schemeClr val="tx1"/>
              </a:solidFill>
            </a:endParaRPr>
          </a:p>
        </p:txBody>
      </p:sp>
      <p:sp>
        <p:nvSpPr>
          <p:cNvPr id="56" name="Rechteck: abgerundete Ecken 55"/>
          <p:cNvSpPr/>
          <p:nvPr/>
        </p:nvSpPr>
        <p:spPr>
          <a:xfrm>
            <a:off x="4812161" y="3417638"/>
            <a:ext cx="734043" cy="321550"/>
          </a:xfrm>
          <a:prstGeom prst="round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schemeClr val="tx1"/>
              </a:solidFill>
            </a:endParaRPr>
          </a:p>
        </p:txBody>
      </p:sp>
      <p:sp>
        <p:nvSpPr>
          <p:cNvPr id="57" name="Rechteck: abgerundete Ecken 56"/>
          <p:cNvSpPr/>
          <p:nvPr/>
        </p:nvSpPr>
        <p:spPr>
          <a:xfrm>
            <a:off x="6422403" y="3938213"/>
            <a:ext cx="1386189" cy="321550"/>
          </a:xfrm>
          <a:prstGeom prst="round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schemeClr val="tx1"/>
              </a:solidFill>
            </a:endParaRPr>
          </a:p>
        </p:txBody>
      </p:sp>
      <p:sp>
        <p:nvSpPr>
          <p:cNvPr id="58" name="Rechteck: abgerundete Ecken 57"/>
          <p:cNvSpPr/>
          <p:nvPr/>
        </p:nvSpPr>
        <p:spPr>
          <a:xfrm>
            <a:off x="1643809" y="4498810"/>
            <a:ext cx="446011" cy="321550"/>
          </a:xfrm>
          <a:prstGeom prst="round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schemeClr val="tx1"/>
              </a:solidFill>
            </a:endParaRPr>
          </a:p>
        </p:txBody>
      </p:sp>
      <p:sp>
        <p:nvSpPr>
          <p:cNvPr id="59" name="Rechteck: abgerundete Ecken 58"/>
          <p:cNvSpPr/>
          <p:nvPr/>
        </p:nvSpPr>
        <p:spPr>
          <a:xfrm>
            <a:off x="3180500" y="5085221"/>
            <a:ext cx="709520" cy="321550"/>
          </a:xfrm>
          <a:prstGeom prst="round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schemeClr val="tx1"/>
              </a:solidFill>
            </a:endParaRPr>
          </a:p>
        </p:txBody>
      </p:sp>
      <p:sp>
        <p:nvSpPr>
          <p:cNvPr id="60" name="Rechteck: abgerundete Ecken 59"/>
          <p:cNvSpPr/>
          <p:nvPr/>
        </p:nvSpPr>
        <p:spPr>
          <a:xfrm>
            <a:off x="2266000" y="5660082"/>
            <a:ext cx="531200" cy="321550"/>
          </a:xfrm>
          <a:prstGeom prst="round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schemeClr val="tx1"/>
              </a:solidFill>
            </a:endParaRPr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980D5F0D-A936-47F5-A52F-228C505473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580" y="1037391"/>
            <a:ext cx="8955800" cy="5023539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3FD89E15-258B-F392-709F-1A388D5D2BBA}"/>
              </a:ext>
            </a:extLst>
          </p:cNvPr>
          <p:cNvSpPr txBox="1"/>
          <p:nvPr/>
        </p:nvSpPr>
        <p:spPr>
          <a:xfrm>
            <a:off x="190500" y="6724134"/>
            <a:ext cx="4847802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Übungsdateien\Klasse 3 aufwärts\Besondere Übungen\Da stimmt was nicht - Das Bauchweh.pptx - Seite 11</a:t>
            </a:r>
          </a:p>
        </p:txBody>
      </p:sp>
    </p:spTree>
    <p:extLst>
      <p:ext uri="{BB962C8B-B14F-4D97-AF65-F5344CB8AC3E}">
        <p14:creationId xmlns:p14="http://schemas.microsoft.com/office/powerpoint/2010/main" val="40205554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4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7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9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8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7"/>
                  </p:tgtEl>
                </p:cond>
              </p:nextCondLst>
            </p:seq>
            <p:seq concurrent="1" nextAc="seek">
              <p:cTn id="31" restart="whenNotActive" fill="hold" evtFilter="cancelBubble" nodeType="interactiveSeq">
                <p:stCondLst>
                  <p:cond evt="onClick" delay="0">
                    <p:tgtEl>
                      <p:spTgt spid="9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" fill="hold">
                      <p:stCondLst>
                        <p:cond delay="0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1"/>
                  </p:tgtEl>
                </p:cond>
              </p:nextCondLst>
            </p:seq>
            <p:seq concurrent="1" nextAc="seek">
              <p:cTn id="39" restart="whenNotActive" fill="hold" evtFilter="cancelBubble" nodeType="interactiveSeq">
                <p:stCondLst>
                  <p:cond evt="onClick" delay="0">
                    <p:tgtEl>
                      <p:spTgt spid="10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" fill="hold">
                      <p:stCondLst>
                        <p:cond delay="0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10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7"/>
                  </p:tgtEl>
                </p:cond>
              </p:nextCondLst>
            </p:seq>
            <p:seq concurrent="1" nextAc="seek">
              <p:cTn id="55" restart="whenNotActive" fill="hold" evtFilter="cancelBubble" nodeType="interactiveSeq">
                <p:stCondLst>
                  <p:cond evt="onClick" delay="0">
                    <p:tgtEl>
                      <p:spTgt spid="1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6" fill="hold">
                      <p:stCondLst>
                        <p:cond delay="0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1"/>
                  </p:tgtEl>
                </p:cond>
              </p:nextCondLst>
            </p:seq>
            <p:seq concurrent="1" nextAc="seek">
              <p:cTn id="63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4" fill="hold">
                      <p:stCondLst>
                        <p:cond delay="0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9" grpId="0" animBg="1"/>
      <p:bldP spid="8" grpId="0" animBg="1"/>
      <p:bldP spid="133" grpId="0"/>
      <p:bldP spid="76" grpId="0"/>
      <p:bldP spid="80" grpId="0"/>
      <p:bldP spid="88" grpId="0"/>
      <p:bldP spid="100" grpId="0"/>
      <p:bldP spid="104" grpId="0"/>
      <p:bldP spid="108" grpId="0"/>
      <p:bldP spid="3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7798044D-5EB7-17DE-3309-8A2752B18DA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293A7BA-E402-4949-AA07-1536DC71DFD2}" type="slidenum">
              <a:rPr lang="de-DE" smtClean="0"/>
              <a:pPr>
                <a:defRPr/>
              </a:pPr>
              <a:t>14</a:t>
            </a:fld>
            <a:endParaRPr lang="de-DE" dirty="0"/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CFAFFDB7-5EB3-0A76-40CF-4B460347BA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5802" y="1714351"/>
            <a:ext cx="4572396" cy="3429297"/>
          </a:xfrm>
          <a:prstGeom prst="rect">
            <a:avLst/>
          </a:prstGeom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385D5CDD-E8A0-683B-5BB1-801B625815DD}"/>
              </a:ext>
            </a:extLst>
          </p:cNvPr>
          <p:cNvSpPr txBox="1"/>
          <p:nvPr/>
        </p:nvSpPr>
        <p:spPr>
          <a:xfrm>
            <a:off x="190500" y="6724134"/>
            <a:ext cx="4847802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Übungsdateien\Klasse 3 aufwärts\Besondere Übungen\Da stimmt was nicht - Das Bauchweh.pptx - Seite 12</a:t>
            </a:r>
          </a:p>
        </p:txBody>
      </p:sp>
    </p:spTree>
    <p:extLst>
      <p:ext uri="{BB962C8B-B14F-4D97-AF65-F5344CB8AC3E}">
        <p14:creationId xmlns:p14="http://schemas.microsoft.com/office/powerpoint/2010/main" val="41367030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933DA1D-C9EA-BD36-B86C-FA2FC578B73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Textfeld 74">
            <a:extLst>
              <a:ext uri="{FF2B5EF4-FFF2-40B4-BE49-F238E27FC236}">
                <a16:creationId xmlns:a16="http://schemas.microsoft.com/office/drawing/2014/main" id="{E75DB857-33CF-3A1C-30B7-7F1308D5FC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2750" y="1052736"/>
            <a:ext cx="6082114" cy="5302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0" eaLnBrk="1" hangingPunct="1">
              <a:spcBef>
                <a:spcPct val="0"/>
              </a:spcBef>
              <a:spcAft>
                <a:spcPts val="0"/>
              </a:spcAft>
              <a:buNone/>
            </a:pPr>
            <a:r>
              <a:rPr lang="de-DE" sz="2800" spc="100" dirty="0"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Einmal hab' ich Bauchweh gehabt.</a:t>
            </a:r>
            <a:endParaRPr lang="de-DE" sz="28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2" name="Textfeld 91">
            <a:extLst>
              <a:ext uri="{FF2B5EF4-FFF2-40B4-BE49-F238E27FC236}">
                <a16:creationId xmlns:a16="http://schemas.microsoft.com/office/drawing/2014/main" id="{81D0DA00-089B-C056-B703-B0D277B305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3863" y="1628800"/>
            <a:ext cx="7779694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0" eaLnBrk="1" hangingPunct="1">
              <a:spcBef>
                <a:spcPct val="0"/>
              </a:spcBef>
              <a:spcAft>
                <a:spcPts val="0"/>
              </a:spcAft>
              <a:buNone/>
            </a:pPr>
            <a:r>
              <a:rPr lang="de-DE" sz="2800" spc="100" dirty="0"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Das Bauchweh war das Diktat, </a:t>
            </a:r>
          </a:p>
          <a:p>
            <a:pPr lvl="0" eaLnBrk="1" hangingPunct="1">
              <a:spcBef>
                <a:spcPct val="0"/>
              </a:spcBef>
              <a:spcAft>
                <a:spcPts val="0"/>
              </a:spcAft>
              <a:buNone/>
            </a:pPr>
            <a:r>
              <a:rPr lang="de-DE" sz="2800" spc="100" dirty="0"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das wir an dem Tag, </a:t>
            </a:r>
          </a:p>
          <a:p>
            <a:pPr lvl="0" eaLnBrk="1" hangingPunct="1">
              <a:spcBef>
                <a:spcPct val="0"/>
              </a:spcBef>
              <a:spcAft>
                <a:spcPts val="0"/>
              </a:spcAft>
              <a:buNone/>
            </a:pPr>
            <a:r>
              <a:rPr lang="de-DE" sz="2800" spc="100" dirty="0"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an dem ich Bauchweh bekam, lesen sollten.</a:t>
            </a:r>
            <a:endParaRPr lang="de-DE" sz="28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3" name="Textfeld 92">
            <a:extLst>
              <a:ext uri="{FF2B5EF4-FFF2-40B4-BE49-F238E27FC236}">
                <a16:creationId xmlns:a16="http://schemas.microsoft.com/office/drawing/2014/main" id="{145CCB9B-80CD-6437-F6E9-8F646453F4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3863" y="3108157"/>
            <a:ext cx="8485015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0" eaLnBrk="1" hangingPunct="1">
              <a:spcBef>
                <a:spcPct val="0"/>
              </a:spcBef>
              <a:spcAft>
                <a:spcPts val="0"/>
              </a:spcAft>
              <a:buNone/>
            </a:pPr>
            <a:r>
              <a:rPr lang="de-DE" sz="2800" spc="100" dirty="0"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Als ich abends aufwachte, </a:t>
            </a:r>
          </a:p>
          <a:p>
            <a:pPr lvl="0" eaLnBrk="1" hangingPunct="1">
              <a:spcBef>
                <a:spcPct val="0"/>
              </a:spcBef>
              <a:spcAft>
                <a:spcPts val="0"/>
              </a:spcAft>
              <a:buNone/>
            </a:pPr>
            <a:r>
              <a:rPr lang="de-DE" sz="2800" spc="100" dirty="0"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hat</a:t>
            </a:r>
            <a:r>
              <a:rPr lang="de-DE" sz="2800" spc="100" dirty="0">
                <a:latin typeface="Trebuchet MS" panose="020B0603020202020204" pitchFamily="34" charset="0"/>
              </a:rPr>
              <a:t>t</a:t>
            </a:r>
            <a:r>
              <a:rPr lang="de-DE" sz="2800" spc="100" dirty="0"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e ich schon ein leises Grum</a:t>
            </a:r>
            <a:r>
              <a:rPr lang="de-DE" sz="2800" spc="100" dirty="0">
                <a:latin typeface="Trebuchet MS" panose="020B0603020202020204" pitchFamily="34" charset="0"/>
              </a:rPr>
              <a:t>m</a:t>
            </a:r>
            <a:r>
              <a:rPr lang="de-DE" sz="2800" spc="100" dirty="0"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eln im Magen. </a:t>
            </a:r>
            <a:endParaRPr lang="de-DE" sz="28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4" name="Textfeld 93">
            <a:extLst>
              <a:ext uri="{FF2B5EF4-FFF2-40B4-BE49-F238E27FC236}">
                <a16:creationId xmlns:a16="http://schemas.microsoft.com/office/drawing/2014/main" id="{56DB20CE-9559-2BF0-85F5-C66E3393E0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3863" y="4131077"/>
            <a:ext cx="6096541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0" eaLnBrk="1" hangingPunct="1">
              <a:spcBef>
                <a:spcPct val="0"/>
              </a:spcBef>
              <a:spcAft>
                <a:spcPts val="0"/>
              </a:spcAft>
              <a:buNone/>
            </a:pPr>
            <a:r>
              <a:rPr lang="de-DE" sz="2800" spc="100" dirty="0"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"Ich habe Bauchweh", </a:t>
            </a:r>
          </a:p>
          <a:p>
            <a:pPr lvl="0" eaLnBrk="1" hangingPunct="1">
              <a:spcBef>
                <a:spcPct val="0"/>
              </a:spcBef>
              <a:spcAft>
                <a:spcPts val="0"/>
              </a:spcAft>
              <a:buNone/>
            </a:pPr>
            <a:r>
              <a:rPr lang="de-DE" sz="2800" spc="100" dirty="0"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habe ich zu seiner Mu</a:t>
            </a:r>
            <a:r>
              <a:rPr lang="de-DE" sz="2800" spc="100" dirty="0">
                <a:latin typeface="Trebuchet MS" panose="020B0603020202020204" pitchFamily="34" charset="0"/>
              </a:rPr>
              <a:t>tt</a:t>
            </a:r>
            <a:r>
              <a:rPr lang="de-DE" sz="2800" spc="100" dirty="0"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er gesagt. </a:t>
            </a:r>
            <a:endParaRPr lang="de-DE" sz="28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5" name="Textfeld 94">
            <a:extLst>
              <a:ext uri="{FF2B5EF4-FFF2-40B4-BE49-F238E27FC236}">
                <a16:creationId xmlns:a16="http://schemas.microsoft.com/office/drawing/2014/main" id="{7EA26096-C6F6-D6E8-18EF-58EC0BB640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3863" y="5212664"/>
            <a:ext cx="6123215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0" eaLnBrk="1" hangingPunct="1">
              <a:spcBef>
                <a:spcPct val="0"/>
              </a:spcBef>
              <a:spcAft>
                <a:spcPts val="0"/>
              </a:spcAft>
              <a:buNone/>
            </a:pPr>
            <a:r>
              <a:rPr lang="de-DE" sz="2800" spc="100" dirty="0"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"Schreibst du eine Arbeit heute?", </a:t>
            </a:r>
          </a:p>
          <a:p>
            <a:pPr lvl="0" eaLnBrk="1" hangingPunct="1">
              <a:spcBef>
                <a:spcPct val="0"/>
              </a:spcBef>
              <a:spcAft>
                <a:spcPts val="0"/>
              </a:spcAft>
              <a:buNone/>
            </a:pPr>
            <a:r>
              <a:rPr lang="de-DE" sz="2800" spc="100" dirty="0"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hat sie mich informiert. </a:t>
            </a:r>
          </a:p>
        </p:txBody>
      </p:sp>
      <p:sp>
        <p:nvSpPr>
          <p:cNvPr id="99" name="Ellipse 98">
            <a:extLst>
              <a:ext uri="{FF2B5EF4-FFF2-40B4-BE49-F238E27FC236}">
                <a16:creationId xmlns:a16="http://schemas.microsoft.com/office/drawing/2014/main" id="{684921D3-501A-923D-8332-F19AE0CBA444}"/>
              </a:ext>
            </a:extLst>
          </p:cNvPr>
          <p:cNvSpPr/>
          <p:nvPr/>
        </p:nvSpPr>
        <p:spPr>
          <a:xfrm>
            <a:off x="251520" y="1174069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130" name="Ellipse 129">
            <a:extLst>
              <a:ext uri="{FF2B5EF4-FFF2-40B4-BE49-F238E27FC236}">
                <a16:creationId xmlns:a16="http://schemas.microsoft.com/office/drawing/2014/main" id="{937AE2D2-0DAB-361B-8FD9-2492E477D994}"/>
              </a:ext>
            </a:extLst>
          </p:cNvPr>
          <p:cNvSpPr/>
          <p:nvPr/>
        </p:nvSpPr>
        <p:spPr>
          <a:xfrm>
            <a:off x="251520" y="1765159"/>
            <a:ext cx="142875" cy="14287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132" name="Ellipse 131">
            <a:extLst>
              <a:ext uri="{FF2B5EF4-FFF2-40B4-BE49-F238E27FC236}">
                <a16:creationId xmlns:a16="http://schemas.microsoft.com/office/drawing/2014/main" id="{3743C82D-94F6-F183-07DB-CDC55D0AA722}"/>
              </a:ext>
            </a:extLst>
          </p:cNvPr>
          <p:cNvSpPr/>
          <p:nvPr/>
        </p:nvSpPr>
        <p:spPr>
          <a:xfrm>
            <a:off x="251520" y="3229413"/>
            <a:ext cx="142875" cy="14446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134" name="Ellipse 133">
            <a:extLst>
              <a:ext uri="{FF2B5EF4-FFF2-40B4-BE49-F238E27FC236}">
                <a16:creationId xmlns:a16="http://schemas.microsoft.com/office/drawing/2014/main" id="{F99C473A-90BF-BEA7-7176-F5675794E24F}"/>
              </a:ext>
            </a:extLst>
          </p:cNvPr>
          <p:cNvSpPr/>
          <p:nvPr/>
        </p:nvSpPr>
        <p:spPr>
          <a:xfrm>
            <a:off x="251520" y="4265059"/>
            <a:ext cx="142875" cy="14446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138" name="Ellipse 137">
            <a:extLst>
              <a:ext uri="{FF2B5EF4-FFF2-40B4-BE49-F238E27FC236}">
                <a16:creationId xmlns:a16="http://schemas.microsoft.com/office/drawing/2014/main" id="{49390E68-20A1-5DE9-1EBB-54C4F700012E}"/>
              </a:ext>
            </a:extLst>
          </p:cNvPr>
          <p:cNvSpPr/>
          <p:nvPr/>
        </p:nvSpPr>
        <p:spPr>
          <a:xfrm>
            <a:off x="251520" y="5344663"/>
            <a:ext cx="142875" cy="14446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495A7303-4BBD-7C58-16FA-3E1467AE337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293A7BA-E402-4949-AA07-1536DC71DFD2}" type="slidenum">
              <a:rPr lang="de-DE" smtClean="0">
                <a:solidFill>
                  <a:srgbClr val="000000"/>
                </a:solidFill>
              </a:rPr>
              <a:pPr>
                <a:defRPr/>
              </a:pPr>
              <a:t>2</a:t>
            </a:fld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33" name="Textfeld 36">
            <a:extLst>
              <a:ext uri="{FF2B5EF4-FFF2-40B4-BE49-F238E27FC236}">
                <a16:creationId xmlns:a16="http://schemas.microsoft.com/office/drawing/2014/main" id="{744448F7-64BC-240E-845F-CEBBEB4C0A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" y="77618"/>
            <a:ext cx="4078552" cy="707886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Da stimmt was nicht!</a:t>
            </a:r>
          </a:p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de-DE" altLang="de-DE" sz="2000" b="1" dirty="0">
                <a:solidFill>
                  <a:srgbClr val="FF0000"/>
                </a:solidFill>
                <a:latin typeface="Trebuchet MS" pitchFamily="34" charset="0"/>
              </a:rPr>
              <a:t>Klicke auf das unpassende Wort!</a:t>
            </a:r>
            <a:endParaRPr lang="de-DE" altLang="de-DE" sz="2000" b="1" dirty="0">
              <a:solidFill>
                <a:srgbClr val="1F497D">
                  <a:lumMod val="60000"/>
                  <a:lumOff val="40000"/>
                </a:srgbClr>
              </a:solidFill>
              <a:latin typeface="Trebuchet MS" pitchFamily="34" charset="0"/>
            </a:endParaRPr>
          </a:p>
        </p:txBody>
      </p:sp>
      <p:sp>
        <p:nvSpPr>
          <p:cNvPr id="83" name="Rechteck 82">
            <a:extLst>
              <a:ext uri="{FF2B5EF4-FFF2-40B4-BE49-F238E27FC236}">
                <a16:creationId xmlns:a16="http://schemas.microsoft.com/office/drawing/2014/main" id="{9CDA08CD-2A7C-BD85-05CC-F747429F5829}"/>
              </a:ext>
            </a:extLst>
          </p:cNvPr>
          <p:cNvSpPr/>
          <p:nvPr/>
        </p:nvSpPr>
        <p:spPr>
          <a:xfrm>
            <a:off x="7667625" y="6469063"/>
            <a:ext cx="1368425" cy="2889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85" name="Rechteck 84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330DC932-F609-1111-B8FF-400AEC26DD01}"/>
              </a:ext>
            </a:extLst>
          </p:cNvPr>
          <p:cNvSpPr/>
          <p:nvPr/>
        </p:nvSpPr>
        <p:spPr>
          <a:xfrm>
            <a:off x="7559675" y="6470650"/>
            <a:ext cx="1512888" cy="287338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>
                <a:solidFill>
                  <a:prstClr val="black"/>
                </a:solidFill>
              </a:rPr>
              <a:t>Nächste Seite</a:t>
            </a:r>
            <a:endParaRPr lang="de-DE" sz="1400" dirty="0">
              <a:solidFill>
                <a:prstClr val="black"/>
              </a:solidFill>
            </a:endParaRPr>
          </a:p>
        </p:txBody>
      </p:sp>
      <p:sp>
        <p:nvSpPr>
          <p:cNvPr id="84" name="Rechteck 83">
            <a:extLst>
              <a:ext uri="{FF2B5EF4-FFF2-40B4-BE49-F238E27FC236}">
                <a16:creationId xmlns:a16="http://schemas.microsoft.com/office/drawing/2014/main" id="{F2C296A5-EE53-ECA9-6F52-7DE55C26FF69}"/>
              </a:ext>
            </a:extLst>
          </p:cNvPr>
          <p:cNvSpPr/>
          <p:nvPr/>
        </p:nvSpPr>
        <p:spPr>
          <a:xfrm>
            <a:off x="6173788" y="6470650"/>
            <a:ext cx="1368425" cy="28733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86" name="Rechteck 85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7387179E-1AE1-F347-3E80-280844BA5357}"/>
              </a:ext>
            </a:extLst>
          </p:cNvPr>
          <p:cNvSpPr/>
          <p:nvPr/>
        </p:nvSpPr>
        <p:spPr>
          <a:xfrm>
            <a:off x="5945188" y="6470650"/>
            <a:ext cx="1512887" cy="287338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>
                <a:solidFill>
                  <a:prstClr val="black"/>
                </a:solidFill>
              </a:rPr>
              <a:t>Vorherige Seite</a:t>
            </a:r>
            <a:endParaRPr lang="de-DE" sz="1400" dirty="0">
              <a:solidFill>
                <a:prstClr val="black"/>
              </a:solidFill>
            </a:endParaRP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415B0530-F813-C68E-C697-EE35C0B1C27C}"/>
              </a:ext>
            </a:extLst>
          </p:cNvPr>
          <p:cNvSpPr/>
          <p:nvPr/>
        </p:nvSpPr>
        <p:spPr>
          <a:xfrm>
            <a:off x="466699" y="1124744"/>
            <a:ext cx="8137247" cy="511256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4E802DE4-36E2-D5A8-C23F-B7DDFC2D28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81442" y="1148476"/>
            <a:ext cx="1296144" cy="4924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600" b="0" i="0" u="none" strike="noStrike" kern="0" cap="none" spc="-10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Glück</a:t>
            </a:r>
          </a:p>
        </p:txBody>
      </p:sp>
      <p:sp>
        <p:nvSpPr>
          <p:cNvPr id="133" name="Textfeld 132">
            <a:extLst>
              <a:ext uri="{FF2B5EF4-FFF2-40B4-BE49-F238E27FC236}">
                <a16:creationId xmlns:a16="http://schemas.microsoft.com/office/drawing/2014/main" id="{3E937C37-139A-A27D-73DE-139AE44E44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92280" y="2082902"/>
            <a:ext cx="2028120" cy="52322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>
              <a:spcBef>
                <a:spcPts val="600"/>
              </a:spcBef>
              <a:buFontTx/>
              <a:buNone/>
            </a:pPr>
            <a:r>
              <a:rPr lang="de-DE" altLang="de-DE" sz="2800" dirty="0">
                <a:solidFill>
                  <a:srgbClr val="0070C0"/>
                </a:solidFill>
                <a:latin typeface="Trebuchet MS" pitchFamily="34" charset="0"/>
              </a:rPr>
              <a:t>1 schreiben</a:t>
            </a:r>
          </a:p>
        </p:txBody>
      </p:sp>
      <p:sp>
        <p:nvSpPr>
          <p:cNvPr id="144" name="Rechteck 143">
            <a:extLst>
              <a:ext uri="{FF2B5EF4-FFF2-40B4-BE49-F238E27FC236}">
                <a16:creationId xmlns:a16="http://schemas.microsoft.com/office/drawing/2014/main" id="{AA5F0543-4C02-11E5-B695-82649B316A3E}"/>
              </a:ext>
            </a:extLst>
          </p:cNvPr>
          <p:cNvSpPr/>
          <p:nvPr/>
        </p:nvSpPr>
        <p:spPr>
          <a:xfrm>
            <a:off x="5582579" y="2462077"/>
            <a:ext cx="1109311" cy="51822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0"/>
              </a:spcAft>
            </a:pPr>
            <a:endParaRPr lang="de-DE" sz="2800">
              <a:solidFill>
                <a:schemeClr val="tx1"/>
              </a:solidFill>
            </a:endParaRPr>
          </a:p>
        </p:txBody>
      </p:sp>
      <p:sp>
        <p:nvSpPr>
          <p:cNvPr id="76" name="Textfeld 75">
            <a:extLst>
              <a:ext uri="{FF2B5EF4-FFF2-40B4-BE49-F238E27FC236}">
                <a16:creationId xmlns:a16="http://schemas.microsoft.com/office/drawing/2014/main" id="{F637D386-C5FA-A16D-EFDC-B304CFBDDC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94258" y="3108157"/>
            <a:ext cx="1826142" cy="52322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>
              <a:spcBef>
                <a:spcPts val="600"/>
              </a:spcBef>
              <a:buFontTx/>
              <a:buNone/>
            </a:pPr>
            <a:r>
              <a:rPr lang="de-DE" altLang="de-DE" sz="2800" dirty="0">
                <a:solidFill>
                  <a:srgbClr val="0070C0"/>
                </a:solidFill>
                <a:latin typeface="Trebuchet MS" pitchFamily="34" charset="0"/>
              </a:rPr>
              <a:t>2 morgens</a:t>
            </a:r>
          </a:p>
        </p:txBody>
      </p:sp>
      <p:sp>
        <p:nvSpPr>
          <p:cNvPr id="79" name="Rechteck 78">
            <a:extLst>
              <a:ext uri="{FF2B5EF4-FFF2-40B4-BE49-F238E27FC236}">
                <a16:creationId xmlns:a16="http://schemas.microsoft.com/office/drawing/2014/main" id="{7360602D-A441-D89F-4177-209DF07A2403}"/>
              </a:ext>
            </a:extLst>
          </p:cNvPr>
          <p:cNvSpPr/>
          <p:nvPr/>
        </p:nvSpPr>
        <p:spPr>
          <a:xfrm>
            <a:off x="1829956" y="3204063"/>
            <a:ext cx="1157867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0"/>
              </a:spcAft>
            </a:pPr>
            <a:endParaRPr lang="de-DE" sz="2800">
              <a:solidFill>
                <a:schemeClr val="tx1"/>
              </a:solidFill>
            </a:endParaRPr>
          </a:p>
        </p:txBody>
      </p:sp>
      <p:sp>
        <p:nvSpPr>
          <p:cNvPr id="80" name="Textfeld 79">
            <a:extLst>
              <a:ext uri="{FF2B5EF4-FFF2-40B4-BE49-F238E27FC236}">
                <a16:creationId xmlns:a16="http://schemas.microsoft.com/office/drawing/2014/main" id="{BEE30FC8-D889-6944-7800-17653612D8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13870" y="4536462"/>
            <a:ext cx="1606530" cy="52322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>
              <a:spcBef>
                <a:spcPts val="600"/>
              </a:spcBef>
              <a:buFontTx/>
              <a:buNone/>
            </a:pPr>
            <a:r>
              <a:rPr lang="de-DE" altLang="de-DE" sz="2800" dirty="0">
                <a:solidFill>
                  <a:srgbClr val="0070C0"/>
                </a:solidFill>
                <a:latin typeface="Trebuchet MS" pitchFamily="34" charset="0"/>
              </a:rPr>
              <a:t>3 meiner</a:t>
            </a:r>
          </a:p>
        </p:txBody>
      </p:sp>
      <p:sp>
        <p:nvSpPr>
          <p:cNvPr id="87" name="Rechteck 86">
            <a:extLst>
              <a:ext uri="{FF2B5EF4-FFF2-40B4-BE49-F238E27FC236}">
                <a16:creationId xmlns:a16="http://schemas.microsoft.com/office/drawing/2014/main" id="{74774F0A-A062-337D-4D11-7B1CEBB3B0FE}"/>
              </a:ext>
            </a:extLst>
          </p:cNvPr>
          <p:cNvSpPr/>
          <p:nvPr/>
        </p:nvSpPr>
        <p:spPr>
          <a:xfrm>
            <a:off x="2555776" y="4620976"/>
            <a:ext cx="1186077" cy="40256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0"/>
              </a:spcAft>
            </a:pPr>
            <a:endParaRPr lang="de-DE" sz="2800">
              <a:solidFill>
                <a:schemeClr val="tx1"/>
              </a:solidFill>
            </a:endParaRPr>
          </a:p>
        </p:txBody>
      </p:sp>
      <p:sp>
        <p:nvSpPr>
          <p:cNvPr id="88" name="Textfeld 87">
            <a:extLst>
              <a:ext uri="{FF2B5EF4-FFF2-40B4-BE49-F238E27FC236}">
                <a16:creationId xmlns:a16="http://schemas.microsoft.com/office/drawing/2014/main" id="{3EA1FF3C-3D3E-52CC-9AAB-0090599272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81810" y="5646872"/>
            <a:ext cx="1638590" cy="52322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>
              <a:spcBef>
                <a:spcPts val="600"/>
              </a:spcBef>
              <a:buFontTx/>
              <a:buNone/>
            </a:pPr>
            <a:r>
              <a:rPr lang="de-DE" altLang="de-DE" sz="2800" dirty="0">
                <a:solidFill>
                  <a:srgbClr val="0070C0"/>
                </a:solidFill>
                <a:latin typeface="Trebuchet MS" pitchFamily="34" charset="0"/>
              </a:rPr>
              <a:t>4 gefragt</a:t>
            </a:r>
          </a:p>
        </p:txBody>
      </p:sp>
      <p:sp>
        <p:nvSpPr>
          <p:cNvPr id="91" name="Rechteck 90">
            <a:extLst>
              <a:ext uri="{FF2B5EF4-FFF2-40B4-BE49-F238E27FC236}">
                <a16:creationId xmlns:a16="http://schemas.microsoft.com/office/drawing/2014/main" id="{93E2D34C-7BAD-F65C-BE28-A9B232F9BEAF}"/>
              </a:ext>
            </a:extLst>
          </p:cNvPr>
          <p:cNvSpPr/>
          <p:nvPr/>
        </p:nvSpPr>
        <p:spPr>
          <a:xfrm>
            <a:off x="2737451" y="5723669"/>
            <a:ext cx="1834549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0"/>
              </a:spcAft>
            </a:pPr>
            <a:endParaRPr lang="de-DE" sz="2800">
              <a:solidFill>
                <a:schemeClr val="tx1"/>
              </a:solidFill>
            </a:endParaRPr>
          </a:p>
        </p:txBody>
      </p:sp>
      <p:sp>
        <p:nvSpPr>
          <p:cNvPr id="3" name="Rechteck: abgerundete Ecken 2">
            <a:extLst>
              <a:ext uri="{FF2B5EF4-FFF2-40B4-BE49-F238E27FC236}">
                <a16:creationId xmlns:a16="http://schemas.microsoft.com/office/drawing/2014/main" id="{AF597DC8-F7E6-2511-8A4A-CC78EB72E8DE}"/>
              </a:ext>
            </a:extLst>
          </p:cNvPr>
          <p:cNvSpPr/>
          <p:nvPr/>
        </p:nvSpPr>
        <p:spPr>
          <a:xfrm>
            <a:off x="5601594" y="2531896"/>
            <a:ext cx="1058638" cy="448407"/>
          </a:xfrm>
          <a:prstGeom prst="round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0"/>
              </a:spcAft>
            </a:pPr>
            <a:endParaRPr lang="de-DE" sz="2800">
              <a:solidFill>
                <a:schemeClr val="tx1"/>
              </a:solidFill>
            </a:endParaRPr>
          </a:p>
        </p:txBody>
      </p:sp>
      <p:sp>
        <p:nvSpPr>
          <p:cNvPr id="55" name="Rechteck: abgerundete Ecken 54">
            <a:extLst>
              <a:ext uri="{FF2B5EF4-FFF2-40B4-BE49-F238E27FC236}">
                <a16:creationId xmlns:a16="http://schemas.microsoft.com/office/drawing/2014/main" id="{C3B4CFE4-B9C6-9F64-98B6-8FAAD6364990}"/>
              </a:ext>
            </a:extLst>
          </p:cNvPr>
          <p:cNvSpPr/>
          <p:nvPr/>
        </p:nvSpPr>
        <p:spPr>
          <a:xfrm>
            <a:off x="1749987" y="3182466"/>
            <a:ext cx="1237836" cy="391224"/>
          </a:xfrm>
          <a:prstGeom prst="round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0"/>
              </a:spcAft>
            </a:pPr>
            <a:endParaRPr lang="de-DE" sz="2800">
              <a:solidFill>
                <a:schemeClr val="tx1"/>
              </a:solidFill>
            </a:endParaRPr>
          </a:p>
        </p:txBody>
      </p:sp>
      <p:sp>
        <p:nvSpPr>
          <p:cNvPr id="56" name="Rechteck: abgerundete Ecken 55">
            <a:extLst>
              <a:ext uri="{FF2B5EF4-FFF2-40B4-BE49-F238E27FC236}">
                <a16:creationId xmlns:a16="http://schemas.microsoft.com/office/drawing/2014/main" id="{3FA601A3-A39D-C0F1-D7FA-6A342F7F493A}"/>
              </a:ext>
            </a:extLst>
          </p:cNvPr>
          <p:cNvSpPr/>
          <p:nvPr/>
        </p:nvSpPr>
        <p:spPr>
          <a:xfrm>
            <a:off x="2555776" y="4636928"/>
            <a:ext cx="1080120" cy="350200"/>
          </a:xfrm>
          <a:prstGeom prst="round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0"/>
              </a:spcAft>
            </a:pPr>
            <a:endParaRPr lang="de-DE" sz="2800">
              <a:solidFill>
                <a:schemeClr val="tx1"/>
              </a:solidFill>
            </a:endParaRPr>
          </a:p>
        </p:txBody>
      </p:sp>
      <p:sp>
        <p:nvSpPr>
          <p:cNvPr id="57" name="Rechteck: abgerundete Ecken 56">
            <a:extLst>
              <a:ext uri="{FF2B5EF4-FFF2-40B4-BE49-F238E27FC236}">
                <a16:creationId xmlns:a16="http://schemas.microsoft.com/office/drawing/2014/main" id="{065705DE-9E8D-CD63-EDCC-970112E85BC2}"/>
              </a:ext>
            </a:extLst>
          </p:cNvPr>
          <p:cNvSpPr/>
          <p:nvPr/>
        </p:nvSpPr>
        <p:spPr>
          <a:xfrm>
            <a:off x="2699792" y="5754021"/>
            <a:ext cx="1834549" cy="411283"/>
          </a:xfrm>
          <a:prstGeom prst="round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0"/>
              </a:spcAft>
            </a:pPr>
            <a:endParaRPr lang="de-DE" sz="2800">
              <a:solidFill>
                <a:schemeClr val="tx1"/>
              </a:solidFill>
            </a:endParaRP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E4447889-6BAF-6379-B94D-8F86062114BD}"/>
              </a:ext>
            </a:extLst>
          </p:cNvPr>
          <p:cNvSpPr txBox="1"/>
          <p:nvPr/>
        </p:nvSpPr>
        <p:spPr>
          <a:xfrm>
            <a:off x="190500" y="6724134"/>
            <a:ext cx="4807726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Übungsdateien\Klasse 3 aufwärts\Besondere Übungen\Da stimmt was nicht - Das Bauchweh.pptx - Seite 2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2E3F79A9-5DC3-36C3-CDD3-51BC9B9A10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5122" y="1017977"/>
            <a:ext cx="8949704" cy="5352752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25275257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1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4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7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9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8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7"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9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1"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>
                      <p:stCondLst>
                        <p:cond delay="0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9" grpId="0" animBg="1"/>
      <p:bldP spid="8" grpId="0" animBg="1"/>
      <p:bldP spid="133" grpId="0"/>
      <p:bldP spid="76" grpId="0"/>
      <p:bldP spid="80" grpId="0"/>
      <p:bldP spid="88" grpId="0"/>
      <p:bldP spid="3" grpId="0" animBg="1"/>
      <p:bldP spid="55" grpId="0" animBg="1"/>
      <p:bldP spid="56" grpId="0" animBg="1"/>
      <p:bldP spid="5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Textfeld 95"/>
          <p:cNvSpPr txBox="1">
            <a:spLocks noChangeArrowheads="1"/>
          </p:cNvSpPr>
          <p:nvPr/>
        </p:nvSpPr>
        <p:spPr bwMode="auto">
          <a:xfrm>
            <a:off x="423863" y="1124744"/>
            <a:ext cx="6582251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0" eaLnBrk="1" hangingPunct="1">
              <a:spcBef>
                <a:spcPct val="0"/>
              </a:spcBef>
              <a:spcAft>
                <a:spcPts val="0"/>
              </a:spcAft>
              <a:buNone/>
            </a:pPr>
            <a:r>
              <a:rPr lang="de-DE" sz="2800" spc="100" dirty="0"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Ich kann toll lügen, </a:t>
            </a:r>
          </a:p>
          <a:p>
            <a:pPr lvl="0" eaLnBrk="1" hangingPunct="1">
              <a:spcBef>
                <a:spcPct val="0"/>
              </a:spcBef>
              <a:spcAft>
                <a:spcPts val="0"/>
              </a:spcAft>
              <a:buNone/>
            </a:pPr>
            <a:r>
              <a:rPr lang="de-DE" sz="2800" spc="100" dirty="0"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höchstens mal ein bisschen flunkern.</a:t>
            </a:r>
            <a:endParaRPr lang="de-DE" sz="28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7" name="Textfeld 96"/>
          <p:cNvSpPr txBox="1">
            <a:spLocks noChangeArrowheads="1"/>
          </p:cNvSpPr>
          <p:nvPr/>
        </p:nvSpPr>
        <p:spPr bwMode="auto">
          <a:xfrm>
            <a:off x="423863" y="2132856"/>
            <a:ext cx="7303602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0" eaLnBrk="1" hangingPunct="1">
              <a:spcBef>
                <a:spcPct val="0"/>
              </a:spcBef>
              <a:spcAft>
                <a:spcPts val="0"/>
              </a:spcAft>
              <a:buNone/>
            </a:pPr>
            <a:r>
              <a:rPr lang="de-DE" sz="2800" spc="100" dirty="0"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Aber dann </a:t>
            </a:r>
          </a:p>
          <a:p>
            <a:pPr lvl="0" eaLnBrk="1" hangingPunct="1">
              <a:spcBef>
                <a:spcPct val="0"/>
              </a:spcBef>
              <a:spcAft>
                <a:spcPts val="0"/>
              </a:spcAft>
              <a:buNone/>
            </a:pPr>
            <a:r>
              <a:rPr lang="de-DE" sz="2800" spc="100" dirty="0"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kriege ich kaum schon wieder Bauchweh.</a:t>
            </a:r>
            <a:endParaRPr lang="de-DE" sz="28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8" name="Textfeld 97"/>
          <p:cNvSpPr txBox="1">
            <a:spLocks noChangeArrowheads="1"/>
          </p:cNvSpPr>
          <p:nvPr/>
        </p:nvSpPr>
        <p:spPr bwMode="auto">
          <a:xfrm>
            <a:off x="423863" y="3212976"/>
            <a:ext cx="5437707" cy="5302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0" eaLnBrk="1" hangingPunct="1">
              <a:spcBef>
                <a:spcPct val="0"/>
              </a:spcBef>
              <a:spcAft>
                <a:spcPts val="0"/>
              </a:spcAft>
              <a:buNone/>
            </a:pPr>
            <a:r>
              <a:rPr lang="de-DE" sz="2800" spc="100" dirty="0"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Also las</a:t>
            </a:r>
            <a:r>
              <a:rPr lang="de-DE" sz="2800" spc="100" dirty="0">
                <a:latin typeface="Trebuchet MS" panose="020B0603020202020204" pitchFamily="34" charset="0"/>
              </a:rPr>
              <a:t>s</a:t>
            </a:r>
            <a:r>
              <a:rPr lang="de-DE" sz="2800" spc="100" dirty="0"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e ich dem lieber sein.</a:t>
            </a:r>
            <a:endParaRPr lang="de-DE" sz="28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9" name="Ellipse 138"/>
          <p:cNvSpPr/>
          <p:nvPr/>
        </p:nvSpPr>
        <p:spPr>
          <a:xfrm>
            <a:off x="251520" y="1257935"/>
            <a:ext cx="142875" cy="14287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140" name="Ellipse 139"/>
          <p:cNvSpPr/>
          <p:nvPr/>
        </p:nvSpPr>
        <p:spPr>
          <a:xfrm>
            <a:off x="251520" y="2328483"/>
            <a:ext cx="142875" cy="14287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141" name="Ellipse 140"/>
          <p:cNvSpPr/>
          <p:nvPr/>
        </p:nvSpPr>
        <p:spPr>
          <a:xfrm>
            <a:off x="251520" y="3343790"/>
            <a:ext cx="142875" cy="14446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293A7BA-E402-4949-AA07-1536DC71DFD2}" type="slidenum">
              <a:rPr lang="de-DE" smtClean="0">
                <a:solidFill>
                  <a:srgbClr val="000000"/>
                </a:solidFill>
              </a:rPr>
              <a:pPr>
                <a:defRPr/>
              </a:pPr>
              <a:t>3</a:t>
            </a:fld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33" name="Textfeld 36"/>
          <p:cNvSpPr txBox="1">
            <a:spLocks noChangeArrowheads="1"/>
          </p:cNvSpPr>
          <p:nvPr/>
        </p:nvSpPr>
        <p:spPr bwMode="auto">
          <a:xfrm>
            <a:off x="190500" y="77618"/>
            <a:ext cx="4078552" cy="707886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Da stimmt was nicht!</a:t>
            </a:r>
          </a:p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de-DE" altLang="de-DE" sz="2000" b="1" dirty="0">
                <a:solidFill>
                  <a:srgbClr val="FF0000"/>
                </a:solidFill>
                <a:latin typeface="Trebuchet MS" pitchFamily="34" charset="0"/>
              </a:rPr>
              <a:t>Klicke auf das unpassende Wort!</a:t>
            </a:r>
            <a:endParaRPr lang="de-DE" altLang="de-DE" sz="2000" b="1" dirty="0">
              <a:solidFill>
                <a:srgbClr val="1F497D">
                  <a:lumMod val="60000"/>
                  <a:lumOff val="40000"/>
                </a:srgbClr>
              </a:solidFill>
              <a:latin typeface="Trebuchet MS" pitchFamily="34" charset="0"/>
            </a:endParaRPr>
          </a:p>
        </p:txBody>
      </p:sp>
      <p:sp>
        <p:nvSpPr>
          <p:cNvPr id="83" name="Rechteck 82"/>
          <p:cNvSpPr/>
          <p:nvPr/>
        </p:nvSpPr>
        <p:spPr>
          <a:xfrm>
            <a:off x="7667625" y="6469063"/>
            <a:ext cx="1368425" cy="2889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85" name="Rechteck 84">
            <a:hlinkClick r:id="" action="ppaction://hlinkshowjump?jump=nextslide"/>
          </p:cNvPr>
          <p:cNvSpPr/>
          <p:nvPr/>
        </p:nvSpPr>
        <p:spPr>
          <a:xfrm>
            <a:off x="7559675" y="6470650"/>
            <a:ext cx="1512888" cy="287338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>
                <a:solidFill>
                  <a:prstClr val="black"/>
                </a:solidFill>
              </a:rPr>
              <a:t>Nächste Seite</a:t>
            </a:r>
            <a:endParaRPr lang="de-DE" sz="1400" dirty="0">
              <a:solidFill>
                <a:prstClr val="black"/>
              </a:solidFill>
            </a:endParaRPr>
          </a:p>
        </p:txBody>
      </p:sp>
      <p:sp>
        <p:nvSpPr>
          <p:cNvPr id="84" name="Rechteck 83"/>
          <p:cNvSpPr/>
          <p:nvPr/>
        </p:nvSpPr>
        <p:spPr>
          <a:xfrm>
            <a:off x="6173788" y="6470650"/>
            <a:ext cx="1368425" cy="28733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86" name="Rechteck 85">
            <a:hlinkClick r:id="" action="ppaction://hlinkshowjump?jump=previousslide"/>
          </p:cNvPr>
          <p:cNvSpPr/>
          <p:nvPr/>
        </p:nvSpPr>
        <p:spPr>
          <a:xfrm>
            <a:off x="5945188" y="6470650"/>
            <a:ext cx="1512887" cy="287338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>
                <a:solidFill>
                  <a:prstClr val="black"/>
                </a:solidFill>
              </a:rPr>
              <a:t>Vorherige Seite</a:t>
            </a:r>
            <a:endParaRPr lang="de-DE" sz="1400" dirty="0">
              <a:solidFill>
                <a:prstClr val="black"/>
              </a:solidFill>
            </a:endParaRP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E9E00C2C-1684-CC9E-D6B8-ECAE56DE683B}"/>
              </a:ext>
            </a:extLst>
          </p:cNvPr>
          <p:cNvSpPr/>
          <p:nvPr/>
        </p:nvSpPr>
        <p:spPr>
          <a:xfrm>
            <a:off x="466700" y="1124744"/>
            <a:ext cx="7489676" cy="511256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00" name="Textfeld 99"/>
          <p:cNvSpPr txBox="1">
            <a:spLocks noChangeArrowheads="1"/>
          </p:cNvSpPr>
          <p:nvPr/>
        </p:nvSpPr>
        <p:spPr bwMode="auto">
          <a:xfrm>
            <a:off x="7548296" y="1201687"/>
            <a:ext cx="1293945" cy="52322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>
              <a:spcBef>
                <a:spcPts val="600"/>
              </a:spcBef>
              <a:buFontTx/>
              <a:buNone/>
            </a:pPr>
            <a:r>
              <a:rPr lang="de-DE" altLang="de-DE" sz="2800" dirty="0">
                <a:solidFill>
                  <a:srgbClr val="0070C0"/>
                </a:solidFill>
                <a:latin typeface="Trebuchet MS" pitchFamily="34" charset="0"/>
              </a:rPr>
              <a:t>5 nicht</a:t>
            </a:r>
          </a:p>
        </p:txBody>
      </p:sp>
      <p:sp>
        <p:nvSpPr>
          <p:cNvPr id="103" name="Rechteck 102"/>
          <p:cNvSpPr/>
          <p:nvPr/>
        </p:nvSpPr>
        <p:spPr>
          <a:xfrm>
            <a:off x="2042994" y="1177060"/>
            <a:ext cx="656798" cy="44467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0"/>
              </a:spcAft>
            </a:pPr>
            <a:endParaRPr lang="de-DE" sz="2800">
              <a:solidFill>
                <a:schemeClr val="tx1"/>
              </a:solidFill>
            </a:endParaRPr>
          </a:p>
        </p:txBody>
      </p:sp>
      <p:sp>
        <p:nvSpPr>
          <p:cNvPr id="104" name="Textfeld 103"/>
          <p:cNvSpPr txBox="1">
            <a:spLocks noChangeArrowheads="1"/>
          </p:cNvSpPr>
          <p:nvPr/>
        </p:nvSpPr>
        <p:spPr bwMode="auto">
          <a:xfrm>
            <a:off x="7604402" y="2545740"/>
            <a:ext cx="1237839" cy="52322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>
              <a:spcBef>
                <a:spcPts val="600"/>
              </a:spcBef>
              <a:buFontTx/>
              <a:buNone/>
            </a:pPr>
            <a:r>
              <a:rPr lang="de-DE" altLang="de-DE" sz="2800" dirty="0">
                <a:solidFill>
                  <a:srgbClr val="0070C0"/>
                </a:solidFill>
                <a:latin typeface="Trebuchet MS" pitchFamily="34" charset="0"/>
              </a:rPr>
              <a:t>6 auch</a:t>
            </a:r>
          </a:p>
        </p:txBody>
      </p:sp>
      <p:sp>
        <p:nvSpPr>
          <p:cNvPr id="107" name="Rechteck 106"/>
          <p:cNvSpPr/>
          <p:nvPr/>
        </p:nvSpPr>
        <p:spPr>
          <a:xfrm>
            <a:off x="2329191" y="2568962"/>
            <a:ext cx="934898" cy="50338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0"/>
              </a:spcAft>
            </a:pPr>
            <a:endParaRPr lang="de-DE" sz="2800">
              <a:solidFill>
                <a:schemeClr val="tx1"/>
              </a:solidFill>
            </a:endParaRPr>
          </a:p>
        </p:txBody>
      </p:sp>
      <p:sp>
        <p:nvSpPr>
          <p:cNvPr id="108" name="Textfeld 107"/>
          <p:cNvSpPr txBox="1">
            <a:spLocks noChangeArrowheads="1"/>
          </p:cNvSpPr>
          <p:nvPr/>
        </p:nvSpPr>
        <p:spPr bwMode="auto">
          <a:xfrm>
            <a:off x="7827220" y="3232340"/>
            <a:ext cx="1015021" cy="52322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>
              <a:spcBef>
                <a:spcPts val="600"/>
              </a:spcBef>
              <a:buFontTx/>
              <a:buNone/>
            </a:pPr>
            <a:r>
              <a:rPr lang="de-DE" altLang="de-DE" sz="2800" dirty="0">
                <a:solidFill>
                  <a:srgbClr val="0070C0"/>
                </a:solidFill>
                <a:latin typeface="Trebuchet MS" pitchFamily="34" charset="0"/>
              </a:rPr>
              <a:t>7 das</a:t>
            </a:r>
          </a:p>
        </p:txBody>
      </p:sp>
      <p:sp>
        <p:nvSpPr>
          <p:cNvPr id="111" name="Rechteck 110"/>
          <p:cNvSpPr/>
          <p:nvPr/>
        </p:nvSpPr>
        <p:spPr>
          <a:xfrm>
            <a:off x="2915814" y="3275397"/>
            <a:ext cx="709041" cy="43995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0"/>
              </a:spcAft>
            </a:pPr>
            <a:endParaRPr lang="de-DE" sz="2800">
              <a:solidFill>
                <a:schemeClr val="tx1"/>
              </a:solidFill>
            </a:endParaRPr>
          </a:p>
        </p:txBody>
      </p:sp>
      <p:sp>
        <p:nvSpPr>
          <p:cNvPr id="58" name="Rechteck: abgerundete Ecken 57"/>
          <p:cNvSpPr/>
          <p:nvPr/>
        </p:nvSpPr>
        <p:spPr>
          <a:xfrm>
            <a:off x="2042994" y="1194816"/>
            <a:ext cx="656798" cy="386833"/>
          </a:xfrm>
          <a:prstGeom prst="round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0"/>
              </a:spcAft>
            </a:pPr>
            <a:endParaRPr lang="de-DE" sz="2800">
              <a:solidFill>
                <a:schemeClr val="tx1"/>
              </a:solidFill>
            </a:endParaRPr>
          </a:p>
        </p:txBody>
      </p:sp>
      <p:sp>
        <p:nvSpPr>
          <p:cNvPr id="59" name="Rechteck: abgerundete Ecken 58"/>
          <p:cNvSpPr/>
          <p:nvPr/>
        </p:nvSpPr>
        <p:spPr>
          <a:xfrm>
            <a:off x="2339752" y="2589856"/>
            <a:ext cx="921188" cy="437906"/>
          </a:xfrm>
          <a:prstGeom prst="round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0"/>
              </a:spcAft>
            </a:pPr>
            <a:endParaRPr lang="de-DE" sz="2800">
              <a:solidFill>
                <a:schemeClr val="tx1"/>
              </a:solidFill>
            </a:endParaRPr>
          </a:p>
        </p:txBody>
      </p:sp>
      <p:sp>
        <p:nvSpPr>
          <p:cNvPr id="60" name="Rechteck: abgerundete Ecken 59"/>
          <p:cNvSpPr/>
          <p:nvPr/>
        </p:nvSpPr>
        <p:spPr>
          <a:xfrm>
            <a:off x="2888672" y="3297465"/>
            <a:ext cx="747224" cy="382734"/>
          </a:xfrm>
          <a:prstGeom prst="round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0"/>
              </a:spcAft>
            </a:pPr>
            <a:endParaRPr lang="de-DE" sz="2800">
              <a:solidFill>
                <a:schemeClr val="tx1"/>
              </a:solidFill>
            </a:endParaRP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311F1B35-E1EC-C944-1A70-F61859CDE384}"/>
              </a:ext>
            </a:extLst>
          </p:cNvPr>
          <p:cNvSpPr txBox="1"/>
          <p:nvPr/>
        </p:nvSpPr>
        <p:spPr>
          <a:xfrm>
            <a:off x="190500" y="6724134"/>
            <a:ext cx="4807726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 dirty="0">
                <a:latin typeface="Trebuchet MS" panose="020B0603020202020204" pitchFamily="34" charset="0"/>
              </a:rPr>
              <a:t>C:\Users\Master\OneDrive\01 Übungsdateien\Klasse 3 aufwärts\Besondere Übungen\Da stimmt was nicht - Das Bauchweh.pptx - Seite 2</a:t>
            </a:r>
          </a:p>
        </p:txBody>
      </p:sp>
      <p:sp>
        <p:nvSpPr>
          <p:cNvPr id="4" name="Textfeld 3"/>
          <p:cNvSpPr txBox="1">
            <a:spLocks noChangeArrowheads="1"/>
          </p:cNvSpPr>
          <p:nvPr/>
        </p:nvSpPr>
        <p:spPr bwMode="auto">
          <a:xfrm>
            <a:off x="412749" y="3861048"/>
            <a:ext cx="5761039" cy="10682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0" eaLnBrk="1" hangingPunct="1">
              <a:lnSpc>
                <a:spcPct val="107000"/>
              </a:lnSpc>
              <a:spcBef>
                <a:spcPct val="0"/>
              </a:spcBef>
              <a:spcAft>
                <a:spcPts val="600"/>
              </a:spcAft>
              <a:buNone/>
            </a:pPr>
            <a:r>
              <a:rPr lang="de-DE" sz="2800" spc="100" dirty="0"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Dann schon lieber Bauchweh, </a:t>
            </a:r>
          </a:p>
          <a:p>
            <a:pPr lvl="0" eaLnBrk="1" hangingPunct="1">
              <a:lnSpc>
                <a:spcPct val="107000"/>
              </a:lnSpc>
              <a:spcBef>
                <a:spcPct val="0"/>
              </a:spcBef>
              <a:spcAft>
                <a:spcPts val="600"/>
              </a:spcAft>
              <a:buNone/>
            </a:pPr>
            <a:r>
              <a:rPr lang="de-DE" sz="2800" spc="100" dirty="0"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weil ich keine Arbeit schreibe. </a:t>
            </a:r>
            <a:endParaRPr lang="de-DE" sz="28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feld 6"/>
          <p:cNvSpPr txBox="1">
            <a:spLocks noChangeArrowheads="1"/>
          </p:cNvSpPr>
          <p:nvPr/>
        </p:nvSpPr>
        <p:spPr bwMode="auto">
          <a:xfrm>
            <a:off x="423862" y="5085184"/>
            <a:ext cx="8612187" cy="10682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0" eaLnBrk="1" hangingPunct="1">
              <a:lnSpc>
                <a:spcPct val="107000"/>
              </a:lnSpc>
              <a:spcBef>
                <a:spcPct val="0"/>
              </a:spcBef>
              <a:spcAft>
                <a:spcPts val="600"/>
              </a:spcAft>
              <a:buNone/>
            </a:pPr>
            <a:r>
              <a:rPr lang="de-DE" sz="2800" spc="100" dirty="0"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"Ja, aber ich hab' wirklich Bauchweh!", </a:t>
            </a:r>
          </a:p>
          <a:p>
            <a:pPr lvl="0" eaLnBrk="1" hangingPunct="1">
              <a:lnSpc>
                <a:spcPct val="107000"/>
              </a:lnSpc>
              <a:spcBef>
                <a:spcPct val="0"/>
              </a:spcBef>
              <a:spcAft>
                <a:spcPts val="600"/>
              </a:spcAft>
              <a:buNone/>
            </a:pPr>
            <a:r>
              <a:rPr lang="de-DE" sz="2800" spc="100" dirty="0"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habe ich zu meiner Mutter geschrieben. </a:t>
            </a:r>
            <a:endParaRPr lang="de-DE" sz="28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6" name="Ellipse 65"/>
          <p:cNvSpPr/>
          <p:nvPr/>
        </p:nvSpPr>
        <p:spPr>
          <a:xfrm>
            <a:off x="251520" y="3998398"/>
            <a:ext cx="142875" cy="14287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sz="2800">
              <a:solidFill>
                <a:prstClr val="white"/>
              </a:solidFill>
            </a:endParaRPr>
          </a:p>
        </p:txBody>
      </p:sp>
      <p:sp>
        <p:nvSpPr>
          <p:cNvPr id="67" name="Ellipse 66"/>
          <p:cNvSpPr/>
          <p:nvPr/>
        </p:nvSpPr>
        <p:spPr>
          <a:xfrm>
            <a:off x="251520" y="5218965"/>
            <a:ext cx="142875" cy="14446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sz="2800">
              <a:solidFill>
                <a:prstClr val="white"/>
              </a:solidFill>
            </a:endParaRPr>
          </a:p>
        </p:txBody>
      </p:sp>
      <p:sp>
        <p:nvSpPr>
          <p:cNvPr id="10" name="Textfeld 9"/>
          <p:cNvSpPr txBox="1">
            <a:spLocks noChangeArrowheads="1"/>
          </p:cNvSpPr>
          <p:nvPr/>
        </p:nvSpPr>
        <p:spPr bwMode="auto">
          <a:xfrm>
            <a:off x="6660232" y="4273932"/>
            <a:ext cx="2182009" cy="52322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>
              <a:spcBef>
                <a:spcPts val="600"/>
              </a:spcBef>
              <a:buFontTx/>
              <a:buNone/>
            </a:pPr>
            <a:r>
              <a:rPr lang="de-DE" altLang="de-DE" sz="2800" dirty="0">
                <a:solidFill>
                  <a:srgbClr val="0070C0"/>
                </a:solidFill>
                <a:latin typeface="Trebuchet MS" pitchFamily="34" charset="0"/>
              </a:rPr>
              <a:t>8 irgendeine</a:t>
            </a:r>
          </a:p>
        </p:txBody>
      </p:sp>
      <p:sp>
        <p:nvSpPr>
          <p:cNvPr id="11" name="Rechteck 10"/>
          <p:cNvSpPr/>
          <p:nvPr/>
        </p:nvSpPr>
        <p:spPr>
          <a:xfrm>
            <a:off x="1936727" y="4413010"/>
            <a:ext cx="995904" cy="45298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800">
              <a:solidFill>
                <a:schemeClr val="tx1"/>
              </a:solidFill>
            </a:endParaRPr>
          </a:p>
        </p:txBody>
      </p:sp>
      <p:sp>
        <p:nvSpPr>
          <p:cNvPr id="12" name="Textfeld 11"/>
          <p:cNvSpPr txBox="1">
            <a:spLocks noChangeArrowheads="1"/>
          </p:cNvSpPr>
          <p:nvPr/>
        </p:nvSpPr>
        <p:spPr bwMode="auto">
          <a:xfrm>
            <a:off x="7330288" y="5570076"/>
            <a:ext cx="1511953" cy="52322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>
              <a:spcBef>
                <a:spcPts val="600"/>
              </a:spcBef>
              <a:buFontTx/>
              <a:buNone/>
            </a:pPr>
            <a:r>
              <a:rPr lang="de-DE" altLang="de-DE" sz="2800" dirty="0">
                <a:solidFill>
                  <a:srgbClr val="0070C0"/>
                </a:solidFill>
                <a:latin typeface="Trebuchet MS" pitchFamily="34" charset="0"/>
              </a:rPr>
              <a:t>9 gesagt</a:t>
            </a:r>
          </a:p>
        </p:txBody>
      </p:sp>
      <p:sp>
        <p:nvSpPr>
          <p:cNvPr id="13" name="Rechteck 12"/>
          <p:cNvSpPr/>
          <p:nvPr/>
        </p:nvSpPr>
        <p:spPr>
          <a:xfrm>
            <a:off x="5105485" y="5684630"/>
            <a:ext cx="2232277" cy="43240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800">
              <a:solidFill>
                <a:schemeClr val="tx1"/>
              </a:solidFill>
            </a:endParaRPr>
          </a:p>
        </p:txBody>
      </p:sp>
      <p:sp>
        <p:nvSpPr>
          <p:cNvPr id="52" name="Rechteck: abgerundete Ecken 51"/>
          <p:cNvSpPr/>
          <p:nvPr/>
        </p:nvSpPr>
        <p:spPr>
          <a:xfrm>
            <a:off x="1965749" y="4446327"/>
            <a:ext cx="922923" cy="394063"/>
          </a:xfrm>
          <a:prstGeom prst="round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800">
              <a:solidFill>
                <a:schemeClr val="tx1"/>
              </a:solidFill>
            </a:endParaRPr>
          </a:p>
        </p:txBody>
      </p:sp>
      <p:sp>
        <p:nvSpPr>
          <p:cNvPr id="53" name="Rechteck: abgerundete Ecken 52"/>
          <p:cNvSpPr/>
          <p:nvPr/>
        </p:nvSpPr>
        <p:spPr>
          <a:xfrm>
            <a:off x="5105486" y="5678698"/>
            <a:ext cx="2130810" cy="376160"/>
          </a:xfrm>
          <a:prstGeom prst="round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800">
              <a:solidFill>
                <a:schemeClr val="tx1"/>
              </a:solidFill>
            </a:endParaRPr>
          </a:p>
        </p:txBody>
      </p:sp>
      <p:pic>
        <p:nvPicPr>
          <p:cNvPr id="15" name="Grafik 14">
            <a:extLst>
              <a:ext uri="{FF2B5EF4-FFF2-40B4-BE49-F238E27FC236}">
                <a16:creationId xmlns:a16="http://schemas.microsoft.com/office/drawing/2014/main" id="{7CC06EAE-079C-55AF-913C-7C9159A654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1004" y="1058692"/>
            <a:ext cx="8797290" cy="5243014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26448114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10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10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7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1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1"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>
                      <p:stCondLst>
                        <p:cond delay="0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  <p:bldLst>
      <p:bldP spid="9" grpId="0" animBg="1"/>
      <p:bldP spid="100" grpId="0"/>
      <p:bldP spid="104" grpId="0"/>
      <p:bldP spid="108" grpId="0"/>
      <p:bldP spid="58" grpId="0" animBg="1"/>
      <p:bldP spid="59" grpId="0" animBg="1"/>
      <p:bldP spid="60" grpId="0" animBg="1"/>
      <p:bldP spid="10" grpId="0"/>
      <p:bldP spid="12" grpId="0"/>
      <p:bldP spid="52" grpId="0" animBg="1"/>
      <p:bldP spid="5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Textfeld 60"/>
          <p:cNvSpPr txBox="1">
            <a:spLocks noChangeArrowheads="1"/>
          </p:cNvSpPr>
          <p:nvPr/>
        </p:nvSpPr>
        <p:spPr bwMode="auto">
          <a:xfrm>
            <a:off x="423863" y="1124744"/>
            <a:ext cx="8815234" cy="5302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0" eaLnBrk="1" hangingPunct="1">
              <a:lnSpc>
                <a:spcPct val="107000"/>
              </a:lnSpc>
              <a:spcBef>
                <a:spcPct val="0"/>
              </a:spcBef>
              <a:spcAft>
                <a:spcPts val="600"/>
              </a:spcAft>
              <a:buNone/>
            </a:pPr>
            <a:r>
              <a:rPr lang="de-DE" sz="2800" spc="100"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Da hat sie mir keine Entschuldigung geschrieben. </a:t>
            </a:r>
            <a:endParaRPr lang="de-DE" sz="2800"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2" name="Textfeld 61"/>
          <p:cNvSpPr txBox="1">
            <a:spLocks noChangeArrowheads="1"/>
          </p:cNvSpPr>
          <p:nvPr/>
        </p:nvSpPr>
        <p:spPr bwMode="auto">
          <a:xfrm>
            <a:off x="423863" y="1916832"/>
            <a:ext cx="6466835" cy="5302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0" eaLnBrk="1" hangingPunct="1">
              <a:lnSpc>
                <a:spcPct val="107000"/>
              </a:lnSpc>
              <a:spcBef>
                <a:spcPct val="0"/>
              </a:spcBef>
              <a:spcAft>
                <a:spcPts val="600"/>
              </a:spcAft>
              <a:buNone/>
            </a:pPr>
            <a:r>
              <a:rPr lang="de-DE" sz="2800" spc="100" dirty="0"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Ich bin schnell zur Schule gegangen.</a:t>
            </a:r>
            <a:endParaRPr lang="de-DE" sz="28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3" name="Textfeld 62"/>
          <p:cNvSpPr txBox="1">
            <a:spLocks noChangeArrowheads="1"/>
          </p:cNvSpPr>
          <p:nvPr/>
        </p:nvSpPr>
        <p:spPr bwMode="auto">
          <a:xfrm>
            <a:off x="423863" y="2663129"/>
            <a:ext cx="8669361" cy="16062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0" eaLnBrk="1" hangingPunct="1">
              <a:lnSpc>
                <a:spcPct val="107000"/>
              </a:lnSpc>
              <a:spcBef>
                <a:spcPct val="0"/>
              </a:spcBef>
              <a:spcAft>
                <a:spcPts val="600"/>
              </a:spcAft>
              <a:buNone/>
            </a:pPr>
            <a:r>
              <a:rPr lang="de-DE" sz="2800" spc="100" dirty="0"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Mu</a:t>
            </a:r>
            <a:r>
              <a:rPr lang="de-DE" sz="2800" spc="100" dirty="0">
                <a:latin typeface="Trebuchet MS" panose="020B0603020202020204" pitchFamily="34" charset="0"/>
              </a:rPr>
              <a:t>tt</a:t>
            </a:r>
            <a:r>
              <a:rPr lang="de-DE" sz="2800" spc="100" dirty="0"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er hat gesagt, dass ich zu Hause ge</a:t>
            </a:r>
            <a:r>
              <a:rPr lang="de-DE" sz="2800" spc="100" dirty="0">
                <a:latin typeface="Trebuchet MS" panose="020B0603020202020204" pitchFamily="34" charset="0"/>
              </a:rPr>
              <a:t>h</a:t>
            </a:r>
            <a:r>
              <a:rPr lang="de-DE" sz="2800" spc="100" dirty="0"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en soll, </a:t>
            </a:r>
            <a:endParaRPr lang="de-DE" sz="28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eaLnBrk="1" hangingPunct="1">
              <a:lnSpc>
                <a:spcPct val="107000"/>
              </a:lnSpc>
              <a:spcBef>
                <a:spcPct val="0"/>
              </a:spcBef>
              <a:spcAft>
                <a:spcPts val="600"/>
              </a:spcAft>
              <a:buNone/>
            </a:pPr>
            <a:r>
              <a:rPr lang="de-DE" sz="2800" spc="100" dirty="0"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und sie hat mir eine Sup</a:t>
            </a:r>
            <a:r>
              <a:rPr lang="de-DE" sz="2800" spc="100" dirty="0">
                <a:latin typeface="Trebuchet MS" panose="020B0603020202020204" pitchFamily="34" charset="0"/>
              </a:rPr>
              <a:t>p</a:t>
            </a:r>
            <a:r>
              <a:rPr lang="de-DE" sz="2800" spc="100" dirty="0"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e gemacht </a:t>
            </a:r>
          </a:p>
          <a:p>
            <a:pPr lvl="0" eaLnBrk="1" hangingPunct="1">
              <a:lnSpc>
                <a:spcPct val="107000"/>
              </a:lnSpc>
              <a:spcBef>
                <a:spcPct val="0"/>
              </a:spcBef>
              <a:spcAft>
                <a:spcPts val="600"/>
              </a:spcAft>
              <a:buNone/>
            </a:pPr>
            <a:r>
              <a:rPr lang="de-DE" sz="2800" spc="100" dirty="0"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und mit mir Diktat geübt. </a:t>
            </a:r>
            <a:endParaRPr lang="de-DE" sz="28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4" name="Textfeld 63"/>
          <p:cNvSpPr txBox="1">
            <a:spLocks noChangeArrowheads="1"/>
          </p:cNvSpPr>
          <p:nvPr/>
        </p:nvSpPr>
        <p:spPr bwMode="auto">
          <a:xfrm>
            <a:off x="423863" y="4376983"/>
            <a:ext cx="8540543" cy="10682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0" eaLnBrk="1" hangingPunct="1">
              <a:lnSpc>
                <a:spcPct val="107000"/>
              </a:lnSpc>
              <a:spcBef>
                <a:spcPct val="0"/>
              </a:spcBef>
              <a:spcAft>
                <a:spcPts val="600"/>
              </a:spcAft>
              <a:buNone/>
            </a:pPr>
            <a:r>
              <a:rPr lang="de-DE" sz="2800" spc="100" dirty="0"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Als ich am nächsten Abend zur Schule gegangen </a:t>
            </a:r>
          </a:p>
          <a:p>
            <a:pPr lvl="0" eaLnBrk="1" hangingPunct="1">
              <a:lnSpc>
                <a:spcPct val="107000"/>
              </a:lnSpc>
              <a:spcBef>
                <a:spcPct val="0"/>
              </a:spcBef>
              <a:spcAft>
                <a:spcPts val="600"/>
              </a:spcAft>
              <a:buNone/>
            </a:pPr>
            <a:r>
              <a:rPr lang="de-DE" sz="2800" spc="100" dirty="0"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bin, hab' ich kein Bauchweh mehr gehabt.</a:t>
            </a:r>
            <a:endParaRPr lang="de-DE" sz="28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5" name="Textfeld 64"/>
          <p:cNvSpPr txBox="1">
            <a:spLocks noChangeArrowheads="1"/>
          </p:cNvSpPr>
          <p:nvPr/>
        </p:nvSpPr>
        <p:spPr bwMode="auto">
          <a:xfrm>
            <a:off x="423863" y="5694728"/>
            <a:ext cx="6745757" cy="5302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0" eaLnBrk="1" hangingPunct="1">
              <a:lnSpc>
                <a:spcPct val="107000"/>
              </a:lnSpc>
              <a:spcBef>
                <a:spcPct val="0"/>
              </a:spcBef>
              <a:spcAft>
                <a:spcPts val="600"/>
              </a:spcAft>
              <a:buNone/>
            </a:pPr>
            <a:r>
              <a:rPr lang="de-DE" sz="2800" spc="100"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Der Lehrer war auch gesund gewesen.</a:t>
            </a:r>
            <a:endParaRPr lang="de-DE" sz="2800"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8" name="Ellipse 67"/>
          <p:cNvSpPr/>
          <p:nvPr/>
        </p:nvSpPr>
        <p:spPr>
          <a:xfrm>
            <a:off x="251520" y="1259717"/>
            <a:ext cx="142875" cy="14287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sz="2800">
              <a:solidFill>
                <a:prstClr val="white"/>
              </a:solidFill>
            </a:endParaRPr>
          </a:p>
        </p:txBody>
      </p:sp>
      <p:sp>
        <p:nvSpPr>
          <p:cNvPr id="69" name="Ellipse 68"/>
          <p:cNvSpPr/>
          <p:nvPr/>
        </p:nvSpPr>
        <p:spPr>
          <a:xfrm>
            <a:off x="251520" y="2051410"/>
            <a:ext cx="142875" cy="14287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sz="2800">
              <a:solidFill>
                <a:prstClr val="white"/>
              </a:solidFill>
            </a:endParaRPr>
          </a:p>
        </p:txBody>
      </p:sp>
      <p:sp>
        <p:nvSpPr>
          <p:cNvPr id="70" name="Ellipse 69"/>
          <p:cNvSpPr/>
          <p:nvPr/>
        </p:nvSpPr>
        <p:spPr>
          <a:xfrm>
            <a:off x="251520" y="2795724"/>
            <a:ext cx="142875" cy="14446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sz="2800">
              <a:solidFill>
                <a:prstClr val="white"/>
              </a:solidFill>
            </a:endParaRPr>
          </a:p>
        </p:txBody>
      </p:sp>
      <p:sp>
        <p:nvSpPr>
          <p:cNvPr id="71" name="Ellipse 70"/>
          <p:cNvSpPr/>
          <p:nvPr/>
        </p:nvSpPr>
        <p:spPr>
          <a:xfrm>
            <a:off x="251520" y="4508192"/>
            <a:ext cx="142875" cy="14287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sz="2800">
              <a:solidFill>
                <a:prstClr val="white"/>
              </a:solidFill>
            </a:endParaRPr>
          </a:p>
        </p:txBody>
      </p:sp>
      <p:sp>
        <p:nvSpPr>
          <p:cNvPr id="72" name="Ellipse 71"/>
          <p:cNvSpPr/>
          <p:nvPr/>
        </p:nvSpPr>
        <p:spPr>
          <a:xfrm>
            <a:off x="251520" y="5825542"/>
            <a:ext cx="142875" cy="14446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sz="2800">
              <a:solidFill>
                <a:prstClr val="white"/>
              </a:solidFill>
            </a:endParaRP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293A7BA-E402-4949-AA07-1536DC71DFD2}" type="slidenum">
              <a:rPr lang="de-DE" smtClean="0">
                <a:solidFill>
                  <a:srgbClr val="000000"/>
                </a:solidFill>
              </a:rPr>
              <a:pPr>
                <a:defRPr/>
              </a:pPr>
              <a:t>4</a:t>
            </a:fld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83" name="Rechteck 82"/>
          <p:cNvSpPr/>
          <p:nvPr/>
        </p:nvSpPr>
        <p:spPr>
          <a:xfrm>
            <a:off x="7667625" y="6469063"/>
            <a:ext cx="1368425" cy="2889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85" name="Rechteck 84">
            <a:hlinkClick r:id="" action="ppaction://hlinkshowjump?jump=nextslide"/>
          </p:cNvPr>
          <p:cNvSpPr/>
          <p:nvPr/>
        </p:nvSpPr>
        <p:spPr>
          <a:xfrm>
            <a:off x="7559675" y="6470650"/>
            <a:ext cx="1512888" cy="287338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>
                <a:solidFill>
                  <a:prstClr val="black"/>
                </a:solidFill>
              </a:rPr>
              <a:t>Nächste Seite</a:t>
            </a:r>
            <a:endParaRPr lang="de-DE" sz="1400" dirty="0">
              <a:solidFill>
                <a:prstClr val="black"/>
              </a:solidFill>
            </a:endParaRPr>
          </a:p>
        </p:txBody>
      </p:sp>
      <p:sp>
        <p:nvSpPr>
          <p:cNvPr id="84" name="Rechteck 83"/>
          <p:cNvSpPr/>
          <p:nvPr/>
        </p:nvSpPr>
        <p:spPr>
          <a:xfrm>
            <a:off x="6173788" y="6470650"/>
            <a:ext cx="1368425" cy="28733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86" name="Rechteck 85">
            <a:hlinkClick r:id="" action="ppaction://hlinkshowjump?jump=previousslide"/>
          </p:cNvPr>
          <p:cNvSpPr/>
          <p:nvPr/>
        </p:nvSpPr>
        <p:spPr>
          <a:xfrm>
            <a:off x="5945188" y="6470650"/>
            <a:ext cx="1512887" cy="287338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>
                <a:solidFill>
                  <a:prstClr val="black"/>
                </a:solidFill>
              </a:rPr>
              <a:t>Vorherige Seite</a:t>
            </a:r>
            <a:endParaRPr lang="de-DE" sz="1400" dirty="0">
              <a:solidFill>
                <a:prstClr val="black"/>
              </a:solidFill>
            </a:endParaRPr>
          </a:p>
        </p:txBody>
      </p:sp>
      <p:sp>
        <p:nvSpPr>
          <p:cNvPr id="46" name="Textfeld 36">
            <a:extLst>
              <a:ext uri="{FF2B5EF4-FFF2-40B4-BE49-F238E27FC236}">
                <a16:creationId xmlns:a16="http://schemas.microsoft.com/office/drawing/2014/main" id="{3CF277FB-A711-4EE5-B640-FB7177D873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" y="77618"/>
            <a:ext cx="4078552" cy="707886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Da stimmt was nicht!</a:t>
            </a:r>
          </a:p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de-DE" altLang="de-DE" sz="2000" b="1" dirty="0">
                <a:solidFill>
                  <a:srgbClr val="FF0000"/>
                </a:solidFill>
                <a:latin typeface="Trebuchet MS" pitchFamily="34" charset="0"/>
              </a:rPr>
              <a:t>Klicke auf das unpassende Wort!</a:t>
            </a:r>
            <a:endParaRPr lang="de-DE" altLang="de-DE" sz="2000" b="1" dirty="0">
              <a:solidFill>
                <a:srgbClr val="1F497D">
                  <a:lumMod val="60000"/>
                  <a:lumOff val="40000"/>
                </a:srgbClr>
              </a:solidFill>
              <a:latin typeface="Trebuchet MS" pitchFamily="34" charset="0"/>
            </a:endParaRP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CFD3574E-EF1F-A0FB-9262-A1AB32AD4912}"/>
              </a:ext>
            </a:extLst>
          </p:cNvPr>
          <p:cNvSpPr/>
          <p:nvPr/>
        </p:nvSpPr>
        <p:spPr>
          <a:xfrm>
            <a:off x="467544" y="1124744"/>
            <a:ext cx="8424936" cy="511256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80" name="Textfeld 79"/>
          <p:cNvSpPr txBox="1">
            <a:spLocks noChangeArrowheads="1"/>
          </p:cNvSpPr>
          <p:nvPr/>
        </p:nvSpPr>
        <p:spPr bwMode="auto">
          <a:xfrm>
            <a:off x="7608026" y="1465620"/>
            <a:ext cx="1356462" cy="52322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>
              <a:spcBef>
                <a:spcPts val="600"/>
              </a:spcBef>
              <a:buFontTx/>
              <a:buNone/>
            </a:pPr>
            <a:r>
              <a:rPr lang="de-DE" altLang="de-DE" sz="2800" dirty="0">
                <a:solidFill>
                  <a:srgbClr val="0070C0"/>
                </a:solidFill>
                <a:latin typeface="Trebuchet MS" pitchFamily="34" charset="0"/>
              </a:rPr>
              <a:t>10 eine</a:t>
            </a:r>
          </a:p>
        </p:txBody>
      </p:sp>
      <p:sp>
        <p:nvSpPr>
          <p:cNvPr id="87" name="Rechteck 86"/>
          <p:cNvSpPr/>
          <p:nvPr/>
        </p:nvSpPr>
        <p:spPr>
          <a:xfrm>
            <a:off x="2987825" y="1139514"/>
            <a:ext cx="981263" cy="49054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800">
              <a:solidFill>
                <a:schemeClr val="tx1"/>
              </a:solidFill>
            </a:endParaRPr>
          </a:p>
        </p:txBody>
      </p:sp>
      <p:sp>
        <p:nvSpPr>
          <p:cNvPr id="88" name="Textfeld 87"/>
          <p:cNvSpPr txBox="1">
            <a:spLocks noChangeArrowheads="1"/>
          </p:cNvSpPr>
          <p:nvPr/>
        </p:nvSpPr>
        <p:spPr bwMode="auto">
          <a:xfrm>
            <a:off x="7482992" y="1922081"/>
            <a:ext cx="1481496" cy="52322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>
              <a:spcBef>
                <a:spcPts val="600"/>
              </a:spcBef>
              <a:buFontTx/>
              <a:buNone/>
            </a:pPr>
            <a:r>
              <a:rPr lang="de-DE" altLang="de-DE" sz="2800" dirty="0">
                <a:solidFill>
                  <a:srgbClr val="0070C0"/>
                </a:solidFill>
                <a:latin typeface="Trebuchet MS" pitchFamily="34" charset="0"/>
              </a:rPr>
              <a:t>11 nicht</a:t>
            </a:r>
          </a:p>
        </p:txBody>
      </p:sp>
      <p:sp>
        <p:nvSpPr>
          <p:cNvPr id="91" name="Rechteck 90"/>
          <p:cNvSpPr/>
          <p:nvPr/>
        </p:nvSpPr>
        <p:spPr>
          <a:xfrm>
            <a:off x="1763686" y="1988840"/>
            <a:ext cx="1233169" cy="43000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800">
              <a:solidFill>
                <a:schemeClr val="tx1"/>
              </a:solidFill>
            </a:endParaRPr>
          </a:p>
        </p:txBody>
      </p:sp>
      <p:sp>
        <p:nvSpPr>
          <p:cNvPr id="100" name="Textfeld 99"/>
          <p:cNvSpPr txBox="1">
            <a:spLocks noChangeArrowheads="1"/>
          </p:cNvSpPr>
          <p:nvPr/>
        </p:nvSpPr>
        <p:spPr bwMode="auto">
          <a:xfrm>
            <a:off x="7101477" y="3068960"/>
            <a:ext cx="1863011" cy="52322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>
              <a:spcBef>
                <a:spcPts val="600"/>
              </a:spcBef>
              <a:buFontTx/>
              <a:buNone/>
            </a:pPr>
            <a:r>
              <a:rPr lang="de-DE" altLang="de-DE" sz="2800" dirty="0">
                <a:solidFill>
                  <a:srgbClr val="0070C0"/>
                </a:solidFill>
                <a:latin typeface="Trebuchet MS" pitchFamily="34" charset="0"/>
              </a:rPr>
              <a:t>12 bleiben</a:t>
            </a:r>
          </a:p>
        </p:txBody>
      </p:sp>
      <p:sp>
        <p:nvSpPr>
          <p:cNvPr id="103" name="Rechteck 102"/>
          <p:cNvSpPr/>
          <p:nvPr/>
        </p:nvSpPr>
        <p:spPr>
          <a:xfrm>
            <a:off x="6862473" y="2741744"/>
            <a:ext cx="1274661" cy="37399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800">
              <a:solidFill>
                <a:schemeClr val="tx1"/>
              </a:solidFill>
            </a:endParaRPr>
          </a:p>
        </p:txBody>
      </p:sp>
      <p:sp>
        <p:nvSpPr>
          <p:cNvPr id="104" name="Textfeld 103"/>
          <p:cNvSpPr txBox="1">
            <a:spLocks noChangeArrowheads="1"/>
          </p:cNvSpPr>
          <p:nvPr/>
        </p:nvSpPr>
        <p:spPr bwMode="auto">
          <a:xfrm>
            <a:off x="7139950" y="4035908"/>
            <a:ext cx="1824538" cy="52322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>
              <a:spcBef>
                <a:spcPts val="600"/>
              </a:spcBef>
              <a:buFontTx/>
              <a:buNone/>
            </a:pPr>
            <a:r>
              <a:rPr lang="de-DE" altLang="de-DE" sz="2800" dirty="0">
                <a:solidFill>
                  <a:srgbClr val="0070C0"/>
                </a:solidFill>
                <a:latin typeface="Trebuchet MS" pitchFamily="34" charset="0"/>
              </a:rPr>
              <a:t>13 Morgen</a:t>
            </a:r>
          </a:p>
        </p:txBody>
      </p:sp>
      <p:sp>
        <p:nvSpPr>
          <p:cNvPr id="107" name="Rechteck 106"/>
          <p:cNvSpPr/>
          <p:nvPr/>
        </p:nvSpPr>
        <p:spPr>
          <a:xfrm>
            <a:off x="4019132" y="4437112"/>
            <a:ext cx="1056924" cy="45765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800">
              <a:solidFill>
                <a:schemeClr val="tx1"/>
              </a:solidFill>
            </a:endParaRPr>
          </a:p>
        </p:txBody>
      </p:sp>
      <p:sp>
        <p:nvSpPr>
          <p:cNvPr id="108" name="Textfeld 107"/>
          <p:cNvSpPr txBox="1">
            <a:spLocks noChangeArrowheads="1"/>
          </p:cNvSpPr>
          <p:nvPr/>
        </p:nvSpPr>
        <p:spPr bwMode="auto">
          <a:xfrm>
            <a:off x="7410857" y="5678871"/>
            <a:ext cx="1553631" cy="52322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>
              <a:spcBef>
                <a:spcPts val="600"/>
              </a:spcBef>
              <a:buFontTx/>
              <a:buNone/>
            </a:pPr>
            <a:r>
              <a:rPr lang="de-DE" altLang="de-DE" sz="2800" dirty="0">
                <a:solidFill>
                  <a:srgbClr val="0070C0"/>
                </a:solidFill>
                <a:latin typeface="Trebuchet MS" pitchFamily="34" charset="0"/>
              </a:rPr>
              <a:t>14 krank</a:t>
            </a:r>
          </a:p>
        </p:txBody>
      </p:sp>
      <p:sp>
        <p:nvSpPr>
          <p:cNvPr id="111" name="Rechteck 110"/>
          <p:cNvSpPr/>
          <p:nvPr/>
        </p:nvSpPr>
        <p:spPr>
          <a:xfrm>
            <a:off x="4079381" y="5795677"/>
            <a:ext cx="1209274" cy="39849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800">
              <a:solidFill>
                <a:schemeClr val="tx1"/>
              </a:solidFill>
            </a:endParaRPr>
          </a:p>
        </p:txBody>
      </p:sp>
      <p:sp>
        <p:nvSpPr>
          <p:cNvPr id="54" name="Rechteck: abgerundete Ecken 53"/>
          <p:cNvSpPr/>
          <p:nvPr/>
        </p:nvSpPr>
        <p:spPr>
          <a:xfrm>
            <a:off x="3027613" y="1158725"/>
            <a:ext cx="900505" cy="426738"/>
          </a:xfrm>
          <a:prstGeom prst="round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800">
              <a:solidFill>
                <a:schemeClr val="tx1"/>
              </a:solidFill>
            </a:endParaRPr>
          </a:p>
        </p:txBody>
      </p:sp>
      <p:sp>
        <p:nvSpPr>
          <p:cNvPr id="55" name="Rechteck: abgerundete Ecken 54"/>
          <p:cNvSpPr/>
          <p:nvPr/>
        </p:nvSpPr>
        <p:spPr>
          <a:xfrm>
            <a:off x="1691679" y="2010114"/>
            <a:ext cx="1335934" cy="374071"/>
          </a:xfrm>
          <a:prstGeom prst="round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800">
              <a:solidFill>
                <a:schemeClr val="tx1"/>
              </a:solidFill>
            </a:endParaRPr>
          </a:p>
        </p:txBody>
      </p:sp>
      <p:sp>
        <p:nvSpPr>
          <p:cNvPr id="56" name="Rechteck: abgerundete Ecken 55"/>
          <p:cNvSpPr/>
          <p:nvPr/>
        </p:nvSpPr>
        <p:spPr>
          <a:xfrm>
            <a:off x="6884876" y="2775567"/>
            <a:ext cx="1071674" cy="325347"/>
          </a:xfrm>
          <a:prstGeom prst="round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800">
              <a:solidFill>
                <a:schemeClr val="tx1"/>
              </a:solidFill>
            </a:endParaRPr>
          </a:p>
        </p:txBody>
      </p:sp>
      <p:sp>
        <p:nvSpPr>
          <p:cNvPr id="57" name="Rechteck: abgerundete Ecken 56"/>
          <p:cNvSpPr/>
          <p:nvPr/>
        </p:nvSpPr>
        <p:spPr>
          <a:xfrm>
            <a:off x="4037527" y="4445575"/>
            <a:ext cx="1000133" cy="398130"/>
          </a:xfrm>
          <a:prstGeom prst="round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800">
              <a:solidFill>
                <a:schemeClr val="tx1"/>
              </a:solidFill>
            </a:endParaRPr>
          </a:p>
        </p:txBody>
      </p:sp>
      <p:sp>
        <p:nvSpPr>
          <p:cNvPr id="58" name="Rechteck: abgerundete Ecken 57"/>
          <p:cNvSpPr/>
          <p:nvPr/>
        </p:nvSpPr>
        <p:spPr>
          <a:xfrm>
            <a:off x="4072534" y="5827019"/>
            <a:ext cx="1219546" cy="346659"/>
          </a:xfrm>
          <a:prstGeom prst="round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800">
              <a:solidFill>
                <a:schemeClr val="tx1"/>
              </a:solidFill>
            </a:endParaRP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5D468240-D4C6-9439-433C-C899ACA20AE9}"/>
              </a:ext>
            </a:extLst>
          </p:cNvPr>
          <p:cNvSpPr txBox="1"/>
          <p:nvPr/>
        </p:nvSpPr>
        <p:spPr>
          <a:xfrm>
            <a:off x="190500" y="6724134"/>
            <a:ext cx="4807726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Übungsdateien\Klasse 3 aufwärts\Besondere Übungen\Da stimmt was nicht - Das Bauchweh.pptx - Seite 3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8E8BBD44-BB89-9F96-7CFA-DA742E485B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1030125"/>
            <a:ext cx="9041152" cy="5322269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33263005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8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7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9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1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10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"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10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7"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1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>
                      <p:stCondLst>
                        <p:cond delay="0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1"/>
                  </p:tgtEl>
                </p:cond>
              </p:nextCondLst>
            </p:seq>
          </p:childTnLst>
        </p:cTn>
      </p:par>
    </p:tnLst>
    <p:bldLst>
      <p:bldP spid="6" grpId="0" animBg="1"/>
      <p:bldP spid="80" grpId="0"/>
      <p:bldP spid="88" grpId="0"/>
      <p:bldP spid="100" grpId="0"/>
      <p:bldP spid="104" grpId="0"/>
      <p:bldP spid="108" grpId="0"/>
      <p:bldP spid="54" grpId="0" animBg="1"/>
      <p:bldP spid="55" grpId="0" animBg="1"/>
      <p:bldP spid="56" grpId="0" animBg="1"/>
      <p:bldP spid="57" grpId="0" animBg="1"/>
      <p:bldP spid="5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Textfeld 70"/>
          <p:cNvSpPr txBox="1">
            <a:spLocks noChangeArrowheads="1"/>
          </p:cNvSpPr>
          <p:nvPr/>
        </p:nvSpPr>
        <p:spPr bwMode="auto">
          <a:xfrm>
            <a:off x="412750" y="1183518"/>
            <a:ext cx="6603090" cy="5302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0" eaLnBrk="1" hangingPunct="1">
              <a:lnSpc>
                <a:spcPct val="107000"/>
              </a:lnSpc>
              <a:spcBef>
                <a:spcPct val="0"/>
              </a:spcBef>
              <a:spcAft>
                <a:spcPts val="0"/>
              </a:spcAft>
              <a:buNone/>
            </a:pPr>
            <a:r>
              <a:rPr lang="de-DE" sz="2800" spc="100" dirty="0"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Er hat</a:t>
            </a:r>
            <a:r>
              <a:rPr lang="de-DE" sz="2800" spc="100" dirty="0">
                <a:latin typeface="Trebuchet MS" panose="020B0603020202020204" pitchFamily="34" charset="0"/>
              </a:rPr>
              <a:t>t</a:t>
            </a:r>
            <a:r>
              <a:rPr lang="de-DE" sz="2800" spc="100" dirty="0"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e auch Bauchweh genommen. </a:t>
            </a:r>
            <a:endParaRPr lang="de-DE" sz="28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2" name="Textfeld 71"/>
          <p:cNvSpPr txBox="1">
            <a:spLocks noChangeArrowheads="1"/>
          </p:cNvSpPr>
          <p:nvPr/>
        </p:nvSpPr>
        <p:spPr bwMode="auto">
          <a:xfrm>
            <a:off x="423863" y="1844824"/>
            <a:ext cx="7406195" cy="5302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0" eaLnBrk="1" hangingPunct="1">
              <a:lnSpc>
                <a:spcPct val="107000"/>
              </a:lnSpc>
              <a:spcBef>
                <a:spcPct val="0"/>
              </a:spcBef>
              <a:spcAft>
                <a:spcPts val="0"/>
              </a:spcAft>
              <a:buNone/>
            </a:pPr>
            <a:r>
              <a:rPr lang="de-DE" sz="2800" spc="100" dirty="0"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Er sagte, er hät</a:t>
            </a:r>
            <a:r>
              <a:rPr lang="de-DE" sz="2800" spc="100" dirty="0">
                <a:latin typeface="Trebuchet MS" panose="020B0603020202020204" pitchFamily="34" charset="0"/>
              </a:rPr>
              <a:t>t</a:t>
            </a:r>
            <a:r>
              <a:rPr lang="de-DE" sz="2800" spc="100" dirty="0"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e etwas Gutes gegessen. </a:t>
            </a:r>
            <a:endParaRPr lang="de-DE" sz="28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3" name="Textfeld 72"/>
          <p:cNvSpPr txBox="1">
            <a:spLocks noChangeArrowheads="1"/>
          </p:cNvSpPr>
          <p:nvPr/>
        </p:nvSpPr>
        <p:spPr bwMode="auto">
          <a:xfrm>
            <a:off x="423862" y="2492896"/>
            <a:ext cx="8636181" cy="10682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0" eaLnBrk="1" hangingPunct="1">
              <a:lnSpc>
                <a:spcPct val="107000"/>
              </a:lnSpc>
              <a:spcBef>
                <a:spcPct val="0"/>
              </a:spcBef>
              <a:spcAft>
                <a:spcPts val="600"/>
              </a:spcAft>
              <a:buNone/>
            </a:pPr>
            <a:r>
              <a:rPr lang="de-DE" sz="2800" spc="100" dirty="0"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Dann hat er die Arbeit mit uns nachgeschrieben </a:t>
            </a:r>
          </a:p>
          <a:p>
            <a:pPr lvl="0" eaLnBrk="1" hangingPunct="1">
              <a:lnSpc>
                <a:spcPct val="107000"/>
              </a:lnSpc>
              <a:spcBef>
                <a:spcPct val="0"/>
              </a:spcBef>
              <a:spcAft>
                <a:spcPts val="600"/>
              </a:spcAft>
              <a:buNone/>
            </a:pPr>
            <a:r>
              <a:rPr lang="de-DE" sz="2800" spc="100" dirty="0"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und ich habe nur viele Fehler gemacht. </a:t>
            </a:r>
            <a:endParaRPr lang="de-DE" sz="28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4" name="Textfeld 73"/>
          <p:cNvSpPr txBox="1">
            <a:spLocks noChangeArrowheads="1"/>
          </p:cNvSpPr>
          <p:nvPr/>
        </p:nvSpPr>
        <p:spPr bwMode="auto">
          <a:xfrm>
            <a:off x="423863" y="3677511"/>
            <a:ext cx="7909538" cy="9912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0" eaLnBrk="1" hangingPunct="1">
              <a:lnSpc>
                <a:spcPct val="107000"/>
              </a:lnSpc>
              <a:spcBef>
                <a:spcPct val="0"/>
              </a:spcBef>
              <a:spcAft>
                <a:spcPts val="0"/>
              </a:spcAft>
              <a:buNone/>
            </a:pPr>
            <a:r>
              <a:rPr lang="de-DE" sz="2800" spc="100" dirty="0"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Seitdem habe ich kein Bauchweh mehr nach </a:t>
            </a:r>
          </a:p>
          <a:p>
            <a:pPr lvl="0" eaLnBrk="1" hangingPunct="1">
              <a:lnSpc>
                <a:spcPct val="107000"/>
              </a:lnSpc>
              <a:spcBef>
                <a:spcPct val="0"/>
              </a:spcBef>
              <a:spcAft>
                <a:spcPts val="0"/>
              </a:spcAft>
              <a:buNone/>
            </a:pPr>
            <a:r>
              <a:rPr lang="de-DE" sz="2800" spc="100" dirty="0"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einer Arbeit.</a:t>
            </a:r>
            <a:endParaRPr lang="de-DE" sz="28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5" name="Textfeld 74"/>
          <p:cNvSpPr txBox="1">
            <a:spLocks noChangeArrowheads="1"/>
          </p:cNvSpPr>
          <p:nvPr/>
        </p:nvSpPr>
        <p:spPr bwMode="auto">
          <a:xfrm>
            <a:off x="423863" y="4705980"/>
            <a:ext cx="88505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sz="2800" spc="100" dirty="0"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Mu</a:t>
            </a:r>
            <a:r>
              <a:rPr lang="de-DE" sz="2800" spc="100" dirty="0">
                <a:latin typeface="Trebuchet MS" panose="020B0603020202020204" pitchFamily="34" charset="0"/>
              </a:rPr>
              <a:t>tt</a:t>
            </a:r>
            <a:r>
              <a:rPr lang="de-DE" sz="2800" spc="100" dirty="0"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er sagt, kein Bauchweh muss man mal haben.</a:t>
            </a:r>
            <a:endParaRPr lang="de-DE" altLang="de-DE" sz="2800" dirty="0">
              <a:latin typeface="Trebuchet MS" pitchFamily="34" charset="0"/>
            </a:endParaRPr>
          </a:p>
        </p:txBody>
      </p:sp>
      <p:sp>
        <p:nvSpPr>
          <p:cNvPr id="92" name="Textfeld 91"/>
          <p:cNvSpPr txBox="1">
            <a:spLocks noChangeArrowheads="1"/>
          </p:cNvSpPr>
          <p:nvPr/>
        </p:nvSpPr>
        <p:spPr bwMode="auto">
          <a:xfrm>
            <a:off x="423863" y="5445224"/>
            <a:ext cx="5442516" cy="5302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0" eaLnBrk="1" hangingPunct="1">
              <a:lnSpc>
                <a:spcPct val="107000"/>
              </a:lnSpc>
              <a:spcBef>
                <a:spcPct val="0"/>
              </a:spcBef>
              <a:spcAft>
                <a:spcPts val="0"/>
              </a:spcAft>
              <a:buNone/>
            </a:pPr>
            <a:r>
              <a:rPr lang="de-DE" sz="2800" spc="100" dirty="0"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Man muss nur wis</a:t>
            </a:r>
            <a:r>
              <a:rPr lang="de-DE" sz="2800" spc="100" dirty="0">
                <a:latin typeface="Trebuchet MS" panose="020B0603020202020204" pitchFamily="34" charset="0"/>
              </a:rPr>
              <a:t>s</a:t>
            </a:r>
            <a:r>
              <a:rPr lang="de-DE" sz="2800" spc="100" dirty="0"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en, warum. </a:t>
            </a:r>
            <a:endParaRPr lang="de-DE" sz="28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3" name="Ellipse 92"/>
          <p:cNvSpPr/>
          <p:nvPr/>
        </p:nvSpPr>
        <p:spPr>
          <a:xfrm>
            <a:off x="251520" y="1300608"/>
            <a:ext cx="142875" cy="14287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94" name="Ellipse 93"/>
          <p:cNvSpPr/>
          <p:nvPr/>
        </p:nvSpPr>
        <p:spPr>
          <a:xfrm>
            <a:off x="251520" y="1958345"/>
            <a:ext cx="142875" cy="14446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95" name="Ellipse 94"/>
          <p:cNvSpPr/>
          <p:nvPr/>
        </p:nvSpPr>
        <p:spPr>
          <a:xfrm>
            <a:off x="251520" y="2578953"/>
            <a:ext cx="142875" cy="14287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96" name="Ellipse 95"/>
          <p:cNvSpPr/>
          <p:nvPr/>
        </p:nvSpPr>
        <p:spPr>
          <a:xfrm>
            <a:off x="251520" y="3909792"/>
            <a:ext cx="142875" cy="14446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97" name="Ellipse 96"/>
          <p:cNvSpPr/>
          <p:nvPr/>
        </p:nvSpPr>
        <p:spPr>
          <a:xfrm>
            <a:off x="251520" y="4818911"/>
            <a:ext cx="142875" cy="14287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98" name="Ellipse 97"/>
          <p:cNvSpPr/>
          <p:nvPr/>
        </p:nvSpPr>
        <p:spPr>
          <a:xfrm>
            <a:off x="251520" y="5556173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293A7BA-E402-4949-AA07-1536DC71DFD2}" type="slidenum">
              <a:rPr lang="de-DE" smtClean="0">
                <a:solidFill>
                  <a:srgbClr val="000000"/>
                </a:solidFill>
              </a:rPr>
              <a:pPr>
                <a:defRPr/>
              </a:pPr>
              <a:t>5</a:t>
            </a:fld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83" name="Rechteck 82"/>
          <p:cNvSpPr/>
          <p:nvPr/>
        </p:nvSpPr>
        <p:spPr>
          <a:xfrm>
            <a:off x="7667625" y="6469063"/>
            <a:ext cx="1368425" cy="2889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85" name="Rechteck 84">
            <a:hlinkClick r:id="" action="ppaction://hlinkshowjump?jump=nextslide"/>
          </p:cNvPr>
          <p:cNvSpPr/>
          <p:nvPr/>
        </p:nvSpPr>
        <p:spPr>
          <a:xfrm>
            <a:off x="7559675" y="6470650"/>
            <a:ext cx="1512888" cy="287338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>
                <a:solidFill>
                  <a:prstClr val="black"/>
                </a:solidFill>
              </a:rPr>
              <a:t>Nächste Seite</a:t>
            </a:r>
            <a:endParaRPr lang="de-DE" sz="1400" dirty="0">
              <a:solidFill>
                <a:prstClr val="black"/>
              </a:solidFill>
            </a:endParaRPr>
          </a:p>
        </p:txBody>
      </p:sp>
      <p:sp>
        <p:nvSpPr>
          <p:cNvPr id="84" name="Rechteck 83"/>
          <p:cNvSpPr/>
          <p:nvPr/>
        </p:nvSpPr>
        <p:spPr>
          <a:xfrm>
            <a:off x="6173788" y="6470650"/>
            <a:ext cx="1368425" cy="28733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86" name="Rechteck 85">
            <a:hlinkClick r:id="" action="ppaction://hlinkshowjump?jump=previousslide"/>
          </p:cNvPr>
          <p:cNvSpPr/>
          <p:nvPr/>
        </p:nvSpPr>
        <p:spPr>
          <a:xfrm>
            <a:off x="5945188" y="6470650"/>
            <a:ext cx="1512887" cy="287338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>
                <a:solidFill>
                  <a:prstClr val="black"/>
                </a:solidFill>
              </a:rPr>
              <a:t>Vorherige Seite</a:t>
            </a:r>
            <a:endParaRPr lang="de-DE" sz="1400" dirty="0">
              <a:solidFill>
                <a:prstClr val="black"/>
              </a:solidFill>
            </a:endParaRPr>
          </a:p>
        </p:txBody>
      </p:sp>
      <p:sp>
        <p:nvSpPr>
          <p:cNvPr id="38" name="Textfeld 36">
            <a:extLst>
              <a:ext uri="{FF2B5EF4-FFF2-40B4-BE49-F238E27FC236}">
                <a16:creationId xmlns:a16="http://schemas.microsoft.com/office/drawing/2014/main" id="{FD20BB25-87FB-4477-87CF-83E3ED26E5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" y="77618"/>
            <a:ext cx="4078552" cy="707886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Da stimmt was nicht!</a:t>
            </a:r>
          </a:p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de-DE" altLang="de-DE" sz="2000" b="1" dirty="0">
                <a:solidFill>
                  <a:srgbClr val="FF0000"/>
                </a:solidFill>
                <a:latin typeface="Trebuchet MS" pitchFamily="34" charset="0"/>
              </a:rPr>
              <a:t>Klicke auf das unpassende Wort!</a:t>
            </a:r>
            <a:endParaRPr lang="de-DE" altLang="de-DE" sz="2000" b="1" dirty="0">
              <a:solidFill>
                <a:srgbClr val="1F497D">
                  <a:lumMod val="60000"/>
                  <a:lumOff val="40000"/>
                </a:srgbClr>
              </a:solidFill>
              <a:latin typeface="Trebuchet MS" pitchFamily="34" charset="0"/>
            </a:endParaRP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6E60B492-8E31-90E8-8457-96519FD580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4152" y="5742059"/>
            <a:ext cx="1296144" cy="4924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600" b="0" i="0" u="none" strike="noStrike" kern="0" cap="none" spc="-10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Glück</a:t>
            </a: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0FD743B3-4EA9-C1A9-10FF-D7F75DCF7CD1}"/>
              </a:ext>
            </a:extLst>
          </p:cNvPr>
          <p:cNvSpPr/>
          <p:nvPr/>
        </p:nvSpPr>
        <p:spPr>
          <a:xfrm>
            <a:off x="466700" y="1196751"/>
            <a:ext cx="8425780" cy="485819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33" name="Textfeld 132"/>
          <p:cNvSpPr txBox="1">
            <a:spLocks noChangeArrowheads="1"/>
          </p:cNvSpPr>
          <p:nvPr/>
        </p:nvSpPr>
        <p:spPr bwMode="auto">
          <a:xfrm>
            <a:off x="7291435" y="1182694"/>
            <a:ext cx="1770036" cy="52322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>
              <a:spcBef>
                <a:spcPts val="600"/>
              </a:spcBef>
              <a:buFontTx/>
              <a:buNone/>
            </a:pPr>
            <a:r>
              <a:rPr lang="de-DE" altLang="de-DE" sz="2800" dirty="0">
                <a:solidFill>
                  <a:srgbClr val="0070C0"/>
                </a:solidFill>
                <a:latin typeface="Trebuchet MS" pitchFamily="34" charset="0"/>
              </a:rPr>
              <a:t>15 gehabt</a:t>
            </a:r>
          </a:p>
        </p:txBody>
      </p:sp>
      <p:sp>
        <p:nvSpPr>
          <p:cNvPr id="144" name="Rechteck 143"/>
          <p:cNvSpPr/>
          <p:nvPr/>
        </p:nvSpPr>
        <p:spPr>
          <a:xfrm>
            <a:off x="4711081" y="1259173"/>
            <a:ext cx="2021159" cy="46685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800">
              <a:solidFill>
                <a:schemeClr val="tx1"/>
              </a:solidFill>
            </a:endParaRPr>
          </a:p>
        </p:txBody>
      </p:sp>
      <p:sp>
        <p:nvSpPr>
          <p:cNvPr id="76" name="Textfeld 75"/>
          <p:cNvSpPr txBox="1">
            <a:spLocks noChangeArrowheads="1"/>
          </p:cNvSpPr>
          <p:nvPr/>
        </p:nvSpPr>
        <p:spPr bwMode="auto">
          <a:xfrm>
            <a:off x="6688706" y="2130077"/>
            <a:ext cx="2372765" cy="52322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>
              <a:spcBef>
                <a:spcPts val="600"/>
              </a:spcBef>
              <a:buFontTx/>
              <a:buNone/>
            </a:pPr>
            <a:r>
              <a:rPr lang="de-DE" altLang="de-DE" sz="2800" dirty="0">
                <a:solidFill>
                  <a:srgbClr val="0070C0"/>
                </a:solidFill>
                <a:latin typeface="Trebuchet MS" pitchFamily="34" charset="0"/>
              </a:rPr>
              <a:t>16 Schlechtes</a:t>
            </a:r>
          </a:p>
        </p:txBody>
      </p:sp>
      <p:sp>
        <p:nvSpPr>
          <p:cNvPr id="79" name="Rechteck 78"/>
          <p:cNvSpPr/>
          <p:nvPr/>
        </p:nvSpPr>
        <p:spPr>
          <a:xfrm>
            <a:off x="4721069" y="1935901"/>
            <a:ext cx="1136124" cy="40910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800">
              <a:solidFill>
                <a:schemeClr val="tx1"/>
              </a:solidFill>
            </a:endParaRPr>
          </a:p>
        </p:txBody>
      </p:sp>
      <p:sp>
        <p:nvSpPr>
          <p:cNvPr id="80" name="Textfeld 79"/>
          <p:cNvSpPr txBox="1">
            <a:spLocks noChangeArrowheads="1"/>
          </p:cNvSpPr>
          <p:nvPr/>
        </p:nvSpPr>
        <p:spPr bwMode="auto">
          <a:xfrm>
            <a:off x="7257772" y="2998115"/>
            <a:ext cx="1803699" cy="52322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>
              <a:spcBef>
                <a:spcPts val="600"/>
              </a:spcBef>
              <a:buFontTx/>
              <a:buNone/>
            </a:pPr>
            <a:r>
              <a:rPr lang="de-DE" altLang="de-DE" sz="2800" dirty="0">
                <a:solidFill>
                  <a:srgbClr val="0070C0"/>
                </a:solidFill>
                <a:latin typeface="Trebuchet MS" pitchFamily="34" charset="0"/>
              </a:rPr>
              <a:t>17 wenige</a:t>
            </a:r>
          </a:p>
        </p:txBody>
      </p:sp>
      <p:sp>
        <p:nvSpPr>
          <p:cNvPr id="87" name="Rechteck 86"/>
          <p:cNvSpPr/>
          <p:nvPr/>
        </p:nvSpPr>
        <p:spPr>
          <a:xfrm>
            <a:off x="3461947" y="3121523"/>
            <a:ext cx="822021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800">
              <a:solidFill>
                <a:schemeClr val="tx1"/>
              </a:solidFill>
            </a:endParaRPr>
          </a:p>
        </p:txBody>
      </p:sp>
      <p:sp>
        <p:nvSpPr>
          <p:cNvPr id="88" name="Textfeld 87"/>
          <p:cNvSpPr txBox="1">
            <a:spLocks noChangeArrowheads="1"/>
          </p:cNvSpPr>
          <p:nvPr/>
        </p:nvSpPr>
        <p:spPr bwMode="auto">
          <a:xfrm>
            <a:off x="7886148" y="3985900"/>
            <a:ext cx="1175323" cy="52322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>
              <a:spcBef>
                <a:spcPts val="600"/>
              </a:spcBef>
              <a:buFontTx/>
              <a:buNone/>
            </a:pPr>
            <a:r>
              <a:rPr lang="de-DE" altLang="de-DE" sz="2800" dirty="0">
                <a:solidFill>
                  <a:srgbClr val="0070C0"/>
                </a:solidFill>
                <a:latin typeface="Trebuchet MS" pitchFamily="34" charset="0"/>
              </a:rPr>
              <a:t>18 vor</a:t>
            </a:r>
          </a:p>
        </p:txBody>
      </p:sp>
      <p:sp>
        <p:nvSpPr>
          <p:cNvPr id="91" name="Rechteck 90"/>
          <p:cNvSpPr/>
          <p:nvPr/>
        </p:nvSpPr>
        <p:spPr>
          <a:xfrm>
            <a:off x="7236296" y="3779453"/>
            <a:ext cx="816656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800">
              <a:solidFill>
                <a:schemeClr val="tx1"/>
              </a:solidFill>
            </a:endParaRPr>
          </a:p>
        </p:txBody>
      </p:sp>
      <p:sp>
        <p:nvSpPr>
          <p:cNvPr id="100" name="Textfeld 99"/>
          <p:cNvSpPr txBox="1">
            <a:spLocks noChangeArrowheads="1"/>
          </p:cNvSpPr>
          <p:nvPr/>
        </p:nvSpPr>
        <p:spPr bwMode="auto">
          <a:xfrm>
            <a:off x="7636081" y="5090600"/>
            <a:ext cx="1425390" cy="52322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>
              <a:spcBef>
                <a:spcPts val="600"/>
              </a:spcBef>
              <a:buFontTx/>
              <a:buNone/>
            </a:pPr>
            <a:r>
              <a:rPr lang="de-DE" altLang="de-DE" sz="2800" dirty="0">
                <a:solidFill>
                  <a:srgbClr val="0070C0"/>
                </a:solidFill>
                <a:latin typeface="Trebuchet MS" pitchFamily="34" charset="0"/>
              </a:rPr>
              <a:t>19 auch</a:t>
            </a:r>
          </a:p>
        </p:txBody>
      </p:sp>
      <p:sp>
        <p:nvSpPr>
          <p:cNvPr id="103" name="Rechteck 102"/>
          <p:cNvSpPr/>
          <p:nvPr/>
        </p:nvSpPr>
        <p:spPr>
          <a:xfrm>
            <a:off x="2771800" y="4734636"/>
            <a:ext cx="648072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800">
              <a:solidFill>
                <a:schemeClr val="tx1"/>
              </a:solidFill>
            </a:endParaRPr>
          </a:p>
        </p:txBody>
      </p:sp>
      <p:sp>
        <p:nvSpPr>
          <p:cNvPr id="42" name="Rechteck: abgerundete Ecken 41"/>
          <p:cNvSpPr/>
          <p:nvPr/>
        </p:nvSpPr>
        <p:spPr>
          <a:xfrm>
            <a:off x="4783088" y="1298358"/>
            <a:ext cx="1766179" cy="406134"/>
          </a:xfrm>
          <a:prstGeom prst="round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800">
              <a:solidFill>
                <a:schemeClr val="tx1"/>
              </a:solidFill>
            </a:endParaRPr>
          </a:p>
        </p:txBody>
      </p:sp>
      <p:sp>
        <p:nvSpPr>
          <p:cNvPr id="43" name="Rechteck: abgerundete Ecken 42"/>
          <p:cNvSpPr/>
          <p:nvPr/>
        </p:nvSpPr>
        <p:spPr>
          <a:xfrm>
            <a:off x="4788321" y="1932568"/>
            <a:ext cx="1034629" cy="355896"/>
          </a:xfrm>
          <a:prstGeom prst="round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800">
              <a:solidFill>
                <a:schemeClr val="tx1"/>
              </a:solidFill>
            </a:endParaRPr>
          </a:p>
        </p:txBody>
      </p:sp>
      <p:sp>
        <p:nvSpPr>
          <p:cNvPr id="44" name="Rechteck: abgerundete Ecken 43"/>
          <p:cNvSpPr/>
          <p:nvPr/>
        </p:nvSpPr>
        <p:spPr>
          <a:xfrm>
            <a:off x="3472236" y="3124209"/>
            <a:ext cx="811732" cy="321550"/>
          </a:xfrm>
          <a:prstGeom prst="round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800">
              <a:solidFill>
                <a:schemeClr val="tx1"/>
              </a:solidFill>
            </a:endParaRPr>
          </a:p>
        </p:txBody>
      </p:sp>
      <p:sp>
        <p:nvSpPr>
          <p:cNvPr id="45" name="Rechteck: abgerundete Ecken 44"/>
          <p:cNvSpPr/>
          <p:nvPr/>
        </p:nvSpPr>
        <p:spPr>
          <a:xfrm>
            <a:off x="7211728" y="3789039"/>
            <a:ext cx="861972" cy="328997"/>
          </a:xfrm>
          <a:prstGeom prst="round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800">
              <a:solidFill>
                <a:schemeClr val="tx1"/>
              </a:solidFill>
            </a:endParaRPr>
          </a:p>
        </p:txBody>
      </p:sp>
      <p:sp>
        <p:nvSpPr>
          <p:cNvPr id="46" name="Rechteck: abgerundete Ecken 45"/>
          <p:cNvSpPr/>
          <p:nvPr/>
        </p:nvSpPr>
        <p:spPr>
          <a:xfrm>
            <a:off x="2736820" y="4770523"/>
            <a:ext cx="657652" cy="397866"/>
          </a:xfrm>
          <a:prstGeom prst="round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800">
              <a:solidFill>
                <a:schemeClr val="tx1"/>
              </a:solidFill>
            </a:endParaRP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849EED89-8DD6-0BDF-9D36-721302FC87AD}"/>
              </a:ext>
            </a:extLst>
          </p:cNvPr>
          <p:cNvSpPr txBox="1"/>
          <p:nvPr/>
        </p:nvSpPr>
        <p:spPr>
          <a:xfrm>
            <a:off x="190500" y="6724134"/>
            <a:ext cx="4807726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Übungsdateien\Klasse 3 aufwärts\Besondere Übungen\Da stimmt was nicht - Das Bauchweh.pptx - Seite 4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6AA0E402-B742-708E-D6D5-B9F3649F82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8825" y="1088512"/>
            <a:ext cx="9065538" cy="5261304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17462371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1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4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7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9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8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7"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9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1"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10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>
                      <p:stCondLst>
                        <p:cond delay="0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"/>
                  </p:tgtEl>
                </p:cond>
              </p:nextCondLst>
            </p:seq>
            <p:seq concurrent="1" nextAc="seek">
              <p:cTn id="51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" fill="hold">
                      <p:stCondLst>
                        <p:cond delay="0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33" grpId="0"/>
      <p:bldP spid="76" grpId="0"/>
      <p:bldP spid="80" grpId="0"/>
      <p:bldP spid="88" grpId="0"/>
      <p:bldP spid="100" grpId="0"/>
      <p:bldP spid="42" grpId="0" animBg="1"/>
      <p:bldP spid="43" grpId="0" animBg="1"/>
      <p:bldP spid="44" grpId="0" animBg="1"/>
      <p:bldP spid="45" grpId="0" animBg="1"/>
      <p:bldP spid="4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feld 4"/>
          <p:cNvSpPr txBox="1">
            <a:spLocks noChangeArrowheads="1"/>
          </p:cNvSpPr>
          <p:nvPr/>
        </p:nvSpPr>
        <p:spPr bwMode="auto">
          <a:xfrm>
            <a:off x="179512" y="179388"/>
            <a:ext cx="2560316" cy="769441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latin typeface="Trebuchet MS" pitchFamily="34" charset="0"/>
              </a:rPr>
              <a:t>Sätze schnell lesen!</a:t>
            </a:r>
          </a:p>
          <a:p>
            <a:pPr>
              <a:spcBef>
                <a:spcPct val="0"/>
              </a:spcBef>
              <a:buFontTx/>
              <a:buNone/>
            </a:pPr>
            <a:endParaRPr lang="de-DE" altLang="de-DE" sz="2400" b="1" dirty="0">
              <a:latin typeface="Trebuchet MS" pitchFamily="34" charset="0"/>
            </a:endParaRPr>
          </a:p>
        </p:txBody>
      </p:sp>
      <p:sp>
        <p:nvSpPr>
          <p:cNvPr id="20549" name="Foliennummernplatzhalter 27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16647201-A362-40F2-8550-D41AFC9D1B81}" type="slidenum">
              <a:rPr lang="de-DE" altLang="de-DE" sz="800" smtClean="0">
                <a:solidFill>
                  <a:srgbClr val="898989"/>
                </a:solidFill>
                <a:latin typeface="Trebuchet MS" pitchFamily="34" charset="0"/>
                <a:cs typeface="Arial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6</a:t>
            </a:fld>
            <a:endParaRPr lang="de-DE" altLang="de-DE" sz="800">
              <a:solidFill>
                <a:srgbClr val="898989"/>
              </a:solidFill>
              <a:latin typeface="Trebuchet MS" pitchFamily="34" charset="0"/>
              <a:cs typeface="Arial" charset="0"/>
            </a:endParaRPr>
          </a:p>
        </p:txBody>
      </p:sp>
      <p:sp>
        <p:nvSpPr>
          <p:cNvPr id="25" name="Textfeld 24">
            <a:extLst>
              <a:ext uri="{FF2B5EF4-FFF2-40B4-BE49-F238E27FC236}">
                <a16:creationId xmlns:a16="http://schemas.microsoft.com/office/drawing/2014/main" id="{D3C05CF3-F145-4342-B8D4-0F07CD90EB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2750" y="961564"/>
            <a:ext cx="608211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0" eaLnBrk="1" hangingPunct="1">
              <a:spcBef>
                <a:spcPct val="0"/>
              </a:spcBef>
              <a:spcAft>
                <a:spcPts val="300"/>
              </a:spcAft>
              <a:buNone/>
            </a:pPr>
            <a:r>
              <a:rPr lang="de-DE" sz="2800" spc="100" dirty="0">
                <a:solidFill>
                  <a:schemeClr val="tx2">
                    <a:lumMod val="75000"/>
                  </a:schemeClr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Einmal hab' ich Bauchweh gehabt.</a:t>
            </a:r>
            <a:endParaRPr lang="de-DE" sz="2800" dirty="0">
              <a:solidFill>
                <a:schemeClr val="tx2">
                  <a:lumMod val="75000"/>
                </a:schemeClr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Textfeld 31">
            <a:extLst>
              <a:ext uri="{FF2B5EF4-FFF2-40B4-BE49-F238E27FC236}">
                <a16:creationId xmlns:a16="http://schemas.microsoft.com/office/drawing/2014/main" id="{109F7F6C-69A4-4B37-8D48-4A8BA274FF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3863" y="1501516"/>
            <a:ext cx="5509842" cy="19312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0" eaLnBrk="1" hangingPunct="1">
              <a:spcBef>
                <a:spcPct val="0"/>
              </a:spcBef>
              <a:spcAft>
                <a:spcPts val="300"/>
              </a:spcAft>
              <a:buNone/>
            </a:pPr>
            <a:r>
              <a:rPr lang="de-DE" sz="2800" spc="100" dirty="0">
                <a:solidFill>
                  <a:schemeClr val="tx2">
                    <a:lumMod val="75000"/>
                  </a:schemeClr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Das Bauchweh war das Diktat, </a:t>
            </a:r>
          </a:p>
          <a:p>
            <a:pPr lvl="0" eaLnBrk="1" hangingPunct="1">
              <a:spcBef>
                <a:spcPct val="0"/>
              </a:spcBef>
              <a:spcAft>
                <a:spcPts val="300"/>
              </a:spcAft>
              <a:buNone/>
            </a:pPr>
            <a:r>
              <a:rPr lang="de-DE" sz="2800" spc="100" dirty="0">
                <a:solidFill>
                  <a:schemeClr val="tx2">
                    <a:lumMod val="75000"/>
                  </a:schemeClr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das wir an dem Tag, </a:t>
            </a:r>
          </a:p>
          <a:p>
            <a:pPr lvl="0" eaLnBrk="1" hangingPunct="1">
              <a:spcBef>
                <a:spcPct val="0"/>
              </a:spcBef>
              <a:spcAft>
                <a:spcPts val="300"/>
              </a:spcAft>
              <a:buNone/>
            </a:pPr>
            <a:r>
              <a:rPr lang="de-DE" sz="2800" spc="100" dirty="0">
                <a:solidFill>
                  <a:schemeClr val="tx2">
                    <a:lumMod val="75000"/>
                  </a:schemeClr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an dem ich Bauchweh bekam, </a:t>
            </a:r>
          </a:p>
          <a:p>
            <a:pPr lvl="0" eaLnBrk="1" hangingPunct="1">
              <a:spcBef>
                <a:spcPct val="0"/>
              </a:spcBef>
              <a:spcAft>
                <a:spcPts val="300"/>
              </a:spcAft>
              <a:buNone/>
            </a:pPr>
            <a:r>
              <a:rPr lang="de-DE" sz="2800" spc="100" dirty="0">
                <a:solidFill>
                  <a:schemeClr val="tx2">
                    <a:lumMod val="75000"/>
                  </a:schemeClr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schreiben sollten.</a:t>
            </a:r>
            <a:endParaRPr lang="de-DE" sz="2800" dirty="0">
              <a:solidFill>
                <a:schemeClr val="tx2">
                  <a:lumMod val="75000"/>
                </a:schemeClr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Textfeld 32">
            <a:extLst>
              <a:ext uri="{FF2B5EF4-FFF2-40B4-BE49-F238E27FC236}">
                <a16:creationId xmlns:a16="http://schemas.microsoft.com/office/drawing/2014/main" id="{5B6E83DB-687E-4EEF-AEE1-26F1D615BB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3863" y="3372525"/>
            <a:ext cx="8485015" cy="9925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0" eaLnBrk="1" hangingPunct="1">
              <a:spcBef>
                <a:spcPct val="0"/>
              </a:spcBef>
              <a:spcAft>
                <a:spcPts val="300"/>
              </a:spcAft>
              <a:buNone/>
            </a:pPr>
            <a:r>
              <a:rPr lang="de-DE" sz="2800" spc="100" dirty="0">
                <a:solidFill>
                  <a:schemeClr val="tx2">
                    <a:lumMod val="75000"/>
                  </a:schemeClr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Als ich morgens aufwachte, </a:t>
            </a:r>
          </a:p>
          <a:p>
            <a:pPr lvl="0" eaLnBrk="1" hangingPunct="1">
              <a:spcBef>
                <a:spcPct val="0"/>
              </a:spcBef>
              <a:spcAft>
                <a:spcPts val="300"/>
              </a:spcAft>
              <a:buNone/>
            </a:pPr>
            <a:r>
              <a:rPr lang="de-DE" sz="2800" spc="100" dirty="0">
                <a:solidFill>
                  <a:schemeClr val="tx2">
                    <a:lumMod val="75000"/>
                  </a:schemeClr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hatte ich schon ein leises Grummeln im Magen. </a:t>
            </a:r>
            <a:endParaRPr lang="de-DE" sz="2800" dirty="0">
              <a:solidFill>
                <a:schemeClr val="tx2">
                  <a:lumMod val="75000"/>
                </a:schemeClr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Textfeld 33">
            <a:extLst>
              <a:ext uri="{FF2B5EF4-FFF2-40B4-BE49-F238E27FC236}">
                <a16:creationId xmlns:a16="http://schemas.microsoft.com/office/drawing/2014/main" id="{015687A3-718B-46FC-A67B-6EDCE6E1AA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3863" y="4380637"/>
            <a:ext cx="6248827" cy="9925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0" eaLnBrk="1" hangingPunct="1">
              <a:spcBef>
                <a:spcPct val="0"/>
              </a:spcBef>
              <a:spcAft>
                <a:spcPts val="300"/>
              </a:spcAft>
              <a:buNone/>
            </a:pPr>
            <a:r>
              <a:rPr lang="de-DE" sz="2800" spc="100" dirty="0">
                <a:solidFill>
                  <a:schemeClr val="tx2">
                    <a:lumMod val="75000"/>
                  </a:schemeClr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"Ich habe Bauchweh", </a:t>
            </a:r>
          </a:p>
          <a:p>
            <a:pPr lvl="0" eaLnBrk="1" hangingPunct="1">
              <a:spcBef>
                <a:spcPct val="0"/>
              </a:spcBef>
              <a:spcAft>
                <a:spcPts val="300"/>
              </a:spcAft>
              <a:buNone/>
            </a:pPr>
            <a:r>
              <a:rPr lang="de-DE" sz="2800" spc="100" dirty="0">
                <a:solidFill>
                  <a:schemeClr val="tx2">
                    <a:lumMod val="75000"/>
                  </a:schemeClr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habe ich zu meiner Mutter gesagt. </a:t>
            </a:r>
            <a:endParaRPr lang="de-DE" sz="2800" dirty="0">
              <a:solidFill>
                <a:schemeClr val="tx2">
                  <a:lumMod val="75000"/>
                </a:schemeClr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Textfeld 34">
            <a:extLst>
              <a:ext uri="{FF2B5EF4-FFF2-40B4-BE49-F238E27FC236}">
                <a16:creationId xmlns:a16="http://schemas.microsoft.com/office/drawing/2014/main" id="{9D005978-96D9-4C16-967C-2725535E6C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3863" y="5388749"/>
            <a:ext cx="6123215" cy="9925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0" eaLnBrk="1" hangingPunct="1">
              <a:spcBef>
                <a:spcPct val="0"/>
              </a:spcBef>
              <a:spcAft>
                <a:spcPts val="300"/>
              </a:spcAft>
              <a:buNone/>
            </a:pPr>
            <a:r>
              <a:rPr lang="de-DE" sz="2800" spc="100" dirty="0">
                <a:solidFill>
                  <a:schemeClr val="tx2">
                    <a:lumMod val="75000"/>
                  </a:schemeClr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"Schreibst du eine Arbeit heute?", </a:t>
            </a:r>
          </a:p>
          <a:p>
            <a:pPr lvl="0" eaLnBrk="1" hangingPunct="1">
              <a:spcBef>
                <a:spcPct val="0"/>
              </a:spcBef>
              <a:spcAft>
                <a:spcPts val="300"/>
              </a:spcAft>
              <a:buNone/>
            </a:pPr>
            <a:r>
              <a:rPr lang="de-DE" sz="2800" spc="100" dirty="0">
                <a:solidFill>
                  <a:schemeClr val="tx2">
                    <a:lumMod val="75000"/>
                  </a:schemeClr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hat sie mich gefragt.</a:t>
            </a:r>
          </a:p>
        </p:txBody>
      </p:sp>
      <p:sp>
        <p:nvSpPr>
          <p:cNvPr id="66" name="Ellipse 65">
            <a:extLst>
              <a:ext uri="{FF2B5EF4-FFF2-40B4-BE49-F238E27FC236}">
                <a16:creationId xmlns:a16="http://schemas.microsoft.com/office/drawing/2014/main" id="{1A121B53-CE33-4A76-9A87-959E481B625B}"/>
              </a:ext>
            </a:extLst>
          </p:cNvPr>
          <p:cNvSpPr/>
          <p:nvPr/>
        </p:nvSpPr>
        <p:spPr>
          <a:xfrm>
            <a:off x="251520" y="1082657"/>
            <a:ext cx="142875" cy="142875"/>
          </a:xfrm>
          <a:prstGeom prst="ellipse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67" name="Ellipse 66">
            <a:extLst>
              <a:ext uri="{FF2B5EF4-FFF2-40B4-BE49-F238E27FC236}">
                <a16:creationId xmlns:a16="http://schemas.microsoft.com/office/drawing/2014/main" id="{927CD85C-19C3-40B3-80EC-7935F456F122}"/>
              </a:ext>
            </a:extLst>
          </p:cNvPr>
          <p:cNvSpPr/>
          <p:nvPr/>
        </p:nvSpPr>
        <p:spPr>
          <a:xfrm>
            <a:off x="251520" y="1640832"/>
            <a:ext cx="142875" cy="142875"/>
          </a:xfrm>
          <a:prstGeom prst="ellipse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68" name="Ellipse 67">
            <a:extLst>
              <a:ext uri="{FF2B5EF4-FFF2-40B4-BE49-F238E27FC236}">
                <a16:creationId xmlns:a16="http://schemas.microsoft.com/office/drawing/2014/main" id="{0C69285C-E7EA-4465-B1D7-C4DCFB7FF894}"/>
              </a:ext>
            </a:extLst>
          </p:cNvPr>
          <p:cNvSpPr/>
          <p:nvPr/>
        </p:nvSpPr>
        <p:spPr>
          <a:xfrm>
            <a:off x="251520" y="3492976"/>
            <a:ext cx="142875" cy="144462"/>
          </a:xfrm>
          <a:prstGeom prst="ellipse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69" name="Ellipse 68">
            <a:extLst>
              <a:ext uri="{FF2B5EF4-FFF2-40B4-BE49-F238E27FC236}">
                <a16:creationId xmlns:a16="http://schemas.microsoft.com/office/drawing/2014/main" id="{E0342391-EDC2-4183-8B53-ED422ABC2362}"/>
              </a:ext>
            </a:extLst>
          </p:cNvPr>
          <p:cNvSpPr/>
          <p:nvPr/>
        </p:nvSpPr>
        <p:spPr>
          <a:xfrm>
            <a:off x="251520" y="4491366"/>
            <a:ext cx="142875" cy="144462"/>
          </a:xfrm>
          <a:prstGeom prst="ellipse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72" name="Ellipse 71">
            <a:extLst>
              <a:ext uri="{FF2B5EF4-FFF2-40B4-BE49-F238E27FC236}">
                <a16:creationId xmlns:a16="http://schemas.microsoft.com/office/drawing/2014/main" id="{1FDC1295-B3F2-4474-B254-7737EA8DB8F5}"/>
              </a:ext>
            </a:extLst>
          </p:cNvPr>
          <p:cNvSpPr/>
          <p:nvPr/>
        </p:nvSpPr>
        <p:spPr>
          <a:xfrm>
            <a:off x="251520" y="5514082"/>
            <a:ext cx="142875" cy="142875"/>
          </a:xfrm>
          <a:prstGeom prst="ellipse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CA49F9CC-EAF0-41B7-8676-77D8955BE4BC}"/>
              </a:ext>
            </a:extLst>
          </p:cNvPr>
          <p:cNvSpPr/>
          <p:nvPr/>
        </p:nvSpPr>
        <p:spPr>
          <a:xfrm>
            <a:off x="7667625" y="6469063"/>
            <a:ext cx="1368425" cy="2889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4" name="Rechteck 3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2D3AA37F-EE57-4EC3-BCD1-23432143A8F1}"/>
              </a:ext>
            </a:extLst>
          </p:cNvPr>
          <p:cNvSpPr/>
          <p:nvPr/>
        </p:nvSpPr>
        <p:spPr>
          <a:xfrm>
            <a:off x="7559675" y="6470650"/>
            <a:ext cx="1512888" cy="287338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>
                <a:solidFill>
                  <a:prstClr val="black"/>
                </a:solidFill>
              </a:rPr>
              <a:t>Nächste Seite</a:t>
            </a:r>
            <a:endParaRPr lang="de-DE" sz="1400" dirty="0">
              <a:solidFill>
                <a:prstClr val="black"/>
              </a:solidFill>
            </a:endParaRP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83288F98-544F-49A7-9542-368255AE2AF7}"/>
              </a:ext>
            </a:extLst>
          </p:cNvPr>
          <p:cNvSpPr/>
          <p:nvPr/>
        </p:nvSpPr>
        <p:spPr>
          <a:xfrm>
            <a:off x="6173788" y="6470650"/>
            <a:ext cx="1368425" cy="28733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6" name="Rechteck 5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11A55856-8AC4-4D4E-8646-827534C0CD01}"/>
              </a:ext>
            </a:extLst>
          </p:cNvPr>
          <p:cNvSpPr/>
          <p:nvPr/>
        </p:nvSpPr>
        <p:spPr>
          <a:xfrm>
            <a:off x="5945188" y="6470650"/>
            <a:ext cx="1512887" cy="287338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>
                <a:solidFill>
                  <a:prstClr val="black"/>
                </a:solidFill>
              </a:rPr>
              <a:t>Vorherige Seite</a:t>
            </a:r>
            <a:endParaRPr lang="de-DE" sz="1400" dirty="0">
              <a:solidFill>
                <a:prstClr val="black"/>
              </a:solidFill>
            </a:endParaRP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E6F025E5-DCCF-1AAA-0169-C3051BAEDE42}"/>
              </a:ext>
            </a:extLst>
          </p:cNvPr>
          <p:cNvSpPr txBox="1"/>
          <p:nvPr/>
        </p:nvSpPr>
        <p:spPr>
          <a:xfrm>
            <a:off x="190500" y="6724134"/>
            <a:ext cx="4807726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Übungsdateien\Klasse 3 aufwärts\Besondere Übungen\Da stimmt was nicht - Das Bauchweh.pptx - Seite 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32" grpId="0"/>
      <p:bldP spid="33" grpId="0"/>
      <p:bldP spid="34" grpId="0"/>
      <p:bldP spid="3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37B6968-EF01-C6D0-C1D4-91E0C82A838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feld 4">
            <a:extLst>
              <a:ext uri="{FF2B5EF4-FFF2-40B4-BE49-F238E27FC236}">
                <a16:creationId xmlns:a16="http://schemas.microsoft.com/office/drawing/2014/main" id="{3103551A-54E3-9AF9-D96A-7BBA3491BF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179388"/>
            <a:ext cx="2560316" cy="769441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latin typeface="Trebuchet MS" pitchFamily="34" charset="0"/>
              </a:rPr>
              <a:t>Sätze schnell lesen!</a:t>
            </a:r>
          </a:p>
          <a:p>
            <a:pPr>
              <a:spcBef>
                <a:spcPct val="0"/>
              </a:spcBef>
              <a:buFontTx/>
              <a:buNone/>
            </a:pPr>
            <a:endParaRPr lang="de-DE" altLang="de-DE" sz="2400" b="1" dirty="0">
              <a:latin typeface="Trebuchet MS" pitchFamily="34" charset="0"/>
            </a:endParaRPr>
          </a:p>
        </p:txBody>
      </p:sp>
      <p:sp>
        <p:nvSpPr>
          <p:cNvPr id="20549" name="Foliennummernplatzhalter 27">
            <a:extLst>
              <a:ext uri="{FF2B5EF4-FFF2-40B4-BE49-F238E27FC236}">
                <a16:creationId xmlns:a16="http://schemas.microsoft.com/office/drawing/2014/main" id="{1D15B094-18F4-E777-5BA8-8DEDF35D05D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16647201-A362-40F2-8550-D41AFC9D1B81}" type="slidenum">
              <a:rPr lang="de-DE" altLang="de-DE" sz="800" smtClean="0">
                <a:solidFill>
                  <a:srgbClr val="898989"/>
                </a:solidFill>
                <a:latin typeface="Trebuchet MS" pitchFamily="34" charset="0"/>
                <a:cs typeface="Arial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7</a:t>
            </a:fld>
            <a:endParaRPr lang="de-DE" altLang="de-DE" sz="800">
              <a:solidFill>
                <a:srgbClr val="898989"/>
              </a:solidFill>
              <a:latin typeface="Trebuchet MS" pitchFamily="34" charset="0"/>
              <a:cs typeface="Arial" charset="0"/>
            </a:endParaRPr>
          </a:p>
        </p:txBody>
      </p:sp>
      <p:sp>
        <p:nvSpPr>
          <p:cNvPr id="36" name="Textfeld 35">
            <a:extLst>
              <a:ext uri="{FF2B5EF4-FFF2-40B4-BE49-F238E27FC236}">
                <a16:creationId xmlns:a16="http://schemas.microsoft.com/office/drawing/2014/main" id="{8F1BF456-F1D3-92FE-A01D-9185735A85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3863" y="1052736"/>
            <a:ext cx="6582251" cy="9925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0" eaLnBrk="1" hangingPunct="1">
              <a:spcBef>
                <a:spcPct val="0"/>
              </a:spcBef>
              <a:spcAft>
                <a:spcPts val="300"/>
              </a:spcAft>
              <a:buNone/>
            </a:pPr>
            <a:r>
              <a:rPr lang="de-DE" sz="2800" spc="100" dirty="0">
                <a:solidFill>
                  <a:schemeClr val="tx2">
                    <a:lumMod val="75000"/>
                  </a:schemeClr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Ich kann nicht lügen, </a:t>
            </a:r>
          </a:p>
          <a:p>
            <a:pPr lvl="0" eaLnBrk="1" hangingPunct="1">
              <a:spcBef>
                <a:spcPct val="0"/>
              </a:spcBef>
              <a:spcAft>
                <a:spcPts val="300"/>
              </a:spcAft>
              <a:buNone/>
            </a:pPr>
            <a:r>
              <a:rPr lang="de-DE" sz="2800" spc="100" dirty="0">
                <a:solidFill>
                  <a:schemeClr val="tx2">
                    <a:lumMod val="75000"/>
                  </a:schemeClr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höchstens mal ein bisschen flunkern.</a:t>
            </a:r>
            <a:endParaRPr lang="de-DE" sz="2800" dirty="0">
              <a:solidFill>
                <a:schemeClr val="tx2">
                  <a:lumMod val="75000"/>
                </a:schemeClr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7" name="Ellipse 76">
            <a:extLst>
              <a:ext uri="{FF2B5EF4-FFF2-40B4-BE49-F238E27FC236}">
                <a16:creationId xmlns:a16="http://schemas.microsoft.com/office/drawing/2014/main" id="{2794CF08-37CE-8FF9-1C1E-CBE065D3A500}"/>
              </a:ext>
            </a:extLst>
          </p:cNvPr>
          <p:cNvSpPr/>
          <p:nvPr/>
        </p:nvSpPr>
        <p:spPr>
          <a:xfrm>
            <a:off x="251520" y="1191646"/>
            <a:ext cx="142875" cy="144462"/>
          </a:xfrm>
          <a:prstGeom prst="ellipse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EA0AB7E0-5B7C-4A43-3692-AEFF6924693B}"/>
              </a:ext>
            </a:extLst>
          </p:cNvPr>
          <p:cNvSpPr/>
          <p:nvPr/>
        </p:nvSpPr>
        <p:spPr>
          <a:xfrm>
            <a:off x="7667625" y="6469063"/>
            <a:ext cx="1368425" cy="2889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4" name="Rechteck 3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0F4946EE-F91E-FD0B-A057-C3290CA2C14D}"/>
              </a:ext>
            </a:extLst>
          </p:cNvPr>
          <p:cNvSpPr/>
          <p:nvPr/>
        </p:nvSpPr>
        <p:spPr>
          <a:xfrm>
            <a:off x="7559675" y="6470650"/>
            <a:ext cx="1512888" cy="287338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>
                <a:solidFill>
                  <a:prstClr val="black"/>
                </a:solidFill>
              </a:rPr>
              <a:t>Nächste Seite</a:t>
            </a:r>
            <a:endParaRPr lang="de-DE" sz="1400" dirty="0">
              <a:solidFill>
                <a:prstClr val="black"/>
              </a:solidFill>
            </a:endParaRP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22C312DB-5FFF-8CA7-E6BF-6F974D380D05}"/>
              </a:ext>
            </a:extLst>
          </p:cNvPr>
          <p:cNvSpPr/>
          <p:nvPr/>
        </p:nvSpPr>
        <p:spPr>
          <a:xfrm>
            <a:off x="6173788" y="6470650"/>
            <a:ext cx="1368425" cy="28733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6" name="Rechteck 5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78124B8D-376A-4722-9469-4DAE63BB8AAC}"/>
              </a:ext>
            </a:extLst>
          </p:cNvPr>
          <p:cNvSpPr/>
          <p:nvPr/>
        </p:nvSpPr>
        <p:spPr>
          <a:xfrm>
            <a:off x="5945188" y="6470650"/>
            <a:ext cx="1512887" cy="287338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>
                <a:solidFill>
                  <a:prstClr val="black"/>
                </a:solidFill>
              </a:rPr>
              <a:t>Vorherige Seite</a:t>
            </a:r>
            <a:endParaRPr lang="de-DE" sz="1400" dirty="0">
              <a:solidFill>
                <a:prstClr val="black"/>
              </a:solidFill>
            </a:endParaRP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2129115D-8F92-DFF6-1B77-7EF96F64F1FB}"/>
              </a:ext>
            </a:extLst>
          </p:cNvPr>
          <p:cNvSpPr txBox="1"/>
          <p:nvPr/>
        </p:nvSpPr>
        <p:spPr>
          <a:xfrm>
            <a:off x="190500" y="6724134"/>
            <a:ext cx="4807726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Übungsdateien\Klasse 3 aufwärts\Besondere Übungen\Da stimmt was nicht - Das Bauchweh.pptx - Seite 5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E9241B91-1F6D-4E7D-AF3C-7F44AB4398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2749" y="3541164"/>
            <a:ext cx="5006392" cy="18543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0" eaLnBrk="1" hangingPunct="1">
              <a:spcBef>
                <a:spcPct val="0"/>
              </a:spcBef>
              <a:spcAft>
                <a:spcPts val="300"/>
              </a:spcAft>
              <a:buNone/>
            </a:pPr>
            <a:r>
              <a:rPr lang="de-DE" sz="2800" spc="100" dirty="0">
                <a:solidFill>
                  <a:schemeClr val="tx2">
                    <a:lumMod val="75000"/>
                  </a:schemeClr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Dann schon lieber Bauchweh, </a:t>
            </a:r>
          </a:p>
          <a:p>
            <a:pPr lvl="0" eaLnBrk="1" hangingPunct="1">
              <a:spcBef>
                <a:spcPct val="0"/>
              </a:spcBef>
              <a:spcAft>
                <a:spcPts val="300"/>
              </a:spcAft>
              <a:buNone/>
            </a:pPr>
            <a:r>
              <a:rPr lang="de-DE" sz="2800" spc="100" dirty="0">
                <a:solidFill>
                  <a:schemeClr val="tx2">
                    <a:lumMod val="75000"/>
                  </a:schemeClr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weil ich irgendeine Arbeit schreibe. </a:t>
            </a:r>
            <a:endParaRPr lang="de-DE" sz="2800" dirty="0">
              <a:solidFill>
                <a:schemeClr val="tx2">
                  <a:lumMod val="75000"/>
                </a:schemeClr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FA0088C9-E37F-4452-A80A-3BBFEA09C6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3863" y="5388749"/>
            <a:ext cx="7067961" cy="9925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0" eaLnBrk="1" hangingPunct="1">
              <a:spcBef>
                <a:spcPct val="0"/>
              </a:spcBef>
              <a:spcAft>
                <a:spcPts val="300"/>
              </a:spcAft>
              <a:buNone/>
            </a:pPr>
            <a:r>
              <a:rPr lang="de-DE" sz="2800" spc="100" dirty="0">
                <a:solidFill>
                  <a:schemeClr val="tx2">
                    <a:lumMod val="75000"/>
                  </a:schemeClr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"Ja, aber ich hab' wirklich Bauchweh!", </a:t>
            </a:r>
          </a:p>
          <a:p>
            <a:pPr lvl="0" eaLnBrk="1" hangingPunct="1">
              <a:spcBef>
                <a:spcPct val="0"/>
              </a:spcBef>
              <a:spcAft>
                <a:spcPts val="300"/>
              </a:spcAft>
              <a:buNone/>
            </a:pPr>
            <a:r>
              <a:rPr lang="de-DE" sz="2800" spc="100" dirty="0">
                <a:solidFill>
                  <a:schemeClr val="tx2">
                    <a:lumMod val="75000"/>
                  </a:schemeClr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habe ich zu meiner Mutter gesagt. </a:t>
            </a:r>
            <a:endParaRPr lang="de-DE" sz="2800" dirty="0">
              <a:solidFill>
                <a:schemeClr val="tx2">
                  <a:lumMod val="75000"/>
                </a:schemeClr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Textfeld 37">
            <a:extLst>
              <a:ext uri="{FF2B5EF4-FFF2-40B4-BE49-F238E27FC236}">
                <a16:creationId xmlns:a16="http://schemas.microsoft.com/office/drawing/2014/main" id="{AEE68EDD-DDFD-4CEC-9A3D-01E70ED73C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3863" y="2004373"/>
            <a:ext cx="4810932" cy="9925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0" eaLnBrk="1" hangingPunct="1">
              <a:spcBef>
                <a:spcPct val="0"/>
              </a:spcBef>
              <a:spcAft>
                <a:spcPts val="300"/>
              </a:spcAft>
              <a:buNone/>
            </a:pPr>
            <a:r>
              <a:rPr lang="de-DE" sz="2800" spc="100" dirty="0">
                <a:solidFill>
                  <a:schemeClr val="tx2">
                    <a:lumMod val="75000"/>
                  </a:schemeClr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Aber dann kriege ich auch </a:t>
            </a:r>
          </a:p>
          <a:p>
            <a:pPr lvl="0" eaLnBrk="1" hangingPunct="1">
              <a:spcBef>
                <a:spcPct val="0"/>
              </a:spcBef>
              <a:spcAft>
                <a:spcPts val="300"/>
              </a:spcAft>
              <a:buNone/>
            </a:pPr>
            <a:r>
              <a:rPr lang="de-DE" sz="2800" spc="100" dirty="0">
                <a:solidFill>
                  <a:schemeClr val="tx2">
                    <a:lumMod val="75000"/>
                  </a:schemeClr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schon wieder Bauchweh.</a:t>
            </a:r>
            <a:endParaRPr lang="de-DE" sz="2800" dirty="0">
              <a:solidFill>
                <a:schemeClr val="tx2">
                  <a:lumMod val="75000"/>
                </a:schemeClr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" name="Textfeld 38">
            <a:extLst>
              <a:ext uri="{FF2B5EF4-FFF2-40B4-BE49-F238E27FC236}">
                <a16:creationId xmlns:a16="http://schemas.microsoft.com/office/drawing/2014/main" id="{A7E351A3-DCA3-4B24-BEB7-3A6FAE0B49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3863" y="3024783"/>
            <a:ext cx="527900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0" eaLnBrk="1" hangingPunct="1">
              <a:spcBef>
                <a:spcPct val="0"/>
              </a:spcBef>
              <a:spcAft>
                <a:spcPts val="300"/>
              </a:spcAft>
              <a:buNone/>
            </a:pPr>
            <a:r>
              <a:rPr lang="de-DE" sz="2800" spc="100" dirty="0">
                <a:solidFill>
                  <a:schemeClr val="tx2">
                    <a:lumMod val="75000"/>
                  </a:schemeClr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Also lasse ich das lieber sein.</a:t>
            </a:r>
            <a:endParaRPr lang="de-DE" sz="2800" dirty="0">
              <a:solidFill>
                <a:schemeClr val="tx2">
                  <a:lumMod val="75000"/>
                </a:schemeClr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Ellipse 39">
            <a:extLst>
              <a:ext uri="{FF2B5EF4-FFF2-40B4-BE49-F238E27FC236}">
                <a16:creationId xmlns:a16="http://schemas.microsoft.com/office/drawing/2014/main" id="{978C441A-6CB7-4A57-B2B2-B384B7A9499C}"/>
              </a:ext>
            </a:extLst>
          </p:cNvPr>
          <p:cNvSpPr/>
          <p:nvPr/>
        </p:nvSpPr>
        <p:spPr>
          <a:xfrm>
            <a:off x="251520" y="2098594"/>
            <a:ext cx="142875" cy="142875"/>
          </a:xfrm>
          <a:prstGeom prst="ellipse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41" name="Ellipse 40">
            <a:extLst>
              <a:ext uri="{FF2B5EF4-FFF2-40B4-BE49-F238E27FC236}">
                <a16:creationId xmlns:a16="http://schemas.microsoft.com/office/drawing/2014/main" id="{802C3773-BFC7-4240-876D-CE16CAE85CC5}"/>
              </a:ext>
            </a:extLst>
          </p:cNvPr>
          <p:cNvSpPr/>
          <p:nvPr/>
        </p:nvSpPr>
        <p:spPr>
          <a:xfrm>
            <a:off x="251520" y="3176925"/>
            <a:ext cx="142875" cy="142875"/>
          </a:xfrm>
          <a:prstGeom prst="ellipse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42" name="Ellipse 41">
            <a:extLst>
              <a:ext uri="{FF2B5EF4-FFF2-40B4-BE49-F238E27FC236}">
                <a16:creationId xmlns:a16="http://schemas.microsoft.com/office/drawing/2014/main" id="{A1D0EDE2-9A4C-4325-B18D-554FEA8F2313}"/>
              </a:ext>
            </a:extLst>
          </p:cNvPr>
          <p:cNvSpPr/>
          <p:nvPr/>
        </p:nvSpPr>
        <p:spPr>
          <a:xfrm>
            <a:off x="251520" y="3678078"/>
            <a:ext cx="142875" cy="144462"/>
          </a:xfrm>
          <a:prstGeom prst="ellipse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43" name="Ellipse 42">
            <a:extLst>
              <a:ext uri="{FF2B5EF4-FFF2-40B4-BE49-F238E27FC236}">
                <a16:creationId xmlns:a16="http://schemas.microsoft.com/office/drawing/2014/main" id="{C1BB9E18-5E9F-45CB-9A26-BF83A84733B5}"/>
              </a:ext>
            </a:extLst>
          </p:cNvPr>
          <p:cNvSpPr/>
          <p:nvPr/>
        </p:nvSpPr>
        <p:spPr>
          <a:xfrm>
            <a:off x="251520" y="5542650"/>
            <a:ext cx="142875" cy="144462"/>
          </a:xfrm>
          <a:prstGeom prst="ellipse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7146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9" grpId="0"/>
      <p:bldP spid="10" grpId="0"/>
      <p:bldP spid="38" grpId="0"/>
      <p:bldP spid="3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feld 4"/>
          <p:cNvSpPr txBox="1">
            <a:spLocks noChangeArrowheads="1"/>
          </p:cNvSpPr>
          <p:nvPr/>
        </p:nvSpPr>
        <p:spPr bwMode="auto">
          <a:xfrm>
            <a:off x="179512" y="179388"/>
            <a:ext cx="2560316" cy="769441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latin typeface="Trebuchet MS" pitchFamily="34" charset="0"/>
              </a:rPr>
              <a:t>Sätze schnell lesen!</a:t>
            </a:r>
          </a:p>
          <a:p>
            <a:pPr>
              <a:spcBef>
                <a:spcPct val="0"/>
              </a:spcBef>
              <a:buFontTx/>
              <a:buNone/>
            </a:pPr>
            <a:endParaRPr lang="de-DE" altLang="de-DE" sz="2400" b="1" dirty="0">
              <a:latin typeface="Trebuchet MS" pitchFamily="34" charset="0"/>
            </a:endParaRPr>
          </a:p>
        </p:txBody>
      </p:sp>
      <p:sp>
        <p:nvSpPr>
          <p:cNvPr id="73" name="Rechteck 72"/>
          <p:cNvSpPr/>
          <p:nvPr/>
        </p:nvSpPr>
        <p:spPr>
          <a:xfrm>
            <a:off x="7667625" y="6469063"/>
            <a:ext cx="1368425" cy="2889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dirty="0"/>
          </a:p>
        </p:txBody>
      </p:sp>
      <p:sp>
        <p:nvSpPr>
          <p:cNvPr id="74" name="Rechteck 73"/>
          <p:cNvSpPr/>
          <p:nvPr/>
        </p:nvSpPr>
        <p:spPr>
          <a:xfrm>
            <a:off x="6173788" y="6470650"/>
            <a:ext cx="1368425" cy="28733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dirty="0"/>
          </a:p>
        </p:txBody>
      </p:sp>
      <p:sp>
        <p:nvSpPr>
          <p:cNvPr id="75" name="Rechteck 74">
            <a:hlinkClick r:id="" action="ppaction://hlinkshowjump?jump=nextslide"/>
          </p:cNvPr>
          <p:cNvSpPr/>
          <p:nvPr/>
        </p:nvSpPr>
        <p:spPr>
          <a:xfrm>
            <a:off x="7559675" y="6470650"/>
            <a:ext cx="1512888" cy="287338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 dirty="0"/>
              <a:t>Nächste  Folie</a:t>
            </a:r>
          </a:p>
        </p:txBody>
      </p:sp>
      <p:sp>
        <p:nvSpPr>
          <p:cNvPr id="76" name="Rechteck 75">
            <a:hlinkClick r:id="" action="ppaction://hlinkshowjump?jump=previousslide"/>
          </p:cNvPr>
          <p:cNvSpPr/>
          <p:nvPr/>
        </p:nvSpPr>
        <p:spPr>
          <a:xfrm>
            <a:off x="5945188" y="6470650"/>
            <a:ext cx="1512887" cy="287338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 dirty="0"/>
              <a:t>Vorherige  Folie</a:t>
            </a:r>
          </a:p>
        </p:txBody>
      </p:sp>
      <p:sp>
        <p:nvSpPr>
          <p:cNvPr id="20549" name="Foliennummernplatzhalter 27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16647201-A362-40F2-8550-D41AFC9D1B81}" type="slidenum">
              <a:rPr lang="de-DE" altLang="de-DE" sz="800" smtClean="0">
                <a:solidFill>
                  <a:srgbClr val="898989"/>
                </a:solidFill>
                <a:latin typeface="Trebuchet MS" pitchFamily="34" charset="0"/>
                <a:cs typeface="Arial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8</a:t>
            </a:fld>
            <a:endParaRPr lang="de-DE" altLang="de-DE" sz="800">
              <a:solidFill>
                <a:srgbClr val="898989"/>
              </a:solidFill>
              <a:latin typeface="Trebuchet MS" pitchFamily="34" charset="0"/>
              <a:cs typeface="Arial" charset="0"/>
            </a:endParaRP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009E5C2D-1957-4477-A6FC-4AC1C48737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3863" y="1033572"/>
            <a:ext cx="862127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0" eaLnBrk="1" hangingPunct="1">
              <a:spcBef>
                <a:spcPct val="0"/>
              </a:spcBef>
              <a:spcAft>
                <a:spcPts val="300"/>
              </a:spcAft>
              <a:buNone/>
            </a:pPr>
            <a:r>
              <a:rPr lang="de-DE" sz="2800" spc="100" dirty="0">
                <a:solidFill>
                  <a:schemeClr val="tx2">
                    <a:lumMod val="75000"/>
                  </a:schemeClr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Da hat sie mir eine Entschuldigung geschrieben. </a:t>
            </a:r>
            <a:endParaRPr lang="de-DE" sz="2800" dirty="0">
              <a:solidFill>
                <a:schemeClr val="tx2">
                  <a:lumMod val="75000"/>
                </a:schemeClr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C9CB475F-58E0-4788-97AA-3D47A918AA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3863" y="1700808"/>
            <a:ext cx="613341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0" eaLnBrk="1" hangingPunct="1">
              <a:spcBef>
                <a:spcPct val="0"/>
              </a:spcBef>
              <a:spcAft>
                <a:spcPts val="300"/>
              </a:spcAft>
              <a:buNone/>
            </a:pPr>
            <a:r>
              <a:rPr lang="de-DE" sz="2800" spc="100" dirty="0">
                <a:solidFill>
                  <a:schemeClr val="tx2">
                    <a:lumMod val="75000"/>
                  </a:schemeClr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Ich bin nicht zur Schule gegangen.</a:t>
            </a:r>
            <a:endParaRPr lang="de-DE" sz="2800" dirty="0">
              <a:solidFill>
                <a:schemeClr val="tx2">
                  <a:lumMod val="75000"/>
                </a:schemeClr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4" name="Ellipse 43">
            <a:extLst>
              <a:ext uri="{FF2B5EF4-FFF2-40B4-BE49-F238E27FC236}">
                <a16:creationId xmlns:a16="http://schemas.microsoft.com/office/drawing/2014/main" id="{D8824DBF-A563-4FA2-B2BA-7003AA229C70}"/>
              </a:ext>
            </a:extLst>
          </p:cNvPr>
          <p:cNvSpPr/>
          <p:nvPr/>
        </p:nvSpPr>
        <p:spPr>
          <a:xfrm>
            <a:off x="251520" y="1144300"/>
            <a:ext cx="142875" cy="144462"/>
          </a:xfrm>
          <a:prstGeom prst="ellipse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45" name="Ellipse 44">
            <a:extLst>
              <a:ext uri="{FF2B5EF4-FFF2-40B4-BE49-F238E27FC236}">
                <a16:creationId xmlns:a16="http://schemas.microsoft.com/office/drawing/2014/main" id="{2B1D04C5-FC01-4D18-8013-1F8E46E5B903}"/>
              </a:ext>
            </a:extLst>
          </p:cNvPr>
          <p:cNvSpPr/>
          <p:nvPr/>
        </p:nvSpPr>
        <p:spPr>
          <a:xfrm>
            <a:off x="251520" y="1833545"/>
            <a:ext cx="142875" cy="142875"/>
          </a:xfrm>
          <a:prstGeom prst="ellipse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2D2098FD-34C1-B2D6-C697-E1C6FFD95F62}"/>
              </a:ext>
            </a:extLst>
          </p:cNvPr>
          <p:cNvSpPr txBox="1"/>
          <p:nvPr/>
        </p:nvSpPr>
        <p:spPr>
          <a:xfrm>
            <a:off x="190500" y="6724134"/>
            <a:ext cx="4807726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Übungsdateien\Klasse 3 aufwärts\Besondere Übungen\Da stimmt was nicht - Das Bauchweh.pptx - Seite 6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3CF78A7D-D0EC-1A8C-FDAE-B9C21CF15F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3863" y="2348880"/>
            <a:ext cx="6521337" cy="19312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0" eaLnBrk="1" hangingPunct="1">
              <a:spcBef>
                <a:spcPct val="0"/>
              </a:spcBef>
              <a:spcAft>
                <a:spcPts val="300"/>
              </a:spcAft>
              <a:buNone/>
            </a:pPr>
            <a:r>
              <a:rPr lang="de-DE" sz="2800" spc="100" dirty="0">
                <a:solidFill>
                  <a:schemeClr val="tx2">
                    <a:lumMod val="75000"/>
                  </a:schemeClr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Mutter hat gesagt, </a:t>
            </a:r>
          </a:p>
          <a:p>
            <a:pPr lvl="0" eaLnBrk="1" hangingPunct="1">
              <a:spcBef>
                <a:spcPct val="0"/>
              </a:spcBef>
              <a:spcAft>
                <a:spcPts val="300"/>
              </a:spcAft>
              <a:buNone/>
            </a:pPr>
            <a:r>
              <a:rPr lang="de-DE" sz="2800" spc="100" dirty="0">
                <a:solidFill>
                  <a:schemeClr val="tx2">
                    <a:lumMod val="75000"/>
                  </a:schemeClr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dass ich zu Hause bleiben soll, </a:t>
            </a:r>
            <a:endParaRPr lang="de-DE" sz="2800" dirty="0">
              <a:solidFill>
                <a:schemeClr val="tx2">
                  <a:lumMod val="75000"/>
                </a:schemeClr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eaLnBrk="1" hangingPunct="1">
              <a:spcBef>
                <a:spcPct val="0"/>
              </a:spcBef>
              <a:spcAft>
                <a:spcPts val="300"/>
              </a:spcAft>
              <a:buNone/>
            </a:pPr>
            <a:r>
              <a:rPr lang="de-DE" sz="2800" spc="100" dirty="0">
                <a:solidFill>
                  <a:schemeClr val="tx2">
                    <a:lumMod val="75000"/>
                  </a:schemeClr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und sie hat mir eine Suppe gemacht </a:t>
            </a:r>
          </a:p>
          <a:p>
            <a:pPr lvl="0" eaLnBrk="1" hangingPunct="1">
              <a:spcBef>
                <a:spcPct val="0"/>
              </a:spcBef>
              <a:spcAft>
                <a:spcPts val="300"/>
              </a:spcAft>
              <a:buNone/>
            </a:pPr>
            <a:r>
              <a:rPr lang="de-DE" sz="2800" spc="100" dirty="0">
                <a:solidFill>
                  <a:schemeClr val="tx2">
                    <a:lumMod val="75000"/>
                  </a:schemeClr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und mit mir Diktat geübt. </a:t>
            </a:r>
            <a:endParaRPr lang="de-DE" sz="2800" dirty="0">
              <a:solidFill>
                <a:schemeClr val="tx2">
                  <a:lumMod val="75000"/>
                </a:schemeClr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Ellipse 3">
            <a:extLst>
              <a:ext uri="{FF2B5EF4-FFF2-40B4-BE49-F238E27FC236}">
                <a16:creationId xmlns:a16="http://schemas.microsoft.com/office/drawing/2014/main" id="{806228E3-BACF-416D-592C-ECD810B76189}"/>
              </a:ext>
            </a:extLst>
          </p:cNvPr>
          <p:cNvSpPr/>
          <p:nvPr/>
        </p:nvSpPr>
        <p:spPr>
          <a:xfrm>
            <a:off x="251520" y="2479559"/>
            <a:ext cx="142875" cy="142875"/>
          </a:xfrm>
          <a:prstGeom prst="ellipse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9A64220E-A5AF-4E06-ACBD-DAC775FC9C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3863" y="4271317"/>
            <a:ext cx="6647974" cy="14619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0" eaLnBrk="1" hangingPunct="1">
              <a:spcBef>
                <a:spcPts val="0"/>
              </a:spcBef>
              <a:spcAft>
                <a:spcPts val="300"/>
              </a:spcAft>
              <a:buNone/>
            </a:pPr>
            <a:r>
              <a:rPr lang="de-DE" sz="2800" spc="100" dirty="0">
                <a:solidFill>
                  <a:schemeClr val="tx2">
                    <a:lumMod val="75000"/>
                  </a:schemeClr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Als ich am nächsten Morgen </a:t>
            </a:r>
          </a:p>
          <a:p>
            <a:pPr lvl="0" eaLnBrk="1" hangingPunct="1">
              <a:spcBef>
                <a:spcPts val="0"/>
              </a:spcBef>
              <a:spcAft>
                <a:spcPts val="300"/>
              </a:spcAft>
              <a:buNone/>
            </a:pPr>
            <a:r>
              <a:rPr lang="de-DE" sz="2800" spc="100" dirty="0">
                <a:solidFill>
                  <a:schemeClr val="tx2">
                    <a:lumMod val="75000"/>
                  </a:schemeClr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zur Schule gegangen bin, </a:t>
            </a:r>
          </a:p>
          <a:p>
            <a:pPr lvl="0" eaLnBrk="1" hangingPunct="1">
              <a:spcBef>
                <a:spcPts val="0"/>
              </a:spcBef>
              <a:spcAft>
                <a:spcPts val="300"/>
              </a:spcAft>
              <a:buNone/>
            </a:pPr>
            <a:r>
              <a:rPr lang="de-DE" sz="2800" spc="100" dirty="0">
                <a:solidFill>
                  <a:schemeClr val="tx2">
                    <a:lumMod val="75000"/>
                  </a:schemeClr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hab' ich kein Bauchweh mehr gehabt.</a:t>
            </a:r>
            <a:endParaRPr lang="de-DE" sz="2800" dirty="0">
              <a:solidFill>
                <a:schemeClr val="tx2">
                  <a:lumMod val="75000"/>
                </a:schemeClr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Ellipse 21">
            <a:extLst>
              <a:ext uri="{FF2B5EF4-FFF2-40B4-BE49-F238E27FC236}">
                <a16:creationId xmlns:a16="http://schemas.microsoft.com/office/drawing/2014/main" id="{527A80BA-A35F-4F1B-92EB-380BB6DF39CF}"/>
              </a:ext>
            </a:extLst>
          </p:cNvPr>
          <p:cNvSpPr/>
          <p:nvPr/>
        </p:nvSpPr>
        <p:spPr>
          <a:xfrm>
            <a:off x="251520" y="4392410"/>
            <a:ext cx="142875" cy="142875"/>
          </a:xfrm>
          <a:prstGeom prst="ellipse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DF6D1785-47DB-40D5-A7AA-1EC5DE153A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3863" y="5786100"/>
            <a:ext cx="650690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0" eaLnBrk="1" hangingPunct="1">
              <a:spcBef>
                <a:spcPts val="0"/>
              </a:spcBef>
              <a:spcAft>
                <a:spcPts val="300"/>
              </a:spcAft>
              <a:buNone/>
            </a:pPr>
            <a:r>
              <a:rPr lang="de-DE" sz="2800" spc="100" dirty="0">
                <a:solidFill>
                  <a:schemeClr val="tx2">
                    <a:lumMod val="75000"/>
                  </a:schemeClr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Der Lehrer war auch krank gewesen.</a:t>
            </a:r>
            <a:endParaRPr lang="de-DE" sz="2800" dirty="0">
              <a:solidFill>
                <a:schemeClr val="tx2">
                  <a:lumMod val="75000"/>
                </a:schemeClr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Ellipse 22">
            <a:extLst>
              <a:ext uri="{FF2B5EF4-FFF2-40B4-BE49-F238E27FC236}">
                <a16:creationId xmlns:a16="http://schemas.microsoft.com/office/drawing/2014/main" id="{B91CB386-AA2B-4112-9744-72B2C64C2032}"/>
              </a:ext>
            </a:extLst>
          </p:cNvPr>
          <p:cNvSpPr/>
          <p:nvPr/>
        </p:nvSpPr>
        <p:spPr>
          <a:xfrm>
            <a:off x="251520" y="5900897"/>
            <a:ext cx="142875" cy="142875"/>
          </a:xfrm>
          <a:prstGeom prst="ellipse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4879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3" grpId="0"/>
      <p:bldP spid="14" grpId="0"/>
      <p:bldP spid="1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feld 4"/>
          <p:cNvSpPr txBox="1">
            <a:spLocks noChangeArrowheads="1"/>
          </p:cNvSpPr>
          <p:nvPr/>
        </p:nvSpPr>
        <p:spPr bwMode="auto">
          <a:xfrm>
            <a:off x="179512" y="179388"/>
            <a:ext cx="2560316" cy="769441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latin typeface="Trebuchet MS" pitchFamily="34" charset="0"/>
              </a:rPr>
              <a:t>Sätze schnell lesen!</a:t>
            </a:r>
          </a:p>
          <a:p>
            <a:pPr>
              <a:spcBef>
                <a:spcPct val="0"/>
              </a:spcBef>
              <a:buFontTx/>
              <a:buNone/>
            </a:pPr>
            <a:endParaRPr lang="de-DE" altLang="de-DE" sz="2400" b="1" dirty="0">
              <a:latin typeface="Trebuchet MS" pitchFamily="34" charset="0"/>
            </a:endParaRPr>
          </a:p>
        </p:txBody>
      </p:sp>
      <p:sp>
        <p:nvSpPr>
          <p:cNvPr id="73" name="Rechteck 72"/>
          <p:cNvSpPr/>
          <p:nvPr/>
        </p:nvSpPr>
        <p:spPr>
          <a:xfrm>
            <a:off x="7667625" y="6469063"/>
            <a:ext cx="1368425" cy="2889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dirty="0"/>
          </a:p>
        </p:txBody>
      </p:sp>
      <p:sp>
        <p:nvSpPr>
          <p:cNvPr id="74" name="Rechteck 73"/>
          <p:cNvSpPr/>
          <p:nvPr/>
        </p:nvSpPr>
        <p:spPr>
          <a:xfrm>
            <a:off x="6173788" y="6470650"/>
            <a:ext cx="1368425" cy="28733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dirty="0"/>
          </a:p>
        </p:txBody>
      </p:sp>
      <p:sp>
        <p:nvSpPr>
          <p:cNvPr id="75" name="Rechteck 74">
            <a:hlinkClick r:id="" action="ppaction://hlinkshowjump?jump=nextslide"/>
          </p:cNvPr>
          <p:cNvSpPr/>
          <p:nvPr/>
        </p:nvSpPr>
        <p:spPr>
          <a:xfrm>
            <a:off x="7559675" y="6470650"/>
            <a:ext cx="1512888" cy="287338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 dirty="0"/>
              <a:t>Nächste  Folie</a:t>
            </a:r>
          </a:p>
        </p:txBody>
      </p:sp>
      <p:sp>
        <p:nvSpPr>
          <p:cNvPr id="76" name="Rechteck 75">
            <a:hlinkClick r:id="" action="ppaction://hlinkshowjump?jump=previousslide"/>
          </p:cNvPr>
          <p:cNvSpPr/>
          <p:nvPr/>
        </p:nvSpPr>
        <p:spPr>
          <a:xfrm>
            <a:off x="5945188" y="6470650"/>
            <a:ext cx="1512887" cy="287338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 dirty="0"/>
              <a:t>Vorherige  Folie</a:t>
            </a:r>
          </a:p>
        </p:txBody>
      </p:sp>
      <p:sp>
        <p:nvSpPr>
          <p:cNvPr id="20549" name="Foliennummernplatzhalter 27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16647201-A362-40F2-8550-D41AFC9D1B81}" type="slidenum">
              <a:rPr lang="de-DE" altLang="de-DE" sz="800" smtClean="0">
                <a:solidFill>
                  <a:srgbClr val="898989"/>
                </a:solidFill>
                <a:latin typeface="Trebuchet MS" pitchFamily="34" charset="0"/>
                <a:cs typeface="Arial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9</a:t>
            </a:fld>
            <a:endParaRPr lang="de-DE" altLang="de-DE" sz="800">
              <a:solidFill>
                <a:srgbClr val="898989"/>
              </a:solidFill>
              <a:latin typeface="Trebuchet MS" pitchFamily="34" charset="0"/>
              <a:cs typeface="Arial" charset="0"/>
            </a:endParaRPr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55231499-9E48-44C8-A893-9934E3377C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2750" y="1052736"/>
            <a:ext cx="580960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0" eaLnBrk="1" hangingPunct="1">
              <a:spcBef>
                <a:spcPts val="0"/>
              </a:spcBef>
              <a:spcAft>
                <a:spcPts val="300"/>
              </a:spcAft>
              <a:buNone/>
            </a:pPr>
            <a:r>
              <a:rPr lang="de-DE" sz="2800" spc="100" dirty="0">
                <a:solidFill>
                  <a:schemeClr val="tx2">
                    <a:lumMod val="75000"/>
                  </a:schemeClr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Er hatte auch Bauchweh gehabt.</a:t>
            </a:r>
            <a:endParaRPr lang="de-DE" sz="2800" dirty="0">
              <a:solidFill>
                <a:schemeClr val="tx2">
                  <a:lumMod val="75000"/>
                </a:schemeClr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E2800AE0-4CF8-480E-860B-39218733A3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3863" y="1591489"/>
            <a:ext cx="825418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0" eaLnBrk="1" hangingPunct="1">
              <a:spcBef>
                <a:spcPts val="0"/>
              </a:spcBef>
              <a:spcAft>
                <a:spcPts val="300"/>
              </a:spcAft>
              <a:buNone/>
            </a:pPr>
            <a:r>
              <a:rPr lang="de-DE" sz="2800" spc="100" dirty="0">
                <a:solidFill>
                  <a:schemeClr val="tx2">
                    <a:lumMod val="75000"/>
                  </a:schemeClr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Er sagte, er hätte etwas Schlechtes gegessen. </a:t>
            </a:r>
            <a:endParaRPr lang="de-DE" sz="2800" dirty="0">
              <a:solidFill>
                <a:schemeClr val="tx2">
                  <a:lumMod val="75000"/>
                </a:schemeClr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85D39263-D12C-4DD9-A75E-5B63F3E0C7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3862" y="2204864"/>
            <a:ext cx="7532687" cy="14619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0" eaLnBrk="1" hangingPunct="1">
              <a:spcBef>
                <a:spcPts val="0"/>
              </a:spcBef>
              <a:spcAft>
                <a:spcPts val="300"/>
              </a:spcAft>
              <a:buNone/>
            </a:pPr>
            <a:r>
              <a:rPr lang="de-DE" sz="2800" spc="100" dirty="0">
                <a:solidFill>
                  <a:schemeClr val="tx2">
                    <a:lumMod val="75000"/>
                  </a:schemeClr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Dann hat er die Arbeit </a:t>
            </a:r>
          </a:p>
          <a:p>
            <a:pPr lvl="0" eaLnBrk="1" hangingPunct="1">
              <a:spcBef>
                <a:spcPts val="0"/>
              </a:spcBef>
              <a:spcAft>
                <a:spcPts val="300"/>
              </a:spcAft>
              <a:buNone/>
            </a:pPr>
            <a:r>
              <a:rPr lang="de-DE" sz="2800" spc="100" dirty="0">
                <a:solidFill>
                  <a:schemeClr val="tx2">
                    <a:lumMod val="75000"/>
                  </a:schemeClr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mit uns nachgeschrieben </a:t>
            </a:r>
          </a:p>
          <a:p>
            <a:pPr lvl="0" eaLnBrk="1" hangingPunct="1">
              <a:spcBef>
                <a:spcPts val="0"/>
              </a:spcBef>
              <a:spcAft>
                <a:spcPts val="300"/>
              </a:spcAft>
              <a:buNone/>
            </a:pPr>
            <a:r>
              <a:rPr lang="de-DE" sz="2800" spc="100" dirty="0">
                <a:solidFill>
                  <a:schemeClr val="tx2">
                    <a:lumMod val="75000"/>
                  </a:schemeClr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und ich habe nur wenige Fehler gemacht. </a:t>
            </a:r>
            <a:endParaRPr lang="de-DE" sz="2800" dirty="0">
              <a:solidFill>
                <a:schemeClr val="tx2">
                  <a:lumMod val="75000"/>
                </a:schemeClr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Ellipse 23">
            <a:extLst>
              <a:ext uri="{FF2B5EF4-FFF2-40B4-BE49-F238E27FC236}">
                <a16:creationId xmlns:a16="http://schemas.microsoft.com/office/drawing/2014/main" id="{0F746464-6CE9-4C81-9AE4-8B3453B93D90}"/>
              </a:ext>
            </a:extLst>
          </p:cNvPr>
          <p:cNvSpPr/>
          <p:nvPr/>
        </p:nvSpPr>
        <p:spPr>
          <a:xfrm>
            <a:off x="251520" y="1175207"/>
            <a:ext cx="142875" cy="144462"/>
          </a:xfrm>
          <a:prstGeom prst="ellipse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25" name="Ellipse 24">
            <a:extLst>
              <a:ext uri="{FF2B5EF4-FFF2-40B4-BE49-F238E27FC236}">
                <a16:creationId xmlns:a16="http://schemas.microsoft.com/office/drawing/2014/main" id="{67695485-51B0-42B5-90BA-96177E9321AD}"/>
              </a:ext>
            </a:extLst>
          </p:cNvPr>
          <p:cNvSpPr/>
          <p:nvPr/>
        </p:nvSpPr>
        <p:spPr>
          <a:xfrm>
            <a:off x="251520" y="1722775"/>
            <a:ext cx="142875" cy="144462"/>
          </a:xfrm>
          <a:prstGeom prst="ellipse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26" name="Ellipse 25">
            <a:extLst>
              <a:ext uri="{FF2B5EF4-FFF2-40B4-BE49-F238E27FC236}">
                <a16:creationId xmlns:a16="http://schemas.microsoft.com/office/drawing/2014/main" id="{D9AAF948-E118-4699-A1E3-4958FBA86852}"/>
              </a:ext>
            </a:extLst>
          </p:cNvPr>
          <p:cNvSpPr/>
          <p:nvPr/>
        </p:nvSpPr>
        <p:spPr>
          <a:xfrm>
            <a:off x="251520" y="2315879"/>
            <a:ext cx="142875" cy="144462"/>
          </a:xfrm>
          <a:prstGeom prst="ellipse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E6F192A2-BF7F-0C46-D59F-E46A5E173B02}"/>
              </a:ext>
            </a:extLst>
          </p:cNvPr>
          <p:cNvSpPr txBox="1"/>
          <p:nvPr/>
        </p:nvSpPr>
        <p:spPr>
          <a:xfrm>
            <a:off x="190500" y="6724134"/>
            <a:ext cx="4807726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Übungsdateien\Klasse 3 aufwärts\Besondere Übungen\Da stimmt was nicht - Das Bauchweh.pptx - Seite 7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0CEC1063-1954-ECF2-2540-1DE46CA693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3863" y="3723887"/>
            <a:ext cx="6979796" cy="9925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0" eaLnBrk="1" hangingPunct="1">
              <a:spcBef>
                <a:spcPts val="0"/>
              </a:spcBef>
              <a:spcAft>
                <a:spcPts val="300"/>
              </a:spcAft>
              <a:buNone/>
            </a:pPr>
            <a:r>
              <a:rPr lang="de-DE" sz="2800" spc="100" dirty="0">
                <a:solidFill>
                  <a:schemeClr val="tx2">
                    <a:lumMod val="75000"/>
                  </a:schemeClr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Seitdem habe ich kein Bauchweh mehr </a:t>
            </a:r>
          </a:p>
          <a:p>
            <a:pPr lvl="0" eaLnBrk="1" hangingPunct="1">
              <a:spcBef>
                <a:spcPts val="0"/>
              </a:spcBef>
              <a:spcAft>
                <a:spcPts val="300"/>
              </a:spcAft>
              <a:buNone/>
            </a:pPr>
            <a:r>
              <a:rPr lang="de-DE" sz="2800" spc="100" dirty="0">
                <a:solidFill>
                  <a:schemeClr val="tx2">
                    <a:lumMod val="75000"/>
                  </a:schemeClr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vor einer Arbeit.</a:t>
            </a:r>
            <a:endParaRPr lang="de-DE" sz="2800" dirty="0">
              <a:solidFill>
                <a:schemeClr val="tx2">
                  <a:lumMod val="75000"/>
                </a:schemeClr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58067458-DEA3-0C6F-9B0A-B3B3A38DAA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3863" y="4725144"/>
            <a:ext cx="6692858" cy="9925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0"/>
              </a:spcBef>
              <a:spcAft>
                <a:spcPts val="300"/>
              </a:spcAft>
              <a:buFontTx/>
              <a:buNone/>
            </a:pPr>
            <a:r>
              <a:rPr lang="de-DE" sz="2800" spc="100" dirty="0">
                <a:solidFill>
                  <a:schemeClr val="tx2">
                    <a:lumMod val="75000"/>
                  </a:schemeClr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Mutter sagt, </a:t>
            </a:r>
          </a:p>
          <a:p>
            <a:pPr>
              <a:spcBef>
                <a:spcPts val="0"/>
              </a:spcBef>
              <a:spcAft>
                <a:spcPts val="300"/>
              </a:spcAft>
              <a:buFontTx/>
              <a:buNone/>
            </a:pPr>
            <a:r>
              <a:rPr lang="de-DE" sz="2800" spc="100" dirty="0">
                <a:solidFill>
                  <a:schemeClr val="tx2">
                    <a:lumMod val="75000"/>
                  </a:schemeClr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auch Bauchweh muss man mal haben.</a:t>
            </a:r>
            <a:endParaRPr lang="de-DE" altLang="de-DE" sz="2800" dirty="0">
              <a:solidFill>
                <a:schemeClr val="tx2">
                  <a:lumMod val="75000"/>
                </a:schemeClr>
              </a:solidFill>
              <a:latin typeface="Trebuchet MS" pitchFamily="34" charset="0"/>
            </a:endParaRP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7FB3882E-3CEA-F06D-8364-D7A996B8D8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3863" y="5733256"/>
            <a:ext cx="544251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0" eaLnBrk="1" hangingPunct="1">
              <a:spcBef>
                <a:spcPts val="0"/>
              </a:spcBef>
              <a:spcAft>
                <a:spcPts val="300"/>
              </a:spcAft>
              <a:buNone/>
            </a:pPr>
            <a:r>
              <a:rPr lang="de-DE" sz="2800" spc="100" dirty="0">
                <a:solidFill>
                  <a:schemeClr val="tx2">
                    <a:lumMod val="75000"/>
                  </a:schemeClr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Man muss nur wissen, warum. </a:t>
            </a:r>
            <a:endParaRPr lang="de-DE" sz="2800" dirty="0">
              <a:solidFill>
                <a:schemeClr val="tx2">
                  <a:lumMod val="75000"/>
                </a:schemeClr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E0F844A6-9F8B-78B8-F0B7-372B61D04AB3}"/>
              </a:ext>
            </a:extLst>
          </p:cNvPr>
          <p:cNvSpPr/>
          <p:nvPr/>
        </p:nvSpPr>
        <p:spPr>
          <a:xfrm>
            <a:off x="251520" y="3853627"/>
            <a:ext cx="142875" cy="142875"/>
          </a:xfrm>
          <a:prstGeom prst="ellipse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E7A8FE4F-A49D-65B0-F506-6084A366FD57}"/>
              </a:ext>
            </a:extLst>
          </p:cNvPr>
          <p:cNvSpPr/>
          <p:nvPr/>
        </p:nvSpPr>
        <p:spPr>
          <a:xfrm>
            <a:off x="251520" y="4851667"/>
            <a:ext cx="142875" cy="142875"/>
          </a:xfrm>
          <a:prstGeom prst="ellipse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id="{BBBAE842-585A-760F-9C36-98149C22CAFA}"/>
              </a:ext>
            </a:extLst>
          </p:cNvPr>
          <p:cNvSpPr/>
          <p:nvPr/>
        </p:nvSpPr>
        <p:spPr>
          <a:xfrm>
            <a:off x="251520" y="5861986"/>
            <a:ext cx="142875" cy="144462"/>
          </a:xfrm>
          <a:prstGeom prst="ellipse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3054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8" grpId="0"/>
      <p:bldP spid="3" grpId="0"/>
      <p:bldP spid="4" grpId="0"/>
      <p:bldP spid="5" grpId="0"/>
    </p:bldLst>
  </p:timing>
</p:sld>
</file>

<file path=ppt/theme/theme1.xml><?xml version="1.0" encoding="utf-8"?>
<a:theme xmlns:a="http://schemas.openxmlformats.org/drawingml/2006/main" name="Z2 Lesekoch Mastervorlage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5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4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2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1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2_Z2 Lesekoch Mastervorlage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3_Z2 Lesekoch Mastervorlage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Z2 Lesekoch Mastervorlage</Template>
  <TotalTime>0</TotalTime>
  <Words>1493</Words>
  <Application>Microsoft Office PowerPoint</Application>
  <PresentationFormat>Bildschirmpräsentation (4:3)</PresentationFormat>
  <Paragraphs>233</Paragraphs>
  <Slides>14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9</vt:i4>
      </vt:variant>
      <vt:variant>
        <vt:lpstr>Folientitel</vt:lpstr>
      </vt:variant>
      <vt:variant>
        <vt:i4>14</vt:i4>
      </vt:variant>
    </vt:vector>
  </HeadingPairs>
  <TitlesOfParts>
    <vt:vector size="27" baseType="lpstr">
      <vt:lpstr>Arial</vt:lpstr>
      <vt:lpstr>Calibri</vt:lpstr>
      <vt:lpstr>Times New Roman</vt:lpstr>
      <vt:lpstr>Trebuchet MS</vt:lpstr>
      <vt:lpstr>Z2 Lesekoch Mastervorlage</vt:lpstr>
      <vt:lpstr>5_Benutzerdefiniertes Design</vt:lpstr>
      <vt:lpstr>4_Benutzerdefiniertes Design</vt:lpstr>
      <vt:lpstr>3_Benutzerdefiniertes Design</vt:lpstr>
      <vt:lpstr>2_Benutzerdefiniertes Design</vt:lpstr>
      <vt:lpstr>1_Benutzerdefiniertes Design</vt:lpstr>
      <vt:lpstr>Benutzerdefiniertes Design</vt:lpstr>
      <vt:lpstr>2_Z2 Lesekoch Mastervorlage</vt:lpstr>
      <vt:lpstr>3_Z2 Lesekoch Mastervorlage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Rudolph</dc:creator>
  <cp:lastModifiedBy>Siegbert Rudolph</cp:lastModifiedBy>
  <cp:revision>1081</cp:revision>
  <cp:lastPrinted>2020-10-30T16:31:24Z</cp:lastPrinted>
  <dcterms:created xsi:type="dcterms:W3CDTF">2012-08-26T07:44:46Z</dcterms:created>
  <dcterms:modified xsi:type="dcterms:W3CDTF">2025-04-06T14:01:04Z</dcterms:modified>
</cp:coreProperties>
</file>