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  <p:sldMasterId id="2147486569" r:id="rId9"/>
  </p:sldMasterIdLst>
  <p:notesMasterIdLst>
    <p:notesMasterId r:id="rId24"/>
  </p:notesMasterIdLst>
  <p:sldIdLst>
    <p:sldId id="444" r:id="rId10"/>
    <p:sldId id="674" r:id="rId11"/>
    <p:sldId id="664" r:id="rId12"/>
    <p:sldId id="665" r:id="rId13"/>
    <p:sldId id="666" r:id="rId14"/>
    <p:sldId id="593" r:id="rId15"/>
    <p:sldId id="676" r:id="rId16"/>
    <p:sldId id="667" r:id="rId17"/>
    <p:sldId id="669" r:id="rId18"/>
    <p:sldId id="607" r:id="rId19"/>
    <p:sldId id="671" r:id="rId20"/>
    <p:sldId id="673" r:id="rId21"/>
    <p:sldId id="672" r:id="rId22"/>
    <p:sldId id="670" r:id="rId23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9DA0B6-733E-450F-88DE-51A0F020372C}" v="1083" dt="2025-04-06T14:00:45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062" autoAdjust="0"/>
    <p:restoredTop sz="94692" autoAdjust="0"/>
  </p:normalViewPr>
  <p:slideViewPr>
    <p:cSldViewPr>
      <p:cViewPr varScale="1">
        <p:scale>
          <a:sx n="86" d="100"/>
          <a:sy n="86" d="100"/>
        </p:scale>
        <p:origin x="348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8DC5CD4D-0F20-42F9-AA35-62085930C389}"/>
    <pc:docChg chg="addSld delSld modSld">
      <pc:chgData name="Siegbert Rudolph" userId="2af4d44886c067cc" providerId="LiveId" clId="{8DC5CD4D-0F20-42F9-AA35-62085930C389}" dt="2022-06-15T11:07:27.048" v="3"/>
      <pc:docMkLst>
        <pc:docMk/>
      </pc:docMkLst>
      <pc:sldChg chg="addSp new">
        <pc:chgData name="Siegbert Rudolph" userId="2af4d44886c067cc" providerId="LiveId" clId="{8DC5CD4D-0F20-42F9-AA35-62085930C389}" dt="2022-06-15T11:07:27.048" v="3"/>
        <pc:sldMkLst>
          <pc:docMk/>
          <pc:sldMk cId="4136703072" sldId="670"/>
        </pc:sldMkLst>
      </pc:sldChg>
      <pc:sldChg chg="add del">
        <pc:chgData name="Siegbert Rudolph" userId="2af4d44886c067cc" providerId="LiveId" clId="{8DC5CD4D-0F20-42F9-AA35-62085930C389}" dt="2022-06-15T11:07:14.622" v="2" actId="47"/>
        <pc:sldMkLst>
          <pc:docMk/>
          <pc:sldMk cId="532234909" sldId="671"/>
        </pc:sldMkLst>
      </pc:sldChg>
    </pc:docChg>
  </pc:docChgLst>
  <pc:docChgLst>
    <pc:chgData name="Siegbert Rudolph" userId="2af4d44886c067cc" providerId="LiveId" clId="{8497609D-F743-4B62-99AE-59442C79E39C}"/>
    <pc:docChg chg="custSel addSld delSld modSld">
      <pc:chgData name="Siegbert Rudolph" userId="2af4d44886c067cc" providerId="LiveId" clId="{8497609D-F743-4B62-99AE-59442C79E39C}" dt="2021-10-15T12:36:57.226" v="248"/>
      <pc:docMkLst>
        <pc:docMk/>
      </pc:docMkLst>
      <pc:sldChg chg="addSp modSp mod">
        <pc:chgData name="Siegbert Rudolph" userId="2af4d44886c067cc" providerId="LiveId" clId="{8497609D-F743-4B62-99AE-59442C79E39C}" dt="2021-10-15T12:24:05.372" v="1" actId="1076"/>
        <pc:sldMkLst>
          <pc:docMk/>
          <pc:sldMk cId="0" sldId="444"/>
        </pc:sldMkLst>
      </pc:sldChg>
      <pc:sldChg chg="addSp delSp modSp mod delAnim modAnim">
        <pc:chgData name="Siegbert Rudolph" userId="2af4d44886c067cc" providerId="LiveId" clId="{8497609D-F743-4B62-99AE-59442C79E39C}" dt="2021-10-15T12:36:08.808" v="244"/>
        <pc:sldMkLst>
          <pc:docMk/>
          <pc:sldMk cId="2644811451" sldId="664"/>
        </pc:sldMkLst>
      </pc:sldChg>
      <pc:sldChg chg="addSp delSp modSp mod delAnim modAnim">
        <pc:chgData name="Siegbert Rudolph" userId="2af4d44886c067cc" providerId="LiveId" clId="{8497609D-F743-4B62-99AE-59442C79E39C}" dt="2021-10-15T12:36:42.194" v="246"/>
        <pc:sldMkLst>
          <pc:docMk/>
          <pc:sldMk cId="3326300593" sldId="665"/>
        </pc:sldMkLst>
      </pc:sldChg>
      <pc:sldChg chg="addSp delSp modSp mod delAnim modAnim">
        <pc:chgData name="Siegbert Rudolph" userId="2af4d44886c067cc" providerId="LiveId" clId="{8497609D-F743-4B62-99AE-59442C79E39C}" dt="2021-10-15T12:36:57.226" v="248"/>
        <pc:sldMkLst>
          <pc:docMk/>
          <pc:sldMk cId="1746237116" sldId="666"/>
        </pc:sldMkLst>
      </pc:sldChg>
      <pc:sldChg chg="delSp add del mod delAnim">
        <pc:chgData name="Siegbert Rudolph" userId="2af4d44886c067cc" providerId="LiveId" clId="{8497609D-F743-4B62-99AE-59442C79E39C}" dt="2021-10-15T12:33:05.417" v="171" actId="47"/>
        <pc:sldMkLst>
          <pc:docMk/>
          <pc:sldMk cId="514619517" sldId="670"/>
        </pc:sldMkLst>
      </pc:sldChg>
      <pc:sldChg chg="addSp delSp modSp add del mod delAnim modAnim">
        <pc:chgData name="Siegbert Rudolph" userId="2af4d44886c067cc" providerId="LiveId" clId="{8497609D-F743-4B62-99AE-59442C79E39C}" dt="2021-10-15T12:35:34.604" v="241" actId="47"/>
        <pc:sldMkLst>
          <pc:docMk/>
          <pc:sldMk cId="1859980041" sldId="670"/>
        </pc:sldMkLst>
      </pc:sldChg>
      <pc:sldChg chg="delSp modSp add del mod delAnim">
        <pc:chgData name="Siegbert Rudolph" userId="2af4d44886c067cc" providerId="LiveId" clId="{8497609D-F743-4B62-99AE-59442C79E39C}" dt="2021-10-15T12:35:35.735" v="242" actId="47"/>
        <pc:sldMkLst>
          <pc:docMk/>
          <pc:sldMk cId="3172505210" sldId="671"/>
        </pc:sldMkLst>
      </pc:sldChg>
      <pc:sldChg chg="delSp modSp add del mod delAnim">
        <pc:chgData name="Siegbert Rudolph" userId="2af4d44886c067cc" providerId="LiveId" clId="{8497609D-F743-4B62-99AE-59442C79E39C}" dt="2021-10-15T12:35:32.565" v="240" actId="47"/>
        <pc:sldMkLst>
          <pc:docMk/>
          <pc:sldMk cId="2475085594" sldId="672"/>
        </pc:sldMkLst>
      </pc:sldChg>
    </pc:docChg>
  </pc:docChgLst>
  <pc:docChgLst>
    <pc:chgData name="Siegbert Rudolph" userId="2af4d44886c067cc" providerId="LiveId" clId="{16D54D0B-62E1-4097-AE26-3C2C07B0712F}"/>
    <pc:docChg chg="modSld">
      <pc:chgData name="Siegbert Rudolph" userId="2af4d44886c067cc" providerId="LiveId" clId="{16D54D0B-62E1-4097-AE26-3C2C07B0712F}" dt="2020-08-03T08:33:46.136" v="14" actId="20577"/>
      <pc:docMkLst>
        <pc:docMk/>
      </pc:docMkLst>
      <pc:sldChg chg="modSp mod">
        <pc:chgData name="Siegbert Rudolph" userId="2af4d44886c067cc" providerId="LiveId" clId="{16D54D0B-62E1-4097-AE26-3C2C07B0712F}" dt="2020-08-03T08:33:46.136" v="14" actId="20577"/>
        <pc:sldMkLst>
          <pc:docMk/>
          <pc:sldMk cId="0" sldId="444"/>
        </pc:sldMkLst>
      </pc:sldChg>
      <pc:sldChg chg="addSp modSp mod modAnim">
        <pc:chgData name="Siegbert Rudolph" userId="2af4d44886c067cc" providerId="LiveId" clId="{16D54D0B-62E1-4097-AE26-3C2C07B0712F}" dt="2020-08-01T12:55:56.334" v="9"/>
        <pc:sldMkLst>
          <pc:docMk/>
          <pc:sldMk cId="2644811451" sldId="664"/>
        </pc:sldMkLst>
      </pc:sldChg>
      <pc:sldChg chg="addSp modSp modAnim">
        <pc:chgData name="Siegbert Rudolph" userId="2af4d44886c067cc" providerId="LiveId" clId="{16D54D0B-62E1-4097-AE26-3C2C07B0712F}" dt="2020-08-01T12:56:16.800" v="11"/>
        <pc:sldMkLst>
          <pc:docMk/>
          <pc:sldMk cId="3326300593" sldId="665"/>
        </pc:sldMkLst>
      </pc:sldChg>
      <pc:sldChg chg="addSp modSp modAnim">
        <pc:chgData name="Siegbert Rudolph" userId="2af4d44886c067cc" providerId="LiveId" clId="{16D54D0B-62E1-4097-AE26-3C2C07B0712F}" dt="2020-08-01T12:56:25.391" v="13"/>
        <pc:sldMkLst>
          <pc:docMk/>
          <pc:sldMk cId="1746237116" sldId="666"/>
        </pc:sldMkLst>
      </pc:sldChg>
    </pc:docChg>
  </pc:docChgLst>
  <pc:docChgLst>
    <pc:chgData name="Siegbert Rudolph" userId="2af4d44886c067cc" providerId="LiveId" clId="{CEF4A322-3C09-4672-8672-37771E8D4D86}"/>
    <pc:docChg chg="custSel modSld">
      <pc:chgData name="Siegbert Rudolph" userId="2af4d44886c067cc" providerId="LiveId" clId="{CEF4A322-3C09-4672-8672-37771E8D4D86}" dt="2021-06-19T15:24:05.171" v="47" actId="1076"/>
      <pc:docMkLst>
        <pc:docMk/>
      </pc:docMkLst>
      <pc:sldChg chg="delSp modSp mod">
        <pc:chgData name="Siegbert Rudolph" userId="2af4d44886c067cc" providerId="LiveId" clId="{CEF4A322-3C09-4672-8672-37771E8D4D86}" dt="2021-06-19T15:24:05.140" v="5" actId="1076"/>
        <pc:sldMkLst>
          <pc:docMk/>
          <pc:sldMk cId="0" sldId="444"/>
        </pc:sldMkLst>
      </pc:sldChg>
      <pc:sldChg chg="delSp modSp mod">
        <pc:chgData name="Siegbert Rudolph" userId="2af4d44886c067cc" providerId="LiveId" clId="{CEF4A322-3C09-4672-8672-37771E8D4D86}" dt="2021-06-19T15:24:05.155" v="29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CEF4A322-3C09-4672-8672-37771E8D4D86}" dt="2021-06-19T15:24:05.171" v="47" actId="1076"/>
        <pc:sldMkLst>
          <pc:docMk/>
          <pc:sldMk cId="1647492060" sldId="607"/>
        </pc:sldMkLst>
      </pc:sldChg>
      <pc:sldChg chg="delSp modSp mod">
        <pc:chgData name="Siegbert Rudolph" userId="2af4d44886c067cc" providerId="LiveId" clId="{CEF4A322-3C09-4672-8672-37771E8D4D86}" dt="2021-06-19T15:24:05.155" v="11" actId="1076"/>
        <pc:sldMkLst>
          <pc:docMk/>
          <pc:sldMk cId="2644811451" sldId="664"/>
        </pc:sldMkLst>
      </pc:sldChg>
      <pc:sldChg chg="delSp modSp mod">
        <pc:chgData name="Siegbert Rudolph" userId="2af4d44886c067cc" providerId="LiveId" clId="{CEF4A322-3C09-4672-8672-37771E8D4D86}" dt="2021-06-19T15:24:05.155" v="17" actId="1076"/>
        <pc:sldMkLst>
          <pc:docMk/>
          <pc:sldMk cId="3326300593" sldId="665"/>
        </pc:sldMkLst>
      </pc:sldChg>
      <pc:sldChg chg="delSp modSp mod">
        <pc:chgData name="Siegbert Rudolph" userId="2af4d44886c067cc" providerId="LiveId" clId="{CEF4A322-3C09-4672-8672-37771E8D4D86}" dt="2021-06-19T15:24:05.155" v="23" actId="1076"/>
        <pc:sldMkLst>
          <pc:docMk/>
          <pc:sldMk cId="1746237116" sldId="666"/>
        </pc:sldMkLst>
      </pc:sldChg>
      <pc:sldChg chg="delSp modSp mod">
        <pc:chgData name="Siegbert Rudolph" userId="2af4d44886c067cc" providerId="LiveId" clId="{CEF4A322-3C09-4672-8672-37771E8D4D86}" dt="2021-06-19T15:24:05.171" v="35" actId="1076"/>
        <pc:sldMkLst>
          <pc:docMk/>
          <pc:sldMk cId="3004879261" sldId="667"/>
        </pc:sldMkLst>
      </pc:sldChg>
      <pc:sldChg chg="delSp modSp mod">
        <pc:chgData name="Siegbert Rudolph" userId="2af4d44886c067cc" providerId="LiveId" clId="{CEF4A322-3C09-4672-8672-37771E8D4D86}" dt="2021-06-19T15:24:05.171" v="41" actId="1076"/>
        <pc:sldMkLst>
          <pc:docMk/>
          <pc:sldMk cId="1873054296" sldId="669"/>
        </pc:sldMkLst>
      </pc:sldChg>
    </pc:docChg>
  </pc:docChgLst>
  <pc:docChgLst>
    <pc:chgData name="Siegbert Rudolph" userId="2af4d44886c067cc" providerId="LiveId" clId="{44E19E6D-E17E-4EAE-B14F-E8563EE2CC21}"/>
    <pc:docChg chg="undo custSel modSld">
      <pc:chgData name="Siegbert Rudolph" userId="2af4d44886c067cc" providerId="LiveId" clId="{44E19E6D-E17E-4EAE-B14F-E8563EE2CC21}" dt="2023-05-20T09:01:23.275" v="109" actId="1076"/>
      <pc:docMkLst>
        <pc:docMk/>
      </pc:docMkLst>
      <pc:sldChg chg="addSp delSp modSp mod delAnim modAnim">
        <pc:chgData name="Siegbert Rudolph" userId="2af4d44886c067cc" providerId="LiveId" clId="{44E19E6D-E17E-4EAE-B14F-E8563EE2CC21}" dt="2023-05-20T09:00:21.776" v="81" actId="1076"/>
        <pc:sldMkLst>
          <pc:docMk/>
          <pc:sldMk cId="2644811451" sldId="664"/>
        </pc:sldMkLst>
      </pc:sldChg>
      <pc:sldChg chg="addSp modSp mod modAnim">
        <pc:chgData name="Siegbert Rudolph" userId="2af4d44886c067cc" providerId="LiveId" clId="{44E19E6D-E17E-4EAE-B14F-E8563EE2CC21}" dt="2023-05-20T09:00:54.179" v="96" actId="1076"/>
        <pc:sldMkLst>
          <pc:docMk/>
          <pc:sldMk cId="3326300593" sldId="665"/>
        </pc:sldMkLst>
      </pc:sldChg>
      <pc:sldChg chg="addSp delSp modSp mod delAnim modAnim">
        <pc:chgData name="Siegbert Rudolph" userId="2af4d44886c067cc" providerId="LiveId" clId="{44E19E6D-E17E-4EAE-B14F-E8563EE2CC21}" dt="2023-05-20T09:01:23.275" v="109" actId="1076"/>
        <pc:sldMkLst>
          <pc:docMk/>
          <pc:sldMk cId="1746237116" sldId="666"/>
        </pc:sldMkLst>
      </pc:sldChg>
    </pc:docChg>
  </pc:docChgLst>
  <pc:docChgLst>
    <pc:chgData name="Siegbert Rudolph" userId="2af4d44886c067cc" providerId="LiveId" clId="{C93E76AB-1973-4D4B-A1FE-949AF4BA2874}"/>
    <pc:docChg chg="custSel modSld">
      <pc:chgData name="Siegbert Rudolph" userId="2af4d44886c067cc" providerId="LiveId" clId="{C93E76AB-1973-4D4B-A1FE-949AF4BA2874}" dt="2020-10-30T16:30:16.802" v="54" actId="22"/>
      <pc:docMkLst>
        <pc:docMk/>
      </pc:docMkLst>
      <pc:sldChg chg="delSp modSp mod">
        <pc:chgData name="Siegbert Rudolph" userId="2af4d44886c067cc" providerId="LiveId" clId="{C93E76AB-1973-4D4B-A1FE-949AF4BA2874}" dt="2020-10-30T15:55:18.402" v="52" actId="20577"/>
        <pc:sldMkLst>
          <pc:docMk/>
          <pc:sldMk cId="0" sldId="444"/>
        </pc:sldMkLst>
      </pc:sldChg>
      <pc:sldChg chg="addSp delSp modSp mod">
        <pc:chgData name="Siegbert Rudolph" userId="2af4d44886c067cc" providerId="LiveId" clId="{C93E76AB-1973-4D4B-A1FE-949AF4BA2874}" dt="2020-10-30T16:30:16.802" v="54" actId="22"/>
        <pc:sldMkLst>
          <pc:docMk/>
          <pc:sldMk cId="0" sldId="593"/>
        </pc:sldMkLst>
      </pc:sldChg>
      <pc:sldChg chg="delSp modSp mod">
        <pc:chgData name="Siegbert Rudolph" userId="2af4d44886c067cc" providerId="LiveId" clId="{C93E76AB-1973-4D4B-A1FE-949AF4BA2874}" dt="2020-10-17T13:01:32.550" v="49" actId="1076"/>
        <pc:sldMkLst>
          <pc:docMk/>
          <pc:sldMk cId="1647492060" sldId="607"/>
        </pc:sldMkLst>
      </pc:sldChg>
      <pc:sldChg chg="delSp modSp mod">
        <pc:chgData name="Siegbert Rudolph" userId="2af4d44886c067cc" providerId="LiveId" clId="{C93E76AB-1973-4D4B-A1FE-949AF4BA2874}" dt="2020-10-17T13:01:32.519" v="11" actId="1076"/>
        <pc:sldMkLst>
          <pc:docMk/>
          <pc:sldMk cId="2644811451" sldId="664"/>
        </pc:sldMkLst>
      </pc:sldChg>
      <pc:sldChg chg="delSp modSp mod">
        <pc:chgData name="Siegbert Rudolph" userId="2af4d44886c067cc" providerId="LiveId" clId="{C93E76AB-1973-4D4B-A1FE-949AF4BA2874}" dt="2020-10-17T13:01:32.524" v="17" actId="1076"/>
        <pc:sldMkLst>
          <pc:docMk/>
          <pc:sldMk cId="3326300593" sldId="665"/>
        </pc:sldMkLst>
      </pc:sldChg>
      <pc:sldChg chg="delSp modSp mod">
        <pc:chgData name="Siegbert Rudolph" userId="2af4d44886c067cc" providerId="LiveId" clId="{C93E76AB-1973-4D4B-A1FE-949AF4BA2874}" dt="2020-10-17T13:01:32.529" v="23" actId="1076"/>
        <pc:sldMkLst>
          <pc:docMk/>
          <pc:sldMk cId="1746237116" sldId="666"/>
        </pc:sldMkLst>
      </pc:sldChg>
      <pc:sldChg chg="delSp modSp mod">
        <pc:chgData name="Siegbert Rudolph" userId="2af4d44886c067cc" providerId="LiveId" clId="{C93E76AB-1973-4D4B-A1FE-949AF4BA2874}" dt="2020-10-17T13:01:32.540" v="37" actId="1076"/>
        <pc:sldMkLst>
          <pc:docMk/>
          <pc:sldMk cId="3004879261" sldId="667"/>
        </pc:sldMkLst>
      </pc:sldChg>
      <pc:sldChg chg="delSp modSp mod">
        <pc:chgData name="Siegbert Rudolph" userId="2af4d44886c067cc" providerId="LiveId" clId="{C93E76AB-1973-4D4B-A1FE-949AF4BA2874}" dt="2020-10-17T13:01:32.545" v="43" actId="1076"/>
        <pc:sldMkLst>
          <pc:docMk/>
          <pc:sldMk cId="1873054296" sldId="669"/>
        </pc:sldMkLst>
      </pc:sldChg>
    </pc:docChg>
  </pc:docChgLst>
  <pc:docChgLst>
    <pc:chgData name="Siegbert Rudolph" userId="2af4d44886c067cc" providerId="LiveId" clId="{9B4223E8-354C-480C-A6B2-D218C3627C3C}"/>
    <pc:docChg chg="addSld delSld modSld">
      <pc:chgData name="Siegbert Rudolph" userId="2af4d44886c067cc" providerId="LiveId" clId="{9B4223E8-354C-480C-A6B2-D218C3627C3C}" dt="2023-03-02T11:53:28.508" v="5" actId="207"/>
      <pc:docMkLst>
        <pc:docMk/>
      </pc:docMkLst>
      <pc:sldChg chg="modSp">
        <pc:chgData name="Siegbert Rudolph" userId="2af4d44886c067cc" providerId="LiveId" clId="{9B4223E8-354C-480C-A6B2-D218C3627C3C}" dt="2023-03-02T11:53:19.798" v="4" actId="207"/>
        <pc:sldMkLst>
          <pc:docMk/>
          <pc:sldMk cId="3326300593" sldId="665"/>
        </pc:sldMkLst>
      </pc:sldChg>
      <pc:sldChg chg="modSp">
        <pc:chgData name="Siegbert Rudolph" userId="2af4d44886c067cc" providerId="LiveId" clId="{9B4223E8-354C-480C-A6B2-D218C3627C3C}" dt="2023-03-02T11:53:28.508" v="5" actId="207"/>
        <pc:sldMkLst>
          <pc:docMk/>
          <pc:sldMk cId="1746237116" sldId="666"/>
        </pc:sldMkLst>
      </pc:sldChg>
      <pc:sldChg chg="add del">
        <pc:chgData name="Siegbert Rudolph" userId="2af4d44886c067cc" providerId="LiveId" clId="{9B4223E8-354C-480C-A6B2-D218C3627C3C}" dt="2023-03-02T11:53:13.248" v="3" actId="47"/>
        <pc:sldMkLst>
          <pc:docMk/>
          <pc:sldMk cId="455016325" sldId="671"/>
        </pc:sldMkLst>
      </pc:sldChg>
    </pc:docChg>
  </pc:docChgLst>
  <pc:docChgLst>
    <pc:chgData name="Siegbert Rudolph" userId="2af4d44886c067cc" providerId="LiveId" clId="{CCD44C99-B742-4D89-8DF5-7A5B9B5EB126}"/>
    <pc:docChg chg="custSel modSld">
      <pc:chgData name="Siegbert Rudolph" userId="2af4d44886c067cc" providerId="LiveId" clId="{CCD44C99-B742-4D89-8DF5-7A5B9B5EB126}" dt="2021-04-30T15:13:15.443" v="47" actId="1076"/>
      <pc:docMkLst>
        <pc:docMk/>
      </pc:docMkLst>
      <pc:sldChg chg="delSp modSp mod">
        <pc:chgData name="Siegbert Rudolph" userId="2af4d44886c067cc" providerId="LiveId" clId="{CCD44C99-B742-4D89-8DF5-7A5B9B5EB126}" dt="2021-04-30T15:13:15.408" v="5" actId="1076"/>
        <pc:sldMkLst>
          <pc:docMk/>
          <pc:sldMk cId="0" sldId="444"/>
        </pc:sldMkLst>
      </pc:sldChg>
      <pc:sldChg chg="delSp modSp mod">
        <pc:chgData name="Siegbert Rudolph" userId="2af4d44886c067cc" providerId="LiveId" clId="{CCD44C99-B742-4D89-8DF5-7A5B9B5EB126}" dt="2021-04-30T15:13:15.427" v="29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CCD44C99-B742-4D89-8DF5-7A5B9B5EB126}" dt="2021-04-30T15:13:15.443" v="47" actId="1076"/>
        <pc:sldMkLst>
          <pc:docMk/>
          <pc:sldMk cId="1647492060" sldId="607"/>
        </pc:sldMkLst>
      </pc:sldChg>
      <pc:sldChg chg="delSp modSp mod">
        <pc:chgData name="Siegbert Rudolph" userId="2af4d44886c067cc" providerId="LiveId" clId="{CCD44C99-B742-4D89-8DF5-7A5B9B5EB126}" dt="2021-04-30T15:13:15.433" v="35" actId="1076"/>
        <pc:sldMkLst>
          <pc:docMk/>
          <pc:sldMk cId="3004879261" sldId="667"/>
        </pc:sldMkLst>
      </pc:sldChg>
      <pc:sldChg chg="delSp modSp mod">
        <pc:chgData name="Siegbert Rudolph" userId="2af4d44886c067cc" providerId="LiveId" clId="{CCD44C99-B742-4D89-8DF5-7A5B9B5EB126}" dt="2021-04-30T15:13:15.439" v="41" actId="1076"/>
        <pc:sldMkLst>
          <pc:docMk/>
          <pc:sldMk cId="1873054296" sldId="669"/>
        </pc:sldMkLst>
      </pc:sldChg>
    </pc:docChg>
  </pc:docChgLst>
  <pc:docChgLst>
    <pc:chgData name="Siegbert Rudolph" userId="2af4d44886c067cc" providerId="LiveId" clId="{683ED9DE-6FFA-40D7-98BD-8E7841B43451}"/>
    <pc:docChg chg="custSel modSld">
      <pc:chgData name="Siegbert Rudolph" userId="2af4d44886c067cc" providerId="LiveId" clId="{683ED9DE-6FFA-40D7-98BD-8E7841B43451}" dt="2022-07-03T13:17:50.491" v="52" actId="1076"/>
      <pc:docMkLst>
        <pc:docMk/>
      </pc:docMkLst>
      <pc:sldChg chg="delSp modSp mod">
        <pc:chgData name="Siegbert Rudolph" userId="2af4d44886c067cc" providerId="LiveId" clId="{683ED9DE-6FFA-40D7-98BD-8E7841B43451}" dt="2022-07-03T13:17:50.460" v="5" actId="1076"/>
        <pc:sldMkLst>
          <pc:docMk/>
          <pc:sldMk cId="0" sldId="444"/>
        </pc:sldMkLst>
      </pc:sldChg>
      <pc:sldChg chg="delSp modSp mod">
        <pc:chgData name="Siegbert Rudolph" userId="2af4d44886c067cc" providerId="LiveId" clId="{683ED9DE-6FFA-40D7-98BD-8E7841B43451}" dt="2022-07-03T13:17:50.475" v="29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683ED9DE-6FFA-40D7-98BD-8E7841B43451}" dt="2022-07-03T13:17:50.491" v="47" actId="1076"/>
        <pc:sldMkLst>
          <pc:docMk/>
          <pc:sldMk cId="1647492060" sldId="607"/>
        </pc:sldMkLst>
      </pc:sldChg>
      <pc:sldChg chg="delSp modSp mod">
        <pc:chgData name="Siegbert Rudolph" userId="2af4d44886c067cc" providerId="LiveId" clId="{683ED9DE-6FFA-40D7-98BD-8E7841B43451}" dt="2022-07-03T13:17:50.460" v="11" actId="1076"/>
        <pc:sldMkLst>
          <pc:docMk/>
          <pc:sldMk cId="2644811451" sldId="664"/>
        </pc:sldMkLst>
      </pc:sldChg>
      <pc:sldChg chg="delSp modSp mod">
        <pc:chgData name="Siegbert Rudolph" userId="2af4d44886c067cc" providerId="LiveId" clId="{683ED9DE-6FFA-40D7-98BD-8E7841B43451}" dt="2022-07-03T13:17:50.460" v="17" actId="1076"/>
        <pc:sldMkLst>
          <pc:docMk/>
          <pc:sldMk cId="3326300593" sldId="665"/>
        </pc:sldMkLst>
      </pc:sldChg>
      <pc:sldChg chg="delSp modSp mod">
        <pc:chgData name="Siegbert Rudolph" userId="2af4d44886c067cc" providerId="LiveId" clId="{683ED9DE-6FFA-40D7-98BD-8E7841B43451}" dt="2022-07-03T13:17:50.475" v="23" actId="1076"/>
        <pc:sldMkLst>
          <pc:docMk/>
          <pc:sldMk cId="1746237116" sldId="666"/>
        </pc:sldMkLst>
      </pc:sldChg>
      <pc:sldChg chg="delSp modSp mod">
        <pc:chgData name="Siegbert Rudolph" userId="2af4d44886c067cc" providerId="LiveId" clId="{683ED9DE-6FFA-40D7-98BD-8E7841B43451}" dt="2022-07-03T13:17:50.475" v="35" actId="1076"/>
        <pc:sldMkLst>
          <pc:docMk/>
          <pc:sldMk cId="3004879261" sldId="667"/>
        </pc:sldMkLst>
      </pc:sldChg>
      <pc:sldChg chg="delSp modSp mod">
        <pc:chgData name="Siegbert Rudolph" userId="2af4d44886c067cc" providerId="LiveId" clId="{683ED9DE-6FFA-40D7-98BD-8E7841B43451}" dt="2022-07-03T13:17:50.475" v="41" actId="1076"/>
        <pc:sldMkLst>
          <pc:docMk/>
          <pc:sldMk cId="1873054296" sldId="669"/>
        </pc:sldMkLst>
      </pc:sldChg>
      <pc:sldChg chg="modSp mod">
        <pc:chgData name="Siegbert Rudolph" userId="2af4d44886c067cc" providerId="LiveId" clId="{683ED9DE-6FFA-40D7-98BD-8E7841B43451}" dt="2022-07-03T13:17:50.491" v="52" actId="1076"/>
        <pc:sldMkLst>
          <pc:docMk/>
          <pc:sldMk cId="4136703072" sldId="670"/>
        </pc:sldMkLst>
      </pc:sldChg>
    </pc:docChg>
  </pc:docChgLst>
  <pc:docChgLst>
    <pc:chgData name="Siegbert Rudolph" userId="2af4d44886c067cc" providerId="LiveId" clId="{C860DC13-2EC8-4189-B46B-184308EA9F2C}"/>
    <pc:docChg chg="custSel modSld">
      <pc:chgData name="Siegbert Rudolph" userId="2af4d44886c067cc" providerId="LiveId" clId="{C860DC13-2EC8-4189-B46B-184308EA9F2C}" dt="2024-03-26T16:37:57.362" v="71" actId="1076"/>
      <pc:docMkLst>
        <pc:docMk/>
      </pc:docMkLst>
      <pc:sldChg chg="delSp modSp mod">
        <pc:chgData name="Siegbert Rudolph" userId="2af4d44886c067cc" providerId="LiveId" clId="{C860DC13-2EC8-4189-B46B-184308EA9F2C}" dt="2024-03-26T16:37:57.284" v="5" actId="1076"/>
        <pc:sldMkLst>
          <pc:docMk/>
          <pc:sldMk cId="0" sldId="444"/>
        </pc:sldMkLst>
      </pc:sldChg>
      <pc:sldChg chg="delSp modSp mod">
        <pc:chgData name="Siegbert Rudolph" userId="2af4d44886c067cc" providerId="LiveId" clId="{C860DC13-2EC8-4189-B46B-184308EA9F2C}" dt="2024-03-26T16:37:57.315" v="29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C860DC13-2EC8-4189-B46B-184308EA9F2C}" dt="2024-03-26T16:37:57.330" v="47" actId="1076"/>
        <pc:sldMkLst>
          <pc:docMk/>
          <pc:sldMk cId="1647492060" sldId="607"/>
        </pc:sldMkLst>
      </pc:sldChg>
      <pc:sldChg chg="delSp modSp mod">
        <pc:chgData name="Siegbert Rudolph" userId="2af4d44886c067cc" providerId="LiveId" clId="{C860DC13-2EC8-4189-B46B-184308EA9F2C}" dt="2024-03-26T16:37:57.299" v="11" actId="1076"/>
        <pc:sldMkLst>
          <pc:docMk/>
          <pc:sldMk cId="2644811451" sldId="664"/>
        </pc:sldMkLst>
      </pc:sldChg>
      <pc:sldChg chg="delSp modSp mod">
        <pc:chgData name="Siegbert Rudolph" userId="2af4d44886c067cc" providerId="LiveId" clId="{C860DC13-2EC8-4189-B46B-184308EA9F2C}" dt="2024-03-26T16:37:57.299" v="17" actId="1076"/>
        <pc:sldMkLst>
          <pc:docMk/>
          <pc:sldMk cId="3326300593" sldId="665"/>
        </pc:sldMkLst>
      </pc:sldChg>
      <pc:sldChg chg="delSp modSp mod">
        <pc:chgData name="Siegbert Rudolph" userId="2af4d44886c067cc" providerId="LiveId" clId="{C860DC13-2EC8-4189-B46B-184308EA9F2C}" dt="2024-03-26T16:37:57.299" v="23" actId="1076"/>
        <pc:sldMkLst>
          <pc:docMk/>
          <pc:sldMk cId="1746237116" sldId="666"/>
        </pc:sldMkLst>
      </pc:sldChg>
      <pc:sldChg chg="delSp modSp mod">
        <pc:chgData name="Siegbert Rudolph" userId="2af4d44886c067cc" providerId="LiveId" clId="{C860DC13-2EC8-4189-B46B-184308EA9F2C}" dt="2024-03-26T16:37:57.315" v="35" actId="1076"/>
        <pc:sldMkLst>
          <pc:docMk/>
          <pc:sldMk cId="3004879261" sldId="667"/>
        </pc:sldMkLst>
      </pc:sldChg>
      <pc:sldChg chg="delSp modSp mod">
        <pc:chgData name="Siegbert Rudolph" userId="2af4d44886c067cc" providerId="LiveId" clId="{C860DC13-2EC8-4189-B46B-184308EA9F2C}" dt="2024-03-26T16:37:57.330" v="41" actId="1076"/>
        <pc:sldMkLst>
          <pc:docMk/>
          <pc:sldMk cId="1873054296" sldId="669"/>
        </pc:sldMkLst>
      </pc:sldChg>
      <pc:sldChg chg="delSp modSp mod">
        <pc:chgData name="Siegbert Rudolph" userId="2af4d44886c067cc" providerId="LiveId" clId="{C860DC13-2EC8-4189-B46B-184308EA9F2C}" dt="2024-03-26T16:37:57.362" v="71" actId="1076"/>
        <pc:sldMkLst>
          <pc:docMk/>
          <pc:sldMk cId="4136703072" sldId="670"/>
        </pc:sldMkLst>
      </pc:sldChg>
      <pc:sldChg chg="delSp modSp mod">
        <pc:chgData name="Siegbert Rudolph" userId="2af4d44886c067cc" providerId="LiveId" clId="{C860DC13-2EC8-4189-B46B-184308EA9F2C}" dt="2024-03-26T16:37:57.330" v="53" actId="1076"/>
        <pc:sldMkLst>
          <pc:docMk/>
          <pc:sldMk cId="4272611713" sldId="671"/>
        </pc:sldMkLst>
      </pc:sldChg>
      <pc:sldChg chg="delSp modSp mod">
        <pc:chgData name="Siegbert Rudolph" userId="2af4d44886c067cc" providerId="LiveId" clId="{C860DC13-2EC8-4189-B46B-184308EA9F2C}" dt="2024-03-26T16:37:57.346" v="65" actId="1076"/>
        <pc:sldMkLst>
          <pc:docMk/>
          <pc:sldMk cId="4020555445" sldId="672"/>
        </pc:sldMkLst>
      </pc:sldChg>
      <pc:sldChg chg="delSp modSp mod">
        <pc:chgData name="Siegbert Rudolph" userId="2af4d44886c067cc" providerId="LiveId" clId="{C860DC13-2EC8-4189-B46B-184308EA9F2C}" dt="2024-03-26T16:37:57.346" v="59" actId="1076"/>
        <pc:sldMkLst>
          <pc:docMk/>
          <pc:sldMk cId="2168483289" sldId="673"/>
        </pc:sldMkLst>
      </pc:sldChg>
    </pc:docChg>
  </pc:docChgLst>
  <pc:docChgLst>
    <pc:chgData name="Siegbert Rudolph" userId="2af4d44886c067cc" providerId="LiveId" clId="{E2899115-9632-4F87-A408-A92DCCD0EE6B}"/>
    <pc:docChg chg="undo custSel addSld delSld modSld">
      <pc:chgData name="Siegbert Rudolph" userId="2af4d44886c067cc" providerId="LiveId" clId="{E2899115-9632-4F87-A408-A92DCCD0EE6B}" dt="2024-03-03T16:37:43.139" v="18"/>
      <pc:docMkLst>
        <pc:docMk/>
      </pc:docMkLst>
      <pc:sldChg chg="modSp mod">
        <pc:chgData name="Siegbert Rudolph" userId="2af4d44886c067cc" providerId="LiveId" clId="{E2899115-9632-4F87-A408-A92DCCD0EE6B}" dt="2024-03-03T16:36:11.247" v="1" actId="1076"/>
        <pc:sldMkLst>
          <pc:docMk/>
          <pc:sldMk cId="2644811451" sldId="664"/>
        </pc:sldMkLst>
      </pc:sldChg>
      <pc:sldChg chg="del">
        <pc:chgData name="Siegbert Rudolph" userId="2af4d44886c067cc" providerId="LiveId" clId="{E2899115-9632-4F87-A408-A92DCCD0EE6B}" dt="2024-03-03T16:36:29.351" v="2" actId="47"/>
        <pc:sldMkLst>
          <pc:docMk/>
          <pc:sldMk cId="3137459059" sldId="671"/>
        </pc:sldMkLst>
      </pc:sldChg>
      <pc:sldChg chg="addSp delSp modSp add mod delAnim">
        <pc:chgData name="Siegbert Rudolph" userId="2af4d44886c067cc" providerId="LiveId" clId="{E2899115-9632-4F87-A408-A92DCCD0EE6B}" dt="2024-03-03T16:37:25.687" v="12" actId="14100"/>
        <pc:sldMkLst>
          <pc:docMk/>
          <pc:sldMk cId="4272611713" sldId="671"/>
        </pc:sldMkLst>
      </pc:sldChg>
      <pc:sldChg chg="add">
        <pc:chgData name="Siegbert Rudolph" userId="2af4d44886c067cc" providerId="LiveId" clId="{E2899115-9632-4F87-A408-A92DCCD0EE6B}" dt="2024-03-03T16:36:38.557" v="4" actId="2890"/>
        <pc:sldMkLst>
          <pc:docMk/>
          <pc:sldMk cId="4020555445" sldId="672"/>
        </pc:sldMkLst>
      </pc:sldChg>
      <pc:sldChg chg="addSp delSp modSp add mod">
        <pc:chgData name="Siegbert Rudolph" userId="2af4d44886c067cc" providerId="LiveId" clId="{E2899115-9632-4F87-A408-A92DCCD0EE6B}" dt="2024-03-03T16:37:43.139" v="18"/>
        <pc:sldMkLst>
          <pc:docMk/>
          <pc:sldMk cId="2168483289" sldId="673"/>
        </pc:sldMkLst>
      </pc:sldChg>
    </pc:docChg>
  </pc:docChgLst>
  <pc:docChgLst>
    <pc:chgData name="Siegbert Rudolph" userId="2af4d44886c067cc" providerId="LiveId" clId="{752BD3B5-7BCA-4B70-AA03-AB0F0CE5C779}"/>
    <pc:docChg chg="undo custSel addSld delSld modSld">
      <pc:chgData name="Siegbert Rudolph" userId="2af4d44886c067cc" providerId="LiveId" clId="{752BD3B5-7BCA-4B70-AA03-AB0F0CE5C779}" dt="2021-01-02T14:51:19.650" v="233" actId="478"/>
      <pc:docMkLst>
        <pc:docMk/>
      </pc:docMkLst>
      <pc:sldChg chg="addSp delSp modSp mod modTransition delAnim modAnim">
        <pc:chgData name="Siegbert Rudolph" userId="2af4d44886c067cc" providerId="LiveId" clId="{752BD3B5-7BCA-4B70-AA03-AB0F0CE5C779}" dt="2021-01-02T14:47:44.514" v="213" actId="1076"/>
        <pc:sldMkLst>
          <pc:docMk/>
          <pc:sldMk cId="2644811451" sldId="664"/>
        </pc:sldMkLst>
      </pc:sldChg>
      <pc:sldChg chg="addSp delSp modSp mod delAnim modAnim">
        <pc:chgData name="Siegbert Rudolph" userId="2af4d44886c067cc" providerId="LiveId" clId="{752BD3B5-7BCA-4B70-AA03-AB0F0CE5C779}" dt="2021-01-02T14:50:59.603" v="232" actId="478"/>
        <pc:sldMkLst>
          <pc:docMk/>
          <pc:sldMk cId="3326300593" sldId="665"/>
        </pc:sldMkLst>
      </pc:sldChg>
      <pc:sldChg chg="addSp delSp modSp mod delAnim modAnim">
        <pc:chgData name="Siegbert Rudolph" userId="2af4d44886c067cc" providerId="LiveId" clId="{752BD3B5-7BCA-4B70-AA03-AB0F0CE5C779}" dt="2021-01-02T14:51:19.650" v="233" actId="478"/>
        <pc:sldMkLst>
          <pc:docMk/>
          <pc:sldMk cId="1746237116" sldId="666"/>
        </pc:sldMkLst>
      </pc:sldChg>
      <pc:sldChg chg="delSp add del mod delAnim">
        <pc:chgData name="Siegbert Rudolph" userId="2af4d44886c067cc" providerId="LiveId" clId="{752BD3B5-7BCA-4B70-AA03-AB0F0CE5C779}" dt="2021-01-02T14:49:02.935" v="222" actId="47"/>
        <pc:sldMkLst>
          <pc:docMk/>
          <pc:sldMk cId="31913167" sldId="670"/>
        </pc:sldMkLst>
      </pc:sldChg>
      <pc:sldChg chg="delSp add del mod delAnim">
        <pc:chgData name="Siegbert Rudolph" userId="2af4d44886c067cc" providerId="LiveId" clId="{752BD3B5-7BCA-4B70-AA03-AB0F0CE5C779}" dt="2021-01-02T14:47:49.075" v="214" actId="47"/>
        <pc:sldMkLst>
          <pc:docMk/>
          <pc:sldMk cId="1169990350" sldId="670"/>
        </pc:sldMkLst>
      </pc:sldChg>
      <pc:sldChg chg="delSp modSp add del mod delAnim">
        <pc:chgData name="Siegbert Rudolph" userId="2af4d44886c067cc" providerId="LiveId" clId="{752BD3B5-7BCA-4B70-AA03-AB0F0CE5C779}" dt="2021-01-02T14:50:00.786" v="231" actId="47"/>
        <pc:sldMkLst>
          <pc:docMk/>
          <pc:sldMk cId="1498451328" sldId="670"/>
        </pc:sldMkLst>
      </pc:sldChg>
    </pc:docChg>
  </pc:docChgLst>
  <pc:docChgLst>
    <pc:chgData name="Siegbert Rudolph" userId="2af4d44886c067cc" providerId="LiveId" clId="{D29DA0B6-733E-450F-88DE-51A0F020372C}"/>
    <pc:docChg chg="undo custSel addSld delSld modSld sldOrd">
      <pc:chgData name="Siegbert Rudolph" userId="2af4d44886c067cc" providerId="LiveId" clId="{D29DA0B6-733E-450F-88DE-51A0F020372C}" dt="2025-04-06T14:00:55.114" v="2091" actId="47"/>
      <pc:docMkLst>
        <pc:docMk/>
      </pc:docMkLst>
      <pc:sldChg chg="delSp modSp modAnim">
        <pc:chgData name="Siegbert Rudolph" userId="2af4d44886c067cc" providerId="LiveId" clId="{D29DA0B6-733E-450F-88DE-51A0F020372C}" dt="2025-04-06T13:46:47.570" v="1482" actId="1036"/>
        <pc:sldMkLst>
          <pc:docMk/>
          <pc:sldMk cId="0" sldId="593"/>
        </pc:sldMkLst>
        <pc:spChg chg="mod">
          <ac:chgData name="Siegbert Rudolph" userId="2af4d44886c067cc" providerId="LiveId" clId="{D29DA0B6-733E-450F-88DE-51A0F020372C}" dt="2025-04-06T13:46:47.570" v="1482" actId="1036"/>
          <ac:spMkLst>
            <pc:docMk/>
            <pc:sldMk cId="0" sldId="593"/>
            <ac:spMk id="25" creationId="{D3C05CF3-F145-4342-B8D4-0F07CD90EBFB}"/>
          </ac:spMkLst>
        </pc:spChg>
        <pc:spChg chg="mod">
          <ac:chgData name="Siegbert Rudolph" userId="2af4d44886c067cc" providerId="LiveId" clId="{D29DA0B6-733E-450F-88DE-51A0F020372C}" dt="2025-04-06T13:44:05.487" v="1341" actId="403"/>
          <ac:spMkLst>
            <pc:docMk/>
            <pc:sldMk cId="0" sldId="593"/>
            <ac:spMk id="32" creationId="{109F7F6C-69A4-4B37-8D48-4A8BA274FFB3}"/>
          </ac:spMkLst>
        </pc:spChg>
        <pc:spChg chg="mod">
          <ac:chgData name="Siegbert Rudolph" userId="2af4d44886c067cc" providerId="LiveId" clId="{D29DA0B6-733E-450F-88DE-51A0F020372C}" dt="2025-04-06T13:46:41.456" v="1479" actId="1036"/>
          <ac:spMkLst>
            <pc:docMk/>
            <pc:sldMk cId="0" sldId="593"/>
            <ac:spMk id="33" creationId="{5B6E83DB-687E-4EEF-AEE1-26F1D615BB44}"/>
          </ac:spMkLst>
        </pc:spChg>
        <pc:spChg chg="mod">
          <ac:chgData name="Siegbert Rudolph" userId="2af4d44886c067cc" providerId="LiveId" clId="{D29DA0B6-733E-450F-88DE-51A0F020372C}" dt="2025-04-06T13:46:37.845" v="1473" actId="1036"/>
          <ac:spMkLst>
            <pc:docMk/>
            <pc:sldMk cId="0" sldId="593"/>
            <ac:spMk id="34" creationId="{015687A3-718B-46FC-A67B-6EDCE6E1AA55}"/>
          </ac:spMkLst>
        </pc:spChg>
        <pc:spChg chg="mod">
          <ac:chgData name="Siegbert Rudolph" userId="2af4d44886c067cc" providerId="LiveId" clId="{D29DA0B6-733E-450F-88DE-51A0F020372C}" dt="2025-04-06T13:46:34.180" v="1464" actId="1036"/>
          <ac:spMkLst>
            <pc:docMk/>
            <pc:sldMk cId="0" sldId="593"/>
            <ac:spMk id="35" creationId="{9D005978-96D9-4C16-967C-2725535E6CD4}"/>
          </ac:spMkLst>
        </pc:spChg>
        <pc:spChg chg="del mod">
          <ac:chgData name="Siegbert Rudolph" userId="2af4d44886c067cc" providerId="LiveId" clId="{D29DA0B6-733E-450F-88DE-51A0F020372C}" dt="2025-04-06T13:46:25.466" v="1452" actId="478"/>
          <ac:spMkLst>
            <pc:docMk/>
            <pc:sldMk cId="0" sldId="593"/>
            <ac:spMk id="36" creationId="{CE8E065E-5E66-4815-ABBF-3B6F2ED5F6A3}"/>
          </ac:spMkLst>
        </pc:spChg>
        <pc:spChg chg="mod">
          <ac:chgData name="Siegbert Rudolph" userId="2af4d44886c067cc" providerId="LiveId" clId="{D29DA0B6-733E-450F-88DE-51A0F020372C}" dt="2025-04-06T13:46:47.570" v="1482" actId="1036"/>
          <ac:spMkLst>
            <pc:docMk/>
            <pc:sldMk cId="0" sldId="593"/>
            <ac:spMk id="66" creationId="{1A121B53-CE33-4A76-9A87-959E481B625B}"/>
          </ac:spMkLst>
        </pc:spChg>
        <pc:spChg chg="mod">
          <ac:chgData name="Siegbert Rudolph" userId="2af4d44886c067cc" providerId="LiveId" clId="{D29DA0B6-733E-450F-88DE-51A0F020372C}" dt="2025-04-06T13:46:41.456" v="1479" actId="1036"/>
          <ac:spMkLst>
            <pc:docMk/>
            <pc:sldMk cId="0" sldId="593"/>
            <ac:spMk id="68" creationId="{0C69285C-E7EA-4465-B1D7-C4DCFB7FF894}"/>
          </ac:spMkLst>
        </pc:spChg>
        <pc:spChg chg="mod">
          <ac:chgData name="Siegbert Rudolph" userId="2af4d44886c067cc" providerId="LiveId" clId="{D29DA0B6-733E-450F-88DE-51A0F020372C}" dt="2025-04-06T13:46:37.845" v="1473" actId="1036"/>
          <ac:spMkLst>
            <pc:docMk/>
            <pc:sldMk cId="0" sldId="593"/>
            <ac:spMk id="69" creationId="{E0342391-EDC2-4183-8B53-ED422ABC2362}"/>
          </ac:spMkLst>
        </pc:spChg>
        <pc:spChg chg="mod">
          <ac:chgData name="Siegbert Rudolph" userId="2af4d44886c067cc" providerId="LiveId" clId="{D29DA0B6-733E-450F-88DE-51A0F020372C}" dt="2025-04-06T13:46:34.180" v="1464" actId="1036"/>
          <ac:spMkLst>
            <pc:docMk/>
            <pc:sldMk cId="0" sldId="593"/>
            <ac:spMk id="72" creationId="{1FDC1295-B3F2-4474-B254-7737EA8DB8F5}"/>
          </ac:spMkLst>
        </pc:spChg>
        <pc:spChg chg="del">
          <ac:chgData name="Siegbert Rudolph" userId="2af4d44886c067cc" providerId="LiveId" clId="{D29DA0B6-733E-450F-88DE-51A0F020372C}" dt="2025-04-06T13:46:25.466" v="1452" actId="478"/>
          <ac:spMkLst>
            <pc:docMk/>
            <pc:sldMk cId="0" sldId="593"/>
            <ac:spMk id="77" creationId="{74E65EBC-2A4D-4786-ABB7-F29CDDAB9AD7}"/>
          </ac:spMkLst>
        </pc:spChg>
      </pc:sldChg>
      <pc:sldChg chg="addSp delSp modSp mod modAnim">
        <pc:chgData name="Siegbert Rudolph" userId="2af4d44886c067cc" providerId="LiveId" clId="{D29DA0B6-733E-450F-88DE-51A0F020372C}" dt="2025-04-06T13:59:13.002" v="2072" actId="1076"/>
        <pc:sldMkLst>
          <pc:docMk/>
          <pc:sldMk cId="2644811451" sldId="664"/>
        </pc:sldMkLst>
        <pc:spChg chg="mod">
          <ac:chgData name="Siegbert Rudolph" userId="2af4d44886c067cc" providerId="LiveId" clId="{D29DA0B6-733E-450F-88DE-51A0F020372C}" dt="2025-04-06T13:58:41.651" v="2065" actId="14100"/>
          <ac:spMkLst>
            <pc:docMk/>
            <pc:sldMk cId="2644811451" sldId="664"/>
            <ac:spMk id="7" creationId="{00000000-0000-0000-0000-000000000000}"/>
          </ac:spMkLst>
        </pc:spChg>
        <pc:picChg chg="add del mod">
          <ac:chgData name="Siegbert Rudolph" userId="2af4d44886c067cc" providerId="LiveId" clId="{D29DA0B6-733E-450F-88DE-51A0F020372C}" dt="2025-04-06T13:58:35.582" v="2064" actId="478"/>
          <ac:picMkLst>
            <pc:docMk/>
            <pc:sldMk cId="2644811451" sldId="664"/>
            <ac:picMk id="14" creationId="{2504656B-2C9B-304D-09B6-EB3B326DABC9}"/>
          </ac:picMkLst>
        </pc:picChg>
        <pc:picChg chg="add mod">
          <ac:chgData name="Siegbert Rudolph" userId="2af4d44886c067cc" providerId="LiveId" clId="{D29DA0B6-733E-450F-88DE-51A0F020372C}" dt="2025-04-06T13:59:13.002" v="2072" actId="1076"/>
          <ac:picMkLst>
            <pc:docMk/>
            <pc:sldMk cId="2644811451" sldId="664"/>
            <ac:picMk id="15" creationId="{7CC06EAE-079C-55AF-913C-7C9159A6542F}"/>
          </ac:picMkLst>
        </pc:picChg>
      </pc:sldChg>
      <pc:sldChg chg="addSp modSp mod modAnim">
        <pc:chgData name="Siegbert Rudolph" userId="2af4d44886c067cc" providerId="LiveId" clId="{D29DA0B6-733E-450F-88DE-51A0F020372C}" dt="2025-04-06T14:00:06.533" v="2082" actId="1076"/>
        <pc:sldMkLst>
          <pc:docMk/>
          <pc:sldMk cId="3326300593" sldId="665"/>
        </pc:sldMkLst>
        <pc:picChg chg="add mod">
          <ac:chgData name="Siegbert Rudolph" userId="2af4d44886c067cc" providerId="LiveId" clId="{D29DA0B6-733E-450F-88DE-51A0F020372C}" dt="2025-04-06T14:00:06.533" v="2082" actId="1076"/>
          <ac:picMkLst>
            <pc:docMk/>
            <pc:sldMk cId="3326300593" sldId="665"/>
            <ac:picMk id="4" creationId="{8E8BBD44-BB89-9F96-7CFA-DA742E485B31}"/>
          </ac:picMkLst>
        </pc:picChg>
      </pc:sldChg>
      <pc:sldChg chg="addSp modSp mod modAnim">
        <pc:chgData name="Siegbert Rudolph" userId="2af4d44886c067cc" providerId="LiveId" clId="{D29DA0B6-733E-450F-88DE-51A0F020372C}" dt="2025-04-06T14:00:52.556" v="2090" actId="1076"/>
        <pc:sldMkLst>
          <pc:docMk/>
          <pc:sldMk cId="1746237116" sldId="666"/>
        </pc:sldMkLst>
        <pc:picChg chg="add mod">
          <ac:chgData name="Siegbert Rudolph" userId="2af4d44886c067cc" providerId="LiveId" clId="{D29DA0B6-733E-450F-88DE-51A0F020372C}" dt="2025-04-06T14:00:52.556" v="2090" actId="1076"/>
          <ac:picMkLst>
            <pc:docMk/>
            <pc:sldMk cId="1746237116" sldId="666"/>
            <ac:picMk id="4" creationId="{6AA0E402-B742-708E-D6D5-B9F3649F826C}"/>
          </ac:picMkLst>
        </pc:picChg>
      </pc:sldChg>
      <pc:sldChg chg="addSp delSp modSp mod modAnim">
        <pc:chgData name="Siegbert Rudolph" userId="2af4d44886c067cc" providerId="LiveId" clId="{D29DA0B6-733E-450F-88DE-51A0F020372C}" dt="2025-04-06T13:51:56.672" v="1907" actId="1036"/>
        <pc:sldMkLst>
          <pc:docMk/>
          <pc:sldMk cId="3004879261" sldId="667"/>
        </pc:sldMkLst>
        <pc:spChg chg="add mod">
          <ac:chgData name="Siegbert Rudolph" userId="2af4d44886c067cc" providerId="LiveId" clId="{D29DA0B6-733E-450F-88DE-51A0F020372C}" dt="2025-04-06T13:48:37.242" v="1694" actId="1035"/>
          <ac:spMkLst>
            <pc:docMk/>
            <pc:sldMk cId="3004879261" sldId="667"/>
            <ac:spMk id="3" creationId="{3CF78A7D-D0EC-1A8C-FDAE-B9C21CF15F61}"/>
          </ac:spMkLst>
        </pc:spChg>
        <pc:spChg chg="add mod">
          <ac:chgData name="Siegbert Rudolph" userId="2af4d44886c067cc" providerId="LiveId" clId="{D29DA0B6-733E-450F-88DE-51A0F020372C}" dt="2025-04-06T13:48:37.242" v="1694" actId="1035"/>
          <ac:spMkLst>
            <pc:docMk/>
            <pc:sldMk cId="3004879261" sldId="667"/>
            <ac:spMk id="4" creationId="{806228E3-BACF-416D-592C-ECD810B76189}"/>
          </ac:spMkLst>
        </pc:spChg>
        <pc:spChg chg="del mod">
          <ac:chgData name="Siegbert Rudolph" userId="2af4d44886c067cc" providerId="LiveId" clId="{D29DA0B6-733E-450F-88DE-51A0F020372C}" dt="2025-04-06T13:47:17.334" v="1544" actId="21"/>
          <ac:spMkLst>
            <pc:docMk/>
            <pc:sldMk cId="3004879261" sldId="667"/>
            <ac:spMk id="9" creationId="{E9241B91-1F6D-4E7D-AF3C-7F44AB439816}"/>
          </ac:spMkLst>
        </pc:spChg>
        <pc:spChg chg="del mod">
          <ac:chgData name="Siegbert Rudolph" userId="2af4d44886c067cc" providerId="LiveId" clId="{D29DA0B6-733E-450F-88DE-51A0F020372C}" dt="2025-04-06T13:47:17.334" v="1544" actId="21"/>
          <ac:spMkLst>
            <pc:docMk/>
            <pc:sldMk cId="3004879261" sldId="667"/>
            <ac:spMk id="10" creationId="{FA0088C9-E37F-4452-A80A-3BBFEA09C602}"/>
          </ac:spMkLst>
        </pc:spChg>
        <pc:spChg chg="mod">
          <ac:chgData name="Siegbert Rudolph" userId="2af4d44886c067cc" providerId="LiveId" clId="{D29DA0B6-733E-450F-88DE-51A0F020372C}" dt="2025-04-06T13:48:15.804" v="1657" actId="1036"/>
          <ac:spMkLst>
            <pc:docMk/>
            <pc:sldMk cId="3004879261" sldId="667"/>
            <ac:spMk id="11" creationId="{009E5C2D-1957-4477-A6FC-4AC1C4873770}"/>
          </ac:spMkLst>
        </pc:spChg>
        <pc:spChg chg="mod">
          <ac:chgData name="Siegbert Rudolph" userId="2af4d44886c067cc" providerId="LiveId" clId="{D29DA0B6-733E-450F-88DE-51A0F020372C}" dt="2025-04-06T13:48:20.996" v="1659" actId="1035"/>
          <ac:spMkLst>
            <pc:docMk/>
            <pc:sldMk cId="3004879261" sldId="667"/>
            <ac:spMk id="12" creationId="{C9CB475F-58E0-4788-97AA-3D47A918AA49}"/>
          </ac:spMkLst>
        </pc:spChg>
        <pc:spChg chg="del mod">
          <ac:chgData name="Siegbert Rudolph" userId="2af4d44886c067cc" providerId="LiveId" clId="{D29DA0B6-733E-450F-88DE-51A0F020372C}" dt="2025-04-06T13:45:56.668" v="1410" actId="478"/>
          <ac:spMkLst>
            <pc:docMk/>
            <pc:sldMk cId="3004879261" sldId="667"/>
            <ac:spMk id="13" creationId="{9DC3C473-FB50-4E2C-8777-14BD1B296C2A}"/>
          </ac:spMkLst>
        </pc:spChg>
        <pc:spChg chg="add mod">
          <ac:chgData name="Siegbert Rudolph" userId="2af4d44886c067cc" providerId="LiveId" clId="{D29DA0B6-733E-450F-88DE-51A0F020372C}" dt="2025-04-06T13:51:40.361" v="1858" actId="1036"/>
          <ac:spMkLst>
            <pc:docMk/>
            <pc:sldMk cId="3004879261" sldId="667"/>
            <ac:spMk id="14" creationId="{9A64220E-A5AF-4E06-ACBD-DAC775FC9CA8}"/>
          </ac:spMkLst>
        </pc:spChg>
        <pc:spChg chg="add mod">
          <ac:chgData name="Siegbert Rudolph" userId="2af4d44886c067cc" providerId="LiveId" clId="{D29DA0B6-733E-450F-88DE-51A0F020372C}" dt="2025-04-06T13:51:56.672" v="1907" actId="1036"/>
          <ac:spMkLst>
            <pc:docMk/>
            <pc:sldMk cId="3004879261" sldId="667"/>
            <ac:spMk id="15" creationId="{DF6D1785-47DB-40D5-A7AA-1EC5DE153A8F}"/>
          </ac:spMkLst>
        </pc:spChg>
        <pc:spChg chg="add mod">
          <ac:chgData name="Siegbert Rudolph" userId="2af4d44886c067cc" providerId="LiveId" clId="{D29DA0B6-733E-450F-88DE-51A0F020372C}" dt="2025-04-06T13:51:40.361" v="1858" actId="1036"/>
          <ac:spMkLst>
            <pc:docMk/>
            <pc:sldMk cId="3004879261" sldId="667"/>
            <ac:spMk id="22" creationId="{527A80BA-A35F-4F1B-92EB-380BB6DF39CF}"/>
          </ac:spMkLst>
        </pc:spChg>
        <pc:spChg chg="add mod">
          <ac:chgData name="Siegbert Rudolph" userId="2af4d44886c067cc" providerId="LiveId" clId="{D29DA0B6-733E-450F-88DE-51A0F020372C}" dt="2025-04-06T13:51:56.672" v="1907" actId="1036"/>
          <ac:spMkLst>
            <pc:docMk/>
            <pc:sldMk cId="3004879261" sldId="667"/>
            <ac:spMk id="23" creationId="{B91CB386-AA2B-4112-9744-72B2C64C2032}"/>
          </ac:spMkLst>
        </pc:spChg>
        <pc:spChg chg="del mod">
          <ac:chgData name="Siegbert Rudolph" userId="2af4d44886c067cc" providerId="LiveId" clId="{D29DA0B6-733E-450F-88DE-51A0F020372C}" dt="2025-04-06T13:47:17.334" v="1544" actId="21"/>
          <ac:spMkLst>
            <pc:docMk/>
            <pc:sldMk cId="3004879261" sldId="667"/>
            <ac:spMk id="38" creationId="{AEE68EDD-DDFD-4CEC-9A3D-01E70ED73C22}"/>
          </ac:spMkLst>
        </pc:spChg>
        <pc:spChg chg="del mod">
          <ac:chgData name="Siegbert Rudolph" userId="2af4d44886c067cc" providerId="LiveId" clId="{D29DA0B6-733E-450F-88DE-51A0F020372C}" dt="2025-04-06T13:47:17.334" v="1544" actId="21"/>
          <ac:spMkLst>
            <pc:docMk/>
            <pc:sldMk cId="3004879261" sldId="667"/>
            <ac:spMk id="39" creationId="{A7E351A3-DCA3-4B24-BEB7-3A6FAE0B49FB}"/>
          </ac:spMkLst>
        </pc:spChg>
        <pc:spChg chg="del">
          <ac:chgData name="Siegbert Rudolph" userId="2af4d44886c067cc" providerId="LiveId" clId="{D29DA0B6-733E-450F-88DE-51A0F020372C}" dt="2025-04-06T13:47:17.334" v="1544" actId="21"/>
          <ac:spMkLst>
            <pc:docMk/>
            <pc:sldMk cId="3004879261" sldId="667"/>
            <ac:spMk id="40" creationId="{978C441A-6CB7-4A57-B2B2-B384B7A9499C}"/>
          </ac:spMkLst>
        </pc:spChg>
        <pc:spChg chg="del">
          <ac:chgData name="Siegbert Rudolph" userId="2af4d44886c067cc" providerId="LiveId" clId="{D29DA0B6-733E-450F-88DE-51A0F020372C}" dt="2025-04-06T13:47:17.334" v="1544" actId="21"/>
          <ac:spMkLst>
            <pc:docMk/>
            <pc:sldMk cId="3004879261" sldId="667"/>
            <ac:spMk id="41" creationId="{802C3773-BFC7-4240-876D-CE16CAE85CC5}"/>
          </ac:spMkLst>
        </pc:spChg>
        <pc:spChg chg="del">
          <ac:chgData name="Siegbert Rudolph" userId="2af4d44886c067cc" providerId="LiveId" clId="{D29DA0B6-733E-450F-88DE-51A0F020372C}" dt="2025-04-06T13:47:17.334" v="1544" actId="21"/>
          <ac:spMkLst>
            <pc:docMk/>
            <pc:sldMk cId="3004879261" sldId="667"/>
            <ac:spMk id="42" creationId="{A1D0EDE2-9A4C-4325-B18D-554FEA8F2313}"/>
          </ac:spMkLst>
        </pc:spChg>
        <pc:spChg chg="del">
          <ac:chgData name="Siegbert Rudolph" userId="2af4d44886c067cc" providerId="LiveId" clId="{D29DA0B6-733E-450F-88DE-51A0F020372C}" dt="2025-04-06T13:47:17.334" v="1544" actId="21"/>
          <ac:spMkLst>
            <pc:docMk/>
            <pc:sldMk cId="3004879261" sldId="667"/>
            <ac:spMk id="43" creationId="{C1BB9E18-5E9F-45CB-9A26-BF83A84733B5}"/>
          </ac:spMkLst>
        </pc:spChg>
        <pc:spChg chg="mod">
          <ac:chgData name="Siegbert Rudolph" userId="2af4d44886c067cc" providerId="LiveId" clId="{D29DA0B6-733E-450F-88DE-51A0F020372C}" dt="2025-04-06T13:48:15.804" v="1657" actId="1036"/>
          <ac:spMkLst>
            <pc:docMk/>
            <pc:sldMk cId="3004879261" sldId="667"/>
            <ac:spMk id="44" creationId="{D8824DBF-A563-4FA2-B2BA-7003AA229C70}"/>
          </ac:spMkLst>
        </pc:spChg>
        <pc:spChg chg="mod">
          <ac:chgData name="Siegbert Rudolph" userId="2af4d44886c067cc" providerId="LiveId" clId="{D29DA0B6-733E-450F-88DE-51A0F020372C}" dt="2025-04-06T13:48:20.996" v="1659" actId="1035"/>
          <ac:spMkLst>
            <pc:docMk/>
            <pc:sldMk cId="3004879261" sldId="667"/>
            <ac:spMk id="45" creationId="{2B1D04C5-FC01-4D18-8013-1F8E46E5B903}"/>
          </ac:spMkLst>
        </pc:spChg>
        <pc:spChg chg="del">
          <ac:chgData name="Siegbert Rudolph" userId="2af4d44886c067cc" providerId="LiveId" clId="{D29DA0B6-733E-450F-88DE-51A0F020372C}" dt="2025-04-06T13:45:54.726" v="1409" actId="478"/>
          <ac:spMkLst>
            <pc:docMk/>
            <pc:sldMk cId="3004879261" sldId="667"/>
            <ac:spMk id="46" creationId="{25660C71-53B7-45BB-B2CA-37B7C5C643EA}"/>
          </ac:spMkLst>
        </pc:spChg>
      </pc:sldChg>
      <pc:sldChg chg="addSp delSp modSp ord modAnim">
        <pc:chgData name="Siegbert Rudolph" userId="2af4d44886c067cc" providerId="LiveId" clId="{D29DA0B6-733E-450F-88DE-51A0F020372C}" dt="2025-04-06T13:52:50.186" v="1983" actId="1035"/>
        <pc:sldMkLst>
          <pc:docMk/>
          <pc:sldMk cId="1873054296" sldId="669"/>
        </pc:sldMkLst>
        <pc:spChg chg="add mod">
          <ac:chgData name="Siegbert Rudolph" userId="2af4d44886c067cc" providerId="LiveId" clId="{D29DA0B6-733E-450F-88DE-51A0F020372C}" dt="2025-04-06T13:52:40.507" v="1979"/>
          <ac:spMkLst>
            <pc:docMk/>
            <pc:sldMk cId="1873054296" sldId="669"/>
            <ac:spMk id="3" creationId="{0CEC1063-1954-ECF2-2540-1DE46CA69335}"/>
          </ac:spMkLst>
        </pc:spChg>
        <pc:spChg chg="add mod">
          <ac:chgData name="Siegbert Rudolph" userId="2af4d44886c067cc" providerId="LiveId" clId="{D29DA0B6-733E-450F-88DE-51A0F020372C}" dt="2025-04-06T13:52:46.896" v="1981" actId="1035"/>
          <ac:spMkLst>
            <pc:docMk/>
            <pc:sldMk cId="1873054296" sldId="669"/>
            <ac:spMk id="4" creationId="{58067458-DEA3-0C6F-9B0A-B3B3A38DAA10}"/>
          </ac:spMkLst>
        </pc:spChg>
        <pc:spChg chg="add mod">
          <ac:chgData name="Siegbert Rudolph" userId="2af4d44886c067cc" providerId="LiveId" clId="{D29DA0B6-733E-450F-88DE-51A0F020372C}" dt="2025-04-06T13:52:50.186" v="1983" actId="1035"/>
          <ac:spMkLst>
            <pc:docMk/>
            <pc:sldMk cId="1873054296" sldId="669"/>
            <ac:spMk id="5" creationId="{7FB3882E-3CEA-F06D-8364-D7A996B8D8B1}"/>
          </ac:spMkLst>
        </pc:spChg>
        <pc:spChg chg="add mod">
          <ac:chgData name="Siegbert Rudolph" userId="2af4d44886c067cc" providerId="LiveId" clId="{D29DA0B6-733E-450F-88DE-51A0F020372C}" dt="2025-04-06T13:52:40.507" v="1979"/>
          <ac:spMkLst>
            <pc:docMk/>
            <pc:sldMk cId="1873054296" sldId="669"/>
            <ac:spMk id="6" creationId="{E0F844A6-9F8B-78B8-F0B7-372B61D04AB3}"/>
          </ac:spMkLst>
        </pc:spChg>
        <pc:spChg chg="add mod">
          <ac:chgData name="Siegbert Rudolph" userId="2af4d44886c067cc" providerId="LiveId" clId="{D29DA0B6-733E-450F-88DE-51A0F020372C}" dt="2025-04-06T13:52:46.896" v="1981" actId="1035"/>
          <ac:spMkLst>
            <pc:docMk/>
            <pc:sldMk cId="1873054296" sldId="669"/>
            <ac:spMk id="7" creationId="{E7A8FE4F-A49D-65B0-F506-6084A366FD57}"/>
          </ac:spMkLst>
        </pc:spChg>
        <pc:spChg chg="add mod">
          <ac:chgData name="Siegbert Rudolph" userId="2af4d44886c067cc" providerId="LiveId" clId="{D29DA0B6-733E-450F-88DE-51A0F020372C}" dt="2025-04-06T13:52:50.186" v="1983" actId="1035"/>
          <ac:spMkLst>
            <pc:docMk/>
            <pc:sldMk cId="1873054296" sldId="669"/>
            <ac:spMk id="8" creationId="{BBBAE842-585A-760F-9C36-98149C22CAFA}"/>
          </ac:spMkLst>
        </pc:spChg>
        <pc:spChg chg="del mod">
          <ac:chgData name="Siegbert Rudolph" userId="2af4d44886c067cc" providerId="LiveId" clId="{D29DA0B6-733E-450F-88DE-51A0F020372C}" dt="2025-04-06T13:51:33.566" v="1812" actId="21"/>
          <ac:spMkLst>
            <pc:docMk/>
            <pc:sldMk cId="1873054296" sldId="669"/>
            <ac:spMk id="14" creationId="{9A64220E-A5AF-4E06-ACBD-DAC775FC9CA8}"/>
          </ac:spMkLst>
        </pc:spChg>
        <pc:spChg chg="del mod">
          <ac:chgData name="Siegbert Rudolph" userId="2af4d44886c067cc" providerId="LiveId" clId="{D29DA0B6-733E-450F-88DE-51A0F020372C}" dt="2025-04-06T13:51:49.496" v="1859" actId="21"/>
          <ac:spMkLst>
            <pc:docMk/>
            <pc:sldMk cId="1873054296" sldId="669"/>
            <ac:spMk id="15" creationId="{DF6D1785-47DB-40D5-A7AA-1EC5DE153A8F}"/>
          </ac:spMkLst>
        </pc:spChg>
        <pc:spChg chg="mod">
          <ac:chgData name="Siegbert Rudolph" userId="2af4d44886c067cc" providerId="LiveId" clId="{D29DA0B6-733E-450F-88DE-51A0F020372C}" dt="2025-04-06T13:52:03.634" v="1934" actId="1035"/>
          <ac:spMkLst>
            <pc:docMk/>
            <pc:sldMk cId="1873054296" sldId="669"/>
            <ac:spMk id="16" creationId="{55231499-9E48-44C8-A893-9934E3377C0C}"/>
          </ac:spMkLst>
        </pc:spChg>
        <pc:spChg chg="mod">
          <ac:chgData name="Siegbert Rudolph" userId="2af4d44886c067cc" providerId="LiveId" clId="{D29DA0B6-733E-450F-88DE-51A0F020372C}" dt="2025-04-06T13:52:18.045" v="1935" actId="6549"/>
          <ac:spMkLst>
            <pc:docMk/>
            <pc:sldMk cId="1873054296" sldId="669"/>
            <ac:spMk id="17" creationId="{E2800AE0-4CF8-480E-860B-39218733A350}"/>
          </ac:spMkLst>
        </pc:spChg>
        <pc:spChg chg="mod">
          <ac:chgData name="Siegbert Rudolph" userId="2af4d44886c067cc" providerId="LiveId" clId="{D29DA0B6-733E-450F-88DE-51A0F020372C}" dt="2025-04-06T13:52:38.812" v="1978" actId="14100"/>
          <ac:spMkLst>
            <pc:docMk/>
            <pc:sldMk cId="1873054296" sldId="669"/>
            <ac:spMk id="18" creationId="{85D39263-D12C-4DD9-A75E-5B63F3E0C7D8}"/>
          </ac:spMkLst>
        </pc:spChg>
        <pc:spChg chg="del mod">
          <ac:chgData name="Siegbert Rudolph" userId="2af4d44886c067cc" providerId="LiveId" clId="{D29DA0B6-733E-450F-88DE-51A0F020372C}" dt="2025-04-06T13:49:23.956" v="1699" actId="478"/>
          <ac:spMkLst>
            <pc:docMk/>
            <pc:sldMk cId="1873054296" sldId="669"/>
            <ac:spMk id="19" creationId="{70209C72-C475-4F1F-94A3-130EAEC6AF66}"/>
          </ac:spMkLst>
        </pc:spChg>
        <pc:spChg chg="del mod">
          <ac:chgData name="Siegbert Rudolph" userId="2af4d44886c067cc" providerId="LiveId" clId="{D29DA0B6-733E-450F-88DE-51A0F020372C}" dt="2025-04-06T13:49:23.956" v="1699" actId="478"/>
          <ac:spMkLst>
            <pc:docMk/>
            <pc:sldMk cId="1873054296" sldId="669"/>
            <ac:spMk id="20" creationId="{A57A3CE1-3E26-429F-9A10-410CD9A8B74E}"/>
          </ac:spMkLst>
        </pc:spChg>
        <pc:spChg chg="del mod">
          <ac:chgData name="Siegbert Rudolph" userId="2af4d44886c067cc" providerId="LiveId" clId="{D29DA0B6-733E-450F-88DE-51A0F020372C}" dt="2025-04-06T13:49:23.956" v="1699" actId="478"/>
          <ac:spMkLst>
            <pc:docMk/>
            <pc:sldMk cId="1873054296" sldId="669"/>
            <ac:spMk id="21" creationId="{87A3039E-1052-498C-856E-54E0F1F43F25}"/>
          </ac:spMkLst>
        </pc:spChg>
        <pc:spChg chg="del">
          <ac:chgData name="Siegbert Rudolph" userId="2af4d44886c067cc" providerId="LiveId" clId="{D29DA0B6-733E-450F-88DE-51A0F020372C}" dt="2025-04-06T13:51:33.566" v="1812" actId="21"/>
          <ac:spMkLst>
            <pc:docMk/>
            <pc:sldMk cId="1873054296" sldId="669"/>
            <ac:spMk id="22" creationId="{527A80BA-A35F-4F1B-92EB-380BB6DF39CF}"/>
          </ac:spMkLst>
        </pc:spChg>
        <pc:spChg chg="del mod">
          <ac:chgData name="Siegbert Rudolph" userId="2af4d44886c067cc" providerId="LiveId" clId="{D29DA0B6-733E-450F-88DE-51A0F020372C}" dt="2025-04-06T13:51:49.496" v="1859" actId="21"/>
          <ac:spMkLst>
            <pc:docMk/>
            <pc:sldMk cId="1873054296" sldId="669"/>
            <ac:spMk id="23" creationId="{B91CB386-AA2B-4112-9744-72B2C64C2032}"/>
          </ac:spMkLst>
        </pc:spChg>
        <pc:spChg chg="mod">
          <ac:chgData name="Siegbert Rudolph" userId="2af4d44886c067cc" providerId="LiveId" clId="{D29DA0B6-733E-450F-88DE-51A0F020372C}" dt="2025-04-06T13:52:03.634" v="1934" actId="1035"/>
          <ac:spMkLst>
            <pc:docMk/>
            <pc:sldMk cId="1873054296" sldId="669"/>
            <ac:spMk id="24" creationId="{0F746464-6CE9-4C81-9AE4-8B3453B93D90}"/>
          </ac:spMkLst>
        </pc:spChg>
        <pc:spChg chg="mod">
          <ac:chgData name="Siegbert Rudolph" userId="2af4d44886c067cc" providerId="LiveId" clId="{D29DA0B6-733E-450F-88DE-51A0F020372C}" dt="2025-04-06T13:52:03.634" v="1934" actId="1035"/>
          <ac:spMkLst>
            <pc:docMk/>
            <pc:sldMk cId="1873054296" sldId="669"/>
            <ac:spMk id="25" creationId="{67695485-51B0-42B5-90BA-96177E9321AD}"/>
          </ac:spMkLst>
        </pc:spChg>
        <pc:spChg chg="mod">
          <ac:chgData name="Siegbert Rudolph" userId="2af4d44886c067cc" providerId="LiveId" clId="{D29DA0B6-733E-450F-88DE-51A0F020372C}" dt="2025-04-06T13:52:22.231" v="1940" actId="1035"/>
          <ac:spMkLst>
            <pc:docMk/>
            <pc:sldMk cId="1873054296" sldId="669"/>
            <ac:spMk id="26" creationId="{D9AAF948-E118-4699-A1E3-4958FBA86852}"/>
          </ac:spMkLst>
        </pc:spChg>
        <pc:spChg chg="del">
          <ac:chgData name="Siegbert Rudolph" userId="2af4d44886c067cc" providerId="LiveId" clId="{D29DA0B6-733E-450F-88DE-51A0F020372C}" dt="2025-04-06T13:49:23.956" v="1699" actId="478"/>
          <ac:spMkLst>
            <pc:docMk/>
            <pc:sldMk cId="1873054296" sldId="669"/>
            <ac:spMk id="27" creationId="{5D7EEFE4-0A7B-4A8C-BB07-C155CA909E96}"/>
          </ac:spMkLst>
        </pc:spChg>
        <pc:spChg chg="del">
          <ac:chgData name="Siegbert Rudolph" userId="2af4d44886c067cc" providerId="LiveId" clId="{D29DA0B6-733E-450F-88DE-51A0F020372C}" dt="2025-04-06T13:49:23.956" v="1699" actId="478"/>
          <ac:spMkLst>
            <pc:docMk/>
            <pc:sldMk cId="1873054296" sldId="669"/>
            <ac:spMk id="28" creationId="{8392CA90-802D-4D1F-A645-0398485CCB14}"/>
          </ac:spMkLst>
        </pc:spChg>
        <pc:spChg chg="del">
          <ac:chgData name="Siegbert Rudolph" userId="2af4d44886c067cc" providerId="LiveId" clId="{D29DA0B6-733E-450F-88DE-51A0F020372C}" dt="2025-04-06T13:49:23.956" v="1699" actId="478"/>
          <ac:spMkLst>
            <pc:docMk/>
            <pc:sldMk cId="1873054296" sldId="669"/>
            <ac:spMk id="29" creationId="{88200881-5474-4771-92ED-E4B3287A062C}"/>
          </ac:spMkLst>
        </pc:spChg>
      </pc:sldChg>
      <pc:sldChg chg="addSp delSp modSp add mod ord addAnim delAnim modAnim">
        <pc:chgData name="Siegbert Rudolph" userId="2af4d44886c067cc" providerId="LiveId" clId="{D29DA0B6-733E-450F-88DE-51A0F020372C}" dt="2025-04-06T13:57:27.651" v="2056"/>
        <pc:sldMkLst>
          <pc:docMk/>
          <pc:sldMk cId="2527525764" sldId="674"/>
        </pc:sldMkLst>
        <pc:spChg chg="mod">
          <ac:chgData name="Siegbert Rudolph" userId="2af4d44886c067cc" providerId="LiveId" clId="{D29DA0B6-733E-450F-88DE-51A0F020372C}" dt="2025-04-06T13:32:34.233" v="788" actId="1035"/>
          <ac:spMkLst>
            <pc:docMk/>
            <pc:sldMk cId="2527525764" sldId="674"/>
            <ac:spMk id="3" creationId="{AF597DC8-F7E6-2511-8A4A-CC78EB72E8DE}"/>
          </ac:spMkLst>
        </pc:spChg>
        <pc:spChg chg="add del mod">
          <ac:chgData name="Siegbert Rudolph" userId="2af4d44886c067cc" providerId="LiveId" clId="{D29DA0B6-733E-450F-88DE-51A0F020372C}" dt="2025-04-06T13:42:22.149" v="1097" actId="14100"/>
          <ac:spMkLst>
            <pc:docMk/>
            <pc:sldMk cId="2527525764" sldId="674"/>
            <ac:spMk id="9" creationId="{415B0530-F813-C68E-C697-EE35C0B1C27C}"/>
          </ac:spMkLst>
        </pc:spChg>
        <pc:spChg chg="mod">
          <ac:chgData name="Siegbert Rudolph" userId="2af4d44886c067cc" providerId="LiveId" clId="{D29DA0B6-733E-450F-88DE-51A0F020372C}" dt="2025-04-06T13:23:53.269" v="267" actId="14100"/>
          <ac:spMkLst>
            <pc:docMk/>
            <pc:sldMk cId="2527525764" sldId="674"/>
            <ac:spMk id="55" creationId="{C3B4CFE4-B9C6-9F64-98B6-8FAAD6364990}"/>
          </ac:spMkLst>
        </pc:spChg>
        <pc:spChg chg="mod">
          <ac:chgData name="Siegbert Rudolph" userId="2af4d44886c067cc" providerId="LiveId" clId="{D29DA0B6-733E-450F-88DE-51A0F020372C}" dt="2025-04-06T13:25:19.035" v="279" actId="1036"/>
          <ac:spMkLst>
            <pc:docMk/>
            <pc:sldMk cId="2527525764" sldId="674"/>
            <ac:spMk id="56" creationId="{3FA601A3-A39D-C0F1-D7FA-6A342F7F493A}"/>
          </ac:spMkLst>
        </pc:spChg>
        <pc:spChg chg="mod">
          <ac:chgData name="Siegbert Rudolph" userId="2af4d44886c067cc" providerId="LiveId" clId="{D29DA0B6-733E-450F-88DE-51A0F020372C}" dt="2025-04-06T13:22:43.110" v="231" actId="1036"/>
          <ac:spMkLst>
            <pc:docMk/>
            <pc:sldMk cId="2527525764" sldId="674"/>
            <ac:spMk id="57" creationId="{065705DE-9E8D-CD63-EDCC-970112E85BC2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58" creationId="{F4933136-27BD-4396-D692-924D07CF985D}"/>
          </ac:spMkLst>
        </pc:spChg>
        <pc:spChg chg="mod">
          <ac:chgData name="Siegbert Rudolph" userId="2af4d44886c067cc" providerId="LiveId" clId="{D29DA0B6-733E-450F-88DE-51A0F020372C}" dt="2025-04-06T13:25:10.502" v="278" actId="1035"/>
          <ac:spMkLst>
            <pc:docMk/>
            <pc:sldMk cId="2527525764" sldId="674"/>
            <ac:spMk id="75" creationId="{E75DB857-33CF-3A1C-30B7-7F1308D5FCCD}"/>
          </ac:spMkLst>
        </pc:spChg>
        <pc:spChg chg="mod">
          <ac:chgData name="Siegbert Rudolph" userId="2af4d44886c067cc" providerId="LiveId" clId="{D29DA0B6-733E-450F-88DE-51A0F020372C}" dt="2025-04-06T13:25:19.035" v="279" actId="1036"/>
          <ac:spMkLst>
            <pc:docMk/>
            <pc:sldMk cId="2527525764" sldId="674"/>
            <ac:spMk id="76" creationId="{F637D386-C5FA-A16D-EFDC-B304CFBDDC38}"/>
          </ac:spMkLst>
        </pc:spChg>
        <pc:spChg chg="mod">
          <ac:chgData name="Siegbert Rudolph" userId="2af4d44886c067cc" providerId="LiveId" clId="{D29DA0B6-733E-450F-88DE-51A0F020372C}" dt="2025-04-06T13:23:46.961" v="265" actId="14100"/>
          <ac:spMkLst>
            <pc:docMk/>
            <pc:sldMk cId="2527525764" sldId="674"/>
            <ac:spMk id="79" creationId="{7360602D-A441-D89F-4177-209DF07A2403}"/>
          </ac:spMkLst>
        </pc:spChg>
        <pc:spChg chg="mod">
          <ac:chgData name="Siegbert Rudolph" userId="2af4d44886c067cc" providerId="LiveId" clId="{D29DA0B6-733E-450F-88DE-51A0F020372C}" dt="2025-04-06T13:25:19.035" v="279" actId="1036"/>
          <ac:spMkLst>
            <pc:docMk/>
            <pc:sldMk cId="2527525764" sldId="674"/>
            <ac:spMk id="80" creationId="{BEE30FC8-D889-6944-7800-17653612D8C9}"/>
          </ac:spMkLst>
        </pc:spChg>
        <pc:spChg chg="mod">
          <ac:chgData name="Siegbert Rudolph" userId="2af4d44886c067cc" providerId="LiveId" clId="{D29DA0B6-733E-450F-88DE-51A0F020372C}" dt="2025-04-06T13:25:19.035" v="279" actId="1036"/>
          <ac:spMkLst>
            <pc:docMk/>
            <pc:sldMk cId="2527525764" sldId="674"/>
            <ac:spMk id="87" creationId="{74774F0A-A062-337D-4D11-7B1CEBB3B0FE}"/>
          </ac:spMkLst>
        </pc:spChg>
        <pc:spChg chg="mod">
          <ac:chgData name="Siegbert Rudolph" userId="2af4d44886c067cc" providerId="LiveId" clId="{D29DA0B6-733E-450F-88DE-51A0F020372C}" dt="2025-04-06T13:24:58.363" v="276" actId="207"/>
          <ac:spMkLst>
            <pc:docMk/>
            <pc:sldMk cId="2527525764" sldId="674"/>
            <ac:spMk id="88" creationId="{3EA1FF3C-3D3E-52CC-9AAB-009059927253}"/>
          </ac:spMkLst>
        </pc:spChg>
        <pc:spChg chg="mod">
          <ac:chgData name="Siegbert Rudolph" userId="2af4d44886c067cc" providerId="LiveId" clId="{D29DA0B6-733E-450F-88DE-51A0F020372C}" dt="2025-04-06T13:21:36.302" v="220" actId="14100"/>
          <ac:spMkLst>
            <pc:docMk/>
            <pc:sldMk cId="2527525764" sldId="674"/>
            <ac:spMk id="91" creationId="{93E2D34C-7BAD-F65C-BE28-A9B232F9BEAF}"/>
          </ac:spMkLst>
        </pc:spChg>
        <pc:spChg chg="mod">
          <ac:chgData name="Siegbert Rudolph" userId="2af4d44886c067cc" providerId="LiveId" clId="{D29DA0B6-733E-450F-88DE-51A0F020372C}" dt="2025-04-06T13:32:34.233" v="788" actId="1035"/>
          <ac:spMkLst>
            <pc:docMk/>
            <pc:sldMk cId="2527525764" sldId="674"/>
            <ac:spMk id="92" creationId="{81D0DA00-089B-C056-B703-B0D277B3050A}"/>
          </ac:spMkLst>
        </pc:spChg>
        <pc:spChg chg="mod">
          <ac:chgData name="Siegbert Rudolph" userId="2af4d44886c067cc" providerId="LiveId" clId="{D29DA0B6-733E-450F-88DE-51A0F020372C}" dt="2025-04-06T13:23:35.967" v="263" actId="1035"/>
          <ac:spMkLst>
            <pc:docMk/>
            <pc:sldMk cId="2527525764" sldId="674"/>
            <ac:spMk id="93" creationId="{145CCB9B-80CD-6437-F6E9-8F646453F49B}"/>
          </ac:spMkLst>
        </pc:spChg>
        <pc:spChg chg="mod">
          <ac:chgData name="Siegbert Rudolph" userId="2af4d44886c067cc" providerId="LiveId" clId="{D29DA0B6-733E-450F-88DE-51A0F020372C}" dt="2025-04-06T13:25:19.035" v="279" actId="1036"/>
          <ac:spMkLst>
            <pc:docMk/>
            <pc:sldMk cId="2527525764" sldId="674"/>
            <ac:spMk id="94" creationId="{56DB20CE-9559-2BF0-85F5-C66E3393E09C}"/>
          </ac:spMkLst>
        </pc:spChg>
        <pc:spChg chg="mod">
          <ac:chgData name="Siegbert Rudolph" userId="2af4d44886c067cc" providerId="LiveId" clId="{D29DA0B6-733E-450F-88DE-51A0F020372C}" dt="2025-04-06T13:21:23.833" v="211" actId="20577"/>
          <ac:spMkLst>
            <pc:docMk/>
            <pc:sldMk cId="2527525764" sldId="674"/>
            <ac:spMk id="95" creationId="{7EA26096-C6F6-D6E8-18EF-58EC0BB64060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96" creationId="{0DB07ECA-76A4-3FBE-E1A6-4A3A64ECB0F0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97" creationId="{841D269B-234B-4472-8DB6-54801FCD6E23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98" creationId="{F43530E5-AB08-45E6-6ED6-F0E4A62A2A89}"/>
          </ac:spMkLst>
        </pc:spChg>
        <pc:spChg chg="mod">
          <ac:chgData name="Siegbert Rudolph" userId="2af4d44886c067cc" providerId="LiveId" clId="{D29DA0B6-733E-450F-88DE-51A0F020372C}" dt="2025-04-06T13:25:10.502" v="278" actId="1035"/>
          <ac:spMkLst>
            <pc:docMk/>
            <pc:sldMk cId="2527525764" sldId="674"/>
            <ac:spMk id="99" creationId="{684921D3-501A-923D-8332-F19AE0CBA444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104" creationId="{46A3E6E0-B54D-3545-92C0-6B8AE5F9BDEA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107" creationId="{7FB7AB04-B47B-68F3-2FB6-7DB813EFB6DF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111" creationId="{26C8229E-7900-98B3-D925-6C150A90133E}"/>
          </ac:spMkLst>
        </pc:spChg>
        <pc:spChg chg="mod">
          <ac:chgData name="Siegbert Rudolph" userId="2af4d44886c067cc" providerId="LiveId" clId="{D29DA0B6-733E-450F-88DE-51A0F020372C}" dt="2025-04-06T13:32:34.233" v="788" actId="1035"/>
          <ac:spMkLst>
            <pc:docMk/>
            <pc:sldMk cId="2527525764" sldId="674"/>
            <ac:spMk id="130" creationId="{937AE2D2-0DAB-361B-8FD9-2492E477D994}"/>
          </ac:spMkLst>
        </pc:spChg>
        <pc:spChg chg="mod">
          <ac:chgData name="Siegbert Rudolph" userId="2af4d44886c067cc" providerId="LiveId" clId="{D29DA0B6-733E-450F-88DE-51A0F020372C}" dt="2025-04-06T13:25:19.035" v="279" actId="1036"/>
          <ac:spMkLst>
            <pc:docMk/>
            <pc:sldMk cId="2527525764" sldId="674"/>
            <ac:spMk id="132" creationId="{3743C82D-94F6-F183-07DB-CDC55D0AA722}"/>
          </ac:spMkLst>
        </pc:spChg>
        <pc:spChg chg="mod">
          <ac:chgData name="Siegbert Rudolph" userId="2af4d44886c067cc" providerId="LiveId" clId="{D29DA0B6-733E-450F-88DE-51A0F020372C}" dt="2025-04-06T13:32:34.233" v="788" actId="1035"/>
          <ac:spMkLst>
            <pc:docMk/>
            <pc:sldMk cId="2527525764" sldId="674"/>
            <ac:spMk id="133" creationId="{3E937C37-139A-A27D-73DE-139AE44E4410}"/>
          </ac:spMkLst>
        </pc:spChg>
        <pc:spChg chg="mod">
          <ac:chgData name="Siegbert Rudolph" userId="2af4d44886c067cc" providerId="LiveId" clId="{D29DA0B6-733E-450F-88DE-51A0F020372C}" dt="2025-04-06T13:25:19.035" v="279" actId="1036"/>
          <ac:spMkLst>
            <pc:docMk/>
            <pc:sldMk cId="2527525764" sldId="674"/>
            <ac:spMk id="134" creationId="{F99C473A-90BF-BEA7-7176-F5675794E24F}"/>
          </ac:spMkLst>
        </pc:spChg>
        <pc:spChg chg="mod">
          <ac:chgData name="Siegbert Rudolph" userId="2af4d44886c067cc" providerId="LiveId" clId="{D29DA0B6-733E-450F-88DE-51A0F020372C}" dt="2025-04-06T13:21:19.431" v="210" actId="1036"/>
          <ac:spMkLst>
            <pc:docMk/>
            <pc:sldMk cId="2527525764" sldId="674"/>
            <ac:spMk id="138" creationId="{49390E68-20A1-5DE9-1EBB-54C4F700012E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139" creationId="{39C761E2-8073-D538-3A7B-7AAC0DEC3C42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140" creationId="{FAC7BE81-3F5E-6A06-4EBB-98214C04407D}"/>
          </ac:spMkLst>
        </pc:spChg>
        <pc:spChg chg="del">
          <ac:chgData name="Siegbert Rudolph" userId="2af4d44886c067cc" providerId="LiveId" clId="{D29DA0B6-733E-450F-88DE-51A0F020372C}" dt="2025-04-06T13:21:07.136" v="192" actId="478"/>
          <ac:spMkLst>
            <pc:docMk/>
            <pc:sldMk cId="2527525764" sldId="674"/>
            <ac:spMk id="141" creationId="{44E0E902-C6CB-28D8-210D-8E7BA2974583}"/>
          </ac:spMkLst>
        </pc:spChg>
        <pc:spChg chg="mod">
          <ac:chgData name="Siegbert Rudolph" userId="2af4d44886c067cc" providerId="LiveId" clId="{D29DA0B6-733E-450F-88DE-51A0F020372C}" dt="2025-04-06T13:32:34.233" v="788" actId="1035"/>
          <ac:spMkLst>
            <pc:docMk/>
            <pc:sldMk cId="2527525764" sldId="674"/>
            <ac:spMk id="144" creationId="{AA5F0543-4C02-11E5-B695-82649B316A3E}"/>
          </ac:spMkLst>
        </pc:spChg>
        <pc:picChg chg="add mod">
          <ac:chgData name="Siegbert Rudolph" userId="2af4d44886c067cc" providerId="LiveId" clId="{D29DA0B6-733E-450F-88DE-51A0F020372C}" dt="2025-04-06T13:57:25.348" v="2055" actId="1076"/>
          <ac:picMkLst>
            <pc:docMk/>
            <pc:sldMk cId="2527525764" sldId="674"/>
            <ac:picMk id="4" creationId="{2E3F79A9-5DC3-36C3-CDD3-51BC9B9A10CA}"/>
          </ac:picMkLst>
        </pc:picChg>
        <pc:picChg chg="del mod">
          <ac:chgData name="Siegbert Rudolph" userId="2af4d44886c067cc" providerId="LiveId" clId="{D29DA0B6-733E-450F-88DE-51A0F020372C}" dt="2025-04-06T13:42:02.436" v="1014" actId="478"/>
          <ac:picMkLst>
            <pc:docMk/>
            <pc:sldMk cId="2527525764" sldId="674"/>
            <ac:picMk id="6" creationId="{41E57D39-D20E-E987-D760-AEDE74EB99EE}"/>
          </ac:picMkLst>
        </pc:picChg>
      </pc:sldChg>
      <pc:sldChg chg="add del">
        <pc:chgData name="Siegbert Rudolph" userId="2af4d44886c067cc" providerId="LiveId" clId="{D29DA0B6-733E-450F-88DE-51A0F020372C}" dt="2025-04-06T13:44:49.434" v="1348" actId="47"/>
        <pc:sldMkLst>
          <pc:docMk/>
          <pc:sldMk cId="139688176" sldId="675"/>
        </pc:sldMkLst>
      </pc:sldChg>
      <pc:sldChg chg="delSp add del modAnim">
        <pc:chgData name="Siegbert Rudolph" userId="2af4d44886c067cc" providerId="LiveId" clId="{D29DA0B6-733E-450F-88DE-51A0F020372C}" dt="2025-04-06T13:50:20.130" v="1811" actId="47"/>
        <pc:sldMkLst>
          <pc:docMk/>
          <pc:sldMk cId="324208840" sldId="675"/>
        </pc:sldMkLst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9" creationId="{A5E46504-B0CE-6059-0AD8-A986829F5CED}"/>
          </ac:spMkLst>
        </pc:spChg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10" creationId="{03A53346-D625-5979-FC61-176A28386217}"/>
          </ac:spMkLst>
        </pc:spChg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11" creationId="{182B89C3-BBF0-0FF8-A918-DB932577E190}"/>
          </ac:spMkLst>
        </pc:spChg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12" creationId="{FA5874AC-BB73-F6A3-0DFE-12FDC27CFE99}"/>
          </ac:spMkLst>
        </pc:spChg>
        <pc:spChg chg="del">
          <ac:chgData name="Siegbert Rudolph" userId="2af4d44886c067cc" providerId="LiveId" clId="{D29DA0B6-733E-450F-88DE-51A0F020372C}" dt="2025-04-06T13:48:31.818" v="1660" actId="21"/>
          <ac:spMkLst>
            <pc:docMk/>
            <pc:sldMk cId="324208840" sldId="675"/>
            <ac:spMk id="13" creationId="{3CF78A7D-D0EC-1A8C-FDAE-B9C21CF15F61}"/>
          </ac:spMkLst>
        </pc:spChg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38" creationId="{668C7DCB-03AF-B43D-563F-ECC09FDB70FC}"/>
          </ac:spMkLst>
        </pc:spChg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39" creationId="{E65E9443-482E-D868-1AC7-C437505E9C3F}"/>
          </ac:spMkLst>
        </pc:spChg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40" creationId="{29C944A7-DA52-606F-0E1F-8205A72750E5}"/>
          </ac:spMkLst>
        </pc:spChg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41" creationId="{1F425C17-2761-0618-D2B4-397801B05E08}"/>
          </ac:spMkLst>
        </pc:spChg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42" creationId="{349E590F-76BE-CC8A-DC99-F0C323C93B90}"/>
          </ac:spMkLst>
        </pc:spChg>
        <pc:spChg chg="del">
          <ac:chgData name="Siegbert Rudolph" userId="2af4d44886c067cc" providerId="LiveId" clId="{D29DA0B6-733E-450F-88DE-51A0F020372C}" dt="2025-04-06T13:48:48.305" v="1695" actId="478"/>
          <ac:spMkLst>
            <pc:docMk/>
            <pc:sldMk cId="324208840" sldId="675"/>
            <ac:spMk id="45" creationId="{38A033A3-4561-F531-0C8F-950E9B3E4F2C}"/>
          </ac:spMkLst>
        </pc:spChg>
        <pc:spChg chg="del">
          <ac:chgData name="Siegbert Rudolph" userId="2af4d44886c067cc" providerId="LiveId" clId="{D29DA0B6-733E-450F-88DE-51A0F020372C}" dt="2025-04-06T13:48:31.818" v="1660" actId="21"/>
          <ac:spMkLst>
            <pc:docMk/>
            <pc:sldMk cId="324208840" sldId="675"/>
            <ac:spMk id="46" creationId="{806228E3-BACF-416D-592C-ECD810B76189}"/>
          </ac:spMkLst>
        </pc:spChg>
      </pc:sldChg>
      <pc:sldChg chg="delSp modSp add del modAnim">
        <pc:chgData name="Siegbert Rudolph" userId="2af4d44886c067cc" providerId="LiveId" clId="{D29DA0B6-733E-450F-88DE-51A0F020372C}" dt="2025-04-06T13:45:42.799" v="1407" actId="47"/>
        <pc:sldMkLst>
          <pc:docMk/>
          <pc:sldMk cId="1518673042" sldId="675"/>
        </pc:sldMkLst>
        <pc:spChg chg="mod">
          <ac:chgData name="Siegbert Rudolph" userId="2af4d44886c067cc" providerId="LiveId" clId="{D29DA0B6-733E-450F-88DE-51A0F020372C}" dt="2025-04-06T13:45:13.142" v="1391" actId="1036"/>
          <ac:spMkLst>
            <pc:docMk/>
            <pc:sldMk cId="1518673042" sldId="675"/>
            <ac:spMk id="32" creationId="{09E67EAD-25C0-8883-FF3A-13F335ECAE59}"/>
          </ac:spMkLst>
        </pc:spChg>
        <pc:spChg chg="mod">
          <ac:chgData name="Siegbert Rudolph" userId="2af4d44886c067cc" providerId="LiveId" clId="{D29DA0B6-733E-450F-88DE-51A0F020372C}" dt="2025-04-06T13:45:17.842" v="1397" actId="1035"/>
          <ac:spMkLst>
            <pc:docMk/>
            <pc:sldMk cId="1518673042" sldId="675"/>
            <ac:spMk id="33" creationId="{7ED02822-E77A-40BE-9283-008FA09D3271}"/>
          </ac:spMkLst>
        </pc:spChg>
        <pc:spChg chg="mod">
          <ac:chgData name="Siegbert Rudolph" userId="2af4d44886c067cc" providerId="LiveId" clId="{D29DA0B6-733E-450F-88DE-51A0F020372C}" dt="2025-04-06T13:45:20.770" v="1406" actId="1035"/>
          <ac:spMkLst>
            <pc:docMk/>
            <pc:sldMk cId="1518673042" sldId="675"/>
            <ac:spMk id="34" creationId="{99BBB74E-2CFC-511C-1A0A-7AD997EC8E73}"/>
          </ac:spMkLst>
        </pc:spChg>
        <pc:spChg chg="del">
          <ac:chgData name="Siegbert Rudolph" userId="2af4d44886c067cc" providerId="LiveId" clId="{D29DA0B6-733E-450F-88DE-51A0F020372C}" dt="2025-04-06T13:45:00.666" v="1350" actId="478"/>
          <ac:spMkLst>
            <pc:docMk/>
            <pc:sldMk cId="1518673042" sldId="675"/>
            <ac:spMk id="35" creationId="{7C50742C-D86A-F882-F5FF-0CA105E947EE}"/>
          </ac:spMkLst>
        </pc:spChg>
        <pc:spChg chg="del">
          <ac:chgData name="Siegbert Rudolph" userId="2af4d44886c067cc" providerId="LiveId" clId="{D29DA0B6-733E-450F-88DE-51A0F020372C}" dt="2025-04-06T13:45:00.666" v="1350" actId="478"/>
          <ac:spMkLst>
            <pc:docMk/>
            <pc:sldMk cId="1518673042" sldId="675"/>
            <ac:spMk id="36" creationId="{9C52F748-2149-BBC9-1FF6-61A28961C825}"/>
          </ac:spMkLst>
        </pc:spChg>
        <pc:spChg chg="mod">
          <ac:chgData name="Siegbert Rudolph" userId="2af4d44886c067cc" providerId="LiveId" clId="{D29DA0B6-733E-450F-88DE-51A0F020372C}" dt="2025-04-06T13:45:13.142" v="1391" actId="1036"/>
          <ac:spMkLst>
            <pc:docMk/>
            <pc:sldMk cId="1518673042" sldId="675"/>
            <ac:spMk id="67" creationId="{7EEE2E2E-175E-D642-C6BF-39545AB808E7}"/>
          </ac:spMkLst>
        </pc:spChg>
        <pc:spChg chg="mod">
          <ac:chgData name="Siegbert Rudolph" userId="2af4d44886c067cc" providerId="LiveId" clId="{D29DA0B6-733E-450F-88DE-51A0F020372C}" dt="2025-04-06T13:45:17.842" v="1397" actId="1035"/>
          <ac:spMkLst>
            <pc:docMk/>
            <pc:sldMk cId="1518673042" sldId="675"/>
            <ac:spMk id="68" creationId="{BB665F3B-D3DF-E0D6-B7D4-0379F5F7A5DD}"/>
          </ac:spMkLst>
        </pc:spChg>
        <pc:spChg chg="mod">
          <ac:chgData name="Siegbert Rudolph" userId="2af4d44886c067cc" providerId="LiveId" clId="{D29DA0B6-733E-450F-88DE-51A0F020372C}" dt="2025-04-06T13:45:20.770" v="1406" actId="1035"/>
          <ac:spMkLst>
            <pc:docMk/>
            <pc:sldMk cId="1518673042" sldId="675"/>
            <ac:spMk id="69" creationId="{8EFEF6CE-2549-9177-E6F6-3C294E79607C}"/>
          </ac:spMkLst>
        </pc:spChg>
        <pc:spChg chg="del">
          <ac:chgData name="Siegbert Rudolph" userId="2af4d44886c067cc" providerId="LiveId" clId="{D29DA0B6-733E-450F-88DE-51A0F020372C}" dt="2025-04-06T13:45:00.666" v="1350" actId="478"/>
          <ac:spMkLst>
            <pc:docMk/>
            <pc:sldMk cId="1518673042" sldId="675"/>
            <ac:spMk id="72" creationId="{CB26BA63-110F-E2A2-0897-071D56B9CEB1}"/>
          </ac:spMkLst>
        </pc:spChg>
        <pc:spChg chg="del">
          <ac:chgData name="Siegbert Rudolph" userId="2af4d44886c067cc" providerId="LiveId" clId="{D29DA0B6-733E-450F-88DE-51A0F020372C}" dt="2025-04-06T13:45:00.666" v="1350" actId="478"/>
          <ac:spMkLst>
            <pc:docMk/>
            <pc:sldMk cId="1518673042" sldId="675"/>
            <ac:spMk id="77" creationId="{D74C9D84-6BB2-F5D6-4AC5-3553BBEA8FB7}"/>
          </ac:spMkLst>
        </pc:spChg>
      </pc:sldChg>
      <pc:sldChg chg="addSp delSp modSp add modAnim">
        <pc:chgData name="Siegbert Rudolph" userId="2af4d44886c067cc" providerId="LiveId" clId="{D29DA0B6-733E-450F-88DE-51A0F020372C}" dt="2025-04-06T13:48:04.059" v="1600" actId="1036"/>
        <pc:sldMkLst>
          <pc:docMk/>
          <pc:sldMk cId="2177146709" sldId="676"/>
        </pc:sldMkLst>
        <pc:spChg chg="add mod">
          <ac:chgData name="Siegbert Rudolph" userId="2af4d44886c067cc" providerId="LiveId" clId="{D29DA0B6-733E-450F-88DE-51A0F020372C}" dt="2025-04-06T13:48:04.059" v="1600" actId="1036"/>
          <ac:spMkLst>
            <pc:docMk/>
            <pc:sldMk cId="2177146709" sldId="676"/>
            <ac:spMk id="9" creationId="{E9241B91-1F6D-4E7D-AF3C-7F44AB439816}"/>
          </ac:spMkLst>
        </pc:spChg>
        <pc:spChg chg="add mod">
          <ac:chgData name="Siegbert Rudolph" userId="2af4d44886c067cc" providerId="LiveId" clId="{D29DA0B6-733E-450F-88DE-51A0F020372C}" dt="2025-04-06T13:47:41.518" v="1595" actId="1036"/>
          <ac:spMkLst>
            <pc:docMk/>
            <pc:sldMk cId="2177146709" sldId="676"/>
            <ac:spMk id="10" creationId="{FA0088C9-E37F-4452-A80A-3BBFEA09C602}"/>
          </ac:spMkLst>
        </pc:spChg>
        <pc:spChg chg="del">
          <ac:chgData name="Siegbert Rudolph" userId="2af4d44886c067cc" providerId="LiveId" clId="{D29DA0B6-733E-450F-88DE-51A0F020372C}" dt="2025-04-06T13:46:58.931" v="1483" actId="478"/>
          <ac:spMkLst>
            <pc:docMk/>
            <pc:sldMk cId="2177146709" sldId="676"/>
            <ac:spMk id="25" creationId="{77DCBF8D-539B-5557-4E72-7C7D3F5654D9}"/>
          </ac:spMkLst>
        </pc:spChg>
        <pc:spChg chg="del">
          <ac:chgData name="Siegbert Rudolph" userId="2af4d44886c067cc" providerId="LiveId" clId="{D29DA0B6-733E-450F-88DE-51A0F020372C}" dt="2025-04-06T13:46:58.931" v="1483" actId="478"/>
          <ac:spMkLst>
            <pc:docMk/>
            <pc:sldMk cId="2177146709" sldId="676"/>
            <ac:spMk id="32" creationId="{8D4A0B86-A730-D71D-65C2-91E100D34C7E}"/>
          </ac:spMkLst>
        </pc:spChg>
        <pc:spChg chg="del">
          <ac:chgData name="Siegbert Rudolph" userId="2af4d44886c067cc" providerId="LiveId" clId="{D29DA0B6-733E-450F-88DE-51A0F020372C}" dt="2025-04-06T13:46:58.931" v="1483" actId="478"/>
          <ac:spMkLst>
            <pc:docMk/>
            <pc:sldMk cId="2177146709" sldId="676"/>
            <ac:spMk id="33" creationId="{B47210C4-0DEA-371A-F60D-8E5EFF5C2C47}"/>
          </ac:spMkLst>
        </pc:spChg>
        <pc:spChg chg="del">
          <ac:chgData name="Siegbert Rudolph" userId="2af4d44886c067cc" providerId="LiveId" clId="{D29DA0B6-733E-450F-88DE-51A0F020372C}" dt="2025-04-06T13:46:58.931" v="1483" actId="478"/>
          <ac:spMkLst>
            <pc:docMk/>
            <pc:sldMk cId="2177146709" sldId="676"/>
            <ac:spMk id="34" creationId="{CE1D1587-7EA7-7A59-8E5F-74640D2C076D}"/>
          </ac:spMkLst>
        </pc:spChg>
        <pc:spChg chg="del">
          <ac:chgData name="Siegbert Rudolph" userId="2af4d44886c067cc" providerId="LiveId" clId="{D29DA0B6-733E-450F-88DE-51A0F020372C}" dt="2025-04-06T13:47:00.401" v="1484" actId="478"/>
          <ac:spMkLst>
            <pc:docMk/>
            <pc:sldMk cId="2177146709" sldId="676"/>
            <ac:spMk id="35" creationId="{33FAA3A8-2D87-A0B9-9688-541CD3D40B6F}"/>
          </ac:spMkLst>
        </pc:spChg>
        <pc:spChg chg="mod">
          <ac:chgData name="Siegbert Rudolph" userId="2af4d44886c067cc" providerId="LiveId" clId="{D29DA0B6-733E-450F-88DE-51A0F020372C}" dt="2025-04-06T13:47:51.776" v="1596" actId="1035"/>
          <ac:spMkLst>
            <pc:docMk/>
            <pc:sldMk cId="2177146709" sldId="676"/>
            <ac:spMk id="36" creationId="{8F1BF456-F1D3-92FE-A01D-9185735A8577}"/>
          </ac:spMkLst>
        </pc:spChg>
        <pc:spChg chg="add mod">
          <ac:chgData name="Siegbert Rudolph" userId="2af4d44886c067cc" providerId="LiveId" clId="{D29DA0B6-733E-450F-88DE-51A0F020372C}" dt="2025-04-06T13:47:55.845" v="1598" actId="1036"/>
          <ac:spMkLst>
            <pc:docMk/>
            <pc:sldMk cId="2177146709" sldId="676"/>
            <ac:spMk id="38" creationId="{AEE68EDD-DDFD-4CEC-9A3D-01E70ED73C22}"/>
          </ac:spMkLst>
        </pc:spChg>
        <pc:spChg chg="add mod">
          <ac:chgData name="Siegbert Rudolph" userId="2af4d44886c067cc" providerId="LiveId" clId="{D29DA0B6-733E-450F-88DE-51A0F020372C}" dt="2025-04-06T13:47:38.493" v="1594" actId="1036"/>
          <ac:spMkLst>
            <pc:docMk/>
            <pc:sldMk cId="2177146709" sldId="676"/>
            <ac:spMk id="39" creationId="{A7E351A3-DCA3-4B24-BEB7-3A6FAE0B49FB}"/>
          </ac:spMkLst>
        </pc:spChg>
        <pc:spChg chg="add mod">
          <ac:chgData name="Siegbert Rudolph" userId="2af4d44886c067cc" providerId="LiveId" clId="{D29DA0B6-733E-450F-88DE-51A0F020372C}" dt="2025-04-06T13:47:55.845" v="1598" actId="1036"/>
          <ac:spMkLst>
            <pc:docMk/>
            <pc:sldMk cId="2177146709" sldId="676"/>
            <ac:spMk id="40" creationId="{978C441A-6CB7-4A57-B2B2-B384B7A9499C}"/>
          </ac:spMkLst>
        </pc:spChg>
        <pc:spChg chg="add mod">
          <ac:chgData name="Siegbert Rudolph" userId="2af4d44886c067cc" providerId="LiveId" clId="{D29DA0B6-733E-450F-88DE-51A0F020372C}" dt="2025-04-06T13:47:38.493" v="1594" actId="1036"/>
          <ac:spMkLst>
            <pc:docMk/>
            <pc:sldMk cId="2177146709" sldId="676"/>
            <ac:spMk id="41" creationId="{802C3773-BFC7-4240-876D-CE16CAE85CC5}"/>
          </ac:spMkLst>
        </pc:spChg>
        <pc:spChg chg="add mod">
          <ac:chgData name="Siegbert Rudolph" userId="2af4d44886c067cc" providerId="LiveId" clId="{D29DA0B6-733E-450F-88DE-51A0F020372C}" dt="2025-04-06T13:48:04.059" v="1600" actId="1036"/>
          <ac:spMkLst>
            <pc:docMk/>
            <pc:sldMk cId="2177146709" sldId="676"/>
            <ac:spMk id="42" creationId="{A1D0EDE2-9A4C-4325-B18D-554FEA8F2313}"/>
          </ac:spMkLst>
        </pc:spChg>
        <pc:spChg chg="add mod">
          <ac:chgData name="Siegbert Rudolph" userId="2af4d44886c067cc" providerId="LiveId" clId="{D29DA0B6-733E-450F-88DE-51A0F020372C}" dt="2025-04-06T13:47:41.518" v="1595" actId="1036"/>
          <ac:spMkLst>
            <pc:docMk/>
            <pc:sldMk cId="2177146709" sldId="676"/>
            <ac:spMk id="43" creationId="{C1BB9E18-5E9F-45CB-9A26-BF83A84733B5}"/>
          </ac:spMkLst>
        </pc:spChg>
        <pc:spChg chg="del">
          <ac:chgData name="Siegbert Rudolph" userId="2af4d44886c067cc" providerId="LiveId" clId="{D29DA0B6-733E-450F-88DE-51A0F020372C}" dt="2025-04-06T13:46:58.931" v="1483" actId="478"/>
          <ac:spMkLst>
            <pc:docMk/>
            <pc:sldMk cId="2177146709" sldId="676"/>
            <ac:spMk id="66" creationId="{35CA518E-012A-508F-2CFE-D1CA33ED4CF3}"/>
          </ac:spMkLst>
        </pc:spChg>
        <pc:spChg chg="del">
          <ac:chgData name="Siegbert Rudolph" userId="2af4d44886c067cc" providerId="LiveId" clId="{D29DA0B6-733E-450F-88DE-51A0F020372C}" dt="2025-04-06T13:46:58.931" v="1483" actId="478"/>
          <ac:spMkLst>
            <pc:docMk/>
            <pc:sldMk cId="2177146709" sldId="676"/>
            <ac:spMk id="67" creationId="{938F2BFD-EF08-6440-DA8E-761F546AB82A}"/>
          </ac:spMkLst>
        </pc:spChg>
        <pc:spChg chg="del">
          <ac:chgData name="Siegbert Rudolph" userId="2af4d44886c067cc" providerId="LiveId" clId="{D29DA0B6-733E-450F-88DE-51A0F020372C}" dt="2025-04-06T13:46:58.931" v="1483" actId="478"/>
          <ac:spMkLst>
            <pc:docMk/>
            <pc:sldMk cId="2177146709" sldId="676"/>
            <ac:spMk id="68" creationId="{0D87BAD5-3860-D858-AB6C-9C5789131BD1}"/>
          </ac:spMkLst>
        </pc:spChg>
        <pc:spChg chg="del">
          <ac:chgData name="Siegbert Rudolph" userId="2af4d44886c067cc" providerId="LiveId" clId="{D29DA0B6-733E-450F-88DE-51A0F020372C}" dt="2025-04-06T13:46:58.931" v="1483" actId="478"/>
          <ac:spMkLst>
            <pc:docMk/>
            <pc:sldMk cId="2177146709" sldId="676"/>
            <ac:spMk id="69" creationId="{4BA16F0A-69ED-49D9-DB0F-B5F01B7FA100}"/>
          </ac:spMkLst>
        </pc:spChg>
        <pc:spChg chg="del">
          <ac:chgData name="Siegbert Rudolph" userId="2af4d44886c067cc" providerId="LiveId" clId="{D29DA0B6-733E-450F-88DE-51A0F020372C}" dt="2025-04-06T13:46:58.931" v="1483" actId="478"/>
          <ac:spMkLst>
            <pc:docMk/>
            <pc:sldMk cId="2177146709" sldId="676"/>
            <ac:spMk id="72" creationId="{5493A887-3806-B5AF-8B63-AD3D19822634}"/>
          </ac:spMkLst>
        </pc:spChg>
        <pc:spChg chg="mod">
          <ac:chgData name="Siegbert Rudolph" userId="2af4d44886c067cc" providerId="LiveId" clId="{D29DA0B6-733E-450F-88DE-51A0F020372C}" dt="2025-04-06T13:47:51.776" v="1596" actId="1035"/>
          <ac:spMkLst>
            <pc:docMk/>
            <pc:sldMk cId="2177146709" sldId="676"/>
            <ac:spMk id="77" creationId="{2794CF08-37CE-8FF9-1C1E-CBE065D3A500}"/>
          </ac:spMkLst>
        </pc:spChg>
      </pc:sldChg>
      <pc:sldChg chg="delSp add del mod delAnim modAnim">
        <pc:chgData name="Siegbert Rudolph" userId="2af4d44886c067cc" providerId="LiveId" clId="{D29DA0B6-733E-450F-88DE-51A0F020372C}" dt="2025-04-06T13:59:16.435" v="2074" actId="47"/>
        <pc:sldMkLst>
          <pc:docMk/>
          <pc:sldMk cId="170903127" sldId="677"/>
        </pc:sldMkLst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4" creationId="{4F99EED1-6107-90B2-670F-EB0F73BBD3D8}"/>
          </ac:spMkLst>
        </pc:spChg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7" creationId="{00D837DB-0130-DCDD-2C41-42C95B3BED3B}"/>
          </ac:spMkLst>
        </pc:spChg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9" creationId="{24D55A4C-DA4B-E8EB-FD88-E367E3BCD7E9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10" creationId="{415EB890-810D-CE13-C096-ACF3C7E8A3FD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12" creationId="{1289D127-1D80-9497-FA04-98432F4B792D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13" creationId="{2BF866A7-386B-F018-0CAD-B7DE7980CEBF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52" creationId="{36B2663C-D291-5D49-1171-28E5252BE40E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53" creationId="{1BE67BF8-7AA3-5610-76B3-CFD27D93E7B9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58" creationId="{02B0EA5D-A514-3364-82B7-B8649F9E7227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60" creationId="{FE499CBD-9840-ABEF-0FA2-04B654CF091C}"/>
          </ac:spMkLst>
        </pc:spChg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66" creationId="{BA24655B-B165-338E-94C8-358E795FF4D3}"/>
          </ac:spMkLst>
        </pc:spChg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67" creationId="{5DCC1A65-7040-74EA-8B65-1E5AE4B517AF}"/>
          </ac:spMkLst>
        </pc:spChg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96" creationId="{1E5787AA-3885-757D-4C3D-D21011E2F5E6}"/>
          </ac:spMkLst>
        </pc:spChg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97" creationId="{70BAA110-0C97-8449-F3FA-046BC1BB3EAC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107" creationId="{4CA898EC-5910-3824-B213-6B40005BF599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108" creationId="{609066AA-90FF-F8AF-1F83-EAD32CFACEC0}"/>
          </ac:spMkLst>
        </pc:spChg>
        <pc:spChg chg="del">
          <ac:chgData name="Siegbert Rudolph" userId="2af4d44886c067cc" providerId="LiveId" clId="{D29DA0B6-733E-450F-88DE-51A0F020372C}" dt="2025-04-06T13:57:40.410" v="2059" actId="478"/>
          <ac:spMkLst>
            <pc:docMk/>
            <pc:sldMk cId="170903127" sldId="677"/>
            <ac:spMk id="111" creationId="{A86B71AB-AECB-9305-28F3-EE495F98129F}"/>
          </ac:spMkLst>
        </pc:spChg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139" creationId="{524868C4-39C6-28CF-9403-99ACAD02B964}"/>
          </ac:spMkLst>
        </pc:spChg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140" creationId="{3EE348BE-4F41-FC1E-10C5-22FD06F081A7}"/>
          </ac:spMkLst>
        </pc:spChg>
        <pc:spChg chg="del">
          <ac:chgData name="Siegbert Rudolph" userId="2af4d44886c067cc" providerId="LiveId" clId="{D29DA0B6-733E-450F-88DE-51A0F020372C}" dt="2025-04-06T13:57:45.538" v="2060" actId="21"/>
          <ac:spMkLst>
            <pc:docMk/>
            <pc:sldMk cId="170903127" sldId="677"/>
            <ac:spMk id="141" creationId="{5023413A-D80A-1DFF-1228-E86E1830651B}"/>
          </ac:spMkLst>
        </pc:spChg>
      </pc:sldChg>
      <pc:sldChg chg="delSp modSp add del mod delAnim modAnim">
        <pc:chgData name="Siegbert Rudolph" userId="2af4d44886c067cc" providerId="LiveId" clId="{D29DA0B6-733E-450F-88DE-51A0F020372C}" dt="2025-04-06T14:00:10.764" v="2083" actId="47"/>
        <pc:sldMkLst>
          <pc:docMk/>
          <pc:sldMk cId="2238046378" sldId="677"/>
        </pc:sldMkLst>
        <pc:spChg chg="del mod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6" creationId="{6974BCA2-BE50-CF9F-AA9C-DF99C3398B2A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54" creationId="{7A48646D-9A40-F415-4863-3D4ADAD2F204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55" creationId="{2D7AAB79-7B87-987D-F73C-F04B4EFE4BA2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56" creationId="{8B48A8F8-D92A-73AC-E251-B0DED68A6B82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57" creationId="{A453C441-552F-57CA-8969-012A019E13D7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58" creationId="{28826E4D-548C-142B-039D-4C7DBE71107A}"/>
          </ac:spMkLst>
        </pc:spChg>
        <pc:spChg chg="del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61" creationId="{7FB4F489-53A4-0EC1-3FB0-8F56AE94013A}"/>
          </ac:spMkLst>
        </pc:spChg>
        <pc:spChg chg="del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62" creationId="{E499DA81-324B-3D42-C15C-AD7D69E43E71}"/>
          </ac:spMkLst>
        </pc:spChg>
        <pc:spChg chg="del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63" creationId="{A2E77D17-CCD2-A42E-00FD-7F127A392D4C}"/>
          </ac:spMkLst>
        </pc:spChg>
        <pc:spChg chg="del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64" creationId="{8E9FC930-8D38-D0CC-FEDC-21052797670E}"/>
          </ac:spMkLst>
        </pc:spChg>
        <pc:spChg chg="del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65" creationId="{A399F10D-7E50-CCF1-2FF0-81433FFA73AD}"/>
          </ac:spMkLst>
        </pc:spChg>
        <pc:spChg chg="del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68" creationId="{CA3B4BC4-D706-C9C4-CE53-338D075196AB}"/>
          </ac:spMkLst>
        </pc:spChg>
        <pc:spChg chg="del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70" creationId="{46652EE2-5107-09D1-AED3-AFF9B92DDDF3}"/>
          </ac:spMkLst>
        </pc:spChg>
        <pc:spChg chg="del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71" creationId="{2391BFEA-025F-2565-0F8A-6CB9E5346268}"/>
          </ac:spMkLst>
        </pc:spChg>
        <pc:spChg chg="del">
          <ac:chgData name="Siegbert Rudolph" userId="2af4d44886c067cc" providerId="LiveId" clId="{D29DA0B6-733E-450F-88DE-51A0F020372C}" dt="2025-04-06T13:59:43.419" v="2078" actId="21"/>
          <ac:spMkLst>
            <pc:docMk/>
            <pc:sldMk cId="2238046378" sldId="677"/>
            <ac:spMk id="72" creationId="{34042EC8-DD9C-3F45-5C46-CC8A2C7C52EC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87" creationId="{31BFA1E6-BFC1-BF43-5E32-FD02A070EBBB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88" creationId="{205ECC99-D18C-D143-1A69-3D75B0B99B4F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100" creationId="{EF986835-2C89-9688-9427-17A6DD507383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107" creationId="{EAACF6D5-696B-B9F7-E3A5-C0F15CE72B0A}"/>
          </ac:spMkLst>
        </pc:spChg>
        <pc:spChg chg="del">
          <ac:chgData name="Siegbert Rudolph" userId="2af4d44886c067cc" providerId="LiveId" clId="{D29DA0B6-733E-450F-88DE-51A0F020372C}" dt="2025-04-06T13:59:36.848" v="2077" actId="478"/>
          <ac:spMkLst>
            <pc:docMk/>
            <pc:sldMk cId="2238046378" sldId="677"/>
            <ac:spMk id="111" creationId="{04BEDBD4-CA74-FFC7-1588-DF93C03E8A1B}"/>
          </ac:spMkLst>
        </pc:spChg>
      </pc:sldChg>
      <pc:sldChg chg="delSp add del mod delAnim modAnim">
        <pc:chgData name="Siegbert Rudolph" userId="2af4d44886c067cc" providerId="LiveId" clId="{D29DA0B6-733E-450F-88DE-51A0F020372C}" dt="2025-04-06T13:57:29.599" v="2057" actId="47"/>
        <pc:sldMkLst>
          <pc:docMk/>
          <pc:sldMk cId="3593758913" sldId="677"/>
        </pc:sldMkLst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3" creationId="{A821FAC0-3A3A-4914-F929-399B4355AD10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9" creationId="{69670889-29D4-2C2D-14F0-363F64813D61}"/>
          </ac:spMkLst>
        </pc:spChg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56" creationId="{D38F25D1-2CDD-7392-6B9A-4FBDEF26E1F6}"/>
          </ac:spMkLst>
        </pc:spChg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57" creationId="{7EBAA343-0B7B-ED82-DD24-5C3633204089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75" creationId="{74C532CE-9B07-F96E-A3B7-6E47DBBC2E1F}"/>
          </ac:spMkLst>
        </pc:spChg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76" creationId="{B6403A6F-ADA7-CE35-AD44-E60591AC6E96}"/>
          </ac:spMkLst>
        </pc:spChg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79" creationId="{E0C952E1-A265-3936-F61B-FB24505662DD}"/>
          </ac:spMkLst>
        </pc:spChg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80" creationId="{B0A77DF0-679D-61BD-E637-B5BEC817295C}"/>
          </ac:spMkLst>
        </pc:spChg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87" creationId="{5B0F56D3-DBE9-6B62-582E-966782A3F908}"/>
          </ac:spMkLst>
        </pc:spChg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88" creationId="{DA87E28B-137A-2469-A068-1FAF70F560B7}"/>
          </ac:spMkLst>
        </pc:spChg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91" creationId="{CD5E131B-0F52-CDD5-53B0-8147649AE464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93" creationId="{54962DC5-E25E-BB4B-5212-E1E8ED5FA69B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94" creationId="{34E49D54-6A13-0E0F-A6EA-EFDD925B6EAD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95" creationId="{AC109F50-8266-1A28-5706-5AB0857D3473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99" creationId="{BADE21FA-3FC1-EFBB-0FB8-4C9D5D9EAABF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130" creationId="{876BDCCE-E952-7964-AB76-1D9D0C945BFE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132" creationId="{61783018-DE90-AAD1-CE89-B31579866186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134" creationId="{17CCCAEB-72E8-6EAE-A113-04796BCD55C0}"/>
          </ac:spMkLst>
        </pc:spChg>
        <pc:spChg chg="del">
          <ac:chgData name="Siegbert Rudolph" userId="2af4d44886c067cc" providerId="LiveId" clId="{D29DA0B6-733E-450F-88DE-51A0F020372C}" dt="2025-04-06T13:57:10.138" v="2052" actId="21"/>
          <ac:spMkLst>
            <pc:docMk/>
            <pc:sldMk cId="3593758913" sldId="677"/>
            <ac:spMk id="138" creationId="{1919379D-CD8D-F481-DAA7-008296AADB3E}"/>
          </ac:spMkLst>
        </pc:spChg>
        <pc:spChg chg="del">
          <ac:chgData name="Siegbert Rudolph" userId="2af4d44886c067cc" providerId="LiveId" clId="{D29DA0B6-733E-450F-88DE-51A0F020372C}" dt="2025-04-06T13:57:01.830" v="2051" actId="478"/>
          <ac:spMkLst>
            <pc:docMk/>
            <pc:sldMk cId="3593758913" sldId="677"/>
            <ac:spMk id="144" creationId="{0E49547C-ACF3-2A30-295A-A61A419D6ED6}"/>
          </ac:spMkLst>
        </pc:spChg>
      </pc:sldChg>
      <pc:sldChg chg="delSp add del mod delAnim modAnim">
        <pc:chgData name="Siegbert Rudolph" userId="2af4d44886c067cc" providerId="LiveId" clId="{D29DA0B6-733E-450F-88DE-51A0F020372C}" dt="2025-04-06T14:00:55.114" v="2091" actId="47"/>
        <pc:sldMkLst>
          <pc:docMk/>
          <pc:sldMk cId="3671937437" sldId="677"/>
        </pc:sldMkLst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8" creationId="{8B41012C-8F50-F82A-840E-5B4912E7DE76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42" creationId="{2DCBB88A-CA20-4973-B754-0F6294E23592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43" creationId="{A69D1B3A-0A12-DE4A-E7E8-26B905AAF3A4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44" creationId="{4E3A45BC-1FBD-835B-1883-6E5915640FD1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45" creationId="{56F16526-38AA-BF5C-525C-D91AFE84C4A5}"/>
          </ac:spMkLst>
        </pc:spChg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72" creationId="{A100D0C0-F48F-FB23-6179-5F5CEBC45037}"/>
          </ac:spMkLst>
        </pc:spChg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73" creationId="{1B73C976-5E7F-DD85-B570-08C6A4C9060F}"/>
          </ac:spMkLst>
        </pc:spChg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75" creationId="{48F9A0B5-4EE0-17E5-182E-73905E473FD1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76" creationId="{DCAE083A-BD67-0B98-E660-BBB05732E514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87" creationId="{ABCB1811-FC53-5399-8BF4-5575A94C9305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91" creationId="{CC72FAE3-C700-6CFD-39B5-5E718DE773DF}"/>
          </ac:spMkLst>
        </pc:spChg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92" creationId="{E8D042DE-3B23-019B-2152-17B9CBB71ADF}"/>
          </ac:spMkLst>
        </pc:spChg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93" creationId="{A9C0EA37-5C20-FF33-4E64-991D87AD2E95}"/>
          </ac:spMkLst>
        </pc:spChg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94" creationId="{304C3F95-2B85-3DA3-FC1E-DD3682B581D4}"/>
          </ac:spMkLst>
        </pc:spChg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95" creationId="{4A4C051D-1188-6EE0-6D6F-10F79924865F}"/>
          </ac:spMkLst>
        </pc:spChg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96" creationId="{23B4F91E-F497-E03A-F66B-3996CAD634C6}"/>
          </ac:spMkLst>
        </pc:spChg>
        <pc:spChg chg="del">
          <ac:chgData name="Siegbert Rudolph" userId="2af4d44886c067cc" providerId="LiveId" clId="{D29DA0B6-733E-450F-88DE-51A0F020372C}" dt="2025-04-06T14:00:33.520" v="2086" actId="21"/>
          <ac:spMkLst>
            <pc:docMk/>
            <pc:sldMk cId="3671937437" sldId="677"/>
            <ac:spMk id="98" creationId="{5732253E-E032-12C5-9C1A-9C47A7724583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100" creationId="{DB81CDBE-6A82-BE64-77FA-9ED38F55A5A8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103" creationId="{CC50BB94-B538-768D-EBDF-4A59B665028E}"/>
          </ac:spMkLst>
        </pc:spChg>
        <pc:spChg chg="del">
          <ac:chgData name="Siegbert Rudolph" userId="2af4d44886c067cc" providerId="LiveId" clId="{D29DA0B6-733E-450F-88DE-51A0F020372C}" dt="2025-04-06T14:00:23.341" v="2085" actId="478"/>
          <ac:spMkLst>
            <pc:docMk/>
            <pc:sldMk cId="3671937437" sldId="677"/>
            <ac:spMk id="133" creationId="{1E58C7B1-3674-72B7-3740-4A297C053D66}"/>
          </ac:spMkLst>
        </pc:spChg>
      </pc:sldChg>
      <pc:sldChg chg="delSp modSp add del modAnim">
        <pc:chgData name="Siegbert Rudolph" userId="2af4d44886c067cc" providerId="LiveId" clId="{D29DA0B6-733E-450F-88DE-51A0F020372C}" dt="2025-04-06T13:52:53.212" v="1984" actId="47"/>
        <pc:sldMkLst>
          <pc:docMk/>
          <pc:sldMk cId="4102169050" sldId="677"/>
        </pc:sldMkLst>
        <pc:spChg chg="del">
          <ac:chgData name="Siegbert Rudolph" userId="2af4d44886c067cc" providerId="LiveId" clId="{D29DA0B6-733E-450F-88DE-51A0F020372C}" dt="2025-04-06T13:49:52.283" v="1731" actId="478"/>
          <ac:spMkLst>
            <pc:docMk/>
            <pc:sldMk cId="4102169050" sldId="677"/>
            <ac:spMk id="14" creationId="{119559F7-2DA7-097D-7D04-95A2F0AFC641}"/>
          </ac:spMkLst>
        </pc:spChg>
        <pc:spChg chg="del">
          <ac:chgData name="Siegbert Rudolph" userId="2af4d44886c067cc" providerId="LiveId" clId="{D29DA0B6-733E-450F-88DE-51A0F020372C}" dt="2025-04-06T13:49:52.283" v="1731" actId="478"/>
          <ac:spMkLst>
            <pc:docMk/>
            <pc:sldMk cId="4102169050" sldId="677"/>
            <ac:spMk id="15" creationId="{5914704F-62FA-D420-CCB8-D5E24B7C94F2}"/>
          </ac:spMkLst>
        </pc:spChg>
        <pc:spChg chg="del">
          <ac:chgData name="Siegbert Rudolph" userId="2af4d44886c067cc" providerId="LiveId" clId="{D29DA0B6-733E-450F-88DE-51A0F020372C}" dt="2025-04-06T13:49:52.283" v="1731" actId="478"/>
          <ac:spMkLst>
            <pc:docMk/>
            <pc:sldMk cId="4102169050" sldId="677"/>
            <ac:spMk id="16" creationId="{2E2AB95B-5D8B-80A3-C643-CBCD7F92DDD2}"/>
          </ac:spMkLst>
        </pc:spChg>
        <pc:spChg chg="del">
          <ac:chgData name="Siegbert Rudolph" userId="2af4d44886c067cc" providerId="LiveId" clId="{D29DA0B6-733E-450F-88DE-51A0F020372C}" dt="2025-04-06T13:49:52.283" v="1731" actId="478"/>
          <ac:spMkLst>
            <pc:docMk/>
            <pc:sldMk cId="4102169050" sldId="677"/>
            <ac:spMk id="17" creationId="{C5B4AB3D-02C8-036B-4D14-7067BFA7957B}"/>
          </ac:spMkLst>
        </pc:spChg>
        <pc:spChg chg="del">
          <ac:chgData name="Siegbert Rudolph" userId="2af4d44886c067cc" providerId="LiveId" clId="{D29DA0B6-733E-450F-88DE-51A0F020372C}" dt="2025-04-06T13:49:49.050" v="1730" actId="478"/>
          <ac:spMkLst>
            <pc:docMk/>
            <pc:sldMk cId="4102169050" sldId="677"/>
            <ac:spMk id="18" creationId="{254F5659-4D98-0AF0-ED9A-542F88BE6C0D}"/>
          </ac:spMkLst>
        </pc:spChg>
        <pc:spChg chg="del mod">
          <ac:chgData name="Siegbert Rudolph" userId="2af4d44886c067cc" providerId="LiveId" clId="{D29DA0B6-733E-450F-88DE-51A0F020372C}" dt="2025-04-06T13:52:33.789" v="1977" actId="21"/>
          <ac:spMkLst>
            <pc:docMk/>
            <pc:sldMk cId="4102169050" sldId="677"/>
            <ac:spMk id="19" creationId="{0CEC1063-1954-ECF2-2540-1DE46CA69335}"/>
          </ac:spMkLst>
        </pc:spChg>
        <pc:spChg chg="del mod">
          <ac:chgData name="Siegbert Rudolph" userId="2af4d44886c067cc" providerId="LiveId" clId="{D29DA0B6-733E-450F-88DE-51A0F020372C}" dt="2025-04-06T13:52:33.789" v="1977" actId="21"/>
          <ac:spMkLst>
            <pc:docMk/>
            <pc:sldMk cId="4102169050" sldId="677"/>
            <ac:spMk id="20" creationId="{58067458-DEA3-0C6F-9B0A-B3B3A38DAA10}"/>
          </ac:spMkLst>
        </pc:spChg>
        <pc:spChg chg="del mod">
          <ac:chgData name="Siegbert Rudolph" userId="2af4d44886c067cc" providerId="LiveId" clId="{D29DA0B6-733E-450F-88DE-51A0F020372C}" dt="2025-04-06T13:52:33.789" v="1977" actId="21"/>
          <ac:spMkLst>
            <pc:docMk/>
            <pc:sldMk cId="4102169050" sldId="677"/>
            <ac:spMk id="21" creationId="{7FB3882E-3CEA-F06D-8364-D7A996B8D8B1}"/>
          </ac:spMkLst>
        </pc:spChg>
        <pc:spChg chg="del">
          <ac:chgData name="Siegbert Rudolph" userId="2af4d44886c067cc" providerId="LiveId" clId="{D29DA0B6-733E-450F-88DE-51A0F020372C}" dt="2025-04-06T13:49:52.283" v="1731" actId="478"/>
          <ac:spMkLst>
            <pc:docMk/>
            <pc:sldMk cId="4102169050" sldId="677"/>
            <ac:spMk id="22" creationId="{D25D3B8E-2828-5648-140C-7FFD88EA732E}"/>
          </ac:spMkLst>
        </pc:spChg>
        <pc:spChg chg="del">
          <ac:chgData name="Siegbert Rudolph" userId="2af4d44886c067cc" providerId="LiveId" clId="{D29DA0B6-733E-450F-88DE-51A0F020372C}" dt="2025-04-06T13:49:52.283" v="1731" actId="478"/>
          <ac:spMkLst>
            <pc:docMk/>
            <pc:sldMk cId="4102169050" sldId="677"/>
            <ac:spMk id="23" creationId="{F7EE4D3C-7D3E-081D-9F61-94D3B53820FA}"/>
          </ac:spMkLst>
        </pc:spChg>
        <pc:spChg chg="del">
          <ac:chgData name="Siegbert Rudolph" userId="2af4d44886c067cc" providerId="LiveId" clId="{D29DA0B6-733E-450F-88DE-51A0F020372C}" dt="2025-04-06T13:49:52.283" v="1731" actId="478"/>
          <ac:spMkLst>
            <pc:docMk/>
            <pc:sldMk cId="4102169050" sldId="677"/>
            <ac:spMk id="24" creationId="{9D847BB9-80BD-654D-5E3D-E050A9F91E29}"/>
          </ac:spMkLst>
        </pc:spChg>
        <pc:spChg chg="del">
          <ac:chgData name="Siegbert Rudolph" userId="2af4d44886c067cc" providerId="LiveId" clId="{D29DA0B6-733E-450F-88DE-51A0F020372C}" dt="2025-04-06T13:49:52.283" v="1731" actId="478"/>
          <ac:spMkLst>
            <pc:docMk/>
            <pc:sldMk cId="4102169050" sldId="677"/>
            <ac:spMk id="25" creationId="{9B58E669-7A76-F3C5-E990-D771375111E4}"/>
          </ac:spMkLst>
        </pc:spChg>
        <pc:spChg chg="del">
          <ac:chgData name="Siegbert Rudolph" userId="2af4d44886c067cc" providerId="LiveId" clId="{D29DA0B6-733E-450F-88DE-51A0F020372C}" dt="2025-04-06T13:49:52.283" v="1731" actId="478"/>
          <ac:spMkLst>
            <pc:docMk/>
            <pc:sldMk cId="4102169050" sldId="677"/>
            <ac:spMk id="26" creationId="{FB179993-7133-5C18-DBFC-AE6A27AD645B}"/>
          </ac:spMkLst>
        </pc:spChg>
        <pc:spChg chg="del mod">
          <ac:chgData name="Siegbert Rudolph" userId="2af4d44886c067cc" providerId="LiveId" clId="{D29DA0B6-733E-450F-88DE-51A0F020372C}" dt="2025-04-06T13:52:33.789" v="1977" actId="21"/>
          <ac:spMkLst>
            <pc:docMk/>
            <pc:sldMk cId="4102169050" sldId="677"/>
            <ac:spMk id="27" creationId="{E0F844A6-9F8B-78B8-F0B7-372B61D04AB3}"/>
          </ac:spMkLst>
        </pc:spChg>
        <pc:spChg chg="del mod">
          <ac:chgData name="Siegbert Rudolph" userId="2af4d44886c067cc" providerId="LiveId" clId="{D29DA0B6-733E-450F-88DE-51A0F020372C}" dt="2025-04-06T13:52:33.789" v="1977" actId="21"/>
          <ac:spMkLst>
            <pc:docMk/>
            <pc:sldMk cId="4102169050" sldId="677"/>
            <ac:spMk id="28" creationId="{E7A8FE4F-A49D-65B0-F506-6084A366FD57}"/>
          </ac:spMkLst>
        </pc:spChg>
        <pc:spChg chg="del mod">
          <ac:chgData name="Siegbert Rudolph" userId="2af4d44886c067cc" providerId="LiveId" clId="{D29DA0B6-733E-450F-88DE-51A0F020372C}" dt="2025-04-06T13:52:33.789" v="1977" actId="21"/>
          <ac:spMkLst>
            <pc:docMk/>
            <pc:sldMk cId="4102169050" sldId="677"/>
            <ac:spMk id="29" creationId="{BBBAE842-585A-760F-9C36-98149C22CAFA}"/>
          </ac:spMkLst>
        </pc:spChg>
      </pc:sldChg>
      <pc:sldChg chg="delSp add del mod delAnim modAnim">
        <pc:chgData name="Siegbert Rudolph" userId="2af4d44886c067cc" providerId="LiveId" clId="{D29DA0B6-733E-450F-88DE-51A0F020372C}" dt="2025-04-06T13:59:15.342" v="2073" actId="47"/>
        <pc:sldMkLst>
          <pc:docMk/>
          <pc:sldMk cId="1064920755" sldId="678"/>
        </pc:sldMkLst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4" creationId="{0010E27A-BE64-BDF4-F479-4E82B5A42226}"/>
          </ac:spMkLst>
        </pc:spChg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9" creationId="{1A379BC4-A25C-C5BA-A44D-CAC4413FCFEC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11" creationId="{8E99D8EB-840B-0BBB-33E7-C3FFCC398172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12" creationId="{95E05099-A23F-CB45-3850-B6FFA5C4B0A2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13" creationId="{DBF24245-AB1A-D1A3-F836-F5754D315614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52" creationId="{9F3A7242-D7B6-4FEC-0FBE-C2F54524D0FD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53" creationId="{36A6F01A-B8B8-FE5D-3452-04E32578EF0C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58" creationId="{8C9B42A9-2923-F326-ADAE-A84E2A0AE1D6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59" creationId="{E6A83664-E333-F93B-5D55-1C2CD0915695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60" creationId="{DBE737A1-EFE4-AABA-F18F-A9B9B3426DF2}"/>
          </ac:spMkLst>
        </pc:spChg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66" creationId="{75F199C8-E3F3-6BB7-EE2D-89AD27A2A0BB}"/>
          </ac:spMkLst>
        </pc:spChg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67" creationId="{5457045E-B419-67C8-68E4-FC5E4D92EC33}"/>
          </ac:spMkLst>
        </pc:spChg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96" creationId="{81439582-E337-65F6-1BD9-5F7FF2D76219}"/>
          </ac:spMkLst>
        </pc:spChg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97" creationId="{976DD203-8C4E-3DF5-C7EF-20E47F8463FE}"/>
          </ac:spMkLst>
        </pc:spChg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98" creationId="{216F2026-B2C5-DC3D-3440-0455F5D7FE44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100" creationId="{06FA33A1-6565-C760-F549-4092FC76B05C}"/>
          </ac:spMkLst>
        </pc:spChg>
        <pc:spChg chg="del">
          <ac:chgData name="Siegbert Rudolph" userId="2af4d44886c067cc" providerId="LiveId" clId="{D29DA0B6-733E-450F-88DE-51A0F020372C}" dt="2025-04-06T13:58:51.432" v="2067" actId="478"/>
          <ac:spMkLst>
            <pc:docMk/>
            <pc:sldMk cId="1064920755" sldId="678"/>
            <ac:spMk id="111" creationId="{5398A406-7ADF-8C4E-741C-013F950DBD1A}"/>
          </ac:spMkLst>
        </pc:spChg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139" creationId="{E793E1D2-87FF-3373-2A62-13C47E712119}"/>
          </ac:spMkLst>
        </pc:spChg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140" creationId="{30CEC81B-DBAB-D957-5F57-BFA21CDCE024}"/>
          </ac:spMkLst>
        </pc:spChg>
        <pc:spChg chg="del">
          <ac:chgData name="Siegbert Rudolph" userId="2af4d44886c067cc" providerId="LiveId" clId="{D29DA0B6-733E-450F-88DE-51A0F020372C}" dt="2025-04-06T13:58:57.061" v="2068" actId="21"/>
          <ac:spMkLst>
            <pc:docMk/>
            <pc:sldMk cId="1064920755" sldId="678"/>
            <ac:spMk id="141" creationId="{3A10AAB4-95A6-C274-E156-E2BC4CD891F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06.04.2025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06.04.2025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70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33902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91385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5071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0261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75680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180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2393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3075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70844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30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06.04.2025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06.04.2025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06.04.2025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70" r:id="rId1"/>
    <p:sldLayoutId id="2147486571" r:id="rId2"/>
    <p:sldLayoutId id="2147486572" r:id="rId3"/>
    <p:sldLayoutId id="2147486573" r:id="rId4"/>
    <p:sldLayoutId id="2147486574" r:id="rId5"/>
    <p:sldLayoutId id="2147486575" r:id="rId6"/>
    <p:sldLayoutId id="2147486576" r:id="rId7"/>
    <p:sldLayoutId id="2147486577" r:id="rId8"/>
    <p:sldLayoutId id="2147486578" r:id="rId9"/>
    <p:sldLayoutId id="2147486579" r:id="rId10"/>
    <p:sldLayoutId id="21474865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308688" y="1844675"/>
            <a:ext cx="185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92580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prstClr val="black"/>
                </a:solidFill>
                <a:latin typeface="Trebuchet MS" pitchFamily="34" charset="0"/>
              </a:rPr>
              <a:t>Das Bauchweh</a:t>
            </a: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452688"/>
            <a:ext cx="683552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Nasrin Siege </a:t>
            </a:r>
            <a:r>
              <a:rPr lang="de-DE" altLang="de-DE" sz="1400" b="1" dirty="0">
                <a:solidFill>
                  <a:prstClr val="black"/>
                </a:solidFill>
                <a:latin typeface="Trebuchet MS" pitchFamily="34" charset="0"/>
              </a:rPr>
              <a:t>aus Kompetenztests für den Deutschunterricht 3./4. Klasse,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				</a:t>
            </a: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Persen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</a:rPr>
              <a:t>Bedienung: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ker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Präsentationsmodus 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starten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Mit einem Klick geht es weiter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Bei Fragen auf die Lösungen klicken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Beenden: </a:t>
            </a:r>
            <a:r>
              <a:rPr lang="de-DE" sz="14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Escape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-Taste drücken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F17D2C4-AD27-44EA-BAF3-D6BF33196423}"/>
              </a:ext>
            </a:extLst>
          </p:cNvPr>
          <p:cNvSpPr/>
          <p:nvPr/>
        </p:nvSpPr>
        <p:spPr>
          <a:xfrm>
            <a:off x="2227263" y="3856395"/>
            <a:ext cx="69167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lesegerecht:</a:t>
            </a:r>
          </a:p>
          <a:p>
            <a:r>
              <a:rPr lang="de-DE" dirty="0" err="1">
                <a:solidFill>
                  <a:srgbClr val="FF0000"/>
                </a:solidFill>
                <a:latin typeface="Trebuchet MS" panose="020B0603020202020204" pitchFamily="34" charset="0"/>
              </a:rPr>
              <a:t>ng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, h, Mitlautverdoppelungen, kurze Vokale in erster Silbe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C68E198-288E-E41E-4648-6857383F35BC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1" name="Rechteck 2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Textfeld 4">
            <a:extLst>
              <a:ext uri="{FF2B5EF4-FFF2-40B4-BE49-F238E27FC236}">
                <a16:creationId xmlns:a16="http://schemas.microsoft.com/office/drawing/2014/main" id="{CCFAA86C-A04B-4C9C-B206-8EE8F0F06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Üben macht gescheit!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4E01086-9961-D910-69BE-E5D9C5FB012B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412750" y="1149046"/>
            <a:ext cx="45111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423863" y="1631421"/>
            <a:ext cx="6717223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das wir an dem Tag,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lesen sollten.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feld 92"/>
          <p:cNvSpPr txBox="1">
            <a:spLocks noChangeArrowheads="1"/>
          </p:cNvSpPr>
          <p:nvPr/>
        </p:nvSpPr>
        <p:spPr bwMode="auto">
          <a:xfrm>
            <a:off x="423863" y="2488224"/>
            <a:ext cx="6280887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abends aufwachte,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</a:t>
            </a:r>
            <a:r>
              <a:rPr lang="de-DE" sz="2000" spc="100" dirty="0">
                <a:latin typeface="Trebuchet MS" panose="020B0603020202020204" pitchFamily="34" charset="0"/>
              </a:rPr>
              <a:t>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schon ein leises Grum</a:t>
            </a:r>
            <a:r>
              <a:rPr lang="de-DE" sz="2000" spc="100" dirty="0">
                <a:latin typeface="Trebuchet MS" panose="020B0603020202020204" pitchFamily="34" charset="0"/>
              </a:rPr>
              <a:t>m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eln im Magen.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feld 93"/>
          <p:cNvSpPr txBox="1">
            <a:spLocks noChangeArrowheads="1"/>
          </p:cNvSpPr>
          <p:nvPr/>
        </p:nvSpPr>
        <p:spPr bwMode="auto">
          <a:xfrm>
            <a:off x="423863" y="3389160"/>
            <a:ext cx="73404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habe ich zu seiner Mu</a:t>
            </a:r>
            <a:r>
              <a:rPr lang="de-DE" sz="2000" spc="100" dirty="0">
                <a:latin typeface="Trebuchet MS" panose="020B0603020202020204" pitchFamily="34" charset="0"/>
              </a:rPr>
              <a:t>tt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gesagt.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/>
          <p:cNvSpPr txBox="1">
            <a:spLocks noChangeArrowheads="1"/>
          </p:cNvSpPr>
          <p:nvPr/>
        </p:nvSpPr>
        <p:spPr bwMode="auto">
          <a:xfrm>
            <a:off x="423863" y="3922688"/>
            <a:ext cx="7690182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hat sie mich informiert. </a:t>
            </a:r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423863" y="4480464"/>
            <a:ext cx="744787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toll lügen, höchstens mal ein bisschen flunkern.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423863" y="5056528"/>
            <a:ext cx="677781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kriege ich kaum schon wieder Bauchweh.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423863" y="5632592"/>
            <a:ext cx="404950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</a:t>
            </a:r>
            <a:r>
              <a:rPr lang="de-DE" sz="2000" spc="100" dirty="0">
                <a:latin typeface="Trebuchet MS" panose="020B0603020202020204" pitchFamily="34" charset="0"/>
              </a:rPr>
              <a:t>s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dem lieber sein.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251520" y="127037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51520" y="176778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51520" y="2609480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251520" y="3523142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51520" y="4054687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51520" y="461365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251520" y="5187737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251520" y="5763406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9E00C2C-1684-CC9E-D6B8-ECAE56DE683B}"/>
              </a:ext>
            </a:extLst>
          </p:cNvPr>
          <p:cNvSpPr/>
          <p:nvPr/>
        </p:nvSpPr>
        <p:spPr>
          <a:xfrm>
            <a:off x="345972" y="1052736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7" name="Grafik 6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E1ECA76E-29F4-946B-6996-64F754685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73492"/>
            <a:ext cx="1034180" cy="40689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62963BB-36A1-DB49-447B-12EAFBE63F24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427261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412750" y="1149046"/>
            <a:ext cx="45111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423863" y="1631421"/>
            <a:ext cx="6717223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das wir an dem Tag,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lesen sollten.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feld 92"/>
          <p:cNvSpPr txBox="1">
            <a:spLocks noChangeArrowheads="1"/>
          </p:cNvSpPr>
          <p:nvPr/>
        </p:nvSpPr>
        <p:spPr bwMode="auto">
          <a:xfrm>
            <a:off x="423863" y="2488224"/>
            <a:ext cx="6280887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abends aufwachte,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</a:t>
            </a:r>
            <a:r>
              <a:rPr lang="de-DE" sz="2000" spc="100" dirty="0">
                <a:latin typeface="Trebuchet MS" panose="020B0603020202020204" pitchFamily="34" charset="0"/>
              </a:rPr>
              <a:t>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schon ein leises Grum</a:t>
            </a:r>
            <a:r>
              <a:rPr lang="de-DE" sz="2000" spc="100" dirty="0">
                <a:latin typeface="Trebuchet MS" panose="020B0603020202020204" pitchFamily="34" charset="0"/>
              </a:rPr>
              <a:t>m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eln im Magen.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feld 93"/>
          <p:cNvSpPr txBox="1">
            <a:spLocks noChangeArrowheads="1"/>
          </p:cNvSpPr>
          <p:nvPr/>
        </p:nvSpPr>
        <p:spPr bwMode="auto">
          <a:xfrm>
            <a:off x="423863" y="3389160"/>
            <a:ext cx="73404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habe ich zu seiner Mu</a:t>
            </a:r>
            <a:r>
              <a:rPr lang="de-DE" sz="2000" spc="100" dirty="0">
                <a:latin typeface="Trebuchet MS" panose="020B0603020202020204" pitchFamily="34" charset="0"/>
              </a:rPr>
              <a:t>tt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gesagt.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/>
          <p:cNvSpPr txBox="1">
            <a:spLocks noChangeArrowheads="1"/>
          </p:cNvSpPr>
          <p:nvPr/>
        </p:nvSpPr>
        <p:spPr bwMode="auto">
          <a:xfrm>
            <a:off x="423863" y="3922688"/>
            <a:ext cx="7690182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hat sie mich informiert. </a:t>
            </a:r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423863" y="4480464"/>
            <a:ext cx="744787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toll lügen, höchstens mal ein bisschen flunkern.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423863" y="5056528"/>
            <a:ext cx="677781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kriege ich kaum schon wieder Bauchweh.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423863" y="5632592"/>
            <a:ext cx="404950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</a:t>
            </a:r>
            <a:r>
              <a:rPr lang="de-DE" sz="2000" spc="100" dirty="0">
                <a:latin typeface="Trebuchet MS" panose="020B0603020202020204" pitchFamily="34" charset="0"/>
              </a:rPr>
              <a:t>s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dem lieber sein.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251520" y="127037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51520" y="176778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51520" y="2609480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251520" y="3523142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51520" y="4054687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51520" y="461365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251520" y="5187737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251520" y="5763406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9E00C2C-1684-CC9E-D6B8-ECAE56DE683B}"/>
              </a:ext>
            </a:extLst>
          </p:cNvPr>
          <p:cNvSpPr/>
          <p:nvPr/>
        </p:nvSpPr>
        <p:spPr>
          <a:xfrm>
            <a:off x="345972" y="1052736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0621883-2E1E-5B91-6C6C-3D521E41E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442" y="1148476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7588918" y="1979548"/>
            <a:ext cx="1500732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1 schreiben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4288160" y="2033153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741012" y="2520180"/>
            <a:ext cx="135806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2 morgens</a:t>
            </a:r>
          </a:p>
        </p:txBody>
      </p:sp>
      <p:sp>
        <p:nvSpPr>
          <p:cNvPr id="79" name="Rechteck 78"/>
          <p:cNvSpPr/>
          <p:nvPr/>
        </p:nvSpPr>
        <p:spPr>
          <a:xfrm>
            <a:off x="1441604" y="2359016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7898107" y="3410564"/>
            <a:ext cx="120097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3 meiner</a:t>
            </a:r>
          </a:p>
        </p:txBody>
      </p:sp>
      <p:sp>
        <p:nvSpPr>
          <p:cNvPr id="87" name="Rechteck 86"/>
          <p:cNvSpPr/>
          <p:nvPr/>
        </p:nvSpPr>
        <p:spPr>
          <a:xfrm>
            <a:off x="4812161" y="3405970"/>
            <a:ext cx="80605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7886695" y="3920853"/>
            <a:ext cx="1221809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4 gefragt</a:t>
            </a:r>
          </a:p>
        </p:txBody>
      </p:sp>
      <p:sp>
        <p:nvSpPr>
          <p:cNvPr id="91" name="Rechteck 90"/>
          <p:cNvSpPr/>
          <p:nvPr/>
        </p:nvSpPr>
        <p:spPr>
          <a:xfrm>
            <a:off x="6481867" y="3923469"/>
            <a:ext cx="125848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8119119" y="4499828"/>
            <a:ext cx="97655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5 nicht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1643809" y="4481053"/>
            <a:ext cx="4460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8168621" y="5075892"/>
            <a:ext cx="93647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6 auch</a:t>
            </a:r>
          </a:p>
        </p:txBody>
      </p:sp>
      <p:sp>
        <p:nvSpPr>
          <p:cNvPr id="107" name="Rechteck 106"/>
          <p:cNvSpPr/>
          <p:nvPr/>
        </p:nvSpPr>
        <p:spPr>
          <a:xfrm>
            <a:off x="3169939" y="5064327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8327319" y="5651956"/>
            <a:ext cx="77777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7</a:t>
            </a:r>
            <a:r>
              <a:rPr lang="de-DE" altLang="de-DE" sz="2000" dirty="0">
                <a:latin typeface="Trebuchet MS" pitchFamily="34" charset="0"/>
              </a:rPr>
              <a:t> das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2293143" y="5638014"/>
            <a:ext cx="5040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3" name="Rechteck: abgerundete Ecken 2"/>
          <p:cNvSpPr/>
          <p:nvPr/>
        </p:nvSpPr>
        <p:spPr>
          <a:xfrm>
            <a:off x="4307174" y="2102973"/>
            <a:ext cx="687187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5" name="Rechteck: abgerundete Ecken 54"/>
          <p:cNvSpPr/>
          <p:nvPr/>
        </p:nvSpPr>
        <p:spPr>
          <a:xfrm>
            <a:off x="1356003" y="2577680"/>
            <a:ext cx="870704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6" name="Rechteck: abgerundete Ecken 55"/>
          <p:cNvSpPr/>
          <p:nvPr/>
        </p:nvSpPr>
        <p:spPr>
          <a:xfrm>
            <a:off x="4812161" y="3417638"/>
            <a:ext cx="734043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7" name="Rechteck: abgerundete Ecken 56"/>
          <p:cNvSpPr/>
          <p:nvPr/>
        </p:nvSpPr>
        <p:spPr>
          <a:xfrm>
            <a:off x="6422403" y="3938213"/>
            <a:ext cx="1386189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8" name="Rechteck: abgerundete Ecken 57"/>
          <p:cNvSpPr/>
          <p:nvPr/>
        </p:nvSpPr>
        <p:spPr>
          <a:xfrm>
            <a:off x="1643809" y="4498810"/>
            <a:ext cx="446011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9" name="Rechteck: abgerundete Ecken 58"/>
          <p:cNvSpPr/>
          <p:nvPr/>
        </p:nvSpPr>
        <p:spPr>
          <a:xfrm>
            <a:off x="3180500" y="5085221"/>
            <a:ext cx="70952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60" name="Rechteck: abgerundete Ecken 59"/>
          <p:cNvSpPr/>
          <p:nvPr/>
        </p:nvSpPr>
        <p:spPr>
          <a:xfrm>
            <a:off x="2266000" y="5660082"/>
            <a:ext cx="53120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pic>
        <p:nvPicPr>
          <p:cNvPr id="7" name="Grafik 6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650ABE2D-DBDE-923C-019E-82447DD6C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73492"/>
            <a:ext cx="1034180" cy="40689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78C036D-979C-8445-B9C9-B9B0123B3EEA}"/>
              </a:ext>
            </a:extLst>
          </p:cNvPr>
          <p:cNvSpPr txBox="1"/>
          <p:nvPr/>
        </p:nvSpPr>
        <p:spPr>
          <a:xfrm>
            <a:off x="190500" y="6724134"/>
            <a:ext cx="484780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216848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33" grpId="0"/>
      <p:bldP spid="76" grpId="0"/>
      <p:bldP spid="80" grpId="0"/>
      <p:bldP spid="88" grpId="0"/>
      <p:bldP spid="100" grpId="0"/>
      <p:bldP spid="104" grpId="0"/>
      <p:bldP spid="108" grpId="0"/>
      <p:bldP spid="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412750" y="1149046"/>
            <a:ext cx="45111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423863" y="1631421"/>
            <a:ext cx="6717223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das wir an dem Tag,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lesen sollten.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feld 92"/>
          <p:cNvSpPr txBox="1">
            <a:spLocks noChangeArrowheads="1"/>
          </p:cNvSpPr>
          <p:nvPr/>
        </p:nvSpPr>
        <p:spPr bwMode="auto">
          <a:xfrm>
            <a:off x="423863" y="2488224"/>
            <a:ext cx="6280887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abends aufwachte,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</a:t>
            </a:r>
            <a:r>
              <a:rPr lang="de-DE" sz="2000" spc="100" dirty="0">
                <a:latin typeface="Trebuchet MS" panose="020B0603020202020204" pitchFamily="34" charset="0"/>
              </a:rPr>
              <a:t>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schon ein leises Grum</a:t>
            </a:r>
            <a:r>
              <a:rPr lang="de-DE" sz="2000" spc="100" dirty="0">
                <a:latin typeface="Trebuchet MS" panose="020B0603020202020204" pitchFamily="34" charset="0"/>
              </a:rPr>
              <a:t>m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eln im Magen.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feld 93"/>
          <p:cNvSpPr txBox="1">
            <a:spLocks noChangeArrowheads="1"/>
          </p:cNvSpPr>
          <p:nvPr/>
        </p:nvSpPr>
        <p:spPr bwMode="auto">
          <a:xfrm>
            <a:off x="423863" y="3389160"/>
            <a:ext cx="734047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habe ich zu seiner Mu</a:t>
            </a:r>
            <a:r>
              <a:rPr lang="de-DE" sz="2000" spc="100" dirty="0">
                <a:latin typeface="Trebuchet MS" panose="020B0603020202020204" pitchFamily="34" charset="0"/>
              </a:rPr>
              <a:t>tt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gesagt. 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/>
          <p:cNvSpPr txBox="1">
            <a:spLocks noChangeArrowheads="1"/>
          </p:cNvSpPr>
          <p:nvPr/>
        </p:nvSpPr>
        <p:spPr bwMode="auto">
          <a:xfrm>
            <a:off x="423863" y="3922688"/>
            <a:ext cx="7690182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hat sie mich informiert. </a:t>
            </a:r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423863" y="4480464"/>
            <a:ext cx="7447873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toll lügen, höchstens mal ein bisschen flunkern.</a:t>
            </a:r>
            <a:endParaRPr lang="de-DE" sz="20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423863" y="5056528"/>
            <a:ext cx="677781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kriege ich kaum schon wieder Bauchweh.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423863" y="5632592"/>
            <a:ext cx="4049507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</a:t>
            </a:r>
            <a:r>
              <a:rPr lang="de-DE" sz="2000" spc="100" dirty="0">
                <a:latin typeface="Trebuchet MS" panose="020B0603020202020204" pitchFamily="34" charset="0"/>
              </a:rPr>
              <a:t>s</a:t>
            </a:r>
            <a:r>
              <a:rPr lang="de-DE" sz="20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dem lieber sein.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251520" y="127037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51520" y="176778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51520" y="2609480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251520" y="3523142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51520" y="4054687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51520" y="461365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251520" y="5187737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251520" y="5763406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9E00C2C-1684-CC9E-D6B8-ECAE56DE683B}"/>
              </a:ext>
            </a:extLst>
          </p:cNvPr>
          <p:cNvSpPr/>
          <p:nvPr/>
        </p:nvSpPr>
        <p:spPr>
          <a:xfrm>
            <a:off x="345972" y="1052736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0621883-2E1E-5B91-6C6C-3D521E41E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442" y="1148476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7588918" y="1979548"/>
            <a:ext cx="1500732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1 schreiben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4288160" y="2033153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7741012" y="2520180"/>
            <a:ext cx="135806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2 morgens</a:t>
            </a:r>
          </a:p>
        </p:txBody>
      </p:sp>
      <p:sp>
        <p:nvSpPr>
          <p:cNvPr id="79" name="Rechteck 78"/>
          <p:cNvSpPr/>
          <p:nvPr/>
        </p:nvSpPr>
        <p:spPr>
          <a:xfrm>
            <a:off x="1441604" y="2359016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7898107" y="3410564"/>
            <a:ext cx="120097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3 meiner</a:t>
            </a:r>
          </a:p>
        </p:txBody>
      </p:sp>
      <p:sp>
        <p:nvSpPr>
          <p:cNvPr id="87" name="Rechteck 86"/>
          <p:cNvSpPr/>
          <p:nvPr/>
        </p:nvSpPr>
        <p:spPr>
          <a:xfrm>
            <a:off x="4812161" y="3405970"/>
            <a:ext cx="80605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7886695" y="3920853"/>
            <a:ext cx="1221809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4 gefragt</a:t>
            </a:r>
          </a:p>
        </p:txBody>
      </p:sp>
      <p:sp>
        <p:nvSpPr>
          <p:cNvPr id="91" name="Rechteck 90"/>
          <p:cNvSpPr/>
          <p:nvPr/>
        </p:nvSpPr>
        <p:spPr>
          <a:xfrm>
            <a:off x="6481867" y="3923469"/>
            <a:ext cx="125848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8119119" y="4499828"/>
            <a:ext cx="97655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5 nicht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1643809" y="4481053"/>
            <a:ext cx="4460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8168621" y="5075892"/>
            <a:ext cx="93647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6 auch</a:t>
            </a:r>
          </a:p>
        </p:txBody>
      </p:sp>
      <p:sp>
        <p:nvSpPr>
          <p:cNvPr id="107" name="Rechteck 106"/>
          <p:cNvSpPr/>
          <p:nvPr/>
        </p:nvSpPr>
        <p:spPr>
          <a:xfrm>
            <a:off x="3169939" y="5064327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8327319" y="5651956"/>
            <a:ext cx="77777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7</a:t>
            </a:r>
            <a:r>
              <a:rPr lang="de-DE" altLang="de-DE" sz="2000" dirty="0">
                <a:latin typeface="Trebuchet MS" pitchFamily="34" charset="0"/>
              </a:rPr>
              <a:t> das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2293143" y="5638014"/>
            <a:ext cx="5040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3" name="Rechteck: abgerundete Ecken 2"/>
          <p:cNvSpPr/>
          <p:nvPr/>
        </p:nvSpPr>
        <p:spPr>
          <a:xfrm>
            <a:off x="4307174" y="2102973"/>
            <a:ext cx="687187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5" name="Rechteck: abgerundete Ecken 54"/>
          <p:cNvSpPr/>
          <p:nvPr/>
        </p:nvSpPr>
        <p:spPr>
          <a:xfrm>
            <a:off x="1356003" y="2577680"/>
            <a:ext cx="870704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6" name="Rechteck: abgerundete Ecken 55"/>
          <p:cNvSpPr/>
          <p:nvPr/>
        </p:nvSpPr>
        <p:spPr>
          <a:xfrm>
            <a:off x="4812161" y="3417638"/>
            <a:ext cx="734043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7" name="Rechteck: abgerundete Ecken 56"/>
          <p:cNvSpPr/>
          <p:nvPr/>
        </p:nvSpPr>
        <p:spPr>
          <a:xfrm>
            <a:off x="6422403" y="3938213"/>
            <a:ext cx="1386189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8" name="Rechteck: abgerundete Ecken 57"/>
          <p:cNvSpPr/>
          <p:nvPr/>
        </p:nvSpPr>
        <p:spPr>
          <a:xfrm>
            <a:off x="1643809" y="4498810"/>
            <a:ext cx="446011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59" name="Rechteck: abgerundete Ecken 58"/>
          <p:cNvSpPr/>
          <p:nvPr/>
        </p:nvSpPr>
        <p:spPr>
          <a:xfrm>
            <a:off x="3180500" y="5085221"/>
            <a:ext cx="70952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60" name="Rechteck: abgerundete Ecken 59"/>
          <p:cNvSpPr/>
          <p:nvPr/>
        </p:nvSpPr>
        <p:spPr>
          <a:xfrm>
            <a:off x="2266000" y="5660082"/>
            <a:ext cx="531200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80D5F0D-A936-47F5-A52F-228C50547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80" y="1037391"/>
            <a:ext cx="8955800" cy="50235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FD89E15-258B-F392-709F-1A388D5D2BBA}"/>
              </a:ext>
            </a:extLst>
          </p:cNvPr>
          <p:cNvSpPr txBox="1"/>
          <p:nvPr/>
        </p:nvSpPr>
        <p:spPr>
          <a:xfrm>
            <a:off x="190500" y="6724134"/>
            <a:ext cx="484780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402055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33" grpId="0"/>
      <p:bldP spid="76" grpId="0"/>
      <p:bldP spid="80" grpId="0"/>
      <p:bldP spid="88" grpId="0"/>
      <p:bldP spid="100" grpId="0"/>
      <p:bldP spid="104" grpId="0"/>
      <p:bldP spid="108" grpId="0"/>
      <p:bldP spid="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798044D-5EB7-17DE-3309-8A2752B18D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FAFFDB7-5EB3-0A76-40CF-4B460347B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802" y="1714351"/>
            <a:ext cx="4572396" cy="342929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85D5CDD-E8A0-683B-5BB1-801B625815DD}"/>
              </a:ext>
            </a:extLst>
          </p:cNvPr>
          <p:cNvSpPr txBox="1"/>
          <p:nvPr/>
        </p:nvSpPr>
        <p:spPr>
          <a:xfrm>
            <a:off x="190500" y="6724134"/>
            <a:ext cx="484780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413670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3DA1D-C9EA-BD36-B86C-FA2FC578B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74">
            <a:extLst>
              <a:ext uri="{FF2B5EF4-FFF2-40B4-BE49-F238E27FC236}">
                <a16:creationId xmlns:a16="http://schemas.microsoft.com/office/drawing/2014/main" id="{E75DB857-33CF-3A1C-30B7-7F1308D5F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52736"/>
            <a:ext cx="6082114" cy="5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81D0DA00-089B-C056-B703-B0D277B30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628800"/>
            <a:ext cx="77796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wir an dem Tag, 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lesen sollten.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145CCB9B-80CD-6437-F6E9-8F646453F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108157"/>
            <a:ext cx="84850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abends aufwachte, 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</a:t>
            </a:r>
            <a:r>
              <a:rPr lang="de-DE" sz="2800" spc="100" dirty="0">
                <a:latin typeface="Trebuchet MS" panose="020B0603020202020204" pitchFamily="34" charset="0"/>
              </a:rPr>
              <a:t>t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schon ein leises Grum</a:t>
            </a:r>
            <a:r>
              <a:rPr lang="de-DE" sz="2800" spc="100" dirty="0">
                <a:latin typeface="Trebuchet MS" panose="020B0603020202020204" pitchFamily="34" charset="0"/>
              </a:rPr>
              <a:t>m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eln im Magen.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56DB20CE-9559-2BF0-85F5-C66E3393E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131077"/>
            <a:ext cx="60965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habe ich zu seiner Mu</a:t>
            </a:r>
            <a:r>
              <a:rPr lang="de-DE" sz="2800" spc="100" dirty="0">
                <a:latin typeface="Trebuchet MS" panose="020B0603020202020204" pitchFamily="34" charset="0"/>
              </a:rPr>
              <a:t>tt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gesagt.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7EA26096-C6F6-D6E8-18EF-58EC0BB64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212664"/>
            <a:ext cx="61232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 sie mich informiert. </a:t>
            </a: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684921D3-501A-923D-8332-F19AE0CBA444}"/>
              </a:ext>
            </a:extLst>
          </p:cNvPr>
          <p:cNvSpPr/>
          <p:nvPr/>
        </p:nvSpPr>
        <p:spPr>
          <a:xfrm>
            <a:off x="251520" y="117406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937AE2D2-0DAB-361B-8FD9-2492E477D994}"/>
              </a:ext>
            </a:extLst>
          </p:cNvPr>
          <p:cNvSpPr/>
          <p:nvPr/>
        </p:nvSpPr>
        <p:spPr>
          <a:xfrm>
            <a:off x="251520" y="1765159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3743C82D-94F6-F183-07DB-CDC55D0AA722}"/>
              </a:ext>
            </a:extLst>
          </p:cNvPr>
          <p:cNvSpPr/>
          <p:nvPr/>
        </p:nvSpPr>
        <p:spPr>
          <a:xfrm>
            <a:off x="251520" y="3229413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F99C473A-90BF-BEA7-7176-F5675794E24F}"/>
              </a:ext>
            </a:extLst>
          </p:cNvPr>
          <p:cNvSpPr/>
          <p:nvPr/>
        </p:nvSpPr>
        <p:spPr>
          <a:xfrm>
            <a:off x="251520" y="4265059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49390E68-20A1-5DE9-1EBB-54C4F700012E}"/>
              </a:ext>
            </a:extLst>
          </p:cNvPr>
          <p:cNvSpPr/>
          <p:nvPr/>
        </p:nvSpPr>
        <p:spPr>
          <a:xfrm>
            <a:off x="251520" y="5344663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95A7303-4BBD-7C58-16FA-3E1467AE33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>
            <a:extLst>
              <a:ext uri="{FF2B5EF4-FFF2-40B4-BE49-F238E27FC236}">
                <a16:creationId xmlns:a16="http://schemas.microsoft.com/office/drawing/2014/main" id="{744448F7-64BC-240E-845F-CEBBEB4C0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9CDA08CD-2A7C-BD85-05CC-F747429F5829}"/>
              </a:ext>
            </a:extLst>
          </p:cNvPr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30DC932-F609-1111-B8FF-400AEC26DD01}"/>
              </a:ext>
            </a:extLst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F2C296A5-EE53-ECA9-6F52-7DE55C26FF69}"/>
              </a:ext>
            </a:extLst>
          </p:cNvPr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387179E-1AE1-F347-3E80-280844BA5357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15B0530-F813-C68E-C697-EE35C0B1C27C}"/>
              </a:ext>
            </a:extLst>
          </p:cNvPr>
          <p:cNvSpPr/>
          <p:nvPr/>
        </p:nvSpPr>
        <p:spPr>
          <a:xfrm>
            <a:off x="466699" y="1124744"/>
            <a:ext cx="8137247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E802DE4-36E2-D5A8-C23F-B7DDFC2D2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442" y="1148476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3E937C37-139A-A27D-73DE-139AE44E4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280" y="2082902"/>
            <a:ext cx="2028120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 schreiben</a:t>
            </a:r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AA5F0543-4C02-11E5-B695-82649B316A3E}"/>
              </a:ext>
            </a:extLst>
          </p:cNvPr>
          <p:cNvSpPr/>
          <p:nvPr/>
        </p:nvSpPr>
        <p:spPr>
          <a:xfrm>
            <a:off x="5582579" y="2462077"/>
            <a:ext cx="1109311" cy="518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F637D386-C5FA-A16D-EFDC-B304CFBDD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258" y="3108157"/>
            <a:ext cx="1826142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2 morgens</a:t>
            </a: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7360602D-A441-D89F-4177-209DF07A2403}"/>
              </a:ext>
            </a:extLst>
          </p:cNvPr>
          <p:cNvSpPr/>
          <p:nvPr/>
        </p:nvSpPr>
        <p:spPr>
          <a:xfrm>
            <a:off x="1829956" y="3204063"/>
            <a:ext cx="115786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BEE30FC8-D889-6944-7800-17653612D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870" y="4536462"/>
            <a:ext cx="1606530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3 meiner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74774F0A-A062-337D-4D11-7B1CEBB3B0FE}"/>
              </a:ext>
            </a:extLst>
          </p:cNvPr>
          <p:cNvSpPr/>
          <p:nvPr/>
        </p:nvSpPr>
        <p:spPr>
          <a:xfrm>
            <a:off x="2555776" y="4620976"/>
            <a:ext cx="1186077" cy="40256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3EA1FF3C-3D3E-52CC-9AAB-009059927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810" y="5646872"/>
            <a:ext cx="1638590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4 gefragt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93E2D34C-7BAD-F65C-BE28-A9B232F9BEAF}"/>
              </a:ext>
            </a:extLst>
          </p:cNvPr>
          <p:cNvSpPr/>
          <p:nvPr/>
        </p:nvSpPr>
        <p:spPr>
          <a:xfrm>
            <a:off x="2737451" y="5723669"/>
            <a:ext cx="183454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AF597DC8-F7E6-2511-8A4A-CC78EB72E8DE}"/>
              </a:ext>
            </a:extLst>
          </p:cNvPr>
          <p:cNvSpPr/>
          <p:nvPr/>
        </p:nvSpPr>
        <p:spPr>
          <a:xfrm>
            <a:off x="5601594" y="2531896"/>
            <a:ext cx="1058638" cy="44840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C3B4CFE4-B9C6-9F64-98B6-8FAAD6364990}"/>
              </a:ext>
            </a:extLst>
          </p:cNvPr>
          <p:cNvSpPr/>
          <p:nvPr/>
        </p:nvSpPr>
        <p:spPr>
          <a:xfrm>
            <a:off x="1749987" y="3182466"/>
            <a:ext cx="1237836" cy="391224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3FA601A3-A39D-C0F1-D7FA-6A342F7F493A}"/>
              </a:ext>
            </a:extLst>
          </p:cNvPr>
          <p:cNvSpPr/>
          <p:nvPr/>
        </p:nvSpPr>
        <p:spPr>
          <a:xfrm>
            <a:off x="2555776" y="4636928"/>
            <a:ext cx="1080120" cy="35020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065705DE-9E8D-CD63-EDCC-970112E85BC2}"/>
              </a:ext>
            </a:extLst>
          </p:cNvPr>
          <p:cNvSpPr/>
          <p:nvPr/>
        </p:nvSpPr>
        <p:spPr>
          <a:xfrm>
            <a:off x="2699792" y="5754021"/>
            <a:ext cx="1834549" cy="41128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47889-6BAF-6379-B94D-8F86062114BD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E3F79A9-5DC3-36C3-CDD3-51BC9B9A1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22" y="1017977"/>
            <a:ext cx="8949704" cy="535275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2752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33" grpId="0"/>
      <p:bldP spid="76" grpId="0"/>
      <p:bldP spid="80" grpId="0"/>
      <p:bldP spid="88" grpId="0"/>
      <p:bldP spid="3" grpId="0" animBg="1"/>
      <p:bldP spid="5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423863" y="1124744"/>
            <a:ext cx="65822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toll lügen, 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höchstens mal ein bisschen flunkern.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423863" y="2132856"/>
            <a:ext cx="73036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kriege ich kaum schon wieder Bauchweh.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423863" y="3212976"/>
            <a:ext cx="5437707" cy="5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</a:t>
            </a:r>
            <a:r>
              <a:rPr lang="de-DE" sz="2800" spc="100" dirty="0">
                <a:latin typeface="Trebuchet MS" panose="020B0603020202020204" pitchFamily="34" charset="0"/>
              </a:rPr>
              <a:t>s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ich dem lieber sein.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51520" y="1257935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251520" y="2328483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251520" y="3343790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9E00C2C-1684-CC9E-D6B8-ECAE56DE683B}"/>
              </a:ext>
            </a:extLst>
          </p:cNvPr>
          <p:cNvSpPr/>
          <p:nvPr/>
        </p:nvSpPr>
        <p:spPr>
          <a:xfrm>
            <a:off x="466700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7548296" y="1201687"/>
            <a:ext cx="1293945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5 nicht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2042994" y="1177060"/>
            <a:ext cx="656798" cy="44467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7604402" y="2545740"/>
            <a:ext cx="1237839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6 auch</a:t>
            </a:r>
          </a:p>
        </p:txBody>
      </p:sp>
      <p:sp>
        <p:nvSpPr>
          <p:cNvPr id="107" name="Rechteck 106"/>
          <p:cNvSpPr/>
          <p:nvPr/>
        </p:nvSpPr>
        <p:spPr>
          <a:xfrm>
            <a:off x="2329191" y="2568962"/>
            <a:ext cx="934898" cy="5033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7827220" y="3232340"/>
            <a:ext cx="101502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7 das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2915814" y="3275397"/>
            <a:ext cx="709041" cy="43995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8" name="Rechteck: abgerundete Ecken 57"/>
          <p:cNvSpPr/>
          <p:nvPr/>
        </p:nvSpPr>
        <p:spPr>
          <a:xfrm>
            <a:off x="2042994" y="1194816"/>
            <a:ext cx="656798" cy="38683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9" name="Rechteck: abgerundete Ecken 58"/>
          <p:cNvSpPr/>
          <p:nvPr/>
        </p:nvSpPr>
        <p:spPr>
          <a:xfrm>
            <a:off x="2339752" y="2589856"/>
            <a:ext cx="921188" cy="437906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60" name="Rechteck: abgerundete Ecken 59"/>
          <p:cNvSpPr/>
          <p:nvPr/>
        </p:nvSpPr>
        <p:spPr>
          <a:xfrm>
            <a:off x="2888672" y="3297465"/>
            <a:ext cx="747224" cy="382734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11F1B35-E1EC-C944-1A70-F61859CDE384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 dirty="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2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412749" y="3861048"/>
            <a:ext cx="5761039" cy="106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schon lieber Bauchweh,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weil ich keine Arbeit schreibe.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423862" y="5085184"/>
            <a:ext cx="8612187" cy="106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"Ja, aber ich hab' wirklich Bauchweh!",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habe ich zu meiner Mutter geschrieben.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251520" y="3998398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251520" y="5218965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6660232" y="4273932"/>
            <a:ext cx="2182009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8 irgendeine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936727" y="4413010"/>
            <a:ext cx="995904" cy="452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7330288" y="5570076"/>
            <a:ext cx="151195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9 gesagt</a:t>
            </a:r>
          </a:p>
        </p:txBody>
      </p:sp>
      <p:sp>
        <p:nvSpPr>
          <p:cNvPr id="13" name="Rechteck 12"/>
          <p:cNvSpPr/>
          <p:nvPr/>
        </p:nvSpPr>
        <p:spPr>
          <a:xfrm>
            <a:off x="5105485" y="5684630"/>
            <a:ext cx="2232277" cy="432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2" name="Rechteck: abgerundete Ecken 51"/>
          <p:cNvSpPr/>
          <p:nvPr/>
        </p:nvSpPr>
        <p:spPr>
          <a:xfrm>
            <a:off x="1965749" y="4446327"/>
            <a:ext cx="922923" cy="39406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3" name="Rechteck: abgerundete Ecken 52"/>
          <p:cNvSpPr/>
          <p:nvPr/>
        </p:nvSpPr>
        <p:spPr>
          <a:xfrm>
            <a:off x="5105486" y="5678698"/>
            <a:ext cx="2130810" cy="37616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CC06EAE-079C-55AF-913C-7C9159A65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04" y="1058692"/>
            <a:ext cx="8797290" cy="524301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448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0" grpId="0"/>
      <p:bldP spid="104" grpId="0"/>
      <p:bldP spid="108" grpId="0"/>
      <p:bldP spid="58" grpId="0" animBg="1"/>
      <p:bldP spid="59" grpId="0" animBg="1"/>
      <p:bldP spid="60" grpId="0" animBg="1"/>
      <p:bldP spid="10" grpId="0"/>
      <p:bldP spid="12" grpId="0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423863" y="1124744"/>
            <a:ext cx="8815234" cy="5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 hat sie mir keine Entschuldigung geschrieben. </a:t>
            </a:r>
            <a:endParaRPr lang="de-DE" sz="28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423863" y="1916832"/>
            <a:ext cx="6466835" cy="5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bin schnell zur Schule gegangen.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feld 62"/>
          <p:cNvSpPr txBox="1">
            <a:spLocks noChangeArrowheads="1"/>
          </p:cNvSpPr>
          <p:nvPr/>
        </p:nvSpPr>
        <p:spPr bwMode="auto">
          <a:xfrm>
            <a:off x="423863" y="2663129"/>
            <a:ext cx="8669361" cy="1606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Mu</a:t>
            </a:r>
            <a:r>
              <a:rPr lang="de-DE" sz="2800" spc="100" dirty="0">
                <a:latin typeface="Trebuchet MS" panose="020B0603020202020204" pitchFamily="34" charset="0"/>
              </a:rPr>
              <a:t>tt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hat gesagt, dass ich zu Hause ge</a:t>
            </a:r>
            <a:r>
              <a:rPr lang="de-DE" sz="2800" spc="100" dirty="0">
                <a:latin typeface="Trebuchet MS" panose="020B0603020202020204" pitchFamily="34" charset="0"/>
              </a:rPr>
              <a:t>h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en soll,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sie hat mir eine Sup</a:t>
            </a:r>
            <a:r>
              <a:rPr lang="de-DE" sz="2800" spc="100" dirty="0">
                <a:latin typeface="Trebuchet MS" panose="020B0603020202020204" pitchFamily="34" charset="0"/>
              </a:rPr>
              <a:t>p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gemacht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mit mir Diktat geübt.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feld 63"/>
          <p:cNvSpPr txBox="1">
            <a:spLocks noChangeArrowheads="1"/>
          </p:cNvSpPr>
          <p:nvPr/>
        </p:nvSpPr>
        <p:spPr bwMode="auto">
          <a:xfrm>
            <a:off x="423863" y="4376983"/>
            <a:ext cx="8540543" cy="106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am nächsten Abend zur Schule gegangen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bin, hab' ich kein Bauchweh mehr gehabt.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feld 64"/>
          <p:cNvSpPr txBox="1">
            <a:spLocks noChangeArrowheads="1"/>
          </p:cNvSpPr>
          <p:nvPr/>
        </p:nvSpPr>
        <p:spPr bwMode="auto">
          <a:xfrm>
            <a:off x="423863" y="5694728"/>
            <a:ext cx="6745757" cy="5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 Lehrer war auch gesund gewesen.</a:t>
            </a:r>
            <a:endParaRPr lang="de-DE" sz="28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251520" y="1259717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51520" y="205141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251520" y="2795724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251520" y="4508192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251520" y="5825542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6" name="Textfeld 36">
            <a:extLst>
              <a:ext uri="{FF2B5EF4-FFF2-40B4-BE49-F238E27FC236}">
                <a16:creationId xmlns:a16="http://schemas.microsoft.com/office/drawing/2014/main" id="{3CF277FB-A711-4EE5-B640-FB7177D87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FD3574E-EF1F-A0FB-9262-A1AB32AD4912}"/>
              </a:ext>
            </a:extLst>
          </p:cNvPr>
          <p:cNvSpPr/>
          <p:nvPr/>
        </p:nvSpPr>
        <p:spPr>
          <a:xfrm>
            <a:off x="467544" y="1124744"/>
            <a:ext cx="842493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7608026" y="1465620"/>
            <a:ext cx="1356462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10 eine</a:t>
            </a:r>
          </a:p>
        </p:txBody>
      </p:sp>
      <p:sp>
        <p:nvSpPr>
          <p:cNvPr id="87" name="Rechteck 86"/>
          <p:cNvSpPr/>
          <p:nvPr/>
        </p:nvSpPr>
        <p:spPr>
          <a:xfrm>
            <a:off x="2987825" y="1139514"/>
            <a:ext cx="981263" cy="4905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7482992" y="1922081"/>
            <a:ext cx="1481496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11 nicht</a:t>
            </a:r>
          </a:p>
        </p:txBody>
      </p:sp>
      <p:sp>
        <p:nvSpPr>
          <p:cNvPr id="91" name="Rechteck 90"/>
          <p:cNvSpPr/>
          <p:nvPr/>
        </p:nvSpPr>
        <p:spPr>
          <a:xfrm>
            <a:off x="1763686" y="1988840"/>
            <a:ext cx="1233169" cy="4300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7101477" y="3068960"/>
            <a:ext cx="186301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12 bleiben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6862473" y="2741744"/>
            <a:ext cx="1274661" cy="3739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7139950" y="4035908"/>
            <a:ext cx="1824538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13 Morgen</a:t>
            </a:r>
          </a:p>
        </p:txBody>
      </p:sp>
      <p:sp>
        <p:nvSpPr>
          <p:cNvPr id="107" name="Rechteck 106"/>
          <p:cNvSpPr/>
          <p:nvPr/>
        </p:nvSpPr>
        <p:spPr>
          <a:xfrm>
            <a:off x="4019132" y="4437112"/>
            <a:ext cx="1056924" cy="45765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108" name="Textfeld 107"/>
          <p:cNvSpPr txBox="1">
            <a:spLocks noChangeArrowheads="1"/>
          </p:cNvSpPr>
          <p:nvPr/>
        </p:nvSpPr>
        <p:spPr bwMode="auto">
          <a:xfrm>
            <a:off x="7410857" y="5678871"/>
            <a:ext cx="155363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14 krank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4079381" y="5795677"/>
            <a:ext cx="1209274" cy="3984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4" name="Rechteck: abgerundete Ecken 53"/>
          <p:cNvSpPr/>
          <p:nvPr/>
        </p:nvSpPr>
        <p:spPr>
          <a:xfrm>
            <a:off x="3027613" y="1158725"/>
            <a:ext cx="900505" cy="42673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5" name="Rechteck: abgerundete Ecken 54"/>
          <p:cNvSpPr/>
          <p:nvPr/>
        </p:nvSpPr>
        <p:spPr>
          <a:xfrm>
            <a:off x="1691679" y="2010114"/>
            <a:ext cx="1335934" cy="374071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6" name="Rechteck: abgerundete Ecken 55"/>
          <p:cNvSpPr/>
          <p:nvPr/>
        </p:nvSpPr>
        <p:spPr>
          <a:xfrm>
            <a:off x="6884876" y="2775567"/>
            <a:ext cx="1071674" cy="32534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7" name="Rechteck: abgerundete Ecken 56"/>
          <p:cNvSpPr/>
          <p:nvPr/>
        </p:nvSpPr>
        <p:spPr>
          <a:xfrm>
            <a:off x="4037527" y="4445575"/>
            <a:ext cx="1000133" cy="39813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58" name="Rechteck: abgerundete Ecken 57"/>
          <p:cNvSpPr/>
          <p:nvPr/>
        </p:nvSpPr>
        <p:spPr>
          <a:xfrm>
            <a:off x="4072534" y="5827019"/>
            <a:ext cx="1219546" cy="346659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D468240-D4C6-9439-433C-C899ACA20AE9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3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E8BBD44-BB89-9F96-7CFA-DA742E485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30125"/>
            <a:ext cx="9041152" cy="532226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2630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</p:childTnLst>
        </p:cTn>
      </p:par>
    </p:tnLst>
    <p:bldLst>
      <p:bldP spid="6" grpId="0" animBg="1"/>
      <p:bldP spid="80" grpId="0"/>
      <p:bldP spid="88" grpId="0"/>
      <p:bldP spid="100" grpId="0"/>
      <p:bldP spid="104" grpId="0"/>
      <p:bldP spid="108" grpId="0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feld 70"/>
          <p:cNvSpPr txBox="1">
            <a:spLocks noChangeArrowheads="1"/>
          </p:cNvSpPr>
          <p:nvPr/>
        </p:nvSpPr>
        <p:spPr bwMode="auto">
          <a:xfrm>
            <a:off x="412750" y="1183518"/>
            <a:ext cx="6603090" cy="5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hat</a:t>
            </a:r>
            <a:r>
              <a:rPr lang="de-DE" sz="2800" spc="100" dirty="0">
                <a:latin typeface="Trebuchet MS" panose="020B0603020202020204" pitchFamily="34" charset="0"/>
              </a:rPr>
              <a:t>t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auch Bauchweh genommen.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feld 71"/>
          <p:cNvSpPr txBox="1">
            <a:spLocks noChangeArrowheads="1"/>
          </p:cNvSpPr>
          <p:nvPr/>
        </p:nvSpPr>
        <p:spPr bwMode="auto">
          <a:xfrm>
            <a:off x="423863" y="1844824"/>
            <a:ext cx="7406195" cy="5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sagte, er hät</a:t>
            </a:r>
            <a:r>
              <a:rPr lang="de-DE" sz="2800" spc="100" dirty="0">
                <a:latin typeface="Trebuchet MS" panose="020B0603020202020204" pitchFamily="34" charset="0"/>
              </a:rPr>
              <a:t>t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 etwas Gutes gegessen.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423862" y="2492896"/>
            <a:ext cx="8636181" cy="106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hat er die Arbeit mit uns nachgeschrieben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ich habe nur viele Fehler gemacht.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423863" y="3677511"/>
            <a:ext cx="7909538" cy="99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Seitdem habe ich kein Bauchweh mehr nach </a:t>
            </a:r>
          </a:p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einer Arbeit.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423863" y="4705980"/>
            <a:ext cx="8850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Mu</a:t>
            </a:r>
            <a:r>
              <a:rPr lang="de-DE" sz="2800" spc="100" dirty="0">
                <a:latin typeface="Trebuchet MS" panose="020B0603020202020204" pitchFamily="34" charset="0"/>
              </a:rPr>
              <a:t>tt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sagt, kein Bauchweh muss man mal haben.</a:t>
            </a:r>
            <a:endParaRPr lang="de-DE" altLang="de-DE" sz="2800" dirty="0">
              <a:latin typeface="Trebuchet MS" pitchFamily="34" charset="0"/>
            </a:endParaRP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423863" y="5445224"/>
            <a:ext cx="5442516" cy="53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Man muss nur wis</a:t>
            </a:r>
            <a:r>
              <a:rPr lang="de-DE" sz="2800" spc="100" dirty="0">
                <a:latin typeface="Trebuchet MS" panose="020B0603020202020204" pitchFamily="34" charset="0"/>
              </a:rPr>
              <a:t>s</a:t>
            </a:r>
            <a:r>
              <a:rPr lang="de-DE" sz="28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en, warum. </a:t>
            </a: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251520" y="1300608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251520" y="1958345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251520" y="2578953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251520" y="3909792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251520" y="4818911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51520" y="555617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38" name="Textfeld 36">
            <a:extLst>
              <a:ext uri="{FF2B5EF4-FFF2-40B4-BE49-F238E27FC236}">
                <a16:creationId xmlns:a16="http://schemas.microsoft.com/office/drawing/2014/main" id="{FD20BB25-87FB-4477-87CF-83E3ED26E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77618"/>
            <a:ext cx="4078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Klicke auf das unpassende Wort!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E60B492-8E31-90E8-8457-96519FD58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FD743B3-4EA9-C1A9-10FF-D7F75DCF7CD1}"/>
              </a:ext>
            </a:extLst>
          </p:cNvPr>
          <p:cNvSpPr/>
          <p:nvPr/>
        </p:nvSpPr>
        <p:spPr>
          <a:xfrm>
            <a:off x="466700" y="1196751"/>
            <a:ext cx="8425780" cy="48581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7291435" y="1182694"/>
            <a:ext cx="1770036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15 gehabt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4711081" y="1259173"/>
            <a:ext cx="2021159" cy="4668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6688706" y="2130077"/>
            <a:ext cx="2372765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16 Schlechtes</a:t>
            </a:r>
          </a:p>
        </p:txBody>
      </p:sp>
      <p:sp>
        <p:nvSpPr>
          <p:cNvPr id="79" name="Rechteck 78"/>
          <p:cNvSpPr/>
          <p:nvPr/>
        </p:nvSpPr>
        <p:spPr>
          <a:xfrm>
            <a:off x="4721069" y="1935901"/>
            <a:ext cx="1136124" cy="4091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7257772" y="2998115"/>
            <a:ext cx="1803699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17 wenige</a:t>
            </a:r>
          </a:p>
        </p:txBody>
      </p:sp>
      <p:sp>
        <p:nvSpPr>
          <p:cNvPr id="87" name="Rechteck 86"/>
          <p:cNvSpPr/>
          <p:nvPr/>
        </p:nvSpPr>
        <p:spPr>
          <a:xfrm>
            <a:off x="3461947" y="3121523"/>
            <a:ext cx="82202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7886148" y="3985900"/>
            <a:ext cx="117532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18 vor</a:t>
            </a:r>
          </a:p>
        </p:txBody>
      </p:sp>
      <p:sp>
        <p:nvSpPr>
          <p:cNvPr id="91" name="Rechteck 90"/>
          <p:cNvSpPr/>
          <p:nvPr/>
        </p:nvSpPr>
        <p:spPr>
          <a:xfrm>
            <a:off x="7236296" y="3779453"/>
            <a:ext cx="8166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7636081" y="5090600"/>
            <a:ext cx="1425390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800" dirty="0">
                <a:solidFill>
                  <a:srgbClr val="0070C0"/>
                </a:solidFill>
                <a:latin typeface="Trebuchet MS" pitchFamily="34" charset="0"/>
              </a:rPr>
              <a:t>19 auch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2771800" y="4734636"/>
            <a:ext cx="64807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42" name="Rechteck: abgerundete Ecken 41"/>
          <p:cNvSpPr/>
          <p:nvPr/>
        </p:nvSpPr>
        <p:spPr>
          <a:xfrm>
            <a:off x="4783088" y="1298358"/>
            <a:ext cx="1766179" cy="406134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43" name="Rechteck: abgerundete Ecken 42"/>
          <p:cNvSpPr/>
          <p:nvPr/>
        </p:nvSpPr>
        <p:spPr>
          <a:xfrm>
            <a:off x="4788321" y="1932568"/>
            <a:ext cx="1034629" cy="355896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44" name="Rechteck: abgerundete Ecken 43"/>
          <p:cNvSpPr/>
          <p:nvPr/>
        </p:nvSpPr>
        <p:spPr>
          <a:xfrm>
            <a:off x="3472236" y="3124209"/>
            <a:ext cx="811732" cy="32155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45" name="Rechteck: abgerundete Ecken 44"/>
          <p:cNvSpPr/>
          <p:nvPr/>
        </p:nvSpPr>
        <p:spPr>
          <a:xfrm>
            <a:off x="7211728" y="3789039"/>
            <a:ext cx="861972" cy="32899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46" name="Rechteck: abgerundete Ecken 45"/>
          <p:cNvSpPr/>
          <p:nvPr/>
        </p:nvSpPr>
        <p:spPr>
          <a:xfrm>
            <a:off x="2736820" y="4770523"/>
            <a:ext cx="657652" cy="397866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chemeClr val="tx1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49EED89-8DD6-0BDF-9D36-721302FC87AD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4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AA0E402-B742-708E-D6D5-B9F3649F8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25" y="1088512"/>
            <a:ext cx="9065538" cy="526130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4623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3" grpId="0"/>
      <p:bldP spid="76" grpId="0"/>
      <p:bldP spid="80" grpId="0"/>
      <p:bldP spid="88" grpId="0"/>
      <p:bldP spid="100" grpId="0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3C05CF3-F145-4342-B8D4-0F07CD90E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961564"/>
            <a:ext cx="60821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Einmal hab' ich Bauchweh gehabt.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09F7F6C-69A4-4B37-8D48-4A8BA274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501516"/>
            <a:ext cx="5509842" cy="193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Bauchweh war das Diktat,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wir an dem Tag,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an dem ich Bauchweh bekam,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schreiben sollten.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B6E83DB-687E-4EEF-AEE1-26F1D615B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372525"/>
            <a:ext cx="8485015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morgens aufwachte,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hatte ich schon ein leises Grummeln im Magen.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15687A3-718B-46FC-A67B-6EDCE6E1A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380637"/>
            <a:ext cx="6248827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"Ich habe Bauchweh",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habe ich zu meiner Mutter gesagt.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9D005978-96D9-4C16-967C-2725535E6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388749"/>
            <a:ext cx="6123215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"Schreibst du eine Arbeit heute?",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 sie mich gefragt.</a:t>
            </a: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1A121B53-CE33-4A76-9A87-959E481B625B}"/>
              </a:ext>
            </a:extLst>
          </p:cNvPr>
          <p:cNvSpPr/>
          <p:nvPr/>
        </p:nvSpPr>
        <p:spPr>
          <a:xfrm>
            <a:off x="251520" y="1082657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927CD85C-19C3-40B3-80EC-7935F456F122}"/>
              </a:ext>
            </a:extLst>
          </p:cNvPr>
          <p:cNvSpPr/>
          <p:nvPr/>
        </p:nvSpPr>
        <p:spPr>
          <a:xfrm>
            <a:off x="251520" y="1640832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0C69285C-E7EA-4465-B1D7-C4DCFB7FF894}"/>
              </a:ext>
            </a:extLst>
          </p:cNvPr>
          <p:cNvSpPr/>
          <p:nvPr/>
        </p:nvSpPr>
        <p:spPr>
          <a:xfrm>
            <a:off x="251520" y="3492976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E0342391-EDC2-4183-8B53-ED422ABC2362}"/>
              </a:ext>
            </a:extLst>
          </p:cNvPr>
          <p:cNvSpPr/>
          <p:nvPr/>
        </p:nvSpPr>
        <p:spPr>
          <a:xfrm>
            <a:off x="251520" y="4491366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1FDC1295-B3F2-4474-B254-7737EA8DB8F5}"/>
              </a:ext>
            </a:extLst>
          </p:cNvPr>
          <p:cNvSpPr/>
          <p:nvPr/>
        </p:nvSpPr>
        <p:spPr>
          <a:xfrm>
            <a:off x="251520" y="5514082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A49F9CC-EAF0-41B7-8676-77D8955BE4BC}"/>
              </a:ext>
            </a:extLst>
          </p:cNvPr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4" name="Rechteck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D3AA37F-EE57-4EC3-BCD1-23432143A8F1}"/>
              </a:ext>
            </a:extLst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3288F98-544F-49A7-9542-368255AE2AF7}"/>
              </a:ext>
            </a:extLst>
          </p:cNvPr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Rechteck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1A55856-8AC4-4D4E-8646-827534C0CD01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6F025E5-DCCF-1AAA-0169-C3051BAEDE42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7B6968-EF01-C6D0-C1D4-91E0C82A83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>
            <a:extLst>
              <a:ext uri="{FF2B5EF4-FFF2-40B4-BE49-F238E27FC236}">
                <a16:creationId xmlns:a16="http://schemas.microsoft.com/office/drawing/2014/main" id="{3103551A-54E3-9AF9-D96A-7BBA3491B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20549" name="Foliennummernplatzhalter 27">
            <a:extLst>
              <a:ext uri="{FF2B5EF4-FFF2-40B4-BE49-F238E27FC236}">
                <a16:creationId xmlns:a16="http://schemas.microsoft.com/office/drawing/2014/main" id="{1D15B094-18F4-E777-5BA8-8DEDF35D05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F1BF456-F1D3-92FE-A01D-9185735A8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052736"/>
            <a:ext cx="6582251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kann nicht lügen,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höchstens mal ein bisschen flunkern.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2794CF08-37CE-8FF9-1C1E-CBE065D3A500}"/>
              </a:ext>
            </a:extLst>
          </p:cNvPr>
          <p:cNvSpPr/>
          <p:nvPr/>
        </p:nvSpPr>
        <p:spPr>
          <a:xfrm>
            <a:off x="251520" y="1191646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A0AB7E0-5B7C-4A43-3692-AEFF6924693B}"/>
              </a:ext>
            </a:extLst>
          </p:cNvPr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4" name="Rechteck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F4946EE-F91E-FD0B-A057-C3290CA2C14D}"/>
              </a:ext>
            </a:extLst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2C312DB-5FFF-8CA7-E6BF-6F974D380D05}"/>
              </a:ext>
            </a:extLst>
          </p:cNvPr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Rechteck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8124B8D-376A-4722-9469-4DAE63BB8AAC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129115D-8F92-DFF6-1B77-7EF96F64F1FB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5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9241B91-1F6D-4E7D-AF3C-7F44AB43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49" y="3541164"/>
            <a:ext cx="5006392" cy="185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schon lieber Bauchweh,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weil ich irgendeine Arbeit schreibe.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A0088C9-E37F-4452-A80A-3BBFEA09C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388749"/>
            <a:ext cx="7067961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"Ja, aber ich hab' wirklich Bauchweh!",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habe ich zu meiner Mutter gesagt.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EE68EDD-DDFD-4CEC-9A3D-01E70ED73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004373"/>
            <a:ext cx="4810932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dann kriege ich auch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schon wieder Bauchweh.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A7E351A3-DCA3-4B24-BEB7-3A6FAE0B4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024783"/>
            <a:ext cx="52790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Also lasse ich das lieber sein.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978C441A-6CB7-4A57-B2B2-B384B7A9499C}"/>
              </a:ext>
            </a:extLst>
          </p:cNvPr>
          <p:cNvSpPr/>
          <p:nvPr/>
        </p:nvSpPr>
        <p:spPr>
          <a:xfrm>
            <a:off x="251520" y="2098594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802C3773-BFC7-4240-876D-CE16CAE85CC5}"/>
              </a:ext>
            </a:extLst>
          </p:cNvPr>
          <p:cNvSpPr/>
          <p:nvPr/>
        </p:nvSpPr>
        <p:spPr>
          <a:xfrm>
            <a:off x="251520" y="3176925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A1D0EDE2-9A4C-4325-B18D-554FEA8F2313}"/>
              </a:ext>
            </a:extLst>
          </p:cNvPr>
          <p:cNvSpPr/>
          <p:nvPr/>
        </p:nvSpPr>
        <p:spPr>
          <a:xfrm>
            <a:off x="251520" y="3678078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C1BB9E18-5E9F-45CB-9A26-BF83A84733B5}"/>
              </a:ext>
            </a:extLst>
          </p:cNvPr>
          <p:cNvSpPr/>
          <p:nvPr/>
        </p:nvSpPr>
        <p:spPr>
          <a:xfrm>
            <a:off x="251520" y="5542650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4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9" grpId="0"/>
      <p:bldP spid="10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09E5C2D-1957-4477-A6FC-4AC1C4873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033572"/>
            <a:ext cx="86212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 hat sie mir eine Entschuldigung geschrieben.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9CB475F-58E0-4788-97AA-3D47A918A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700808"/>
            <a:ext cx="61334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Ich bin nicht zur Schule gegangen.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D8824DBF-A563-4FA2-B2BA-7003AA229C70}"/>
              </a:ext>
            </a:extLst>
          </p:cNvPr>
          <p:cNvSpPr/>
          <p:nvPr/>
        </p:nvSpPr>
        <p:spPr>
          <a:xfrm>
            <a:off x="251520" y="1144300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2B1D04C5-FC01-4D18-8013-1F8E46E5B903}"/>
              </a:ext>
            </a:extLst>
          </p:cNvPr>
          <p:cNvSpPr/>
          <p:nvPr/>
        </p:nvSpPr>
        <p:spPr>
          <a:xfrm>
            <a:off x="251520" y="1833545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2098FD-34C1-B2D6-C697-E1C6FFD95F62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6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CF78A7D-D0EC-1A8C-FDAE-B9C21CF15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348880"/>
            <a:ext cx="6521337" cy="193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Mutter hat gesagt,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dass ich zu Hause bleiben soll,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sie hat mir eine Suppe gemacht </a:t>
            </a:r>
          </a:p>
          <a:p>
            <a:pPr lvl="0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mit mir Diktat geübt.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06228E3-BACF-416D-592C-ECD810B76189}"/>
              </a:ext>
            </a:extLst>
          </p:cNvPr>
          <p:cNvSpPr/>
          <p:nvPr/>
        </p:nvSpPr>
        <p:spPr>
          <a:xfrm>
            <a:off x="251520" y="2479559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A64220E-A5AF-4E06-ACBD-DAC775FC9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271317"/>
            <a:ext cx="6647974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Als ich am nächsten Morgen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zur Schule gegangen bin,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hab' ich kein Bauchweh mehr gehabt.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27A80BA-A35F-4F1B-92EB-380BB6DF39CF}"/>
              </a:ext>
            </a:extLst>
          </p:cNvPr>
          <p:cNvSpPr/>
          <p:nvPr/>
        </p:nvSpPr>
        <p:spPr>
          <a:xfrm>
            <a:off x="251520" y="4392410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F6D1785-47DB-40D5-A7AA-1EC5DE153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786100"/>
            <a:ext cx="6506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 Lehrer war auch krank gewesen.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91CB386-AA2B-4112-9744-72B2C64C2032}"/>
              </a:ext>
            </a:extLst>
          </p:cNvPr>
          <p:cNvSpPr/>
          <p:nvPr/>
        </p:nvSpPr>
        <p:spPr>
          <a:xfrm>
            <a:off x="251520" y="5900897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5231499-9E48-44C8-A893-9934E3377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52736"/>
            <a:ext cx="58096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hatte auch Bauchweh gehabt.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2800AE0-4CF8-480E-860B-39218733A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591489"/>
            <a:ext cx="82541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Er sagte, er hätte etwas Schlechtes gegessen.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5D39263-D12C-4DD9-A75E-5B63F3E0C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2" y="2204864"/>
            <a:ext cx="7532687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hat er die Arbeit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mit uns nachgeschrieben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ich habe nur wenige Fehler gemacht.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F746464-6CE9-4C81-9AE4-8B3453B93D90}"/>
              </a:ext>
            </a:extLst>
          </p:cNvPr>
          <p:cNvSpPr/>
          <p:nvPr/>
        </p:nvSpPr>
        <p:spPr>
          <a:xfrm>
            <a:off x="251520" y="1175207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7695485-51B0-42B5-90BA-96177E9321AD}"/>
              </a:ext>
            </a:extLst>
          </p:cNvPr>
          <p:cNvSpPr/>
          <p:nvPr/>
        </p:nvSpPr>
        <p:spPr>
          <a:xfrm>
            <a:off x="251520" y="1722775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9AAF948-E118-4699-A1E3-4958FBA86852}"/>
              </a:ext>
            </a:extLst>
          </p:cNvPr>
          <p:cNvSpPr/>
          <p:nvPr/>
        </p:nvSpPr>
        <p:spPr>
          <a:xfrm>
            <a:off x="251520" y="2315879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6F192A2-BF7F-0C46-D59F-E46A5E173B02}"/>
              </a:ext>
            </a:extLst>
          </p:cNvPr>
          <p:cNvSpPr txBox="1"/>
          <p:nvPr/>
        </p:nvSpPr>
        <p:spPr>
          <a:xfrm>
            <a:off x="190500" y="6724134"/>
            <a:ext cx="480772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Bauchweh.pptx - Seite 7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CEC1063-1954-ECF2-2540-1DE46CA69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723887"/>
            <a:ext cx="6979796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Seitdem habe ich kein Bauchweh mehr </a:t>
            </a:r>
          </a:p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vor einer Arbeit.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8067458-DEA3-0C6F-9B0A-B3B3A38DA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725144"/>
            <a:ext cx="6692858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Mutter sagt, </a:t>
            </a:r>
          </a:p>
          <a:p>
            <a:pPr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auch Bauchweh muss man mal haben.</a:t>
            </a:r>
            <a:endParaRPr lang="de-DE" altLang="de-DE" sz="2800" dirty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B3882E-3CEA-F06D-8364-D7A996B8D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733256"/>
            <a:ext cx="54425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28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Man muss nur wissen, warum. </a:t>
            </a:r>
            <a:endParaRPr lang="de-DE" sz="2800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0F844A6-9F8B-78B8-F0B7-372B61D04AB3}"/>
              </a:ext>
            </a:extLst>
          </p:cNvPr>
          <p:cNvSpPr/>
          <p:nvPr/>
        </p:nvSpPr>
        <p:spPr>
          <a:xfrm>
            <a:off x="251520" y="3853627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7A8FE4F-A49D-65B0-F506-6084A366FD57}"/>
              </a:ext>
            </a:extLst>
          </p:cNvPr>
          <p:cNvSpPr/>
          <p:nvPr/>
        </p:nvSpPr>
        <p:spPr>
          <a:xfrm>
            <a:off x="251520" y="4851667"/>
            <a:ext cx="142875" cy="14287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BBAE842-585A-760F-9C36-98149C22CAFA}"/>
              </a:ext>
            </a:extLst>
          </p:cNvPr>
          <p:cNvSpPr/>
          <p:nvPr/>
        </p:nvSpPr>
        <p:spPr>
          <a:xfrm>
            <a:off x="251520" y="5861986"/>
            <a:ext cx="142875" cy="14446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5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1493</Words>
  <Application>Microsoft Office PowerPoint</Application>
  <PresentationFormat>Bildschirmpräsentation (4:3)</PresentationFormat>
  <Paragraphs>233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9</vt:i4>
      </vt:variant>
      <vt:variant>
        <vt:lpstr>Folientitel</vt:lpstr>
      </vt:variant>
      <vt:variant>
        <vt:i4>14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3_Z2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1081</cp:revision>
  <cp:lastPrinted>2020-10-30T16:31:24Z</cp:lastPrinted>
  <dcterms:created xsi:type="dcterms:W3CDTF">2012-08-26T07:44:46Z</dcterms:created>
  <dcterms:modified xsi:type="dcterms:W3CDTF">2025-04-06T14:01:04Z</dcterms:modified>
</cp:coreProperties>
</file>