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7"/>
  </p:notesMasterIdLst>
  <p:sldIdLst>
    <p:sldId id="373" r:id="rId8"/>
    <p:sldId id="618" r:id="rId9"/>
    <p:sldId id="619" r:id="rId10"/>
    <p:sldId id="456" r:id="rId11"/>
    <p:sldId id="594" r:id="rId12"/>
    <p:sldId id="593" r:id="rId13"/>
    <p:sldId id="617" r:id="rId14"/>
    <p:sldId id="616" r:id="rId15"/>
    <p:sldId id="400" r:id="rId16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FA53D6-2825-4C1A-A865-617E7D061BA5}" v="213" dt="2025-03-10T16:15:09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56" autoAdjust="0"/>
    <p:restoredTop sz="94660"/>
  </p:normalViewPr>
  <p:slideViewPr>
    <p:cSldViewPr>
      <p:cViewPr varScale="1">
        <p:scale>
          <a:sx n="102" d="100"/>
          <a:sy n="102" d="100"/>
        </p:scale>
        <p:origin x="1542" y="31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6696F81-6EE4-4A81-B84C-381681613B95}"/>
    <pc:docChg chg="custSel modSld">
      <pc:chgData name="Siegbert Rudolph" userId="2af4d44886c067cc" providerId="LiveId" clId="{46696F81-6EE4-4A81-B84C-381681613B95}" dt="2022-07-03T13:18:24.254" v="41" actId="1076"/>
      <pc:docMkLst>
        <pc:docMk/>
      </pc:docMkLst>
      <pc:sldChg chg="delSp modSp mod">
        <pc:chgData name="Siegbert Rudolph" userId="2af4d44886c067cc" providerId="LiveId" clId="{46696F81-6EE4-4A81-B84C-381681613B95}" dt="2022-07-03T13:18:24.207" v="5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46696F81-6EE4-4A81-B84C-381681613B95}" dt="2022-07-03T13:18:24.254" v="41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46696F81-6EE4-4A81-B84C-381681613B95}" dt="2022-07-03T13:18:24.223" v="11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46696F81-6EE4-4A81-B84C-381681613B95}" dt="2022-07-03T13:18:24.238" v="23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46696F81-6EE4-4A81-B84C-381681613B95}" dt="2022-07-03T13:18:24.223" v="17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46696F81-6EE4-4A81-B84C-381681613B95}" dt="2022-07-03T13:18:24.238" v="35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46696F81-6EE4-4A81-B84C-381681613B95}" dt="2022-07-03T13:18:24.238" v="29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688DFB6D-9CA9-44CB-9ABB-C616F63BF590}"/>
    <pc:docChg chg="custSel modSld">
      <pc:chgData name="Siegbert Rudolph" userId="2af4d44886c067cc" providerId="LiveId" clId="{688DFB6D-9CA9-44CB-9ABB-C616F63BF590}" dt="2021-06-19T15:24:23.979" v="54" actId="1076"/>
      <pc:docMkLst>
        <pc:docMk/>
      </pc:docMkLst>
      <pc:sldChg chg="delSp modSp mod">
        <pc:chgData name="Siegbert Rudolph" userId="2af4d44886c067cc" providerId="LiveId" clId="{688DFB6D-9CA9-44CB-9ABB-C616F63BF590}" dt="2021-06-19T15:24:23.964" v="18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688DFB6D-9CA9-44CB-9ABB-C616F63BF590}" dt="2021-06-19T15:24:23.979" v="54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688DFB6D-9CA9-44CB-9ABB-C616F63BF590}" dt="2021-06-19T15:24:23.964" v="24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688DFB6D-9CA9-44CB-9ABB-C616F63BF590}" dt="2021-06-19T15:24:23.964" v="36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688DFB6D-9CA9-44CB-9ABB-C616F63BF590}" dt="2021-06-19T15:24:23.964" v="30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688DFB6D-9CA9-44CB-9ABB-C616F63BF590}" dt="2021-06-19T15:24:23.979" v="48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688DFB6D-9CA9-44CB-9ABB-C616F63BF590}" dt="2021-06-19T15:24:23.979" v="42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FF8C2E1F-7762-4F34-B3FF-FAF5FE33ECE3}"/>
    <pc:docChg chg="undo custSel modSld">
      <pc:chgData name="Siegbert Rudolph" userId="2af4d44886c067cc" providerId="LiveId" clId="{FF8C2E1F-7762-4F34-B3FF-FAF5FE33ECE3}" dt="2023-05-20T08:59:11.843" v="56" actId="1076"/>
      <pc:docMkLst>
        <pc:docMk/>
      </pc:docMkLst>
      <pc:sldChg chg="addSp modSp mod modAnim">
        <pc:chgData name="Siegbert Rudolph" userId="2af4d44886c067cc" providerId="LiveId" clId="{FF8C2E1F-7762-4F34-B3FF-FAF5FE33ECE3}" dt="2023-05-20T08:58:52.881" v="52"/>
        <pc:sldMkLst>
          <pc:docMk/>
          <pc:sldMk cId="2002025253" sldId="456"/>
        </pc:sldMkLst>
      </pc:sldChg>
      <pc:sldChg chg="addSp modSp mod modAnim">
        <pc:chgData name="Siegbert Rudolph" userId="2af4d44886c067cc" providerId="LiveId" clId="{FF8C2E1F-7762-4F34-B3FF-FAF5FE33ECE3}" dt="2023-05-20T08:59:11.843" v="56" actId="1076"/>
        <pc:sldMkLst>
          <pc:docMk/>
          <pc:sldMk cId="3502402626" sldId="594"/>
        </pc:sldMkLst>
      </pc:sldChg>
    </pc:docChg>
  </pc:docChgLst>
  <pc:docChgLst>
    <pc:chgData name="Siegbert Rudolph" userId="2af4d44886c067cc" providerId="LiveId" clId="{D87387A9-AA2B-4EEF-AB06-27D6F9DF12B9}"/>
    <pc:docChg chg="custSel modSld">
      <pc:chgData name="Siegbert Rudolph" userId="2af4d44886c067cc" providerId="LiveId" clId="{D87387A9-AA2B-4EEF-AB06-27D6F9DF12B9}" dt="2021-04-30T15:13:25.103" v="83" actId="1076"/>
      <pc:docMkLst>
        <pc:docMk/>
      </pc:docMkLst>
      <pc:sldChg chg="delSp modSp mod">
        <pc:chgData name="Siegbert Rudolph" userId="2af4d44886c067cc" providerId="LiveId" clId="{D87387A9-AA2B-4EEF-AB06-27D6F9DF12B9}" dt="2021-04-30T15:13:25.080" v="47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D87387A9-AA2B-4EEF-AB06-27D6F9DF12B9}" dt="2021-04-30T15:13:25.103" v="83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D87387A9-AA2B-4EEF-AB06-27D6F9DF12B9}" dt="2021-04-30T15:13:25.084" v="53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D87387A9-AA2B-4EEF-AB06-27D6F9DF12B9}" dt="2021-04-30T15:13:25.092" v="65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D87387A9-AA2B-4EEF-AB06-27D6F9DF12B9}" dt="2021-04-30T15:13:25.088" v="59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D87387A9-AA2B-4EEF-AB06-27D6F9DF12B9}" dt="2021-04-30T15:13:25.099" v="77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D87387A9-AA2B-4EEF-AB06-27D6F9DF12B9}" dt="2021-04-30T15:13:25.095" v="71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A6C50515-19F0-481A-A34A-023D45209B4C}"/>
    <pc:docChg chg="custSel modSld">
      <pc:chgData name="Siegbert Rudolph" userId="2af4d44886c067cc" providerId="LiveId" clId="{A6C50515-19F0-481A-A34A-023D45209B4C}" dt="2024-03-26T16:38:32.766" v="41" actId="1076"/>
      <pc:docMkLst>
        <pc:docMk/>
      </pc:docMkLst>
      <pc:sldChg chg="delSp modSp mod">
        <pc:chgData name="Siegbert Rudolph" userId="2af4d44886c067cc" providerId="LiveId" clId="{A6C50515-19F0-481A-A34A-023D45209B4C}" dt="2024-03-26T16:38:32.735" v="5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A6C50515-19F0-481A-A34A-023D45209B4C}" dt="2024-03-26T16:38:32.766" v="41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A6C50515-19F0-481A-A34A-023D45209B4C}" dt="2024-03-26T16:38:32.750" v="11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A6C50515-19F0-481A-A34A-023D45209B4C}" dt="2024-03-26T16:38:32.750" v="23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A6C50515-19F0-481A-A34A-023D45209B4C}" dt="2024-03-26T16:38:32.750" v="17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A6C50515-19F0-481A-A34A-023D45209B4C}" dt="2024-03-26T16:38:32.766" v="35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A6C50515-19F0-481A-A34A-023D45209B4C}" dt="2024-03-26T16:38:32.750" v="29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52AE035C-04DC-499E-8A5A-E61D8C6F0A9A}"/>
    <pc:docChg chg="custSel addSld delSld modSld">
      <pc:chgData name="Siegbert Rudolph" userId="2af4d44886c067cc" providerId="LiveId" clId="{52AE035C-04DC-499E-8A5A-E61D8C6F0A9A}" dt="2020-08-02T12:34:33.886" v="129" actId="47"/>
      <pc:docMkLst>
        <pc:docMk/>
      </pc:docMkLst>
      <pc:sldChg chg="modSp mod">
        <pc:chgData name="Siegbert Rudolph" userId="2af4d44886c067cc" providerId="LiveId" clId="{52AE035C-04DC-499E-8A5A-E61D8C6F0A9A}" dt="2020-08-02T12:31:03.859" v="6" actId="1076"/>
        <pc:sldMkLst>
          <pc:docMk/>
          <pc:sldMk cId="3502402626" sldId="594"/>
        </pc:sldMkLst>
      </pc:sldChg>
      <pc:sldChg chg="addSp delSp modSp mod delAnim modAnim">
        <pc:chgData name="Siegbert Rudolph" userId="2af4d44886c067cc" providerId="LiveId" clId="{52AE035C-04DC-499E-8A5A-E61D8C6F0A9A}" dt="2020-08-02T12:34:30.120" v="128" actId="732"/>
        <pc:sldMkLst>
          <pc:docMk/>
          <pc:sldMk cId="3691446236" sldId="616"/>
        </pc:sldMkLst>
      </pc:sldChg>
      <pc:sldChg chg="delSp modSp add del mod modAnim">
        <pc:chgData name="Siegbert Rudolph" userId="2af4d44886c067cc" providerId="LiveId" clId="{52AE035C-04DC-499E-8A5A-E61D8C6F0A9A}" dt="2020-08-02T12:34:33.886" v="129" actId="47"/>
        <pc:sldMkLst>
          <pc:docMk/>
          <pc:sldMk cId="2063069851" sldId="618"/>
        </pc:sldMkLst>
      </pc:sldChg>
    </pc:docChg>
  </pc:docChgLst>
  <pc:docChgLst>
    <pc:chgData name="Siegbert Rudolph" userId="2af4d44886c067cc" providerId="LiveId" clId="{F9FA53D6-2825-4C1A-A865-617E7D061BA5}"/>
    <pc:docChg chg="undo custSel addSld delSld modSld">
      <pc:chgData name="Siegbert Rudolph" userId="2af4d44886c067cc" providerId="LiveId" clId="{F9FA53D6-2825-4C1A-A865-617E7D061BA5}" dt="2025-03-10T16:15:09.679" v="619" actId="20577"/>
      <pc:docMkLst>
        <pc:docMk/>
      </pc:docMkLst>
      <pc:sldChg chg="addSp delSp modSp mod delAnim modAnim">
        <pc:chgData name="Siegbert Rudolph" userId="2af4d44886c067cc" providerId="LiveId" clId="{F9FA53D6-2825-4C1A-A865-617E7D061BA5}" dt="2025-03-10T10:53:00.510" v="581"/>
        <pc:sldMkLst>
          <pc:docMk/>
          <pc:sldMk cId="2002025253" sldId="456"/>
        </pc:sldMkLst>
        <pc:spChg chg="mod">
          <ac:chgData name="Siegbert Rudolph" userId="2af4d44886c067cc" providerId="LiveId" clId="{F9FA53D6-2825-4C1A-A865-617E7D061BA5}" dt="2025-03-10T10:52:04.744" v="503" actId="14100"/>
          <ac:spMkLst>
            <pc:docMk/>
            <pc:sldMk cId="2002025253" sldId="456"/>
            <ac:spMk id="5" creationId="{8FE062A5-A8E3-D3EF-4822-4BCE3CD0832D}"/>
          </ac:spMkLst>
        </pc:spChg>
        <pc:spChg chg="mod">
          <ac:chgData name="Siegbert Rudolph" userId="2af4d44886c067cc" providerId="LiveId" clId="{F9FA53D6-2825-4C1A-A865-617E7D061BA5}" dt="2025-03-10T10:51:41.621" v="462" actId="14100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F9FA53D6-2825-4C1A-A865-617E7D061BA5}" dt="2025-03-10T10:51:27.304" v="461" actId="14100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F9FA53D6-2825-4C1A-A865-617E7D061BA5}" dt="2025-03-10T10:51:17.984" v="449" actId="6549"/>
          <ac:spMkLst>
            <pc:docMk/>
            <pc:sldMk cId="2002025253" sldId="456"/>
            <ac:spMk id="131" creationId="{00000000-0000-0000-0000-000000000000}"/>
          </ac:spMkLst>
        </pc:spChg>
        <pc:picChg chg="del mod">
          <ac:chgData name="Siegbert Rudolph" userId="2af4d44886c067cc" providerId="LiveId" clId="{F9FA53D6-2825-4C1A-A865-617E7D061BA5}" dt="2025-03-10T10:52:15.498" v="573" actId="478"/>
          <ac:picMkLst>
            <pc:docMk/>
            <pc:sldMk cId="2002025253" sldId="456"/>
            <ac:picMk id="3" creationId="{B91FEFB5-1C59-4F5A-8346-E5AADAF96C27}"/>
          </ac:picMkLst>
        </pc:picChg>
        <pc:picChg chg="add mod">
          <ac:chgData name="Siegbert Rudolph" userId="2af4d44886c067cc" providerId="LiveId" clId="{F9FA53D6-2825-4C1A-A865-617E7D061BA5}" dt="2025-03-10T10:52:56.569" v="580" actId="1076"/>
          <ac:picMkLst>
            <pc:docMk/>
            <pc:sldMk cId="2002025253" sldId="456"/>
            <ac:picMk id="4" creationId="{C89A1973-1E90-DCFD-C194-1F52A41ED481}"/>
          </ac:picMkLst>
        </pc:picChg>
      </pc:sldChg>
      <pc:sldChg chg="modSp">
        <pc:chgData name="Siegbert Rudolph" userId="2af4d44886c067cc" providerId="LiveId" clId="{F9FA53D6-2825-4C1A-A865-617E7D061BA5}" dt="2025-03-10T10:53:55.985" v="615" actId="20577"/>
        <pc:sldMkLst>
          <pc:docMk/>
          <pc:sldMk cId="0" sldId="593"/>
        </pc:sldMkLst>
        <pc:spChg chg="mod">
          <ac:chgData name="Siegbert Rudolph" userId="2af4d44886c067cc" providerId="LiveId" clId="{F9FA53D6-2825-4C1A-A865-617E7D061BA5}" dt="2025-03-10T10:53:55.985" v="615" actId="20577"/>
          <ac:spMkLst>
            <pc:docMk/>
            <pc:sldMk cId="0" sldId="593"/>
            <ac:spMk id="46" creationId="{846C2C1B-F2AB-47A4-956D-CFA8F169690F}"/>
          </ac:spMkLst>
        </pc:spChg>
      </pc:sldChg>
      <pc:sldChg chg="modSp mod">
        <pc:chgData name="Siegbert Rudolph" userId="2af4d44886c067cc" providerId="LiveId" clId="{F9FA53D6-2825-4C1A-A865-617E7D061BA5}" dt="2025-03-10T10:02:42.928" v="259" actId="1038"/>
        <pc:sldMkLst>
          <pc:docMk/>
          <pc:sldMk cId="3502402626" sldId="594"/>
        </pc:sldMkLst>
        <pc:spChg chg="mod">
          <ac:chgData name="Siegbert Rudolph" userId="2af4d44886c067cc" providerId="LiveId" clId="{F9FA53D6-2825-4C1A-A865-617E7D061BA5}" dt="2025-03-10T10:02:34.507" v="223" actId="207"/>
          <ac:spMkLst>
            <pc:docMk/>
            <pc:sldMk cId="3502402626" sldId="594"/>
            <ac:spMk id="45" creationId="{030B0FA8-D17E-480A-994A-28C6E2F5BE91}"/>
          </ac:spMkLst>
        </pc:spChg>
        <pc:picChg chg="mod">
          <ac:chgData name="Siegbert Rudolph" userId="2af4d44886c067cc" providerId="LiveId" clId="{F9FA53D6-2825-4C1A-A865-617E7D061BA5}" dt="2025-03-10T10:02:42.928" v="259" actId="1038"/>
          <ac:picMkLst>
            <pc:docMk/>
            <pc:sldMk cId="3502402626" sldId="594"/>
            <ac:picMk id="3" creationId="{DB779B1D-E6C4-4EA9-A1ED-6566D830440D}"/>
          </ac:picMkLst>
        </pc:picChg>
      </pc:sldChg>
      <pc:sldChg chg="addSp delSp modSp mod delAnim modAnim">
        <pc:chgData name="Siegbert Rudolph" userId="2af4d44886c067cc" providerId="LiveId" clId="{F9FA53D6-2825-4C1A-A865-617E7D061BA5}" dt="2025-03-10T10:12:00.971" v="321" actId="1036"/>
        <pc:sldMkLst>
          <pc:docMk/>
          <pc:sldMk cId="3691446236" sldId="616"/>
        </pc:sldMkLst>
        <pc:spChg chg="mod">
          <ac:chgData name="Siegbert Rudolph" userId="2af4d44886c067cc" providerId="LiveId" clId="{F9FA53D6-2825-4C1A-A865-617E7D061BA5}" dt="2025-03-10T10:05:39.254" v="302" actId="1035"/>
          <ac:spMkLst>
            <pc:docMk/>
            <pc:sldMk cId="3691446236" sldId="616"/>
            <ac:spMk id="26" creationId="{00000000-0000-0000-0000-000000000000}"/>
          </ac:spMkLst>
        </pc:spChg>
        <pc:spChg chg="mod">
          <ac:chgData name="Siegbert Rudolph" userId="2af4d44886c067cc" providerId="LiveId" clId="{F9FA53D6-2825-4C1A-A865-617E7D061BA5}" dt="2025-03-10T09:52:04.356" v="157" actId="1037"/>
          <ac:spMkLst>
            <pc:docMk/>
            <pc:sldMk cId="3691446236" sldId="616"/>
            <ac:spMk id="43" creationId="{D0B8E21E-5C90-45B4-9252-FBB6EE8471F5}"/>
          </ac:spMkLst>
        </pc:spChg>
        <pc:spChg chg="mod">
          <ac:chgData name="Siegbert Rudolph" userId="2af4d44886c067cc" providerId="LiveId" clId="{F9FA53D6-2825-4C1A-A865-617E7D061BA5}" dt="2025-03-10T09:53:11.853" v="169" actId="1038"/>
          <ac:spMkLst>
            <pc:docMk/>
            <pc:sldMk cId="3691446236" sldId="616"/>
            <ac:spMk id="44" creationId="{B03B2D8E-4A83-495C-A55C-C3B8B2EB6474}"/>
          </ac:spMkLst>
        </pc:spChg>
        <pc:spChg chg="mod">
          <ac:chgData name="Siegbert Rudolph" userId="2af4d44886c067cc" providerId="LiveId" clId="{F9FA53D6-2825-4C1A-A865-617E7D061BA5}" dt="2025-03-10T09:53:08.754" v="168" actId="1038"/>
          <ac:spMkLst>
            <pc:docMk/>
            <pc:sldMk cId="3691446236" sldId="616"/>
            <ac:spMk id="45" creationId="{41521E08-3426-4D88-9ED8-6D7400E6E999}"/>
          </ac:spMkLst>
        </pc:spChg>
        <pc:picChg chg="add del mod">
          <ac:chgData name="Siegbert Rudolph" userId="2af4d44886c067cc" providerId="LiveId" clId="{F9FA53D6-2825-4C1A-A865-617E7D061BA5}" dt="2025-03-10T09:53:59.636" v="171" actId="478"/>
          <ac:picMkLst>
            <pc:docMk/>
            <pc:sldMk cId="3691446236" sldId="616"/>
            <ac:picMk id="3" creationId="{0F384390-91B1-0712-7B87-B80E53BD8F6F}"/>
          </ac:picMkLst>
        </pc:picChg>
        <pc:picChg chg="add mod">
          <ac:chgData name="Siegbert Rudolph" userId="2af4d44886c067cc" providerId="LiveId" clId="{F9FA53D6-2825-4C1A-A865-617E7D061BA5}" dt="2025-03-10T10:12:00.971" v="321" actId="1036"/>
          <ac:picMkLst>
            <pc:docMk/>
            <pc:sldMk cId="3691446236" sldId="616"/>
            <ac:picMk id="3" creationId="{CED41839-1753-389F-4329-C180864F0CB5}"/>
          </ac:picMkLst>
        </pc:picChg>
        <pc:picChg chg="add del mod">
          <ac:chgData name="Siegbert Rudolph" userId="2af4d44886c067cc" providerId="LiveId" clId="{F9FA53D6-2825-4C1A-A865-617E7D061BA5}" dt="2025-03-10T10:05:23.837" v="293" actId="478"/>
          <ac:picMkLst>
            <pc:docMk/>
            <pc:sldMk cId="3691446236" sldId="616"/>
            <ac:picMk id="4" creationId="{D32AABBC-66F5-0775-6D63-AC195ECD05BD}"/>
          </ac:picMkLst>
        </pc:picChg>
        <pc:picChg chg="del mod ord">
          <ac:chgData name="Siegbert Rudolph" userId="2af4d44886c067cc" providerId="LiveId" clId="{F9FA53D6-2825-4C1A-A865-617E7D061BA5}" dt="2025-03-10T09:47:08.916" v="50" actId="478"/>
          <ac:picMkLst>
            <pc:docMk/>
            <pc:sldMk cId="3691446236" sldId="616"/>
            <ac:picMk id="5" creationId="{9FA5250C-8DAF-40A3-A4AB-8AE10AA330C0}"/>
          </ac:picMkLst>
        </pc:picChg>
      </pc:sldChg>
      <pc:sldChg chg="delSp add del modAnim">
        <pc:chgData name="Siegbert Rudolph" userId="2af4d44886c067cc" providerId="LiveId" clId="{F9FA53D6-2825-4C1A-A865-617E7D061BA5}" dt="2025-03-10T09:54:44.153" v="184" actId="47"/>
        <pc:sldMkLst>
          <pc:docMk/>
          <pc:sldMk cId="276243665" sldId="618"/>
        </pc:sldMkLst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26" creationId="{C81A21E1-04D9-C562-6E05-9EAC367572DA}"/>
          </ac:spMkLst>
        </pc:spChg>
        <pc:spChg chg="del">
          <ac:chgData name="Siegbert Rudolph" userId="2af4d44886c067cc" providerId="LiveId" clId="{F9FA53D6-2825-4C1A-A865-617E7D061BA5}" dt="2025-03-10T09:54:13.044" v="175" actId="478"/>
          <ac:spMkLst>
            <pc:docMk/>
            <pc:sldMk cId="276243665" sldId="618"/>
            <ac:spMk id="38" creationId="{2C2F4261-4C4F-2F53-3D4B-5875BB2748AE}"/>
          </ac:spMkLst>
        </pc:spChg>
        <pc:spChg chg="del">
          <ac:chgData name="Siegbert Rudolph" userId="2af4d44886c067cc" providerId="LiveId" clId="{F9FA53D6-2825-4C1A-A865-617E7D061BA5}" dt="2025-03-10T09:54:16.602" v="177" actId="478"/>
          <ac:spMkLst>
            <pc:docMk/>
            <pc:sldMk cId="276243665" sldId="618"/>
            <ac:spMk id="41" creationId="{EE1B70B6-6779-67AC-4A4F-1F8A2D8C137E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42" creationId="{7F855D81-0981-E88C-70D9-3EBE1384EBB2}"/>
          </ac:spMkLst>
        </pc:spChg>
        <pc:spChg chg="del">
          <ac:chgData name="Siegbert Rudolph" userId="2af4d44886c067cc" providerId="LiveId" clId="{F9FA53D6-2825-4C1A-A865-617E7D061BA5}" dt="2025-03-10T09:54:18.128" v="178" actId="478"/>
          <ac:spMkLst>
            <pc:docMk/>
            <pc:sldMk cId="276243665" sldId="618"/>
            <ac:spMk id="44" creationId="{67496435-9EF5-5C12-D6BA-8E0055CB4069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45" creationId="{E4980154-4CC0-24AC-4A0A-DC8FF4AEF44F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46" creationId="{EC62D247-8868-C0D0-6E60-99F4F9706721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47" creationId="{6F1EC47A-E8FF-E497-368F-E60E762B680C}"/>
          </ac:spMkLst>
        </pc:spChg>
        <pc:spChg chg="del">
          <ac:chgData name="Siegbert Rudolph" userId="2af4d44886c067cc" providerId="LiveId" clId="{F9FA53D6-2825-4C1A-A865-617E7D061BA5}" dt="2025-03-10T09:54:14.764" v="176" actId="478"/>
          <ac:spMkLst>
            <pc:docMk/>
            <pc:sldMk cId="276243665" sldId="618"/>
            <ac:spMk id="48" creationId="{DA2799AC-2740-1E52-37F5-DA2733D7A0E8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49" creationId="{E323ABE8-7EB7-A735-8CCB-4E632C04D17A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50" creationId="{C7B95DB1-0EBA-E3D1-0414-2182130B994B}"/>
          </ac:spMkLst>
        </pc:spChg>
        <pc:spChg chg="del">
          <ac:chgData name="Siegbert Rudolph" userId="2af4d44886c067cc" providerId="LiveId" clId="{F9FA53D6-2825-4C1A-A865-617E7D061BA5}" dt="2025-03-10T09:54:20.246" v="179" actId="478"/>
          <ac:spMkLst>
            <pc:docMk/>
            <pc:sldMk cId="276243665" sldId="618"/>
            <ac:spMk id="51" creationId="{AEECFFF7-8FB6-6FC5-4641-543B530CB3F6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53" creationId="{DE54CEB5-08BE-10BA-6469-979AB76BAADD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67" creationId="{69163640-2642-CF6B-8490-8DDB5C1C92F8}"/>
          </ac:spMkLst>
        </pc:spChg>
        <pc:spChg chg="del">
          <ac:chgData name="Siegbert Rudolph" userId="2af4d44886c067cc" providerId="LiveId" clId="{F9FA53D6-2825-4C1A-A865-617E7D061BA5}" dt="2025-03-10T09:54:10.809" v="174" actId="478"/>
          <ac:spMkLst>
            <pc:docMk/>
            <pc:sldMk cId="276243665" sldId="618"/>
            <ac:spMk id="68" creationId="{81D01E96-4A5A-D7B2-D93D-B940881E66F6}"/>
          </ac:spMkLst>
        </pc:spChg>
        <pc:spChg chg="del">
          <ac:chgData name="Siegbert Rudolph" userId="2af4d44886c067cc" providerId="LiveId" clId="{F9FA53D6-2825-4C1A-A865-617E7D061BA5}" dt="2025-03-10T09:54:28.326" v="180" actId="21"/>
          <ac:spMkLst>
            <pc:docMk/>
            <pc:sldMk cId="276243665" sldId="618"/>
            <ac:spMk id="69" creationId="{234FA2BC-285D-BED0-874D-5CCBD8D6D54C}"/>
          </ac:spMkLst>
        </pc:spChg>
        <pc:spChg chg="del">
          <ac:chgData name="Siegbert Rudolph" userId="2af4d44886c067cc" providerId="LiveId" clId="{F9FA53D6-2825-4C1A-A865-617E7D061BA5}" dt="2025-03-10T09:54:08.346" v="173" actId="478"/>
          <ac:spMkLst>
            <pc:docMk/>
            <pc:sldMk cId="276243665" sldId="618"/>
            <ac:spMk id="77" creationId="{3FE5B5E6-5BC4-9498-3EAB-527C8701FDAD}"/>
          </ac:spMkLst>
        </pc:spChg>
      </pc:sldChg>
      <pc:sldChg chg="modSp add">
        <pc:chgData name="Siegbert Rudolph" userId="2af4d44886c067cc" providerId="LiveId" clId="{F9FA53D6-2825-4C1A-A865-617E7D061BA5}" dt="2025-03-10T16:15:09.679" v="619" actId="20577"/>
        <pc:sldMkLst>
          <pc:docMk/>
          <pc:sldMk cId="2085837748" sldId="618"/>
        </pc:sldMkLst>
        <pc:spChg chg="mod">
          <ac:chgData name="Siegbert Rudolph" userId="2af4d44886c067cc" providerId="LiveId" clId="{F9FA53D6-2825-4C1A-A865-617E7D061BA5}" dt="2025-03-10T16:15:04.811" v="616" actId="20577"/>
          <ac:spMkLst>
            <pc:docMk/>
            <pc:sldMk cId="2085837748" sldId="618"/>
            <ac:spMk id="54" creationId="{39CFF442-553A-4CFB-5FDD-040D960C7C67}"/>
          </ac:spMkLst>
        </pc:spChg>
        <pc:spChg chg="mod">
          <ac:chgData name="Siegbert Rudolph" userId="2af4d44886c067cc" providerId="LiveId" clId="{F9FA53D6-2825-4C1A-A865-617E7D061BA5}" dt="2025-03-10T16:15:06.143" v="617" actId="20577"/>
          <ac:spMkLst>
            <pc:docMk/>
            <pc:sldMk cId="2085837748" sldId="618"/>
            <ac:spMk id="58" creationId="{26D05FA8-5580-F3FF-3B24-76092B469228}"/>
          </ac:spMkLst>
        </pc:spChg>
        <pc:spChg chg="mod">
          <ac:chgData name="Siegbert Rudolph" userId="2af4d44886c067cc" providerId="LiveId" clId="{F9FA53D6-2825-4C1A-A865-617E7D061BA5}" dt="2025-03-10T16:15:07.330" v="618" actId="20577"/>
          <ac:spMkLst>
            <pc:docMk/>
            <pc:sldMk cId="2085837748" sldId="618"/>
            <ac:spMk id="62" creationId="{A3ABAAB7-E862-97DA-D6B1-FF7770854B81}"/>
          </ac:spMkLst>
        </pc:spChg>
        <pc:spChg chg="mod">
          <ac:chgData name="Siegbert Rudolph" userId="2af4d44886c067cc" providerId="LiveId" clId="{F9FA53D6-2825-4C1A-A865-617E7D061BA5}" dt="2025-03-10T16:15:09.679" v="619" actId="20577"/>
          <ac:spMkLst>
            <pc:docMk/>
            <pc:sldMk cId="2085837748" sldId="618"/>
            <ac:spMk id="66" creationId="{1A552E09-8B6A-1234-48A4-8A9EF6137CB5}"/>
          </ac:spMkLst>
        </pc:spChg>
      </pc:sldChg>
      <pc:sldChg chg="addSp delSp add del mod addAnim delAnim modAnim">
        <pc:chgData name="Siegbert Rudolph" userId="2af4d44886c067cc" providerId="LiveId" clId="{F9FA53D6-2825-4C1A-A865-617E7D061BA5}" dt="2025-03-10T09:49:27.070" v="98" actId="47"/>
        <pc:sldMkLst>
          <pc:docMk/>
          <pc:sldMk cId="2969610103" sldId="618"/>
        </pc:sldMkLst>
        <pc:spChg chg="del">
          <ac:chgData name="Siegbert Rudolph" userId="2af4d44886c067cc" providerId="LiveId" clId="{F9FA53D6-2825-4C1A-A865-617E7D061BA5}" dt="2025-03-10T09:48:08.405" v="84" actId="478"/>
          <ac:spMkLst>
            <pc:docMk/>
            <pc:sldMk cId="2969610103" sldId="618"/>
            <ac:spMk id="38" creationId="{4875B403-BD8F-101D-811D-D41EAB3BDDF9}"/>
          </ac:spMkLst>
        </pc:spChg>
        <pc:spChg chg="del">
          <ac:chgData name="Siegbert Rudolph" userId="2af4d44886c067cc" providerId="LiveId" clId="{F9FA53D6-2825-4C1A-A865-617E7D061BA5}" dt="2025-03-10T09:48:13.331" v="86" actId="478"/>
          <ac:spMkLst>
            <pc:docMk/>
            <pc:sldMk cId="2969610103" sldId="618"/>
            <ac:spMk id="41" creationId="{D6461721-2425-89C8-A8FE-8DEB4C1EF262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42" creationId="{8D0186A9-8CF7-3093-D828-2CD67B21DBCA}"/>
          </ac:spMkLst>
        </pc:spChg>
        <pc:spChg chg="del">
          <ac:chgData name="Siegbert Rudolph" userId="2af4d44886c067cc" providerId="LiveId" clId="{F9FA53D6-2825-4C1A-A865-617E7D061BA5}" dt="2025-03-10T09:48:15.023" v="87" actId="478"/>
          <ac:spMkLst>
            <pc:docMk/>
            <pc:sldMk cId="2969610103" sldId="618"/>
            <ac:spMk id="44" creationId="{77A1F244-E881-7810-866E-489990997BBF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45" creationId="{923A046B-8230-3373-17E4-9133FA505CC6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46" creationId="{F8A2272D-E327-41BF-272A-8CFA1423415C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47" creationId="{60B28739-406B-C35C-23DB-622D390D6060}"/>
          </ac:spMkLst>
        </pc:spChg>
        <pc:spChg chg="del">
          <ac:chgData name="Siegbert Rudolph" userId="2af4d44886c067cc" providerId="LiveId" clId="{F9FA53D6-2825-4C1A-A865-617E7D061BA5}" dt="2025-03-10T09:48:09.836" v="85" actId="478"/>
          <ac:spMkLst>
            <pc:docMk/>
            <pc:sldMk cId="2969610103" sldId="618"/>
            <ac:spMk id="48" creationId="{1FF8A01B-8BA8-47F1-C771-C9D5BEC8C812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49" creationId="{968C5C1B-599E-E87E-0203-18D024763743}"/>
          </ac:spMkLst>
        </pc:spChg>
        <pc:spChg chg="add 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50" creationId="{0DF0E658-4629-5608-F989-B9CAFCB949AF}"/>
          </ac:spMkLst>
        </pc:spChg>
        <pc:spChg chg="del">
          <ac:chgData name="Siegbert Rudolph" userId="2af4d44886c067cc" providerId="LiveId" clId="{F9FA53D6-2825-4C1A-A865-617E7D061BA5}" dt="2025-03-10T09:48:25.377" v="90" actId="478"/>
          <ac:spMkLst>
            <pc:docMk/>
            <pc:sldMk cId="2969610103" sldId="618"/>
            <ac:spMk id="51" creationId="{FD0A75CE-B7E8-30DC-0363-0B7A9654F45D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53" creationId="{AF4B9227-7818-F286-8A4E-91225CA59091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67" creationId="{A5040D8C-42C4-42E4-C0A8-813CF1A06D7F}"/>
          </ac:spMkLst>
        </pc:spChg>
        <pc:spChg chg="del">
          <ac:chgData name="Siegbert Rudolph" userId="2af4d44886c067cc" providerId="LiveId" clId="{F9FA53D6-2825-4C1A-A865-617E7D061BA5}" dt="2025-03-10T09:48:06.905" v="83" actId="478"/>
          <ac:spMkLst>
            <pc:docMk/>
            <pc:sldMk cId="2969610103" sldId="618"/>
            <ac:spMk id="68" creationId="{691265E6-98AC-C996-4478-6E7D9CDED694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69" creationId="{7F5C4B7F-1EFD-86A3-77EF-A82298F2646C}"/>
          </ac:spMkLst>
        </pc:spChg>
        <pc:spChg chg="del">
          <ac:chgData name="Siegbert Rudolph" userId="2af4d44886c067cc" providerId="LiveId" clId="{F9FA53D6-2825-4C1A-A865-617E7D061BA5}" dt="2025-03-10T09:48:05.371" v="82" actId="478"/>
          <ac:spMkLst>
            <pc:docMk/>
            <pc:sldMk cId="2969610103" sldId="618"/>
            <ac:spMk id="77" creationId="{135886AD-ABEC-4BE9-3EA9-BDF2245E9154}"/>
          </ac:spMkLst>
        </pc:spChg>
        <pc:spChg chg="del">
          <ac:chgData name="Siegbert Rudolph" userId="2af4d44886c067cc" providerId="LiveId" clId="{F9FA53D6-2825-4C1A-A865-617E7D061BA5}" dt="2025-03-10T09:48:37.230" v="91" actId="21"/>
          <ac:spMkLst>
            <pc:docMk/>
            <pc:sldMk cId="2969610103" sldId="618"/>
            <ac:spMk id="78" creationId="{3F48D71B-6F34-5F41-FD5A-5FD13A1B980D}"/>
          </ac:spMkLst>
        </pc:spChg>
      </pc:sldChg>
      <pc:sldChg chg="add">
        <pc:chgData name="Siegbert Rudolph" userId="2af4d44886c067cc" providerId="LiveId" clId="{F9FA53D6-2825-4C1A-A865-617E7D061BA5}" dt="2025-03-10T10:01:23.089" v="186"/>
        <pc:sldMkLst>
          <pc:docMk/>
          <pc:sldMk cId="2089121891" sldId="619"/>
        </pc:sldMkLst>
      </pc:sldChg>
      <pc:sldChg chg="delSp add del mod delAnim">
        <pc:chgData name="Siegbert Rudolph" userId="2af4d44886c067cc" providerId="LiveId" clId="{F9FA53D6-2825-4C1A-A865-617E7D061BA5}" dt="2025-03-10T10:53:09.268" v="582" actId="47"/>
        <pc:sldMkLst>
          <pc:docMk/>
          <pc:sldMk cId="3213848115" sldId="620"/>
        </pc:sldMkLst>
        <pc:spChg chg="del">
          <ac:chgData name="Siegbert Rudolph" userId="2af4d44886c067cc" providerId="LiveId" clId="{F9FA53D6-2825-4C1A-A865-617E7D061BA5}" dt="2025-03-10T10:52:36.335" v="577" actId="478"/>
          <ac:spMkLst>
            <pc:docMk/>
            <pc:sldMk cId="3213848115" sldId="620"/>
            <ac:spMk id="5" creationId="{9A502176-AA05-C9AE-AC85-72676B196BE7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26" creationId="{9DC0AE95-0BD4-77BA-987D-437B0A2A1FE5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30" creationId="{E0A067C2-8770-5B11-6AE6-F6EB1ADC6DF5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31" creationId="{EEF9B431-35BB-5737-40CA-638E9012A76E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32" creationId="{109D154D-9BF9-A9BA-1229-DAF33197B404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42" creationId="{3F40B548-5A9D-A4CF-6F21-672EEC79F265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44" creationId="{A4FB7C9C-A10A-5262-EC72-BC5735BAA6E9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45" creationId="{CAB08530-4651-AFC5-734E-BEFC330688F5}"/>
          </ac:spMkLst>
        </pc:spChg>
        <pc:spChg chg="del">
          <ac:chgData name="Siegbert Rudolph" userId="2af4d44886c067cc" providerId="LiveId" clId="{F9FA53D6-2825-4C1A-A865-617E7D061BA5}" dt="2025-03-10T10:52:32.502" v="576" actId="478"/>
          <ac:spMkLst>
            <pc:docMk/>
            <pc:sldMk cId="3213848115" sldId="620"/>
            <ac:spMk id="46" creationId="{3288748C-2E64-6971-C431-877739EFE6DB}"/>
          </ac:spMkLst>
        </pc:spChg>
        <pc:spChg chg="del">
          <ac:chgData name="Siegbert Rudolph" userId="2af4d44886c067cc" providerId="LiveId" clId="{F9FA53D6-2825-4C1A-A865-617E7D061BA5}" dt="2025-03-10T10:52:32.502" v="576" actId="478"/>
          <ac:spMkLst>
            <pc:docMk/>
            <pc:sldMk cId="3213848115" sldId="620"/>
            <ac:spMk id="47" creationId="{1803B4A6-3105-FD11-323A-2B1263F27CBE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48" creationId="{17ED4C8F-1551-905C-7CF8-2852224CAAF5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49" creationId="{684D4339-2D3F-8D5D-0306-BFF2275674C4}"/>
          </ac:spMkLst>
        </pc:spChg>
        <pc:spChg chg="del">
          <ac:chgData name="Siegbert Rudolph" userId="2af4d44886c067cc" providerId="LiveId" clId="{F9FA53D6-2825-4C1A-A865-617E7D061BA5}" dt="2025-03-10T10:52:31.195" v="575" actId="478"/>
          <ac:spMkLst>
            <pc:docMk/>
            <pc:sldMk cId="3213848115" sldId="620"/>
            <ac:spMk id="51" creationId="{9A44B8E7-76CD-B74E-E2A9-EA01613FEF90}"/>
          </ac:spMkLst>
        </pc:spChg>
      </pc:sldChg>
      <pc:sldChg chg="addSp delSp add del mod addAnim delAnim modAnim">
        <pc:chgData name="Siegbert Rudolph" userId="2af4d44886c067cc" providerId="LiveId" clId="{F9FA53D6-2825-4C1A-A865-617E7D061BA5}" dt="2025-03-10T10:09:49.398" v="320" actId="47"/>
        <pc:sldMkLst>
          <pc:docMk/>
          <pc:sldMk cId="3582653385" sldId="620"/>
        </pc:sldMkLst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34" creationId="{55CA3F66-7764-B354-C753-FA95C0B08790}"/>
          </ac:spMkLst>
        </pc:spChg>
        <pc:spChg chg="del">
          <ac:chgData name="Siegbert Rudolph" userId="2af4d44886c067cc" providerId="LiveId" clId="{F9FA53D6-2825-4C1A-A865-617E7D061BA5}" dt="2025-03-10T10:09:03.054" v="306" actId="478"/>
          <ac:spMkLst>
            <pc:docMk/>
            <pc:sldMk cId="3582653385" sldId="620"/>
            <ac:spMk id="38" creationId="{E2BB025B-411C-E85A-C151-B44267F70F6A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39" creationId="{6C7299A3-8044-9BF7-753A-0999468278D2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40" creationId="{A7C02062-4546-BAAF-7617-8EE5FCB9FD0B}"/>
          </ac:spMkLst>
        </pc:spChg>
        <pc:spChg chg="del">
          <ac:chgData name="Siegbert Rudolph" userId="2af4d44886c067cc" providerId="LiveId" clId="{F9FA53D6-2825-4C1A-A865-617E7D061BA5}" dt="2025-03-10T10:09:06.608" v="308" actId="478"/>
          <ac:spMkLst>
            <pc:docMk/>
            <pc:sldMk cId="3582653385" sldId="620"/>
            <ac:spMk id="41" creationId="{2B62E3B4-D9CE-9194-F130-226A99301587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42" creationId="{0ADD0905-644B-92B3-437D-27ECA774C529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43" creationId="{24A04339-EB9D-8A11-86DA-F8F634025C7C}"/>
          </ac:spMkLst>
        </pc:spChg>
        <pc:spChg chg="del">
          <ac:chgData name="Siegbert Rudolph" userId="2af4d44886c067cc" providerId="LiveId" clId="{F9FA53D6-2825-4C1A-A865-617E7D061BA5}" dt="2025-03-10T10:09:07.980" v="309" actId="478"/>
          <ac:spMkLst>
            <pc:docMk/>
            <pc:sldMk cId="3582653385" sldId="620"/>
            <ac:spMk id="44" creationId="{8B2E0AEB-3A0B-09AC-C1B9-2D298BAD1159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45" creationId="{4CB25152-B10D-11F3-3BBF-7419AFC5021A}"/>
          </ac:spMkLst>
        </pc:spChg>
        <pc:spChg chg="del">
          <ac:chgData name="Siegbert Rudolph" userId="2af4d44886c067cc" providerId="LiveId" clId="{F9FA53D6-2825-4C1A-A865-617E7D061BA5}" dt="2025-03-10T10:09:04.600" v="307" actId="478"/>
          <ac:spMkLst>
            <pc:docMk/>
            <pc:sldMk cId="3582653385" sldId="620"/>
            <ac:spMk id="48" creationId="{877394B8-9AAA-3451-C237-546E7B40640C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49" creationId="{3A76F889-63D6-68E6-EB2F-32DDFE2E70D8}"/>
          </ac:spMkLst>
        </pc:spChg>
        <pc:spChg chg="add 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50" creationId="{34C6CDE7-0553-1A42-726D-6D5BA7A37862}"/>
          </ac:spMkLst>
        </pc:spChg>
        <pc:spChg chg="del">
          <ac:chgData name="Siegbert Rudolph" userId="2af4d44886c067cc" providerId="LiveId" clId="{F9FA53D6-2825-4C1A-A865-617E7D061BA5}" dt="2025-03-10T10:09:25.022" v="314" actId="478"/>
          <ac:spMkLst>
            <pc:docMk/>
            <pc:sldMk cId="3582653385" sldId="620"/>
            <ac:spMk id="51" creationId="{9AB5112F-CE46-BCEC-191A-2DDA712B46D2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67" creationId="{49A6FB5E-34C2-0BC3-6292-1B5596825CD2}"/>
          </ac:spMkLst>
        </pc:spChg>
        <pc:spChg chg="del">
          <ac:chgData name="Siegbert Rudolph" userId="2af4d44886c067cc" providerId="LiveId" clId="{F9FA53D6-2825-4C1A-A865-617E7D061BA5}" dt="2025-03-10T10:09:01.203" v="305" actId="478"/>
          <ac:spMkLst>
            <pc:docMk/>
            <pc:sldMk cId="3582653385" sldId="620"/>
            <ac:spMk id="68" creationId="{177FBD45-68AE-C744-4320-FC56854C1B67}"/>
          </ac:spMkLst>
        </pc:spChg>
        <pc:spChg chg="del">
          <ac:chgData name="Siegbert Rudolph" userId="2af4d44886c067cc" providerId="LiveId" clId="{F9FA53D6-2825-4C1A-A865-617E7D061BA5}" dt="2025-03-10T10:08:59.285" v="304" actId="478"/>
          <ac:spMkLst>
            <pc:docMk/>
            <pc:sldMk cId="3582653385" sldId="620"/>
            <ac:spMk id="77" creationId="{CCD62D17-BDB5-97A9-492C-91CED7589D8A}"/>
          </ac:spMkLst>
        </pc:spChg>
        <pc:spChg chg="del">
          <ac:chgData name="Siegbert Rudolph" userId="2af4d44886c067cc" providerId="LiveId" clId="{F9FA53D6-2825-4C1A-A865-617E7D061BA5}" dt="2025-03-10T10:09:32.787" v="315" actId="21"/>
          <ac:spMkLst>
            <pc:docMk/>
            <pc:sldMk cId="3582653385" sldId="620"/>
            <ac:spMk id="78" creationId="{DC59C9BA-7185-D6D5-869E-400CF835E5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10.03.2025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70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65B10-00BD-0275-5367-6DB4F2F04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E9724BB-47E3-49C0-3705-46539D0164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2DB88AA-1E30-2BAA-876E-8AAF9503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B53AC7-FF90-3B73-DC70-022C6B5B21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4624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55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76374E-4D79-432D-94E6-4F3AA442E424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BAC535-1B00-4E8B-BB5C-87ADB3919BA0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F5525F-E292-4DEA-A532-A1D8B1A323C2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85E82-14B6-469C-B8EE-6C1002E9D7FA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4E37B-FE15-4844-B63D-58CB5FE33474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CCE5-287C-40B2-B4BA-3B661E1E5B74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8BE8F-D086-4011-B77B-C1DE6531579D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ABFB-61BA-4770-9885-AC90BFA75AAF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54D4B-464E-4F43-A938-D01E2E11D493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BF14-6F97-419B-AD97-07A533ABF1BC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72FC8-9E28-47A9-969B-8BC414CB23A7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B8E172-ECBE-4364-9A1A-0E2D07EB2F81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8D41-935F-4676-BBAC-8E19E29BF89B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B94C-039B-4A0C-90C5-C9E6FBEEFE3B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7DCA-50A3-4A05-A961-9FB47D19CC16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F749-A2DC-4C5F-8C6E-24D8CF645BED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B079-5F15-47EE-8384-2B20AB037EFF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D3A5-B9E2-4481-80CB-479FECC3C5F9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B900-78E6-40CC-9162-11DA69BC9759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CEEB-4BBF-4859-8205-70AE3EB9319D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9D79-6623-407D-8C56-B12DD54C8137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6C62A-3413-491F-80DC-0F27719E5B97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B934B71-0C30-4BB4-AC45-0EF57E8A2657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6D53B-7BE5-4569-82F4-C9E481DE6BCF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30AC-C8A9-4DD0-8E66-9A3B41BEDC5E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E4CB-D569-4802-B702-4D89D282D434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CE83-AB6D-42F9-B0AC-7BF84EDAE22F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2D03-2A4A-4308-A4B2-71356DC1B10B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43C65-92E6-431E-9763-BDC1002929CF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99305-F8D6-481F-934F-747265C7E3B1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D2B6-709F-43C8-889B-0309D2FC06E6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22342-2429-41A4-976D-DCEA96F1F632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5156-DAC1-4C7B-BDD1-B01762BC7949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6D4392-4004-4044-983E-4983A864C0E2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98F8-AABF-486F-92FC-6CBF51F5EF52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DE51F-A899-4506-B03F-01032754A479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FA01-F22C-4B83-9FBC-4EA1825C86D3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CFD4-7F63-409D-A33D-E04460887245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E4CC-91FE-4981-A417-8A6A9DF0C7BA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7CBF9-0DE8-4E8B-964F-DA1DDEB4AAB7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4AE32-AE3C-4D5B-A18F-EF47C70BF5B9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D883D-BEDD-44FC-934E-B0671E7F4A46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A53D-AD32-4446-A2C8-49EAA67824B3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BFCF-DFE5-4B32-8FFB-B38CAA4ACBCC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E41BAC-D915-4DC3-9F05-663BD236D831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4161-81B7-42BB-82AA-5F49AFA11878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8D70-C446-4C68-9701-177BFF5F10A2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70ECC-A22B-4B64-8922-684FDE124F79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DFFAC-C657-49DE-8613-EADED3FC1819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A480-B958-4060-AF6F-518D74E5C0D2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AE7B-34C0-4BF5-92A7-9E0CF562AC98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6D55-6E4A-4174-9D83-CE9D05CBB3F0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80EE-B728-4731-AD76-7E3E47A341FC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59C8-4ADE-450A-B8F4-A2203D3C8D07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9270-81A5-425C-A164-99EE9C46FD0D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BA88C1-FAEB-4B50-83C6-1363DF5D3F20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9891-AAA9-4E89-949E-974408837037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FE70-00BB-4616-A545-73BECA1A3774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DD907-7E97-46A6-83CD-E3FB1E9E8EF9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4740-16CE-4894-9C5A-8F73F3315737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92D9-9D04-4C6D-A373-34E6CFF06DE0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F148-D1BC-44A8-90E4-C253F54C6F73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04B4-25B5-4857-B13E-B003086FF0CA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9A20-853F-4622-A38D-3BFF3612B6CD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A1F6-DCDE-4CF1-8708-8148F3DB7271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0AF56-1DB1-4D83-9026-C193CEC074A1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7F6BD2-5D71-4FEB-9B65-BEB221014017}" type="datetime1">
              <a:rPr lang="de-DE" smtClean="0"/>
              <a:pPr/>
              <a:t>10.03.2025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0B93-A927-4186-A4F1-BAFFE4D53B0D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173F-562C-4209-9ACF-A9FA66D9D410}" type="datetime1">
              <a:rPr lang="de-DE" smtClean="0"/>
              <a:t>10.03.2025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C3EB-2C55-498E-9F42-38A00BF88F58}" type="datetime1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3477-C4A8-4234-8A48-049C05CD903B}" type="datetime1">
              <a:rPr lang="de-DE" smtClean="0"/>
              <a:t>10.03.2025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BB67-2A67-4E04-89B7-86B9F6686C3A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AEB0-E76B-47C4-AFFD-27D1B4074F21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5B83-82F4-4950-8DD9-B2A7E2B9248D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F47B-B3AA-4AA9-B358-E32691B88CDC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B87941-9646-4D0E-9754-A88E3358C691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CA1587-84AC-4D97-A934-B57BF99163C6}" type="datetime1">
              <a:rPr lang="de-DE" smtClean="0"/>
              <a:t>10.03.2025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814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 von: 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DF5C-2F1A-47AF-ABA6-0F42C2414D27}" type="datetime1">
              <a:rPr lang="de-DE" smtClean="0"/>
              <a:pPr/>
              <a:t>10.03.2025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4C39-F44D-4038-8302-DBF7C5EA72D3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A0C542-09F1-4BCE-B0DF-193AFEF0999A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E225CF-0180-403F-9DA5-1A982CEF2516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E97CFB-75AE-43D1-8DA7-224D70EFBE8F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B9B8D0-F689-4921-AFEC-418DD817837E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C67770-1F38-4948-A347-5084622CBAF1}" type="datetime1">
              <a:rPr lang="de-DE" smtClean="0"/>
              <a:t>10.03.2025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Leseübungen: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4172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Da stimmt was nicht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Unsere innere Uhr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74122"/>
            <a:ext cx="34969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Hallo Welt – Domino Verlag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517677" y="4785142"/>
            <a:ext cx="4956806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verlassen: ESC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C9BAE10-EA36-E0C7-1965-328BB6C515D7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Silbenhammer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15AC4EDB-D740-4F1E-BBF5-6CDF23F7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5C9F4B-FE57-35AD-80DC-FCA91E19C1F8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sp>
        <p:nvSpPr>
          <p:cNvPr id="4" name="Textfeld 3" descr="SILBELAST/FIRST|">
            <a:extLst>
              <a:ext uri="{FF2B5EF4-FFF2-40B4-BE49-F238E27FC236}">
                <a16:creationId xmlns:a16="http://schemas.microsoft.com/office/drawing/2014/main" id="{12E6992D-ACB6-2CB2-A720-A7FFCE995917}"/>
              </a:ext>
            </a:extLst>
          </p:cNvPr>
          <p:cNvSpPr txBox="1"/>
          <p:nvPr/>
        </p:nvSpPr>
        <p:spPr>
          <a:xfrm>
            <a:off x="415752" y="1524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9989CEB-A302-5CB9-F4F0-1D2B2778FB2F}"/>
              </a:ext>
            </a:extLst>
          </p:cNvPr>
          <p:cNvSpPr/>
          <p:nvPr/>
        </p:nvSpPr>
        <p:spPr>
          <a:xfrm>
            <a:off x="263352" y="17094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 descr="BACK">
            <a:extLst>
              <a:ext uri="{FF2B5EF4-FFF2-40B4-BE49-F238E27FC236}">
                <a16:creationId xmlns:a16="http://schemas.microsoft.com/office/drawing/2014/main" id="{A6645E6E-4D6E-A0B8-8964-0B5F4E845A77}"/>
              </a:ext>
            </a:extLst>
          </p:cNvPr>
          <p:cNvSpPr txBox="1"/>
          <p:nvPr/>
        </p:nvSpPr>
        <p:spPr>
          <a:xfrm>
            <a:off x="1028181" y="1524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9" name="Textfeld 8" descr="BACK">
            <a:extLst>
              <a:ext uri="{FF2B5EF4-FFF2-40B4-BE49-F238E27FC236}">
                <a16:creationId xmlns:a16="http://schemas.microsoft.com/office/drawing/2014/main" id="{7AA18C07-718E-37EF-A076-1EAB2BBDD870}"/>
              </a:ext>
            </a:extLst>
          </p:cNvPr>
          <p:cNvSpPr txBox="1"/>
          <p:nvPr/>
        </p:nvSpPr>
        <p:spPr>
          <a:xfrm>
            <a:off x="1464280" y="1524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0" name="Textfeld 9" descr="BACK">
            <a:extLst>
              <a:ext uri="{FF2B5EF4-FFF2-40B4-BE49-F238E27FC236}">
                <a16:creationId xmlns:a16="http://schemas.microsoft.com/office/drawing/2014/main" id="{24D032B1-38D5-5F3E-997C-C861DB99A056}"/>
              </a:ext>
            </a:extLst>
          </p:cNvPr>
          <p:cNvSpPr txBox="1"/>
          <p:nvPr/>
        </p:nvSpPr>
        <p:spPr>
          <a:xfrm>
            <a:off x="2020604" y="1524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11" name="Textfeld 10" descr="BACK">
            <a:extLst>
              <a:ext uri="{FF2B5EF4-FFF2-40B4-BE49-F238E27FC236}">
                <a16:creationId xmlns:a16="http://schemas.microsoft.com/office/drawing/2014/main" id="{1D9C237E-7857-B5B1-C688-F8106B7B4BF4}"/>
              </a:ext>
            </a:extLst>
          </p:cNvPr>
          <p:cNvSpPr txBox="1"/>
          <p:nvPr/>
        </p:nvSpPr>
        <p:spPr>
          <a:xfrm>
            <a:off x="2796539" y="1524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 descr="SILBE|_">
            <a:extLst>
              <a:ext uri="{FF2B5EF4-FFF2-40B4-BE49-F238E27FC236}">
                <a16:creationId xmlns:a16="http://schemas.microsoft.com/office/drawing/2014/main" id="{AAB9BAE3-296B-2A60-B036-8D6B9D665F7D}"/>
              </a:ext>
            </a:extLst>
          </p:cNvPr>
          <p:cNvSpPr txBox="1"/>
          <p:nvPr/>
        </p:nvSpPr>
        <p:spPr>
          <a:xfrm>
            <a:off x="415752" y="19685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13" name="Textfeld 12" descr="SILBELAST|">
            <a:extLst>
              <a:ext uri="{FF2B5EF4-FFF2-40B4-BE49-F238E27FC236}">
                <a16:creationId xmlns:a16="http://schemas.microsoft.com/office/drawing/2014/main" id="{F5199BF1-0831-A56E-DB19-4A0FD772B6C8}"/>
              </a:ext>
            </a:extLst>
          </p:cNvPr>
          <p:cNvSpPr txBox="1"/>
          <p:nvPr/>
        </p:nvSpPr>
        <p:spPr>
          <a:xfrm>
            <a:off x="1028181" y="19685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" name="Textfeld 13" descr="BACK">
            <a:extLst>
              <a:ext uri="{FF2B5EF4-FFF2-40B4-BE49-F238E27FC236}">
                <a16:creationId xmlns:a16="http://schemas.microsoft.com/office/drawing/2014/main" id="{C4EF6BC4-9F99-63BB-8C6E-F132865E1F67}"/>
              </a:ext>
            </a:extLst>
          </p:cNvPr>
          <p:cNvSpPr txBox="1"/>
          <p:nvPr/>
        </p:nvSpPr>
        <p:spPr>
          <a:xfrm>
            <a:off x="1464280" y="19685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5" name="Textfeld 14" descr="BACK">
            <a:extLst>
              <a:ext uri="{FF2B5EF4-FFF2-40B4-BE49-F238E27FC236}">
                <a16:creationId xmlns:a16="http://schemas.microsoft.com/office/drawing/2014/main" id="{7CDECBA5-DEF0-254C-7BC8-70D3BA91AD2A}"/>
              </a:ext>
            </a:extLst>
          </p:cNvPr>
          <p:cNvSpPr txBox="1"/>
          <p:nvPr/>
        </p:nvSpPr>
        <p:spPr>
          <a:xfrm>
            <a:off x="2020604" y="19685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16" name="Textfeld 15" descr="BACK">
            <a:extLst>
              <a:ext uri="{FF2B5EF4-FFF2-40B4-BE49-F238E27FC236}">
                <a16:creationId xmlns:a16="http://schemas.microsoft.com/office/drawing/2014/main" id="{5F12A741-0507-21E1-20CB-69B8A850A014}"/>
              </a:ext>
            </a:extLst>
          </p:cNvPr>
          <p:cNvSpPr txBox="1"/>
          <p:nvPr/>
        </p:nvSpPr>
        <p:spPr>
          <a:xfrm>
            <a:off x="2796539" y="1968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E2A2C55-CCA7-B28C-AAEA-B6CCE38DAEAF}"/>
              </a:ext>
            </a:extLst>
          </p:cNvPr>
          <p:cNvSpPr txBox="1"/>
          <p:nvPr/>
        </p:nvSpPr>
        <p:spPr>
          <a:xfrm>
            <a:off x="415752" y="2413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A5169A6E-5C7B-D864-A4DF-D53E3A9F6204}"/>
              </a:ext>
            </a:extLst>
          </p:cNvPr>
          <p:cNvSpPr txBox="1"/>
          <p:nvPr/>
        </p:nvSpPr>
        <p:spPr>
          <a:xfrm>
            <a:off x="1028181" y="2413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D6527756-34FE-A5F1-9B39-B025523EFE22}"/>
              </a:ext>
            </a:extLst>
          </p:cNvPr>
          <p:cNvSpPr txBox="1"/>
          <p:nvPr/>
        </p:nvSpPr>
        <p:spPr>
          <a:xfrm>
            <a:off x="1464280" y="2413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0" name="Textfeld 19" descr="BACK">
            <a:extLst>
              <a:ext uri="{FF2B5EF4-FFF2-40B4-BE49-F238E27FC236}">
                <a16:creationId xmlns:a16="http://schemas.microsoft.com/office/drawing/2014/main" id="{A1119AC5-C828-AC8C-1606-2C11F8108C6C}"/>
              </a:ext>
            </a:extLst>
          </p:cNvPr>
          <p:cNvSpPr txBox="1"/>
          <p:nvPr/>
        </p:nvSpPr>
        <p:spPr>
          <a:xfrm>
            <a:off x="2020604" y="2413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21" name="Textfeld 20" descr="BACK">
            <a:extLst>
              <a:ext uri="{FF2B5EF4-FFF2-40B4-BE49-F238E27FC236}">
                <a16:creationId xmlns:a16="http://schemas.microsoft.com/office/drawing/2014/main" id="{CAE87820-E084-F230-6F07-0AA9390EC376}"/>
              </a:ext>
            </a:extLst>
          </p:cNvPr>
          <p:cNvSpPr txBox="1"/>
          <p:nvPr/>
        </p:nvSpPr>
        <p:spPr>
          <a:xfrm>
            <a:off x="2796539" y="2413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22" name="Textfeld 21" descr="SILBE|_">
            <a:extLst>
              <a:ext uri="{FF2B5EF4-FFF2-40B4-BE49-F238E27FC236}">
                <a16:creationId xmlns:a16="http://schemas.microsoft.com/office/drawing/2014/main" id="{11B7CFBE-35A8-93DF-E8AE-ED47CF2F4677}"/>
              </a:ext>
            </a:extLst>
          </p:cNvPr>
          <p:cNvSpPr txBox="1"/>
          <p:nvPr/>
        </p:nvSpPr>
        <p:spPr>
          <a:xfrm>
            <a:off x="415752" y="28575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23" name="Textfeld 22" descr="SILBE|">
            <a:extLst>
              <a:ext uri="{FF2B5EF4-FFF2-40B4-BE49-F238E27FC236}">
                <a16:creationId xmlns:a16="http://schemas.microsoft.com/office/drawing/2014/main" id="{BA675D73-0080-5489-10D5-8E32B0DC3518}"/>
              </a:ext>
            </a:extLst>
          </p:cNvPr>
          <p:cNvSpPr txBox="1"/>
          <p:nvPr/>
        </p:nvSpPr>
        <p:spPr>
          <a:xfrm>
            <a:off x="1028181" y="28575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4" name="Textfeld 23" descr="SILBE|">
            <a:extLst>
              <a:ext uri="{FF2B5EF4-FFF2-40B4-BE49-F238E27FC236}">
                <a16:creationId xmlns:a16="http://schemas.microsoft.com/office/drawing/2014/main" id="{BD0B2671-0700-ACB9-F647-5A4DA2B354B9}"/>
              </a:ext>
            </a:extLst>
          </p:cNvPr>
          <p:cNvSpPr txBox="1"/>
          <p:nvPr/>
        </p:nvSpPr>
        <p:spPr>
          <a:xfrm>
            <a:off x="1464280" y="28575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5" name="Textfeld 24" descr="SILBELAST|">
            <a:extLst>
              <a:ext uri="{FF2B5EF4-FFF2-40B4-BE49-F238E27FC236}">
                <a16:creationId xmlns:a16="http://schemas.microsoft.com/office/drawing/2014/main" id="{542E25D0-AE02-2FA9-B21C-F7BC3150D0C2}"/>
              </a:ext>
            </a:extLst>
          </p:cNvPr>
          <p:cNvSpPr txBox="1"/>
          <p:nvPr/>
        </p:nvSpPr>
        <p:spPr>
          <a:xfrm>
            <a:off x="2020604" y="28575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27" name="Textfeld 26" descr="BACK">
            <a:extLst>
              <a:ext uri="{FF2B5EF4-FFF2-40B4-BE49-F238E27FC236}">
                <a16:creationId xmlns:a16="http://schemas.microsoft.com/office/drawing/2014/main" id="{47902114-9A26-4479-4620-31B81FE69A69}"/>
              </a:ext>
            </a:extLst>
          </p:cNvPr>
          <p:cNvSpPr txBox="1"/>
          <p:nvPr/>
        </p:nvSpPr>
        <p:spPr>
          <a:xfrm>
            <a:off x="2796539" y="2857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28" name="Textfeld 27" descr="SILBE|_">
            <a:extLst>
              <a:ext uri="{FF2B5EF4-FFF2-40B4-BE49-F238E27FC236}">
                <a16:creationId xmlns:a16="http://schemas.microsoft.com/office/drawing/2014/main" id="{6508710F-1FAE-76B9-A4DB-631D9BA02CE8}"/>
              </a:ext>
            </a:extLst>
          </p:cNvPr>
          <p:cNvSpPr txBox="1"/>
          <p:nvPr/>
        </p:nvSpPr>
        <p:spPr>
          <a:xfrm>
            <a:off x="415752" y="3302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29" name="Textfeld 28" descr="SILBE|">
            <a:extLst>
              <a:ext uri="{FF2B5EF4-FFF2-40B4-BE49-F238E27FC236}">
                <a16:creationId xmlns:a16="http://schemas.microsoft.com/office/drawing/2014/main" id="{9DF51E56-FE68-916E-6D75-391155923C97}"/>
              </a:ext>
            </a:extLst>
          </p:cNvPr>
          <p:cNvSpPr txBox="1"/>
          <p:nvPr/>
        </p:nvSpPr>
        <p:spPr>
          <a:xfrm>
            <a:off x="1028181" y="3302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6" name="Textfeld 35" descr="SILBE|">
            <a:extLst>
              <a:ext uri="{FF2B5EF4-FFF2-40B4-BE49-F238E27FC236}">
                <a16:creationId xmlns:a16="http://schemas.microsoft.com/office/drawing/2014/main" id="{F6B21A1A-4210-0C55-F9CC-E8139A8286E0}"/>
              </a:ext>
            </a:extLst>
          </p:cNvPr>
          <p:cNvSpPr txBox="1"/>
          <p:nvPr/>
        </p:nvSpPr>
        <p:spPr>
          <a:xfrm>
            <a:off x="1464280" y="3302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37" name="Textfeld 36" descr="SILBE|">
            <a:extLst>
              <a:ext uri="{FF2B5EF4-FFF2-40B4-BE49-F238E27FC236}">
                <a16:creationId xmlns:a16="http://schemas.microsoft.com/office/drawing/2014/main" id="{61F19432-F84E-9AF6-B732-96C68A54D0EB}"/>
              </a:ext>
            </a:extLst>
          </p:cNvPr>
          <p:cNvSpPr txBox="1"/>
          <p:nvPr/>
        </p:nvSpPr>
        <p:spPr>
          <a:xfrm>
            <a:off x="2020604" y="3302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C7F03CE5-52F0-F1D7-873D-769EB3FE1DA2}"/>
              </a:ext>
            </a:extLst>
          </p:cNvPr>
          <p:cNvSpPr txBox="1"/>
          <p:nvPr/>
        </p:nvSpPr>
        <p:spPr>
          <a:xfrm>
            <a:off x="2796539" y="3302000"/>
            <a:ext cx="127310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ung  </a:t>
            </a:r>
            <a:r>
              <a:rPr lang="de-DE" sz="2800">
                <a:solidFill>
                  <a:srgbClr val="000000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39" name="Textfeld 38" descr="SILBELAST/FIRST|">
            <a:extLst>
              <a:ext uri="{FF2B5EF4-FFF2-40B4-BE49-F238E27FC236}">
                <a16:creationId xmlns:a16="http://schemas.microsoft.com/office/drawing/2014/main" id="{45EB129F-CFE3-D889-8245-F259F6FB96A5}"/>
              </a:ext>
            </a:extLst>
          </p:cNvPr>
          <p:cNvSpPr txBox="1"/>
          <p:nvPr/>
        </p:nvSpPr>
        <p:spPr>
          <a:xfrm>
            <a:off x="4808240" y="15240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CDFB381-46E1-A05E-8047-51335A49425C}"/>
              </a:ext>
            </a:extLst>
          </p:cNvPr>
          <p:cNvSpPr/>
          <p:nvPr/>
        </p:nvSpPr>
        <p:spPr>
          <a:xfrm>
            <a:off x="4655840" y="17094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 descr="BACK">
            <a:extLst>
              <a:ext uri="{FF2B5EF4-FFF2-40B4-BE49-F238E27FC236}">
                <a16:creationId xmlns:a16="http://schemas.microsoft.com/office/drawing/2014/main" id="{A1A61C02-ABA9-AD72-2C1A-EA335A327F34}"/>
              </a:ext>
            </a:extLst>
          </p:cNvPr>
          <p:cNvSpPr txBox="1"/>
          <p:nvPr/>
        </p:nvSpPr>
        <p:spPr>
          <a:xfrm>
            <a:off x="5491201" y="15240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53" name="Textfeld 52" descr="BACK">
            <a:extLst>
              <a:ext uri="{FF2B5EF4-FFF2-40B4-BE49-F238E27FC236}">
                <a16:creationId xmlns:a16="http://schemas.microsoft.com/office/drawing/2014/main" id="{EF37DE3C-B42A-D89E-C96C-F3AAF71CD5EA}"/>
              </a:ext>
            </a:extLst>
          </p:cNvPr>
          <p:cNvSpPr txBox="1"/>
          <p:nvPr/>
        </p:nvSpPr>
        <p:spPr>
          <a:xfrm>
            <a:off x="6029892" y="15240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54" name="Textfeld 53" descr="BACK">
            <a:extLst>
              <a:ext uri="{FF2B5EF4-FFF2-40B4-BE49-F238E27FC236}">
                <a16:creationId xmlns:a16="http://schemas.microsoft.com/office/drawing/2014/main" id="{39CFF442-553A-4CFB-5FDD-040D960C7C67}"/>
              </a:ext>
            </a:extLst>
          </p:cNvPr>
          <p:cNvSpPr txBox="1"/>
          <p:nvPr/>
        </p:nvSpPr>
        <p:spPr>
          <a:xfrm>
            <a:off x="6770561" y="1524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|_">
            <a:extLst>
              <a:ext uri="{FF2B5EF4-FFF2-40B4-BE49-F238E27FC236}">
                <a16:creationId xmlns:a16="http://schemas.microsoft.com/office/drawing/2014/main" id="{FD2DA261-A74F-97A4-8BD7-8A4037814D9C}"/>
              </a:ext>
            </a:extLst>
          </p:cNvPr>
          <p:cNvSpPr txBox="1"/>
          <p:nvPr/>
        </p:nvSpPr>
        <p:spPr>
          <a:xfrm>
            <a:off x="4808240" y="19685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56" name="Textfeld 55" descr="SILBELAST|">
            <a:extLst>
              <a:ext uri="{FF2B5EF4-FFF2-40B4-BE49-F238E27FC236}">
                <a16:creationId xmlns:a16="http://schemas.microsoft.com/office/drawing/2014/main" id="{34E4CBDA-5970-A595-AF9A-489D5DFA6E7A}"/>
              </a:ext>
            </a:extLst>
          </p:cNvPr>
          <p:cNvSpPr txBox="1"/>
          <p:nvPr/>
        </p:nvSpPr>
        <p:spPr>
          <a:xfrm>
            <a:off x="5491201" y="19685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57" name="Textfeld 56" descr="BACK">
            <a:extLst>
              <a:ext uri="{FF2B5EF4-FFF2-40B4-BE49-F238E27FC236}">
                <a16:creationId xmlns:a16="http://schemas.microsoft.com/office/drawing/2014/main" id="{131BB4FF-BBD2-CF6C-4D2F-DD05CD8813F0}"/>
              </a:ext>
            </a:extLst>
          </p:cNvPr>
          <p:cNvSpPr txBox="1"/>
          <p:nvPr/>
        </p:nvSpPr>
        <p:spPr>
          <a:xfrm>
            <a:off x="6029892" y="19685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58" name="Textfeld 57" descr="BACK">
            <a:extLst>
              <a:ext uri="{FF2B5EF4-FFF2-40B4-BE49-F238E27FC236}">
                <a16:creationId xmlns:a16="http://schemas.microsoft.com/office/drawing/2014/main" id="{26D05FA8-5580-F3FF-3B24-76092B469228}"/>
              </a:ext>
            </a:extLst>
          </p:cNvPr>
          <p:cNvSpPr txBox="1"/>
          <p:nvPr/>
        </p:nvSpPr>
        <p:spPr>
          <a:xfrm>
            <a:off x="6770561" y="1968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16C47403-4E83-09A0-180C-3296D35BFFD7}"/>
              </a:ext>
            </a:extLst>
          </p:cNvPr>
          <p:cNvSpPr txBox="1"/>
          <p:nvPr/>
        </p:nvSpPr>
        <p:spPr>
          <a:xfrm>
            <a:off x="4808240" y="24130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60" name="Textfeld 59" descr="SILBE|">
            <a:extLst>
              <a:ext uri="{FF2B5EF4-FFF2-40B4-BE49-F238E27FC236}">
                <a16:creationId xmlns:a16="http://schemas.microsoft.com/office/drawing/2014/main" id="{A36D79F7-B6B1-67AF-E4D8-4EAAD22AD196}"/>
              </a:ext>
            </a:extLst>
          </p:cNvPr>
          <p:cNvSpPr txBox="1"/>
          <p:nvPr/>
        </p:nvSpPr>
        <p:spPr>
          <a:xfrm>
            <a:off x="5491201" y="24130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9FBB0665-A43F-2EC8-B5DA-D85F3CED2D6E}"/>
              </a:ext>
            </a:extLst>
          </p:cNvPr>
          <p:cNvSpPr txBox="1"/>
          <p:nvPr/>
        </p:nvSpPr>
        <p:spPr>
          <a:xfrm>
            <a:off x="6029892" y="24130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62" name="Textfeld 61" descr="BACK">
            <a:extLst>
              <a:ext uri="{FF2B5EF4-FFF2-40B4-BE49-F238E27FC236}">
                <a16:creationId xmlns:a16="http://schemas.microsoft.com/office/drawing/2014/main" id="{A3ABAAB7-E862-97DA-D6B1-FF7770854B81}"/>
              </a:ext>
            </a:extLst>
          </p:cNvPr>
          <p:cNvSpPr txBox="1"/>
          <p:nvPr/>
        </p:nvSpPr>
        <p:spPr>
          <a:xfrm>
            <a:off x="6770561" y="2413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C7B15BCB-37BA-10AF-703D-B68839894362}"/>
              </a:ext>
            </a:extLst>
          </p:cNvPr>
          <p:cNvSpPr txBox="1"/>
          <p:nvPr/>
        </p:nvSpPr>
        <p:spPr>
          <a:xfrm>
            <a:off x="4808240" y="28575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64" name="Textfeld 63" descr="SILBE|">
            <a:extLst>
              <a:ext uri="{FF2B5EF4-FFF2-40B4-BE49-F238E27FC236}">
                <a16:creationId xmlns:a16="http://schemas.microsoft.com/office/drawing/2014/main" id="{1D397463-A9D0-1503-9F03-94FE828605A8}"/>
              </a:ext>
            </a:extLst>
          </p:cNvPr>
          <p:cNvSpPr txBox="1"/>
          <p:nvPr/>
        </p:nvSpPr>
        <p:spPr>
          <a:xfrm>
            <a:off x="5491201" y="28575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65" name="Textfeld 64" descr="SILBE|">
            <a:extLst>
              <a:ext uri="{FF2B5EF4-FFF2-40B4-BE49-F238E27FC236}">
                <a16:creationId xmlns:a16="http://schemas.microsoft.com/office/drawing/2014/main" id="{C1F69D09-F0DC-6394-7D44-E952D404409B}"/>
              </a:ext>
            </a:extLst>
          </p:cNvPr>
          <p:cNvSpPr txBox="1"/>
          <p:nvPr/>
        </p:nvSpPr>
        <p:spPr>
          <a:xfrm>
            <a:off x="6029892" y="28575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66" name="Textfeld 65" descr="SILBELAST|">
            <a:extLst>
              <a:ext uri="{FF2B5EF4-FFF2-40B4-BE49-F238E27FC236}">
                <a16:creationId xmlns:a16="http://schemas.microsoft.com/office/drawing/2014/main" id="{1A552E09-8B6A-1234-48A4-8A9EF6137CB5}"/>
              </a:ext>
            </a:extLst>
          </p:cNvPr>
          <p:cNvSpPr txBox="1"/>
          <p:nvPr/>
        </p:nvSpPr>
        <p:spPr>
          <a:xfrm>
            <a:off x="6770561" y="2857500"/>
            <a:ext cx="127310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80FF"/>
                </a:solidFill>
                <a:latin typeface="Trebuchet MS" panose="020B0603020202020204" pitchFamily="34" charset="0"/>
              </a:rPr>
              <a:t>ung</a:t>
            </a:r>
            <a:r>
              <a:rPr lang="de-DE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rgbClr val="0080FF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67" name="Textfeld 66" descr="SILBELAST/FIRST|">
            <a:extLst>
              <a:ext uri="{FF2B5EF4-FFF2-40B4-BE49-F238E27FC236}">
                <a16:creationId xmlns:a16="http://schemas.microsoft.com/office/drawing/2014/main" id="{E8B08153-BFD2-3058-4005-04A316A60283}"/>
              </a:ext>
            </a:extLst>
          </p:cNvPr>
          <p:cNvSpPr txBox="1"/>
          <p:nvPr/>
        </p:nvSpPr>
        <p:spPr>
          <a:xfrm>
            <a:off x="4812122" y="40005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0571C7EC-5AD1-DC12-046A-9FA980F97A7A}"/>
              </a:ext>
            </a:extLst>
          </p:cNvPr>
          <p:cNvSpPr/>
          <p:nvPr/>
        </p:nvSpPr>
        <p:spPr>
          <a:xfrm>
            <a:off x="4659722" y="4185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 descr="BACK">
            <a:extLst>
              <a:ext uri="{FF2B5EF4-FFF2-40B4-BE49-F238E27FC236}">
                <a16:creationId xmlns:a16="http://schemas.microsoft.com/office/drawing/2014/main" id="{A4014DE4-6A33-5B36-CFF0-8A7BE40AE9B2}"/>
              </a:ext>
            </a:extLst>
          </p:cNvPr>
          <p:cNvSpPr txBox="1"/>
          <p:nvPr/>
        </p:nvSpPr>
        <p:spPr>
          <a:xfrm>
            <a:off x="5233794" y="40005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0" name="Textfeld 69" descr="BACK">
            <a:extLst>
              <a:ext uri="{FF2B5EF4-FFF2-40B4-BE49-F238E27FC236}">
                <a16:creationId xmlns:a16="http://schemas.microsoft.com/office/drawing/2014/main" id="{CDDA20C0-7A01-32A3-DDC9-6DFBCBFAAF2C}"/>
              </a:ext>
            </a:extLst>
          </p:cNvPr>
          <p:cNvSpPr txBox="1"/>
          <p:nvPr/>
        </p:nvSpPr>
        <p:spPr>
          <a:xfrm>
            <a:off x="6016141" y="40005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1" name="Textfeld 70" descr="BACK">
            <a:extLst>
              <a:ext uri="{FF2B5EF4-FFF2-40B4-BE49-F238E27FC236}">
                <a16:creationId xmlns:a16="http://schemas.microsoft.com/office/drawing/2014/main" id="{C77C79B5-F390-A04F-2C85-81FCFAFDE7D9}"/>
              </a:ext>
            </a:extLst>
          </p:cNvPr>
          <p:cNvSpPr txBox="1"/>
          <p:nvPr/>
        </p:nvSpPr>
        <p:spPr>
          <a:xfrm>
            <a:off x="6910698" y="40005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0FB2B212-E80B-EC67-F069-7FC067F97318}"/>
              </a:ext>
            </a:extLst>
          </p:cNvPr>
          <p:cNvSpPr txBox="1"/>
          <p:nvPr/>
        </p:nvSpPr>
        <p:spPr>
          <a:xfrm>
            <a:off x="4812122" y="44450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0233A4E5-CF38-27F7-0FAB-FA415D8429E0}"/>
              </a:ext>
            </a:extLst>
          </p:cNvPr>
          <p:cNvSpPr txBox="1"/>
          <p:nvPr/>
        </p:nvSpPr>
        <p:spPr>
          <a:xfrm>
            <a:off x="5233794" y="44450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4" name="Textfeld 73" descr="BACK">
            <a:extLst>
              <a:ext uri="{FF2B5EF4-FFF2-40B4-BE49-F238E27FC236}">
                <a16:creationId xmlns:a16="http://schemas.microsoft.com/office/drawing/2014/main" id="{8027347B-19D0-FEA9-9C89-93EFBA649344}"/>
              </a:ext>
            </a:extLst>
          </p:cNvPr>
          <p:cNvSpPr txBox="1"/>
          <p:nvPr/>
        </p:nvSpPr>
        <p:spPr>
          <a:xfrm>
            <a:off x="6016141" y="44450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5" name="Textfeld 74" descr="BACK">
            <a:extLst>
              <a:ext uri="{FF2B5EF4-FFF2-40B4-BE49-F238E27FC236}">
                <a16:creationId xmlns:a16="http://schemas.microsoft.com/office/drawing/2014/main" id="{CE040CF2-FC4D-3B38-C7F0-B767B044043B}"/>
              </a:ext>
            </a:extLst>
          </p:cNvPr>
          <p:cNvSpPr txBox="1"/>
          <p:nvPr/>
        </p:nvSpPr>
        <p:spPr>
          <a:xfrm>
            <a:off x="6910698" y="44450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76" name="Textfeld 75" descr="SILBE|_">
            <a:extLst>
              <a:ext uri="{FF2B5EF4-FFF2-40B4-BE49-F238E27FC236}">
                <a16:creationId xmlns:a16="http://schemas.microsoft.com/office/drawing/2014/main" id="{61C09046-9CDF-1AF7-8163-C953C78CA775}"/>
              </a:ext>
            </a:extLst>
          </p:cNvPr>
          <p:cNvSpPr txBox="1"/>
          <p:nvPr/>
        </p:nvSpPr>
        <p:spPr>
          <a:xfrm>
            <a:off x="4812122" y="48895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7" name="Textfeld 76" descr="SILBE|">
            <a:extLst>
              <a:ext uri="{FF2B5EF4-FFF2-40B4-BE49-F238E27FC236}">
                <a16:creationId xmlns:a16="http://schemas.microsoft.com/office/drawing/2014/main" id="{E71B46C5-C0BB-0D9B-298C-0720055DAF1D}"/>
              </a:ext>
            </a:extLst>
          </p:cNvPr>
          <p:cNvSpPr txBox="1"/>
          <p:nvPr/>
        </p:nvSpPr>
        <p:spPr>
          <a:xfrm>
            <a:off x="5233794" y="48895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764DE123-E6B1-10CB-C1DD-998A6401056E}"/>
              </a:ext>
            </a:extLst>
          </p:cNvPr>
          <p:cNvSpPr txBox="1"/>
          <p:nvPr/>
        </p:nvSpPr>
        <p:spPr>
          <a:xfrm>
            <a:off x="6016141" y="48895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9" name="Textfeld 78" descr="BACK">
            <a:extLst>
              <a:ext uri="{FF2B5EF4-FFF2-40B4-BE49-F238E27FC236}">
                <a16:creationId xmlns:a16="http://schemas.microsoft.com/office/drawing/2014/main" id="{7CC5C7E8-6ACF-7959-9BF8-322636E70C2B}"/>
              </a:ext>
            </a:extLst>
          </p:cNvPr>
          <p:cNvSpPr txBox="1"/>
          <p:nvPr/>
        </p:nvSpPr>
        <p:spPr>
          <a:xfrm>
            <a:off x="6910698" y="48895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80" name="Textfeld 79" descr="SILBE|_">
            <a:extLst>
              <a:ext uri="{FF2B5EF4-FFF2-40B4-BE49-F238E27FC236}">
                <a16:creationId xmlns:a16="http://schemas.microsoft.com/office/drawing/2014/main" id="{A17EC977-A4A1-FE34-858F-90D0A9778248}"/>
              </a:ext>
            </a:extLst>
          </p:cNvPr>
          <p:cNvSpPr txBox="1"/>
          <p:nvPr/>
        </p:nvSpPr>
        <p:spPr>
          <a:xfrm>
            <a:off x="4812122" y="53340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81" name="Textfeld 80" descr="SILBE|">
            <a:extLst>
              <a:ext uri="{FF2B5EF4-FFF2-40B4-BE49-F238E27FC236}">
                <a16:creationId xmlns:a16="http://schemas.microsoft.com/office/drawing/2014/main" id="{0DBDF01C-315C-DB2C-5DC6-2347C130F7EF}"/>
              </a:ext>
            </a:extLst>
          </p:cNvPr>
          <p:cNvSpPr txBox="1"/>
          <p:nvPr/>
        </p:nvSpPr>
        <p:spPr>
          <a:xfrm>
            <a:off x="5233794" y="53340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82" name="Textfeld 81" descr="SILBE|">
            <a:extLst>
              <a:ext uri="{FF2B5EF4-FFF2-40B4-BE49-F238E27FC236}">
                <a16:creationId xmlns:a16="http://schemas.microsoft.com/office/drawing/2014/main" id="{2C15E417-B99B-B6B8-DBD2-42CA033B59CC}"/>
              </a:ext>
            </a:extLst>
          </p:cNvPr>
          <p:cNvSpPr txBox="1"/>
          <p:nvPr/>
        </p:nvSpPr>
        <p:spPr>
          <a:xfrm>
            <a:off x="6016141" y="53340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8C574A55-0884-AB2B-9D4B-040D3157ACB9}"/>
              </a:ext>
            </a:extLst>
          </p:cNvPr>
          <p:cNvSpPr txBox="1"/>
          <p:nvPr/>
        </p:nvSpPr>
        <p:spPr>
          <a:xfrm>
            <a:off x="6910698" y="5334000"/>
            <a:ext cx="13420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mus  </a:t>
            </a:r>
            <a:r>
              <a:rPr lang="de-DE" sz="2800">
                <a:solidFill>
                  <a:srgbClr val="0080FF"/>
                </a:solidFill>
                <a:latin typeface="Wingdings" panose="05000000000000000000" pitchFamily="2" charset="2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08583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7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8" grpId="0" autoUpdateAnimBg="0"/>
      <p:bldP spid="29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1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DEFC3-1576-5D09-2306-26C99429F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>
            <a:extLst>
              <a:ext uri="{FF2B5EF4-FFF2-40B4-BE49-F238E27FC236}">
                <a16:creationId xmlns:a16="http://schemas.microsoft.com/office/drawing/2014/main" id="{7D060D15-49EC-8447-FD6F-BE29D0C3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234839"/>
            <a:ext cx="314380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Sommerzeit - Winterzeit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16639B-024D-F2EC-0CCF-347DC4201920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2FC3546-577D-D23B-BACC-796127377B05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A59795DE-F8B9-DD79-A8BE-1D907767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3C19406-8A4C-20AF-222E-1338AC7D002B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pic>
        <p:nvPicPr>
          <p:cNvPr id="3" name="Grafik 2" descr="Ein Bild, das Uhr, Kreis, Schrift, Diagramm enthält.&#10;&#10;KI-generierte Inhalte können fehlerhaft sein.">
            <a:extLst>
              <a:ext uri="{FF2B5EF4-FFF2-40B4-BE49-F238E27FC236}">
                <a16:creationId xmlns:a16="http://schemas.microsoft.com/office/drawing/2014/main" id="{F40128EF-C8FC-36B8-9C92-4257FFA5C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63"/>
          <a:stretch/>
        </p:blipFill>
        <p:spPr>
          <a:xfrm>
            <a:off x="268562" y="1090387"/>
            <a:ext cx="1998366" cy="2344266"/>
          </a:xfrm>
          <a:prstGeom prst="rect">
            <a:avLst/>
          </a:prstGeom>
        </p:spPr>
      </p:pic>
      <p:sp>
        <p:nvSpPr>
          <p:cNvPr id="8" name="Textfeld 7" descr="BACK">
            <a:extLst>
              <a:ext uri="{FF2B5EF4-FFF2-40B4-BE49-F238E27FC236}">
                <a16:creationId xmlns:a16="http://schemas.microsoft.com/office/drawing/2014/main" id="{8AF78BF3-E705-86D6-8FA9-C3920F1E8465}"/>
              </a:ext>
            </a:extLst>
          </p:cNvPr>
          <p:cNvSpPr txBox="1"/>
          <p:nvPr/>
        </p:nvSpPr>
        <p:spPr>
          <a:xfrm>
            <a:off x="2627784" y="1090387"/>
            <a:ext cx="5334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Winterzeit ist unsere Normalzeit!</a:t>
            </a:r>
          </a:p>
        </p:txBody>
      </p:sp>
      <p:sp>
        <p:nvSpPr>
          <p:cNvPr id="26" name="Textfeld 25" descr="BACK">
            <a:extLst>
              <a:ext uri="{FF2B5EF4-FFF2-40B4-BE49-F238E27FC236}">
                <a16:creationId xmlns:a16="http://schemas.microsoft.com/office/drawing/2014/main" id="{71753332-91C4-B890-9DAE-1B9E29CDC134}"/>
              </a:ext>
            </a:extLst>
          </p:cNvPr>
          <p:cNvSpPr txBox="1"/>
          <p:nvPr/>
        </p:nvSpPr>
        <p:spPr>
          <a:xfrm>
            <a:off x="2627784" y="1580599"/>
            <a:ext cx="5684569" cy="120032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der Umstellung auf die Sommerzeit 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ist die Nacht um eine Stunde kürzer.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Es ist abends länger hell.</a:t>
            </a:r>
          </a:p>
        </p:txBody>
      </p:sp>
      <p:pic>
        <p:nvPicPr>
          <p:cNvPr id="31" name="Grafik 30" descr="Ein Bild, das Uhr, Kreis, Schrift, Diagramm enthält.&#10;&#10;KI-generierte Inhalte können fehlerhaft sein.">
            <a:extLst>
              <a:ext uri="{FF2B5EF4-FFF2-40B4-BE49-F238E27FC236}">
                <a16:creationId xmlns:a16="http://schemas.microsoft.com/office/drawing/2014/main" id="{0C7C4DB2-189D-D870-40E3-218ECF74C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63"/>
          <a:stretch/>
        </p:blipFill>
        <p:spPr>
          <a:xfrm>
            <a:off x="268561" y="3716932"/>
            <a:ext cx="1998367" cy="2344266"/>
          </a:xfrm>
          <a:prstGeom prst="rect">
            <a:avLst/>
          </a:prstGeom>
        </p:spPr>
      </p:pic>
      <p:sp>
        <p:nvSpPr>
          <p:cNvPr id="32" name="Textfeld 31" descr="BACK">
            <a:extLst>
              <a:ext uri="{FF2B5EF4-FFF2-40B4-BE49-F238E27FC236}">
                <a16:creationId xmlns:a16="http://schemas.microsoft.com/office/drawing/2014/main" id="{3D9F640F-6410-8594-7ACD-CCC9EE481D22}"/>
              </a:ext>
            </a:extLst>
          </p:cNvPr>
          <p:cNvSpPr txBox="1"/>
          <p:nvPr/>
        </p:nvSpPr>
        <p:spPr>
          <a:xfrm>
            <a:off x="2627784" y="2834193"/>
            <a:ext cx="513153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Mit der Sommerzeit sollte 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ursprünglich Strom gespart werden.</a:t>
            </a:r>
          </a:p>
        </p:txBody>
      </p:sp>
      <p:sp>
        <p:nvSpPr>
          <p:cNvPr id="34" name="Textfeld 33" descr="BACK">
            <a:extLst>
              <a:ext uri="{FF2B5EF4-FFF2-40B4-BE49-F238E27FC236}">
                <a16:creationId xmlns:a16="http://schemas.microsoft.com/office/drawing/2014/main" id="{BED3E587-2E15-3E3E-A94B-7B40A437C870}"/>
              </a:ext>
            </a:extLst>
          </p:cNvPr>
          <p:cNvSpPr txBox="1"/>
          <p:nvPr/>
        </p:nvSpPr>
        <p:spPr>
          <a:xfrm>
            <a:off x="2627784" y="4028871"/>
            <a:ext cx="5520037" cy="156966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der Umstellung auf die Winterzeit,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also auf unsere Normalzeit,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ist die Nacht um eine Stunde länger.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Es wird am Morgen früher hell.</a:t>
            </a:r>
          </a:p>
        </p:txBody>
      </p:sp>
    </p:spTree>
    <p:extLst>
      <p:ext uri="{BB962C8B-B14F-4D97-AF65-F5344CB8AC3E}">
        <p14:creationId xmlns:p14="http://schemas.microsoft.com/office/powerpoint/2010/main" val="208912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26" grpId="0" autoUpdateAnimBg="0"/>
      <p:bldP spid="32" grpId="0" autoUpdateAnimBg="0"/>
      <p:bldP spid="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Unsere innere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Manche Leute sind gegen die Zeitumstellung auf Sommer-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oder Winterzeit dreimal im Jahr. Sie sagen, unser Körper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habe ja auch so etwas wie eine äußere Uhr. Viele kommen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deswegen mit der „Uhrenverdrehung“ einfach nicht durcheinander.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 schlafen dann gut und sind gereizt oder haben keinen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Appetit. Sogar der Lebensrhythmus der Tiere gerät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auseinander. Tatsächlich geben zum Beispiel Ochsen in 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ersten Wochen nach der Zeitumstellung weniger Milch.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15AC4EDB-D740-4F1E-BBF5-6CDF23F7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EDFB673-B6E6-48B6-B114-55CF5E1F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E062A5-A8E3-D3EF-4822-4BCE3CD0832D}"/>
              </a:ext>
            </a:extLst>
          </p:cNvPr>
          <p:cNvSpPr/>
          <p:nvPr/>
        </p:nvSpPr>
        <p:spPr>
          <a:xfrm>
            <a:off x="190500" y="548680"/>
            <a:ext cx="7765875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123729" y="2140963"/>
            <a:ext cx="9188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123728" y="2165909"/>
            <a:ext cx="91884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627631" y="2092786"/>
            <a:ext cx="1345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zweimal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899919" y="2669403"/>
            <a:ext cx="9232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887089" y="2694349"/>
            <a:ext cx="8508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45640" y="262122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innere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6165534" y="3198970"/>
            <a:ext cx="183375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6228184" y="3223916"/>
            <a:ext cx="177110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137387" y="3150793"/>
            <a:ext cx="83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klar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2267744" y="3732705"/>
            <a:ext cx="4942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316307" y="3757651"/>
            <a:ext cx="4554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624425" y="3677275"/>
            <a:ext cx="134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schlecht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068195" y="4774847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durcheinander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351161" y="4816982"/>
            <a:ext cx="88369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399724" y="4841928"/>
            <a:ext cx="81437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956376" y="5045114"/>
            <a:ext cx="101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6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Kühe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33562" y="4819737"/>
            <a:ext cx="15295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82124" y="4844683"/>
            <a:ext cx="140955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5C9F4B-FE57-35AD-80DC-FCA91E19C1F8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89A1973-1E90-DCFD-C194-1F52A41ED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20" y="1062317"/>
            <a:ext cx="8852159" cy="480406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8" grpId="0"/>
      <p:bldP spid="49" grpId="0" animBg="1"/>
      <p:bldP spid="50" grpId="0" animBg="1"/>
      <p:bldP spid="51" grpId="0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Denn sie kapieren ja nicht, warum sie nun plötzlich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zu anderen als zu den ungewohnten Zeiten gemolken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werden. Trotz der Jammerei vieler Menschen kommt die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nächste Sommerzeit fast bestimmt. Im Frühjahr werden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Uhren dann um eine Stunde zurückgestellt. Und im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Herbst wird die Uhr dann eine Stunde aufgehalten.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5A198CFD-B6A5-4564-8459-B927F381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4612D0-E165-A09F-A51A-BCD5C852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A83781F-9919-10BA-5735-EEA73E95EFCC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796916" y="1636907"/>
            <a:ext cx="155906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796915" y="1661853"/>
            <a:ext cx="155906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321458" y="158873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gewohnten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640615" y="2699333"/>
            <a:ext cx="56219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627784" y="2724279"/>
            <a:ext cx="51809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052427" y="2651156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ganz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861277" y="3235809"/>
            <a:ext cx="191143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909839" y="3260755"/>
            <a:ext cx="17614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50312" y="3222801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vorgestellt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4575535" y="3769544"/>
            <a:ext cx="15207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624098" y="3794490"/>
            <a:ext cx="140145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305428" y="3749283"/>
            <a:ext cx="1667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4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angehalten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B779B1D-E6C4-4EA9-A1ED-6566D8304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37" y="1005507"/>
            <a:ext cx="8852159" cy="32067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0B8FAC-C9F8-6530-03CF-6C325F0B375B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5024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6697C0A-AF14-4B04-A3DB-8993EDECFCB2}"/>
              </a:ext>
            </a:extLst>
          </p:cNvPr>
          <p:cNvSpPr txBox="1"/>
          <p:nvPr/>
        </p:nvSpPr>
        <p:spPr>
          <a:xfrm>
            <a:off x="381000" y="1052736"/>
            <a:ext cx="24578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Unsere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41" name="dot_1">
            <a:extLst>
              <a:ext uri="{FF2B5EF4-FFF2-40B4-BE49-F238E27FC236}">
                <a16:creationId xmlns:a16="http://schemas.microsoft.com/office/drawing/2014/main" id="{23D6AAA6-D46C-4735-AD97-A8E8C9182992}"/>
              </a:ext>
            </a:extLst>
          </p:cNvPr>
          <p:cNvSpPr/>
          <p:nvPr/>
        </p:nvSpPr>
        <p:spPr>
          <a:xfrm>
            <a:off x="190500" y="11830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BC72AA8-CAF9-4078-8491-43C9AFF14687}"/>
              </a:ext>
            </a:extLst>
          </p:cNvPr>
          <p:cNvSpPr txBox="1"/>
          <p:nvPr/>
        </p:nvSpPr>
        <p:spPr>
          <a:xfrm>
            <a:off x="381000" y="1429036"/>
            <a:ext cx="5550687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Sommer-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Winterzeit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zweimal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Jahr.</a:t>
            </a:r>
          </a:p>
        </p:txBody>
      </p:sp>
      <p:sp>
        <p:nvSpPr>
          <p:cNvPr id="43" name="dot_2">
            <a:extLst>
              <a:ext uri="{FF2B5EF4-FFF2-40B4-BE49-F238E27FC236}">
                <a16:creationId xmlns:a16="http://schemas.microsoft.com/office/drawing/2014/main" id="{B161D959-07AB-4F8C-BC21-352A8FF1FB62}"/>
              </a:ext>
            </a:extLst>
          </p:cNvPr>
          <p:cNvSpPr/>
          <p:nvPr/>
        </p:nvSpPr>
        <p:spPr>
          <a:xfrm>
            <a:off x="190500" y="1556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8BAAFC8-B525-4F69-856F-21F65C890A72}"/>
              </a:ext>
            </a:extLst>
          </p:cNvPr>
          <p:cNvSpPr txBox="1"/>
          <p:nvPr/>
        </p:nvSpPr>
        <p:spPr>
          <a:xfrm>
            <a:off x="381000" y="2113112"/>
            <a:ext cx="667310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Körper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etwas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Uhr.</a:t>
            </a:r>
          </a:p>
        </p:txBody>
      </p:sp>
      <p:sp>
        <p:nvSpPr>
          <p:cNvPr id="45" name="dot_3">
            <a:extLst>
              <a:ext uri="{FF2B5EF4-FFF2-40B4-BE49-F238E27FC236}">
                <a16:creationId xmlns:a16="http://schemas.microsoft.com/office/drawing/2014/main" id="{A254B483-61C0-4E1F-9C73-083C51537496}"/>
              </a:ext>
            </a:extLst>
          </p:cNvPr>
          <p:cNvSpPr/>
          <p:nvPr/>
        </p:nvSpPr>
        <p:spPr>
          <a:xfrm>
            <a:off x="190500" y="22534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46C2C1B-F2AB-47A4-956D-CFA8F169690F}"/>
              </a:ext>
            </a:extLst>
          </p:cNvPr>
          <p:cNvSpPr txBox="1"/>
          <p:nvPr/>
        </p:nvSpPr>
        <p:spPr>
          <a:xfrm>
            <a:off x="381000" y="2797188"/>
            <a:ext cx="551253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deswegen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„Uhrenverdrehung“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einfach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klar.</a:t>
            </a:r>
          </a:p>
        </p:txBody>
      </p:sp>
      <p:sp>
        <p:nvSpPr>
          <p:cNvPr id="47" name="dot_4">
            <a:extLst>
              <a:ext uri="{FF2B5EF4-FFF2-40B4-BE49-F238E27FC236}">
                <a16:creationId xmlns:a16="http://schemas.microsoft.com/office/drawing/2014/main" id="{49F7F322-A086-4BFC-8080-AF808B73D310}"/>
              </a:ext>
            </a:extLst>
          </p:cNvPr>
          <p:cNvSpPr/>
          <p:nvPr/>
        </p:nvSpPr>
        <p:spPr>
          <a:xfrm>
            <a:off x="190500" y="29249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5BF09A6-A79E-4B23-AA88-50AFA17CB667}"/>
              </a:ext>
            </a:extLst>
          </p:cNvPr>
          <p:cNvSpPr txBox="1"/>
          <p:nvPr/>
        </p:nvSpPr>
        <p:spPr>
          <a:xfrm>
            <a:off x="381000" y="3481264"/>
            <a:ext cx="3323602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schlafen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schlecht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gereizt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Appetit.</a:t>
            </a:r>
          </a:p>
        </p:txBody>
      </p:sp>
      <p:sp>
        <p:nvSpPr>
          <p:cNvPr id="49" name="dot_5">
            <a:extLst>
              <a:ext uri="{FF2B5EF4-FFF2-40B4-BE49-F238E27FC236}">
                <a16:creationId xmlns:a16="http://schemas.microsoft.com/office/drawing/2014/main" id="{6D452406-BE4E-4D35-8FA1-B064E1E82B98}"/>
              </a:ext>
            </a:extLst>
          </p:cNvPr>
          <p:cNvSpPr/>
          <p:nvPr/>
        </p:nvSpPr>
        <p:spPr>
          <a:xfrm>
            <a:off x="190500" y="362755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B062312-20D8-4921-B080-E8713970AAE6}"/>
              </a:ext>
            </a:extLst>
          </p:cNvPr>
          <p:cNvSpPr txBox="1"/>
          <p:nvPr/>
        </p:nvSpPr>
        <p:spPr>
          <a:xfrm>
            <a:off x="381000" y="4473117"/>
            <a:ext cx="439973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Sogar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Lebensrhythmus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Tiere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gerät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durcheinander.</a:t>
            </a:r>
          </a:p>
        </p:txBody>
      </p:sp>
      <p:sp>
        <p:nvSpPr>
          <p:cNvPr id="51" name="dot_6">
            <a:extLst>
              <a:ext uri="{FF2B5EF4-FFF2-40B4-BE49-F238E27FC236}">
                <a16:creationId xmlns:a16="http://schemas.microsoft.com/office/drawing/2014/main" id="{16F45CE3-8E32-4648-8B42-97249D03BB4B}"/>
              </a:ext>
            </a:extLst>
          </p:cNvPr>
          <p:cNvSpPr/>
          <p:nvPr/>
        </p:nvSpPr>
        <p:spPr>
          <a:xfrm>
            <a:off x="190500" y="46079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ED5D7B0-5579-45D2-AA81-C5557F4E8C32}"/>
              </a:ext>
            </a:extLst>
          </p:cNvPr>
          <p:cNvSpPr txBox="1"/>
          <p:nvPr/>
        </p:nvSpPr>
        <p:spPr>
          <a:xfrm>
            <a:off x="381000" y="5157192"/>
            <a:ext cx="5602239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Tatsächlich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Beispiel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Kühe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ersten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Milch.</a:t>
            </a:r>
          </a:p>
        </p:txBody>
      </p:sp>
      <p:sp>
        <p:nvSpPr>
          <p:cNvPr id="53" name="dot_7">
            <a:extLst>
              <a:ext uri="{FF2B5EF4-FFF2-40B4-BE49-F238E27FC236}">
                <a16:creationId xmlns:a16="http://schemas.microsoft.com/office/drawing/2014/main" id="{DD99FEDD-591A-45F5-B0C8-EFC182926707}"/>
              </a:ext>
            </a:extLst>
          </p:cNvPr>
          <p:cNvSpPr/>
          <p:nvPr/>
        </p:nvSpPr>
        <p:spPr>
          <a:xfrm>
            <a:off x="190500" y="53012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59C022-8657-AD2C-8270-48D5A88F4DFC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42" grpId="0" autoUpdateAnimBg="0"/>
      <p:bldP spid="44" grpId="0" autoUpdateAnimBg="0"/>
      <p:bldP spid="46" grpId="0" autoUpdateAnimBg="0"/>
      <p:bldP spid="48" grpId="0" autoUpdateAnimBg="0"/>
      <p:bldP spid="50" grpId="0" autoUpdateAnimBg="0"/>
      <p:bldP spid="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B6E6833-63BE-4164-96CF-879972C99A2E}"/>
              </a:ext>
            </a:extLst>
          </p:cNvPr>
          <p:cNvSpPr txBox="1"/>
          <p:nvPr/>
        </p:nvSpPr>
        <p:spPr>
          <a:xfrm>
            <a:off x="381000" y="1097449"/>
            <a:ext cx="4349268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kapieren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nun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plötzlich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gewohnten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gemolken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werden.</a:t>
            </a:r>
          </a:p>
        </p:txBody>
      </p:sp>
      <p:sp>
        <p:nvSpPr>
          <p:cNvPr id="9" name="dot_1">
            <a:extLst>
              <a:ext uri="{FF2B5EF4-FFF2-40B4-BE49-F238E27FC236}">
                <a16:creationId xmlns:a16="http://schemas.microsoft.com/office/drawing/2014/main" id="{8078ED91-6429-457C-B387-178B9A24CE66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A3895B4-C71B-453F-AF76-985894A0001D}"/>
              </a:ext>
            </a:extLst>
          </p:cNvPr>
          <p:cNvSpPr txBox="1"/>
          <p:nvPr/>
        </p:nvSpPr>
        <p:spPr>
          <a:xfrm>
            <a:off x="381000" y="2553095"/>
            <a:ext cx="567495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Trotz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Jammerei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Menschen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nächste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bestimmt.</a:t>
            </a:r>
          </a:p>
        </p:txBody>
      </p:sp>
      <p:sp>
        <p:nvSpPr>
          <p:cNvPr id="11" name="dot_2">
            <a:extLst>
              <a:ext uri="{FF2B5EF4-FFF2-40B4-BE49-F238E27FC236}">
                <a16:creationId xmlns:a16="http://schemas.microsoft.com/office/drawing/2014/main" id="{21A6215A-B169-4975-AEF8-FE55A1895C1D}"/>
              </a:ext>
            </a:extLst>
          </p:cNvPr>
          <p:cNvSpPr/>
          <p:nvPr/>
        </p:nvSpPr>
        <p:spPr>
          <a:xfrm>
            <a:off x="190500" y="2676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B57EAE4-B94F-4CA5-B34D-4DC06E04F052}"/>
              </a:ext>
            </a:extLst>
          </p:cNvPr>
          <p:cNvSpPr txBox="1"/>
          <p:nvPr/>
        </p:nvSpPr>
        <p:spPr>
          <a:xfrm>
            <a:off x="381000" y="3393188"/>
            <a:ext cx="436048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Frühjahr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vorgestellt.</a:t>
            </a:r>
          </a:p>
        </p:txBody>
      </p:sp>
      <p:sp>
        <p:nvSpPr>
          <p:cNvPr id="13" name="dot_3">
            <a:extLst>
              <a:ext uri="{FF2B5EF4-FFF2-40B4-BE49-F238E27FC236}">
                <a16:creationId xmlns:a16="http://schemas.microsoft.com/office/drawing/2014/main" id="{9D03130E-BC6B-44E1-9485-66D43EBBF11D}"/>
              </a:ext>
            </a:extLst>
          </p:cNvPr>
          <p:cNvSpPr/>
          <p:nvPr/>
        </p:nvSpPr>
        <p:spPr>
          <a:xfrm>
            <a:off x="190500" y="35535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798BB72-2452-4FA5-A32E-474CCD03F036}"/>
              </a:ext>
            </a:extLst>
          </p:cNvPr>
          <p:cNvSpPr txBox="1"/>
          <p:nvPr/>
        </p:nvSpPr>
        <p:spPr>
          <a:xfrm>
            <a:off x="381000" y="4233282"/>
            <a:ext cx="403828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Herbst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angehalten.</a:t>
            </a:r>
          </a:p>
        </p:txBody>
      </p:sp>
      <p:sp>
        <p:nvSpPr>
          <p:cNvPr id="15" name="dot_4">
            <a:extLst>
              <a:ext uri="{FF2B5EF4-FFF2-40B4-BE49-F238E27FC236}">
                <a16:creationId xmlns:a16="http://schemas.microsoft.com/office/drawing/2014/main" id="{CFFB6B6C-E33C-4F3F-98E2-08AEEC4E8EF1}"/>
              </a:ext>
            </a:extLst>
          </p:cNvPr>
          <p:cNvSpPr/>
          <p:nvPr/>
        </p:nvSpPr>
        <p:spPr>
          <a:xfrm>
            <a:off x="190500" y="4392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D70D0D5-E377-3A49-8BAF-5B2B7B9A2F4E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40643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0" grpId="0" autoUpdateAnimBg="0"/>
      <p:bldP spid="12" grpId="0" autoUpdateAnimBg="0"/>
      <p:bldP spid="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230606" y="1036800"/>
            <a:ext cx="710963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Zeitumstellung auf Sommer- oder Winterzeit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erfolgt zweimal im Jahr.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 verschiebt sich dann jeweils um eine halbe Stunde.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Zeitumstellung erfolgt jeweils in der Nacht.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Im Frühjahr ist die Nacht, in der die Zeit umgestellt wird,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eine Stunde länger.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Im Herbst, wenn die Uhr angehalten wird, können wir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an diesem Tag eine Stunde länger im Bett bleiben.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 der Sommerzeit wird es morgens später hell als sonst.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Grundsätzlich werden im Sommer, also vom 21. Juni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bis 21. September die Tage länger und die Nächte kürzer. </a:t>
            </a: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7253802" y="202442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7819992" y="202442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7847869" y="2032766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6043597" y="130249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6043597" y="1302491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6609787" y="130249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3" name="Foliennummernplatzhalter 14">
            <a:extLst>
              <a:ext uri="{FF2B5EF4-FFF2-40B4-BE49-F238E27FC236}">
                <a16:creationId xmlns:a16="http://schemas.microsoft.com/office/drawing/2014/main" id="{FE1FC5F1-C7E2-43F8-8038-7B06BD1FE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F1FF078-CEA2-4B3E-8773-DB2B1959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E82ED6C-7F05-42D0-A586-A5A1D88C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482DB9E-244A-4298-A463-71AE02704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701" y="265477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8DEB298-0952-4B45-BB9F-5885DE6D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D741438-A0BB-4C04-A6A9-C0D346CF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80B2494F-092A-4BDB-BF53-EA9E63A7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9631" y="435305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0B8E21E-5C90-45B4-9252-FBB6EE847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5073298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1521E08-3426-4D88-9ED8-6D7400E6E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596" y="5073298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77F65E07-CFDD-40DD-82B7-F15BFEE11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737" y="3322122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F6A53ED-79AC-4CE3-A688-9706E9F3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4927" y="3322122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9552667-6B91-4098-88AC-742FD47A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804" y="3330464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EFD1B6C-705B-454B-9B10-75254BA1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992" y="5767803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CDEDCF6D-41CE-4A2C-89FD-ABD9A153D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182" y="5767803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56E41F2-6505-42D0-B2D6-F9BD5D34D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7059" y="5776145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F768B7A-2E4B-2D28-AB42-6AD046083B95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6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03B2D8E-4A83-495C-A55C-C3B8B2EB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108" y="5073298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ED41839-1753-389F-4329-C180864F0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48" y="1013426"/>
            <a:ext cx="8388823" cy="54137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68" grpId="0" animBg="1"/>
      <p:bldP spid="77" grpId="0" animBg="1"/>
      <p:bldP spid="38" grpId="0" animBg="1"/>
      <p:bldP spid="41" grpId="0" animBg="1"/>
      <p:bldP spid="48" grpId="0" animBg="1"/>
      <p:bldP spid="51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88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44197" y="4076700"/>
            <a:ext cx="74270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5F3B-9F7C-4CB0-83DA-0CFF7D04DF6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2FFA2F26-8482-4CF6-9457-74A8D25B2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12" y="144532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macht gescheit!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01D3315-0EC2-46B8-863A-C5A1331314E3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978</Words>
  <Application>Microsoft Office PowerPoint</Application>
  <PresentationFormat>Bildschirmpräsentation (4:3)</PresentationFormat>
  <Paragraphs>224</Paragraphs>
  <Slides>9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9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341</cp:revision>
  <cp:lastPrinted>2020-08-02T11:53:10Z</cp:lastPrinted>
  <dcterms:created xsi:type="dcterms:W3CDTF">2012-08-26T07:44:46Z</dcterms:created>
  <dcterms:modified xsi:type="dcterms:W3CDTF">2025-03-10T16:15:13Z</dcterms:modified>
</cp:coreProperties>
</file>