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9"/>
  </p:notesMasterIdLst>
  <p:sldIdLst>
    <p:sldId id="696" r:id="rId8"/>
    <p:sldId id="637" r:id="rId9"/>
    <p:sldId id="802" r:id="rId10"/>
    <p:sldId id="808" r:id="rId11"/>
    <p:sldId id="803" r:id="rId12"/>
    <p:sldId id="807" r:id="rId13"/>
    <p:sldId id="804" r:id="rId14"/>
    <p:sldId id="809" r:id="rId15"/>
    <p:sldId id="805" r:id="rId16"/>
    <p:sldId id="810" r:id="rId17"/>
    <p:sldId id="806" r:id="rId18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081" autoAdjust="0"/>
    <p:restoredTop sz="94692" autoAdjust="0"/>
  </p:normalViewPr>
  <p:slideViewPr>
    <p:cSldViewPr>
      <p:cViewPr varScale="1">
        <p:scale>
          <a:sx n="72" d="100"/>
          <a:sy n="72" d="100"/>
        </p:scale>
        <p:origin x="474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theme" Target="theme/theme1.xml"/><Relationship Id="rId10" Type="http://schemas.openxmlformats.org/officeDocument/2006/relationships/slide" Target="slides/slide3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D9B258B9-BEA3-4B99-A5B7-927FACED4422}"/>
    <pc:docChg chg="custSel addSld delSld modSld sldOrd">
      <pc:chgData name="Siegbert Rudolph" userId="2af4d44886c067cc" providerId="LiveId" clId="{D9B258B9-BEA3-4B99-A5B7-927FACED4422}" dt="2021-09-11T10:23:35.679" v="744" actId="478"/>
      <pc:docMkLst>
        <pc:docMk/>
      </pc:docMkLst>
      <pc:sldChg chg="del">
        <pc:chgData name="Siegbert Rudolph" userId="2af4d44886c067cc" providerId="LiveId" clId="{D9B258B9-BEA3-4B99-A5B7-927FACED4422}" dt="2021-08-30T12:33:25.945" v="609" actId="47"/>
        <pc:sldMkLst>
          <pc:docMk/>
          <pc:sldMk cId="1373295691" sldId="636"/>
        </pc:sldMkLst>
      </pc:sldChg>
      <pc:sldChg chg="addSp delSp modSp mod modAnim">
        <pc:chgData name="Siegbert Rudolph" userId="2af4d44886c067cc" providerId="LiveId" clId="{D9B258B9-BEA3-4B99-A5B7-927FACED4422}" dt="2021-08-30T13:46:06.119" v="672" actId="1076"/>
        <pc:sldMkLst>
          <pc:docMk/>
          <pc:sldMk cId="243051450" sldId="637"/>
        </pc:sldMkLst>
        <pc:spChg chg="mod">
          <ac:chgData name="Siegbert Rudolph" userId="2af4d44886c067cc" providerId="LiveId" clId="{D9B258B9-BEA3-4B99-A5B7-927FACED4422}" dt="2021-08-30T13:46:06.119" v="672" actId="1076"/>
          <ac:spMkLst>
            <pc:docMk/>
            <pc:sldMk cId="243051450" sldId="637"/>
            <ac:spMk id="2" creationId="{D28362BE-E3E7-43B5-BC78-6CE54CC9FA3E}"/>
          </ac:spMkLst>
        </pc:spChg>
        <pc:spChg chg="mod">
          <ac:chgData name="Siegbert Rudolph" userId="2af4d44886c067cc" providerId="LiveId" clId="{D9B258B9-BEA3-4B99-A5B7-927FACED4422}" dt="2021-08-30T12:35:46.252" v="652" actId="20577"/>
          <ac:spMkLst>
            <pc:docMk/>
            <pc:sldMk cId="243051450" sldId="637"/>
            <ac:spMk id="4" creationId="{6FA7323E-22D2-4271-8308-4C497DCD0D47}"/>
          </ac:spMkLst>
        </pc:spChg>
        <pc:spChg chg="mod">
          <ac:chgData name="Siegbert Rudolph" userId="2af4d44886c067cc" providerId="LiveId" clId="{D9B258B9-BEA3-4B99-A5B7-927FACED4422}" dt="2021-08-30T12:26:17.370" v="244" actId="20577"/>
          <ac:spMkLst>
            <pc:docMk/>
            <pc:sldMk cId="243051450" sldId="637"/>
            <ac:spMk id="5" creationId="{2D03B394-CF9B-4107-B269-9FB9700DE8AC}"/>
          </ac:spMkLst>
        </pc:spChg>
        <pc:spChg chg="add mod">
          <ac:chgData name="Siegbert Rudolph" userId="2af4d44886c067cc" providerId="LiveId" clId="{D9B258B9-BEA3-4B99-A5B7-927FACED4422}" dt="2021-08-30T12:25:31.351" v="195"/>
          <ac:spMkLst>
            <pc:docMk/>
            <pc:sldMk cId="243051450" sldId="637"/>
            <ac:spMk id="7" creationId="{DFCFD63C-F896-4762-8A17-28645814ECF8}"/>
          </ac:spMkLst>
        </pc:spChg>
        <pc:spChg chg="add mod">
          <ac:chgData name="Siegbert Rudolph" userId="2af4d44886c067cc" providerId="LiveId" clId="{D9B258B9-BEA3-4B99-A5B7-927FACED4422}" dt="2021-08-30T12:25:31.351" v="195"/>
          <ac:spMkLst>
            <pc:docMk/>
            <pc:sldMk cId="243051450" sldId="637"/>
            <ac:spMk id="9" creationId="{27F05571-30C8-4D73-8B3F-CA72BB2B7A18}"/>
          </ac:spMkLst>
        </pc:spChg>
        <pc:spChg chg="add del mod">
          <ac:chgData name="Siegbert Rudolph" userId="2af4d44886c067cc" providerId="LiveId" clId="{D9B258B9-BEA3-4B99-A5B7-927FACED4422}" dt="2021-08-30T12:26:34.397" v="245" actId="478"/>
          <ac:spMkLst>
            <pc:docMk/>
            <pc:sldMk cId="243051450" sldId="637"/>
            <ac:spMk id="10" creationId="{144AA85E-34BA-4208-A19C-B2223A242A57}"/>
          </ac:spMkLst>
        </pc:spChg>
        <pc:spChg chg="add mod">
          <ac:chgData name="Siegbert Rudolph" userId="2af4d44886c067cc" providerId="LiveId" clId="{D9B258B9-BEA3-4B99-A5B7-927FACED4422}" dt="2021-08-30T12:26:57.753" v="249" actId="1076"/>
          <ac:spMkLst>
            <pc:docMk/>
            <pc:sldMk cId="243051450" sldId="637"/>
            <ac:spMk id="11" creationId="{6760B11B-D5CD-453A-89CF-E27692FC1742}"/>
          </ac:spMkLst>
        </pc:spChg>
        <pc:spChg chg="add del mod">
          <ac:chgData name="Siegbert Rudolph" userId="2af4d44886c067cc" providerId="LiveId" clId="{D9B258B9-BEA3-4B99-A5B7-927FACED4422}" dt="2021-08-30T12:25:44.878" v="197" actId="478"/>
          <ac:spMkLst>
            <pc:docMk/>
            <pc:sldMk cId="243051450" sldId="637"/>
            <ac:spMk id="12" creationId="{50479553-0E27-49D6-AD77-BA0D2055FC61}"/>
          </ac:spMkLst>
        </pc:spChg>
        <pc:spChg chg="add mod">
          <ac:chgData name="Siegbert Rudolph" userId="2af4d44886c067cc" providerId="LiveId" clId="{D9B258B9-BEA3-4B99-A5B7-927FACED4422}" dt="2021-08-30T12:25:31.351" v="195"/>
          <ac:spMkLst>
            <pc:docMk/>
            <pc:sldMk cId="243051450" sldId="637"/>
            <ac:spMk id="13" creationId="{8E0B1043-8152-42E7-BCD6-1524B73FF5F5}"/>
          </ac:spMkLst>
        </pc:spChg>
        <pc:spChg chg="add del mod">
          <ac:chgData name="Siegbert Rudolph" userId="2af4d44886c067cc" providerId="LiveId" clId="{D9B258B9-BEA3-4B99-A5B7-927FACED4422}" dt="2021-08-30T12:25:55.422" v="198" actId="478"/>
          <ac:spMkLst>
            <pc:docMk/>
            <pc:sldMk cId="243051450" sldId="637"/>
            <ac:spMk id="14" creationId="{DC222242-F4E1-4F8F-B7E3-67B11B5DA412}"/>
          </ac:spMkLst>
        </pc:spChg>
        <pc:spChg chg="add mod">
          <ac:chgData name="Siegbert Rudolph" userId="2af4d44886c067cc" providerId="LiveId" clId="{D9B258B9-BEA3-4B99-A5B7-927FACED4422}" dt="2021-08-30T12:27:58.871" v="403" actId="207"/>
          <ac:spMkLst>
            <pc:docMk/>
            <pc:sldMk cId="243051450" sldId="637"/>
            <ac:spMk id="15" creationId="{448806B3-050C-4543-8B7A-3618C65EE5D5}"/>
          </ac:spMkLst>
        </pc:spChg>
        <pc:spChg chg="add del mod">
          <ac:chgData name="Siegbert Rudolph" userId="2af4d44886c067cc" providerId="LiveId" clId="{D9B258B9-BEA3-4B99-A5B7-927FACED4422}" dt="2021-08-30T12:25:55.422" v="198" actId="478"/>
          <ac:spMkLst>
            <pc:docMk/>
            <pc:sldMk cId="243051450" sldId="637"/>
            <ac:spMk id="16" creationId="{30179194-2A64-4D23-9747-5CD0ACBCC056}"/>
          </ac:spMkLst>
        </pc:spChg>
        <pc:picChg chg="add mod">
          <ac:chgData name="Siegbert Rudolph" userId="2af4d44886c067cc" providerId="LiveId" clId="{D9B258B9-BEA3-4B99-A5B7-927FACED4422}" dt="2021-08-30T12:26:57.753" v="249" actId="1076"/>
          <ac:picMkLst>
            <pc:docMk/>
            <pc:sldMk cId="243051450" sldId="637"/>
            <ac:picMk id="6" creationId="{8D93AE9E-7013-47D1-BEDA-DD32F2DFCD41}"/>
          </ac:picMkLst>
        </pc:picChg>
        <pc:picChg chg="add mod">
          <ac:chgData name="Siegbert Rudolph" userId="2af4d44886c067cc" providerId="LiveId" clId="{D9B258B9-BEA3-4B99-A5B7-927FACED4422}" dt="2021-08-30T12:25:31.351" v="195"/>
          <ac:picMkLst>
            <pc:docMk/>
            <pc:sldMk cId="243051450" sldId="637"/>
            <ac:picMk id="8" creationId="{CA47E332-F039-4175-85B1-721DF8552D35}"/>
          </ac:picMkLst>
        </pc:picChg>
      </pc:sldChg>
      <pc:sldChg chg="delSp modSp mod">
        <pc:chgData name="Siegbert Rudolph" userId="2af4d44886c067cc" providerId="LiveId" clId="{D9B258B9-BEA3-4B99-A5B7-927FACED4422}" dt="2021-08-30T13:46:06.119" v="667" actId="1076"/>
        <pc:sldMkLst>
          <pc:docMk/>
          <pc:sldMk cId="0" sldId="696"/>
        </pc:sldMkLst>
        <pc:spChg chg="mod">
          <ac:chgData name="Siegbert Rudolph" userId="2af4d44886c067cc" providerId="LiveId" clId="{D9B258B9-BEA3-4B99-A5B7-927FACED4422}" dt="2021-08-30T12:33:53.175" v="651" actId="20577"/>
          <ac:spMkLst>
            <pc:docMk/>
            <pc:sldMk cId="0" sldId="696"/>
            <ac:spMk id="2" creationId="{0F24340D-DF09-4204-BA92-0D6ACF337D26}"/>
          </ac:spMkLst>
        </pc:spChg>
        <pc:spChg chg="del">
          <ac:chgData name="Siegbert Rudolph" userId="2af4d44886c067cc" providerId="LiveId" clId="{D9B258B9-BEA3-4B99-A5B7-927FACED4422}" dt="2021-08-30T13:46:06.104" v="662" actId="478"/>
          <ac:spMkLst>
            <pc:docMk/>
            <pc:sldMk cId="0" sldId="696"/>
            <ac:spMk id="4" creationId="{23F94419-AA06-4234-B466-33B294BD1986}"/>
          </ac:spMkLst>
        </pc:spChg>
        <pc:spChg chg="mod">
          <ac:chgData name="Siegbert Rudolph" userId="2af4d44886c067cc" providerId="LiveId" clId="{D9B258B9-BEA3-4B99-A5B7-927FACED4422}" dt="2021-08-30T13:46:06.119" v="667" actId="1076"/>
          <ac:spMkLst>
            <pc:docMk/>
            <pc:sldMk cId="0" sldId="696"/>
            <ac:spMk id="5" creationId="{A4FF8BC1-9064-48C4-942B-DEDF8518EDC2}"/>
          </ac:spMkLst>
        </pc:spChg>
      </pc:sldChg>
      <pc:sldChg chg="del">
        <pc:chgData name="Siegbert Rudolph" userId="2af4d44886c067cc" providerId="LiveId" clId="{D9B258B9-BEA3-4B99-A5B7-927FACED4422}" dt="2021-08-30T12:25:14.152" v="194" actId="47"/>
        <pc:sldMkLst>
          <pc:docMk/>
          <pc:sldMk cId="1547346025" sldId="801"/>
        </pc:sldMkLst>
      </pc:sldChg>
      <pc:sldChg chg="addSp delSp modSp mod delAnim modAnim">
        <pc:chgData name="Siegbert Rudolph" userId="2af4d44886c067cc" providerId="LiveId" clId="{D9B258B9-BEA3-4B99-A5B7-927FACED4422}" dt="2021-08-30T13:46:06.119" v="677" actId="1076"/>
        <pc:sldMkLst>
          <pc:docMk/>
          <pc:sldMk cId="2875704939" sldId="802"/>
        </pc:sldMkLst>
        <pc:spChg chg="mod">
          <ac:chgData name="Siegbert Rudolph" userId="2af4d44886c067cc" providerId="LiveId" clId="{D9B258B9-BEA3-4B99-A5B7-927FACED4422}" dt="2021-08-30T13:46:06.119" v="677" actId="1076"/>
          <ac:spMkLst>
            <pc:docMk/>
            <pc:sldMk cId="2875704939" sldId="802"/>
            <ac:spMk id="2" creationId="{61F1D47B-64D8-4E7A-AA4A-302A732AA04C}"/>
          </ac:spMkLst>
        </pc:spChg>
        <pc:spChg chg="mod">
          <ac:chgData name="Siegbert Rudolph" userId="2af4d44886c067cc" providerId="LiveId" clId="{D9B258B9-BEA3-4B99-A5B7-927FACED4422}" dt="2021-08-30T12:35:50.079" v="653" actId="20577"/>
          <ac:spMkLst>
            <pc:docMk/>
            <pc:sldMk cId="2875704939" sldId="802"/>
            <ac:spMk id="4" creationId="{50C375F1-1F36-4CAD-B9A7-F80C930E01BD}"/>
          </ac:spMkLst>
        </pc:spChg>
        <pc:spChg chg="mod">
          <ac:chgData name="Siegbert Rudolph" userId="2af4d44886c067cc" providerId="LiveId" clId="{D9B258B9-BEA3-4B99-A5B7-927FACED4422}" dt="2021-08-30T12:21:29.997" v="32" actId="20577"/>
          <ac:spMkLst>
            <pc:docMk/>
            <pc:sldMk cId="2875704939" sldId="802"/>
            <ac:spMk id="6" creationId="{5D7F04D4-EBC8-45E9-BB7A-D004F57CADF4}"/>
          </ac:spMkLst>
        </pc:spChg>
        <pc:spChg chg="add mod">
          <ac:chgData name="Siegbert Rudolph" userId="2af4d44886c067cc" providerId="LiveId" clId="{D9B258B9-BEA3-4B99-A5B7-927FACED4422}" dt="2021-08-30T12:20:55.990" v="10"/>
          <ac:spMkLst>
            <pc:docMk/>
            <pc:sldMk cId="2875704939" sldId="802"/>
            <ac:spMk id="19" creationId="{8524FF7E-DFB2-48C6-B1A4-D4038AB53711}"/>
          </ac:spMkLst>
        </pc:spChg>
        <pc:spChg chg="add mod">
          <ac:chgData name="Siegbert Rudolph" userId="2af4d44886c067cc" providerId="LiveId" clId="{D9B258B9-BEA3-4B99-A5B7-927FACED4422}" dt="2021-08-30T12:20:55.990" v="10"/>
          <ac:spMkLst>
            <pc:docMk/>
            <pc:sldMk cId="2875704939" sldId="802"/>
            <ac:spMk id="35" creationId="{1A9BE1C7-450C-4334-AEDC-308EB18AF13D}"/>
          </ac:spMkLst>
        </pc:spChg>
        <pc:spChg chg="add mod">
          <ac:chgData name="Siegbert Rudolph" userId="2af4d44886c067cc" providerId="LiveId" clId="{D9B258B9-BEA3-4B99-A5B7-927FACED4422}" dt="2021-08-30T12:20:55.990" v="10"/>
          <ac:spMkLst>
            <pc:docMk/>
            <pc:sldMk cId="2875704939" sldId="802"/>
            <ac:spMk id="36" creationId="{18B7F381-2EC3-49AD-875F-449D099F8EAF}"/>
          </ac:spMkLst>
        </pc:spChg>
        <pc:spChg chg="add mod">
          <ac:chgData name="Siegbert Rudolph" userId="2af4d44886c067cc" providerId="LiveId" clId="{D9B258B9-BEA3-4B99-A5B7-927FACED4422}" dt="2021-08-30T12:20:55.990" v="10"/>
          <ac:spMkLst>
            <pc:docMk/>
            <pc:sldMk cId="2875704939" sldId="802"/>
            <ac:spMk id="37" creationId="{DCD74C81-0827-45D3-8F85-516691FD2378}"/>
          </ac:spMkLst>
        </pc:spChg>
        <pc:spChg chg="add mod">
          <ac:chgData name="Siegbert Rudolph" userId="2af4d44886c067cc" providerId="LiveId" clId="{D9B258B9-BEA3-4B99-A5B7-927FACED4422}" dt="2021-08-30T12:20:55.990" v="10"/>
          <ac:spMkLst>
            <pc:docMk/>
            <pc:sldMk cId="2875704939" sldId="802"/>
            <ac:spMk id="38" creationId="{49F98C56-CBBF-4444-BC7E-FBCBB4F5D4D1}"/>
          </ac:spMkLst>
        </pc:spChg>
        <pc:spChg chg="add mod">
          <ac:chgData name="Siegbert Rudolph" userId="2af4d44886c067cc" providerId="LiveId" clId="{D9B258B9-BEA3-4B99-A5B7-927FACED4422}" dt="2021-08-30T12:20:55.990" v="10"/>
          <ac:spMkLst>
            <pc:docMk/>
            <pc:sldMk cId="2875704939" sldId="802"/>
            <ac:spMk id="39" creationId="{C60C49EF-B56E-44A7-9EAE-CFB6FFE328BA}"/>
          </ac:spMkLst>
        </pc:spChg>
        <pc:spChg chg="add mod">
          <ac:chgData name="Siegbert Rudolph" userId="2af4d44886c067cc" providerId="LiveId" clId="{D9B258B9-BEA3-4B99-A5B7-927FACED4422}" dt="2021-08-30T12:20:55.990" v="10"/>
          <ac:spMkLst>
            <pc:docMk/>
            <pc:sldMk cId="2875704939" sldId="802"/>
            <ac:spMk id="40" creationId="{3A9247A0-C086-43D1-BDEE-6193D413E18C}"/>
          </ac:spMkLst>
        </pc:spChg>
        <pc:spChg chg="add mod">
          <ac:chgData name="Siegbert Rudolph" userId="2af4d44886c067cc" providerId="LiveId" clId="{D9B258B9-BEA3-4B99-A5B7-927FACED4422}" dt="2021-08-30T12:20:55.990" v="10"/>
          <ac:spMkLst>
            <pc:docMk/>
            <pc:sldMk cId="2875704939" sldId="802"/>
            <ac:spMk id="41" creationId="{F61CF5C6-13ED-4BAB-854E-C974C8A9934C}"/>
          </ac:spMkLst>
        </pc:spChg>
        <pc:spChg chg="add del mod">
          <ac:chgData name="Siegbert Rudolph" userId="2af4d44886c067cc" providerId="LiveId" clId="{D9B258B9-BEA3-4B99-A5B7-927FACED4422}" dt="2021-08-30T12:21:05.331" v="11" actId="478"/>
          <ac:spMkLst>
            <pc:docMk/>
            <pc:sldMk cId="2875704939" sldId="802"/>
            <ac:spMk id="42" creationId="{E625D5D0-BE7A-4309-BA0F-4DA5B66BE399}"/>
          </ac:spMkLst>
        </pc:spChg>
        <pc:spChg chg="add mod">
          <ac:chgData name="Siegbert Rudolph" userId="2af4d44886c067cc" providerId="LiveId" clId="{D9B258B9-BEA3-4B99-A5B7-927FACED4422}" dt="2021-08-30T12:20:55.990" v="10"/>
          <ac:spMkLst>
            <pc:docMk/>
            <pc:sldMk cId="2875704939" sldId="802"/>
            <ac:spMk id="43" creationId="{335E64DC-4BF3-419B-A954-0C0D255B636F}"/>
          </ac:spMkLst>
        </pc:spChg>
        <pc:picChg chg="add mod">
          <ac:chgData name="Siegbert Rudolph" userId="2af4d44886c067cc" providerId="LiveId" clId="{D9B258B9-BEA3-4B99-A5B7-927FACED4422}" dt="2021-08-30T12:20:55.990" v="10"/>
          <ac:picMkLst>
            <pc:docMk/>
            <pc:sldMk cId="2875704939" sldId="802"/>
            <ac:picMk id="18" creationId="{B201BC4E-46B3-4DD5-913A-DDE65ABCEA40}"/>
          </ac:picMkLst>
        </pc:picChg>
        <pc:picChg chg="add mod">
          <ac:chgData name="Siegbert Rudolph" userId="2af4d44886c067cc" providerId="LiveId" clId="{D9B258B9-BEA3-4B99-A5B7-927FACED4422}" dt="2021-08-30T12:20:55.990" v="10"/>
          <ac:picMkLst>
            <pc:docMk/>
            <pc:sldMk cId="2875704939" sldId="802"/>
            <ac:picMk id="20" creationId="{B93C5763-1DE9-4713-9964-451A8C2A06DB}"/>
          </ac:picMkLst>
        </pc:picChg>
      </pc:sldChg>
      <pc:sldChg chg="addSp delSp modSp add mod ord delAnim modAnim">
        <pc:chgData name="Siegbert Rudolph" userId="2af4d44886c067cc" providerId="LiveId" clId="{D9B258B9-BEA3-4B99-A5B7-927FACED4422}" dt="2021-09-11T10:22:29.205" v="743" actId="20577"/>
        <pc:sldMkLst>
          <pc:docMk/>
          <pc:sldMk cId="3913910458" sldId="803"/>
        </pc:sldMkLst>
        <pc:spChg chg="mod">
          <ac:chgData name="Siegbert Rudolph" userId="2af4d44886c067cc" providerId="LiveId" clId="{D9B258B9-BEA3-4B99-A5B7-927FACED4422}" dt="2021-08-30T13:46:06.135" v="687" actId="1076"/>
          <ac:spMkLst>
            <pc:docMk/>
            <pc:sldMk cId="3913910458" sldId="803"/>
            <ac:spMk id="2" creationId="{2BBBBEB0-6BBD-44A8-B172-DD03B581DD7E}"/>
          </ac:spMkLst>
        </pc:spChg>
        <pc:spChg chg="mod">
          <ac:chgData name="Siegbert Rudolph" userId="2af4d44886c067cc" providerId="LiveId" clId="{D9B258B9-BEA3-4B99-A5B7-927FACED4422}" dt="2021-08-30T12:35:58.187" v="655" actId="20577"/>
          <ac:spMkLst>
            <pc:docMk/>
            <pc:sldMk cId="3913910458" sldId="803"/>
            <ac:spMk id="4" creationId="{50C375F1-1F36-4CAD-B9A7-F80C930E01BD}"/>
          </ac:spMkLst>
        </pc:spChg>
        <pc:spChg chg="mod">
          <ac:chgData name="Siegbert Rudolph" userId="2af4d44886c067cc" providerId="LiveId" clId="{D9B258B9-BEA3-4B99-A5B7-927FACED4422}" dt="2021-08-30T12:22:09.869" v="55" actId="20577"/>
          <ac:spMkLst>
            <pc:docMk/>
            <pc:sldMk cId="3913910458" sldId="803"/>
            <ac:spMk id="6" creationId="{5D7F04D4-EBC8-45E9-BB7A-D004F57CADF4}"/>
          </ac:spMkLst>
        </pc:spChg>
        <pc:spChg chg="add mod">
          <ac:chgData name="Siegbert Rudolph" userId="2af4d44886c067cc" providerId="LiveId" clId="{D9B258B9-BEA3-4B99-A5B7-927FACED4422}" dt="2021-08-30T12:21:58.466" v="33"/>
          <ac:spMkLst>
            <pc:docMk/>
            <pc:sldMk cId="3913910458" sldId="803"/>
            <ac:spMk id="7" creationId="{C9126999-027F-400C-826D-BAB83EC80589}"/>
          </ac:spMkLst>
        </pc:spChg>
        <pc:spChg chg="add mod">
          <ac:chgData name="Siegbert Rudolph" userId="2af4d44886c067cc" providerId="LiveId" clId="{D9B258B9-BEA3-4B99-A5B7-927FACED4422}" dt="2021-09-11T10:21:55.536" v="736" actId="20577"/>
          <ac:spMkLst>
            <pc:docMk/>
            <pc:sldMk cId="3913910458" sldId="803"/>
            <ac:spMk id="8" creationId="{5863332C-759E-4DBF-9495-5AECCA574FED}"/>
          </ac:spMkLst>
        </pc:spChg>
        <pc:spChg chg="add mod">
          <ac:chgData name="Siegbert Rudolph" userId="2af4d44886c067cc" providerId="LiveId" clId="{D9B258B9-BEA3-4B99-A5B7-927FACED4422}" dt="2021-08-30T12:21:58.466" v="33"/>
          <ac:spMkLst>
            <pc:docMk/>
            <pc:sldMk cId="3913910458" sldId="803"/>
            <ac:spMk id="9" creationId="{E12BD0B9-3C8D-4CB8-B209-434CCE51626D}"/>
          </ac:spMkLst>
        </pc:spChg>
        <pc:spChg chg="add mod">
          <ac:chgData name="Siegbert Rudolph" userId="2af4d44886c067cc" providerId="LiveId" clId="{D9B258B9-BEA3-4B99-A5B7-927FACED4422}" dt="2021-09-11T10:22:29.205" v="743" actId="20577"/>
          <ac:spMkLst>
            <pc:docMk/>
            <pc:sldMk cId="3913910458" sldId="803"/>
            <ac:spMk id="10" creationId="{E2E34238-75D1-4A00-B921-A56BA5A8A795}"/>
          </ac:spMkLst>
        </pc:spChg>
        <pc:spChg chg="add del mod">
          <ac:chgData name="Siegbert Rudolph" userId="2af4d44886c067cc" providerId="LiveId" clId="{D9B258B9-BEA3-4B99-A5B7-927FACED4422}" dt="2021-09-11T10:22:02.534" v="738" actId="478"/>
          <ac:spMkLst>
            <pc:docMk/>
            <pc:sldMk cId="3913910458" sldId="803"/>
            <ac:spMk id="11" creationId="{47FC0B9D-2989-4255-A625-598238E675C2}"/>
          </ac:spMkLst>
        </pc:spChg>
        <pc:spChg chg="add del mod">
          <ac:chgData name="Siegbert Rudolph" userId="2af4d44886c067cc" providerId="LiveId" clId="{D9B258B9-BEA3-4B99-A5B7-927FACED4422}" dt="2021-09-11T10:22:00.441" v="737" actId="478"/>
          <ac:spMkLst>
            <pc:docMk/>
            <pc:sldMk cId="3913910458" sldId="803"/>
            <ac:spMk id="12" creationId="{351304A9-C384-4F07-8C90-7D06018E6FE7}"/>
          </ac:spMkLst>
        </pc:spChg>
        <pc:spChg chg="add mod">
          <ac:chgData name="Siegbert Rudolph" userId="2af4d44886c067cc" providerId="LiveId" clId="{D9B258B9-BEA3-4B99-A5B7-927FACED4422}" dt="2021-08-30T12:21:58.466" v="33"/>
          <ac:spMkLst>
            <pc:docMk/>
            <pc:sldMk cId="3913910458" sldId="803"/>
            <ac:spMk id="13" creationId="{619C2B83-C927-4925-81AC-7746832F7A89}"/>
          </ac:spMkLst>
        </pc:spChg>
        <pc:spChg chg="add del mod">
          <ac:chgData name="Siegbert Rudolph" userId="2af4d44886c067cc" providerId="LiveId" clId="{D9B258B9-BEA3-4B99-A5B7-927FACED4422}" dt="2021-08-30T12:22:16.337" v="56" actId="478"/>
          <ac:spMkLst>
            <pc:docMk/>
            <pc:sldMk cId="3913910458" sldId="803"/>
            <ac:spMk id="14" creationId="{2DC13DA0-5D90-4572-BB73-402A032D3EC5}"/>
          </ac:spMkLst>
        </pc:spChg>
        <pc:spChg chg="add mod">
          <ac:chgData name="Siegbert Rudolph" userId="2af4d44886c067cc" providerId="LiveId" clId="{D9B258B9-BEA3-4B99-A5B7-927FACED4422}" dt="2021-08-30T12:21:58.466" v="33"/>
          <ac:spMkLst>
            <pc:docMk/>
            <pc:sldMk cId="3913910458" sldId="803"/>
            <ac:spMk id="15" creationId="{40EDE49D-976F-4037-9B33-23926CA47EFE}"/>
          </ac:spMkLst>
        </pc:spChg>
        <pc:picChg chg="add mod">
          <ac:chgData name="Siegbert Rudolph" userId="2af4d44886c067cc" providerId="LiveId" clId="{D9B258B9-BEA3-4B99-A5B7-927FACED4422}" dt="2021-08-30T12:21:58.466" v="33"/>
          <ac:picMkLst>
            <pc:docMk/>
            <pc:sldMk cId="3913910458" sldId="803"/>
            <ac:picMk id="5" creationId="{DCD7A127-F7DD-4F22-A97D-1F3B7C4A49C8}"/>
          </ac:picMkLst>
        </pc:picChg>
      </pc:sldChg>
      <pc:sldChg chg="addSp delSp modSp add mod delAnim modAnim">
        <pc:chgData name="Siegbert Rudolph" userId="2af4d44886c067cc" providerId="LiveId" clId="{D9B258B9-BEA3-4B99-A5B7-927FACED4422}" dt="2021-08-30T13:46:06.135" v="697" actId="1076"/>
        <pc:sldMkLst>
          <pc:docMk/>
          <pc:sldMk cId="1031044195" sldId="804"/>
        </pc:sldMkLst>
        <pc:spChg chg="mod">
          <ac:chgData name="Siegbert Rudolph" userId="2af4d44886c067cc" providerId="LiveId" clId="{D9B258B9-BEA3-4B99-A5B7-927FACED4422}" dt="2021-08-30T13:46:06.135" v="697" actId="1076"/>
          <ac:spMkLst>
            <pc:docMk/>
            <pc:sldMk cId="1031044195" sldId="804"/>
            <ac:spMk id="2" creationId="{3EBE3F87-627D-4A0D-AB86-FD805A50943C}"/>
          </ac:spMkLst>
        </pc:spChg>
        <pc:spChg chg="mod">
          <ac:chgData name="Siegbert Rudolph" userId="2af4d44886c067cc" providerId="LiveId" clId="{D9B258B9-BEA3-4B99-A5B7-927FACED4422}" dt="2021-08-30T12:36:08.403" v="657" actId="20577"/>
          <ac:spMkLst>
            <pc:docMk/>
            <pc:sldMk cId="1031044195" sldId="804"/>
            <ac:spMk id="4" creationId="{50C375F1-1F36-4CAD-B9A7-F80C930E01BD}"/>
          </ac:spMkLst>
        </pc:spChg>
        <pc:spChg chg="mod">
          <ac:chgData name="Siegbert Rudolph" userId="2af4d44886c067cc" providerId="LiveId" clId="{D9B258B9-BEA3-4B99-A5B7-927FACED4422}" dt="2021-08-30T12:22:35.258" v="78" actId="20577"/>
          <ac:spMkLst>
            <pc:docMk/>
            <pc:sldMk cId="1031044195" sldId="804"/>
            <ac:spMk id="6" creationId="{5D7F04D4-EBC8-45E9-BB7A-D004F57CADF4}"/>
          </ac:spMkLst>
        </pc:spChg>
        <pc:spChg chg="add mod">
          <ac:chgData name="Siegbert Rudolph" userId="2af4d44886c067cc" providerId="LiveId" clId="{D9B258B9-BEA3-4B99-A5B7-927FACED4422}" dt="2021-08-30T12:22:27.650" v="57"/>
          <ac:spMkLst>
            <pc:docMk/>
            <pc:sldMk cId="1031044195" sldId="804"/>
            <ac:spMk id="7" creationId="{84D1BDF1-E6F2-4433-9AEE-79097D971C6E}"/>
          </ac:spMkLst>
        </pc:spChg>
        <pc:spChg chg="add mod">
          <ac:chgData name="Siegbert Rudolph" userId="2af4d44886c067cc" providerId="LiveId" clId="{D9B258B9-BEA3-4B99-A5B7-927FACED4422}" dt="2021-08-30T12:22:27.650" v="57"/>
          <ac:spMkLst>
            <pc:docMk/>
            <pc:sldMk cId="1031044195" sldId="804"/>
            <ac:spMk id="8" creationId="{D6EE1610-E4F5-44BE-9993-08F5D4A04A4B}"/>
          </ac:spMkLst>
        </pc:spChg>
        <pc:spChg chg="add mod">
          <ac:chgData name="Siegbert Rudolph" userId="2af4d44886c067cc" providerId="LiveId" clId="{D9B258B9-BEA3-4B99-A5B7-927FACED4422}" dt="2021-08-30T12:22:27.650" v="57"/>
          <ac:spMkLst>
            <pc:docMk/>
            <pc:sldMk cId="1031044195" sldId="804"/>
            <ac:spMk id="9" creationId="{1E4D0CCA-479C-427C-B4CC-523EBBE26BDA}"/>
          </ac:spMkLst>
        </pc:spChg>
        <pc:spChg chg="add mod">
          <ac:chgData name="Siegbert Rudolph" userId="2af4d44886c067cc" providerId="LiveId" clId="{D9B258B9-BEA3-4B99-A5B7-927FACED4422}" dt="2021-08-30T12:22:27.650" v="57"/>
          <ac:spMkLst>
            <pc:docMk/>
            <pc:sldMk cId="1031044195" sldId="804"/>
            <ac:spMk id="10" creationId="{9CF5AB62-DEBB-42B2-A3BC-6026CCF653B6}"/>
          </ac:spMkLst>
        </pc:spChg>
        <pc:spChg chg="add mod">
          <ac:chgData name="Siegbert Rudolph" userId="2af4d44886c067cc" providerId="LiveId" clId="{D9B258B9-BEA3-4B99-A5B7-927FACED4422}" dt="2021-08-30T12:22:27.650" v="57"/>
          <ac:spMkLst>
            <pc:docMk/>
            <pc:sldMk cId="1031044195" sldId="804"/>
            <ac:spMk id="11" creationId="{12C387AF-7AF4-4F58-9A82-4EA0951595A0}"/>
          </ac:spMkLst>
        </pc:spChg>
        <pc:spChg chg="add mod">
          <ac:chgData name="Siegbert Rudolph" userId="2af4d44886c067cc" providerId="LiveId" clId="{D9B258B9-BEA3-4B99-A5B7-927FACED4422}" dt="2021-08-30T12:22:27.650" v="57"/>
          <ac:spMkLst>
            <pc:docMk/>
            <pc:sldMk cId="1031044195" sldId="804"/>
            <ac:spMk id="12" creationId="{18678AA8-8B4F-4E9D-B378-8116B72ADA6A}"/>
          </ac:spMkLst>
        </pc:spChg>
        <pc:spChg chg="add mod">
          <ac:chgData name="Siegbert Rudolph" userId="2af4d44886c067cc" providerId="LiveId" clId="{D9B258B9-BEA3-4B99-A5B7-927FACED4422}" dt="2021-08-30T12:22:27.650" v="57"/>
          <ac:spMkLst>
            <pc:docMk/>
            <pc:sldMk cId="1031044195" sldId="804"/>
            <ac:spMk id="13" creationId="{5A079295-58CE-406C-AC1B-1D8FC201A2D2}"/>
          </ac:spMkLst>
        </pc:spChg>
        <pc:spChg chg="add mod">
          <ac:chgData name="Siegbert Rudolph" userId="2af4d44886c067cc" providerId="LiveId" clId="{D9B258B9-BEA3-4B99-A5B7-927FACED4422}" dt="2021-08-30T12:22:27.650" v="57"/>
          <ac:spMkLst>
            <pc:docMk/>
            <pc:sldMk cId="1031044195" sldId="804"/>
            <ac:spMk id="14" creationId="{D67C09C5-CB8C-4FAF-B64A-753098233ACD}"/>
          </ac:spMkLst>
        </pc:spChg>
        <pc:spChg chg="add mod">
          <ac:chgData name="Siegbert Rudolph" userId="2af4d44886c067cc" providerId="LiveId" clId="{D9B258B9-BEA3-4B99-A5B7-927FACED4422}" dt="2021-08-30T12:22:27.650" v="57"/>
          <ac:spMkLst>
            <pc:docMk/>
            <pc:sldMk cId="1031044195" sldId="804"/>
            <ac:spMk id="16" creationId="{3A81D229-CB8F-4786-AF35-A3A94EF30F44}"/>
          </ac:spMkLst>
        </pc:spChg>
        <pc:spChg chg="add mod">
          <ac:chgData name="Siegbert Rudolph" userId="2af4d44886c067cc" providerId="LiveId" clId="{D9B258B9-BEA3-4B99-A5B7-927FACED4422}" dt="2021-08-30T12:22:27.650" v="57"/>
          <ac:spMkLst>
            <pc:docMk/>
            <pc:sldMk cId="1031044195" sldId="804"/>
            <ac:spMk id="17" creationId="{361C5109-FBDD-44E7-8AEC-3919035CDC39}"/>
          </ac:spMkLst>
        </pc:spChg>
        <pc:spChg chg="add mod">
          <ac:chgData name="Siegbert Rudolph" userId="2af4d44886c067cc" providerId="LiveId" clId="{D9B258B9-BEA3-4B99-A5B7-927FACED4422}" dt="2021-08-30T12:22:27.650" v="57"/>
          <ac:spMkLst>
            <pc:docMk/>
            <pc:sldMk cId="1031044195" sldId="804"/>
            <ac:spMk id="18" creationId="{6DB0FCF2-D5BC-4BEA-BAC8-4A0D86E342AE}"/>
          </ac:spMkLst>
        </pc:spChg>
        <pc:spChg chg="add mod">
          <ac:chgData name="Siegbert Rudolph" userId="2af4d44886c067cc" providerId="LiveId" clId="{D9B258B9-BEA3-4B99-A5B7-927FACED4422}" dt="2021-08-30T12:22:27.650" v="57"/>
          <ac:spMkLst>
            <pc:docMk/>
            <pc:sldMk cId="1031044195" sldId="804"/>
            <ac:spMk id="19" creationId="{AD4E3656-1939-4B39-A6F7-D94A294F7E3F}"/>
          </ac:spMkLst>
        </pc:spChg>
        <pc:spChg chg="add mod">
          <ac:chgData name="Siegbert Rudolph" userId="2af4d44886c067cc" providerId="LiveId" clId="{D9B258B9-BEA3-4B99-A5B7-927FACED4422}" dt="2021-08-30T12:22:27.650" v="57"/>
          <ac:spMkLst>
            <pc:docMk/>
            <pc:sldMk cId="1031044195" sldId="804"/>
            <ac:spMk id="20" creationId="{4F9EADE9-DE6F-4ACD-94AB-24147E3E5292}"/>
          </ac:spMkLst>
        </pc:spChg>
        <pc:spChg chg="add mod">
          <ac:chgData name="Siegbert Rudolph" userId="2af4d44886c067cc" providerId="LiveId" clId="{D9B258B9-BEA3-4B99-A5B7-927FACED4422}" dt="2021-08-30T12:22:27.650" v="57"/>
          <ac:spMkLst>
            <pc:docMk/>
            <pc:sldMk cId="1031044195" sldId="804"/>
            <ac:spMk id="21" creationId="{65B8EE12-340A-486D-AE82-3129C0F7B403}"/>
          </ac:spMkLst>
        </pc:spChg>
        <pc:spChg chg="add del mod">
          <ac:chgData name="Siegbert Rudolph" userId="2af4d44886c067cc" providerId="LiveId" clId="{D9B258B9-BEA3-4B99-A5B7-927FACED4422}" dt="2021-08-30T12:23:26.799" v="146" actId="478"/>
          <ac:spMkLst>
            <pc:docMk/>
            <pc:sldMk cId="1031044195" sldId="804"/>
            <ac:spMk id="22" creationId="{9CF9CA0D-6B3E-4877-AEFA-B6750051C3B1}"/>
          </ac:spMkLst>
        </pc:spChg>
        <pc:spChg chg="add mod">
          <ac:chgData name="Siegbert Rudolph" userId="2af4d44886c067cc" providerId="LiveId" clId="{D9B258B9-BEA3-4B99-A5B7-927FACED4422}" dt="2021-08-30T12:22:27.650" v="57"/>
          <ac:spMkLst>
            <pc:docMk/>
            <pc:sldMk cId="1031044195" sldId="804"/>
            <ac:spMk id="23" creationId="{CC5DB7FE-A237-4095-842E-EF205312D01C}"/>
          </ac:spMkLst>
        </pc:spChg>
        <pc:spChg chg="add mod">
          <ac:chgData name="Siegbert Rudolph" userId="2af4d44886c067cc" providerId="LiveId" clId="{D9B258B9-BEA3-4B99-A5B7-927FACED4422}" dt="2021-08-30T12:22:27.650" v="57"/>
          <ac:spMkLst>
            <pc:docMk/>
            <pc:sldMk cId="1031044195" sldId="804"/>
            <ac:spMk id="24" creationId="{364B1144-B71D-40A2-A129-77DC7F4DA36B}"/>
          </ac:spMkLst>
        </pc:spChg>
        <pc:spChg chg="add mod">
          <ac:chgData name="Siegbert Rudolph" userId="2af4d44886c067cc" providerId="LiveId" clId="{D9B258B9-BEA3-4B99-A5B7-927FACED4422}" dt="2021-08-30T12:22:27.650" v="57"/>
          <ac:spMkLst>
            <pc:docMk/>
            <pc:sldMk cId="1031044195" sldId="804"/>
            <ac:spMk id="25" creationId="{3330C558-DB17-4B6E-8EC8-0F1C4BF3D88D}"/>
          </ac:spMkLst>
        </pc:spChg>
        <pc:spChg chg="add mod">
          <ac:chgData name="Siegbert Rudolph" userId="2af4d44886c067cc" providerId="LiveId" clId="{D9B258B9-BEA3-4B99-A5B7-927FACED4422}" dt="2021-08-30T12:22:27.650" v="57"/>
          <ac:spMkLst>
            <pc:docMk/>
            <pc:sldMk cId="1031044195" sldId="804"/>
            <ac:spMk id="26" creationId="{A50F53E7-1662-4140-84CC-0B3877F38069}"/>
          </ac:spMkLst>
        </pc:spChg>
        <pc:picChg chg="add mod">
          <ac:chgData name="Siegbert Rudolph" userId="2af4d44886c067cc" providerId="LiveId" clId="{D9B258B9-BEA3-4B99-A5B7-927FACED4422}" dt="2021-08-30T12:22:27.650" v="57"/>
          <ac:picMkLst>
            <pc:docMk/>
            <pc:sldMk cId="1031044195" sldId="804"/>
            <ac:picMk id="5" creationId="{51CF5C8C-262E-4376-8DF4-2E4AF92C2876}"/>
          </ac:picMkLst>
        </pc:picChg>
        <pc:picChg chg="add mod">
          <ac:chgData name="Siegbert Rudolph" userId="2af4d44886c067cc" providerId="LiveId" clId="{D9B258B9-BEA3-4B99-A5B7-927FACED4422}" dt="2021-08-30T12:22:27.650" v="57"/>
          <ac:picMkLst>
            <pc:docMk/>
            <pc:sldMk cId="1031044195" sldId="804"/>
            <ac:picMk id="15" creationId="{EA9702A6-9A6C-4A02-AEC0-DD5692E17B51}"/>
          </ac:picMkLst>
        </pc:picChg>
      </pc:sldChg>
      <pc:sldChg chg="addSp delSp modSp add mod delAnim modAnim">
        <pc:chgData name="Siegbert Rudolph" userId="2af4d44886c067cc" providerId="LiveId" clId="{D9B258B9-BEA3-4B99-A5B7-927FACED4422}" dt="2021-08-30T13:46:06.151" v="707" actId="1076"/>
        <pc:sldMkLst>
          <pc:docMk/>
          <pc:sldMk cId="776079098" sldId="805"/>
        </pc:sldMkLst>
        <pc:spChg chg="mod">
          <ac:chgData name="Siegbert Rudolph" userId="2af4d44886c067cc" providerId="LiveId" clId="{D9B258B9-BEA3-4B99-A5B7-927FACED4422}" dt="2021-08-30T13:46:06.151" v="707" actId="1076"/>
          <ac:spMkLst>
            <pc:docMk/>
            <pc:sldMk cId="776079098" sldId="805"/>
            <ac:spMk id="2" creationId="{5354B3A3-FAF8-4461-94AE-10E2B16EFEF8}"/>
          </ac:spMkLst>
        </pc:spChg>
        <pc:spChg chg="mod">
          <ac:chgData name="Siegbert Rudolph" userId="2af4d44886c067cc" providerId="LiveId" clId="{D9B258B9-BEA3-4B99-A5B7-927FACED4422}" dt="2021-08-30T12:36:16.448" v="659" actId="20577"/>
          <ac:spMkLst>
            <pc:docMk/>
            <pc:sldMk cId="776079098" sldId="805"/>
            <ac:spMk id="4" creationId="{50C375F1-1F36-4CAD-B9A7-F80C930E01BD}"/>
          </ac:spMkLst>
        </pc:spChg>
        <pc:spChg chg="mod">
          <ac:chgData name="Siegbert Rudolph" userId="2af4d44886c067cc" providerId="LiveId" clId="{D9B258B9-BEA3-4B99-A5B7-927FACED4422}" dt="2021-08-30T12:24:05.067" v="168" actId="20577"/>
          <ac:spMkLst>
            <pc:docMk/>
            <pc:sldMk cId="776079098" sldId="805"/>
            <ac:spMk id="6" creationId="{5D7F04D4-EBC8-45E9-BB7A-D004F57CADF4}"/>
          </ac:spMkLst>
        </pc:spChg>
        <pc:spChg chg="add mod">
          <ac:chgData name="Siegbert Rudolph" userId="2af4d44886c067cc" providerId="LiveId" clId="{D9B258B9-BEA3-4B99-A5B7-927FACED4422}" dt="2021-08-30T12:23:53.976" v="147"/>
          <ac:spMkLst>
            <pc:docMk/>
            <pc:sldMk cId="776079098" sldId="805"/>
            <ac:spMk id="7" creationId="{ADC02883-D856-4B6A-A631-0C5725F0B4DA}"/>
          </ac:spMkLst>
        </pc:spChg>
        <pc:spChg chg="add mod">
          <ac:chgData name="Siegbert Rudolph" userId="2af4d44886c067cc" providerId="LiveId" clId="{D9B258B9-BEA3-4B99-A5B7-927FACED4422}" dt="2021-08-30T12:23:53.976" v="147"/>
          <ac:spMkLst>
            <pc:docMk/>
            <pc:sldMk cId="776079098" sldId="805"/>
            <ac:spMk id="8" creationId="{8D177FE7-8275-455C-8B16-D11D28F48FFA}"/>
          </ac:spMkLst>
        </pc:spChg>
        <pc:spChg chg="add mod">
          <ac:chgData name="Siegbert Rudolph" userId="2af4d44886c067cc" providerId="LiveId" clId="{D9B258B9-BEA3-4B99-A5B7-927FACED4422}" dt="2021-08-30T12:23:53.976" v="147"/>
          <ac:spMkLst>
            <pc:docMk/>
            <pc:sldMk cId="776079098" sldId="805"/>
            <ac:spMk id="9" creationId="{7EEF0B7B-2ABB-418F-87A4-FEDB26FD390B}"/>
          </ac:spMkLst>
        </pc:spChg>
        <pc:spChg chg="add mod">
          <ac:chgData name="Siegbert Rudolph" userId="2af4d44886c067cc" providerId="LiveId" clId="{D9B258B9-BEA3-4B99-A5B7-927FACED4422}" dt="2021-08-30T12:23:53.976" v="147"/>
          <ac:spMkLst>
            <pc:docMk/>
            <pc:sldMk cId="776079098" sldId="805"/>
            <ac:spMk id="10" creationId="{6DA01F0B-7AB5-4543-A1E9-79F37D6E7916}"/>
          </ac:spMkLst>
        </pc:spChg>
        <pc:spChg chg="add mod">
          <ac:chgData name="Siegbert Rudolph" userId="2af4d44886c067cc" providerId="LiveId" clId="{D9B258B9-BEA3-4B99-A5B7-927FACED4422}" dt="2021-08-30T12:23:53.976" v="147"/>
          <ac:spMkLst>
            <pc:docMk/>
            <pc:sldMk cId="776079098" sldId="805"/>
            <ac:spMk id="11" creationId="{BA217EAB-51D4-4C95-97D1-94B4252129A7}"/>
          </ac:spMkLst>
        </pc:spChg>
        <pc:spChg chg="add mod">
          <ac:chgData name="Siegbert Rudolph" userId="2af4d44886c067cc" providerId="LiveId" clId="{D9B258B9-BEA3-4B99-A5B7-927FACED4422}" dt="2021-08-30T12:23:53.976" v="147"/>
          <ac:spMkLst>
            <pc:docMk/>
            <pc:sldMk cId="776079098" sldId="805"/>
            <ac:spMk id="12" creationId="{B5967F51-E79B-4D5E-B09B-6CC25E601253}"/>
          </ac:spMkLst>
        </pc:spChg>
        <pc:spChg chg="add mod">
          <ac:chgData name="Siegbert Rudolph" userId="2af4d44886c067cc" providerId="LiveId" clId="{D9B258B9-BEA3-4B99-A5B7-927FACED4422}" dt="2021-08-30T12:23:53.976" v="147"/>
          <ac:spMkLst>
            <pc:docMk/>
            <pc:sldMk cId="776079098" sldId="805"/>
            <ac:spMk id="13" creationId="{3F77B3EB-AAF8-4339-8681-1571CF249C2F}"/>
          </ac:spMkLst>
        </pc:spChg>
        <pc:spChg chg="add del mod">
          <ac:chgData name="Siegbert Rudolph" userId="2af4d44886c067cc" providerId="LiveId" clId="{D9B258B9-BEA3-4B99-A5B7-927FACED4422}" dt="2021-08-30T12:24:12.003" v="169" actId="478"/>
          <ac:spMkLst>
            <pc:docMk/>
            <pc:sldMk cId="776079098" sldId="805"/>
            <ac:spMk id="14" creationId="{4F66E2C1-9328-43DA-9BBD-79308CD54B14}"/>
          </ac:spMkLst>
        </pc:spChg>
        <pc:spChg chg="add mod">
          <ac:chgData name="Siegbert Rudolph" userId="2af4d44886c067cc" providerId="LiveId" clId="{D9B258B9-BEA3-4B99-A5B7-927FACED4422}" dt="2021-08-30T12:23:53.976" v="147"/>
          <ac:spMkLst>
            <pc:docMk/>
            <pc:sldMk cId="776079098" sldId="805"/>
            <ac:spMk id="15" creationId="{D9029291-7DA7-4138-B308-C81BD745CB69}"/>
          </ac:spMkLst>
        </pc:spChg>
        <pc:picChg chg="add mod">
          <ac:chgData name="Siegbert Rudolph" userId="2af4d44886c067cc" providerId="LiveId" clId="{D9B258B9-BEA3-4B99-A5B7-927FACED4422}" dt="2021-08-30T12:23:53.976" v="147"/>
          <ac:picMkLst>
            <pc:docMk/>
            <pc:sldMk cId="776079098" sldId="805"/>
            <ac:picMk id="5" creationId="{8A2A80D0-B563-47F3-9E4F-54858730DD18}"/>
          </ac:picMkLst>
        </pc:picChg>
      </pc:sldChg>
      <pc:sldChg chg="addSp delSp modSp add mod delAnim modAnim">
        <pc:chgData name="Siegbert Rudolph" userId="2af4d44886c067cc" providerId="LiveId" clId="{D9B258B9-BEA3-4B99-A5B7-927FACED4422}" dt="2021-08-30T13:46:06.151" v="717" actId="1076"/>
        <pc:sldMkLst>
          <pc:docMk/>
          <pc:sldMk cId="3068849080" sldId="806"/>
        </pc:sldMkLst>
        <pc:spChg chg="mod">
          <ac:chgData name="Siegbert Rudolph" userId="2af4d44886c067cc" providerId="LiveId" clId="{D9B258B9-BEA3-4B99-A5B7-927FACED4422}" dt="2021-08-30T13:46:06.151" v="717" actId="1076"/>
          <ac:spMkLst>
            <pc:docMk/>
            <pc:sldMk cId="3068849080" sldId="806"/>
            <ac:spMk id="2" creationId="{7C7D36EC-A54F-4F1C-8D6B-F65481535128}"/>
          </ac:spMkLst>
        </pc:spChg>
        <pc:spChg chg="mod">
          <ac:chgData name="Siegbert Rudolph" userId="2af4d44886c067cc" providerId="LiveId" clId="{D9B258B9-BEA3-4B99-A5B7-927FACED4422}" dt="2021-08-30T12:36:24.071" v="661" actId="20577"/>
          <ac:spMkLst>
            <pc:docMk/>
            <pc:sldMk cId="3068849080" sldId="806"/>
            <ac:spMk id="4" creationId="{50C375F1-1F36-4CAD-B9A7-F80C930E01BD}"/>
          </ac:spMkLst>
        </pc:spChg>
        <pc:spChg chg="mod">
          <ac:chgData name="Siegbert Rudolph" userId="2af4d44886c067cc" providerId="LiveId" clId="{D9B258B9-BEA3-4B99-A5B7-927FACED4422}" dt="2021-08-30T12:24:31.250" v="191" actId="20577"/>
          <ac:spMkLst>
            <pc:docMk/>
            <pc:sldMk cId="3068849080" sldId="806"/>
            <ac:spMk id="6" creationId="{5D7F04D4-EBC8-45E9-BB7A-D004F57CADF4}"/>
          </ac:spMkLst>
        </pc:spChg>
        <pc:spChg chg="add mod">
          <ac:chgData name="Siegbert Rudolph" userId="2af4d44886c067cc" providerId="LiveId" clId="{D9B258B9-BEA3-4B99-A5B7-927FACED4422}" dt="2021-08-30T12:24:25.001" v="170"/>
          <ac:spMkLst>
            <pc:docMk/>
            <pc:sldMk cId="3068849080" sldId="806"/>
            <ac:spMk id="7" creationId="{62067B4D-ADF5-47AA-A2CB-54BD209A3148}"/>
          </ac:spMkLst>
        </pc:spChg>
        <pc:spChg chg="add mod">
          <ac:chgData name="Siegbert Rudolph" userId="2af4d44886c067cc" providerId="LiveId" clId="{D9B258B9-BEA3-4B99-A5B7-927FACED4422}" dt="2021-08-30T12:24:25.001" v="170"/>
          <ac:spMkLst>
            <pc:docMk/>
            <pc:sldMk cId="3068849080" sldId="806"/>
            <ac:spMk id="8" creationId="{3EF4A4E6-BCAA-4E14-B793-B9C099270120}"/>
          </ac:spMkLst>
        </pc:spChg>
        <pc:spChg chg="add mod">
          <ac:chgData name="Siegbert Rudolph" userId="2af4d44886c067cc" providerId="LiveId" clId="{D9B258B9-BEA3-4B99-A5B7-927FACED4422}" dt="2021-08-30T12:24:25.001" v="170"/>
          <ac:spMkLst>
            <pc:docMk/>
            <pc:sldMk cId="3068849080" sldId="806"/>
            <ac:spMk id="9" creationId="{7B399485-6B71-41E2-8D70-60534C025887}"/>
          </ac:spMkLst>
        </pc:spChg>
        <pc:spChg chg="add mod">
          <ac:chgData name="Siegbert Rudolph" userId="2af4d44886c067cc" providerId="LiveId" clId="{D9B258B9-BEA3-4B99-A5B7-927FACED4422}" dt="2021-08-30T12:24:25.001" v="170"/>
          <ac:spMkLst>
            <pc:docMk/>
            <pc:sldMk cId="3068849080" sldId="806"/>
            <ac:spMk id="10" creationId="{3967F77D-BFBC-49CD-AC75-E3172AA2830A}"/>
          </ac:spMkLst>
        </pc:spChg>
        <pc:spChg chg="add mod">
          <ac:chgData name="Siegbert Rudolph" userId="2af4d44886c067cc" providerId="LiveId" clId="{D9B258B9-BEA3-4B99-A5B7-927FACED4422}" dt="2021-08-30T12:24:25.001" v="170"/>
          <ac:spMkLst>
            <pc:docMk/>
            <pc:sldMk cId="3068849080" sldId="806"/>
            <ac:spMk id="11" creationId="{0808AFD5-BF15-4D67-9E46-C61E6FD989B5}"/>
          </ac:spMkLst>
        </pc:spChg>
        <pc:spChg chg="add mod">
          <ac:chgData name="Siegbert Rudolph" userId="2af4d44886c067cc" providerId="LiveId" clId="{D9B258B9-BEA3-4B99-A5B7-927FACED4422}" dt="2021-08-30T12:24:25.001" v="170"/>
          <ac:spMkLst>
            <pc:docMk/>
            <pc:sldMk cId="3068849080" sldId="806"/>
            <ac:spMk id="12" creationId="{52E5E51C-AB7C-4A75-9C90-B11A9EABEDF4}"/>
          </ac:spMkLst>
        </pc:spChg>
        <pc:spChg chg="add mod">
          <ac:chgData name="Siegbert Rudolph" userId="2af4d44886c067cc" providerId="LiveId" clId="{D9B258B9-BEA3-4B99-A5B7-927FACED4422}" dt="2021-08-30T12:24:25.001" v="170"/>
          <ac:spMkLst>
            <pc:docMk/>
            <pc:sldMk cId="3068849080" sldId="806"/>
            <ac:spMk id="13" creationId="{D04BD7A2-FE48-458A-9CE7-8A0BF82ED948}"/>
          </ac:spMkLst>
        </pc:spChg>
        <pc:spChg chg="add del mod">
          <ac:chgData name="Siegbert Rudolph" userId="2af4d44886c067cc" providerId="LiveId" clId="{D9B258B9-BEA3-4B99-A5B7-927FACED4422}" dt="2021-08-30T12:24:35.827" v="192" actId="478"/>
          <ac:spMkLst>
            <pc:docMk/>
            <pc:sldMk cId="3068849080" sldId="806"/>
            <ac:spMk id="14" creationId="{6AC84FEA-7457-44CE-8A3D-4462E5E2D8BD}"/>
          </ac:spMkLst>
        </pc:spChg>
        <pc:picChg chg="add mod">
          <ac:chgData name="Siegbert Rudolph" userId="2af4d44886c067cc" providerId="LiveId" clId="{D9B258B9-BEA3-4B99-A5B7-927FACED4422}" dt="2021-08-30T12:24:25.001" v="170"/>
          <ac:picMkLst>
            <pc:docMk/>
            <pc:sldMk cId="3068849080" sldId="806"/>
            <ac:picMk id="5" creationId="{48B20F39-CA8B-412B-BEE9-B41903CBC4F7}"/>
          </ac:picMkLst>
        </pc:picChg>
      </pc:sldChg>
      <pc:sldChg chg="modSp add del mod">
        <pc:chgData name="Siegbert Rudolph" userId="2af4d44886c067cc" providerId="LiveId" clId="{D9B258B9-BEA3-4B99-A5B7-927FACED4422}" dt="2021-08-30T12:25:06.935" v="193" actId="47"/>
        <pc:sldMkLst>
          <pc:docMk/>
          <pc:sldMk cId="1477125072" sldId="807"/>
        </pc:sldMkLst>
        <pc:spChg chg="mod">
          <ac:chgData name="Siegbert Rudolph" userId="2af4d44886c067cc" providerId="LiveId" clId="{D9B258B9-BEA3-4B99-A5B7-927FACED4422}" dt="2021-08-30T12:20:36.689" v="9" actId="20577"/>
          <ac:spMkLst>
            <pc:docMk/>
            <pc:sldMk cId="1477125072" sldId="807"/>
            <ac:spMk id="4" creationId="{50C375F1-1F36-4CAD-B9A7-F80C930E01BD}"/>
          </ac:spMkLst>
        </pc:spChg>
      </pc:sldChg>
      <pc:sldChg chg="addSp delSp modSp add mod ord delAnim modAnim">
        <pc:chgData name="Siegbert Rudolph" userId="2af4d44886c067cc" providerId="LiveId" clId="{D9B258B9-BEA3-4B99-A5B7-927FACED4422}" dt="2021-08-30T13:46:06.135" v="692" actId="1076"/>
        <pc:sldMkLst>
          <pc:docMk/>
          <pc:sldMk cId="2109519346" sldId="807"/>
        </pc:sldMkLst>
        <pc:spChg chg="mod">
          <ac:chgData name="Siegbert Rudolph" userId="2af4d44886c067cc" providerId="LiveId" clId="{D9B258B9-BEA3-4B99-A5B7-927FACED4422}" dt="2021-08-30T13:46:06.135" v="692" actId="1076"/>
          <ac:spMkLst>
            <pc:docMk/>
            <pc:sldMk cId="2109519346" sldId="807"/>
            <ac:spMk id="2" creationId="{73FFECCC-E53E-4B2B-B02E-D0976CB10D14}"/>
          </ac:spMkLst>
        </pc:spChg>
        <pc:spChg chg="mod">
          <ac:chgData name="Siegbert Rudolph" userId="2af4d44886c067cc" providerId="LiveId" clId="{D9B258B9-BEA3-4B99-A5B7-927FACED4422}" dt="2021-08-30T12:36:04.217" v="656" actId="20577"/>
          <ac:spMkLst>
            <pc:docMk/>
            <pc:sldMk cId="2109519346" sldId="807"/>
            <ac:spMk id="4" creationId="{6FA7323E-22D2-4271-8308-4C497DCD0D47}"/>
          </ac:spMkLst>
        </pc:spChg>
        <pc:spChg chg="del">
          <ac:chgData name="Siegbert Rudolph" userId="2af4d44886c067cc" providerId="LiveId" clId="{D9B258B9-BEA3-4B99-A5B7-927FACED4422}" dt="2021-08-30T12:28:23.420" v="408" actId="478"/>
          <ac:spMkLst>
            <pc:docMk/>
            <pc:sldMk cId="2109519346" sldId="807"/>
            <ac:spMk id="7" creationId="{DFCFD63C-F896-4762-8A17-28645814ECF8}"/>
          </ac:spMkLst>
        </pc:spChg>
        <pc:spChg chg="del">
          <ac:chgData name="Siegbert Rudolph" userId="2af4d44886c067cc" providerId="LiveId" clId="{D9B258B9-BEA3-4B99-A5B7-927FACED4422}" dt="2021-08-30T12:28:23.420" v="408" actId="478"/>
          <ac:spMkLst>
            <pc:docMk/>
            <pc:sldMk cId="2109519346" sldId="807"/>
            <ac:spMk id="9" creationId="{27F05571-30C8-4D73-8B3F-CA72BB2B7A18}"/>
          </ac:spMkLst>
        </pc:spChg>
        <pc:spChg chg="del">
          <ac:chgData name="Siegbert Rudolph" userId="2af4d44886c067cc" providerId="LiveId" clId="{D9B258B9-BEA3-4B99-A5B7-927FACED4422}" dt="2021-08-30T12:28:23.420" v="408" actId="478"/>
          <ac:spMkLst>
            <pc:docMk/>
            <pc:sldMk cId="2109519346" sldId="807"/>
            <ac:spMk id="11" creationId="{6760B11B-D5CD-453A-89CF-E27692FC1742}"/>
          </ac:spMkLst>
        </pc:spChg>
        <pc:spChg chg="del">
          <ac:chgData name="Siegbert Rudolph" userId="2af4d44886c067cc" providerId="LiveId" clId="{D9B258B9-BEA3-4B99-A5B7-927FACED4422}" dt="2021-08-30T12:28:23.420" v="408" actId="478"/>
          <ac:spMkLst>
            <pc:docMk/>
            <pc:sldMk cId="2109519346" sldId="807"/>
            <ac:spMk id="13" creationId="{8E0B1043-8152-42E7-BCD6-1524B73FF5F5}"/>
          </ac:spMkLst>
        </pc:spChg>
        <pc:spChg chg="add mod">
          <ac:chgData name="Siegbert Rudolph" userId="2af4d44886c067cc" providerId="LiveId" clId="{D9B258B9-BEA3-4B99-A5B7-927FACED4422}" dt="2021-08-30T12:30:42.285" v="514"/>
          <ac:spMkLst>
            <pc:docMk/>
            <pc:sldMk cId="2109519346" sldId="807"/>
            <ac:spMk id="14" creationId="{79717914-3C4D-460E-8F34-3C2013E794FF}"/>
          </ac:spMkLst>
        </pc:spChg>
        <pc:spChg chg="del">
          <ac:chgData name="Siegbert Rudolph" userId="2af4d44886c067cc" providerId="LiveId" clId="{D9B258B9-BEA3-4B99-A5B7-927FACED4422}" dt="2021-08-30T12:28:23.420" v="408" actId="478"/>
          <ac:spMkLst>
            <pc:docMk/>
            <pc:sldMk cId="2109519346" sldId="807"/>
            <ac:spMk id="15" creationId="{448806B3-050C-4543-8B7A-3618C65EE5D5}"/>
          </ac:spMkLst>
        </pc:spChg>
        <pc:spChg chg="add del mod">
          <ac:chgData name="Siegbert Rudolph" userId="2af4d44886c067cc" providerId="LiveId" clId="{D9B258B9-BEA3-4B99-A5B7-927FACED4422}" dt="2021-08-30T12:30:49.705" v="515" actId="478"/>
          <ac:spMkLst>
            <pc:docMk/>
            <pc:sldMk cId="2109519346" sldId="807"/>
            <ac:spMk id="16" creationId="{B2C8100C-4B40-4E3B-86EE-A2C5DF0B1832}"/>
          </ac:spMkLst>
        </pc:spChg>
        <pc:spChg chg="add del mod">
          <ac:chgData name="Siegbert Rudolph" userId="2af4d44886c067cc" providerId="LiveId" clId="{D9B258B9-BEA3-4B99-A5B7-927FACED4422}" dt="2021-08-30T12:30:52.479" v="516" actId="478"/>
          <ac:spMkLst>
            <pc:docMk/>
            <pc:sldMk cId="2109519346" sldId="807"/>
            <ac:spMk id="17" creationId="{DE547353-02CA-4659-B882-4232D6E61D09}"/>
          </ac:spMkLst>
        </pc:spChg>
        <pc:spChg chg="add del mod">
          <ac:chgData name="Siegbert Rudolph" userId="2af4d44886c067cc" providerId="LiveId" clId="{D9B258B9-BEA3-4B99-A5B7-927FACED4422}" dt="2021-08-30T12:30:56.606" v="518" actId="478"/>
          <ac:spMkLst>
            <pc:docMk/>
            <pc:sldMk cId="2109519346" sldId="807"/>
            <ac:spMk id="18" creationId="{F4EBA642-1F86-4402-8741-8D7ED41B12DC}"/>
          </ac:spMkLst>
        </pc:spChg>
        <pc:spChg chg="add mod">
          <ac:chgData name="Siegbert Rudolph" userId="2af4d44886c067cc" providerId="LiveId" clId="{D9B258B9-BEA3-4B99-A5B7-927FACED4422}" dt="2021-08-30T12:30:42.285" v="514"/>
          <ac:spMkLst>
            <pc:docMk/>
            <pc:sldMk cId="2109519346" sldId="807"/>
            <ac:spMk id="19" creationId="{E073656C-1AA6-482E-B117-46598BE4FF0F}"/>
          </ac:spMkLst>
        </pc:spChg>
        <pc:spChg chg="add mod">
          <ac:chgData name="Siegbert Rudolph" userId="2af4d44886c067cc" providerId="LiveId" clId="{D9B258B9-BEA3-4B99-A5B7-927FACED4422}" dt="2021-08-30T12:30:42.285" v="514"/>
          <ac:spMkLst>
            <pc:docMk/>
            <pc:sldMk cId="2109519346" sldId="807"/>
            <ac:spMk id="20" creationId="{5F12C105-2209-4524-BBCE-A579CF5D8F12}"/>
          </ac:spMkLst>
        </pc:spChg>
        <pc:spChg chg="add del mod">
          <ac:chgData name="Siegbert Rudolph" userId="2af4d44886c067cc" providerId="LiveId" clId="{D9B258B9-BEA3-4B99-A5B7-927FACED4422}" dt="2021-08-30T12:31:04.714" v="520" actId="478"/>
          <ac:spMkLst>
            <pc:docMk/>
            <pc:sldMk cId="2109519346" sldId="807"/>
            <ac:spMk id="21" creationId="{1A6C7F51-8F5A-4038-BFF3-D1D4D42A0431}"/>
          </ac:spMkLst>
        </pc:spChg>
        <pc:spChg chg="add mod">
          <ac:chgData name="Siegbert Rudolph" userId="2af4d44886c067cc" providerId="LiveId" clId="{D9B258B9-BEA3-4B99-A5B7-927FACED4422}" dt="2021-08-30T12:30:42.285" v="514"/>
          <ac:spMkLst>
            <pc:docMk/>
            <pc:sldMk cId="2109519346" sldId="807"/>
            <ac:spMk id="22" creationId="{FAA35CFA-2F08-45DA-9427-42951E603DA5}"/>
          </ac:spMkLst>
        </pc:spChg>
        <pc:spChg chg="add del mod">
          <ac:chgData name="Siegbert Rudolph" userId="2af4d44886c067cc" providerId="LiveId" clId="{D9B258B9-BEA3-4B99-A5B7-927FACED4422}" dt="2021-08-30T12:30:54.619" v="517" actId="478"/>
          <ac:spMkLst>
            <pc:docMk/>
            <pc:sldMk cId="2109519346" sldId="807"/>
            <ac:spMk id="24" creationId="{D17F2D00-A9D8-49E6-BDCD-5B677D1A2B4F}"/>
          </ac:spMkLst>
        </pc:spChg>
        <pc:spChg chg="add del mod">
          <ac:chgData name="Siegbert Rudolph" userId="2af4d44886c067cc" providerId="LiveId" clId="{D9B258B9-BEA3-4B99-A5B7-927FACED4422}" dt="2021-08-30T12:30:56.606" v="518" actId="478"/>
          <ac:spMkLst>
            <pc:docMk/>
            <pc:sldMk cId="2109519346" sldId="807"/>
            <ac:spMk id="25" creationId="{C8396FCD-D2BA-4386-B02D-DF7D8B507911}"/>
          </ac:spMkLst>
        </pc:spChg>
        <pc:spChg chg="add del mod">
          <ac:chgData name="Siegbert Rudolph" userId="2af4d44886c067cc" providerId="LiveId" clId="{D9B258B9-BEA3-4B99-A5B7-927FACED4422}" dt="2021-08-30T12:30:56.606" v="518" actId="478"/>
          <ac:spMkLst>
            <pc:docMk/>
            <pc:sldMk cId="2109519346" sldId="807"/>
            <ac:spMk id="26" creationId="{3397DFC9-3478-4AE7-B8F1-471E734DA8A6}"/>
          </ac:spMkLst>
        </pc:spChg>
        <pc:spChg chg="add mod">
          <ac:chgData name="Siegbert Rudolph" userId="2af4d44886c067cc" providerId="LiveId" clId="{D9B258B9-BEA3-4B99-A5B7-927FACED4422}" dt="2021-08-30T12:30:42.285" v="514"/>
          <ac:spMkLst>
            <pc:docMk/>
            <pc:sldMk cId="2109519346" sldId="807"/>
            <ac:spMk id="27" creationId="{8A08D053-8115-45BF-BFC8-C0F10E363637}"/>
          </ac:spMkLst>
        </pc:spChg>
        <pc:spChg chg="add mod">
          <ac:chgData name="Siegbert Rudolph" userId="2af4d44886c067cc" providerId="LiveId" clId="{D9B258B9-BEA3-4B99-A5B7-927FACED4422}" dt="2021-08-30T12:30:42.285" v="514"/>
          <ac:spMkLst>
            <pc:docMk/>
            <pc:sldMk cId="2109519346" sldId="807"/>
            <ac:spMk id="28" creationId="{EAC814B4-C93C-48B7-8A96-6F306ACDACCB}"/>
          </ac:spMkLst>
        </pc:spChg>
        <pc:spChg chg="add del mod">
          <ac:chgData name="Siegbert Rudolph" userId="2af4d44886c067cc" providerId="LiveId" clId="{D9B258B9-BEA3-4B99-A5B7-927FACED4422}" dt="2021-08-30T12:30:56.606" v="518" actId="478"/>
          <ac:spMkLst>
            <pc:docMk/>
            <pc:sldMk cId="2109519346" sldId="807"/>
            <ac:spMk id="29" creationId="{6FF33948-D9B8-49E3-9774-C4DF1CFCD91D}"/>
          </ac:spMkLst>
        </pc:spChg>
        <pc:spChg chg="add mod">
          <ac:chgData name="Siegbert Rudolph" userId="2af4d44886c067cc" providerId="LiveId" clId="{D9B258B9-BEA3-4B99-A5B7-927FACED4422}" dt="2021-08-30T12:30:42.285" v="514"/>
          <ac:spMkLst>
            <pc:docMk/>
            <pc:sldMk cId="2109519346" sldId="807"/>
            <ac:spMk id="30" creationId="{426C8B27-3C06-4A94-BD79-FD3457D2A232}"/>
          </ac:spMkLst>
        </pc:spChg>
        <pc:spChg chg="add del mod">
          <ac:chgData name="Siegbert Rudolph" userId="2af4d44886c067cc" providerId="LiveId" clId="{D9B258B9-BEA3-4B99-A5B7-927FACED4422}" dt="2021-08-30T12:31:04.714" v="520" actId="478"/>
          <ac:spMkLst>
            <pc:docMk/>
            <pc:sldMk cId="2109519346" sldId="807"/>
            <ac:spMk id="31" creationId="{1A5C791D-AEDC-4CC9-B133-3D49CC045438}"/>
          </ac:spMkLst>
        </pc:spChg>
        <pc:spChg chg="add del mod">
          <ac:chgData name="Siegbert Rudolph" userId="2af4d44886c067cc" providerId="LiveId" clId="{D9B258B9-BEA3-4B99-A5B7-927FACED4422}" dt="2021-08-30T12:31:04.714" v="520" actId="478"/>
          <ac:spMkLst>
            <pc:docMk/>
            <pc:sldMk cId="2109519346" sldId="807"/>
            <ac:spMk id="32" creationId="{4CDE3CC7-B671-483F-B333-D491EEC81549}"/>
          </ac:spMkLst>
        </pc:spChg>
        <pc:spChg chg="add del mod">
          <ac:chgData name="Siegbert Rudolph" userId="2af4d44886c067cc" providerId="LiveId" clId="{D9B258B9-BEA3-4B99-A5B7-927FACED4422}" dt="2021-08-30T12:31:04.714" v="520" actId="478"/>
          <ac:spMkLst>
            <pc:docMk/>
            <pc:sldMk cId="2109519346" sldId="807"/>
            <ac:spMk id="33" creationId="{088160A3-51DE-4F94-B729-DCE63DAAF70F}"/>
          </ac:spMkLst>
        </pc:spChg>
        <pc:spChg chg="add mod">
          <ac:chgData name="Siegbert Rudolph" userId="2af4d44886c067cc" providerId="LiveId" clId="{D9B258B9-BEA3-4B99-A5B7-927FACED4422}" dt="2021-08-30T12:31:23.969" v="522" actId="1076"/>
          <ac:spMkLst>
            <pc:docMk/>
            <pc:sldMk cId="2109519346" sldId="807"/>
            <ac:spMk id="34" creationId="{08220130-E36E-4737-BC42-F82318DFDCC2}"/>
          </ac:spMkLst>
        </pc:spChg>
        <pc:spChg chg="add mod">
          <ac:chgData name="Siegbert Rudolph" userId="2af4d44886c067cc" providerId="LiveId" clId="{D9B258B9-BEA3-4B99-A5B7-927FACED4422}" dt="2021-08-30T12:31:31.327" v="524" actId="1076"/>
          <ac:spMkLst>
            <pc:docMk/>
            <pc:sldMk cId="2109519346" sldId="807"/>
            <ac:spMk id="35" creationId="{09AA7AC6-BC0D-47E8-A6BF-EA78FAEB4DD4}"/>
          </ac:spMkLst>
        </pc:spChg>
        <pc:picChg chg="del">
          <ac:chgData name="Siegbert Rudolph" userId="2af4d44886c067cc" providerId="LiveId" clId="{D9B258B9-BEA3-4B99-A5B7-927FACED4422}" dt="2021-08-30T12:28:23.420" v="408" actId="478"/>
          <ac:picMkLst>
            <pc:docMk/>
            <pc:sldMk cId="2109519346" sldId="807"/>
            <ac:picMk id="6" creationId="{8D93AE9E-7013-47D1-BEDA-DD32F2DFCD41}"/>
          </ac:picMkLst>
        </pc:picChg>
        <pc:picChg chg="del">
          <ac:chgData name="Siegbert Rudolph" userId="2af4d44886c067cc" providerId="LiveId" clId="{D9B258B9-BEA3-4B99-A5B7-927FACED4422}" dt="2021-08-30T12:28:23.420" v="408" actId="478"/>
          <ac:picMkLst>
            <pc:docMk/>
            <pc:sldMk cId="2109519346" sldId="807"/>
            <ac:picMk id="8" creationId="{CA47E332-F039-4175-85B1-721DF8552D35}"/>
          </ac:picMkLst>
        </pc:picChg>
        <pc:picChg chg="add mod">
          <ac:chgData name="Siegbert Rudolph" userId="2af4d44886c067cc" providerId="LiveId" clId="{D9B258B9-BEA3-4B99-A5B7-927FACED4422}" dt="2021-08-30T12:30:42.285" v="514"/>
          <ac:picMkLst>
            <pc:docMk/>
            <pc:sldMk cId="2109519346" sldId="807"/>
            <ac:picMk id="12" creationId="{A913D974-572B-4772-9ECA-68350F318FC3}"/>
          </ac:picMkLst>
        </pc:picChg>
        <pc:picChg chg="add mod">
          <ac:chgData name="Siegbert Rudolph" userId="2af4d44886c067cc" providerId="LiveId" clId="{D9B258B9-BEA3-4B99-A5B7-927FACED4422}" dt="2021-08-30T12:30:42.285" v="514"/>
          <ac:picMkLst>
            <pc:docMk/>
            <pc:sldMk cId="2109519346" sldId="807"/>
            <ac:picMk id="23" creationId="{6E0C1FC8-63B7-40B0-B1C8-03570E9B13C7}"/>
          </ac:picMkLst>
        </pc:picChg>
      </pc:sldChg>
      <pc:sldChg chg="addSp delSp modSp mod ord delAnim modAnim">
        <pc:chgData name="Siegbert Rudolph" userId="2af4d44886c067cc" providerId="LiveId" clId="{D9B258B9-BEA3-4B99-A5B7-927FACED4422}" dt="2021-09-11T10:21:36.666" v="730" actId="20577"/>
        <pc:sldMkLst>
          <pc:docMk/>
          <pc:sldMk cId="3729749533" sldId="808"/>
        </pc:sldMkLst>
        <pc:spChg chg="mod">
          <ac:chgData name="Siegbert Rudolph" userId="2af4d44886c067cc" providerId="LiveId" clId="{D9B258B9-BEA3-4B99-A5B7-927FACED4422}" dt="2021-08-30T13:46:06.119" v="682" actId="1076"/>
          <ac:spMkLst>
            <pc:docMk/>
            <pc:sldMk cId="3729749533" sldId="808"/>
            <ac:spMk id="2" creationId="{9877FAAF-E8C2-4484-ADFF-8131917D9587}"/>
          </ac:spMkLst>
        </pc:spChg>
        <pc:spChg chg="mod">
          <ac:chgData name="Siegbert Rudolph" userId="2af4d44886c067cc" providerId="LiveId" clId="{D9B258B9-BEA3-4B99-A5B7-927FACED4422}" dt="2021-08-30T12:35:55.094" v="654" actId="20577"/>
          <ac:spMkLst>
            <pc:docMk/>
            <pc:sldMk cId="3729749533" sldId="808"/>
            <ac:spMk id="4" creationId="{6FA7323E-22D2-4271-8308-4C497DCD0D47}"/>
          </ac:spMkLst>
        </pc:spChg>
        <pc:spChg chg="add mod">
          <ac:chgData name="Siegbert Rudolph" userId="2af4d44886c067cc" providerId="LiveId" clId="{D9B258B9-BEA3-4B99-A5B7-927FACED4422}" dt="2021-08-30T12:29:05.895" v="412"/>
          <ac:spMkLst>
            <pc:docMk/>
            <pc:sldMk cId="3729749533" sldId="808"/>
            <ac:spMk id="7" creationId="{AE209D6F-C383-4E9B-B17A-CBD6EFA6C5C0}"/>
          </ac:spMkLst>
        </pc:spChg>
        <pc:spChg chg="add mod">
          <ac:chgData name="Siegbert Rudolph" userId="2af4d44886c067cc" providerId="LiveId" clId="{D9B258B9-BEA3-4B99-A5B7-927FACED4422}" dt="2021-09-11T10:21:36.666" v="730" actId="20577"/>
          <ac:spMkLst>
            <pc:docMk/>
            <pc:sldMk cId="3729749533" sldId="808"/>
            <ac:spMk id="8" creationId="{18A0BB92-E162-4263-BC9F-D6DCACAEA069}"/>
          </ac:spMkLst>
        </pc:spChg>
        <pc:spChg chg="add del mod">
          <ac:chgData name="Siegbert Rudolph" userId="2af4d44886c067cc" providerId="LiveId" clId="{D9B258B9-BEA3-4B99-A5B7-927FACED4422}" dt="2021-08-30T12:29:18.080" v="415" actId="478"/>
          <ac:spMkLst>
            <pc:docMk/>
            <pc:sldMk cId="3729749533" sldId="808"/>
            <ac:spMk id="9" creationId="{321D55F4-D7DA-4563-A295-2F4349C5F2E4}"/>
          </ac:spMkLst>
        </pc:spChg>
        <pc:spChg chg="add mod">
          <ac:chgData name="Siegbert Rudolph" userId="2af4d44886c067cc" providerId="LiveId" clId="{D9B258B9-BEA3-4B99-A5B7-927FACED4422}" dt="2021-08-30T12:29:44.434" v="505" actId="20577"/>
          <ac:spMkLst>
            <pc:docMk/>
            <pc:sldMk cId="3729749533" sldId="808"/>
            <ac:spMk id="10" creationId="{95E6D814-74B4-4820-ACAE-6961476AB6F1}"/>
          </ac:spMkLst>
        </pc:spChg>
        <pc:spChg chg="add del mod">
          <ac:chgData name="Siegbert Rudolph" userId="2af4d44886c067cc" providerId="LiveId" clId="{D9B258B9-BEA3-4B99-A5B7-927FACED4422}" dt="2021-08-30T12:29:15.814" v="414" actId="478"/>
          <ac:spMkLst>
            <pc:docMk/>
            <pc:sldMk cId="3729749533" sldId="808"/>
            <ac:spMk id="11" creationId="{FAE3CAAC-B1E3-40D4-873B-7352BC4B16FC}"/>
          </ac:spMkLst>
        </pc:spChg>
        <pc:spChg chg="add del mod">
          <ac:chgData name="Siegbert Rudolph" userId="2af4d44886c067cc" providerId="LiveId" clId="{D9B258B9-BEA3-4B99-A5B7-927FACED4422}" dt="2021-09-11T10:21:15.108" v="719" actId="478"/>
          <ac:spMkLst>
            <pc:docMk/>
            <pc:sldMk cId="3729749533" sldId="808"/>
            <ac:spMk id="12" creationId="{7D83DBA6-D7AF-430C-ABCB-20C4A451E43A}"/>
          </ac:spMkLst>
        </pc:spChg>
        <pc:spChg chg="add del mod">
          <ac:chgData name="Siegbert Rudolph" userId="2af4d44886c067cc" providerId="LiveId" clId="{D9B258B9-BEA3-4B99-A5B7-927FACED4422}" dt="2021-08-30T12:29:12.346" v="413" actId="478"/>
          <ac:spMkLst>
            <pc:docMk/>
            <pc:sldMk cId="3729749533" sldId="808"/>
            <ac:spMk id="13" creationId="{84EE9596-06FC-4DE3-9098-453C7F19B238}"/>
          </ac:spMkLst>
        </pc:spChg>
        <pc:spChg chg="add del mod">
          <ac:chgData name="Siegbert Rudolph" userId="2af4d44886c067cc" providerId="LiveId" clId="{D9B258B9-BEA3-4B99-A5B7-927FACED4422}" dt="2021-08-30T12:29:12.346" v="413" actId="478"/>
          <ac:spMkLst>
            <pc:docMk/>
            <pc:sldMk cId="3729749533" sldId="808"/>
            <ac:spMk id="14" creationId="{D31F93ED-6268-42D4-B3EB-2DDA4E4E4690}"/>
          </ac:spMkLst>
        </pc:spChg>
        <pc:picChg chg="add mod">
          <ac:chgData name="Siegbert Rudolph" userId="2af4d44886c067cc" providerId="LiveId" clId="{D9B258B9-BEA3-4B99-A5B7-927FACED4422}" dt="2021-08-30T12:29:05.895" v="412"/>
          <ac:picMkLst>
            <pc:docMk/>
            <pc:sldMk cId="3729749533" sldId="808"/>
            <ac:picMk id="6" creationId="{78D3C09A-0DBB-464F-82E5-82898D60D10E}"/>
          </ac:picMkLst>
        </pc:picChg>
      </pc:sldChg>
      <pc:sldChg chg="addSp delSp modSp mod modAnim">
        <pc:chgData name="Siegbert Rudolph" userId="2af4d44886c067cc" providerId="LiveId" clId="{D9B258B9-BEA3-4B99-A5B7-927FACED4422}" dt="2021-09-11T10:23:35.679" v="744" actId="478"/>
        <pc:sldMkLst>
          <pc:docMk/>
          <pc:sldMk cId="2964197268" sldId="809"/>
        </pc:sldMkLst>
        <pc:spChg chg="mod">
          <ac:chgData name="Siegbert Rudolph" userId="2af4d44886c067cc" providerId="LiveId" clId="{D9B258B9-BEA3-4B99-A5B7-927FACED4422}" dt="2021-08-30T13:46:06.151" v="702" actId="1076"/>
          <ac:spMkLst>
            <pc:docMk/>
            <pc:sldMk cId="2964197268" sldId="809"/>
            <ac:spMk id="2" creationId="{46A8A527-1A63-4137-B46F-23F56308E9BD}"/>
          </ac:spMkLst>
        </pc:spChg>
        <pc:spChg chg="mod">
          <ac:chgData name="Siegbert Rudolph" userId="2af4d44886c067cc" providerId="LiveId" clId="{D9B258B9-BEA3-4B99-A5B7-927FACED4422}" dt="2021-08-30T12:36:12.120" v="658" actId="20577"/>
          <ac:spMkLst>
            <pc:docMk/>
            <pc:sldMk cId="2964197268" sldId="809"/>
            <ac:spMk id="4" creationId="{6FA7323E-22D2-4271-8308-4C497DCD0D47}"/>
          </ac:spMkLst>
        </pc:spChg>
        <pc:spChg chg="add mod">
          <ac:chgData name="Siegbert Rudolph" userId="2af4d44886c067cc" providerId="LiveId" clId="{D9B258B9-BEA3-4B99-A5B7-927FACED4422}" dt="2021-08-30T12:31:42.769" v="525"/>
          <ac:spMkLst>
            <pc:docMk/>
            <pc:sldMk cId="2964197268" sldId="809"/>
            <ac:spMk id="7" creationId="{DEB8BD8E-22E2-40AD-A640-4A94C598884B}"/>
          </ac:spMkLst>
        </pc:spChg>
        <pc:spChg chg="add mod">
          <ac:chgData name="Siegbert Rudolph" userId="2af4d44886c067cc" providerId="LiveId" clId="{D9B258B9-BEA3-4B99-A5B7-927FACED4422}" dt="2021-08-30T12:31:42.769" v="525"/>
          <ac:spMkLst>
            <pc:docMk/>
            <pc:sldMk cId="2964197268" sldId="809"/>
            <ac:spMk id="8" creationId="{AC875BD1-713E-4D2E-93CD-F5BC7DB3CB30}"/>
          </ac:spMkLst>
        </pc:spChg>
        <pc:spChg chg="add del mod">
          <ac:chgData name="Siegbert Rudolph" userId="2af4d44886c067cc" providerId="LiveId" clId="{D9B258B9-BEA3-4B99-A5B7-927FACED4422}" dt="2021-08-30T12:31:55.220" v="527" actId="478"/>
          <ac:spMkLst>
            <pc:docMk/>
            <pc:sldMk cId="2964197268" sldId="809"/>
            <ac:spMk id="9" creationId="{5407193A-F488-4630-BA49-E0DFE62B410C}"/>
          </ac:spMkLst>
        </pc:spChg>
        <pc:spChg chg="add del mod">
          <ac:chgData name="Siegbert Rudolph" userId="2af4d44886c067cc" providerId="LiveId" clId="{D9B258B9-BEA3-4B99-A5B7-927FACED4422}" dt="2021-08-30T12:31:55.220" v="527" actId="478"/>
          <ac:spMkLst>
            <pc:docMk/>
            <pc:sldMk cId="2964197268" sldId="809"/>
            <ac:spMk id="10" creationId="{1A646E1E-CDFD-4613-8050-51AE8580676D}"/>
          </ac:spMkLst>
        </pc:spChg>
        <pc:spChg chg="add del mod">
          <ac:chgData name="Siegbert Rudolph" userId="2af4d44886c067cc" providerId="LiveId" clId="{D9B258B9-BEA3-4B99-A5B7-927FACED4422}" dt="2021-08-30T12:31:55.220" v="527" actId="478"/>
          <ac:spMkLst>
            <pc:docMk/>
            <pc:sldMk cId="2964197268" sldId="809"/>
            <ac:spMk id="11" creationId="{0A21D1F7-C1CC-4ACB-84F4-332E1EF519F5}"/>
          </ac:spMkLst>
        </pc:spChg>
        <pc:spChg chg="add mod">
          <ac:chgData name="Siegbert Rudolph" userId="2af4d44886c067cc" providerId="LiveId" clId="{D9B258B9-BEA3-4B99-A5B7-927FACED4422}" dt="2021-08-30T12:31:42.769" v="525"/>
          <ac:spMkLst>
            <pc:docMk/>
            <pc:sldMk cId="2964197268" sldId="809"/>
            <ac:spMk id="12" creationId="{89E5F401-7970-4E01-80AE-A7CBCD7FAD14}"/>
          </ac:spMkLst>
        </pc:spChg>
        <pc:spChg chg="add del mod">
          <ac:chgData name="Siegbert Rudolph" userId="2af4d44886c067cc" providerId="LiveId" clId="{D9B258B9-BEA3-4B99-A5B7-927FACED4422}" dt="2021-09-11T10:23:35.679" v="744" actId="478"/>
          <ac:spMkLst>
            <pc:docMk/>
            <pc:sldMk cId="2964197268" sldId="809"/>
            <ac:spMk id="13" creationId="{A1AB6615-E91F-487D-ABAE-7A89C4AEC302}"/>
          </ac:spMkLst>
        </pc:spChg>
        <pc:spChg chg="add del mod">
          <ac:chgData name="Siegbert Rudolph" userId="2af4d44886c067cc" providerId="LiveId" clId="{D9B258B9-BEA3-4B99-A5B7-927FACED4422}" dt="2021-09-11T10:23:35.679" v="744" actId="478"/>
          <ac:spMkLst>
            <pc:docMk/>
            <pc:sldMk cId="2964197268" sldId="809"/>
            <ac:spMk id="14" creationId="{D3A2ADD4-C58B-4208-9710-4921739AF724}"/>
          </ac:spMkLst>
        </pc:spChg>
        <pc:spChg chg="add mod">
          <ac:chgData name="Siegbert Rudolph" userId="2af4d44886c067cc" providerId="LiveId" clId="{D9B258B9-BEA3-4B99-A5B7-927FACED4422}" dt="2021-08-30T12:32:08.330" v="529" actId="1076"/>
          <ac:spMkLst>
            <pc:docMk/>
            <pc:sldMk cId="2964197268" sldId="809"/>
            <ac:spMk id="15" creationId="{06A2EDB3-6F20-47C5-90FD-4B9E42846A7E}"/>
          </ac:spMkLst>
        </pc:spChg>
        <pc:picChg chg="add mod">
          <ac:chgData name="Siegbert Rudolph" userId="2af4d44886c067cc" providerId="LiveId" clId="{D9B258B9-BEA3-4B99-A5B7-927FACED4422}" dt="2021-08-30T12:31:42.769" v="525"/>
          <ac:picMkLst>
            <pc:docMk/>
            <pc:sldMk cId="2964197268" sldId="809"/>
            <ac:picMk id="6" creationId="{AE550628-EDEE-4C61-B9DF-3435A9D2FA15}"/>
          </ac:picMkLst>
        </pc:picChg>
      </pc:sldChg>
      <pc:sldChg chg="addSp delSp modSp mod modAnim">
        <pc:chgData name="Siegbert Rudolph" userId="2af4d44886c067cc" providerId="LiveId" clId="{D9B258B9-BEA3-4B99-A5B7-927FACED4422}" dt="2021-08-30T13:46:06.151" v="712" actId="1076"/>
        <pc:sldMkLst>
          <pc:docMk/>
          <pc:sldMk cId="121747453" sldId="810"/>
        </pc:sldMkLst>
        <pc:spChg chg="mod">
          <ac:chgData name="Siegbert Rudolph" userId="2af4d44886c067cc" providerId="LiveId" clId="{D9B258B9-BEA3-4B99-A5B7-927FACED4422}" dt="2021-08-30T13:46:06.151" v="712" actId="1076"/>
          <ac:spMkLst>
            <pc:docMk/>
            <pc:sldMk cId="121747453" sldId="810"/>
            <ac:spMk id="2" creationId="{D68041D8-2D3A-4B41-A6D1-681CC399E10A}"/>
          </ac:spMkLst>
        </pc:spChg>
        <pc:spChg chg="mod">
          <ac:chgData name="Siegbert Rudolph" userId="2af4d44886c067cc" providerId="LiveId" clId="{D9B258B9-BEA3-4B99-A5B7-927FACED4422}" dt="2021-08-30T12:36:19.916" v="660" actId="20577"/>
          <ac:spMkLst>
            <pc:docMk/>
            <pc:sldMk cId="121747453" sldId="810"/>
            <ac:spMk id="4" creationId="{6FA7323E-22D2-4271-8308-4C497DCD0D47}"/>
          </ac:spMkLst>
        </pc:spChg>
        <pc:spChg chg="mod">
          <ac:chgData name="Siegbert Rudolph" userId="2af4d44886c067cc" providerId="LiveId" clId="{D9B258B9-BEA3-4B99-A5B7-927FACED4422}" dt="2021-08-30T12:32:40.847" v="566" actId="20577"/>
          <ac:spMkLst>
            <pc:docMk/>
            <pc:sldMk cId="121747453" sldId="810"/>
            <ac:spMk id="5" creationId="{2D03B394-CF9B-4107-B269-9FB9700DE8AC}"/>
          </ac:spMkLst>
        </pc:spChg>
        <pc:spChg chg="add mod">
          <ac:chgData name="Siegbert Rudolph" userId="2af4d44886c067cc" providerId="LiveId" clId="{D9B258B9-BEA3-4B99-A5B7-927FACED4422}" dt="2021-08-30T12:32:18.631" v="530"/>
          <ac:spMkLst>
            <pc:docMk/>
            <pc:sldMk cId="121747453" sldId="810"/>
            <ac:spMk id="7" creationId="{B019D205-CADC-4FEC-866B-8A3DE931BFEF}"/>
          </ac:spMkLst>
        </pc:spChg>
        <pc:spChg chg="add mod">
          <ac:chgData name="Siegbert Rudolph" userId="2af4d44886c067cc" providerId="LiveId" clId="{D9B258B9-BEA3-4B99-A5B7-927FACED4422}" dt="2021-08-30T12:32:18.631" v="530"/>
          <ac:spMkLst>
            <pc:docMk/>
            <pc:sldMk cId="121747453" sldId="810"/>
            <ac:spMk id="8" creationId="{B260C751-F59D-47BE-A657-8DEAD71F170E}"/>
          </ac:spMkLst>
        </pc:spChg>
        <pc:spChg chg="add del mod">
          <ac:chgData name="Siegbert Rudolph" userId="2af4d44886c067cc" providerId="LiveId" clId="{D9B258B9-BEA3-4B99-A5B7-927FACED4422}" dt="2021-08-30T12:32:53.500" v="567" actId="478"/>
          <ac:spMkLst>
            <pc:docMk/>
            <pc:sldMk cId="121747453" sldId="810"/>
            <ac:spMk id="9" creationId="{125EB946-0ED0-44F1-A4D8-21BFDC5C3400}"/>
          </ac:spMkLst>
        </pc:spChg>
        <pc:spChg chg="add del mod">
          <ac:chgData name="Siegbert Rudolph" userId="2af4d44886c067cc" providerId="LiveId" clId="{D9B258B9-BEA3-4B99-A5B7-927FACED4422}" dt="2021-08-30T12:32:53.500" v="567" actId="478"/>
          <ac:spMkLst>
            <pc:docMk/>
            <pc:sldMk cId="121747453" sldId="810"/>
            <ac:spMk id="10" creationId="{EC008816-9AE0-4768-954E-DEB4A698417B}"/>
          </ac:spMkLst>
        </pc:spChg>
        <pc:spChg chg="add del mod">
          <ac:chgData name="Siegbert Rudolph" userId="2af4d44886c067cc" providerId="LiveId" clId="{D9B258B9-BEA3-4B99-A5B7-927FACED4422}" dt="2021-08-30T12:32:53.500" v="567" actId="478"/>
          <ac:spMkLst>
            <pc:docMk/>
            <pc:sldMk cId="121747453" sldId="810"/>
            <ac:spMk id="11" creationId="{3E4C7646-7C22-4461-9D5C-4FD95384FD61}"/>
          </ac:spMkLst>
        </pc:spChg>
        <pc:spChg chg="add mod">
          <ac:chgData name="Siegbert Rudolph" userId="2af4d44886c067cc" providerId="LiveId" clId="{D9B258B9-BEA3-4B99-A5B7-927FACED4422}" dt="2021-08-30T12:32:18.631" v="530"/>
          <ac:spMkLst>
            <pc:docMk/>
            <pc:sldMk cId="121747453" sldId="810"/>
            <ac:spMk id="12" creationId="{58866577-EF0E-4440-941B-574B10DA621E}"/>
          </ac:spMkLst>
        </pc:spChg>
        <pc:spChg chg="add mod">
          <ac:chgData name="Siegbert Rudolph" userId="2af4d44886c067cc" providerId="LiveId" clId="{D9B258B9-BEA3-4B99-A5B7-927FACED4422}" dt="2021-08-30T12:32:18.631" v="530"/>
          <ac:spMkLst>
            <pc:docMk/>
            <pc:sldMk cId="121747453" sldId="810"/>
            <ac:spMk id="13" creationId="{1A2C13A3-AFC8-4DA8-9E26-C123474DA883}"/>
          </ac:spMkLst>
        </pc:spChg>
        <pc:spChg chg="add mod">
          <ac:chgData name="Siegbert Rudolph" userId="2af4d44886c067cc" providerId="LiveId" clId="{D9B258B9-BEA3-4B99-A5B7-927FACED4422}" dt="2021-08-30T12:33:09.934" v="608" actId="1076"/>
          <ac:spMkLst>
            <pc:docMk/>
            <pc:sldMk cId="121747453" sldId="810"/>
            <ac:spMk id="14" creationId="{1F6F1CB9-B56B-41BF-AA69-B3DA6D517935}"/>
          </ac:spMkLst>
        </pc:spChg>
        <pc:picChg chg="add mod">
          <ac:chgData name="Siegbert Rudolph" userId="2af4d44886c067cc" providerId="LiveId" clId="{D9B258B9-BEA3-4B99-A5B7-927FACED4422}" dt="2021-08-30T12:32:18.631" v="530"/>
          <ac:picMkLst>
            <pc:docMk/>
            <pc:sldMk cId="121747453" sldId="810"/>
            <ac:picMk id="6" creationId="{5EC3B601-74E0-4907-B0D7-3AC1676C2A6E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BD5E8D6-8E87-44F3-9982-CE2190A1FDE5}"/>
              </a:ext>
            </a:extLst>
          </p:cNvPr>
          <p:cNvSpPr/>
          <p:nvPr/>
        </p:nvSpPr>
        <p:spPr>
          <a:xfrm>
            <a:off x="1055440" y="764704"/>
            <a:ext cx="3528392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Foliennummernplatzhalter 27"/>
          <p:cNvSpPr>
            <a:spLocks noGrp="1"/>
          </p:cNvSpPr>
          <p:nvPr>
            <p:ph type="sldNum" sz="quarter" idx="4294967295"/>
          </p:nvPr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  <p:sp>
        <p:nvSpPr>
          <p:cNvPr id="8" name="shpLesekochValidCheck">
            <a:extLst>
              <a:ext uri="{FF2B5EF4-FFF2-40B4-BE49-F238E27FC236}">
                <a16:creationId xmlns:a16="http://schemas.microsoft.com/office/drawing/2014/main" id="{90329F59-6D9B-4B76-965D-88A3717BFC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76888" y="573019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9E5718-7AF0-4F0A-992C-D915FF9FB44D}"/>
              </a:ext>
            </a:extLst>
          </p:cNvPr>
          <p:cNvSpPr txBox="1"/>
          <p:nvPr/>
        </p:nvSpPr>
        <p:spPr>
          <a:xfrm>
            <a:off x="3415228" y="1340768"/>
            <a:ext cx="1523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Schule 5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F24340D-DF09-4204-BA92-0D6ACF337D26}"/>
              </a:ext>
            </a:extLst>
          </p:cNvPr>
          <p:cNvSpPr txBox="1"/>
          <p:nvPr/>
        </p:nvSpPr>
        <p:spPr>
          <a:xfrm>
            <a:off x="228728" y="836712"/>
            <a:ext cx="11745288" cy="29238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Direkte persönliche Anrede</a:t>
            </a:r>
          </a:p>
          <a:p>
            <a:r>
              <a:rPr lang="de-DE" sz="2800" dirty="0">
                <a:latin typeface="Trebuchet MS" panose="020B0603020202020204" pitchFamily="34" charset="0"/>
              </a:rPr>
              <a:t>02 Übung</a:t>
            </a:r>
          </a:p>
          <a:p>
            <a:endParaRPr lang="de-DE" sz="800" dirty="0">
              <a:latin typeface="Trebuchet MS" panose="020B0603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Siegbert Rudolph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in Zusammenarbeit mit Beratungsrektorin Ute Eberlein und Förderlehrer Sebastian Schmid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Mittelschule Zirndorf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800" kern="0" dirty="0">
              <a:solidFill>
                <a:sysClr val="windowText" lastClr="000000"/>
              </a:solidFill>
              <a:latin typeface="Trebuchet MS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Die Beispiele sind teilweise aus Büchern von Bastian Sick!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Die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Arbeitsblätter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sind zusätzlich für den 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Ausdruck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in einer eigenen Datei enthalten.</a:t>
            </a: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endParaRPr lang="de-DE" sz="8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A4FF8BC1-9064-48C4-942B-DEDF8518EDC2}"/>
              </a:ext>
            </a:extLst>
          </p:cNvPr>
          <p:cNvSpPr txBox="1"/>
          <p:nvPr/>
        </p:nvSpPr>
        <p:spPr>
          <a:xfrm>
            <a:off x="190500" y="6724134"/>
            <a:ext cx="499848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Übungen\Rechtschreibförderung\Direkte förmliche Anrede\Direkte förmliche Anrede 02 Übung.pptx - Seite 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05	Direkte, förmliche Anrede 02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Warum missverständlich?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5EC3B601-74E0-4907-B0D7-3AC1676C2A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700808"/>
            <a:ext cx="3456383" cy="1429916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B019D205-CADC-4FEC-866B-8A3DE931BFEF}"/>
              </a:ext>
            </a:extLst>
          </p:cNvPr>
          <p:cNvSpPr txBox="1"/>
          <p:nvPr/>
        </p:nvSpPr>
        <p:spPr>
          <a:xfrm>
            <a:off x="179512" y="1196752"/>
            <a:ext cx="6465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Schild im Tiergarten: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B260C751-F59D-47BE-A657-8DEAD71F170E}"/>
              </a:ext>
            </a:extLst>
          </p:cNvPr>
          <p:cNvSpPr/>
          <p:nvPr/>
        </p:nvSpPr>
        <p:spPr>
          <a:xfrm>
            <a:off x="1784235" y="1873903"/>
            <a:ext cx="25202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latin typeface="Trebuchet MS" pitchFamily="34" charset="0"/>
              </a:rPr>
              <a:t>Hier bauen wir</a:t>
            </a:r>
          </a:p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latin typeface="Trebuchet MS" pitchFamily="34" charset="0"/>
              </a:rPr>
              <a:t>für Sie ein neues</a:t>
            </a:r>
          </a:p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latin typeface="Trebuchet MS" pitchFamily="34" charset="0"/>
              </a:rPr>
              <a:t>Tiergehege.</a:t>
            </a:r>
            <a:endParaRPr lang="de-DE" sz="2000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58866577-EF0E-4440-941B-574B10DA621E}"/>
              </a:ext>
            </a:extLst>
          </p:cNvPr>
          <p:cNvSpPr/>
          <p:nvPr/>
        </p:nvSpPr>
        <p:spPr>
          <a:xfrm>
            <a:off x="1403648" y="1787438"/>
            <a:ext cx="3168352" cy="129614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1A2C13A3-AFC8-4DA8-9E26-C123474DA883}"/>
              </a:ext>
            </a:extLst>
          </p:cNvPr>
          <p:cNvSpPr/>
          <p:nvPr/>
        </p:nvSpPr>
        <p:spPr>
          <a:xfrm>
            <a:off x="2433888" y="2193806"/>
            <a:ext cx="516582" cy="37899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1F6F1CB9-B56B-41BF-AA69-B3DA6D5179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9632" y="3861048"/>
            <a:ext cx="6917278" cy="116955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Warum ist das Schild missverständlich?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20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__________________________________________________</a:t>
            </a:r>
            <a:endParaRPr kumimoji="0" lang="de-DE" altLang="de-DE" sz="2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68041D8-2D3A-4B41-A6D1-681CC399E10A}"/>
              </a:ext>
            </a:extLst>
          </p:cNvPr>
          <p:cNvSpPr txBox="1"/>
          <p:nvPr/>
        </p:nvSpPr>
        <p:spPr>
          <a:xfrm>
            <a:off x="190500" y="6724134"/>
            <a:ext cx="503855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Übungen\Rechtschreibförderung\Direkte förmliche Anrede\Direkte förmliche Anrede 02 Übung.pptx - Seite 10</a:t>
            </a:r>
          </a:p>
        </p:txBody>
      </p:sp>
    </p:spTree>
    <p:extLst>
      <p:ext uri="{BB962C8B-B14F-4D97-AF65-F5344CB8AC3E}">
        <p14:creationId xmlns:p14="http://schemas.microsoft.com/office/powerpoint/2010/main" val="121747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50C375F1-1F36-4CAD-B9A7-F80C930E0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05	Direkte, förmliche </a:t>
            </a:r>
            <a:r>
              <a:rPr lang="de-DE" altLang="de-DE" sz="2200" b="1">
                <a:latin typeface="Trebuchet MS" panose="020B0603020202020204" pitchFamily="34" charset="0"/>
                <a:ea typeface="+mj-ea"/>
                <a:cs typeface="+mj-cs"/>
              </a:rPr>
              <a:t>Anrede 02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D7F04D4-EBC8-45E9-BB7A-D004F57CADF4}"/>
              </a:ext>
            </a:extLst>
          </p:cNvPr>
          <p:cNvSpPr txBox="1"/>
          <p:nvPr/>
        </p:nvSpPr>
        <p:spPr>
          <a:xfrm>
            <a:off x="260109" y="467380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Klick auf den Fehler!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8B20F39-CA8B-412B-BEE9-B41903CBC4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700808"/>
            <a:ext cx="3456383" cy="1429916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62067B4D-ADF5-47AA-A2CB-54BD209A3148}"/>
              </a:ext>
            </a:extLst>
          </p:cNvPr>
          <p:cNvSpPr txBox="1"/>
          <p:nvPr/>
        </p:nvSpPr>
        <p:spPr>
          <a:xfrm>
            <a:off x="179512" y="1196752"/>
            <a:ext cx="6465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Schild im Tiergarten: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3EF4A4E6-BCAA-4E14-B793-B9C099270120}"/>
              </a:ext>
            </a:extLst>
          </p:cNvPr>
          <p:cNvSpPr/>
          <p:nvPr/>
        </p:nvSpPr>
        <p:spPr>
          <a:xfrm>
            <a:off x="1784235" y="1873903"/>
            <a:ext cx="25202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latin typeface="Trebuchet MS" pitchFamily="34" charset="0"/>
              </a:rPr>
              <a:t>Hier bauen wir</a:t>
            </a:r>
          </a:p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latin typeface="Trebuchet MS" pitchFamily="34" charset="0"/>
              </a:rPr>
              <a:t>für Sie ein neues</a:t>
            </a:r>
          </a:p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latin typeface="Trebuchet MS" pitchFamily="34" charset="0"/>
              </a:rPr>
              <a:t>Tiergehege.</a:t>
            </a:r>
            <a:endParaRPr lang="de-DE" sz="2000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7B399485-6B71-41E2-8D70-60534C025887}"/>
              </a:ext>
            </a:extLst>
          </p:cNvPr>
          <p:cNvSpPr txBox="1"/>
          <p:nvPr/>
        </p:nvSpPr>
        <p:spPr>
          <a:xfrm>
            <a:off x="179512" y="3501008"/>
            <a:ext cx="6465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Richtig? </a:t>
            </a:r>
            <a:r>
              <a:rPr lang="de-DE" kern="0" dirty="0">
                <a:solidFill>
                  <a:srgbClr val="FF0000"/>
                </a:solidFill>
                <a:latin typeface="Trebuchet MS" pitchFamily="34" charset="0"/>
              </a:rPr>
              <a:t>Klick auf das Wort, das ein Missverständnis auslöst!</a:t>
            </a:r>
            <a:endParaRPr lang="de-DE" sz="16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3967F77D-BFBC-49CD-AC75-E3172AA283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3090" y="4293096"/>
            <a:ext cx="5301158" cy="116955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Sehr gut! 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Man kommt</a:t>
            </a:r>
            <a:r>
              <a:rPr kumimoji="0" lang="de-DE" altLang="de-DE" sz="2000" b="0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ins Grübeln: 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baseline="0" dirty="0">
                <a:solidFill>
                  <a:srgbClr val="FF0000"/>
                </a:solidFill>
                <a:latin typeface="Trebuchet MS" pitchFamily="34" charset="0"/>
              </a:rPr>
              <a:t>Soll</a:t>
            </a: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 ich, der Leser, in das Gehege </a:t>
            </a:r>
            <a:r>
              <a:rPr lang="de-DE" altLang="de-DE" sz="2000" b="1" kern="0" dirty="0">
                <a:solidFill>
                  <a:srgbClr val="FF0000"/>
                </a:solidFill>
                <a:latin typeface="Trebuchet MS" pitchFamily="34" charset="0"/>
              </a:rPr>
              <a:t>hinein</a:t>
            </a: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?</a:t>
            </a:r>
            <a:endParaRPr kumimoji="0" lang="de-DE" altLang="de-DE" sz="2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0808AFD5-BF15-4D67-9E46-C61E6FD989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87173" y="3509852"/>
            <a:ext cx="380232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52E5E51C-AB7C-4A75-9C90-B11A9EABEDF4}"/>
              </a:ext>
            </a:extLst>
          </p:cNvPr>
          <p:cNvSpPr/>
          <p:nvPr/>
        </p:nvSpPr>
        <p:spPr>
          <a:xfrm>
            <a:off x="1403648" y="1787438"/>
            <a:ext cx="3168352" cy="129614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D04BD7A2-FE48-458A-9CE7-8A0BF82ED948}"/>
              </a:ext>
            </a:extLst>
          </p:cNvPr>
          <p:cNvSpPr/>
          <p:nvPr/>
        </p:nvSpPr>
        <p:spPr>
          <a:xfrm>
            <a:off x="2433888" y="2193806"/>
            <a:ext cx="516582" cy="37899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C7D36EC-A54F-4F1C-8D6B-F65481535128}"/>
              </a:ext>
            </a:extLst>
          </p:cNvPr>
          <p:cNvSpPr txBox="1"/>
          <p:nvPr/>
        </p:nvSpPr>
        <p:spPr>
          <a:xfrm>
            <a:off x="190500" y="6724134"/>
            <a:ext cx="503855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Übungen\Rechtschreibförderung\Direkte förmliche Anrede\Direkte förmliche Anrede 02 Übung.pptx - Seite 11</a:t>
            </a:r>
          </a:p>
        </p:txBody>
      </p:sp>
    </p:spTree>
    <p:extLst>
      <p:ext uri="{BB962C8B-B14F-4D97-AF65-F5344CB8AC3E}">
        <p14:creationId xmlns:p14="http://schemas.microsoft.com/office/powerpoint/2010/main" val="306884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Direkte, förmliche Anrede 02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Streiche den Fehler an und verbessere ihn!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D93AE9E-7013-47D1-BEDA-DD32F2DFCD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6021">
            <a:off x="278355" y="4128066"/>
            <a:ext cx="4367647" cy="1787344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DFCFD63C-F896-4762-8A17-28645814ECF8}"/>
              </a:ext>
            </a:extLst>
          </p:cNvPr>
          <p:cNvSpPr txBox="1"/>
          <p:nvPr/>
        </p:nvSpPr>
        <p:spPr>
          <a:xfrm>
            <a:off x="204353" y="1196752"/>
            <a:ext cx="6465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Hinweisschild im Zoo vor dem Löwenkäfig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CA47E332-F039-4175-85B1-721DF8552D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353" y="1700808"/>
            <a:ext cx="4367647" cy="1787344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27F05571-30C8-4D73-8B3F-CA72BB2B7A18}"/>
              </a:ext>
            </a:extLst>
          </p:cNvPr>
          <p:cNvSpPr/>
          <p:nvPr/>
        </p:nvSpPr>
        <p:spPr>
          <a:xfrm>
            <a:off x="430684" y="1903975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latin typeface="Trebuchet MS" pitchFamily="34" charset="0"/>
              </a:rPr>
              <a:t>Zoobesucher, bitte beachten Sie: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000" kern="0" dirty="0">
              <a:latin typeface="Trebuchet MS" pitchFamily="34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latin typeface="Trebuchet MS" pitchFamily="34" charset="0"/>
              </a:rPr>
              <a:t>Aufgrund Ihres hohen Alters ist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latin typeface="Trebuchet MS" pitchFamily="34" charset="0"/>
              </a:rPr>
              <a:t>unsere Löwin leider verstorben.</a:t>
            </a:r>
            <a:endParaRPr lang="de-DE" sz="2000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760B11B-D5CD-453A-89CF-E27692FC1742}"/>
              </a:ext>
            </a:extLst>
          </p:cNvPr>
          <p:cNvSpPr txBox="1">
            <a:spLocks noChangeArrowheads="1"/>
          </p:cNvSpPr>
          <p:nvPr/>
        </p:nvSpPr>
        <p:spPr bwMode="auto">
          <a:xfrm rot="253945">
            <a:off x="382884" y="4487963"/>
            <a:ext cx="4222631" cy="116955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Aufgrund</a:t>
            </a:r>
            <a:r>
              <a:rPr kumimoji="0" lang="de-DE" altLang="de-DE" sz="2000" b="0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des hohen Alters </a:t>
            </a: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1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der Zoobesucher </a:t>
            </a:r>
            <a:r>
              <a:rPr kumimoji="0" lang="de-DE" altLang="de-DE" sz="2000" b="0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ist unsere Löwin </a:t>
            </a: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leider verstorben.</a:t>
            </a:r>
            <a:endParaRPr kumimoji="0" lang="de-DE" altLang="de-DE" sz="2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8E0B1043-8152-42E7-BCD6-1524B73FF5F5}"/>
              </a:ext>
            </a:extLst>
          </p:cNvPr>
          <p:cNvSpPr/>
          <p:nvPr/>
        </p:nvSpPr>
        <p:spPr>
          <a:xfrm>
            <a:off x="446997" y="1903312"/>
            <a:ext cx="3908979" cy="144082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448806B3-050C-4543-8B7A-3618C65EE5D5}"/>
              </a:ext>
            </a:extLst>
          </p:cNvPr>
          <p:cNvSpPr/>
          <p:nvPr/>
        </p:nvSpPr>
        <p:spPr>
          <a:xfrm>
            <a:off x="5159896" y="4333737"/>
            <a:ext cx="6378734" cy="15542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eaLnBrk="0" fontAlgn="auto" hangingPunct="0">
              <a:spcBef>
                <a:spcPts val="600"/>
              </a:spcBef>
              <a:spcAft>
                <a:spcPts val="0"/>
              </a:spcAft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Begründe, </a:t>
            </a: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warum das Schild </a:t>
            </a:r>
          </a:p>
          <a:p>
            <a:pPr lvl="0" algn="r" eaLnBrk="0" fontAlgn="auto" hangingPunct="0">
              <a:spcBef>
                <a:spcPts val="600"/>
              </a:spcBef>
              <a:spcAft>
                <a:spcPts val="0"/>
              </a:spcAft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die nebenstehende Bedeutung hat:</a:t>
            </a:r>
          </a:p>
          <a:p>
            <a:pPr lvl="0" algn="r" eaLnBrk="0" fontAlgn="auto" hangingPunct="0">
              <a:spcBef>
                <a:spcPts val="600"/>
              </a:spcBef>
              <a:spcAft>
                <a:spcPts val="0"/>
              </a:spcAft>
              <a:defRPr/>
            </a:pPr>
            <a:endParaRPr lang="de-DE" altLang="de-DE" sz="20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  <a:p>
            <a:pPr lvl="0" algn="r" eaLnBrk="0" fontAlgn="auto" hangingPunct="0">
              <a:spcBef>
                <a:spcPts val="600"/>
              </a:spcBef>
              <a:spcAft>
                <a:spcPts val="0"/>
              </a:spcAft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______________________________________________</a:t>
            </a:r>
            <a:endParaRPr lang="de-DE" altLang="de-DE" sz="20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28362BE-E3E7-43B5-BC78-6CE54CC9FA3E}"/>
              </a:ext>
            </a:extLst>
          </p:cNvPr>
          <p:cNvSpPr txBox="1"/>
          <p:nvPr/>
        </p:nvSpPr>
        <p:spPr>
          <a:xfrm>
            <a:off x="190500" y="6724134"/>
            <a:ext cx="499848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Übungen\Rechtschreibförderung\Direkte förmliche Anrede\Direkte förmliche Anrede 02 Übung.pptx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24305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50C375F1-1F36-4CAD-B9A7-F80C930E0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01	Direkte, förmliche Anrede 02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D7F04D4-EBC8-45E9-BB7A-D004F57CADF4}"/>
              </a:ext>
            </a:extLst>
          </p:cNvPr>
          <p:cNvSpPr txBox="1"/>
          <p:nvPr/>
        </p:nvSpPr>
        <p:spPr>
          <a:xfrm>
            <a:off x="260109" y="467380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Klick auf den Fehler!</a:t>
            </a: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B201BC4E-46B3-4DD5-913A-DDE65ABCEA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28572">
            <a:off x="4485787" y="4371316"/>
            <a:ext cx="4367647" cy="1787344"/>
          </a:xfrm>
          <a:prstGeom prst="rect">
            <a:avLst/>
          </a:prstGeom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8524FF7E-DFB2-48C6-B1A4-D4038AB53711}"/>
              </a:ext>
            </a:extLst>
          </p:cNvPr>
          <p:cNvSpPr txBox="1"/>
          <p:nvPr/>
        </p:nvSpPr>
        <p:spPr>
          <a:xfrm>
            <a:off x="204353" y="1196752"/>
            <a:ext cx="6465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Hinweisschild im Zoo vor dem Löwenkäfig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B93C5763-1DE9-4713-9964-451A8C2A06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353" y="1700808"/>
            <a:ext cx="4367647" cy="1787344"/>
          </a:xfrm>
          <a:prstGeom prst="rect">
            <a:avLst/>
          </a:prstGeom>
        </p:spPr>
      </p:pic>
      <p:sp>
        <p:nvSpPr>
          <p:cNvPr id="35" name="Rechteck 34">
            <a:extLst>
              <a:ext uri="{FF2B5EF4-FFF2-40B4-BE49-F238E27FC236}">
                <a16:creationId xmlns:a16="http://schemas.microsoft.com/office/drawing/2014/main" id="{1A9BE1C7-450C-4334-AEDC-308EB18AF13D}"/>
              </a:ext>
            </a:extLst>
          </p:cNvPr>
          <p:cNvSpPr/>
          <p:nvPr/>
        </p:nvSpPr>
        <p:spPr>
          <a:xfrm>
            <a:off x="430684" y="1903975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latin typeface="Trebuchet MS" pitchFamily="34" charset="0"/>
              </a:rPr>
              <a:t>Zoobesucher, bitte beachten Sie: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000" kern="0" dirty="0">
              <a:latin typeface="Trebuchet MS" pitchFamily="34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latin typeface="Trebuchet MS" pitchFamily="34" charset="0"/>
              </a:rPr>
              <a:t>Aufgrund Ihres hohen Alters ist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latin typeface="Trebuchet MS" pitchFamily="34" charset="0"/>
              </a:rPr>
              <a:t>unsere Löwin leider verstorben.</a:t>
            </a:r>
            <a:endParaRPr lang="de-DE" sz="2000" dirty="0"/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18B7F381-2EC3-49AD-875F-449D099F8EAF}"/>
              </a:ext>
            </a:extLst>
          </p:cNvPr>
          <p:cNvSpPr txBox="1"/>
          <p:nvPr/>
        </p:nvSpPr>
        <p:spPr>
          <a:xfrm>
            <a:off x="184664" y="3861048"/>
            <a:ext cx="8584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Findest du den Fehler? </a:t>
            </a:r>
            <a:r>
              <a:rPr lang="de-DE" b="1" kern="0" dirty="0">
                <a:solidFill>
                  <a:srgbClr val="FF0000"/>
                </a:solidFill>
                <a:latin typeface="Trebuchet MS" pitchFamily="34" charset="0"/>
              </a:rPr>
              <a:t>Klick </a:t>
            </a: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auf das Wort, das falsch geschrieben ist!</a:t>
            </a:r>
            <a:endParaRPr lang="de-DE" sz="16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DCD74C81-0827-45D3-8F85-516691FD2378}"/>
              </a:ext>
            </a:extLst>
          </p:cNvPr>
          <p:cNvSpPr txBox="1">
            <a:spLocks noChangeArrowheads="1"/>
          </p:cNvSpPr>
          <p:nvPr/>
        </p:nvSpPr>
        <p:spPr bwMode="auto">
          <a:xfrm rot="253945">
            <a:off x="4590316" y="4731213"/>
            <a:ext cx="4222631" cy="116955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Aufgrund</a:t>
            </a:r>
            <a:r>
              <a:rPr kumimoji="0" lang="de-DE" altLang="de-DE" sz="2000" b="0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des hohen Alters </a:t>
            </a: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1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der Zoobesucher </a:t>
            </a:r>
            <a:r>
              <a:rPr kumimoji="0" lang="de-DE" altLang="de-DE" sz="2000" b="0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ist unsere Löwin </a:t>
            </a: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leider verstorben.</a:t>
            </a:r>
            <a:endParaRPr kumimoji="0" lang="de-DE" altLang="de-DE" sz="2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49F98C56-CBBF-4444-BC7E-FBCBB4F5D4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8859" y="5651956"/>
            <a:ext cx="380232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C60C49EF-B56E-44A7-9EAE-CFB6FFE328BA}"/>
              </a:ext>
            </a:extLst>
          </p:cNvPr>
          <p:cNvSpPr/>
          <p:nvPr/>
        </p:nvSpPr>
        <p:spPr>
          <a:xfrm>
            <a:off x="446997" y="1903312"/>
            <a:ext cx="3908979" cy="144082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3A9247A0-C086-43D1-BDEE-6193D413E18C}"/>
              </a:ext>
            </a:extLst>
          </p:cNvPr>
          <p:cNvSpPr/>
          <p:nvPr/>
        </p:nvSpPr>
        <p:spPr>
          <a:xfrm>
            <a:off x="1585894" y="2540642"/>
            <a:ext cx="629948" cy="364909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F61CF5C6-13ED-4BAB-854E-C974C8A9934C}"/>
              </a:ext>
            </a:extLst>
          </p:cNvPr>
          <p:cNvSpPr/>
          <p:nvPr/>
        </p:nvSpPr>
        <p:spPr>
          <a:xfrm>
            <a:off x="1455741" y="4437112"/>
            <a:ext cx="2975495" cy="11695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eaLnBrk="0" fontAlgn="auto" hangingPunct="0">
              <a:spcBef>
                <a:spcPts val="600"/>
              </a:spcBef>
              <a:spcAft>
                <a:spcPts val="0"/>
              </a:spcAft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Richtig!</a:t>
            </a:r>
          </a:p>
          <a:p>
            <a:pPr lvl="0" algn="r" eaLnBrk="0" fontAlgn="auto" hangingPunct="0">
              <a:spcBef>
                <a:spcPts val="600"/>
              </a:spcBef>
              <a:spcAft>
                <a:spcPts val="0"/>
              </a:spcAft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Das Schild sagt </a:t>
            </a:r>
          </a:p>
          <a:p>
            <a:pPr lvl="0" algn="r" eaLnBrk="0" fontAlgn="auto" hangingPunct="0">
              <a:spcBef>
                <a:spcPts val="600"/>
              </a:spcBef>
              <a:spcAft>
                <a:spcPts val="0"/>
              </a:spcAft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ursprünglich sinngemäß:</a:t>
            </a: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335E64DC-4BF3-419B-A954-0C0D255B636F}"/>
              </a:ext>
            </a:extLst>
          </p:cNvPr>
          <p:cNvSpPr/>
          <p:nvPr/>
        </p:nvSpPr>
        <p:spPr>
          <a:xfrm>
            <a:off x="1539054" y="2513511"/>
            <a:ext cx="676788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sz="2000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ihres</a:t>
            </a:r>
            <a:endParaRPr lang="de-DE" sz="2000" spc="-100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1F1D47B-64D8-4E7A-AA4A-302A732AA04C}"/>
              </a:ext>
            </a:extLst>
          </p:cNvPr>
          <p:cNvSpPr txBox="1"/>
          <p:nvPr/>
        </p:nvSpPr>
        <p:spPr>
          <a:xfrm>
            <a:off x="190500" y="6724134"/>
            <a:ext cx="499848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Übungen\Rechtschreibförderung\Direkte förmliche Anrede\Direkte förmliche Anrede 02 Übung.pptx - Seite 3</a:t>
            </a:r>
          </a:p>
        </p:txBody>
      </p:sp>
    </p:spTree>
    <p:extLst>
      <p:ext uri="{BB962C8B-B14F-4D97-AF65-F5344CB8AC3E}">
        <p14:creationId xmlns:p14="http://schemas.microsoft.com/office/powerpoint/2010/main" val="2875704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  <p:bldLst>
      <p:bldP spid="19" grpId="0"/>
      <p:bldP spid="36" grpId="0"/>
      <p:bldP spid="37" grpId="0"/>
      <p:bldP spid="38" grpId="0" animBg="1"/>
      <p:bldP spid="41" grpId="0"/>
      <p:bldP spid="4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Direkte, förmliche Anrede 02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Streiche den Fehler an und verbessere ihn!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8D3C09A-0DBB-464F-82E5-82898D60D1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784" y="1700808"/>
            <a:ext cx="3588176" cy="1422080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AE209D6F-C383-4E9B-B17A-CBD6EFA6C5C0}"/>
              </a:ext>
            </a:extLst>
          </p:cNvPr>
          <p:cNvSpPr txBox="1"/>
          <p:nvPr/>
        </p:nvSpPr>
        <p:spPr>
          <a:xfrm>
            <a:off x="179512" y="1196752"/>
            <a:ext cx="6465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Anzeige in einer Zeitung: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18A0BB92-E162-4263-BC9F-D6DCACAEA069}"/>
              </a:ext>
            </a:extLst>
          </p:cNvPr>
          <p:cNvSpPr/>
          <p:nvPr/>
        </p:nvSpPr>
        <p:spPr>
          <a:xfrm>
            <a:off x="623784" y="1903975"/>
            <a:ext cx="34212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latin typeface="Trebuchet MS" pitchFamily="34" charset="0"/>
              </a:rPr>
              <a:t>Sie haben Möbel, die Sie nicht mehr brauchen? Wir holen Sie kostenlos ab.</a:t>
            </a:r>
            <a:endParaRPr lang="de-DE" sz="2000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95E6D814-74B4-4820-ACAE-6961476AB6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655" y="4084330"/>
            <a:ext cx="6917278" cy="116955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Erkläre, warum das Schild falsch ist: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20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__________________________________________________</a:t>
            </a:r>
            <a:endParaRPr kumimoji="0" lang="de-DE" altLang="de-DE" sz="2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877FAAF-E8C2-4484-ADFF-8131917D9587}"/>
              </a:ext>
            </a:extLst>
          </p:cNvPr>
          <p:cNvSpPr txBox="1"/>
          <p:nvPr/>
        </p:nvSpPr>
        <p:spPr>
          <a:xfrm>
            <a:off x="190500" y="6724134"/>
            <a:ext cx="499848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Übungen\Rechtschreibförderung\Direkte förmliche Anrede\Direkte förmliche Anrede 02 Übung.pptx - Seite 4</a:t>
            </a:r>
          </a:p>
        </p:txBody>
      </p:sp>
    </p:spTree>
    <p:extLst>
      <p:ext uri="{BB962C8B-B14F-4D97-AF65-F5344CB8AC3E}">
        <p14:creationId xmlns:p14="http://schemas.microsoft.com/office/powerpoint/2010/main" val="3729749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50C375F1-1F36-4CAD-B9A7-F80C930E0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02	Direkte, förmliche Anrede 02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D7F04D4-EBC8-45E9-BB7A-D004F57CADF4}"/>
              </a:ext>
            </a:extLst>
          </p:cNvPr>
          <p:cNvSpPr txBox="1"/>
          <p:nvPr/>
        </p:nvSpPr>
        <p:spPr>
          <a:xfrm>
            <a:off x="260109" y="467380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Klick auf dien Fehler!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DCD7A127-F7DD-4F22-A97D-1F3B7C4A49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784" y="1700808"/>
            <a:ext cx="3588176" cy="1422080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C9126999-027F-400C-826D-BAB83EC80589}"/>
              </a:ext>
            </a:extLst>
          </p:cNvPr>
          <p:cNvSpPr txBox="1"/>
          <p:nvPr/>
        </p:nvSpPr>
        <p:spPr>
          <a:xfrm>
            <a:off x="179512" y="1196752"/>
            <a:ext cx="6465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Anzeige in einer Zeitung: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5863332C-759E-4DBF-9495-5AECCA574FED}"/>
              </a:ext>
            </a:extLst>
          </p:cNvPr>
          <p:cNvSpPr/>
          <p:nvPr/>
        </p:nvSpPr>
        <p:spPr>
          <a:xfrm>
            <a:off x="623784" y="1903975"/>
            <a:ext cx="34212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latin typeface="Trebuchet MS" pitchFamily="34" charset="0"/>
              </a:rPr>
              <a:t>Sie haben Möbel, die Sie nicht mehr brauchen? Wir holen Sie kostenlos ab.</a:t>
            </a:r>
            <a:endParaRPr lang="de-DE" sz="2000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E12BD0B9-3C8D-4CB8-B209-434CCE51626D}"/>
              </a:ext>
            </a:extLst>
          </p:cNvPr>
          <p:cNvSpPr txBox="1"/>
          <p:nvPr/>
        </p:nvSpPr>
        <p:spPr>
          <a:xfrm>
            <a:off x="179512" y="3543878"/>
            <a:ext cx="7699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Findest du den Fehler? </a:t>
            </a:r>
            <a:r>
              <a:rPr lang="de-DE" b="1" kern="0" dirty="0">
                <a:solidFill>
                  <a:srgbClr val="FF0000"/>
                </a:solidFill>
                <a:latin typeface="Trebuchet MS" pitchFamily="34" charset="0"/>
              </a:rPr>
              <a:t>Klick </a:t>
            </a: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auf das Wort, das falsch geschrieben ist!</a:t>
            </a:r>
            <a:endParaRPr lang="de-DE" sz="16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E2E34238-75D1-4A00-B921-A56BA5A8A7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655" y="4084330"/>
            <a:ext cx="4828566" cy="155427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Sehr gut! 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Das</a:t>
            </a:r>
            <a:r>
              <a:rPr kumimoji="0" lang="de-DE" altLang="de-DE" sz="2000" b="0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Schild sagt ursprünglich sinngemäß, 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dass hier die B</a:t>
            </a: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esitzer der Möbel 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abgeholt werden.</a:t>
            </a:r>
            <a:endParaRPr kumimoji="0" lang="de-DE" altLang="de-DE" sz="2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619C2B83-C927-4925-81AC-7746832F7A89}"/>
              </a:ext>
            </a:extLst>
          </p:cNvPr>
          <p:cNvSpPr/>
          <p:nvPr/>
        </p:nvSpPr>
        <p:spPr>
          <a:xfrm>
            <a:off x="1639398" y="2540642"/>
            <a:ext cx="516582" cy="37899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40EDE49D-976F-4037-9B33-23926CA47EFE}"/>
              </a:ext>
            </a:extLst>
          </p:cNvPr>
          <p:cNvSpPr/>
          <p:nvPr/>
        </p:nvSpPr>
        <p:spPr>
          <a:xfrm>
            <a:off x="1669357" y="2505616"/>
            <a:ext cx="463588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sz="2000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sie</a:t>
            </a:r>
            <a:endParaRPr lang="de-DE" sz="2000" spc="-100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BBBBEB0-6BBD-44A8-B172-DD03B581DD7E}"/>
              </a:ext>
            </a:extLst>
          </p:cNvPr>
          <p:cNvSpPr txBox="1"/>
          <p:nvPr/>
        </p:nvSpPr>
        <p:spPr>
          <a:xfrm>
            <a:off x="190500" y="6724134"/>
            <a:ext cx="499848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Übungen\Rechtschreibförderung\Direkte förmliche Anrede\Direkte förmliche Anrede 02 Übung.pptx - Seite 5</a:t>
            </a:r>
          </a:p>
        </p:txBody>
      </p:sp>
    </p:spTree>
    <p:extLst>
      <p:ext uri="{BB962C8B-B14F-4D97-AF65-F5344CB8AC3E}">
        <p14:creationId xmlns:p14="http://schemas.microsoft.com/office/powerpoint/2010/main" val="3913910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03	Direkte, förmliche Anrede 02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Streiche den Fehler an und verbessere ihn!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A913D974-572B-4772-9ECA-68350F318F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30" y="1628800"/>
            <a:ext cx="4654677" cy="1844760"/>
          </a:xfrm>
          <a:prstGeom prst="rect">
            <a:avLst/>
          </a:prstGeom>
        </p:spPr>
      </p:pic>
      <p:sp>
        <p:nvSpPr>
          <p:cNvPr id="14" name="Rechteck 13">
            <a:extLst>
              <a:ext uri="{FF2B5EF4-FFF2-40B4-BE49-F238E27FC236}">
                <a16:creationId xmlns:a16="http://schemas.microsoft.com/office/drawing/2014/main" id="{79717914-3C4D-460E-8F34-3C2013E794FF}"/>
              </a:ext>
            </a:extLst>
          </p:cNvPr>
          <p:cNvSpPr/>
          <p:nvPr/>
        </p:nvSpPr>
        <p:spPr>
          <a:xfrm>
            <a:off x="107504" y="1747368"/>
            <a:ext cx="48123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latin typeface="Trebuchet MS" pitchFamily="34" charset="0"/>
              </a:rPr>
              <a:t>Wohin mit Ihren alten Datenträgern?</a:t>
            </a:r>
            <a:endParaRPr lang="de-DE" sz="2000" dirty="0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E073656C-1AA6-482E-B117-46598BE4FF0F}"/>
              </a:ext>
            </a:extLst>
          </p:cNvPr>
          <p:cNvSpPr/>
          <p:nvPr/>
        </p:nvSpPr>
        <p:spPr>
          <a:xfrm>
            <a:off x="432415" y="1746465"/>
            <a:ext cx="4248472" cy="167729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5F12C105-2209-4524-BBCE-A579CF5D8F12}"/>
              </a:ext>
            </a:extLst>
          </p:cNvPr>
          <p:cNvSpPr/>
          <p:nvPr/>
        </p:nvSpPr>
        <p:spPr>
          <a:xfrm rot="20515695">
            <a:off x="1322690" y="2412257"/>
            <a:ext cx="22322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latin typeface="Trebuchet MS" pitchFamily="34" charset="0"/>
              </a:rPr>
              <a:t>Wir entsorgen Sie </a:t>
            </a:r>
          </a:p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latin typeface="Trebuchet MS" pitchFamily="34" charset="0"/>
              </a:rPr>
              <a:t>mit Sicherheit!</a:t>
            </a:r>
            <a:endParaRPr lang="de-DE" sz="2000" dirty="0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FAA35CFA-2F08-45DA-9427-42951E603DA5}"/>
              </a:ext>
            </a:extLst>
          </p:cNvPr>
          <p:cNvSpPr txBox="1"/>
          <p:nvPr/>
        </p:nvSpPr>
        <p:spPr>
          <a:xfrm>
            <a:off x="179513" y="1196752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Reklame eines Entsorgungsunternehmens:</a:t>
            </a:r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6E0C1FC8-63B7-40B0-B1C8-03570E9B13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30" y="4120902"/>
            <a:ext cx="4654677" cy="1844760"/>
          </a:xfrm>
          <a:prstGeom prst="rect">
            <a:avLst/>
          </a:prstGeom>
        </p:spPr>
      </p:pic>
      <p:sp>
        <p:nvSpPr>
          <p:cNvPr id="27" name="Textfeld 26">
            <a:extLst>
              <a:ext uri="{FF2B5EF4-FFF2-40B4-BE49-F238E27FC236}">
                <a16:creationId xmlns:a16="http://schemas.microsoft.com/office/drawing/2014/main" id="{8A08D053-8115-45BF-BFC8-C0F10E363637}"/>
              </a:ext>
            </a:extLst>
          </p:cNvPr>
          <p:cNvSpPr txBox="1"/>
          <p:nvPr/>
        </p:nvSpPr>
        <p:spPr>
          <a:xfrm>
            <a:off x="179513" y="3798039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Ein Wettbewerber übertrumpft ihn noch: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EAC814B4-C93C-48B7-8A96-6F306ACDAC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715" y="4477146"/>
            <a:ext cx="3621505" cy="10156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prstClr val="black"/>
                </a:solidFill>
                <a:latin typeface="Trebuchet MS" pitchFamily="34" charset="0"/>
              </a:rPr>
              <a:t>Wir hüten keine Geheimnisse!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2000" kern="0" dirty="0">
              <a:solidFill>
                <a:prstClr val="black"/>
              </a:solidFill>
              <a:latin typeface="Trebuchet MS" pitchFamily="34" charset="0"/>
            </a:endParaRP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prstClr val="black"/>
                </a:solidFill>
                <a:latin typeface="Trebuchet MS" pitchFamily="34" charset="0"/>
              </a:rPr>
              <a:t>Wir vernichten Sie.</a:t>
            </a:r>
            <a:endParaRPr lang="de-DE" sz="2000" dirty="0">
              <a:solidFill>
                <a:prstClr val="black"/>
              </a:solidFill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426C8B27-3C06-4A94-BD79-FD3457D2A232}"/>
              </a:ext>
            </a:extLst>
          </p:cNvPr>
          <p:cNvSpPr/>
          <p:nvPr/>
        </p:nvSpPr>
        <p:spPr>
          <a:xfrm>
            <a:off x="395536" y="4199981"/>
            <a:ext cx="4248472" cy="167729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08220130-E36E-4737-BC42-F82318DFDC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1592" y="2254205"/>
            <a:ext cx="6917278" cy="116955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Erkläre, warum das Schild falsch ist: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20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__________________________________________________</a:t>
            </a:r>
            <a:endParaRPr kumimoji="0" lang="de-DE" altLang="de-DE" sz="2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09AA7AC6-BC0D-47E8-A6BF-EA78FAEB4D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1592" y="4400201"/>
            <a:ext cx="6917278" cy="116955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Erkläre, warum das Schild falsch ist: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20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__________________________________________________</a:t>
            </a:r>
            <a:endParaRPr kumimoji="0" lang="de-DE" altLang="de-DE" sz="2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3FFECCC-E53E-4B2B-B02E-D0976CB10D14}"/>
              </a:ext>
            </a:extLst>
          </p:cNvPr>
          <p:cNvSpPr txBox="1"/>
          <p:nvPr/>
        </p:nvSpPr>
        <p:spPr>
          <a:xfrm>
            <a:off x="190500" y="6724134"/>
            <a:ext cx="499848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Übungen\Rechtschreibförderung\Direkte förmliche Anrede\Direkte förmliche Anrede 02 Übung.pptx - Seite 6</a:t>
            </a:r>
          </a:p>
        </p:txBody>
      </p:sp>
    </p:spTree>
    <p:extLst>
      <p:ext uri="{BB962C8B-B14F-4D97-AF65-F5344CB8AC3E}">
        <p14:creationId xmlns:p14="http://schemas.microsoft.com/office/powerpoint/2010/main" val="2109519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50C375F1-1F36-4CAD-B9A7-F80C930E0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03	Direkte, förmliche Anrede 02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D7F04D4-EBC8-45E9-BB7A-D004F57CADF4}"/>
              </a:ext>
            </a:extLst>
          </p:cNvPr>
          <p:cNvSpPr txBox="1"/>
          <p:nvPr/>
        </p:nvSpPr>
        <p:spPr>
          <a:xfrm>
            <a:off x="260109" y="467380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Klick auf den Fehler!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1CF5C8C-262E-4376-8DF4-2E4AF92C28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30" y="1628800"/>
            <a:ext cx="4654677" cy="184476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84D1BDF1-E6F2-4433-9AEE-79097D971C6E}"/>
              </a:ext>
            </a:extLst>
          </p:cNvPr>
          <p:cNvSpPr/>
          <p:nvPr/>
        </p:nvSpPr>
        <p:spPr>
          <a:xfrm>
            <a:off x="107504" y="1747368"/>
            <a:ext cx="48123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latin typeface="Trebuchet MS" pitchFamily="34" charset="0"/>
              </a:rPr>
              <a:t>Wohin mit Ihren alten Datenträgern?</a:t>
            </a:r>
            <a:endParaRPr lang="de-DE" sz="200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6EE1610-E4F5-44BE-9993-08F5D4A04A4B}"/>
              </a:ext>
            </a:extLst>
          </p:cNvPr>
          <p:cNvSpPr txBox="1"/>
          <p:nvPr/>
        </p:nvSpPr>
        <p:spPr>
          <a:xfrm>
            <a:off x="5109998" y="1196752"/>
            <a:ext cx="2961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Findest du den Fehler?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1" kern="0" dirty="0">
                <a:solidFill>
                  <a:srgbClr val="FF0000"/>
                </a:solidFill>
                <a:latin typeface="Trebuchet MS" pitchFamily="34" charset="0"/>
              </a:rPr>
              <a:t>Klick </a:t>
            </a: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auf das Wort,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das falsch geschrieben ist!</a:t>
            </a:r>
            <a:endParaRPr lang="de-DE" sz="16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1E4D0CCA-479C-427C-B4CC-523EBBE26B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8064" y="2276872"/>
            <a:ext cx="3816423" cy="143116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Sehr gut! 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Das</a:t>
            </a:r>
            <a:r>
              <a:rPr kumimoji="0" lang="de-DE" altLang="de-DE" sz="1800" b="0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Originalschild sagt sinngemäß, 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dass hier die Kunden entsorgt 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800" kern="0" baseline="0" dirty="0">
                <a:solidFill>
                  <a:srgbClr val="FF0000"/>
                </a:solidFill>
                <a:latin typeface="Trebuchet MS" pitchFamily="34" charset="0"/>
              </a:rPr>
              <a:t>werden.</a:t>
            </a:r>
            <a:endParaRPr kumimoji="0" lang="de-DE" altLang="de-DE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9CF5AB62-DEBB-42B2-A3BC-6026CCF653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87173" y="1746465"/>
            <a:ext cx="380232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12C387AF-7AF4-4F58-9A82-4EA0951595A0}"/>
              </a:ext>
            </a:extLst>
          </p:cNvPr>
          <p:cNvSpPr/>
          <p:nvPr/>
        </p:nvSpPr>
        <p:spPr>
          <a:xfrm>
            <a:off x="432415" y="1746465"/>
            <a:ext cx="4248472" cy="167729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18678AA8-8B4F-4E9D-B378-8116B72ADA6A}"/>
              </a:ext>
            </a:extLst>
          </p:cNvPr>
          <p:cNvSpPr/>
          <p:nvPr/>
        </p:nvSpPr>
        <p:spPr>
          <a:xfrm rot="20515695">
            <a:off x="1322690" y="2412257"/>
            <a:ext cx="22322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latin typeface="Trebuchet MS" pitchFamily="34" charset="0"/>
              </a:rPr>
              <a:t>Wir entsorgen Sie </a:t>
            </a:r>
          </a:p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latin typeface="Trebuchet MS" pitchFamily="34" charset="0"/>
              </a:rPr>
              <a:t>mit Sicherheit!</a:t>
            </a:r>
            <a:endParaRPr lang="de-DE" sz="2000" dirty="0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5A079295-58CE-406C-AC1B-1D8FC201A2D2}"/>
              </a:ext>
            </a:extLst>
          </p:cNvPr>
          <p:cNvSpPr/>
          <p:nvPr/>
        </p:nvSpPr>
        <p:spPr>
          <a:xfrm rot="20373042">
            <a:off x="2953522" y="2153770"/>
            <a:ext cx="516582" cy="37899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D67C09C5-CB8C-4FAF-B64A-753098233ACD}"/>
              </a:ext>
            </a:extLst>
          </p:cNvPr>
          <p:cNvSpPr txBox="1"/>
          <p:nvPr/>
        </p:nvSpPr>
        <p:spPr>
          <a:xfrm>
            <a:off x="179513" y="1196752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Reklame eines Entsorgungsunternehmens:</a:t>
            </a: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EA9702A6-9A6C-4A02-AEC0-DD5692E17B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30" y="4120902"/>
            <a:ext cx="4654677" cy="1844760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3A81D229-CB8F-4786-AF35-A3A94EF30F44}"/>
              </a:ext>
            </a:extLst>
          </p:cNvPr>
          <p:cNvSpPr txBox="1"/>
          <p:nvPr/>
        </p:nvSpPr>
        <p:spPr>
          <a:xfrm>
            <a:off x="5109998" y="3798039"/>
            <a:ext cx="2961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Findest du den Fehler?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1" kern="0" dirty="0">
                <a:solidFill>
                  <a:srgbClr val="FF0000"/>
                </a:solidFill>
                <a:latin typeface="Trebuchet MS" pitchFamily="34" charset="0"/>
              </a:rPr>
              <a:t>Klick </a:t>
            </a: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auf das Wort,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das falsch geschrieben ist!</a:t>
            </a:r>
            <a:endParaRPr lang="de-DE" sz="16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361C5109-FBDD-44E7-8AEC-3919035CDC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8065" y="4878159"/>
            <a:ext cx="3816422" cy="127727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Sehr gut! 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Die Firma ist schnell pleite, </a:t>
            </a:r>
            <a:r>
              <a:rPr lang="de-DE" altLang="de-DE" sz="1800" kern="0" dirty="0">
                <a:solidFill>
                  <a:srgbClr val="FF0000"/>
                </a:solidFill>
                <a:latin typeface="Trebuchet MS" pitchFamily="34" charset="0"/>
              </a:rPr>
              <a:t>wenn sie, wie es das Originalschild sagt, ihre Kunden vernichtet.</a:t>
            </a:r>
            <a:endParaRPr kumimoji="0" lang="de-DE" altLang="de-DE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6DB0FCF2-D5BC-4BEA-BAC8-4A0D86E342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87173" y="4347752"/>
            <a:ext cx="380232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AD4E3656-1939-4B39-A6F7-D94A294F7E3F}"/>
              </a:ext>
            </a:extLst>
          </p:cNvPr>
          <p:cNvSpPr txBox="1"/>
          <p:nvPr/>
        </p:nvSpPr>
        <p:spPr>
          <a:xfrm>
            <a:off x="179513" y="3798039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Ein Wettbewerber übertrumpft ihn noch: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4F9EADE9-DE6F-4ACD-94AB-24147E3E52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715" y="4477146"/>
            <a:ext cx="3621505" cy="10156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prstClr val="black"/>
                </a:solidFill>
                <a:latin typeface="Trebuchet MS" pitchFamily="34" charset="0"/>
              </a:rPr>
              <a:t>Wir hüten keine Geheimnisse!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2000" kern="0" dirty="0">
              <a:solidFill>
                <a:prstClr val="black"/>
              </a:solidFill>
              <a:latin typeface="Trebuchet MS" pitchFamily="34" charset="0"/>
            </a:endParaRP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prstClr val="black"/>
                </a:solidFill>
                <a:latin typeface="Trebuchet MS" pitchFamily="34" charset="0"/>
              </a:rPr>
              <a:t>Wir vernichten Sie.</a:t>
            </a:r>
            <a:endParaRPr lang="de-DE" sz="2000" dirty="0">
              <a:solidFill>
                <a:prstClr val="black"/>
              </a:solidFill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65B8EE12-340A-486D-AE82-3129C0F7B4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5790" y="3407285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CC5DB7FE-A237-4095-842E-EF205312D01C}"/>
              </a:ext>
            </a:extLst>
          </p:cNvPr>
          <p:cNvSpPr/>
          <p:nvPr/>
        </p:nvSpPr>
        <p:spPr>
          <a:xfrm>
            <a:off x="395536" y="4199981"/>
            <a:ext cx="4248472" cy="167729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364B1144-B71D-40A2-A129-77DC7F4DA36B}"/>
              </a:ext>
            </a:extLst>
          </p:cNvPr>
          <p:cNvSpPr/>
          <p:nvPr/>
        </p:nvSpPr>
        <p:spPr>
          <a:xfrm>
            <a:off x="3119314" y="5066228"/>
            <a:ext cx="516582" cy="37899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3330C558-DB17-4B6E-8EC8-0F1C4BF3D88D}"/>
              </a:ext>
            </a:extLst>
          </p:cNvPr>
          <p:cNvSpPr/>
          <p:nvPr/>
        </p:nvSpPr>
        <p:spPr>
          <a:xfrm rot="20541225">
            <a:off x="2976585" y="2144931"/>
            <a:ext cx="463588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sz="2000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sie</a:t>
            </a:r>
            <a:endParaRPr lang="de-DE" sz="2000" spc="-100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A50F53E7-1662-4140-84CC-0B3877F38069}"/>
              </a:ext>
            </a:extLst>
          </p:cNvPr>
          <p:cNvSpPr/>
          <p:nvPr/>
        </p:nvSpPr>
        <p:spPr>
          <a:xfrm>
            <a:off x="3110514" y="5090330"/>
            <a:ext cx="545342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sz="2000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sie.</a:t>
            </a:r>
            <a:endParaRPr lang="de-DE" sz="2000" spc="-100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EBE3F87-627D-4A0D-AB86-FD805A50943C}"/>
              </a:ext>
            </a:extLst>
          </p:cNvPr>
          <p:cNvSpPr txBox="1"/>
          <p:nvPr/>
        </p:nvSpPr>
        <p:spPr>
          <a:xfrm>
            <a:off x="190500" y="6724134"/>
            <a:ext cx="499848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Übungen\Rechtschreibförderung\Direkte förmliche Anrede\Direkte förmliche Anrede 02 Übung.pptx - Seite 7</a:t>
            </a:r>
          </a:p>
        </p:txBody>
      </p:sp>
    </p:spTree>
    <p:extLst>
      <p:ext uri="{BB962C8B-B14F-4D97-AF65-F5344CB8AC3E}">
        <p14:creationId xmlns:p14="http://schemas.microsoft.com/office/powerpoint/2010/main" val="1031044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6" grpId="0"/>
      <p:bldP spid="17" grpId="0"/>
      <p:bldP spid="18" grpId="0" animBg="1"/>
      <p:bldP spid="19" grpId="0"/>
      <p:bldP spid="20" grpId="0"/>
      <p:bldP spid="21" grpId="0" animBg="1"/>
      <p:bldP spid="23" grpId="0" animBg="1"/>
      <p:bldP spid="25" grpId="0" animBg="1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04	Direkte, förmliche Anrede 02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Streiche den Fehler an und verbessere ihn!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AE550628-EDEE-4C61-B9DF-3435A9D2FA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700808"/>
            <a:ext cx="3456383" cy="1429916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DEB8BD8E-22E2-40AD-A640-4A94C598884B}"/>
              </a:ext>
            </a:extLst>
          </p:cNvPr>
          <p:cNvSpPr txBox="1"/>
          <p:nvPr/>
        </p:nvSpPr>
        <p:spPr>
          <a:xfrm>
            <a:off x="179512" y="1196752"/>
            <a:ext cx="6465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Plakat an einem Baum im Park: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AC875BD1-713E-4D2E-93CD-F5BC7DB3CB30}"/>
              </a:ext>
            </a:extLst>
          </p:cNvPr>
          <p:cNvSpPr/>
          <p:nvPr/>
        </p:nvSpPr>
        <p:spPr>
          <a:xfrm>
            <a:off x="1784235" y="1873903"/>
            <a:ext cx="25202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latin typeface="Trebuchet MS" pitchFamily="34" charset="0"/>
              </a:rPr>
              <a:t>Wir lieben Hunde,</a:t>
            </a:r>
          </a:p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latin typeface="Trebuchet MS" pitchFamily="34" charset="0"/>
              </a:rPr>
              <a:t>aber nicht Ihre Haufen!</a:t>
            </a:r>
            <a:endParaRPr lang="de-DE" sz="2000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89E5F401-7970-4E01-80AE-A7CBCD7FAD14}"/>
              </a:ext>
            </a:extLst>
          </p:cNvPr>
          <p:cNvSpPr/>
          <p:nvPr/>
        </p:nvSpPr>
        <p:spPr>
          <a:xfrm>
            <a:off x="1403648" y="1787439"/>
            <a:ext cx="3168352" cy="129614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06A2EDB3-6F20-47C5-90FD-4B9E42846A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0707" y="3727277"/>
            <a:ext cx="6917278" cy="116955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Erkläre, warum das Schild falsch ist: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20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__________________________________________________</a:t>
            </a:r>
            <a:endParaRPr kumimoji="0" lang="de-DE" altLang="de-DE" sz="2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6A8A527-1A63-4137-B46F-23F56308E9BD}"/>
              </a:ext>
            </a:extLst>
          </p:cNvPr>
          <p:cNvSpPr txBox="1"/>
          <p:nvPr/>
        </p:nvSpPr>
        <p:spPr>
          <a:xfrm>
            <a:off x="190500" y="6724134"/>
            <a:ext cx="499848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Übungen\Rechtschreibförderung\Direkte förmliche Anrede\Direkte förmliche Anrede 02 Übung.pptx - Seite 8</a:t>
            </a:r>
          </a:p>
        </p:txBody>
      </p:sp>
    </p:spTree>
    <p:extLst>
      <p:ext uri="{BB962C8B-B14F-4D97-AF65-F5344CB8AC3E}">
        <p14:creationId xmlns:p14="http://schemas.microsoft.com/office/powerpoint/2010/main" val="296419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50C375F1-1F36-4CAD-B9A7-F80C930E0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04	Direkte, förmliche Anrede 02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D7F04D4-EBC8-45E9-BB7A-D004F57CADF4}"/>
              </a:ext>
            </a:extLst>
          </p:cNvPr>
          <p:cNvSpPr txBox="1"/>
          <p:nvPr/>
        </p:nvSpPr>
        <p:spPr>
          <a:xfrm>
            <a:off x="260109" y="467380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Klick auf den Fehler!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8A2A80D0-B563-47F3-9E4F-54858730DD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700808"/>
            <a:ext cx="3456383" cy="1429916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ADC02883-D856-4B6A-A631-0C5725F0B4DA}"/>
              </a:ext>
            </a:extLst>
          </p:cNvPr>
          <p:cNvSpPr txBox="1"/>
          <p:nvPr/>
        </p:nvSpPr>
        <p:spPr>
          <a:xfrm>
            <a:off x="179512" y="1196752"/>
            <a:ext cx="6465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Plakat an einem Baum im Park: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8D177FE7-8275-455C-8B16-D11D28F48FFA}"/>
              </a:ext>
            </a:extLst>
          </p:cNvPr>
          <p:cNvSpPr/>
          <p:nvPr/>
        </p:nvSpPr>
        <p:spPr>
          <a:xfrm>
            <a:off x="1784235" y="1873903"/>
            <a:ext cx="25202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latin typeface="Trebuchet MS" pitchFamily="34" charset="0"/>
              </a:rPr>
              <a:t>Wir lieben Hunde,</a:t>
            </a:r>
          </a:p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latin typeface="Trebuchet MS" pitchFamily="34" charset="0"/>
              </a:rPr>
              <a:t>aber nicht Ihre Haufen!</a:t>
            </a:r>
            <a:endParaRPr lang="de-DE" sz="2000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7EEF0B7B-2ABB-418F-87A4-FEDB26FD390B}"/>
              </a:ext>
            </a:extLst>
          </p:cNvPr>
          <p:cNvSpPr txBox="1"/>
          <p:nvPr/>
        </p:nvSpPr>
        <p:spPr>
          <a:xfrm>
            <a:off x="179512" y="3501008"/>
            <a:ext cx="7699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Findest du den Fehler? </a:t>
            </a:r>
            <a:r>
              <a:rPr lang="de-DE" b="1" kern="0" dirty="0">
                <a:solidFill>
                  <a:srgbClr val="FF0000"/>
                </a:solidFill>
                <a:latin typeface="Trebuchet MS" pitchFamily="34" charset="0"/>
              </a:rPr>
              <a:t>Klick </a:t>
            </a: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auf das Wort, das falsch geschrieben ist!</a:t>
            </a:r>
            <a:endParaRPr lang="de-DE" sz="16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6DA01F0B-7AB5-4543-A1E9-79F37D6E79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3089" y="4293096"/>
            <a:ext cx="6056585" cy="147732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Sehr gut! 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Eine wirklich anrüchige Formulierung.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Dem Verfasser des Originalschilds ist der Kot von Hunden lieber, </a:t>
            </a: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als</a:t>
            </a:r>
            <a:r>
              <a:rPr kumimoji="0" lang="de-DE" altLang="de-DE" sz="2000" b="0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der ihrer Halter.</a:t>
            </a:r>
            <a:endParaRPr kumimoji="0" lang="de-DE" altLang="de-DE" sz="2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BA217EAB-51D4-4C95-97D1-94B4252129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87173" y="3509852"/>
            <a:ext cx="380232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B5967F51-E79B-4D5E-B09B-6CC25E601253}"/>
              </a:ext>
            </a:extLst>
          </p:cNvPr>
          <p:cNvSpPr/>
          <p:nvPr/>
        </p:nvSpPr>
        <p:spPr>
          <a:xfrm>
            <a:off x="1403648" y="1787439"/>
            <a:ext cx="3168352" cy="129614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3F77B3EB-AAF8-4339-8681-1571CF249C2F}"/>
              </a:ext>
            </a:extLst>
          </p:cNvPr>
          <p:cNvSpPr/>
          <p:nvPr/>
        </p:nvSpPr>
        <p:spPr>
          <a:xfrm>
            <a:off x="3407346" y="2193806"/>
            <a:ext cx="516582" cy="37899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D9029291-7DA7-4138-B308-C81BD745CB69}"/>
              </a:ext>
            </a:extLst>
          </p:cNvPr>
          <p:cNvSpPr/>
          <p:nvPr/>
        </p:nvSpPr>
        <p:spPr>
          <a:xfrm>
            <a:off x="3372928" y="2181836"/>
            <a:ext cx="585417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sz="2000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ihre</a:t>
            </a:r>
            <a:endParaRPr lang="de-DE" sz="2000" spc="-100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354B3A3-FAF8-4461-94AE-10E2B16EFEF8}"/>
              </a:ext>
            </a:extLst>
          </p:cNvPr>
          <p:cNvSpPr txBox="1"/>
          <p:nvPr/>
        </p:nvSpPr>
        <p:spPr>
          <a:xfrm>
            <a:off x="190500" y="6724134"/>
            <a:ext cx="499848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Übungen\Rechtschreibförderung\Direkte förmliche Anrede\Direkte förmliche Anrede 02 Übung.pptx - Seite 9</a:t>
            </a:r>
          </a:p>
        </p:txBody>
      </p:sp>
    </p:spTree>
    <p:extLst>
      <p:ext uri="{BB962C8B-B14F-4D97-AF65-F5344CB8AC3E}">
        <p14:creationId xmlns:p14="http://schemas.microsoft.com/office/powerpoint/2010/main" val="776079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 animBg="1"/>
      <p:bldP spid="15" grpId="0" animBg="1"/>
    </p:bldLst>
  </p:timing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1047</Words>
  <Application>Microsoft Office PowerPoint</Application>
  <PresentationFormat>Breitbild</PresentationFormat>
  <Paragraphs>154</Paragraphs>
  <Slides>11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11</vt:i4>
      </vt:variant>
    </vt:vector>
  </HeadingPairs>
  <TitlesOfParts>
    <vt:vector size="21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2196</cp:revision>
  <cp:lastPrinted>2021-08-10T15:00:49Z</cp:lastPrinted>
  <dcterms:created xsi:type="dcterms:W3CDTF">2012-08-26T07:44:46Z</dcterms:created>
  <dcterms:modified xsi:type="dcterms:W3CDTF">2021-09-11T10:24:49Z</dcterms:modified>
</cp:coreProperties>
</file>