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20"/>
  </p:notesMasterIdLst>
  <p:sldIdLst>
    <p:sldId id="696" r:id="rId8"/>
    <p:sldId id="856" r:id="rId9"/>
    <p:sldId id="872" r:id="rId10"/>
    <p:sldId id="868" r:id="rId11"/>
    <p:sldId id="869" r:id="rId12"/>
    <p:sldId id="864" r:id="rId13"/>
    <p:sldId id="863" r:id="rId14"/>
    <p:sldId id="870" r:id="rId15"/>
    <p:sldId id="823" r:id="rId16"/>
    <p:sldId id="871" r:id="rId17"/>
    <p:sldId id="821" r:id="rId18"/>
    <p:sldId id="797" r:id="rId19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4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51" autoAdjust="0"/>
    <p:restoredTop sz="94073" autoAdjust="0"/>
  </p:normalViewPr>
  <p:slideViewPr>
    <p:cSldViewPr>
      <p:cViewPr varScale="1">
        <p:scale>
          <a:sx n="79" d="100"/>
          <a:sy n="79" d="100"/>
        </p:scale>
        <p:origin x="20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540C5045-32CE-4FC8-9131-479597CD0A49}"/>
    <pc:docChg chg="undo custSel addSld delSld modSld sldOrd">
      <pc:chgData name="Siegbert Rudolph" userId="2af4d44886c067cc" providerId="LiveId" clId="{540C5045-32CE-4FC8-9131-479597CD0A49}" dt="2021-08-19T13:06:32.191" v="3401" actId="947"/>
      <pc:docMkLst>
        <pc:docMk/>
      </pc:docMkLst>
      <pc:sldChg chg="modSp mod">
        <pc:chgData name="Siegbert Rudolph" userId="2af4d44886c067cc" providerId="LiveId" clId="{540C5045-32CE-4FC8-9131-479597CD0A49}" dt="2021-08-19T10:04:12.728" v="1266" actId="20577"/>
        <pc:sldMkLst>
          <pc:docMk/>
          <pc:sldMk cId="0" sldId="696"/>
        </pc:sldMkLst>
        <pc:spChg chg="mod">
          <ac:chgData name="Siegbert Rudolph" userId="2af4d44886c067cc" providerId="LiveId" clId="{540C5045-32CE-4FC8-9131-479597CD0A49}" dt="2021-08-19T10:04:12.728" v="1266" actId="20577"/>
          <ac:spMkLst>
            <pc:docMk/>
            <pc:sldMk cId="0" sldId="696"/>
            <ac:spMk id="2" creationId="{0F24340D-DF09-4204-BA92-0D6ACF337D26}"/>
          </ac:spMkLst>
        </pc:spChg>
      </pc:sldChg>
      <pc:sldChg chg="addSp delSp modSp mod delAnim modAnim">
        <pc:chgData name="Siegbert Rudolph" userId="2af4d44886c067cc" providerId="LiveId" clId="{540C5045-32CE-4FC8-9131-479597CD0A49}" dt="2021-08-19T10:27:09.418" v="1287" actId="6549"/>
        <pc:sldMkLst>
          <pc:docMk/>
          <pc:sldMk cId="3948280807" sldId="856"/>
        </pc:sldMkLst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4" creationId="{228D61D7-E900-4918-A0CF-186BFBBF06A2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6" creationId="{D3D939CB-2D6D-40D5-A47B-A081786F9F9D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8" creationId="{91C57A5D-A80E-4310-B2B4-80CBFF97FA07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9" creationId="{14FF052E-523A-4843-AB79-AC301FB6876B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10" creationId="{69609FCA-6A1E-423E-A35F-AF9FD7B7D70F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11" creationId="{08228846-8378-4F4D-A4BF-2F5CDE4E5F7B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12" creationId="{25573715-67DB-458C-9221-33C73BF93D2A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13" creationId="{418F3DC6-2CC6-4E05-9712-3E5DB85CC3C2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14" creationId="{6ACD8EFB-0FCC-47D6-9CBD-DC1F8DF238A3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15" creationId="{C3C92DB5-A049-41AF-85AB-B066496FAD07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16" creationId="{813814D7-812E-4ADA-9153-D256A14BD030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17" creationId="{32E86DDE-0C05-45C5-9408-643870C7C737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18" creationId="{5D83204B-7CD6-4A59-BF9F-F10F9384B294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19" creationId="{8EF1F47E-9A4E-48B2-B531-EA64B95AAAB6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20" creationId="{067BAE5B-2C94-4909-B345-72BAABC49E15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21" creationId="{2BBDA556-AF28-463E-B706-C2BE0BA504DB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22" creationId="{38E94488-AED9-48B1-B871-FA2241207108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23" creationId="{A13FD985-6372-4845-91FB-9A036D86BFB6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24" creationId="{40487CE0-CF55-4378-B866-C891D8E58FC2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25" creationId="{9E2AAB96-592F-41BD-A14F-0B593A76B119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26" creationId="{95402B06-9546-4E09-9121-F105F592F3F1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27" creationId="{32E80709-0215-4DC7-B8B0-782CA0A3BD08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28" creationId="{4F532C25-797F-448E-9A06-97360411E5DA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29" creationId="{AFEEF470-8044-457C-864D-DCC9DBB5F92C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30" creationId="{44F744CE-026E-40AD-A927-806C2161438F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31" creationId="{54921280-FBF5-4C0C-8DA0-2C54A794F1BB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32" creationId="{2376D866-8E5E-49FF-A2E8-C88F9E297C46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33" creationId="{ADC35EF9-E365-4617-AAD9-21E20B1614DE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34" creationId="{F0154D1E-FC7D-444E-8C06-BBD3B32B0E58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35" creationId="{BB174CD8-2F5B-47ED-A5C7-D0B093BA9238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36" creationId="{FC1931CD-9B56-4F83-B312-D0210E51092A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37" creationId="{E5AE4F71-9E7B-4ED3-888B-13F02D366A41}"/>
          </ac:spMkLst>
        </pc:spChg>
        <pc:spChg chg="del">
          <ac:chgData name="Siegbert Rudolph" userId="2af4d44886c067cc" providerId="LiveId" clId="{540C5045-32CE-4FC8-9131-479597CD0A49}" dt="2021-08-19T08:50:27.829" v="90" actId="478"/>
          <ac:spMkLst>
            <pc:docMk/>
            <pc:sldMk cId="3948280807" sldId="856"/>
            <ac:spMk id="38" creationId="{48BC0949-AAF2-4A70-ACE4-63D173CB7575}"/>
          </ac:spMkLst>
        </pc:spChg>
        <pc:spChg chg="add del mod">
          <ac:chgData name="Siegbert Rudolph" userId="2af4d44886c067cc" providerId="LiveId" clId="{540C5045-32CE-4FC8-9131-479597CD0A49}" dt="2021-08-19T08:52:41.128" v="223" actId="478"/>
          <ac:spMkLst>
            <pc:docMk/>
            <pc:sldMk cId="3948280807" sldId="856"/>
            <ac:spMk id="40" creationId="{B91F163C-9CDC-4523-859F-FDFE6F1FDFD4}"/>
          </ac:spMkLst>
        </pc:spChg>
        <pc:spChg chg="add del mod">
          <ac:chgData name="Siegbert Rudolph" userId="2af4d44886c067cc" providerId="LiveId" clId="{540C5045-32CE-4FC8-9131-479597CD0A49}" dt="2021-08-19T08:52:44.338" v="224" actId="478"/>
          <ac:spMkLst>
            <pc:docMk/>
            <pc:sldMk cId="3948280807" sldId="856"/>
            <ac:spMk id="41" creationId="{77806A42-EBE6-4EE8-BF3B-5B0B01370EE6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42" creationId="{96BB2F11-A6B1-4381-98C8-0951D0979EDC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43" creationId="{9B4F7082-8AE0-4A6F-ABD9-92F5A621013A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44" creationId="{31FBF2ED-154E-4F37-87B1-E5FFA4A5E295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45" creationId="{25740E6E-9195-48F0-A577-492F79196E6B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46" creationId="{6E1EF307-ABE8-4E96-BF7E-413576E61380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47" creationId="{4D72ED1A-0D4B-4A3C-9191-B6F6F4108205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48" creationId="{2DDE7E7F-B456-471E-9A4D-FC4B1F2E1199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49" creationId="{9D9DA7E9-25FD-4747-9F44-A6CC1EFE6928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50" creationId="{7FD36215-5D0F-44E6-B434-FCF5F962ADBF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51" creationId="{4B7B16BE-6BD3-4A1F-B337-9847BE3DD807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52" creationId="{7731BE33-72D4-4B33-9CCA-DA9445A40E8D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53" creationId="{F39A68BC-7649-4BC0-9643-335985D87215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54" creationId="{53230188-817C-4D66-A745-ED3204FBE865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55" creationId="{C0CBC699-00C3-4337-B844-76CBEA496B2D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56" creationId="{8C0401A6-02B1-435D-8D2D-1955F374C2B0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57" creationId="{2989F778-EE97-4C63-9198-AA8424280388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58" creationId="{BE908A17-20B7-4AEE-B833-ABF537395F4D}"/>
          </ac:spMkLst>
        </pc:spChg>
        <pc:spChg chg="add del mod">
          <ac:chgData name="Siegbert Rudolph" userId="2af4d44886c067cc" providerId="LiveId" clId="{540C5045-32CE-4FC8-9131-479597CD0A49}" dt="2021-08-19T08:52:39.238" v="222" actId="478"/>
          <ac:spMkLst>
            <pc:docMk/>
            <pc:sldMk cId="3948280807" sldId="856"/>
            <ac:spMk id="59" creationId="{A26475B5-30DA-4071-94F0-6A7035BC9B5B}"/>
          </ac:spMkLst>
        </pc:spChg>
        <pc:spChg chg="mod">
          <ac:chgData name="Siegbert Rudolph" userId="2af4d44886c067cc" providerId="LiveId" clId="{540C5045-32CE-4FC8-9131-479597CD0A49}" dt="2021-08-19T10:27:09.418" v="1287" actId="6549"/>
          <ac:spMkLst>
            <pc:docMk/>
            <pc:sldMk cId="3948280807" sldId="856"/>
            <ac:spMk id="61" creationId="{58459579-6E3C-423E-B32D-7E794A47195E}"/>
          </ac:spMkLst>
        </pc:spChg>
        <pc:spChg chg="add mod">
          <ac:chgData name="Siegbert Rudolph" userId="2af4d44886c067cc" providerId="LiveId" clId="{540C5045-32CE-4FC8-9131-479597CD0A49}" dt="2021-08-19T08:53:12.621" v="227" actId="1076"/>
          <ac:spMkLst>
            <pc:docMk/>
            <pc:sldMk cId="3948280807" sldId="856"/>
            <ac:spMk id="62" creationId="{53A94626-D1DB-41E6-94EC-BC3C83BF886E}"/>
          </ac:spMkLst>
        </pc:spChg>
        <pc:spChg chg="add del mod">
          <ac:chgData name="Siegbert Rudolph" userId="2af4d44886c067cc" providerId="LiveId" clId="{540C5045-32CE-4FC8-9131-479597CD0A49}" dt="2021-08-19T08:53:54.923" v="230"/>
          <ac:spMkLst>
            <pc:docMk/>
            <pc:sldMk cId="3948280807" sldId="856"/>
            <ac:spMk id="63" creationId="{A7D2FB24-5621-477E-856F-4B9508DE1599}"/>
          </ac:spMkLst>
        </pc:spChg>
        <pc:spChg chg="add del mod">
          <ac:chgData name="Siegbert Rudolph" userId="2af4d44886c067cc" providerId="LiveId" clId="{540C5045-32CE-4FC8-9131-479597CD0A49}" dt="2021-08-19T08:53:54.923" v="230"/>
          <ac:spMkLst>
            <pc:docMk/>
            <pc:sldMk cId="3948280807" sldId="856"/>
            <ac:spMk id="64" creationId="{3EA00E57-A384-4ED3-9376-9A196F4BC273}"/>
          </ac:spMkLst>
        </pc:spChg>
        <pc:spChg chg="add del mod">
          <ac:chgData name="Siegbert Rudolph" userId="2af4d44886c067cc" providerId="LiveId" clId="{540C5045-32CE-4FC8-9131-479597CD0A49}" dt="2021-08-19T08:53:54.923" v="230"/>
          <ac:spMkLst>
            <pc:docMk/>
            <pc:sldMk cId="3948280807" sldId="856"/>
            <ac:spMk id="65" creationId="{FA122C37-2B3C-4EAD-96E2-F49B615B73AA}"/>
          </ac:spMkLst>
        </pc:spChg>
        <pc:spChg chg="add mod">
          <ac:chgData name="Siegbert Rudolph" userId="2af4d44886c067cc" providerId="LiveId" clId="{540C5045-32CE-4FC8-9131-479597CD0A49}" dt="2021-08-19T09:09:19.672" v="455" actId="20577"/>
          <ac:spMkLst>
            <pc:docMk/>
            <pc:sldMk cId="3948280807" sldId="856"/>
            <ac:spMk id="66" creationId="{BA314185-5BD4-47E0-99E9-079AB7A1C9F6}"/>
          </ac:spMkLst>
        </pc:spChg>
        <pc:spChg chg="add mod">
          <ac:chgData name="Siegbert Rudolph" userId="2af4d44886c067cc" providerId="LiveId" clId="{540C5045-32CE-4FC8-9131-479597CD0A49}" dt="2021-08-19T08:55:08.629" v="321" actId="14100"/>
          <ac:spMkLst>
            <pc:docMk/>
            <pc:sldMk cId="3948280807" sldId="856"/>
            <ac:spMk id="67" creationId="{9B8EFA0D-E34C-4B1A-918B-7ADB2A143DF8}"/>
          </ac:spMkLst>
        </pc:spChg>
        <pc:spChg chg="add del mod">
          <ac:chgData name="Siegbert Rudolph" userId="2af4d44886c067cc" providerId="LiveId" clId="{540C5045-32CE-4FC8-9131-479597CD0A49}" dt="2021-08-19T10:27:06.204" v="1286" actId="478"/>
          <ac:spMkLst>
            <pc:docMk/>
            <pc:sldMk cId="3948280807" sldId="856"/>
            <ac:spMk id="68" creationId="{F96C69CB-F2C4-461A-AB89-B8845026F8F1}"/>
          </ac:spMkLst>
        </pc:spChg>
        <pc:spChg chg="add del mod">
          <ac:chgData name="Siegbert Rudolph" userId="2af4d44886c067cc" providerId="LiveId" clId="{540C5045-32CE-4FC8-9131-479597CD0A49}" dt="2021-08-19T08:54:11.297" v="232" actId="478"/>
          <ac:spMkLst>
            <pc:docMk/>
            <pc:sldMk cId="3948280807" sldId="856"/>
            <ac:spMk id="69" creationId="{3ED8E869-7525-44E3-BF88-918FC3729FBD}"/>
          </ac:spMkLst>
        </pc:spChg>
        <pc:spChg chg="add del mod">
          <ac:chgData name="Siegbert Rudolph" userId="2af4d44886c067cc" providerId="LiveId" clId="{540C5045-32CE-4FC8-9131-479597CD0A49}" dt="2021-08-19T10:27:02.530" v="1285" actId="478"/>
          <ac:spMkLst>
            <pc:docMk/>
            <pc:sldMk cId="3948280807" sldId="856"/>
            <ac:spMk id="70" creationId="{A7C09AC3-F08C-4814-8AB7-AF3EFA38FB49}"/>
          </ac:spMkLst>
        </pc:spChg>
        <pc:spChg chg="add mod">
          <ac:chgData name="Siegbert Rudolph" userId="2af4d44886c067cc" providerId="LiveId" clId="{540C5045-32CE-4FC8-9131-479597CD0A49}" dt="2021-08-19T09:17:52.438" v="704" actId="14100"/>
          <ac:spMkLst>
            <pc:docMk/>
            <pc:sldMk cId="3948280807" sldId="856"/>
            <ac:spMk id="71" creationId="{907E96DF-63D9-4092-94EE-42BC7120C454}"/>
          </ac:spMkLst>
        </pc:spChg>
        <pc:spChg chg="add mod">
          <ac:chgData name="Siegbert Rudolph" userId="2af4d44886c067cc" providerId="LiveId" clId="{540C5045-32CE-4FC8-9131-479597CD0A49}" dt="2021-08-19T09:17:24.384" v="700" actId="313"/>
          <ac:spMkLst>
            <pc:docMk/>
            <pc:sldMk cId="3948280807" sldId="856"/>
            <ac:spMk id="72" creationId="{B3D6EC0C-38D7-4E2E-827E-8DF9A53865DF}"/>
          </ac:spMkLst>
        </pc:spChg>
        <pc:spChg chg="add del mod">
          <ac:chgData name="Siegbert Rudolph" userId="2af4d44886c067cc" providerId="LiveId" clId="{540C5045-32CE-4FC8-9131-479597CD0A49}" dt="2021-08-19T09:14:26.320" v="602" actId="478"/>
          <ac:spMkLst>
            <pc:docMk/>
            <pc:sldMk cId="3948280807" sldId="856"/>
            <ac:spMk id="73" creationId="{8DADC32A-3627-4908-94F5-FDF311503BA4}"/>
          </ac:spMkLst>
        </pc:spChg>
        <pc:spChg chg="add del mod">
          <ac:chgData name="Siegbert Rudolph" userId="2af4d44886c067cc" providerId="LiveId" clId="{540C5045-32CE-4FC8-9131-479597CD0A49}" dt="2021-08-19T09:13:50.460" v="597" actId="478"/>
          <ac:spMkLst>
            <pc:docMk/>
            <pc:sldMk cId="3948280807" sldId="856"/>
            <ac:spMk id="74" creationId="{5F915139-4017-40A5-93FA-E7CA15E7A409}"/>
          </ac:spMkLst>
        </pc:spChg>
        <pc:spChg chg="add del mod">
          <ac:chgData name="Siegbert Rudolph" userId="2af4d44886c067cc" providerId="LiveId" clId="{540C5045-32CE-4FC8-9131-479597CD0A49}" dt="2021-08-19T09:13:50.460" v="597" actId="478"/>
          <ac:spMkLst>
            <pc:docMk/>
            <pc:sldMk cId="3948280807" sldId="856"/>
            <ac:spMk id="75" creationId="{B02472F6-1825-4F3A-8F7C-9974A0E85DFD}"/>
          </ac:spMkLst>
        </pc:spChg>
        <pc:spChg chg="add del mod">
          <ac:chgData name="Siegbert Rudolph" userId="2af4d44886c067cc" providerId="LiveId" clId="{540C5045-32CE-4FC8-9131-479597CD0A49}" dt="2021-08-19T09:13:50.460" v="597" actId="478"/>
          <ac:spMkLst>
            <pc:docMk/>
            <pc:sldMk cId="3948280807" sldId="856"/>
            <ac:spMk id="76" creationId="{C906F443-5E9B-441F-B936-FFB1906559E7}"/>
          </ac:spMkLst>
        </pc:spChg>
        <pc:spChg chg="add del mod">
          <ac:chgData name="Siegbert Rudolph" userId="2af4d44886c067cc" providerId="LiveId" clId="{540C5045-32CE-4FC8-9131-479597CD0A49}" dt="2021-08-19T09:13:52.537" v="598" actId="478"/>
          <ac:spMkLst>
            <pc:docMk/>
            <pc:sldMk cId="3948280807" sldId="856"/>
            <ac:spMk id="77" creationId="{910E33B2-1EA7-4BCE-AE0E-22AFCDA893C4}"/>
          </ac:spMkLst>
        </pc:spChg>
        <pc:spChg chg="add del mod">
          <ac:chgData name="Siegbert Rudolph" userId="2af4d44886c067cc" providerId="LiveId" clId="{540C5045-32CE-4FC8-9131-479597CD0A49}" dt="2021-08-19T09:13:52.537" v="598" actId="478"/>
          <ac:spMkLst>
            <pc:docMk/>
            <pc:sldMk cId="3948280807" sldId="856"/>
            <ac:spMk id="78" creationId="{4FD1469F-415B-4AD8-AE3A-26410616A952}"/>
          </ac:spMkLst>
        </pc:spChg>
        <pc:spChg chg="add del mod">
          <ac:chgData name="Siegbert Rudolph" userId="2af4d44886c067cc" providerId="LiveId" clId="{540C5045-32CE-4FC8-9131-479597CD0A49}" dt="2021-08-19T09:13:54.788" v="599" actId="478"/>
          <ac:spMkLst>
            <pc:docMk/>
            <pc:sldMk cId="3948280807" sldId="856"/>
            <ac:spMk id="79" creationId="{B1D580B9-BC59-4019-AC01-F9FBEDF37207}"/>
          </ac:spMkLst>
        </pc:spChg>
        <pc:picChg chg="del">
          <ac:chgData name="Siegbert Rudolph" userId="2af4d44886c067cc" providerId="LiveId" clId="{540C5045-32CE-4FC8-9131-479597CD0A49}" dt="2021-08-19T08:50:27.829" v="90" actId="478"/>
          <ac:picMkLst>
            <pc:docMk/>
            <pc:sldMk cId="3948280807" sldId="856"/>
            <ac:picMk id="5" creationId="{4B8705F1-33E2-4A7E-9631-B45B1CED51AC}"/>
          </ac:picMkLst>
        </pc:picChg>
        <pc:picChg chg="del">
          <ac:chgData name="Siegbert Rudolph" userId="2af4d44886c067cc" providerId="LiveId" clId="{540C5045-32CE-4FC8-9131-479597CD0A49}" dt="2021-08-19T08:50:27.829" v="90" actId="478"/>
          <ac:picMkLst>
            <pc:docMk/>
            <pc:sldMk cId="3948280807" sldId="856"/>
            <ac:picMk id="7" creationId="{5A837BB2-5128-438E-B545-86B644825E99}"/>
          </ac:picMkLst>
        </pc:picChg>
        <pc:picChg chg="add mod">
          <ac:chgData name="Siegbert Rudolph" userId="2af4d44886c067cc" providerId="LiveId" clId="{540C5045-32CE-4FC8-9131-479597CD0A49}" dt="2021-08-19T08:50:45.483" v="132" actId="1038"/>
          <ac:picMkLst>
            <pc:docMk/>
            <pc:sldMk cId="3948280807" sldId="856"/>
            <ac:picMk id="39" creationId="{592045E6-21FA-47A7-B043-3D7743B640A5}"/>
          </ac:picMkLst>
        </pc:picChg>
        <pc:picChg chg="add mod">
          <ac:chgData name="Siegbert Rudolph" userId="2af4d44886c067cc" providerId="LiveId" clId="{540C5045-32CE-4FC8-9131-479597CD0A49}" dt="2021-08-19T08:51:15.002" v="134" actId="14100"/>
          <ac:picMkLst>
            <pc:docMk/>
            <pc:sldMk cId="3948280807" sldId="856"/>
            <ac:picMk id="60" creationId="{0757C44F-0FDE-40FB-95BE-CE2D50532A8F}"/>
          </ac:picMkLst>
        </pc:picChg>
      </pc:sldChg>
      <pc:sldChg chg="modSp del mod">
        <pc:chgData name="Siegbert Rudolph" userId="2af4d44886c067cc" providerId="LiveId" clId="{540C5045-32CE-4FC8-9131-479597CD0A49}" dt="2021-08-19T08:47:03.435" v="86" actId="47"/>
        <pc:sldMkLst>
          <pc:docMk/>
          <pc:sldMk cId="1888758682" sldId="858"/>
        </pc:sldMkLst>
        <pc:spChg chg="mod">
          <ac:chgData name="Siegbert Rudolph" userId="2af4d44886c067cc" providerId="LiveId" clId="{540C5045-32CE-4FC8-9131-479597CD0A49}" dt="2021-08-19T08:46:54.466" v="85" actId="20577"/>
          <ac:spMkLst>
            <pc:docMk/>
            <pc:sldMk cId="1888758682" sldId="858"/>
            <ac:spMk id="61" creationId="{58459579-6E3C-423E-B32D-7E794A47195E}"/>
          </ac:spMkLst>
        </pc:spChg>
      </pc:sldChg>
      <pc:sldChg chg="modSp mod">
        <pc:chgData name="Siegbert Rudolph" userId="2af4d44886c067cc" providerId="LiveId" clId="{540C5045-32CE-4FC8-9131-479597CD0A49}" dt="2021-08-19T10:03:44.425" v="1249" actId="20577"/>
        <pc:sldMkLst>
          <pc:docMk/>
          <pc:sldMk cId="791059793" sldId="862"/>
        </pc:sldMkLst>
        <pc:spChg chg="mod">
          <ac:chgData name="Siegbert Rudolph" userId="2af4d44886c067cc" providerId="LiveId" clId="{540C5045-32CE-4FC8-9131-479597CD0A49}" dt="2021-08-19T10:03:44.425" v="1249" actId="20577"/>
          <ac:spMkLst>
            <pc:docMk/>
            <pc:sldMk cId="791059793" sldId="862"/>
            <ac:spMk id="61" creationId="{58459579-6E3C-423E-B32D-7E794A47195E}"/>
          </ac:spMkLst>
        </pc:spChg>
      </pc:sldChg>
      <pc:sldChg chg="addSp delSp modSp mod addAnim delAnim modAnim">
        <pc:chgData name="Siegbert Rudolph" userId="2af4d44886c067cc" providerId="LiveId" clId="{540C5045-32CE-4FC8-9131-479597CD0A49}" dt="2021-08-19T13:06:32.191" v="3401" actId="947"/>
        <pc:sldMkLst>
          <pc:docMk/>
          <pc:sldMk cId="3709481447" sldId="863"/>
        </pc:sldMkLst>
        <pc:spChg chg="del">
          <ac:chgData name="Siegbert Rudolph" userId="2af4d44886c067cc" providerId="LiveId" clId="{540C5045-32CE-4FC8-9131-479597CD0A49}" dt="2021-08-19T10:26:03.632" v="1279" actId="478"/>
          <ac:spMkLst>
            <pc:docMk/>
            <pc:sldMk cId="3709481447" sldId="863"/>
            <ac:spMk id="12" creationId="{D5F8CBD6-2200-4CDC-949F-C12AA6DE1510}"/>
          </ac:spMkLst>
        </pc:spChg>
        <pc:spChg chg="add mod">
          <ac:chgData name="Siegbert Rudolph" userId="2af4d44886c067cc" providerId="LiveId" clId="{540C5045-32CE-4FC8-9131-479597CD0A49}" dt="2021-08-19T13:06:32.191" v="3401" actId="947"/>
          <ac:spMkLst>
            <pc:docMk/>
            <pc:sldMk cId="3709481447" sldId="863"/>
            <ac:spMk id="15" creationId="{152ACCB5-C742-4CD2-8E62-1FB609949E6D}"/>
          </ac:spMkLst>
        </pc:spChg>
        <pc:spChg chg="add mod">
          <ac:chgData name="Siegbert Rudolph" userId="2af4d44886c067cc" providerId="LiveId" clId="{540C5045-32CE-4FC8-9131-479597CD0A49}" dt="2021-08-19T13:05:31.067" v="3362" actId="20577"/>
          <ac:spMkLst>
            <pc:docMk/>
            <pc:sldMk cId="3709481447" sldId="863"/>
            <ac:spMk id="16" creationId="{6A4C7DC7-E079-4A21-AEB8-C6425CDFF675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17" creationId="{6C78F48D-8A67-4608-ADBA-AD8E54ACAC9B}"/>
          </ac:spMkLst>
        </pc:spChg>
        <pc:spChg chg="add del mod">
          <ac:chgData name="Siegbert Rudolph" userId="2af4d44886c067cc" providerId="LiveId" clId="{540C5045-32CE-4FC8-9131-479597CD0A49}" dt="2021-08-19T10:37:23.843" v="1582" actId="478"/>
          <ac:spMkLst>
            <pc:docMk/>
            <pc:sldMk cId="3709481447" sldId="863"/>
            <ac:spMk id="18" creationId="{3445BF0B-0F53-475A-B82C-1CAE575D82AC}"/>
          </ac:spMkLst>
        </pc:spChg>
        <pc:spChg chg="add del mod">
          <ac:chgData name="Siegbert Rudolph" userId="2af4d44886c067cc" providerId="LiveId" clId="{540C5045-32CE-4FC8-9131-479597CD0A49}" dt="2021-08-19T10:37:25.504" v="1583" actId="478"/>
          <ac:spMkLst>
            <pc:docMk/>
            <pc:sldMk cId="3709481447" sldId="863"/>
            <ac:spMk id="19" creationId="{96F43731-884B-4EF0-B7CC-F828FC485ECB}"/>
          </ac:spMkLst>
        </pc:spChg>
        <pc:spChg chg="add del mod or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20" creationId="{1110DB14-12FD-4DD7-AA8C-FBC433C2E87A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21" creationId="{130EE8DF-318F-4CB5-B48D-C0C14219D781}"/>
          </ac:spMkLst>
        </pc:spChg>
        <pc:spChg chg="add del mod">
          <ac:chgData name="Siegbert Rudolph" userId="2af4d44886c067cc" providerId="LiveId" clId="{540C5045-32CE-4FC8-9131-479597CD0A49}" dt="2021-08-19T10:37:23.843" v="1582" actId="478"/>
          <ac:spMkLst>
            <pc:docMk/>
            <pc:sldMk cId="3709481447" sldId="863"/>
            <ac:spMk id="22" creationId="{DA75010A-08C1-4B01-B2E0-E7DE0A4BA8FC}"/>
          </ac:spMkLst>
        </pc:spChg>
        <pc:spChg chg="add del mod">
          <ac:chgData name="Siegbert Rudolph" userId="2af4d44886c067cc" providerId="LiveId" clId="{540C5045-32CE-4FC8-9131-479597CD0A49}" dt="2021-08-19T10:37:26.127" v="1584" actId="478"/>
          <ac:spMkLst>
            <pc:docMk/>
            <pc:sldMk cId="3709481447" sldId="863"/>
            <ac:spMk id="23" creationId="{BF11477C-31BD-45B9-8A8B-F26896F21FEB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24" creationId="{FB68C7FF-6693-437B-B230-3BCC68E8C7C5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26" creationId="{21A82A39-6D66-4B61-BECE-BFB2B229F5B4}"/>
          </ac:spMkLst>
        </pc:spChg>
        <pc:spChg chg="add del mod">
          <ac:chgData name="Siegbert Rudolph" userId="2af4d44886c067cc" providerId="LiveId" clId="{540C5045-32CE-4FC8-9131-479597CD0A49}" dt="2021-08-19T10:37:23.843" v="1582" actId="478"/>
          <ac:spMkLst>
            <pc:docMk/>
            <pc:sldMk cId="3709481447" sldId="863"/>
            <ac:spMk id="27" creationId="{B5891C33-B9DF-481A-8ADF-952187616854}"/>
          </ac:spMkLst>
        </pc:spChg>
        <pc:spChg chg="add del mod">
          <ac:chgData name="Siegbert Rudolph" userId="2af4d44886c067cc" providerId="LiveId" clId="{540C5045-32CE-4FC8-9131-479597CD0A49}" dt="2021-08-19T10:37:27.215" v="1585" actId="478"/>
          <ac:spMkLst>
            <pc:docMk/>
            <pc:sldMk cId="3709481447" sldId="863"/>
            <ac:spMk id="28" creationId="{8BD675DE-365C-4B57-82BB-0F24D7E79C3C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29" creationId="{7FBB0952-96C0-449C-87F7-4F1DABDB0D91}"/>
          </ac:spMkLst>
        </pc:spChg>
        <pc:spChg chg="add del mod">
          <ac:chgData name="Siegbert Rudolph" userId="2af4d44886c067cc" providerId="LiveId" clId="{540C5045-32CE-4FC8-9131-479597CD0A49}" dt="2021-08-19T10:37:23.843" v="1582" actId="478"/>
          <ac:spMkLst>
            <pc:docMk/>
            <pc:sldMk cId="3709481447" sldId="863"/>
            <ac:spMk id="30" creationId="{AAED11DB-6A7B-439F-8D00-62AB0EF6EB42}"/>
          </ac:spMkLst>
        </pc:spChg>
        <pc:spChg chg="add del mod">
          <ac:chgData name="Siegbert Rudolph" userId="2af4d44886c067cc" providerId="LiveId" clId="{540C5045-32CE-4FC8-9131-479597CD0A49}" dt="2021-08-19T10:37:28.480" v="1586" actId="478"/>
          <ac:spMkLst>
            <pc:docMk/>
            <pc:sldMk cId="3709481447" sldId="863"/>
            <ac:spMk id="31" creationId="{7531ACF5-34B8-4794-BB86-4AB34A3D8709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32" creationId="{8C0F6A17-AAE5-4645-A704-18DDBF761AFF}"/>
          </ac:spMkLst>
        </pc:spChg>
        <pc:spChg chg="add del mod">
          <ac:chgData name="Siegbert Rudolph" userId="2af4d44886c067cc" providerId="LiveId" clId="{540C5045-32CE-4FC8-9131-479597CD0A49}" dt="2021-08-19T10:37:23.843" v="1582" actId="478"/>
          <ac:spMkLst>
            <pc:docMk/>
            <pc:sldMk cId="3709481447" sldId="863"/>
            <ac:spMk id="33" creationId="{540D5D23-F26D-4097-9EC6-9EC5FAFF3580}"/>
          </ac:spMkLst>
        </pc:spChg>
        <pc:spChg chg="add del mod">
          <ac:chgData name="Siegbert Rudolph" userId="2af4d44886c067cc" providerId="LiveId" clId="{540C5045-32CE-4FC8-9131-479597CD0A49}" dt="2021-08-19T10:37:29.681" v="1587" actId="478"/>
          <ac:spMkLst>
            <pc:docMk/>
            <pc:sldMk cId="3709481447" sldId="863"/>
            <ac:spMk id="34" creationId="{409E60CA-80E4-4E18-BB57-3B603A86AE02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35" creationId="{283780E3-39A5-421F-844B-7EF08BA88DD0}"/>
          </ac:spMkLst>
        </pc:spChg>
        <pc:spChg chg="add del mod">
          <ac:chgData name="Siegbert Rudolph" userId="2af4d44886c067cc" providerId="LiveId" clId="{540C5045-32CE-4FC8-9131-479597CD0A49}" dt="2021-08-19T10:37:23.843" v="1582" actId="478"/>
          <ac:spMkLst>
            <pc:docMk/>
            <pc:sldMk cId="3709481447" sldId="863"/>
            <ac:spMk id="36" creationId="{5EFBDDD1-A4BA-4EC1-81A4-4C77B349CA13}"/>
          </ac:spMkLst>
        </pc:spChg>
        <pc:spChg chg="add del mod">
          <ac:chgData name="Siegbert Rudolph" userId="2af4d44886c067cc" providerId="LiveId" clId="{540C5045-32CE-4FC8-9131-479597CD0A49}" dt="2021-08-19T10:37:31.210" v="1588" actId="478"/>
          <ac:spMkLst>
            <pc:docMk/>
            <pc:sldMk cId="3709481447" sldId="863"/>
            <ac:spMk id="37" creationId="{79BB2BCA-920E-4DFA-83D6-BFD605708C49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38" creationId="{F1065712-0142-4D13-B20B-475BB4E415BF}"/>
          </ac:spMkLst>
        </pc:spChg>
        <pc:spChg chg="add del mod">
          <ac:chgData name="Siegbert Rudolph" userId="2af4d44886c067cc" providerId="LiveId" clId="{540C5045-32CE-4FC8-9131-479597CD0A49}" dt="2021-08-19T10:37:23.843" v="1582" actId="478"/>
          <ac:spMkLst>
            <pc:docMk/>
            <pc:sldMk cId="3709481447" sldId="863"/>
            <ac:spMk id="39" creationId="{91ACE3AB-4E6B-4F87-97B0-C2359A29DD07}"/>
          </ac:spMkLst>
        </pc:spChg>
        <pc:spChg chg="del">
          <ac:chgData name="Siegbert Rudolph" userId="2af4d44886c067cc" providerId="LiveId" clId="{540C5045-32CE-4FC8-9131-479597CD0A49}" dt="2021-08-19T10:26:01.071" v="1278" actId="478"/>
          <ac:spMkLst>
            <pc:docMk/>
            <pc:sldMk cId="3709481447" sldId="863"/>
            <ac:spMk id="40" creationId="{EBB976A5-D27A-4417-BF3E-621710EDB992}"/>
          </ac:spMkLst>
        </pc:spChg>
        <pc:spChg chg="del">
          <ac:chgData name="Siegbert Rudolph" userId="2af4d44886c067cc" providerId="LiveId" clId="{540C5045-32CE-4FC8-9131-479597CD0A49}" dt="2021-08-19T10:26:01.071" v="1278" actId="478"/>
          <ac:spMkLst>
            <pc:docMk/>
            <pc:sldMk cId="3709481447" sldId="863"/>
            <ac:spMk id="41" creationId="{99F3D5F9-BE8A-4F5C-B19E-16C7CDEF426F}"/>
          </ac:spMkLst>
        </pc:spChg>
        <pc:spChg chg="del">
          <ac:chgData name="Siegbert Rudolph" userId="2af4d44886c067cc" providerId="LiveId" clId="{540C5045-32CE-4FC8-9131-479597CD0A49}" dt="2021-08-19T10:26:01.071" v="1278" actId="478"/>
          <ac:spMkLst>
            <pc:docMk/>
            <pc:sldMk cId="3709481447" sldId="863"/>
            <ac:spMk id="42" creationId="{A92ABA3C-4744-4872-A175-9C95C8A45870}"/>
          </ac:spMkLst>
        </pc:spChg>
        <pc:spChg chg="del">
          <ac:chgData name="Siegbert Rudolph" userId="2af4d44886c067cc" providerId="LiveId" clId="{540C5045-32CE-4FC8-9131-479597CD0A49}" dt="2021-08-19T10:26:01.071" v="1278" actId="478"/>
          <ac:spMkLst>
            <pc:docMk/>
            <pc:sldMk cId="3709481447" sldId="863"/>
            <ac:spMk id="43" creationId="{0C64CD1E-1676-4D17-B9A7-A9E9E006BC3C}"/>
          </ac:spMkLst>
        </pc:spChg>
        <pc:spChg chg="del">
          <ac:chgData name="Siegbert Rudolph" userId="2af4d44886c067cc" providerId="LiveId" clId="{540C5045-32CE-4FC8-9131-479597CD0A49}" dt="2021-08-19T10:26:01.071" v="1278" actId="478"/>
          <ac:spMkLst>
            <pc:docMk/>
            <pc:sldMk cId="3709481447" sldId="863"/>
            <ac:spMk id="44" creationId="{B2308F85-892A-42BA-9897-85EF57E39DD7}"/>
          </ac:spMkLst>
        </pc:spChg>
        <pc:spChg chg="del">
          <ac:chgData name="Siegbert Rudolph" userId="2af4d44886c067cc" providerId="LiveId" clId="{540C5045-32CE-4FC8-9131-479597CD0A49}" dt="2021-08-19T10:26:01.071" v="1278" actId="478"/>
          <ac:spMkLst>
            <pc:docMk/>
            <pc:sldMk cId="3709481447" sldId="863"/>
            <ac:spMk id="45" creationId="{425614A2-DF30-43A0-B260-FE074473CF04}"/>
          </ac:spMkLst>
        </pc:spChg>
        <pc:spChg chg="del">
          <ac:chgData name="Siegbert Rudolph" userId="2af4d44886c067cc" providerId="LiveId" clId="{540C5045-32CE-4FC8-9131-479597CD0A49}" dt="2021-08-19T10:26:01.071" v="1278" actId="478"/>
          <ac:spMkLst>
            <pc:docMk/>
            <pc:sldMk cId="3709481447" sldId="863"/>
            <ac:spMk id="46" creationId="{980A3388-222C-43D6-9CBB-471223796A8E}"/>
          </ac:spMkLst>
        </pc:spChg>
        <pc:spChg chg="del">
          <ac:chgData name="Siegbert Rudolph" userId="2af4d44886c067cc" providerId="LiveId" clId="{540C5045-32CE-4FC8-9131-479597CD0A49}" dt="2021-08-19T10:26:01.071" v="1278" actId="478"/>
          <ac:spMkLst>
            <pc:docMk/>
            <pc:sldMk cId="3709481447" sldId="863"/>
            <ac:spMk id="47" creationId="{B40FCE4B-13AD-4DE0-B808-C88D092157E6}"/>
          </ac:spMkLst>
        </pc:spChg>
        <pc:spChg chg="del">
          <ac:chgData name="Siegbert Rudolph" userId="2af4d44886c067cc" providerId="LiveId" clId="{540C5045-32CE-4FC8-9131-479597CD0A49}" dt="2021-08-19T10:26:01.071" v="1278" actId="478"/>
          <ac:spMkLst>
            <pc:docMk/>
            <pc:sldMk cId="3709481447" sldId="863"/>
            <ac:spMk id="48" creationId="{A13DB96D-631E-49B5-BCC7-9D32423DDF79}"/>
          </ac:spMkLst>
        </pc:spChg>
        <pc:spChg chg="del">
          <ac:chgData name="Siegbert Rudolph" userId="2af4d44886c067cc" providerId="LiveId" clId="{540C5045-32CE-4FC8-9131-479597CD0A49}" dt="2021-08-19T10:26:01.071" v="1278" actId="478"/>
          <ac:spMkLst>
            <pc:docMk/>
            <pc:sldMk cId="3709481447" sldId="863"/>
            <ac:spMk id="49" creationId="{ECAFA10E-5D1F-4805-BCB1-80609C2CB28A}"/>
          </ac:spMkLst>
        </pc:spChg>
        <pc:spChg chg="del">
          <ac:chgData name="Siegbert Rudolph" userId="2af4d44886c067cc" providerId="LiveId" clId="{540C5045-32CE-4FC8-9131-479597CD0A49}" dt="2021-08-19T10:26:01.071" v="1278" actId="478"/>
          <ac:spMkLst>
            <pc:docMk/>
            <pc:sldMk cId="3709481447" sldId="863"/>
            <ac:spMk id="50" creationId="{B4452DC8-E22E-4F53-B5C3-6AF5FC950234}"/>
          </ac:spMkLst>
        </pc:spChg>
        <pc:spChg chg="add del mod">
          <ac:chgData name="Siegbert Rudolph" userId="2af4d44886c067cc" providerId="LiveId" clId="{540C5045-32CE-4FC8-9131-479597CD0A49}" dt="2021-08-19T10:37:39.067" v="1591" actId="478"/>
          <ac:spMkLst>
            <pc:docMk/>
            <pc:sldMk cId="3709481447" sldId="863"/>
            <ac:spMk id="51" creationId="{C5D741F3-543C-44C7-9EDF-11F987C87E94}"/>
          </ac:spMkLst>
        </pc:spChg>
        <pc:spChg chg="add mod">
          <ac:chgData name="Siegbert Rudolph" userId="2af4d44886c067cc" providerId="LiveId" clId="{540C5045-32CE-4FC8-9131-479597CD0A49}" dt="2021-08-19T12:00:03.555" v="2928" actId="1076"/>
          <ac:spMkLst>
            <pc:docMk/>
            <pc:sldMk cId="3709481447" sldId="863"/>
            <ac:spMk id="52" creationId="{2EC0D894-7A2F-4B78-A085-25EEB42A4643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53" creationId="{5CFA103A-3AD6-461C-83FE-CCBAA6C14F50}"/>
          </ac:spMkLst>
        </pc:spChg>
        <pc:spChg chg="add del mod">
          <ac:chgData name="Siegbert Rudolph" userId="2af4d44886c067cc" providerId="LiveId" clId="{540C5045-32CE-4FC8-9131-479597CD0A49}" dt="2021-08-19T10:37:23.843" v="1582" actId="478"/>
          <ac:spMkLst>
            <pc:docMk/>
            <pc:sldMk cId="3709481447" sldId="863"/>
            <ac:spMk id="54" creationId="{80EBC4F8-5298-444F-ADC1-A833AAB37D6B}"/>
          </ac:spMkLst>
        </pc:spChg>
        <pc:spChg chg="add del mod">
          <ac:chgData name="Siegbert Rudolph" userId="2af4d44886c067cc" providerId="LiveId" clId="{540C5045-32CE-4FC8-9131-479597CD0A49}" dt="2021-08-19T10:37:40.242" v="1592" actId="478"/>
          <ac:spMkLst>
            <pc:docMk/>
            <pc:sldMk cId="3709481447" sldId="863"/>
            <ac:spMk id="55" creationId="{9A3DB25B-E23C-458E-ADD9-2063BB4DDAEC}"/>
          </ac:spMkLst>
        </pc:spChg>
        <pc:spChg chg="add del mod">
          <ac:chgData name="Siegbert Rudolph" userId="2af4d44886c067cc" providerId="LiveId" clId="{540C5045-32CE-4FC8-9131-479597CD0A49}" dt="2021-08-19T13:04:33.940" v="3322" actId="478"/>
          <ac:spMkLst>
            <pc:docMk/>
            <pc:sldMk cId="3709481447" sldId="863"/>
            <ac:spMk id="56" creationId="{A2AFC10C-415D-4D45-B7C4-79C4208BA397}"/>
          </ac:spMkLst>
        </pc:spChg>
        <pc:spChg chg="add del mod">
          <ac:chgData name="Siegbert Rudolph" userId="2af4d44886c067cc" providerId="LiveId" clId="{540C5045-32CE-4FC8-9131-479597CD0A49}" dt="2021-08-19T10:37:23.843" v="1582" actId="478"/>
          <ac:spMkLst>
            <pc:docMk/>
            <pc:sldMk cId="3709481447" sldId="863"/>
            <ac:spMk id="57" creationId="{042B56A9-9BE6-47EC-853F-25CA2F23C84A}"/>
          </ac:spMkLst>
        </pc:spChg>
        <pc:spChg chg="add del mod">
          <ac:chgData name="Siegbert Rudolph" userId="2af4d44886c067cc" providerId="LiveId" clId="{540C5045-32CE-4FC8-9131-479597CD0A49}" dt="2021-08-19T10:37:41.171" v="1593" actId="478"/>
          <ac:spMkLst>
            <pc:docMk/>
            <pc:sldMk cId="3709481447" sldId="863"/>
            <ac:spMk id="58" creationId="{235A56C8-2D8E-4F90-A99F-854FBF0FCFB9}"/>
          </ac:spMkLst>
        </pc:spChg>
        <pc:spChg chg="add del mod">
          <ac:chgData name="Siegbert Rudolph" userId="2af4d44886c067cc" providerId="LiveId" clId="{540C5045-32CE-4FC8-9131-479597CD0A49}" dt="2021-08-19T12:37:20.708" v="3084" actId="478"/>
          <ac:spMkLst>
            <pc:docMk/>
            <pc:sldMk cId="3709481447" sldId="863"/>
            <ac:spMk id="59" creationId="{DA4517D5-C888-4662-BE22-F50A23AA749E}"/>
          </ac:spMkLst>
        </pc:spChg>
        <pc:spChg chg="add del mod">
          <ac:chgData name="Siegbert Rudolph" userId="2af4d44886c067cc" providerId="LiveId" clId="{540C5045-32CE-4FC8-9131-479597CD0A49}" dt="2021-08-19T10:37:23.843" v="1582" actId="478"/>
          <ac:spMkLst>
            <pc:docMk/>
            <pc:sldMk cId="3709481447" sldId="863"/>
            <ac:spMk id="60" creationId="{354F1E4D-C379-44CF-924E-5F2A77AD5AD5}"/>
          </ac:spMkLst>
        </pc:spChg>
        <pc:spChg chg="add del mod">
          <ac:chgData name="Siegbert Rudolph" userId="2af4d44886c067cc" providerId="LiveId" clId="{540C5045-32CE-4FC8-9131-479597CD0A49}" dt="2021-08-19T10:37:42.066" v="1594" actId="478"/>
          <ac:spMkLst>
            <pc:docMk/>
            <pc:sldMk cId="3709481447" sldId="863"/>
            <ac:spMk id="61" creationId="{2F603AA4-DE1F-455E-A3F2-278B607D0ABE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62" creationId="{0B116038-F80B-40E2-B316-4CC257BF05DC}"/>
          </ac:spMkLst>
        </pc:spChg>
        <pc:spChg chg="add del mod">
          <ac:chgData name="Siegbert Rudolph" userId="2af4d44886c067cc" providerId="LiveId" clId="{540C5045-32CE-4FC8-9131-479597CD0A49}" dt="2021-08-19T12:37:20.708" v="3084" actId="478"/>
          <ac:spMkLst>
            <pc:docMk/>
            <pc:sldMk cId="3709481447" sldId="863"/>
            <ac:spMk id="63" creationId="{8CF6D55D-5C8B-4011-AF77-BDB903201E8C}"/>
          </ac:spMkLst>
        </pc:spChg>
        <pc:spChg chg="add del mod">
          <ac:chgData name="Siegbert Rudolph" userId="2af4d44886c067cc" providerId="LiveId" clId="{540C5045-32CE-4FC8-9131-479597CD0A49}" dt="2021-08-19T10:37:23.843" v="1582" actId="478"/>
          <ac:spMkLst>
            <pc:docMk/>
            <pc:sldMk cId="3709481447" sldId="863"/>
            <ac:spMk id="64" creationId="{06E79513-E75B-4571-A4F8-CE8795E0A5BF}"/>
          </ac:spMkLst>
        </pc:spChg>
        <pc:spChg chg="add del mod">
          <ac:chgData name="Siegbert Rudolph" userId="2af4d44886c067cc" providerId="LiveId" clId="{540C5045-32CE-4FC8-9131-479597CD0A49}" dt="2021-08-19T10:37:43.330" v="1595" actId="478"/>
          <ac:spMkLst>
            <pc:docMk/>
            <pc:sldMk cId="3709481447" sldId="863"/>
            <ac:spMk id="65" creationId="{006E4EB0-8D22-4D01-A09B-77E34DB72E2C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66" creationId="{7A25F9D2-C724-412F-A86F-9E11CDE76D4F}"/>
          </ac:spMkLst>
        </pc:spChg>
        <pc:spChg chg="add del mod">
          <ac:chgData name="Siegbert Rudolph" userId="2af4d44886c067cc" providerId="LiveId" clId="{540C5045-32CE-4FC8-9131-479597CD0A49}" dt="2021-08-19T12:37:20.708" v="3084" actId="478"/>
          <ac:spMkLst>
            <pc:docMk/>
            <pc:sldMk cId="3709481447" sldId="863"/>
            <ac:spMk id="67" creationId="{FB00EA25-F549-4586-B066-63DC1E82D666}"/>
          </ac:spMkLst>
        </pc:spChg>
        <pc:spChg chg="add del mod">
          <ac:chgData name="Siegbert Rudolph" userId="2af4d44886c067cc" providerId="LiveId" clId="{540C5045-32CE-4FC8-9131-479597CD0A49}" dt="2021-08-19T10:37:23.843" v="1582" actId="478"/>
          <ac:spMkLst>
            <pc:docMk/>
            <pc:sldMk cId="3709481447" sldId="863"/>
            <ac:spMk id="68" creationId="{363B1E61-8D69-4102-BA4C-49B5F72C17C4}"/>
          </ac:spMkLst>
        </pc:spChg>
        <pc:spChg chg="add del mod">
          <ac:chgData name="Siegbert Rudolph" userId="2af4d44886c067cc" providerId="LiveId" clId="{540C5045-32CE-4FC8-9131-479597CD0A49}" dt="2021-08-19T10:37:44.024" v="1596" actId="478"/>
          <ac:spMkLst>
            <pc:docMk/>
            <pc:sldMk cId="3709481447" sldId="863"/>
            <ac:spMk id="69" creationId="{50A4185E-9652-44E7-89C3-B28260DB85BB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70" creationId="{1C301D37-8C36-4D67-B448-1DF83F8A2FCD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71" creationId="{EB587465-9096-406E-B2C5-6B85864AE274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72" creationId="{A70DBADD-0BBD-4E01-A488-195584BAAA51}"/>
          </ac:spMkLst>
        </pc:spChg>
        <pc:spChg chg="add mod">
          <ac:chgData name="Siegbert Rudolph" userId="2af4d44886c067cc" providerId="LiveId" clId="{540C5045-32CE-4FC8-9131-479597CD0A49}" dt="2021-08-19T12:00:03.555" v="2928" actId="1076"/>
          <ac:spMkLst>
            <pc:docMk/>
            <pc:sldMk cId="3709481447" sldId="863"/>
            <ac:spMk id="73" creationId="{3774E75C-DAB8-4106-8399-BCD4B1476B8E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74" creationId="{F617CB81-2DA6-4023-A7E7-3D783BED4318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75" creationId="{C597750C-85C4-4713-9D7C-8ACC8FE6FE20}"/>
          </ac:spMkLst>
        </pc:spChg>
        <pc:spChg chg="add del mod">
          <ac:chgData name="Siegbert Rudolph" userId="2af4d44886c067cc" providerId="LiveId" clId="{540C5045-32CE-4FC8-9131-479597CD0A49}" dt="2021-08-19T12:37:20.708" v="3084" actId="478"/>
          <ac:spMkLst>
            <pc:docMk/>
            <pc:sldMk cId="3709481447" sldId="863"/>
            <ac:spMk id="76" creationId="{197836B2-1156-483C-BD5D-A927062F213B}"/>
          </ac:spMkLst>
        </pc:spChg>
        <pc:spChg chg="add del mod">
          <ac:chgData name="Siegbert Rudolph" userId="2af4d44886c067cc" providerId="LiveId" clId="{540C5045-32CE-4FC8-9131-479597CD0A49}" dt="2021-08-19T12:36:01.037" v="3081" actId="478"/>
          <ac:spMkLst>
            <pc:docMk/>
            <pc:sldMk cId="3709481447" sldId="863"/>
            <ac:spMk id="77" creationId="{982799FF-A6A2-476A-8639-8E1392534895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78" creationId="{88EB3EAB-B3C4-4E70-9C10-5DDF951A6079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79" creationId="{0AB12859-00E6-41DF-832D-F43E6706EE13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80" creationId="{81E16ED6-8038-46B0-9C94-AFFFDF7E406E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81" creationId="{7963BCD1-B3D1-4BAE-B4C0-E49E98214EDC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82" creationId="{A15350CE-2EA3-42E7-91D1-067470BFFF43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83" creationId="{263E135C-7B47-413A-81A7-A58C4946B717}"/>
          </ac:spMkLst>
        </pc:spChg>
        <pc:spChg chg="add del mod">
          <ac:chgData name="Siegbert Rudolph" userId="2af4d44886c067cc" providerId="LiveId" clId="{540C5045-32CE-4FC8-9131-479597CD0A49}" dt="2021-08-19T13:04:29.685" v="3321" actId="478"/>
          <ac:spMkLst>
            <pc:docMk/>
            <pc:sldMk cId="3709481447" sldId="863"/>
            <ac:spMk id="84" creationId="{AC962911-077B-468D-988A-BE4E744F4E08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85" creationId="{DBFFB0F3-7280-4F32-9F4D-A69559E1D89C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86" creationId="{E3D60BFE-EB3B-4E37-9EA4-257050636722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87" creationId="{4C739FA3-D9F7-4AC3-9798-0EDAC0FDD4BA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88" creationId="{F1E2682C-2AD6-4176-8784-4CCA41C7C2EF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89" creationId="{44798BBC-427A-4657-8E91-C70EAFF56585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90" creationId="{64DC424C-0BC8-45E7-B078-2DA6249B11B2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91" creationId="{26A14376-5D63-4E32-84D9-D6D38DFA4E3A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92" creationId="{46B31BF2-D48B-4A02-90F0-702F4FC1D863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93" creationId="{4CEBBBD3-694A-486B-88F6-573AD8597871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94" creationId="{FC3256A6-8E3F-480F-A5F8-F031663F7528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95" creationId="{4D5E890E-8EE8-4221-89AA-41E58AC40014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96" creationId="{36AE24A7-EF28-4529-BE57-13E52282A97A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97" creationId="{1603683E-869D-48BB-B8D2-304615ABD1FA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98" creationId="{022FDCB1-B65A-4A79-B556-F453AF393F18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99" creationId="{456A730E-E33C-4A7E-BB4D-74A378A83730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100" creationId="{A121AF73-9166-4345-87DF-5B885DD05086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101" creationId="{4DA9EB87-44CE-4D1B-95B2-39BBA5F1D696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102" creationId="{F232E2E3-CD30-4FAE-B61D-D9540AD6A4F3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103" creationId="{4627CEF6-ACF5-49EC-B644-33E9723B5019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104" creationId="{68F73BFC-AB0F-4D97-B4AA-89BF5F28A776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105" creationId="{A82F47BD-BE36-4309-AA86-54219BA855D9}"/>
          </ac:spMkLst>
        </pc:spChg>
        <pc:spChg chg="add del mod">
          <ac:chgData name="Siegbert Rudolph" userId="2af4d44886c067cc" providerId="LiveId" clId="{540C5045-32CE-4FC8-9131-479597CD0A49}" dt="2021-08-19T12:38:14.016" v="3087" actId="478"/>
          <ac:spMkLst>
            <pc:docMk/>
            <pc:sldMk cId="3709481447" sldId="863"/>
            <ac:spMk id="106" creationId="{286302D7-1D3C-4DE9-8982-E8BFA5D1A1F0}"/>
          </ac:spMkLst>
        </pc:spChg>
        <pc:spChg chg="add del mod">
          <ac:chgData name="Siegbert Rudolph" userId="2af4d44886c067cc" providerId="LiveId" clId="{540C5045-32CE-4FC8-9131-479597CD0A49}" dt="2021-08-19T12:38:14.016" v="3087" actId="478"/>
          <ac:spMkLst>
            <pc:docMk/>
            <pc:sldMk cId="3709481447" sldId="863"/>
            <ac:spMk id="107" creationId="{022EA55A-EBE3-4203-B8DC-20615A438429}"/>
          </ac:spMkLst>
        </pc:spChg>
        <pc:spChg chg="add del mod">
          <ac:chgData name="Siegbert Rudolph" userId="2af4d44886c067cc" providerId="LiveId" clId="{540C5045-32CE-4FC8-9131-479597CD0A49}" dt="2021-08-19T12:38:14.016" v="3087" actId="478"/>
          <ac:spMkLst>
            <pc:docMk/>
            <pc:sldMk cId="3709481447" sldId="863"/>
            <ac:spMk id="108" creationId="{E45D063A-4D35-49E1-8201-8ACABDA5C116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109" creationId="{40C287D4-8243-4D99-B4F0-042A67CF59FD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110" creationId="{F6F74A7C-FCA9-4157-ACF8-4A6933AADA61}"/>
          </ac:spMkLst>
        </pc:spChg>
        <pc:spChg chg="add del mod">
          <ac:chgData name="Siegbert Rudolph" userId="2af4d44886c067cc" providerId="LiveId" clId="{540C5045-32CE-4FC8-9131-479597CD0A49}" dt="2021-08-19T12:38:42.883" v="3090" actId="478"/>
          <ac:spMkLst>
            <pc:docMk/>
            <pc:sldMk cId="3709481447" sldId="863"/>
            <ac:spMk id="111" creationId="{F3A8FB9D-E601-497B-A08D-4FD4C38DA058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112" creationId="{A5A1408D-CEAD-41FB-8543-3346A0295211}"/>
          </ac:spMkLst>
        </pc:spChg>
        <pc:spChg chg="add del mod">
          <ac:chgData name="Siegbert Rudolph" userId="2af4d44886c067cc" providerId="LiveId" clId="{540C5045-32CE-4FC8-9131-479597CD0A49}" dt="2021-08-19T12:38:42.883" v="3090" actId="478"/>
          <ac:spMkLst>
            <pc:docMk/>
            <pc:sldMk cId="3709481447" sldId="863"/>
            <ac:spMk id="113" creationId="{51E0F0E3-2A8A-4D2A-828D-B9F50166A4C4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114" creationId="{8D673606-01CF-4C52-9658-F70B127DA6E1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115" creationId="{F1513C54-76C2-46BB-AF97-3EC50B98D53D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116" creationId="{81A1CC92-AE68-4877-9EAF-78BB2AF3717F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117" creationId="{53411AA3-DE79-4F8E-8279-F8B3457FC9DE}"/>
          </ac:spMkLst>
        </pc:spChg>
        <pc:spChg chg="add del mod">
          <ac:chgData name="Siegbert Rudolph" userId="2af4d44886c067cc" providerId="LiveId" clId="{540C5045-32CE-4FC8-9131-479597CD0A49}" dt="2021-08-19T12:40:26.423" v="3121" actId="478"/>
          <ac:spMkLst>
            <pc:docMk/>
            <pc:sldMk cId="3709481447" sldId="863"/>
            <ac:spMk id="118" creationId="{F0A63D3C-AB84-43DA-BFB1-95702BD66797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119" creationId="{929DEFE2-6B29-45BF-94CD-8F79835FD0BE}"/>
          </ac:spMkLst>
        </pc:spChg>
        <pc:spChg chg="add del mod">
          <ac:chgData name="Siegbert Rudolph" userId="2af4d44886c067cc" providerId="LiveId" clId="{540C5045-32CE-4FC8-9131-479597CD0A49}" dt="2021-08-19T12:40:26.423" v="3121" actId="478"/>
          <ac:spMkLst>
            <pc:docMk/>
            <pc:sldMk cId="3709481447" sldId="863"/>
            <ac:spMk id="120" creationId="{0B94FE06-D05A-4016-812E-6C1B5793312C}"/>
          </ac:spMkLst>
        </pc:spChg>
        <pc:spChg chg="add del mod">
          <ac:chgData name="Siegbert Rudolph" userId="2af4d44886c067cc" providerId="LiveId" clId="{540C5045-32CE-4FC8-9131-479597CD0A49}" dt="2021-08-19T12:40:26.423" v="3121" actId="478"/>
          <ac:spMkLst>
            <pc:docMk/>
            <pc:sldMk cId="3709481447" sldId="863"/>
            <ac:spMk id="121" creationId="{83951DFE-D25C-40A1-BA4A-73DBB77F9031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122" creationId="{C395C9F4-9133-4189-83D0-89F42FC226A2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123" creationId="{6682B1ED-5033-44F8-9C84-31A513759350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124" creationId="{9925BAD8-CF16-44ED-8549-E5AFBE4AF335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125" creationId="{4D9AE4C3-98DC-4F6E-9EEA-CA9F9928C5C2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126" creationId="{89ACCB87-77CC-4E8A-AB97-9979C56602E7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127" creationId="{8BEAF84E-C087-478D-8C03-6D01980981BB}"/>
          </ac:spMkLst>
        </pc:spChg>
        <pc:spChg chg="add del mod">
          <ac:chgData name="Siegbert Rudolph" userId="2af4d44886c067cc" providerId="LiveId" clId="{540C5045-32CE-4FC8-9131-479597CD0A49}" dt="2021-08-19T13:05:42.580" v="3363" actId="478"/>
          <ac:spMkLst>
            <pc:docMk/>
            <pc:sldMk cId="3709481447" sldId="863"/>
            <ac:spMk id="128" creationId="{D0A5DF6F-B7BA-401D-ABCF-1217F07A29E0}"/>
          </ac:spMkLst>
        </pc:spChg>
        <pc:spChg chg="add del mod">
          <ac:chgData name="Siegbert Rudolph" userId="2af4d44886c067cc" providerId="LiveId" clId="{540C5045-32CE-4FC8-9131-479597CD0A49}" dt="2021-08-19T12:41:53.628" v="3136" actId="478"/>
          <ac:spMkLst>
            <pc:docMk/>
            <pc:sldMk cId="3709481447" sldId="863"/>
            <ac:spMk id="129" creationId="{FF08158B-846C-440B-8910-B1726B8462AF}"/>
          </ac:spMkLst>
        </pc:spChg>
        <pc:spChg chg="add del mod">
          <ac:chgData name="Siegbert Rudolph" userId="2af4d44886c067cc" providerId="LiveId" clId="{540C5045-32CE-4FC8-9131-479597CD0A49}" dt="2021-08-19T12:41:53.628" v="3136" actId="478"/>
          <ac:spMkLst>
            <pc:docMk/>
            <pc:sldMk cId="3709481447" sldId="863"/>
            <ac:spMk id="130" creationId="{BBB24E24-B6D7-4DD9-92CF-C74876A4031C}"/>
          </ac:spMkLst>
        </pc:spChg>
        <pc:spChg chg="add del mod">
          <ac:chgData name="Siegbert Rudolph" userId="2af4d44886c067cc" providerId="LiveId" clId="{540C5045-32CE-4FC8-9131-479597CD0A49}" dt="2021-08-19T13:05:45.277" v="3364" actId="478"/>
          <ac:spMkLst>
            <pc:docMk/>
            <pc:sldMk cId="3709481447" sldId="863"/>
            <ac:spMk id="131" creationId="{C0F63D2C-540E-41B7-995C-60C248A15E4C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132" creationId="{14FBBB31-93B1-4E62-8285-D29F38A67826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133" creationId="{63013BE2-60F3-46B1-94FF-82099DEF9ECF}"/>
          </ac:spMkLst>
        </pc:spChg>
        <pc:spChg chg="add del mod">
          <ac:chgData name="Siegbert Rudolph" userId="2af4d44886c067cc" providerId="LiveId" clId="{540C5045-32CE-4FC8-9131-479597CD0A49}" dt="2021-08-19T13:05:45.277" v="3364" actId="478"/>
          <ac:spMkLst>
            <pc:docMk/>
            <pc:sldMk cId="3709481447" sldId="863"/>
            <ac:spMk id="134" creationId="{62899651-2FB2-4012-9E7B-262C99125110}"/>
          </ac:spMkLst>
        </pc:spChg>
        <pc:spChg chg="add del mod">
          <ac:chgData name="Siegbert Rudolph" userId="2af4d44886c067cc" providerId="LiveId" clId="{540C5045-32CE-4FC8-9131-479597CD0A49}" dt="2021-08-19T13:05:45.277" v="3364" actId="478"/>
          <ac:spMkLst>
            <pc:docMk/>
            <pc:sldMk cId="3709481447" sldId="863"/>
            <ac:spMk id="135" creationId="{F60AD813-13DF-4635-B47D-9A541765CEBB}"/>
          </ac:spMkLst>
        </pc:spChg>
        <pc:spChg chg="add del mod">
          <ac:chgData name="Siegbert Rudolph" userId="2af4d44886c067cc" providerId="LiveId" clId="{540C5045-32CE-4FC8-9131-479597CD0A49}" dt="2021-08-19T13:05:45.277" v="3364" actId="478"/>
          <ac:spMkLst>
            <pc:docMk/>
            <pc:sldMk cId="3709481447" sldId="863"/>
            <ac:spMk id="136" creationId="{6AD28C0D-B71B-4CC8-A4C7-0461E4DDC477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137" creationId="{C86AC8DD-4248-4FE9-A2F4-4235D6C2C020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138" creationId="{380E91B7-5086-4F36-A0A3-9049C89EE3FE}"/>
          </ac:spMkLst>
        </pc:spChg>
        <pc:spChg chg="add del mod">
          <ac:chgData name="Siegbert Rudolph" userId="2af4d44886c067cc" providerId="LiveId" clId="{540C5045-32CE-4FC8-9131-479597CD0A49}" dt="2021-08-19T13:05:45.277" v="3364" actId="478"/>
          <ac:spMkLst>
            <pc:docMk/>
            <pc:sldMk cId="3709481447" sldId="863"/>
            <ac:spMk id="139" creationId="{4987F13B-29F1-4424-9ACE-DDADE97C6625}"/>
          </ac:spMkLst>
        </pc:spChg>
        <pc:spChg chg="add del mod">
          <ac:chgData name="Siegbert Rudolph" userId="2af4d44886c067cc" providerId="LiveId" clId="{540C5045-32CE-4FC8-9131-479597CD0A49}" dt="2021-08-19T13:05:45.277" v="3364" actId="478"/>
          <ac:spMkLst>
            <pc:docMk/>
            <pc:sldMk cId="3709481447" sldId="863"/>
            <ac:spMk id="140" creationId="{E3F9B270-3EAE-408B-8159-021FA70EE236}"/>
          </ac:spMkLst>
        </pc:spChg>
        <pc:spChg chg="add del mod">
          <ac:chgData name="Siegbert Rudolph" userId="2af4d44886c067cc" providerId="LiveId" clId="{540C5045-32CE-4FC8-9131-479597CD0A49}" dt="2021-08-19T12:48:42.519" v="3190" actId="478"/>
          <ac:spMkLst>
            <pc:docMk/>
            <pc:sldMk cId="3709481447" sldId="863"/>
            <ac:spMk id="141" creationId="{F049AEA3-FCF9-4F6A-B589-5A470A595A21}"/>
          </ac:spMkLst>
        </pc:spChg>
        <pc:spChg chg="add del mod">
          <ac:chgData name="Siegbert Rudolph" userId="2af4d44886c067cc" providerId="LiveId" clId="{540C5045-32CE-4FC8-9131-479597CD0A49}" dt="2021-08-19T12:48:42.519" v="3190" actId="478"/>
          <ac:spMkLst>
            <pc:docMk/>
            <pc:sldMk cId="3709481447" sldId="863"/>
            <ac:spMk id="142" creationId="{24DD6008-F3C1-4D44-8C7B-D3F93B0E3C64}"/>
          </ac:spMkLst>
        </pc:spChg>
        <pc:spChg chg="add del mod">
          <ac:chgData name="Siegbert Rudolph" userId="2af4d44886c067cc" providerId="LiveId" clId="{540C5045-32CE-4FC8-9131-479597CD0A49}" dt="2021-08-19T12:48:42.519" v="3190" actId="478"/>
          <ac:spMkLst>
            <pc:docMk/>
            <pc:sldMk cId="3709481447" sldId="863"/>
            <ac:spMk id="143" creationId="{AC78A050-1365-41D9-BA5F-33B663B4FAFE}"/>
          </ac:spMkLst>
        </pc:spChg>
        <pc:spChg chg="add del mod">
          <ac:chgData name="Siegbert Rudolph" userId="2af4d44886c067cc" providerId="LiveId" clId="{540C5045-32CE-4FC8-9131-479597CD0A49}" dt="2021-08-19T13:05:45.277" v="3364" actId="478"/>
          <ac:spMkLst>
            <pc:docMk/>
            <pc:sldMk cId="3709481447" sldId="863"/>
            <ac:spMk id="144" creationId="{6D217F08-600B-40E5-8E8D-593F4CC05E3F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145" creationId="{7AA1666A-EB7F-4530-BB5B-04A48C0C5098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146" creationId="{323F2A0D-1805-44A4-BE87-997A01B7AD8B}"/>
          </ac:spMkLst>
        </pc:spChg>
        <pc:spChg chg="add del mod">
          <ac:chgData name="Siegbert Rudolph" userId="2af4d44886c067cc" providerId="LiveId" clId="{540C5045-32CE-4FC8-9131-479597CD0A49}" dt="2021-08-19T13:05:45.277" v="3364" actId="478"/>
          <ac:spMkLst>
            <pc:docMk/>
            <pc:sldMk cId="3709481447" sldId="863"/>
            <ac:spMk id="147" creationId="{76421D8B-5C57-477A-A4B0-F073A037A05D}"/>
          </ac:spMkLst>
        </pc:spChg>
        <pc:spChg chg="add del mod">
          <ac:chgData name="Siegbert Rudolph" userId="2af4d44886c067cc" providerId="LiveId" clId="{540C5045-32CE-4FC8-9131-479597CD0A49}" dt="2021-08-19T13:05:45.277" v="3364" actId="478"/>
          <ac:spMkLst>
            <pc:docMk/>
            <pc:sldMk cId="3709481447" sldId="863"/>
            <ac:spMk id="148" creationId="{E05CF52C-0176-4D8E-A538-B7A5F476212A}"/>
          </ac:spMkLst>
        </pc:spChg>
        <pc:spChg chg="add del mod">
          <ac:chgData name="Siegbert Rudolph" userId="2af4d44886c067cc" providerId="LiveId" clId="{540C5045-32CE-4FC8-9131-479597CD0A49}" dt="2021-08-19T13:05:45.277" v="3364" actId="478"/>
          <ac:spMkLst>
            <pc:docMk/>
            <pc:sldMk cId="3709481447" sldId="863"/>
            <ac:spMk id="149" creationId="{3EAA25A9-FC4A-4A67-B16B-0109D5FC7AC3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150" creationId="{15B7AC64-3A66-4A8E-A94B-7DB375959783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151" creationId="{F8E40B9B-630E-4957-B976-B99AC730D148}"/>
          </ac:spMkLst>
        </pc:spChg>
        <pc:spChg chg="add del mod">
          <ac:chgData name="Siegbert Rudolph" userId="2af4d44886c067cc" providerId="LiveId" clId="{540C5045-32CE-4FC8-9131-479597CD0A49}" dt="2021-08-19T13:05:45.277" v="3364" actId="478"/>
          <ac:spMkLst>
            <pc:docMk/>
            <pc:sldMk cId="3709481447" sldId="863"/>
            <ac:spMk id="152" creationId="{C1E14F86-8DE8-4EE2-978B-35CED297B519}"/>
          </ac:spMkLst>
        </pc:spChg>
        <pc:spChg chg="add del mod">
          <ac:chgData name="Siegbert Rudolph" userId="2af4d44886c067cc" providerId="LiveId" clId="{540C5045-32CE-4FC8-9131-479597CD0A49}" dt="2021-08-19T13:05:45.277" v="3364" actId="478"/>
          <ac:spMkLst>
            <pc:docMk/>
            <pc:sldMk cId="3709481447" sldId="863"/>
            <ac:spMk id="153" creationId="{D8B2E6F7-FDD0-4048-B989-BD0FA9523BE0}"/>
          </ac:spMkLst>
        </pc:spChg>
        <pc:spChg chg="add del mod">
          <ac:chgData name="Siegbert Rudolph" userId="2af4d44886c067cc" providerId="LiveId" clId="{540C5045-32CE-4FC8-9131-479597CD0A49}" dt="2021-08-19T13:05:45.277" v="3364" actId="478"/>
          <ac:spMkLst>
            <pc:docMk/>
            <pc:sldMk cId="3709481447" sldId="863"/>
            <ac:spMk id="154" creationId="{63683F6E-F4AB-4880-A0F4-023BB82F3BAF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155" creationId="{D6B90FD1-39AC-4F27-B953-B70A2349464A}"/>
          </ac:spMkLst>
        </pc:spChg>
        <pc:spChg chg="add del mod">
          <ac:chgData name="Siegbert Rudolph" userId="2af4d44886c067cc" providerId="LiveId" clId="{540C5045-32CE-4FC8-9131-479597CD0A49}" dt="2021-08-19T13:03:54.041" v="3300" actId="478"/>
          <ac:spMkLst>
            <pc:docMk/>
            <pc:sldMk cId="3709481447" sldId="863"/>
            <ac:spMk id="156" creationId="{A6A3B013-3898-4B4C-BE41-A2D6AD1BD043}"/>
          </ac:spMkLst>
        </pc:spChg>
        <pc:spChg chg="add del mod">
          <ac:chgData name="Siegbert Rudolph" userId="2af4d44886c067cc" providerId="LiveId" clId="{540C5045-32CE-4FC8-9131-479597CD0A49}" dt="2021-08-19T13:05:45.277" v="3364" actId="478"/>
          <ac:spMkLst>
            <pc:docMk/>
            <pc:sldMk cId="3709481447" sldId="863"/>
            <ac:spMk id="157" creationId="{B34A7FC1-3699-458A-A904-CFDD7969D1FB}"/>
          </ac:spMkLst>
        </pc:spChg>
        <pc:spChg chg="add del mod">
          <ac:chgData name="Siegbert Rudolph" userId="2af4d44886c067cc" providerId="LiveId" clId="{540C5045-32CE-4FC8-9131-479597CD0A49}" dt="2021-08-19T13:05:45.277" v="3364" actId="478"/>
          <ac:spMkLst>
            <pc:docMk/>
            <pc:sldMk cId="3709481447" sldId="863"/>
            <ac:spMk id="158" creationId="{F9547554-50EB-4E74-A6D0-644B2720559F}"/>
          </ac:spMkLst>
        </pc:spChg>
        <pc:picChg chg="del">
          <ac:chgData name="Siegbert Rudolph" userId="2af4d44886c067cc" providerId="LiveId" clId="{540C5045-32CE-4FC8-9131-479597CD0A49}" dt="2021-08-19T10:26:01.071" v="1278" actId="478"/>
          <ac:picMkLst>
            <pc:docMk/>
            <pc:sldMk cId="3709481447" sldId="863"/>
            <ac:picMk id="25" creationId="{F0BDCBEA-3CA1-4343-AF90-E247A07A7DD6}"/>
          </ac:picMkLst>
        </pc:picChg>
      </pc:sldChg>
      <pc:sldChg chg="addSp delSp modSp add mod delAnim modAnim">
        <pc:chgData name="Siegbert Rudolph" userId="2af4d44886c067cc" providerId="LiveId" clId="{540C5045-32CE-4FC8-9131-479597CD0A49}" dt="2021-08-19T10:26:46.932" v="1283" actId="20577"/>
        <pc:sldMkLst>
          <pc:docMk/>
          <pc:sldMk cId="1244731872" sldId="864"/>
        </pc:sldMkLst>
        <pc:spChg chg="add mod">
          <ac:chgData name="Siegbert Rudolph" userId="2af4d44886c067cc" providerId="LiveId" clId="{540C5045-32CE-4FC8-9131-479597CD0A49}" dt="2021-08-19T09:56:59.474" v="1126" actId="14100"/>
          <ac:spMkLst>
            <pc:docMk/>
            <pc:sldMk cId="1244731872" sldId="864"/>
            <ac:spMk id="11" creationId="{0FD9EDB9-2E05-455E-93D2-2B961B90E533}"/>
          </ac:spMkLst>
        </pc:spChg>
        <pc:spChg chg="add mod">
          <ac:chgData name="Siegbert Rudolph" userId="2af4d44886c067cc" providerId="LiveId" clId="{540C5045-32CE-4FC8-9131-479597CD0A49}" dt="2021-08-19T09:58:49.977" v="1167" actId="1037"/>
          <ac:spMkLst>
            <pc:docMk/>
            <pc:sldMk cId="1244731872" sldId="864"/>
            <ac:spMk id="23" creationId="{8607CDEF-29D8-4EFA-99B6-DFAED0A52FFD}"/>
          </ac:spMkLst>
        </pc:spChg>
        <pc:spChg chg="add mod">
          <ac:chgData name="Siegbert Rudolph" userId="2af4d44886c067cc" providerId="LiveId" clId="{540C5045-32CE-4FC8-9131-479597CD0A49}" dt="2021-08-19T09:58:49.977" v="1167" actId="1037"/>
          <ac:spMkLst>
            <pc:docMk/>
            <pc:sldMk cId="1244731872" sldId="864"/>
            <ac:spMk id="24" creationId="{1544095F-299A-48C9-905E-D713636C4663}"/>
          </ac:spMkLst>
        </pc:spChg>
        <pc:spChg chg="add mod">
          <ac:chgData name="Siegbert Rudolph" userId="2af4d44886c067cc" providerId="LiveId" clId="{540C5045-32CE-4FC8-9131-479597CD0A49}" dt="2021-08-19T09:32:09.150" v="1057" actId="555"/>
          <ac:spMkLst>
            <pc:docMk/>
            <pc:sldMk cId="1244731872" sldId="864"/>
            <ac:spMk id="25" creationId="{91FBFC15-56AC-4676-9ED2-980E9DDFF956}"/>
          </ac:spMkLst>
        </pc:spChg>
        <pc:spChg chg="add mod">
          <ac:chgData name="Siegbert Rudolph" userId="2af4d44886c067cc" providerId="LiveId" clId="{540C5045-32CE-4FC8-9131-479597CD0A49}" dt="2021-08-19T09:26:07.526" v="924" actId="1076"/>
          <ac:spMkLst>
            <pc:docMk/>
            <pc:sldMk cId="1244731872" sldId="864"/>
            <ac:spMk id="26" creationId="{DC62C33F-294F-4281-A196-63404BDB3619}"/>
          </ac:spMkLst>
        </pc:spChg>
        <pc:spChg chg="add mod">
          <ac:chgData name="Siegbert Rudolph" userId="2af4d44886c067cc" providerId="LiveId" clId="{540C5045-32CE-4FC8-9131-479597CD0A49}" dt="2021-08-19T09:27:34.815" v="957" actId="1036"/>
          <ac:spMkLst>
            <pc:docMk/>
            <pc:sldMk cId="1244731872" sldId="864"/>
            <ac:spMk id="27" creationId="{1D95E43D-FE26-48BD-B2A7-FB337B320772}"/>
          </ac:spMkLst>
        </pc:spChg>
        <pc:spChg chg="add mod">
          <ac:chgData name="Siegbert Rudolph" userId="2af4d44886c067cc" providerId="LiveId" clId="{540C5045-32CE-4FC8-9131-479597CD0A49}" dt="2021-08-19T09:28:28.033" v="996" actId="207"/>
          <ac:spMkLst>
            <pc:docMk/>
            <pc:sldMk cId="1244731872" sldId="864"/>
            <ac:spMk id="28" creationId="{DCF8E5AD-D1E0-4031-9560-0484E4266050}"/>
          </ac:spMkLst>
        </pc:spChg>
        <pc:spChg chg="add mod">
          <ac:chgData name="Siegbert Rudolph" userId="2af4d44886c067cc" providerId="LiveId" clId="{540C5045-32CE-4FC8-9131-479597CD0A49}" dt="2021-08-19T09:55:58.404" v="1123" actId="1037"/>
          <ac:spMkLst>
            <pc:docMk/>
            <pc:sldMk cId="1244731872" sldId="864"/>
            <ac:spMk id="31" creationId="{023563A0-DEE4-40AC-9748-BBFC0D3A2343}"/>
          </ac:spMkLst>
        </pc:spChg>
        <pc:spChg chg="add mod">
          <ac:chgData name="Siegbert Rudolph" userId="2af4d44886c067cc" providerId="LiveId" clId="{540C5045-32CE-4FC8-9131-479597CD0A49}" dt="2021-08-19T09:52:11.855" v="1078" actId="113"/>
          <ac:spMkLst>
            <pc:docMk/>
            <pc:sldMk cId="1244731872" sldId="864"/>
            <ac:spMk id="32" creationId="{8149D4D3-305F-4DF8-9AD0-A1CD47E5F356}"/>
          </ac:spMkLst>
        </pc:spChg>
        <pc:spChg chg="add mod">
          <ac:chgData name="Siegbert Rudolph" userId="2af4d44886c067cc" providerId="LiveId" clId="{540C5045-32CE-4FC8-9131-479597CD0A49}" dt="2021-08-19T09:55:41.510" v="1113" actId="1038"/>
          <ac:spMkLst>
            <pc:docMk/>
            <pc:sldMk cId="1244731872" sldId="864"/>
            <ac:spMk id="33" creationId="{C3FC087B-CE1A-4F9D-ADF9-794C3A85456D}"/>
          </ac:spMkLst>
        </pc:spChg>
        <pc:spChg chg="add mod">
          <ac:chgData name="Siegbert Rudolph" userId="2af4d44886c067cc" providerId="LiveId" clId="{540C5045-32CE-4FC8-9131-479597CD0A49}" dt="2021-08-19T09:57:30.565" v="1128" actId="1076"/>
          <ac:spMkLst>
            <pc:docMk/>
            <pc:sldMk cId="1244731872" sldId="864"/>
            <ac:spMk id="34" creationId="{9B81CD27-05CC-4E2B-84C8-3FAEEEF78EA4}"/>
          </ac:spMkLst>
        </pc:spChg>
        <pc:spChg chg="add mod">
          <ac:chgData name="Siegbert Rudolph" userId="2af4d44886c067cc" providerId="LiveId" clId="{540C5045-32CE-4FC8-9131-479597CD0A49}" dt="2021-08-19T10:25:01.124" v="1277" actId="555"/>
          <ac:spMkLst>
            <pc:docMk/>
            <pc:sldMk cId="1244731872" sldId="864"/>
            <ac:spMk id="35" creationId="{E80F419A-0845-4399-9177-3DD200BD7B99}"/>
          </ac:spMkLst>
        </pc:spChg>
        <pc:spChg chg="add mod">
          <ac:chgData name="Siegbert Rudolph" userId="2af4d44886c067cc" providerId="LiveId" clId="{540C5045-32CE-4FC8-9131-479597CD0A49}" dt="2021-08-19T10:03:08.633" v="1235" actId="1038"/>
          <ac:spMkLst>
            <pc:docMk/>
            <pc:sldMk cId="1244731872" sldId="864"/>
            <ac:spMk id="36" creationId="{597EC06F-F4AC-4335-B6E2-BF6DA3243FAB}"/>
          </ac:spMkLst>
        </pc:spChg>
        <pc:spChg chg="add mod">
          <ac:chgData name="Siegbert Rudolph" userId="2af4d44886c067cc" providerId="LiveId" clId="{540C5045-32CE-4FC8-9131-479597CD0A49}" dt="2021-08-19T09:58:47.069" v="1156" actId="1037"/>
          <ac:spMkLst>
            <pc:docMk/>
            <pc:sldMk cId="1244731872" sldId="864"/>
            <ac:spMk id="37" creationId="{FE9A99A7-AC4C-48E9-A9E0-E091AFE28DDD}"/>
          </ac:spMkLst>
        </pc:spChg>
        <pc:spChg chg="add mod">
          <ac:chgData name="Siegbert Rudolph" userId="2af4d44886c067cc" providerId="LiveId" clId="{540C5045-32CE-4FC8-9131-479597CD0A49}" dt="2021-08-19T09:58:47.069" v="1156" actId="1037"/>
          <ac:spMkLst>
            <pc:docMk/>
            <pc:sldMk cId="1244731872" sldId="864"/>
            <ac:spMk id="38" creationId="{3B94293C-8344-42BF-BB2A-013DB0794FD8}"/>
          </ac:spMkLst>
        </pc:spChg>
        <pc:spChg chg="add mod">
          <ac:chgData name="Siegbert Rudolph" userId="2af4d44886c067cc" providerId="LiveId" clId="{540C5045-32CE-4FC8-9131-479597CD0A49}" dt="2021-08-19T09:59:24.835" v="1201" actId="20577"/>
          <ac:spMkLst>
            <pc:docMk/>
            <pc:sldMk cId="1244731872" sldId="864"/>
            <ac:spMk id="40" creationId="{295F224E-2D0F-443E-B29D-3A156487D20A}"/>
          </ac:spMkLst>
        </pc:spChg>
        <pc:spChg chg="add mod">
          <ac:chgData name="Siegbert Rudolph" userId="2af4d44886c067cc" providerId="LiveId" clId="{540C5045-32CE-4FC8-9131-479597CD0A49}" dt="2021-08-19T09:58:38.107" v="1141" actId="1076"/>
          <ac:spMkLst>
            <pc:docMk/>
            <pc:sldMk cId="1244731872" sldId="864"/>
            <ac:spMk id="41" creationId="{0495FB01-D8CB-4560-8FB8-B688ADEF0679}"/>
          </ac:spMkLst>
        </pc:spChg>
        <pc:spChg chg="add mod">
          <ac:chgData name="Siegbert Rudolph" userId="2af4d44886c067cc" providerId="LiveId" clId="{540C5045-32CE-4FC8-9131-479597CD0A49}" dt="2021-08-19T10:00:10.190" v="1222" actId="1038"/>
          <ac:spMkLst>
            <pc:docMk/>
            <pc:sldMk cId="1244731872" sldId="864"/>
            <ac:spMk id="42" creationId="{AD3C28AC-A42F-4E4D-81BF-53ABEDDB2E31}"/>
          </ac:spMkLst>
        </pc:spChg>
        <pc:spChg chg="add mod">
          <ac:chgData name="Siegbert Rudolph" userId="2af4d44886c067cc" providerId="LiveId" clId="{540C5045-32CE-4FC8-9131-479597CD0A49}" dt="2021-08-19T10:00:25.630" v="1225" actId="1035"/>
          <ac:spMkLst>
            <pc:docMk/>
            <pc:sldMk cId="1244731872" sldId="864"/>
            <ac:spMk id="43" creationId="{ABEFFE48-DD95-4D08-980A-5BAC639DA63A}"/>
          </ac:spMkLst>
        </pc:spChg>
        <pc:spChg chg="add mod">
          <ac:chgData name="Siegbert Rudolph" userId="2af4d44886c067cc" providerId="LiveId" clId="{540C5045-32CE-4FC8-9131-479597CD0A49}" dt="2021-08-19T10:25:01.124" v="1277" actId="555"/>
          <ac:spMkLst>
            <pc:docMk/>
            <pc:sldMk cId="1244731872" sldId="864"/>
            <ac:spMk id="44" creationId="{0E617587-B3F5-48BD-9862-815BCA3497F7}"/>
          </ac:spMkLst>
        </pc:spChg>
        <pc:spChg chg="add mod">
          <ac:chgData name="Siegbert Rudolph" userId="2af4d44886c067cc" providerId="LiveId" clId="{540C5045-32CE-4FC8-9131-479597CD0A49}" dt="2021-08-19T10:25:01.124" v="1277" actId="555"/>
          <ac:spMkLst>
            <pc:docMk/>
            <pc:sldMk cId="1244731872" sldId="864"/>
            <ac:spMk id="45" creationId="{ED7C7147-0E55-46F8-AD0D-81BFC85033BB}"/>
          </ac:spMkLst>
        </pc:spChg>
        <pc:spChg chg="add mod">
          <ac:chgData name="Siegbert Rudolph" userId="2af4d44886c067cc" providerId="LiveId" clId="{540C5045-32CE-4FC8-9131-479597CD0A49}" dt="2021-08-19T10:03:28.401" v="1246" actId="1076"/>
          <ac:spMkLst>
            <pc:docMk/>
            <pc:sldMk cId="1244731872" sldId="864"/>
            <ac:spMk id="46" creationId="{AC37BB00-53DE-45EA-A720-6A01FA010BDF}"/>
          </ac:spMkLst>
        </pc:spChg>
        <pc:spChg chg="mod">
          <ac:chgData name="Siegbert Rudolph" userId="2af4d44886c067cc" providerId="LiveId" clId="{540C5045-32CE-4FC8-9131-479597CD0A49}" dt="2021-08-19T10:26:46.932" v="1283" actId="20577"/>
          <ac:spMkLst>
            <pc:docMk/>
            <pc:sldMk cId="1244731872" sldId="864"/>
            <ac:spMk id="61" creationId="{58459579-6E3C-423E-B32D-7E794A47195E}"/>
          </ac:spMkLst>
        </pc:spChg>
        <pc:spChg chg="mod">
          <ac:chgData name="Siegbert Rudolph" userId="2af4d44886c067cc" providerId="LiveId" clId="{540C5045-32CE-4FC8-9131-479597CD0A49}" dt="2021-08-19T09:26:59.190" v="942" actId="207"/>
          <ac:spMkLst>
            <pc:docMk/>
            <pc:sldMk cId="1244731872" sldId="864"/>
            <ac:spMk id="62" creationId="{53A94626-D1DB-41E6-94EC-BC3C83BF886E}"/>
          </ac:spMkLst>
        </pc:spChg>
        <pc:spChg chg="mod">
          <ac:chgData name="Siegbert Rudolph" userId="2af4d44886c067cc" providerId="LiveId" clId="{540C5045-32CE-4FC8-9131-479597CD0A49}" dt="2021-08-19T09:24:37.474" v="866" actId="14100"/>
          <ac:spMkLst>
            <pc:docMk/>
            <pc:sldMk cId="1244731872" sldId="864"/>
            <ac:spMk id="66" creationId="{BA314185-5BD4-47E0-99E9-079AB7A1C9F6}"/>
          </ac:spMkLst>
        </pc:spChg>
        <pc:spChg chg="del">
          <ac:chgData name="Siegbert Rudolph" userId="2af4d44886c067cc" providerId="LiveId" clId="{540C5045-32CE-4FC8-9131-479597CD0A49}" dt="2021-08-19T09:23:58.431" v="821" actId="478"/>
          <ac:spMkLst>
            <pc:docMk/>
            <pc:sldMk cId="1244731872" sldId="864"/>
            <ac:spMk id="67" creationId="{9B8EFA0D-E34C-4B1A-918B-7ADB2A143DF8}"/>
          </ac:spMkLst>
        </pc:spChg>
        <pc:spChg chg="mod">
          <ac:chgData name="Siegbert Rudolph" userId="2af4d44886c067cc" providerId="LiveId" clId="{540C5045-32CE-4FC8-9131-479597CD0A49}" dt="2021-08-19T09:26:00.531" v="923" actId="1076"/>
          <ac:spMkLst>
            <pc:docMk/>
            <pc:sldMk cId="1244731872" sldId="864"/>
            <ac:spMk id="68" creationId="{F96C69CB-F2C4-461A-AB89-B8845026F8F1}"/>
          </ac:spMkLst>
        </pc:spChg>
        <pc:spChg chg="mod">
          <ac:chgData name="Siegbert Rudolph" userId="2af4d44886c067cc" providerId="LiveId" clId="{540C5045-32CE-4FC8-9131-479597CD0A49}" dt="2021-08-19T09:53:01.835" v="1084" actId="1076"/>
          <ac:spMkLst>
            <pc:docMk/>
            <pc:sldMk cId="1244731872" sldId="864"/>
            <ac:spMk id="70" creationId="{A7C09AC3-F08C-4814-8AB7-AF3EFA38FB49}"/>
          </ac:spMkLst>
        </pc:spChg>
        <pc:spChg chg="del">
          <ac:chgData name="Siegbert Rudolph" userId="2af4d44886c067cc" providerId="LiveId" clId="{540C5045-32CE-4FC8-9131-479597CD0A49}" dt="2021-08-19T09:23:59.467" v="822" actId="478"/>
          <ac:spMkLst>
            <pc:docMk/>
            <pc:sldMk cId="1244731872" sldId="864"/>
            <ac:spMk id="71" creationId="{907E96DF-63D9-4092-94EE-42BC7120C454}"/>
          </ac:spMkLst>
        </pc:spChg>
        <pc:spChg chg="del mod">
          <ac:chgData name="Siegbert Rudolph" userId="2af4d44886c067cc" providerId="LiveId" clId="{540C5045-32CE-4FC8-9131-479597CD0A49}" dt="2021-08-19T09:56:26.344" v="1124" actId="478"/>
          <ac:spMkLst>
            <pc:docMk/>
            <pc:sldMk cId="1244731872" sldId="864"/>
            <ac:spMk id="72" creationId="{B3D6EC0C-38D7-4E2E-827E-8DF9A53865DF}"/>
          </ac:spMkLst>
        </pc:spChg>
        <pc:picChg chg="add del mod">
          <ac:chgData name="Siegbert Rudolph" userId="2af4d44886c067cc" providerId="LiveId" clId="{540C5045-32CE-4FC8-9131-479597CD0A49}" dt="2021-08-19T09:22:24.896" v="783" actId="478"/>
          <ac:picMkLst>
            <pc:docMk/>
            <pc:sldMk cId="1244731872" sldId="864"/>
            <ac:picMk id="4" creationId="{B34E8A57-E571-4398-91E0-A3AEFD84FA72}"/>
          </ac:picMkLst>
        </pc:picChg>
        <pc:picChg chg="add del mod">
          <ac:chgData name="Siegbert Rudolph" userId="2af4d44886c067cc" providerId="LiveId" clId="{540C5045-32CE-4FC8-9131-479597CD0A49}" dt="2021-08-19T09:20:41.404" v="779" actId="478"/>
          <ac:picMkLst>
            <pc:docMk/>
            <pc:sldMk cId="1244731872" sldId="864"/>
            <ac:picMk id="6" creationId="{0DA464D2-E5DC-4013-9BB1-978FE7A2AAA3}"/>
          </ac:picMkLst>
        </pc:picChg>
        <pc:picChg chg="add mod">
          <ac:chgData name="Siegbert Rudolph" userId="2af4d44886c067cc" providerId="LiveId" clId="{540C5045-32CE-4FC8-9131-479597CD0A49}" dt="2021-08-19T09:22:30.184" v="785" actId="14100"/>
          <ac:picMkLst>
            <pc:docMk/>
            <pc:sldMk cId="1244731872" sldId="864"/>
            <ac:picMk id="8" creationId="{5B2C00BF-13A7-4B8B-8B6E-1058E062EA62}"/>
          </ac:picMkLst>
        </pc:picChg>
        <pc:picChg chg="add mod">
          <ac:chgData name="Siegbert Rudolph" userId="2af4d44886c067cc" providerId="LiveId" clId="{540C5045-32CE-4FC8-9131-479597CD0A49}" dt="2021-08-19T09:23:40.277" v="820" actId="14100"/>
          <ac:picMkLst>
            <pc:docMk/>
            <pc:sldMk cId="1244731872" sldId="864"/>
            <ac:picMk id="10" creationId="{2BCBCF2B-895C-4BC1-B604-7D13F60A4960}"/>
          </ac:picMkLst>
        </pc:picChg>
        <pc:picChg chg="add del mod">
          <ac:chgData name="Siegbert Rudolph" userId="2af4d44886c067cc" providerId="LiveId" clId="{540C5045-32CE-4FC8-9131-479597CD0A49}" dt="2021-08-19T09:22:59.817" v="814" actId="478"/>
          <ac:picMkLst>
            <pc:docMk/>
            <pc:sldMk cId="1244731872" sldId="864"/>
            <ac:picMk id="15" creationId="{3B1CE564-141F-4248-99CA-E8DEBC5617E6}"/>
          </ac:picMkLst>
        </pc:picChg>
        <pc:picChg chg="add mod">
          <ac:chgData name="Siegbert Rudolph" userId="2af4d44886c067cc" providerId="LiveId" clId="{540C5045-32CE-4FC8-9131-479597CD0A49}" dt="2021-08-19T09:23:02.876" v="815" actId="1076"/>
          <ac:picMkLst>
            <pc:docMk/>
            <pc:sldMk cId="1244731872" sldId="864"/>
            <ac:picMk id="20" creationId="{B2706DA7-0409-4D3B-BDA0-9FCA0BDBB2BA}"/>
          </ac:picMkLst>
        </pc:picChg>
        <pc:picChg chg="del">
          <ac:chgData name="Siegbert Rudolph" userId="2af4d44886c067cc" providerId="LiveId" clId="{540C5045-32CE-4FC8-9131-479597CD0A49}" dt="2021-08-19T09:18:58.864" v="751" actId="478"/>
          <ac:picMkLst>
            <pc:docMk/>
            <pc:sldMk cId="1244731872" sldId="864"/>
            <ac:picMk id="39" creationId="{592045E6-21FA-47A7-B043-3D7743B640A5}"/>
          </ac:picMkLst>
        </pc:picChg>
        <pc:picChg chg="del">
          <ac:chgData name="Siegbert Rudolph" userId="2af4d44886c067cc" providerId="LiveId" clId="{540C5045-32CE-4FC8-9131-479597CD0A49}" dt="2021-08-19T09:19:00.856" v="752" actId="478"/>
          <ac:picMkLst>
            <pc:docMk/>
            <pc:sldMk cId="1244731872" sldId="864"/>
            <ac:picMk id="60" creationId="{0757C44F-0FDE-40FB-95BE-CE2D50532A8F}"/>
          </ac:picMkLst>
        </pc:picChg>
      </pc:sldChg>
      <pc:sldChg chg="delSp modSp add del mod delAnim">
        <pc:chgData name="Siegbert Rudolph" userId="2af4d44886c067cc" providerId="LiveId" clId="{540C5045-32CE-4FC8-9131-479597CD0A49}" dt="2021-08-19T09:15:57.340" v="610" actId="47"/>
        <pc:sldMkLst>
          <pc:docMk/>
          <pc:sldMk cId="1931237131" sldId="864"/>
        </pc:sldMkLst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16" creationId="{813814D7-812E-4ADA-9153-D256A14BD030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17" creationId="{32E86DDE-0C05-45C5-9408-643870C7C737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18" creationId="{5D83204B-7CD6-4A59-BF9F-F10F9384B294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19" creationId="{8EF1F47E-9A4E-48B2-B531-EA64B95AAAB6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20" creationId="{067BAE5B-2C94-4909-B345-72BAABC49E15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21" creationId="{2BBDA556-AF28-463E-B706-C2BE0BA504DB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22" creationId="{38E94488-AED9-48B1-B871-FA2241207108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23" creationId="{A13FD985-6372-4845-91FB-9A036D86BFB6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24" creationId="{40487CE0-CF55-4378-B866-C891D8E58FC2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25" creationId="{9E2AAB96-592F-41BD-A14F-0B593A76B119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26" creationId="{95402B06-9546-4E09-9121-F105F592F3F1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27" creationId="{32E80709-0215-4DC7-B8B0-782CA0A3BD08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28" creationId="{4F532C25-797F-448E-9A06-97360411E5DA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29" creationId="{AFEEF470-8044-457C-864D-DCC9DBB5F92C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30" creationId="{44F744CE-026E-40AD-A927-806C2161438F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31" creationId="{54921280-FBF5-4C0C-8DA0-2C54A794F1BB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32" creationId="{2376D866-8E5E-49FF-A2E8-C88F9E297C46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33" creationId="{ADC35EF9-E365-4617-AAD9-21E20B1614DE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34" creationId="{F0154D1E-FC7D-444E-8C06-BBD3B32B0E58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35" creationId="{BB174CD8-2F5B-47ED-A5C7-D0B093BA9238}"/>
          </ac:spMkLst>
        </pc:spChg>
        <pc:spChg chg="del">
          <ac:chgData name="Siegbert Rudolph" userId="2af4d44886c067cc" providerId="LiveId" clId="{540C5045-32CE-4FC8-9131-479597CD0A49}" dt="2021-08-19T08:53:24.754" v="228" actId="478"/>
          <ac:spMkLst>
            <pc:docMk/>
            <pc:sldMk cId="1931237131" sldId="864"/>
            <ac:spMk id="36" creationId="{FC1931CD-9B56-4F83-B312-D0210E51092A}"/>
          </ac:spMkLst>
        </pc:spChg>
        <pc:spChg chg="mod">
          <ac:chgData name="Siegbert Rudolph" userId="2af4d44886c067cc" providerId="LiveId" clId="{540C5045-32CE-4FC8-9131-479597CD0A49}" dt="2021-08-19T08:48:32.872" v="89" actId="207"/>
          <ac:spMkLst>
            <pc:docMk/>
            <pc:sldMk cId="1931237131" sldId="864"/>
            <ac:spMk id="61" creationId="{58459579-6E3C-423E-B32D-7E794A47195E}"/>
          </ac:spMkLst>
        </pc:spChg>
      </pc:sldChg>
      <pc:sldChg chg="add">
        <pc:chgData name="Siegbert Rudolph" userId="2af4d44886c067cc" providerId="LiveId" clId="{540C5045-32CE-4FC8-9131-479597CD0A49}" dt="2021-08-19T10:26:06.999" v="1280" actId="2890"/>
        <pc:sldMkLst>
          <pc:docMk/>
          <pc:sldMk cId="2762349411" sldId="865"/>
        </pc:sldMkLst>
      </pc:sldChg>
      <pc:sldChg chg="add">
        <pc:chgData name="Siegbert Rudolph" userId="2af4d44886c067cc" providerId="LiveId" clId="{540C5045-32CE-4FC8-9131-479597CD0A49}" dt="2021-08-19T10:26:09.195" v="1281" actId="2890"/>
        <pc:sldMkLst>
          <pc:docMk/>
          <pc:sldMk cId="1156477135" sldId="866"/>
        </pc:sldMkLst>
      </pc:sldChg>
      <pc:sldChg chg="add">
        <pc:chgData name="Siegbert Rudolph" userId="2af4d44886c067cc" providerId="LiveId" clId="{540C5045-32CE-4FC8-9131-479597CD0A49}" dt="2021-08-19T10:26:11.291" v="1282" actId="2890"/>
        <pc:sldMkLst>
          <pc:docMk/>
          <pc:sldMk cId="912005765" sldId="867"/>
        </pc:sldMkLst>
      </pc:sldChg>
      <pc:sldChg chg="addSp modSp add mod modAnim">
        <pc:chgData name="Siegbert Rudolph" userId="2af4d44886c067cc" providerId="LiveId" clId="{540C5045-32CE-4FC8-9131-479597CD0A49}" dt="2021-08-19T10:32:48.456" v="1397"/>
        <pc:sldMkLst>
          <pc:docMk/>
          <pc:sldMk cId="1301332642" sldId="868"/>
        </pc:sldMkLst>
        <pc:spChg chg="add mod">
          <ac:chgData name="Siegbert Rudolph" userId="2af4d44886c067cc" providerId="LiveId" clId="{540C5045-32CE-4FC8-9131-479597CD0A49}" dt="2021-08-19T10:32:20.348" v="1393" actId="1036"/>
          <ac:spMkLst>
            <pc:docMk/>
            <pc:sldMk cId="1301332642" sldId="868"/>
            <ac:spMk id="14" creationId="{43D720E1-A487-4E25-9587-664F2DDBC789}"/>
          </ac:spMkLst>
        </pc:spChg>
        <pc:spChg chg="mod">
          <ac:chgData name="Siegbert Rudolph" userId="2af4d44886c067cc" providerId="LiveId" clId="{540C5045-32CE-4FC8-9131-479597CD0A49}" dt="2021-08-19T10:29:33.814" v="1336" actId="20577"/>
          <ac:spMkLst>
            <pc:docMk/>
            <pc:sldMk cId="1301332642" sldId="868"/>
            <ac:spMk id="72" creationId="{B3D6EC0C-38D7-4E2E-827E-8DF9A53865DF}"/>
          </ac:spMkLst>
        </pc:spChg>
      </pc:sldChg>
      <pc:sldChg chg="delSp modSp add mod ord delAnim modAnim">
        <pc:chgData name="Siegbert Rudolph" userId="2af4d44886c067cc" providerId="LiveId" clId="{540C5045-32CE-4FC8-9131-479597CD0A49}" dt="2021-08-19T10:36:05.502" v="1517"/>
        <pc:sldMkLst>
          <pc:docMk/>
          <pc:sldMk cId="1081267562" sldId="869"/>
        </pc:sldMkLst>
        <pc:spChg chg="del">
          <ac:chgData name="Siegbert Rudolph" userId="2af4d44886c067cc" providerId="LiveId" clId="{540C5045-32CE-4FC8-9131-479597CD0A49}" dt="2021-08-19T10:33:59.052" v="1449" actId="478"/>
          <ac:spMkLst>
            <pc:docMk/>
            <pc:sldMk cId="1081267562" sldId="869"/>
            <ac:spMk id="11" creationId="{0FD9EDB9-2E05-455E-93D2-2B961B90E533}"/>
          </ac:spMkLst>
        </pc:spChg>
        <pc:spChg chg="mod">
          <ac:chgData name="Siegbert Rudolph" userId="2af4d44886c067cc" providerId="LiveId" clId="{540C5045-32CE-4FC8-9131-479597CD0A49}" dt="2021-08-19T10:35:48.324" v="1510" actId="1036"/>
          <ac:spMkLst>
            <pc:docMk/>
            <pc:sldMk cId="1081267562" sldId="869"/>
            <ac:spMk id="23" creationId="{8607CDEF-29D8-4EFA-99B6-DFAED0A52FFD}"/>
          </ac:spMkLst>
        </pc:spChg>
        <pc:spChg chg="del">
          <ac:chgData name="Siegbert Rudolph" userId="2af4d44886c067cc" providerId="LiveId" clId="{540C5045-32CE-4FC8-9131-479597CD0A49}" dt="2021-08-19T10:33:34.996" v="1439" actId="478"/>
          <ac:spMkLst>
            <pc:docMk/>
            <pc:sldMk cId="1081267562" sldId="869"/>
            <ac:spMk id="24" creationId="{1544095F-299A-48C9-905E-D713636C4663}"/>
          </ac:spMkLst>
        </pc:spChg>
        <pc:spChg chg="mod">
          <ac:chgData name="Siegbert Rudolph" userId="2af4d44886c067cc" providerId="LiveId" clId="{540C5045-32CE-4FC8-9131-479597CD0A49}" dt="2021-08-19T10:35:46.019" v="1508" actId="1036"/>
          <ac:spMkLst>
            <pc:docMk/>
            <pc:sldMk cId="1081267562" sldId="869"/>
            <ac:spMk id="25" creationId="{91FBFC15-56AC-4676-9ED2-980E9DDFF956}"/>
          </ac:spMkLst>
        </pc:spChg>
        <pc:spChg chg="del">
          <ac:chgData name="Siegbert Rudolph" userId="2af4d44886c067cc" providerId="LiveId" clId="{540C5045-32CE-4FC8-9131-479597CD0A49}" dt="2021-08-19T10:33:41.936" v="1442" actId="478"/>
          <ac:spMkLst>
            <pc:docMk/>
            <pc:sldMk cId="1081267562" sldId="869"/>
            <ac:spMk id="26" creationId="{DC62C33F-294F-4281-A196-63404BDB3619}"/>
          </ac:spMkLst>
        </pc:spChg>
        <pc:spChg chg="del">
          <ac:chgData name="Siegbert Rudolph" userId="2af4d44886c067cc" providerId="LiveId" clId="{540C5045-32CE-4FC8-9131-479597CD0A49}" dt="2021-08-19T10:35:29.676" v="1504" actId="478"/>
          <ac:spMkLst>
            <pc:docMk/>
            <pc:sldMk cId="1081267562" sldId="869"/>
            <ac:spMk id="28" creationId="{DCF8E5AD-D1E0-4031-9560-0484E4266050}"/>
          </ac:spMkLst>
        </pc:spChg>
        <pc:spChg chg="del">
          <ac:chgData name="Siegbert Rudolph" userId="2af4d44886c067cc" providerId="LiveId" clId="{540C5045-32CE-4FC8-9131-479597CD0A49}" dt="2021-08-19T10:33:59.052" v="1449" actId="478"/>
          <ac:spMkLst>
            <pc:docMk/>
            <pc:sldMk cId="1081267562" sldId="869"/>
            <ac:spMk id="31" creationId="{023563A0-DEE4-40AC-9748-BBFC0D3A2343}"/>
          </ac:spMkLst>
        </pc:spChg>
        <pc:spChg chg="del">
          <ac:chgData name="Siegbert Rudolph" userId="2af4d44886c067cc" providerId="LiveId" clId="{540C5045-32CE-4FC8-9131-479597CD0A49}" dt="2021-08-19T10:33:59.052" v="1449" actId="478"/>
          <ac:spMkLst>
            <pc:docMk/>
            <pc:sldMk cId="1081267562" sldId="869"/>
            <ac:spMk id="32" creationId="{8149D4D3-305F-4DF8-9AD0-A1CD47E5F356}"/>
          </ac:spMkLst>
        </pc:spChg>
        <pc:spChg chg="del">
          <ac:chgData name="Siegbert Rudolph" userId="2af4d44886c067cc" providerId="LiveId" clId="{540C5045-32CE-4FC8-9131-479597CD0A49}" dt="2021-08-19T10:33:59.052" v="1449" actId="478"/>
          <ac:spMkLst>
            <pc:docMk/>
            <pc:sldMk cId="1081267562" sldId="869"/>
            <ac:spMk id="33" creationId="{C3FC087B-CE1A-4F9D-ADF9-794C3A85456D}"/>
          </ac:spMkLst>
        </pc:spChg>
        <pc:spChg chg="del">
          <ac:chgData name="Siegbert Rudolph" userId="2af4d44886c067cc" providerId="LiveId" clId="{540C5045-32CE-4FC8-9131-479597CD0A49}" dt="2021-08-19T10:33:43.809" v="1443" actId="478"/>
          <ac:spMkLst>
            <pc:docMk/>
            <pc:sldMk cId="1081267562" sldId="869"/>
            <ac:spMk id="34" creationId="{9B81CD27-05CC-4E2B-84C8-3FAEEEF78EA4}"/>
          </ac:spMkLst>
        </pc:spChg>
        <pc:spChg chg="mod">
          <ac:chgData name="Siegbert Rudolph" userId="2af4d44886c067cc" providerId="LiveId" clId="{540C5045-32CE-4FC8-9131-479597CD0A49}" dt="2021-08-19T10:35:05.293" v="1499" actId="552"/>
          <ac:spMkLst>
            <pc:docMk/>
            <pc:sldMk cId="1081267562" sldId="869"/>
            <ac:spMk id="35" creationId="{E80F419A-0845-4399-9177-3DD200BD7B99}"/>
          </ac:spMkLst>
        </pc:spChg>
        <pc:spChg chg="del">
          <ac:chgData name="Siegbert Rudolph" userId="2af4d44886c067cc" providerId="LiveId" clId="{540C5045-32CE-4FC8-9131-479597CD0A49}" dt="2021-08-19T10:33:47.279" v="1445" actId="478"/>
          <ac:spMkLst>
            <pc:docMk/>
            <pc:sldMk cId="1081267562" sldId="869"/>
            <ac:spMk id="36" creationId="{597EC06F-F4AC-4335-B6E2-BF6DA3243FAB}"/>
          </ac:spMkLst>
        </pc:spChg>
        <pc:spChg chg="mod">
          <ac:chgData name="Siegbert Rudolph" userId="2af4d44886c067cc" providerId="LiveId" clId="{540C5045-32CE-4FC8-9131-479597CD0A49}" dt="2021-08-19T10:35:50.804" v="1512" actId="1036"/>
          <ac:spMkLst>
            <pc:docMk/>
            <pc:sldMk cId="1081267562" sldId="869"/>
            <ac:spMk id="37" creationId="{FE9A99A7-AC4C-48E9-A9E0-E091AFE28DDD}"/>
          </ac:spMkLst>
        </pc:spChg>
        <pc:spChg chg="del">
          <ac:chgData name="Siegbert Rudolph" userId="2af4d44886c067cc" providerId="LiveId" clId="{540C5045-32CE-4FC8-9131-479597CD0A49}" dt="2021-08-19T10:33:36.610" v="1440" actId="478"/>
          <ac:spMkLst>
            <pc:docMk/>
            <pc:sldMk cId="1081267562" sldId="869"/>
            <ac:spMk id="38" creationId="{3B94293C-8344-42BF-BB2A-013DB0794FD8}"/>
          </ac:spMkLst>
        </pc:spChg>
        <pc:spChg chg="mod">
          <ac:chgData name="Siegbert Rudolph" userId="2af4d44886c067cc" providerId="LiveId" clId="{540C5045-32CE-4FC8-9131-479597CD0A49}" dt="2021-08-19T10:35:52.765" v="1516" actId="1036"/>
          <ac:spMkLst>
            <pc:docMk/>
            <pc:sldMk cId="1081267562" sldId="869"/>
            <ac:spMk id="40" creationId="{295F224E-2D0F-443E-B29D-3A156487D20A}"/>
          </ac:spMkLst>
        </pc:spChg>
        <pc:spChg chg="del">
          <ac:chgData name="Siegbert Rudolph" userId="2af4d44886c067cc" providerId="LiveId" clId="{540C5045-32CE-4FC8-9131-479597CD0A49}" dt="2021-08-19T10:33:32.512" v="1438" actId="478"/>
          <ac:spMkLst>
            <pc:docMk/>
            <pc:sldMk cId="1081267562" sldId="869"/>
            <ac:spMk id="41" creationId="{0495FB01-D8CB-4560-8FB8-B688ADEF0679}"/>
          </ac:spMkLst>
        </pc:spChg>
        <pc:spChg chg="del">
          <ac:chgData name="Siegbert Rudolph" userId="2af4d44886c067cc" providerId="LiveId" clId="{540C5045-32CE-4FC8-9131-479597CD0A49}" dt="2021-08-19T10:33:50.134" v="1446" actId="478"/>
          <ac:spMkLst>
            <pc:docMk/>
            <pc:sldMk cId="1081267562" sldId="869"/>
            <ac:spMk id="42" creationId="{AD3C28AC-A42F-4E4D-81BF-53ABEDDB2E31}"/>
          </ac:spMkLst>
        </pc:spChg>
        <pc:spChg chg="del">
          <ac:chgData name="Siegbert Rudolph" userId="2af4d44886c067cc" providerId="LiveId" clId="{540C5045-32CE-4FC8-9131-479597CD0A49}" dt="2021-08-19T10:33:50.134" v="1446" actId="478"/>
          <ac:spMkLst>
            <pc:docMk/>
            <pc:sldMk cId="1081267562" sldId="869"/>
            <ac:spMk id="43" creationId="{ABEFFE48-DD95-4D08-980A-5BAC639DA63A}"/>
          </ac:spMkLst>
        </pc:spChg>
        <pc:spChg chg="del">
          <ac:chgData name="Siegbert Rudolph" userId="2af4d44886c067cc" providerId="LiveId" clId="{540C5045-32CE-4FC8-9131-479597CD0A49}" dt="2021-08-19T10:33:50.134" v="1446" actId="478"/>
          <ac:spMkLst>
            <pc:docMk/>
            <pc:sldMk cId="1081267562" sldId="869"/>
            <ac:spMk id="44" creationId="{0E617587-B3F5-48BD-9862-815BCA3497F7}"/>
          </ac:spMkLst>
        </pc:spChg>
        <pc:spChg chg="del">
          <ac:chgData name="Siegbert Rudolph" userId="2af4d44886c067cc" providerId="LiveId" clId="{540C5045-32CE-4FC8-9131-479597CD0A49}" dt="2021-08-19T10:33:50.134" v="1446" actId="478"/>
          <ac:spMkLst>
            <pc:docMk/>
            <pc:sldMk cId="1081267562" sldId="869"/>
            <ac:spMk id="45" creationId="{ED7C7147-0E55-46F8-AD0D-81BFC85033BB}"/>
          </ac:spMkLst>
        </pc:spChg>
        <pc:spChg chg="del mod">
          <ac:chgData name="Siegbert Rudolph" userId="2af4d44886c067cc" providerId="LiveId" clId="{540C5045-32CE-4FC8-9131-479597CD0A49}" dt="2021-08-19T10:35:27.339" v="1503" actId="478"/>
          <ac:spMkLst>
            <pc:docMk/>
            <pc:sldMk cId="1081267562" sldId="869"/>
            <ac:spMk id="46" creationId="{AC37BB00-53DE-45EA-A720-6A01FA010BDF}"/>
          </ac:spMkLst>
        </pc:spChg>
        <pc:spChg chg="mod">
          <ac:chgData name="Siegbert Rudolph" userId="2af4d44886c067cc" providerId="LiveId" clId="{540C5045-32CE-4FC8-9131-479597CD0A49}" dt="2021-08-19T10:35:19.245" v="1502" actId="207"/>
          <ac:spMkLst>
            <pc:docMk/>
            <pc:sldMk cId="1081267562" sldId="869"/>
            <ac:spMk id="61" creationId="{58459579-6E3C-423E-B32D-7E794A47195E}"/>
          </ac:spMkLst>
        </pc:spChg>
        <pc:spChg chg="mod">
          <ac:chgData name="Siegbert Rudolph" userId="2af4d44886c067cc" providerId="LiveId" clId="{540C5045-32CE-4FC8-9131-479597CD0A49}" dt="2021-08-19T10:34:13.372" v="1457" actId="14100"/>
          <ac:spMkLst>
            <pc:docMk/>
            <pc:sldMk cId="1081267562" sldId="869"/>
            <ac:spMk id="66" creationId="{BA314185-5BD4-47E0-99E9-079AB7A1C9F6}"/>
          </ac:spMkLst>
        </pc:spChg>
        <pc:spChg chg="del">
          <ac:chgData name="Siegbert Rudolph" userId="2af4d44886c067cc" providerId="LiveId" clId="{540C5045-32CE-4FC8-9131-479597CD0A49}" dt="2021-08-19T10:33:45.401" v="1444" actId="478"/>
          <ac:spMkLst>
            <pc:docMk/>
            <pc:sldMk cId="1081267562" sldId="869"/>
            <ac:spMk id="68" creationId="{F96C69CB-F2C4-461A-AB89-B8845026F8F1}"/>
          </ac:spMkLst>
        </pc:spChg>
        <pc:spChg chg="del">
          <ac:chgData name="Siegbert Rudolph" userId="2af4d44886c067cc" providerId="LiveId" clId="{540C5045-32CE-4FC8-9131-479597CD0A49}" dt="2021-08-19T10:33:38.907" v="1441" actId="478"/>
          <ac:spMkLst>
            <pc:docMk/>
            <pc:sldMk cId="1081267562" sldId="869"/>
            <ac:spMk id="70" creationId="{A7C09AC3-F08C-4814-8AB7-AF3EFA38FB49}"/>
          </ac:spMkLst>
        </pc:spChg>
      </pc:sldChg>
      <pc:sldChg chg="add">
        <pc:chgData name="Siegbert Rudolph" userId="2af4d44886c067cc" providerId="LiveId" clId="{540C5045-32CE-4FC8-9131-479597CD0A49}" dt="2021-08-19T13:02:37.302" v="3298" actId="2890"/>
        <pc:sldMkLst>
          <pc:docMk/>
          <pc:sldMk cId="3677634969" sldId="870"/>
        </pc:sldMkLst>
      </pc:sldChg>
    </pc:docChg>
  </pc:docChgLst>
  <pc:docChgLst>
    <pc:chgData name="Siegbert Rudolph" userId="2af4d44886c067cc" providerId="LiveId" clId="{6255E938-54ED-42AA-BB1D-00DE474C68CB}"/>
    <pc:docChg chg="undo custSel addSld delSld modSld">
      <pc:chgData name="Siegbert Rudolph" userId="2af4d44886c067cc" providerId="LiveId" clId="{6255E938-54ED-42AA-BB1D-00DE474C68CB}" dt="2021-09-11T10:17:09.919" v="2166" actId="1037"/>
      <pc:docMkLst>
        <pc:docMk/>
      </pc:docMkLst>
      <pc:sldChg chg="delSp modSp mod">
        <pc:chgData name="Siegbert Rudolph" userId="2af4d44886c067cc" providerId="LiveId" clId="{6255E938-54ED-42AA-BB1D-00DE474C68CB}" dt="2021-08-30T13:46:03.089" v="1989" actId="1076"/>
        <pc:sldMkLst>
          <pc:docMk/>
          <pc:sldMk cId="0" sldId="696"/>
        </pc:sldMkLst>
        <pc:spChg chg="mod">
          <ac:chgData name="Siegbert Rudolph" userId="2af4d44886c067cc" providerId="LiveId" clId="{6255E938-54ED-42AA-BB1D-00DE474C68CB}" dt="2021-08-30T12:11:54.325" v="1783" actId="20577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6255E938-54ED-42AA-BB1D-00DE474C68CB}" dt="2021-08-30T13:46:03.073" v="1984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6255E938-54ED-42AA-BB1D-00DE474C68CB}" dt="2021-08-30T13:46:03.089" v="1989" actId="1076"/>
          <ac:spMkLst>
            <pc:docMk/>
            <pc:sldMk cId="0" sldId="696"/>
            <ac:spMk id="5" creationId="{BEF456C9-7D08-4280-8DE7-56149A1E8B92}"/>
          </ac:spMkLst>
        </pc:spChg>
      </pc:sldChg>
      <pc:sldChg chg="modSp mod">
        <pc:chgData name="Siegbert Rudolph" userId="2af4d44886c067cc" providerId="LiveId" clId="{6255E938-54ED-42AA-BB1D-00DE474C68CB}" dt="2021-08-30T13:46:03.151" v="2044" actId="1076"/>
        <pc:sldMkLst>
          <pc:docMk/>
          <pc:sldMk cId="555502012" sldId="797"/>
        </pc:sldMkLst>
        <pc:spChg chg="mod">
          <ac:chgData name="Siegbert Rudolph" userId="2af4d44886c067cc" providerId="LiveId" clId="{6255E938-54ED-42AA-BB1D-00DE474C68CB}" dt="2021-08-30T13:46:03.151" v="2044" actId="1076"/>
          <ac:spMkLst>
            <pc:docMk/>
            <pc:sldMk cId="555502012" sldId="797"/>
            <ac:spMk id="2" creationId="{220F9FCE-1E4F-4583-ADC9-6A1C80F61725}"/>
          </ac:spMkLst>
        </pc:spChg>
        <pc:spChg chg="mod">
          <ac:chgData name="Siegbert Rudolph" userId="2af4d44886c067cc" providerId="LiveId" clId="{6255E938-54ED-42AA-BB1D-00DE474C68CB}" dt="2021-08-30T12:15:12.588" v="1880" actId="20577"/>
          <ac:spMkLst>
            <pc:docMk/>
            <pc:sldMk cId="555502012" sldId="797"/>
            <ac:spMk id="4" creationId="{004C5FC2-4175-4F7B-9B32-EDAD6EB47DA6}"/>
          </ac:spMkLst>
        </pc:spChg>
      </pc:sldChg>
      <pc:sldChg chg="addSp delSp modSp mod modAnim">
        <pc:chgData name="Siegbert Rudolph" userId="2af4d44886c067cc" providerId="LiveId" clId="{6255E938-54ED-42AA-BB1D-00DE474C68CB}" dt="2021-08-30T13:46:03.136" v="2039" actId="1076"/>
        <pc:sldMkLst>
          <pc:docMk/>
          <pc:sldMk cId="401259772" sldId="821"/>
        </pc:sldMkLst>
        <pc:spChg chg="mod">
          <ac:chgData name="Siegbert Rudolph" userId="2af4d44886c067cc" providerId="LiveId" clId="{6255E938-54ED-42AA-BB1D-00DE474C68CB}" dt="2021-08-30T13:46:03.136" v="2039" actId="1076"/>
          <ac:spMkLst>
            <pc:docMk/>
            <pc:sldMk cId="401259772" sldId="821"/>
            <ac:spMk id="2" creationId="{496F9785-5785-42E0-9AE1-12ED90B3F783}"/>
          </ac:spMkLst>
        </pc:spChg>
        <pc:spChg chg="add mod">
          <ac:chgData name="Siegbert Rudolph" userId="2af4d44886c067cc" providerId="LiveId" clId="{6255E938-54ED-42AA-BB1D-00DE474C68CB}" dt="2021-08-19T14:22:55.600" v="1016"/>
          <ac:spMkLst>
            <pc:docMk/>
            <pc:sldMk cId="401259772" sldId="821"/>
            <ac:spMk id="8" creationId="{FC78A28B-BD77-4F84-BA83-4211F8BF729E}"/>
          </ac:spMkLst>
        </pc:spChg>
        <pc:spChg chg="del">
          <ac:chgData name="Siegbert Rudolph" userId="2af4d44886c067cc" providerId="LiveId" clId="{6255E938-54ED-42AA-BB1D-00DE474C68CB}" dt="2021-08-19T14:22:53.599" v="1015" actId="478"/>
          <ac:spMkLst>
            <pc:docMk/>
            <pc:sldMk cId="401259772" sldId="821"/>
            <ac:spMk id="9" creationId="{65EB10F7-9551-4A86-BDBB-AB79BF514D5A}"/>
          </ac:spMkLst>
        </pc:spChg>
        <pc:spChg chg="add mod">
          <ac:chgData name="Siegbert Rudolph" userId="2af4d44886c067cc" providerId="LiveId" clId="{6255E938-54ED-42AA-BB1D-00DE474C68CB}" dt="2021-08-30T12:17:41.999" v="1961" actId="20577"/>
          <ac:spMkLst>
            <pc:docMk/>
            <pc:sldMk cId="401259772" sldId="821"/>
            <ac:spMk id="9" creationId="{AAE3DF9E-A62C-41A1-9021-B81DD3B7ECB6}"/>
          </ac:spMkLst>
        </pc:spChg>
        <pc:spChg chg="add mod">
          <ac:chgData name="Siegbert Rudolph" userId="2af4d44886c067cc" providerId="LiveId" clId="{6255E938-54ED-42AA-BB1D-00DE474C68CB}" dt="2021-08-30T12:17:56.324" v="1982" actId="207"/>
          <ac:spMkLst>
            <pc:docMk/>
            <pc:sldMk cId="401259772" sldId="821"/>
            <ac:spMk id="10" creationId="{C0F84E08-1218-4A98-9383-65B749D45D1D}"/>
          </ac:spMkLst>
        </pc:spChg>
        <pc:spChg chg="del">
          <ac:chgData name="Siegbert Rudolph" userId="2af4d44886c067cc" providerId="LiveId" clId="{6255E938-54ED-42AA-BB1D-00DE474C68CB}" dt="2021-08-19T14:22:53.599" v="1015" actId="478"/>
          <ac:spMkLst>
            <pc:docMk/>
            <pc:sldMk cId="401259772" sldId="821"/>
            <ac:spMk id="12" creationId="{9CC59C54-5E42-4D9A-A9C6-497DBFB60134}"/>
          </ac:spMkLst>
        </pc:spChg>
        <pc:spChg chg="add mod">
          <ac:chgData name="Siegbert Rudolph" userId="2af4d44886c067cc" providerId="LiveId" clId="{6255E938-54ED-42AA-BB1D-00DE474C68CB}" dt="2021-08-22T08:10:44.905" v="1309" actId="1076"/>
          <ac:spMkLst>
            <pc:docMk/>
            <pc:sldMk cId="401259772" sldId="821"/>
            <ac:spMk id="15" creationId="{50634A70-D598-42CA-B818-D94B5BBE368A}"/>
          </ac:spMkLst>
        </pc:spChg>
        <pc:spChg chg="del">
          <ac:chgData name="Siegbert Rudolph" userId="2af4d44886c067cc" providerId="LiveId" clId="{6255E938-54ED-42AA-BB1D-00DE474C68CB}" dt="2021-08-30T12:17:37.170" v="1959" actId="478"/>
          <ac:spMkLst>
            <pc:docMk/>
            <pc:sldMk cId="401259772" sldId="821"/>
            <ac:spMk id="25" creationId="{C612D8F8-9930-42E7-BD2A-A03A0A41B950}"/>
          </ac:spMkLst>
        </pc:spChg>
        <pc:picChg chg="del">
          <ac:chgData name="Siegbert Rudolph" userId="2af4d44886c067cc" providerId="LiveId" clId="{6255E938-54ED-42AA-BB1D-00DE474C68CB}" dt="2021-08-19T14:22:53.599" v="1015" actId="478"/>
          <ac:picMkLst>
            <pc:docMk/>
            <pc:sldMk cId="401259772" sldId="821"/>
            <ac:picMk id="10" creationId="{A333BE6F-C49B-4499-8920-E25F39E80C5C}"/>
          </ac:picMkLst>
        </pc:picChg>
        <pc:picChg chg="del">
          <ac:chgData name="Siegbert Rudolph" userId="2af4d44886c067cc" providerId="LiveId" clId="{6255E938-54ED-42AA-BB1D-00DE474C68CB}" dt="2021-08-19T14:22:53.599" v="1015" actId="478"/>
          <ac:picMkLst>
            <pc:docMk/>
            <pc:sldMk cId="401259772" sldId="821"/>
            <ac:picMk id="11" creationId="{A143B3CE-4341-4EA2-9280-D6BD07A24F17}"/>
          </ac:picMkLst>
        </pc:picChg>
        <pc:picChg chg="add mod">
          <ac:chgData name="Siegbert Rudolph" userId="2af4d44886c067cc" providerId="LiveId" clId="{6255E938-54ED-42AA-BB1D-00DE474C68CB}" dt="2021-08-19T14:22:55.600" v="1016"/>
          <ac:picMkLst>
            <pc:docMk/>
            <pc:sldMk cId="401259772" sldId="821"/>
            <ac:picMk id="13" creationId="{68D1D60C-5C94-405D-A4D1-FF9FDE132028}"/>
          </ac:picMkLst>
        </pc:picChg>
        <pc:picChg chg="add mod">
          <ac:chgData name="Siegbert Rudolph" userId="2af4d44886c067cc" providerId="LiveId" clId="{6255E938-54ED-42AA-BB1D-00DE474C68CB}" dt="2021-08-19T14:22:55.600" v="1016"/>
          <ac:picMkLst>
            <pc:docMk/>
            <pc:sldMk cId="401259772" sldId="821"/>
            <ac:picMk id="14" creationId="{52EF9BB3-F26C-4A5D-914E-2E00BB5B21AC}"/>
          </ac:picMkLst>
        </pc:picChg>
      </pc:sldChg>
      <pc:sldChg chg="addSp delSp modSp mod delAnim modAnim">
        <pc:chgData name="Siegbert Rudolph" userId="2af4d44886c067cc" providerId="LiveId" clId="{6255E938-54ED-42AA-BB1D-00DE474C68CB}" dt="2021-08-30T13:46:03.136" v="2029" actId="1076"/>
        <pc:sldMkLst>
          <pc:docMk/>
          <pc:sldMk cId="457747282" sldId="823"/>
        </pc:sldMkLst>
        <pc:spChg chg="del">
          <ac:chgData name="Siegbert Rudolph" userId="2af4d44886c067cc" providerId="LiveId" clId="{6255E938-54ED-42AA-BB1D-00DE474C68CB}" dt="2021-08-19T13:15:03.867" v="3" actId="478"/>
          <ac:spMkLst>
            <pc:docMk/>
            <pc:sldMk cId="457747282" sldId="823"/>
            <ac:spMk id="2" creationId="{E6F34848-6392-4BB4-912C-487BB86C5B9D}"/>
          </ac:spMkLst>
        </pc:spChg>
        <pc:spChg chg="mod">
          <ac:chgData name="Siegbert Rudolph" userId="2af4d44886c067cc" providerId="LiveId" clId="{6255E938-54ED-42AA-BB1D-00DE474C68CB}" dt="2021-08-30T13:46:03.136" v="2029" actId="1076"/>
          <ac:spMkLst>
            <pc:docMk/>
            <pc:sldMk cId="457747282" sldId="823"/>
            <ac:spMk id="2" creationId="{EE02BD87-D7DC-41A5-9A1B-BE3DC94C8154}"/>
          </ac:spMkLst>
        </pc:spChg>
        <pc:spChg chg="add del mod">
          <ac:chgData name="Siegbert Rudolph" userId="2af4d44886c067cc" providerId="LiveId" clId="{6255E938-54ED-42AA-BB1D-00DE474C68CB}" dt="2021-08-19T13:15:06.182" v="4" actId="478"/>
          <ac:spMkLst>
            <pc:docMk/>
            <pc:sldMk cId="457747282" sldId="823"/>
            <ac:spMk id="5" creationId="{6C386DFA-E7CF-4A9E-9417-910181AB53E0}"/>
          </ac:spMkLst>
        </pc:spChg>
        <pc:spChg chg="add mod">
          <ac:chgData name="Siegbert Rudolph" userId="2af4d44886c067cc" providerId="LiveId" clId="{6255E938-54ED-42AA-BB1D-00DE474C68CB}" dt="2021-08-30T12:15:26.367" v="1881" actId="20577"/>
          <ac:spMkLst>
            <pc:docMk/>
            <pc:sldMk cId="457747282" sldId="823"/>
            <ac:spMk id="14" creationId="{33B80CF6-F1DE-4796-9DA0-076768D6FABD}"/>
          </ac:spMkLst>
        </pc:spChg>
        <pc:spChg chg="add del mod">
          <ac:chgData name="Siegbert Rudolph" userId="2af4d44886c067cc" providerId="LiveId" clId="{6255E938-54ED-42AA-BB1D-00DE474C68CB}" dt="2021-08-19T14:16:44.330" v="608" actId="478"/>
          <ac:spMkLst>
            <pc:docMk/>
            <pc:sldMk cId="457747282" sldId="823"/>
            <ac:spMk id="14" creationId="{7F33FDE6-44D6-456F-9526-BEAA256715F1}"/>
          </ac:spMkLst>
        </pc:spChg>
        <pc:spChg chg="del mod">
          <ac:chgData name="Siegbert Rudolph" userId="2af4d44886c067cc" providerId="LiveId" clId="{6255E938-54ED-42AA-BB1D-00DE474C68CB}" dt="2021-08-19T13:23:16.828" v="457" actId="478"/>
          <ac:spMkLst>
            <pc:docMk/>
            <pc:sldMk cId="457747282" sldId="823"/>
            <ac:spMk id="15" creationId="{530DE9F2-361E-48F8-BE00-9DD44E4E5BF2}"/>
          </ac:spMkLst>
        </pc:spChg>
        <pc:spChg chg="add del mod">
          <ac:chgData name="Siegbert Rudolph" userId="2af4d44886c067cc" providerId="LiveId" clId="{6255E938-54ED-42AA-BB1D-00DE474C68CB}" dt="2021-08-30T12:15:00.543" v="1877" actId="478"/>
          <ac:spMkLst>
            <pc:docMk/>
            <pc:sldMk cId="457747282" sldId="823"/>
            <ac:spMk id="16" creationId="{F107AA15-C995-4624-AEC7-203F2DC1723D}"/>
          </ac:spMkLst>
        </pc:spChg>
        <pc:spChg chg="add mod">
          <ac:chgData name="Siegbert Rudolph" userId="2af4d44886c067cc" providerId="LiveId" clId="{6255E938-54ED-42AA-BB1D-00DE474C68CB}" dt="2021-08-19T14:16:41.159" v="606" actId="1035"/>
          <ac:spMkLst>
            <pc:docMk/>
            <pc:sldMk cId="457747282" sldId="823"/>
            <ac:spMk id="18" creationId="{E7760FAC-3EBA-4ADC-9AA3-129F2F9869D3}"/>
          </ac:spMkLst>
        </pc:spChg>
        <pc:spChg chg="add mod">
          <ac:chgData name="Siegbert Rudolph" userId="2af4d44886c067cc" providerId="LiveId" clId="{6255E938-54ED-42AA-BB1D-00DE474C68CB}" dt="2021-08-19T14:17:52.185" v="778" actId="1076"/>
          <ac:spMkLst>
            <pc:docMk/>
            <pc:sldMk cId="457747282" sldId="823"/>
            <ac:spMk id="19" creationId="{3943694C-A185-4B3A-B9AA-07EDF65557CD}"/>
          </ac:spMkLst>
        </pc:spChg>
        <pc:spChg chg="add mod">
          <ac:chgData name="Siegbert Rudolph" userId="2af4d44886c067cc" providerId="LiveId" clId="{6255E938-54ED-42AA-BB1D-00DE474C68CB}" dt="2021-08-19T14:21:09.135" v="926" actId="1036"/>
          <ac:spMkLst>
            <pc:docMk/>
            <pc:sldMk cId="457747282" sldId="823"/>
            <ac:spMk id="20" creationId="{46EE1223-D367-4D49-A7D0-1EDF4FE67994}"/>
          </ac:spMkLst>
        </pc:spChg>
        <pc:spChg chg="add del mod">
          <ac:chgData name="Siegbert Rudolph" userId="2af4d44886c067cc" providerId="LiveId" clId="{6255E938-54ED-42AA-BB1D-00DE474C68CB}" dt="2021-08-19T13:19:32.653" v="283" actId="478"/>
          <ac:spMkLst>
            <pc:docMk/>
            <pc:sldMk cId="457747282" sldId="823"/>
            <ac:spMk id="21" creationId="{10A60229-D095-42ED-ADA1-19F211FFFA31}"/>
          </ac:spMkLst>
        </pc:spChg>
        <pc:spChg chg="add mod">
          <ac:chgData name="Siegbert Rudolph" userId="2af4d44886c067cc" providerId="LiveId" clId="{6255E938-54ED-42AA-BB1D-00DE474C68CB}" dt="2021-08-19T14:20:28.217" v="909" actId="1038"/>
          <ac:spMkLst>
            <pc:docMk/>
            <pc:sldMk cId="457747282" sldId="823"/>
            <ac:spMk id="21" creationId="{2B263C0B-C139-4937-86A5-F6B090A9BE82}"/>
          </ac:spMkLst>
        </pc:spChg>
        <pc:spChg chg="add del mod">
          <ac:chgData name="Siegbert Rudolph" userId="2af4d44886c067cc" providerId="LiveId" clId="{6255E938-54ED-42AA-BB1D-00DE474C68CB}" dt="2021-08-19T13:23:21.265" v="459" actId="478"/>
          <ac:spMkLst>
            <pc:docMk/>
            <pc:sldMk cId="457747282" sldId="823"/>
            <ac:spMk id="22" creationId="{7D332F4B-7D04-49F9-8B4B-F18FF2A9B862}"/>
          </ac:spMkLst>
        </pc:spChg>
        <pc:spChg chg="add mod">
          <ac:chgData name="Siegbert Rudolph" userId="2af4d44886c067cc" providerId="LiveId" clId="{6255E938-54ED-42AA-BB1D-00DE474C68CB}" dt="2021-08-19T14:21:41.386" v="982" actId="1036"/>
          <ac:spMkLst>
            <pc:docMk/>
            <pc:sldMk cId="457747282" sldId="823"/>
            <ac:spMk id="22" creationId="{9A35E927-9988-4F71-9074-1E93E3E6128A}"/>
          </ac:spMkLst>
        </pc:spChg>
        <pc:spChg chg="add del mod">
          <ac:chgData name="Siegbert Rudolph" userId="2af4d44886c067cc" providerId="LiveId" clId="{6255E938-54ED-42AA-BB1D-00DE474C68CB}" dt="2021-08-19T13:17:00.084" v="87" actId="478"/>
          <ac:spMkLst>
            <pc:docMk/>
            <pc:sldMk cId="457747282" sldId="823"/>
            <ac:spMk id="23" creationId="{2CF37660-F112-4185-8CE5-A77A1A5B5B27}"/>
          </ac:spMkLst>
        </pc:spChg>
        <pc:spChg chg="add mod">
          <ac:chgData name="Siegbert Rudolph" userId="2af4d44886c067cc" providerId="LiveId" clId="{6255E938-54ED-42AA-BB1D-00DE474C68CB}" dt="2021-08-30T12:14:57.278" v="1876" actId="20577"/>
          <ac:spMkLst>
            <pc:docMk/>
            <pc:sldMk cId="457747282" sldId="823"/>
            <ac:spMk id="23" creationId="{A8B7AD4C-6C97-4DEB-A1EE-881F2936B14A}"/>
          </ac:spMkLst>
        </pc:spChg>
        <pc:spChg chg="add del mod">
          <ac:chgData name="Siegbert Rudolph" userId="2af4d44886c067cc" providerId="LiveId" clId="{6255E938-54ED-42AA-BB1D-00DE474C68CB}" dt="2021-08-19T14:16:10.737" v="574" actId="478"/>
          <ac:spMkLst>
            <pc:docMk/>
            <pc:sldMk cId="457747282" sldId="823"/>
            <ac:spMk id="24" creationId="{4CC7DCBD-CA91-436E-A022-1514F8725DB3}"/>
          </ac:spMkLst>
        </pc:spChg>
        <pc:spChg chg="add del mod">
          <ac:chgData name="Siegbert Rudolph" userId="2af4d44886c067cc" providerId="LiveId" clId="{6255E938-54ED-42AA-BB1D-00DE474C68CB}" dt="2021-08-19T13:23:18.274" v="458" actId="478"/>
          <ac:spMkLst>
            <pc:docMk/>
            <pc:sldMk cId="457747282" sldId="823"/>
            <ac:spMk id="25" creationId="{D683D921-1D79-46B1-9C7A-165E994B600A}"/>
          </ac:spMkLst>
        </pc:spChg>
        <pc:spChg chg="mod">
          <ac:chgData name="Siegbert Rudolph" userId="2af4d44886c067cc" providerId="LiveId" clId="{6255E938-54ED-42AA-BB1D-00DE474C68CB}" dt="2021-08-22T08:08:29.509" v="1233" actId="207"/>
          <ac:spMkLst>
            <pc:docMk/>
            <pc:sldMk cId="457747282" sldId="823"/>
            <ac:spMk id="26" creationId="{DBD96159-57CE-4A8D-9BB5-40844836ABB9}"/>
          </ac:spMkLst>
        </pc:spChg>
        <pc:spChg chg="mod">
          <ac:chgData name="Siegbert Rudolph" userId="2af4d44886c067cc" providerId="LiveId" clId="{6255E938-54ED-42AA-BB1D-00DE474C68CB}" dt="2021-08-22T08:08:29.509" v="1233" actId="207"/>
          <ac:spMkLst>
            <pc:docMk/>
            <pc:sldMk cId="457747282" sldId="823"/>
            <ac:spMk id="27" creationId="{CF5298CF-9659-4CF4-B62F-3FA477F74DF2}"/>
          </ac:spMkLst>
        </pc:spChg>
        <pc:spChg chg="add del mod">
          <ac:chgData name="Siegbert Rudolph" userId="2af4d44886c067cc" providerId="LiveId" clId="{6255E938-54ED-42AA-BB1D-00DE474C68CB}" dt="2021-08-19T14:16:10.737" v="574" actId="478"/>
          <ac:spMkLst>
            <pc:docMk/>
            <pc:sldMk cId="457747282" sldId="823"/>
            <ac:spMk id="28" creationId="{1514CBE7-709F-4DE4-B4B8-B16B33A54EDF}"/>
          </ac:spMkLst>
        </pc:spChg>
        <pc:spChg chg="add mod">
          <ac:chgData name="Siegbert Rudolph" userId="2af4d44886c067cc" providerId="LiveId" clId="{6255E938-54ED-42AA-BB1D-00DE474C68CB}" dt="2021-08-19T14:20:35.813" v="911" actId="207"/>
          <ac:spMkLst>
            <pc:docMk/>
            <pc:sldMk cId="457747282" sldId="823"/>
            <ac:spMk id="29" creationId="{8E8322D2-0345-4991-B28E-820E9720EE48}"/>
          </ac:spMkLst>
        </pc:spChg>
        <pc:spChg chg="del mod">
          <ac:chgData name="Siegbert Rudolph" userId="2af4d44886c067cc" providerId="LiveId" clId="{6255E938-54ED-42AA-BB1D-00DE474C68CB}" dt="2021-08-19T13:23:16.828" v="457" actId="478"/>
          <ac:spMkLst>
            <pc:docMk/>
            <pc:sldMk cId="457747282" sldId="823"/>
            <ac:spMk id="31" creationId="{B7D30B30-B1C8-4630-8B1C-266F137EA8D0}"/>
          </ac:spMkLst>
        </pc:spChg>
        <pc:spChg chg="del mod">
          <ac:chgData name="Siegbert Rudolph" userId="2af4d44886c067cc" providerId="LiveId" clId="{6255E938-54ED-42AA-BB1D-00DE474C68CB}" dt="2021-08-19T14:21:48.507" v="988" actId="478"/>
          <ac:spMkLst>
            <pc:docMk/>
            <pc:sldMk cId="457747282" sldId="823"/>
            <ac:spMk id="32" creationId="{BFC69FA0-1DFA-40E2-8F0B-4643F7C76684}"/>
          </ac:spMkLst>
        </pc:spChg>
        <pc:spChg chg="del mod">
          <ac:chgData name="Siegbert Rudolph" userId="2af4d44886c067cc" providerId="LiveId" clId="{6255E938-54ED-42AA-BB1D-00DE474C68CB}" dt="2021-08-19T13:23:16.828" v="457" actId="478"/>
          <ac:spMkLst>
            <pc:docMk/>
            <pc:sldMk cId="457747282" sldId="823"/>
            <ac:spMk id="33" creationId="{B8B3E92D-639F-4CA5-9D6F-6FD9A96354CC}"/>
          </ac:spMkLst>
        </pc:spChg>
        <pc:spChg chg="del mod">
          <ac:chgData name="Siegbert Rudolph" userId="2af4d44886c067cc" providerId="LiveId" clId="{6255E938-54ED-42AA-BB1D-00DE474C68CB}" dt="2021-08-19T13:23:16.828" v="457" actId="478"/>
          <ac:spMkLst>
            <pc:docMk/>
            <pc:sldMk cId="457747282" sldId="823"/>
            <ac:spMk id="34" creationId="{EA8616FC-FF45-4951-AAC0-119A31C9A83D}"/>
          </ac:spMkLst>
        </pc:spChg>
        <pc:spChg chg="del mod">
          <ac:chgData name="Siegbert Rudolph" userId="2af4d44886c067cc" providerId="LiveId" clId="{6255E938-54ED-42AA-BB1D-00DE474C68CB}" dt="2021-08-19T13:23:16.828" v="457" actId="478"/>
          <ac:spMkLst>
            <pc:docMk/>
            <pc:sldMk cId="457747282" sldId="823"/>
            <ac:spMk id="35" creationId="{1882844E-E3E4-4003-8E15-EEEEF1F7817F}"/>
          </ac:spMkLst>
        </pc:spChg>
        <pc:spChg chg="del mod">
          <ac:chgData name="Siegbert Rudolph" userId="2af4d44886c067cc" providerId="LiveId" clId="{6255E938-54ED-42AA-BB1D-00DE474C68CB}" dt="2021-08-19T13:23:16.828" v="457" actId="478"/>
          <ac:spMkLst>
            <pc:docMk/>
            <pc:sldMk cId="457747282" sldId="823"/>
            <ac:spMk id="36" creationId="{CA40689C-63D1-4954-8357-03934280F694}"/>
          </ac:spMkLst>
        </pc:spChg>
        <pc:picChg chg="add mod">
          <ac:chgData name="Siegbert Rudolph" userId="2af4d44886c067cc" providerId="LiveId" clId="{6255E938-54ED-42AA-BB1D-00DE474C68CB}" dt="2021-08-19T14:20:28.217" v="909" actId="1038"/>
          <ac:picMkLst>
            <pc:docMk/>
            <pc:sldMk cId="457747282" sldId="823"/>
            <ac:picMk id="15" creationId="{8F4AC96C-CC58-44E8-AFB7-659FBDA776C5}"/>
          </ac:picMkLst>
        </pc:picChg>
        <pc:picChg chg="add mod">
          <ac:chgData name="Siegbert Rudolph" userId="2af4d44886c067cc" providerId="LiveId" clId="{6255E938-54ED-42AA-BB1D-00DE474C68CB}" dt="2021-08-19T14:17:52.185" v="778" actId="1076"/>
          <ac:picMkLst>
            <pc:docMk/>
            <pc:sldMk cId="457747282" sldId="823"/>
            <ac:picMk id="17" creationId="{6A18B0BE-7482-4CF2-AEA4-D83814162318}"/>
          </ac:picMkLst>
        </pc:picChg>
      </pc:sldChg>
      <pc:sldChg chg="del">
        <pc:chgData name="Siegbert Rudolph" userId="2af4d44886c067cc" providerId="LiveId" clId="{6255E938-54ED-42AA-BB1D-00DE474C68CB}" dt="2021-08-19T14:22:13.442" v="1014" actId="47"/>
        <pc:sldMkLst>
          <pc:docMk/>
          <pc:sldMk cId="1271001721" sldId="850"/>
        </pc:sldMkLst>
      </pc:sldChg>
      <pc:sldChg chg="addSp delSp modSp mod">
        <pc:chgData name="Siegbert Rudolph" userId="2af4d44886c067cc" providerId="LiveId" clId="{6255E938-54ED-42AA-BB1D-00DE474C68CB}" dt="2021-08-30T13:46:03.089" v="1994" actId="1076"/>
        <pc:sldMkLst>
          <pc:docMk/>
          <pc:sldMk cId="3948280807" sldId="856"/>
        </pc:sldMkLst>
        <pc:spChg chg="mod">
          <ac:chgData name="Siegbert Rudolph" userId="2af4d44886c067cc" providerId="LiveId" clId="{6255E938-54ED-42AA-BB1D-00DE474C68CB}" dt="2021-08-30T13:46:03.089" v="1994" actId="1076"/>
          <ac:spMkLst>
            <pc:docMk/>
            <pc:sldMk cId="3948280807" sldId="856"/>
            <ac:spMk id="2" creationId="{FB140A6D-97BF-4FBF-99AF-5F4A654B1E67}"/>
          </ac:spMkLst>
        </pc:spChg>
        <pc:spChg chg="del">
          <ac:chgData name="Siegbert Rudolph" userId="2af4d44886c067cc" providerId="LiveId" clId="{6255E938-54ED-42AA-BB1D-00DE474C68CB}" dt="2021-08-30T12:12:11.128" v="1786" actId="478"/>
          <ac:spMkLst>
            <pc:docMk/>
            <pc:sldMk cId="3948280807" sldId="856"/>
            <ac:spMk id="3" creationId="{188704B5-6FF4-4A2C-A170-0B9080C0BBA1}"/>
          </ac:spMkLst>
        </pc:spChg>
        <pc:spChg chg="add mod">
          <ac:chgData name="Siegbert Rudolph" userId="2af4d44886c067cc" providerId="LiveId" clId="{6255E938-54ED-42AA-BB1D-00DE474C68CB}" dt="2021-08-30T12:12:15.970" v="1787" actId="20577"/>
          <ac:spMkLst>
            <pc:docMk/>
            <pc:sldMk cId="3948280807" sldId="856"/>
            <ac:spMk id="5" creationId="{4735C686-A367-450B-B877-A7DA6DB07AFD}"/>
          </ac:spMkLst>
        </pc:spChg>
        <pc:spChg chg="add mod">
          <ac:chgData name="Siegbert Rudolph" userId="2af4d44886c067cc" providerId="LiveId" clId="{6255E938-54ED-42AA-BB1D-00DE474C68CB}" dt="2021-08-30T12:12:37.690" v="1797" actId="20577"/>
          <ac:spMkLst>
            <pc:docMk/>
            <pc:sldMk cId="3948280807" sldId="856"/>
            <ac:spMk id="6" creationId="{23CED447-BB12-4C1E-A4FA-8E51E70E1944}"/>
          </ac:spMkLst>
        </pc:spChg>
        <pc:spChg chg="add mod">
          <ac:chgData name="Siegbert Rudolph" userId="2af4d44886c067cc" providerId="LiveId" clId="{6255E938-54ED-42AA-BB1D-00DE474C68CB}" dt="2021-08-22T08:24:50.409" v="1746" actId="20577"/>
          <ac:spMkLst>
            <pc:docMk/>
            <pc:sldMk cId="3948280807" sldId="856"/>
            <ac:spMk id="12" creationId="{CDA5F959-5A92-41AC-B169-2DD94C5A23DB}"/>
          </ac:spMkLst>
        </pc:spChg>
        <pc:spChg chg="del mod">
          <ac:chgData name="Siegbert Rudolph" userId="2af4d44886c067cc" providerId="LiveId" clId="{6255E938-54ED-42AA-BB1D-00DE474C68CB}" dt="2021-08-30T12:12:26.844" v="1788" actId="478"/>
          <ac:spMkLst>
            <pc:docMk/>
            <pc:sldMk cId="3948280807" sldId="856"/>
            <ac:spMk id="61" creationId="{58459579-6E3C-423E-B32D-7E794A47195E}"/>
          </ac:spMkLst>
        </pc:spChg>
        <pc:spChg chg="del mod">
          <ac:chgData name="Siegbert Rudolph" userId="2af4d44886c067cc" providerId="LiveId" clId="{6255E938-54ED-42AA-BB1D-00DE474C68CB}" dt="2021-08-22T08:12:24.318" v="1342" actId="478"/>
          <ac:spMkLst>
            <pc:docMk/>
            <pc:sldMk cId="3948280807" sldId="856"/>
            <ac:spMk id="62" creationId="{53A94626-D1DB-41E6-94EC-BC3C83BF886E}"/>
          </ac:spMkLst>
        </pc:spChg>
        <pc:spChg chg="del">
          <ac:chgData name="Siegbert Rudolph" userId="2af4d44886c067cc" providerId="LiveId" clId="{6255E938-54ED-42AA-BB1D-00DE474C68CB}" dt="2021-08-22T08:12:24.318" v="1342" actId="478"/>
          <ac:spMkLst>
            <pc:docMk/>
            <pc:sldMk cId="3948280807" sldId="856"/>
            <ac:spMk id="66" creationId="{BA314185-5BD4-47E0-99E9-079AB7A1C9F6}"/>
          </ac:spMkLst>
        </pc:spChg>
        <pc:spChg chg="del">
          <ac:chgData name="Siegbert Rudolph" userId="2af4d44886c067cc" providerId="LiveId" clId="{6255E938-54ED-42AA-BB1D-00DE474C68CB}" dt="2021-08-22T08:12:24.318" v="1342" actId="478"/>
          <ac:spMkLst>
            <pc:docMk/>
            <pc:sldMk cId="3948280807" sldId="856"/>
            <ac:spMk id="67" creationId="{9B8EFA0D-E34C-4B1A-918B-7ADB2A143DF8}"/>
          </ac:spMkLst>
        </pc:spChg>
        <pc:spChg chg="del">
          <ac:chgData name="Siegbert Rudolph" userId="2af4d44886c067cc" providerId="LiveId" clId="{6255E938-54ED-42AA-BB1D-00DE474C68CB}" dt="2021-08-22T08:12:24.318" v="1342" actId="478"/>
          <ac:spMkLst>
            <pc:docMk/>
            <pc:sldMk cId="3948280807" sldId="856"/>
            <ac:spMk id="71" creationId="{907E96DF-63D9-4092-94EE-42BC7120C454}"/>
          </ac:spMkLst>
        </pc:spChg>
        <pc:spChg chg="del">
          <ac:chgData name="Siegbert Rudolph" userId="2af4d44886c067cc" providerId="LiveId" clId="{6255E938-54ED-42AA-BB1D-00DE474C68CB}" dt="2021-08-22T08:12:24.318" v="1342" actId="478"/>
          <ac:spMkLst>
            <pc:docMk/>
            <pc:sldMk cId="3948280807" sldId="856"/>
            <ac:spMk id="72" creationId="{B3D6EC0C-38D7-4E2E-827E-8DF9A53865DF}"/>
          </ac:spMkLst>
        </pc:spChg>
        <pc:picChg chg="del">
          <ac:chgData name="Siegbert Rudolph" userId="2af4d44886c067cc" providerId="LiveId" clId="{6255E938-54ED-42AA-BB1D-00DE474C68CB}" dt="2021-08-22T08:12:24.318" v="1342" actId="478"/>
          <ac:picMkLst>
            <pc:docMk/>
            <pc:sldMk cId="3948280807" sldId="856"/>
            <ac:picMk id="39" creationId="{592045E6-21FA-47A7-B043-3D7743B640A5}"/>
          </ac:picMkLst>
        </pc:picChg>
        <pc:picChg chg="del">
          <ac:chgData name="Siegbert Rudolph" userId="2af4d44886c067cc" providerId="LiveId" clId="{6255E938-54ED-42AA-BB1D-00DE474C68CB}" dt="2021-08-22T08:12:24.318" v="1342" actId="478"/>
          <ac:picMkLst>
            <pc:docMk/>
            <pc:sldMk cId="3948280807" sldId="856"/>
            <ac:picMk id="60" creationId="{0757C44F-0FDE-40FB-95BE-CE2D50532A8F}"/>
          </ac:picMkLst>
        </pc:picChg>
      </pc:sldChg>
      <pc:sldChg chg="del">
        <pc:chgData name="Siegbert Rudolph" userId="2af4d44886c067cc" providerId="LiveId" clId="{6255E938-54ED-42AA-BB1D-00DE474C68CB}" dt="2021-08-20T07:13:27.458" v="1065" actId="47"/>
        <pc:sldMkLst>
          <pc:docMk/>
          <pc:sldMk cId="791059793" sldId="862"/>
        </pc:sldMkLst>
      </pc:sldChg>
      <pc:sldChg chg="addSp delSp modSp mod">
        <pc:chgData name="Siegbert Rudolph" userId="2af4d44886c067cc" providerId="LiveId" clId="{6255E938-54ED-42AA-BB1D-00DE474C68CB}" dt="2021-08-30T13:46:03.120" v="2019" actId="1076"/>
        <pc:sldMkLst>
          <pc:docMk/>
          <pc:sldMk cId="3709481447" sldId="863"/>
        </pc:sldMkLst>
        <pc:spChg chg="mod">
          <ac:chgData name="Siegbert Rudolph" userId="2af4d44886c067cc" providerId="LiveId" clId="{6255E938-54ED-42AA-BB1D-00DE474C68CB}" dt="2021-08-30T13:46:03.120" v="2019" actId="1076"/>
          <ac:spMkLst>
            <pc:docMk/>
            <pc:sldMk cId="3709481447" sldId="863"/>
            <ac:spMk id="2" creationId="{5F102498-D8E0-4DB5-B212-9734A2597E34}"/>
          </ac:spMkLst>
        </pc:spChg>
        <pc:spChg chg="add mod">
          <ac:chgData name="Siegbert Rudolph" userId="2af4d44886c067cc" providerId="LiveId" clId="{6255E938-54ED-42AA-BB1D-00DE474C68CB}" dt="2021-08-30T12:14:10.074" v="1829" actId="20577"/>
          <ac:spMkLst>
            <pc:docMk/>
            <pc:sldMk cId="3709481447" sldId="863"/>
            <ac:spMk id="6" creationId="{3298BA2D-85DB-46B3-81C2-236892F9CF54}"/>
          </ac:spMkLst>
        </pc:spChg>
        <pc:spChg chg="add mod">
          <ac:chgData name="Siegbert Rudolph" userId="2af4d44886c067cc" providerId="LiveId" clId="{6255E938-54ED-42AA-BB1D-00DE474C68CB}" dt="2021-08-30T12:14:21.275" v="1830"/>
          <ac:spMkLst>
            <pc:docMk/>
            <pc:sldMk cId="3709481447" sldId="863"/>
            <ac:spMk id="7" creationId="{E4185654-7963-4C09-90A6-7059156F9EDD}"/>
          </ac:spMkLst>
        </pc:spChg>
        <pc:spChg chg="del mod">
          <ac:chgData name="Siegbert Rudolph" userId="2af4d44886c067cc" providerId="LiveId" clId="{6255E938-54ED-42AA-BB1D-00DE474C68CB}" dt="2021-08-30T12:14:23.861" v="1831" actId="478"/>
          <ac:spMkLst>
            <pc:docMk/>
            <pc:sldMk cId="3709481447" sldId="863"/>
            <ac:spMk id="15" creationId="{152ACCB5-C742-4CD2-8E62-1FB609949E6D}"/>
          </ac:spMkLst>
        </pc:spChg>
      </pc:sldChg>
      <pc:sldChg chg="addSp delSp modSp mod delAnim modAnim">
        <pc:chgData name="Siegbert Rudolph" userId="2af4d44886c067cc" providerId="LiveId" clId="{6255E938-54ED-42AA-BB1D-00DE474C68CB}" dt="2021-09-11T10:17:09.919" v="2166" actId="1037"/>
        <pc:sldMkLst>
          <pc:docMk/>
          <pc:sldMk cId="1244731872" sldId="864"/>
        </pc:sldMkLst>
        <pc:spChg chg="mod">
          <ac:chgData name="Siegbert Rudolph" userId="2af4d44886c067cc" providerId="LiveId" clId="{6255E938-54ED-42AA-BB1D-00DE474C68CB}" dt="2021-08-30T13:46:03.120" v="2014" actId="1076"/>
          <ac:spMkLst>
            <pc:docMk/>
            <pc:sldMk cId="1244731872" sldId="864"/>
            <ac:spMk id="2" creationId="{00B89A6E-5474-4C01-A06F-63FAF4155795}"/>
          </ac:spMkLst>
        </pc:spChg>
        <pc:spChg chg="del">
          <ac:chgData name="Siegbert Rudolph" userId="2af4d44886c067cc" providerId="LiveId" clId="{6255E938-54ED-42AA-BB1D-00DE474C68CB}" dt="2021-08-30T12:16:07.190" v="1899" actId="478"/>
          <ac:spMkLst>
            <pc:docMk/>
            <pc:sldMk cId="1244731872" sldId="864"/>
            <ac:spMk id="3" creationId="{188704B5-6FF4-4A2C-A170-0B9080C0BBA1}"/>
          </ac:spMkLst>
        </pc:spChg>
        <pc:spChg chg="mod">
          <ac:chgData name="Siegbert Rudolph" userId="2af4d44886c067cc" providerId="LiveId" clId="{6255E938-54ED-42AA-BB1D-00DE474C68CB}" dt="2021-09-11T10:16:41.566" v="2096" actId="20577"/>
          <ac:spMkLst>
            <pc:docMk/>
            <pc:sldMk cId="1244731872" sldId="864"/>
            <ac:spMk id="35" creationId="{E80F419A-0845-4399-9177-3DD200BD7B99}"/>
          </ac:spMkLst>
        </pc:spChg>
        <pc:spChg chg="add mod">
          <ac:chgData name="Siegbert Rudolph" userId="2af4d44886c067cc" providerId="LiveId" clId="{6255E938-54ED-42AA-BB1D-00DE474C68CB}" dt="2021-08-30T12:16:26.812" v="1911" actId="20577"/>
          <ac:spMkLst>
            <pc:docMk/>
            <pc:sldMk cId="1244731872" sldId="864"/>
            <ac:spMk id="39" creationId="{963C4D3E-D7FC-4C76-9545-43D71027C96C}"/>
          </ac:spMkLst>
        </pc:spChg>
        <pc:spChg chg="mod">
          <ac:chgData name="Siegbert Rudolph" userId="2af4d44886c067cc" providerId="LiveId" clId="{6255E938-54ED-42AA-BB1D-00DE474C68CB}" dt="2021-09-11T10:16:48.018" v="2102" actId="1037"/>
          <ac:spMkLst>
            <pc:docMk/>
            <pc:sldMk cId="1244731872" sldId="864"/>
            <ac:spMk id="44" creationId="{0E617587-B3F5-48BD-9862-815BCA3497F7}"/>
          </ac:spMkLst>
        </pc:spChg>
        <pc:spChg chg="mod">
          <ac:chgData name="Siegbert Rudolph" userId="2af4d44886c067cc" providerId="LiveId" clId="{6255E938-54ED-42AA-BB1D-00DE474C68CB}" dt="2021-09-11T10:16:59.953" v="2103" actId="1076"/>
          <ac:spMkLst>
            <pc:docMk/>
            <pc:sldMk cId="1244731872" sldId="864"/>
            <ac:spMk id="45" creationId="{ED7C7147-0E55-46F8-AD0D-81BFC85033BB}"/>
          </ac:spMkLst>
        </pc:spChg>
        <pc:spChg chg="mod">
          <ac:chgData name="Siegbert Rudolph" userId="2af4d44886c067cc" providerId="LiveId" clId="{6255E938-54ED-42AA-BB1D-00DE474C68CB}" dt="2021-08-22T08:25:47.170" v="1781" actId="14100"/>
          <ac:spMkLst>
            <pc:docMk/>
            <pc:sldMk cId="1244731872" sldId="864"/>
            <ac:spMk id="46" creationId="{AC37BB00-53DE-45EA-A720-6A01FA010BDF}"/>
          </ac:spMkLst>
        </pc:spChg>
        <pc:spChg chg="add mod">
          <ac:chgData name="Siegbert Rudolph" userId="2af4d44886c067cc" providerId="LiveId" clId="{6255E938-54ED-42AA-BB1D-00DE474C68CB}" dt="2021-08-30T12:16:03.175" v="1898" actId="20577"/>
          <ac:spMkLst>
            <pc:docMk/>
            <pc:sldMk cId="1244731872" sldId="864"/>
            <ac:spMk id="47" creationId="{318EEEF9-DC00-42AB-8C14-4BB0CB989E4E}"/>
          </ac:spMkLst>
        </pc:spChg>
        <pc:spChg chg="add mod">
          <ac:chgData name="Siegbert Rudolph" userId="2af4d44886c067cc" providerId="LiveId" clId="{6255E938-54ED-42AA-BB1D-00DE474C68CB}" dt="2021-09-04T08:05:41.890" v="2056" actId="1076"/>
          <ac:spMkLst>
            <pc:docMk/>
            <pc:sldMk cId="1244731872" sldId="864"/>
            <ac:spMk id="49" creationId="{11FB5609-6204-4932-9A97-3ACDD77F4D39}"/>
          </ac:spMkLst>
        </pc:spChg>
        <pc:spChg chg="del mod">
          <ac:chgData name="Siegbert Rudolph" userId="2af4d44886c067cc" providerId="LiveId" clId="{6255E938-54ED-42AA-BB1D-00DE474C68CB}" dt="2021-08-30T12:16:28.936" v="1912" actId="478"/>
          <ac:spMkLst>
            <pc:docMk/>
            <pc:sldMk cId="1244731872" sldId="864"/>
            <ac:spMk id="61" creationId="{58459579-6E3C-423E-B32D-7E794A47195E}"/>
          </ac:spMkLst>
        </pc:spChg>
        <pc:picChg chg="add mod">
          <ac:chgData name="Siegbert Rudolph" userId="2af4d44886c067cc" providerId="LiveId" clId="{6255E938-54ED-42AA-BB1D-00DE474C68CB}" dt="2021-09-11T10:17:09.919" v="2166" actId="1037"/>
          <ac:picMkLst>
            <pc:docMk/>
            <pc:sldMk cId="1244731872" sldId="864"/>
            <ac:picMk id="3" creationId="{92B08932-1F61-4651-A551-6B799A59F49F}"/>
          </ac:picMkLst>
        </pc:picChg>
        <pc:picChg chg="add del mod">
          <ac:chgData name="Siegbert Rudolph" userId="2af4d44886c067cc" providerId="LiveId" clId="{6255E938-54ED-42AA-BB1D-00DE474C68CB}" dt="2021-09-04T08:06:33.711" v="2059" actId="478"/>
          <ac:picMkLst>
            <pc:docMk/>
            <pc:sldMk cId="1244731872" sldId="864"/>
            <ac:picMk id="48" creationId="{7DCC42A6-263D-4B24-9E0B-A760EDD15FD9}"/>
          </ac:picMkLst>
        </pc:picChg>
      </pc:sldChg>
      <pc:sldChg chg="addSp modSp del modAnim">
        <pc:chgData name="Siegbert Rudolph" userId="2af4d44886c067cc" providerId="LiveId" clId="{6255E938-54ED-42AA-BB1D-00DE474C68CB}" dt="2021-08-19T14:15:03.605" v="513" actId="47"/>
        <pc:sldMkLst>
          <pc:docMk/>
          <pc:sldMk cId="2762349411" sldId="865"/>
        </pc:sldMkLst>
        <pc:spChg chg="add mod">
          <ac:chgData name="Siegbert Rudolph" userId="2af4d44886c067cc" providerId="LiveId" clId="{6255E938-54ED-42AA-BB1D-00DE474C68CB}" dt="2021-08-19T13:13:52.031" v="2"/>
          <ac:spMkLst>
            <pc:docMk/>
            <pc:sldMk cId="2762349411" sldId="865"/>
            <ac:spMk id="3" creationId="{9FFE7A53-ABB3-41C5-8931-FC10E5096611}"/>
          </ac:spMkLst>
        </pc:spChg>
        <pc:spChg chg="add mod">
          <ac:chgData name="Siegbert Rudolph" userId="2af4d44886c067cc" providerId="LiveId" clId="{6255E938-54ED-42AA-BB1D-00DE474C68CB}" dt="2021-08-19T13:13:52.031" v="2"/>
          <ac:spMkLst>
            <pc:docMk/>
            <pc:sldMk cId="2762349411" sldId="865"/>
            <ac:spMk id="4" creationId="{5D17FB3C-89E0-4D3E-885C-8C4722015ED0}"/>
          </ac:spMkLst>
        </pc:spChg>
        <pc:spChg chg="add mod">
          <ac:chgData name="Siegbert Rudolph" userId="2af4d44886c067cc" providerId="LiveId" clId="{6255E938-54ED-42AA-BB1D-00DE474C68CB}" dt="2021-08-19T13:13:52.031" v="2"/>
          <ac:spMkLst>
            <pc:docMk/>
            <pc:sldMk cId="2762349411" sldId="865"/>
            <ac:spMk id="5" creationId="{8829A59D-DD01-467B-BF5B-691FB4EACC30}"/>
          </ac:spMkLst>
        </pc:spChg>
        <pc:spChg chg="add mod">
          <ac:chgData name="Siegbert Rudolph" userId="2af4d44886c067cc" providerId="LiveId" clId="{6255E938-54ED-42AA-BB1D-00DE474C68CB}" dt="2021-08-19T13:13:52.031" v="2"/>
          <ac:spMkLst>
            <pc:docMk/>
            <pc:sldMk cId="2762349411" sldId="865"/>
            <ac:spMk id="6" creationId="{1D3603DD-3D2C-4957-B03D-30A2416A6028}"/>
          </ac:spMkLst>
        </pc:spChg>
        <pc:spChg chg="add mod">
          <ac:chgData name="Siegbert Rudolph" userId="2af4d44886c067cc" providerId="LiveId" clId="{6255E938-54ED-42AA-BB1D-00DE474C68CB}" dt="2021-08-19T13:13:52.031" v="2"/>
          <ac:spMkLst>
            <pc:docMk/>
            <pc:sldMk cId="2762349411" sldId="865"/>
            <ac:spMk id="7" creationId="{F97123A4-94E3-4FAB-AE02-359FACD3A0A0}"/>
          </ac:spMkLst>
        </pc:spChg>
        <pc:spChg chg="add mod">
          <ac:chgData name="Siegbert Rudolph" userId="2af4d44886c067cc" providerId="LiveId" clId="{6255E938-54ED-42AA-BB1D-00DE474C68CB}" dt="2021-08-19T13:13:52.031" v="2"/>
          <ac:spMkLst>
            <pc:docMk/>
            <pc:sldMk cId="2762349411" sldId="865"/>
            <ac:spMk id="8" creationId="{C6BA55D0-9EC3-484D-ABDE-F5644070384A}"/>
          </ac:spMkLst>
        </pc:spChg>
        <pc:spChg chg="add mod">
          <ac:chgData name="Siegbert Rudolph" userId="2af4d44886c067cc" providerId="LiveId" clId="{6255E938-54ED-42AA-BB1D-00DE474C68CB}" dt="2021-08-19T13:13:52.031" v="2"/>
          <ac:spMkLst>
            <pc:docMk/>
            <pc:sldMk cId="2762349411" sldId="865"/>
            <ac:spMk id="9" creationId="{90D62530-5050-4442-BA97-D714736A3E4B}"/>
          </ac:spMkLst>
        </pc:spChg>
        <pc:spChg chg="add mod">
          <ac:chgData name="Siegbert Rudolph" userId="2af4d44886c067cc" providerId="LiveId" clId="{6255E938-54ED-42AA-BB1D-00DE474C68CB}" dt="2021-08-19T13:13:52.031" v="2"/>
          <ac:spMkLst>
            <pc:docMk/>
            <pc:sldMk cId="2762349411" sldId="865"/>
            <ac:spMk id="10" creationId="{569247C7-F5AF-492A-B563-E880436A3341}"/>
          </ac:spMkLst>
        </pc:spChg>
        <pc:spChg chg="add mod">
          <ac:chgData name="Siegbert Rudolph" userId="2af4d44886c067cc" providerId="LiveId" clId="{6255E938-54ED-42AA-BB1D-00DE474C68CB}" dt="2021-08-19T13:13:52.031" v="2"/>
          <ac:spMkLst>
            <pc:docMk/>
            <pc:sldMk cId="2762349411" sldId="865"/>
            <ac:spMk id="11" creationId="{0AE0CBA9-3D19-4E65-9480-9B8EFA1801D7}"/>
          </ac:spMkLst>
        </pc:spChg>
        <pc:picChg chg="add mod">
          <ac:chgData name="Siegbert Rudolph" userId="2af4d44886c067cc" providerId="LiveId" clId="{6255E938-54ED-42AA-BB1D-00DE474C68CB}" dt="2021-08-19T13:13:52.031" v="2"/>
          <ac:picMkLst>
            <pc:docMk/>
            <pc:sldMk cId="2762349411" sldId="865"/>
            <ac:picMk id="2" creationId="{408760A4-F005-46A1-8ECC-74A58255BBDF}"/>
          </ac:picMkLst>
        </pc:picChg>
      </pc:sldChg>
      <pc:sldChg chg="del">
        <pc:chgData name="Siegbert Rudolph" userId="2af4d44886c067cc" providerId="LiveId" clId="{6255E938-54ED-42AA-BB1D-00DE474C68CB}" dt="2021-08-19T14:22:11.929" v="1013" actId="47"/>
        <pc:sldMkLst>
          <pc:docMk/>
          <pc:sldMk cId="1156477135" sldId="866"/>
        </pc:sldMkLst>
      </pc:sldChg>
      <pc:sldChg chg="del">
        <pc:chgData name="Siegbert Rudolph" userId="2af4d44886c067cc" providerId="LiveId" clId="{6255E938-54ED-42AA-BB1D-00DE474C68CB}" dt="2021-08-19T14:22:10.883" v="1012" actId="47"/>
        <pc:sldMkLst>
          <pc:docMk/>
          <pc:sldMk cId="912005765" sldId="867"/>
        </pc:sldMkLst>
      </pc:sldChg>
      <pc:sldChg chg="addSp delSp modSp mod modAnim">
        <pc:chgData name="Siegbert Rudolph" userId="2af4d44886c067cc" providerId="LiveId" clId="{6255E938-54ED-42AA-BB1D-00DE474C68CB}" dt="2021-08-30T13:46:03.104" v="2004" actId="1076"/>
        <pc:sldMkLst>
          <pc:docMk/>
          <pc:sldMk cId="1301332642" sldId="868"/>
        </pc:sldMkLst>
        <pc:spChg chg="mod">
          <ac:chgData name="Siegbert Rudolph" userId="2af4d44886c067cc" providerId="LiveId" clId="{6255E938-54ED-42AA-BB1D-00DE474C68CB}" dt="2021-08-30T13:46:03.104" v="2004" actId="1076"/>
          <ac:spMkLst>
            <pc:docMk/>
            <pc:sldMk cId="1301332642" sldId="868"/>
            <ac:spMk id="2" creationId="{5444D30B-38BB-4378-A4DB-662FD1E7CCA0}"/>
          </ac:spMkLst>
        </pc:spChg>
        <pc:spChg chg="del">
          <ac:chgData name="Siegbert Rudolph" userId="2af4d44886c067cc" providerId="LiveId" clId="{6255E938-54ED-42AA-BB1D-00DE474C68CB}" dt="2021-08-30T12:15:45.510" v="1884" actId="478"/>
          <ac:spMkLst>
            <pc:docMk/>
            <pc:sldMk cId="1301332642" sldId="868"/>
            <ac:spMk id="3" creationId="{188704B5-6FF4-4A2C-A170-0B9080C0BBA1}"/>
          </ac:spMkLst>
        </pc:spChg>
        <pc:spChg chg="mod">
          <ac:chgData name="Siegbert Rudolph" userId="2af4d44886c067cc" providerId="LiveId" clId="{6255E938-54ED-42AA-BB1D-00DE474C68CB}" dt="2021-08-22T08:01:51.935" v="1113" actId="1076"/>
          <ac:spMkLst>
            <pc:docMk/>
            <pc:sldMk cId="1301332642" sldId="868"/>
            <ac:spMk id="14" creationId="{43D720E1-A487-4E25-9587-664F2DDBC789}"/>
          </ac:spMkLst>
        </pc:spChg>
        <pc:spChg chg="add mod">
          <ac:chgData name="Siegbert Rudolph" userId="2af4d44886c067cc" providerId="LiveId" clId="{6255E938-54ED-42AA-BB1D-00DE474C68CB}" dt="2021-08-22T08:00:50.154" v="1106" actId="1038"/>
          <ac:spMkLst>
            <pc:docMk/>
            <pc:sldMk cId="1301332642" sldId="868"/>
            <ac:spMk id="15" creationId="{9AE90757-E51C-4944-8CDC-746F08D3D2D8}"/>
          </ac:spMkLst>
        </pc:spChg>
        <pc:spChg chg="add mod">
          <ac:chgData name="Siegbert Rudolph" userId="2af4d44886c067cc" providerId="LiveId" clId="{6255E938-54ED-42AA-BB1D-00DE474C68CB}" dt="2021-08-22T08:17:23.372" v="1669"/>
          <ac:spMkLst>
            <pc:docMk/>
            <pc:sldMk cId="1301332642" sldId="868"/>
            <ac:spMk id="16" creationId="{C1527036-C8F0-45B2-8B57-1E6BBB7CDC9F}"/>
          </ac:spMkLst>
        </pc:spChg>
        <pc:spChg chg="add mod">
          <ac:chgData name="Siegbert Rudolph" userId="2af4d44886c067cc" providerId="LiveId" clId="{6255E938-54ED-42AA-BB1D-00DE474C68CB}" dt="2021-08-22T08:21:16.141" v="1724" actId="207"/>
          <ac:spMkLst>
            <pc:docMk/>
            <pc:sldMk cId="1301332642" sldId="868"/>
            <ac:spMk id="17" creationId="{122B67FD-7DC0-428D-B1E7-DD3C13D53BC9}"/>
          </ac:spMkLst>
        </pc:spChg>
        <pc:spChg chg="add mod">
          <ac:chgData name="Siegbert Rudolph" userId="2af4d44886c067cc" providerId="LiveId" clId="{6255E938-54ED-42AA-BB1D-00DE474C68CB}" dt="2021-08-22T08:17:38.264" v="1671" actId="1076"/>
          <ac:spMkLst>
            <pc:docMk/>
            <pc:sldMk cId="1301332642" sldId="868"/>
            <ac:spMk id="18" creationId="{258618AD-38F4-4AF0-AC4C-9117D408D18F}"/>
          </ac:spMkLst>
        </pc:spChg>
        <pc:spChg chg="add mod">
          <ac:chgData name="Siegbert Rudolph" userId="2af4d44886c067cc" providerId="LiveId" clId="{6255E938-54ED-42AA-BB1D-00DE474C68CB}" dt="2021-08-22T08:25:14.529" v="1756" actId="14100"/>
          <ac:spMkLst>
            <pc:docMk/>
            <pc:sldMk cId="1301332642" sldId="868"/>
            <ac:spMk id="19" creationId="{43046C03-2BEA-4B0F-9E21-5CAF6FD8843A}"/>
          </ac:spMkLst>
        </pc:spChg>
        <pc:spChg chg="add mod">
          <ac:chgData name="Siegbert Rudolph" userId="2af4d44886c067cc" providerId="LiveId" clId="{6255E938-54ED-42AA-BB1D-00DE474C68CB}" dt="2021-08-30T12:16:15.032" v="1910" actId="20577"/>
          <ac:spMkLst>
            <pc:docMk/>
            <pc:sldMk cId="1301332642" sldId="868"/>
            <ac:spMk id="20" creationId="{F97BE25D-3EF7-44D0-9743-8EBFA5867A0C}"/>
          </ac:spMkLst>
        </pc:spChg>
        <pc:spChg chg="add mod">
          <ac:chgData name="Siegbert Rudolph" userId="2af4d44886c067cc" providerId="LiveId" clId="{6255E938-54ED-42AA-BB1D-00DE474C68CB}" dt="2021-08-30T12:15:49.210" v="1890" actId="20577"/>
          <ac:spMkLst>
            <pc:docMk/>
            <pc:sldMk cId="1301332642" sldId="868"/>
            <ac:spMk id="21" creationId="{DC096BC4-26CF-4B67-893F-F0436FD65387}"/>
          </ac:spMkLst>
        </pc:spChg>
        <pc:spChg chg="del mod">
          <ac:chgData name="Siegbert Rudolph" userId="2af4d44886c067cc" providerId="LiveId" clId="{6255E938-54ED-42AA-BB1D-00DE474C68CB}" dt="2021-08-30T12:15:52.334" v="1891" actId="478"/>
          <ac:spMkLst>
            <pc:docMk/>
            <pc:sldMk cId="1301332642" sldId="868"/>
            <ac:spMk id="61" creationId="{58459579-6E3C-423E-B32D-7E794A47195E}"/>
          </ac:spMkLst>
        </pc:spChg>
        <pc:spChg chg="mod">
          <ac:chgData name="Siegbert Rudolph" userId="2af4d44886c067cc" providerId="LiveId" clId="{6255E938-54ED-42AA-BB1D-00DE474C68CB}" dt="2021-08-22T08:00:18.235" v="1099" actId="207"/>
          <ac:spMkLst>
            <pc:docMk/>
            <pc:sldMk cId="1301332642" sldId="868"/>
            <ac:spMk id="62" creationId="{53A94626-D1DB-41E6-94EC-BC3C83BF886E}"/>
          </ac:spMkLst>
        </pc:spChg>
        <pc:spChg chg="ord">
          <ac:chgData name="Siegbert Rudolph" userId="2af4d44886c067cc" providerId="LiveId" clId="{6255E938-54ED-42AA-BB1D-00DE474C68CB}" dt="2021-08-22T07:59:19.182" v="1089" actId="166"/>
          <ac:spMkLst>
            <pc:docMk/>
            <pc:sldMk cId="1301332642" sldId="868"/>
            <ac:spMk id="70" creationId="{A7C09AC3-F08C-4814-8AB7-AF3EFA38FB49}"/>
          </ac:spMkLst>
        </pc:spChg>
        <pc:spChg chg="mod">
          <ac:chgData name="Siegbert Rudolph" userId="2af4d44886c067cc" providerId="LiveId" clId="{6255E938-54ED-42AA-BB1D-00DE474C68CB}" dt="2021-08-22T08:01:46.238" v="1112" actId="20577"/>
          <ac:spMkLst>
            <pc:docMk/>
            <pc:sldMk cId="1301332642" sldId="868"/>
            <ac:spMk id="72" creationId="{B3D6EC0C-38D7-4E2E-827E-8DF9A53865DF}"/>
          </ac:spMkLst>
        </pc:spChg>
      </pc:sldChg>
      <pc:sldChg chg="addSp delSp modSp mod">
        <pc:chgData name="Siegbert Rudolph" userId="2af4d44886c067cc" providerId="LiveId" clId="{6255E938-54ED-42AA-BB1D-00DE474C68CB}" dt="2021-09-11T10:14:59.542" v="2092" actId="6549"/>
        <pc:sldMkLst>
          <pc:docMk/>
          <pc:sldMk cId="1081267562" sldId="869"/>
        </pc:sldMkLst>
        <pc:spChg chg="mod">
          <ac:chgData name="Siegbert Rudolph" userId="2af4d44886c067cc" providerId="LiveId" clId="{6255E938-54ED-42AA-BB1D-00DE474C68CB}" dt="2021-08-30T13:46:03.120" v="2009" actId="1076"/>
          <ac:spMkLst>
            <pc:docMk/>
            <pc:sldMk cId="1081267562" sldId="869"/>
            <ac:spMk id="2" creationId="{F7521D7B-4E46-4E3A-B773-4566222A5FC3}"/>
          </ac:spMkLst>
        </pc:spChg>
        <pc:spChg chg="del">
          <ac:chgData name="Siegbert Rudolph" userId="2af4d44886c067cc" providerId="LiveId" clId="{6255E938-54ED-42AA-BB1D-00DE474C68CB}" dt="2021-08-30T12:13:28.373" v="1822" actId="478"/>
          <ac:spMkLst>
            <pc:docMk/>
            <pc:sldMk cId="1081267562" sldId="869"/>
            <ac:spMk id="3" creationId="{188704B5-6FF4-4A2C-A170-0B9080C0BBA1}"/>
          </ac:spMkLst>
        </pc:spChg>
        <pc:spChg chg="add mod">
          <ac:chgData name="Siegbert Rudolph" userId="2af4d44886c067cc" providerId="LiveId" clId="{6255E938-54ED-42AA-BB1D-00DE474C68CB}" dt="2021-08-30T12:13:33.840" v="1824" actId="20577"/>
          <ac:spMkLst>
            <pc:docMk/>
            <pc:sldMk cId="1081267562" sldId="869"/>
            <ac:spMk id="15" creationId="{FE0BA629-8BE3-4660-B2DD-8B9DA85D98EF}"/>
          </ac:spMkLst>
        </pc:spChg>
        <pc:spChg chg="add mod">
          <ac:chgData name="Siegbert Rudolph" userId="2af4d44886c067cc" providerId="LiveId" clId="{6255E938-54ED-42AA-BB1D-00DE474C68CB}" dt="2021-09-11T10:14:59.542" v="2092" actId="6549"/>
          <ac:spMkLst>
            <pc:docMk/>
            <pc:sldMk cId="1081267562" sldId="869"/>
            <ac:spMk id="16" creationId="{D42F843C-0273-4917-88E3-0C0DA1DC36A1}"/>
          </ac:spMkLst>
        </pc:spChg>
        <pc:spChg chg="del mod">
          <ac:chgData name="Siegbert Rudolph" userId="2af4d44886c067cc" providerId="LiveId" clId="{6255E938-54ED-42AA-BB1D-00DE474C68CB}" dt="2021-08-30T12:13:50.929" v="1826" actId="478"/>
          <ac:spMkLst>
            <pc:docMk/>
            <pc:sldMk cId="1081267562" sldId="869"/>
            <ac:spMk id="61" creationId="{58459579-6E3C-423E-B32D-7E794A47195E}"/>
          </ac:spMkLst>
        </pc:spChg>
      </pc:sldChg>
      <pc:sldChg chg="addSp delSp modSp mod modAnim">
        <pc:chgData name="Siegbert Rudolph" userId="2af4d44886c067cc" providerId="LiveId" clId="{6255E938-54ED-42AA-BB1D-00DE474C68CB}" dt="2021-09-04T08:09:50.905" v="2080"/>
        <pc:sldMkLst>
          <pc:docMk/>
          <pc:sldMk cId="3677634969" sldId="870"/>
        </pc:sldMkLst>
        <pc:spChg chg="mod">
          <ac:chgData name="Siegbert Rudolph" userId="2af4d44886c067cc" providerId="LiveId" clId="{6255E938-54ED-42AA-BB1D-00DE474C68CB}" dt="2021-08-30T13:46:03.136" v="2024" actId="1076"/>
          <ac:spMkLst>
            <pc:docMk/>
            <pc:sldMk cId="3677634969" sldId="870"/>
            <ac:spMk id="2" creationId="{ED5C0F39-D1DD-4552-8E17-67F9F0BF786E}"/>
          </ac:spMkLst>
        </pc:spChg>
        <pc:spChg chg="del mod">
          <ac:chgData name="Siegbert Rudolph" userId="2af4d44886c067cc" providerId="LiveId" clId="{6255E938-54ED-42AA-BB1D-00DE474C68CB}" dt="2021-08-30T12:16:59.998" v="1918" actId="478"/>
          <ac:spMkLst>
            <pc:docMk/>
            <pc:sldMk cId="3677634969" sldId="870"/>
            <ac:spMk id="15" creationId="{152ACCB5-C742-4CD2-8E62-1FB609949E6D}"/>
          </ac:spMkLst>
        </pc:spChg>
        <pc:spChg chg="add mod">
          <ac:chgData name="Siegbert Rudolph" userId="2af4d44886c067cc" providerId="LiveId" clId="{6255E938-54ED-42AA-BB1D-00DE474C68CB}" dt="2021-08-30T12:16:41.604" v="1915" actId="20577"/>
          <ac:spMkLst>
            <pc:docMk/>
            <pc:sldMk cId="3677634969" sldId="870"/>
            <ac:spMk id="106" creationId="{F979E5B5-0035-4817-BAC9-F60EAAB8E37D}"/>
          </ac:spMkLst>
        </pc:spChg>
        <pc:spChg chg="add mod">
          <ac:chgData name="Siegbert Rudolph" userId="2af4d44886c067cc" providerId="LiveId" clId="{6255E938-54ED-42AA-BB1D-00DE474C68CB}" dt="2021-08-30T12:16:54.843" v="1917" actId="14100"/>
          <ac:spMkLst>
            <pc:docMk/>
            <pc:sldMk cId="3677634969" sldId="870"/>
            <ac:spMk id="107" creationId="{B5B07A21-B019-48BB-B989-8908E747D299}"/>
          </ac:spMkLst>
        </pc:spChg>
        <pc:spChg chg="add mod">
          <ac:chgData name="Siegbert Rudolph" userId="2af4d44886c067cc" providerId="LiveId" clId="{6255E938-54ED-42AA-BB1D-00DE474C68CB}" dt="2021-09-04T08:07:58.887" v="2067"/>
          <ac:spMkLst>
            <pc:docMk/>
            <pc:sldMk cId="3677634969" sldId="870"/>
            <ac:spMk id="108" creationId="{1CD1360B-A669-4501-9756-A2BC28C5F801}"/>
          </ac:spMkLst>
        </pc:spChg>
        <pc:spChg chg="mod">
          <ac:chgData name="Siegbert Rudolph" userId="2af4d44886c067cc" providerId="LiveId" clId="{6255E938-54ED-42AA-BB1D-00DE474C68CB}" dt="2021-08-20T07:18:10.442" v="1073" actId="20577"/>
          <ac:spMkLst>
            <pc:docMk/>
            <pc:sldMk cId="3677634969" sldId="870"/>
            <ac:spMk id="109" creationId="{40C287D4-8243-4D99-B4F0-042A67CF59FD}"/>
          </ac:spMkLst>
        </pc:spChg>
        <pc:spChg chg="mod">
          <ac:chgData name="Siegbert Rudolph" userId="2af4d44886c067cc" providerId="LiveId" clId="{6255E938-54ED-42AA-BB1D-00DE474C68CB}" dt="2021-08-20T07:22:01.297" v="1078" actId="1035"/>
          <ac:spMkLst>
            <pc:docMk/>
            <pc:sldMk cId="3677634969" sldId="870"/>
            <ac:spMk id="125" creationId="{4D9AE4C3-98DC-4F6E-9EEA-CA9F9928C5C2}"/>
          </ac:spMkLst>
        </pc:spChg>
        <pc:spChg chg="mod">
          <ac:chgData name="Siegbert Rudolph" userId="2af4d44886c067cc" providerId="LiveId" clId="{6255E938-54ED-42AA-BB1D-00DE474C68CB}" dt="2021-08-20T07:22:01.297" v="1078" actId="1035"/>
          <ac:spMkLst>
            <pc:docMk/>
            <pc:sldMk cId="3677634969" sldId="870"/>
            <ac:spMk id="126" creationId="{89ACCB87-77CC-4E8A-AB97-9979C56602E7}"/>
          </ac:spMkLst>
        </pc:spChg>
        <pc:spChg chg="mod">
          <ac:chgData name="Siegbert Rudolph" userId="2af4d44886c067cc" providerId="LiveId" clId="{6255E938-54ED-42AA-BB1D-00DE474C68CB}" dt="2021-08-20T07:20:05.188" v="1074" actId="554"/>
          <ac:spMkLst>
            <pc:docMk/>
            <pc:sldMk cId="3677634969" sldId="870"/>
            <ac:spMk id="136" creationId="{6AD28C0D-B71B-4CC8-A4C7-0461E4DDC477}"/>
          </ac:spMkLst>
        </pc:spChg>
        <pc:spChg chg="mod">
          <ac:chgData name="Siegbert Rudolph" userId="2af4d44886c067cc" providerId="LiveId" clId="{6255E938-54ED-42AA-BB1D-00DE474C68CB}" dt="2021-08-20T07:20:05.188" v="1074" actId="554"/>
          <ac:spMkLst>
            <pc:docMk/>
            <pc:sldMk cId="3677634969" sldId="870"/>
            <ac:spMk id="137" creationId="{C86AC8DD-4248-4FE9-A2F4-4235D6C2C020}"/>
          </ac:spMkLst>
        </pc:spChg>
        <pc:spChg chg="mod">
          <ac:chgData name="Siegbert Rudolph" userId="2af4d44886c067cc" providerId="LiveId" clId="{6255E938-54ED-42AA-BB1D-00DE474C68CB}" dt="2021-08-20T07:20:05.188" v="1074" actId="554"/>
          <ac:spMkLst>
            <pc:docMk/>
            <pc:sldMk cId="3677634969" sldId="870"/>
            <ac:spMk id="138" creationId="{380E91B7-5086-4F36-A0A3-9049C89EE3FE}"/>
          </ac:spMkLst>
        </pc:spChg>
        <pc:spChg chg="mod">
          <ac:chgData name="Siegbert Rudolph" userId="2af4d44886c067cc" providerId="LiveId" clId="{6255E938-54ED-42AA-BB1D-00DE474C68CB}" dt="2021-08-20T07:20:05.188" v="1074" actId="554"/>
          <ac:spMkLst>
            <pc:docMk/>
            <pc:sldMk cId="3677634969" sldId="870"/>
            <ac:spMk id="139" creationId="{4987F13B-29F1-4424-9ACE-DDADE97C6625}"/>
          </ac:spMkLst>
        </pc:spChg>
        <pc:spChg chg="mod">
          <ac:chgData name="Siegbert Rudolph" userId="2af4d44886c067cc" providerId="LiveId" clId="{6255E938-54ED-42AA-BB1D-00DE474C68CB}" dt="2021-08-20T07:20:05.188" v="1074" actId="554"/>
          <ac:spMkLst>
            <pc:docMk/>
            <pc:sldMk cId="3677634969" sldId="870"/>
            <ac:spMk id="140" creationId="{E3F9B270-3EAE-408B-8159-021FA70EE236}"/>
          </ac:spMkLst>
        </pc:spChg>
        <pc:spChg chg="mod">
          <ac:chgData name="Siegbert Rudolph" userId="2af4d44886c067cc" providerId="LiveId" clId="{6255E938-54ED-42AA-BB1D-00DE474C68CB}" dt="2021-08-20T07:20:05.188" v="1074" actId="554"/>
          <ac:spMkLst>
            <pc:docMk/>
            <pc:sldMk cId="3677634969" sldId="870"/>
            <ac:spMk id="144" creationId="{6D217F08-600B-40E5-8E8D-593F4CC05E3F}"/>
          </ac:spMkLst>
        </pc:spChg>
        <pc:spChg chg="mod">
          <ac:chgData name="Siegbert Rudolph" userId="2af4d44886c067cc" providerId="LiveId" clId="{6255E938-54ED-42AA-BB1D-00DE474C68CB}" dt="2021-08-20T07:20:05.188" v="1074" actId="554"/>
          <ac:spMkLst>
            <pc:docMk/>
            <pc:sldMk cId="3677634969" sldId="870"/>
            <ac:spMk id="145" creationId="{7AA1666A-EB7F-4530-BB5B-04A48C0C5098}"/>
          </ac:spMkLst>
        </pc:spChg>
        <pc:spChg chg="mod">
          <ac:chgData name="Siegbert Rudolph" userId="2af4d44886c067cc" providerId="LiveId" clId="{6255E938-54ED-42AA-BB1D-00DE474C68CB}" dt="2021-08-20T07:20:05.188" v="1074" actId="554"/>
          <ac:spMkLst>
            <pc:docMk/>
            <pc:sldMk cId="3677634969" sldId="870"/>
            <ac:spMk id="146" creationId="{323F2A0D-1805-44A4-BE87-997A01B7AD8B}"/>
          </ac:spMkLst>
        </pc:spChg>
        <pc:spChg chg="mod">
          <ac:chgData name="Siegbert Rudolph" userId="2af4d44886c067cc" providerId="LiveId" clId="{6255E938-54ED-42AA-BB1D-00DE474C68CB}" dt="2021-08-20T07:20:05.188" v="1074" actId="554"/>
          <ac:spMkLst>
            <pc:docMk/>
            <pc:sldMk cId="3677634969" sldId="870"/>
            <ac:spMk id="147" creationId="{76421D8B-5C57-477A-A4B0-F073A037A05D}"/>
          </ac:spMkLst>
        </pc:spChg>
        <pc:spChg chg="mod">
          <ac:chgData name="Siegbert Rudolph" userId="2af4d44886c067cc" providerId="LiveId" clId="{6255E938-54ED-42AA-BB1D-00DE474C68CB}" dt="2021-08-20T07:20:05.188" v="1074" actId="554"/>
          <ac:spMkLst>
            <pc:docMk/>
            <pc:sldMk cId="3677634969" sldId="870"/>
            <ac:spMk id="148" creationId="{E05CF52C-0176-4D8E-A538-B7A5F476212A}"/>
          </ac:spMkLst>
        </pc:spChg>
        <pc:spChg chg="mod">
          <ac:chgData name="Siegbert Rudolph" userId="2af4d44886c067cc" providerId="LiveId" clId="{6255E938-54ED-42AA-BB1D-00DE474C68CB}" dt="2021-08-20T07:20:23.141" v="1076" actId="1035"/>
          <ac:spMkLst>
            <pc:docMk/>
            <pc:sldMk cId="3677634969" sldId="870"/>
            <ac:spMk id="149" creationId="{3EAA25A9-FC4A-4A67-B16B-0109D5FC7AC3}"/>
          </ac:spMkLst>
        </pc:spChg>
        <pc:spChg chg="mod">
          <ac:chgData name="Siegbert Rudolph" userId="2af4d44886c067cc" providerId="LiveId" clId="{6255E938-54ED-42AA-BB1D-00DE474C68CB}" dt="2021-08-20T07:20:23.141" v="1076" actId="1035"/>
          <ac:spMkLst>
            <pc:docMk/>
            <pc:sldMk cId="3677634969" sldId="870"/>
            <ac:spMk id="150" creationId="{15B7AC64-3A66-4A8E-A94B-7DB375959783}"/>
          </ac:spMkLst>
        </pc:spChg>
        <pc:spChg chg="mod">
          <ac:chgData name="Siegbert Rudolph" userId="2af4d44886c067cc" providerId="LiveId" clId="{6255E938-54ED-42AA-BB1D-00DE474C68CB}" dt="2021-08-20T07:20:23.141" v="1076" actId="1035"/>
          <ac:spMkLst>
            <pc:docMk/>
            <pc:sldMk cId="3677634969" sldId="870"/>
            <ac:spMk id="151" creationId="{F8E40B9B-630E-4957-B976-B99AC730D148}"/>
          </ac:spMkLst>
        </pc:spChg>
        <pc:spChg chg="mod">
          <ac:chgData name="Siegbert Rudolph" userId="2af4d44886c067cc" providerId="LiveId" clId="{6255E938-54ED-42AA-BB1D-00DE474C68CB}" dt="2021-08-20T07:20:23.141" v="1076" actId="1035"/>
          <ac:spMkLst>
            <pc:docMk/>
            <pc:sldMk cId="3677634969" sldId="870"/>
            <ac:spMk id="152" creationId="{C1E14F86-8DE8-4EE2-978B-35CED297B519}"/>
          </ac:spMkLst>
        </pc:spChg>
        <pc:spChg chg="mod">
          <ac:chgData name="Siegbert Rudolph" userId="2af4d44886c067cc" providerId="LiveId" clId="{6255E938-54ED-42AA-BB1D-00DE474C68CB}" dt="2021-08-20T07:20:23.141" v="1076" actId="1035"/>
          <ac:spMkLst>
            <pc:docMk/>
            <pc:sldMk cId="3677634969" sldId="870"/>
            <ac:spMk id="153" creationId="{D8B2E6F7-FDD0-4048-B989-BD0FA9523BE0}"/>
          </ac:spMkLst>
        </pc:spChg>
        <pc:spChg chg="mod">
          <ac:chgData name="Siegbert Rudolph" userId="2af4d44886c067cc" providerId="LiveId" clId="{6255E938-54ED-42AA-BB1D-00DE474C68CB}" dt="2021-08-20T07:20:23.141" v="1076" actId="1035"/>
          <ac:spMkLst>
            <pc:docMk/>
            <pc:sldMk cId="3677634969" sldId="870"/>
            <ac:spMk id="154" creationId="{63683F6E-F4AB-4880-A0F4-023BB82F3BAF}"/>
          </ac:spMkLst>
        </pc:spChg>
        <pc:spChg chg="mod">
          <ac:chgData name="Siegbert Rudolph" userId="2af4d44886c067cc" providerId="LiveId" clId="{6255E938-54ED-42AA-BB1D-00DE474C68CB}" dt="2021-08-20T07:20:23.141" v="1076" actId="1035"/>
          <ac:spMkLst>
            <pc:docMk/>
            <pc:sldMk cId="3677634969" sldId="870"/>
            <ac:spMk id="155" creationId="{D6B90FD1-39AC-4F27-B953-B70A2349464A}"/>
          </ac:spMkLst>
        </pc:spChg>
        <pc:spChg chg="mod">
          <ac:chgData name="Siegbert Rudolph" userId="2af4d44886c067cc" providerId="LiveId" clId="{6255E938-54ED-42AA-BB1D-00DE474C68CB}" dt="2021-08-20T07:20:23.141" v="1076" actId="1035"/>
          <ac:spMkLst>
            <pc:docMk/>
            <pc:sldMk cId="3677634969" sldId="870"/>
            <ac:spMk id="156" creationId="{A6A3B013-3898-4B4C-BE41-A2D6AD1BD043}"/>
          </ac:spMkLst>
        </pc:spChg>
        <pc:spChg chg="mod">
          <ac:chgData name="Siegbert Rudolph" userId="2af4d44886c067cc" providerId="LiveId" clId="{6255E938-54ED-42AA-BB1D-00DE474C68CB}" dt="2021-08-20T07:20:23.141" v="1076" actId="1035"/>
          <ac:spMkLst>
            <pc:docMk/>
            <pc:sldMk cId="3677634969" sldId="870"/>
            <ac:spMk id="157" creationId="{B34A7FC1-3699-458A-A904-CFDD7969D1FB}"/>
          </ac:spMkLst>
        </pc:spChg>
        <pc:spChg chg="mod">
          <ac:chgData name="Siegbert Rudolph" userId="2af4d44886c067cc" providerId="LiveId" clId="{6255E938-54ED-42AA-BB1D-00DE474C68CB}" dt="2021-08-20T07:20:23.141" v="1076" actId="1035"/>
          <ac:spMkLst>
            <pc:docMk/>
            <pc:sldMk cId="3677634969" sldId="870"/>
            <ac:spMk id="158" creationId="{F9547554-50EB-4E74-A6D0-644B2720559F}"/>
          </ac:spMkLst>
        </pc:spChg>
        <pc:picChg chg="add mod">
          <ac:chgData name="Siegbert Rudolph" userId="2af4d44886c067cc" providerId="LiveId" clId="{6255E938-54ED-42AA-BB1D-00DE474C68CB}" dt="2021-09-04T08:09:32.952" v="2078"/>
          <ac:picMkLst>
            <pc:docMk/>
            <pc:sldMk cId="3677634969" sldId="870"/>
            <ac:picMk id="111" creationId="{4726A786-F6FF-45FD-8846-2016F92FB90E}"/>
          </ac:picMkLst>
        </pc:picChg>
      </pc:sldChg>
      <pc:sldChg chg="addSp delSp modSp add mod">
        <pc:chgData name="Siegbert Rudolph" userId="2af4d44886c067cc" providerId="LiveId" clId="{6255E938-54ED-42AA-BB1D-00DE474C68CB}" dt="2021-08-30T13:46:03.136" v="2034" actId="1076"/>
        <pc:sldMkLst>
          <pc:docMk/>
          <pc:sldMk cId="3954995103" sldId="871"/>
        </pc:sldMkLst>
        <pc:spChg chg="mod">
          <ac:chgData name="Siegbert Rudolph" userId="2af4d44886c067cc" providerId="LiveId" clId="{6255E938-54ED-42AA-BB1D-00DE474C68CB}" dt="2021-08-30T13:46:03.136" v="2034" actId="1076"/>
          <ac:spMkLst>
            <pc:docMk/>
            <pc:sldMk cId="3954995103" sldId="871"/>
            <ac:spMk id="2" creationId="{69E54A8A-677A-4B7A-A774-812362BC432D}"/>
          </ac:spMkLst>
        </pc:spChg>
        <pc:spChg chg="add mod">
          <ac:chgData name="Siegbert Rudolph" userId="2af4d44886c067cc" providerId="LiveId" clId="{6255E938-54ED-42AA-BB1D-00DE474C68CB}" dt="2021-08-30T13:43:40.778" v="1983" actId="20577"/>
          <ac:spMkLst>
            <pc:docMk/>
            <pc:sldMk cId="3954995103" sldId="871"/>
            <ac:spMk id="15" creationId="{5E7240FD-8FA5-4C10-B8C3-4F9BC549F620}"/>
          </ac:spMkLst>
        </pc:spChg>
        <pc:spChg chg="del mod">
          <ac:chgData name="Siegbert Rudolph" userId="2af4d44886c067cc" providerId="LiveId" clId="{6255E938-54ED-42AA-BB1D-00DE474C68CB}" dt="2021-08-30T12:17:33.202" v="1958" actId="478"/>
          <ac:spMkLst>
            <pc:docMk/>
            <pc:sldMk cId="3954995103" sldId="871"/>
            <ac:spMk id="16" creationId="{F107AA15-C995-4624-AEC7-203F2DC1723D}"/>
          </ac:spMkLst>
        </pc:spChg>
        <pc:spChg chg="mod">
          <ac:chgData name="Siegbert Rudolph" userId="2af4d44886c067cc" providerId="LiveId" clId="{6255E938-54ED-42AA-BB1D-00DE474C68CB}" dt="2021-08-19T14:15:44.591" v="571" actId="207"/>
          <ac:spMkLst>
            <pc:docMk/>
            <pc:sldMk cId="3954995103" sldId="871"/>
            <ac:spMk id="20" creationId="{46EE1223-D367-4D49-A7D0-1EDF4FE67994}"/>
          </ac:spMkLst>
        </pc:spChg>
        <pc:spChg chg="add mod">
          <ac:chgData name="Siegbert Rudolph" userId="2af4d44886c067cc" providerId="LiveId" clId="{6255E938-54ED-42AA-BB1D-00DE474C68CB}" dt="2021-08-30T12:17:29.891" v="1957" actId="20577"/>
          <ac:spMkLst>
            <pc:docMk/>
            <pc:sldMk cId="3954995103" sldId="871"/>
            <ac:spMk id="21" creationId="{8D6974A8-3572-4C1D-A158-31A4AD2759E6}"/>
          </ac:spMkLst>
        </pc:spChg>
        <pc:spChg chg="mod">
          <ac:chgData name="Siegbert Rudolph" userId="2af4d44886c067cc" providerId="LiveId" clId="{6255E938-54ED-42AA-BB1D-00DE474C68CB}" dt="2021-08-19T14:15:56.060" v="573" actId="207"/>
          <ac:spMkLst>
            <pc:docMk/>
            <pc:sldMk cId="3954995103" sldId="871"/>
            <ac:spMk id="29" creationId="{8E8322D2-0345-4991-B28E-820E9720EE48}"/>
          </ac:spMkLst>
        </pc:spChg>
      </pc:sldChg>
      <pc:sldChg chg="addSp delSp modSp add mod">
        <pc:chgData name="Siegbert Rudolph" userId="2af4d44886c067cc" providerId="LiveId" clId="{6255E938-54ED-42AA-BB1D-00DE474C68CB}" dt="2021-08-30T13:46:03.104" v="1999" actId="1076"/>
        <pc:sldMkLst>
          <pc:docMk/>
          <pc:sldMk cId="3362378240" sldId="872"/>
        </pc:sldMkLst>
        <pc:spChg chg="mod">
          <ac:chgData name="Siegbert Rudolph" userId="2af4d44886c067cc" providerId="LiveId" clId="{6255E938-54ED-42AA-BB1D-00DE474C68CB}" dt="2021-08-30T13:46:03.104" v="1999" actId="1076"/>
          <ac:spMkLst>
            <pc:docMk/>
            <pc:sldMk cId="3362378240" sldId="872"/>
            <ac:spMk id="2" creationId="{CE2B493F-4A59-458D-959F-C5FEA83A71E2}"/>
          </ac:spMkLst>
        </pc:spChg>
        <pc:spChg chg="add mod">
          <ac:chgData name="Siegbert Rudolph" userId="2af4d44886c067cc" providerId="LiveId" clId="{6255E938-54ED-42AA-BB1D-00DE474C68CB}" dt="2021-08-22T08:14:28.147" v="1500" actId="14100"/>
          <ac:spMkLst>
            <pc:docMk/>
            <pc:sldMk cId="3362378240" sldId="872"/>
            <ac:spMk id="11" creationId="{3995AB63-D5DA-48FC-8B8D-A2E77DF8BB3F}"/>
          </ac:spMkLst>
        </pc:spChg>
        <pc:spChg chg="add mod">
          <ac:chgData name="Siegbert Rudolph" userId="2af4d44886c067cc" providerId="LiveId" clId="{6255E938-54ED-42AA-BB1D-00DE474C68CB}" dt="2021-08-22T08:21:55.372" v="1734" actId="1037"/>
          <ac:spMkLst>
            <pc:docMk/>
            <pc:sldMk cId="3362378240" sldId="872"/>
            <ac:spMk id="12" creationId="{1977C715-4E76-49B7-A47D-E85F9C48B245}"/>
          </ac:spMkLst>
        </pc:spChg>
        <pc:spChg chg="add mod">
          <ac:chgData name="Siegbert Rudolph" userId="2af4d44886c067cc" providerId="LiveId" clId="{6255E938-54ED-42AA-BB1D-00DE474C68CB}" dt="2021-08-30T12:13:10.110" v="1819" actId="6549"/>
          <ac:spMkLst>
            <pc:docMk/>
            <pc:sldMk cId="3362378240" sldId="872"/>
            <ac:spMk id="13" creationId="{1753724F-AA65-4B9E-8F2C-D16F88EFF5F7}"/>
          </ac:spMkLst>
        </pc:spChg>
        <pc:spChg chg="add mod">
          <ac:chgData name="Siegbert Rudolph" userId="2af4d44886c067cc" providerId="LiveId" clId="{6255E938-54ED-42AA-BB1D-00DE474C68CB}" dt="2021-08-30T12:12:59.394" v="1799"/>
          <ac:spMkLst>
            <pc:docMk/>
            <pc:sldMk cId="3362378240" sldId="872"/>
            <ac:spMk id="14" creationId="{7E38D85A-CEE7-428C-865B-5121383813C4}"/>
          </ac:spMkLst>
        </pc:spChg>
        <pc:spChg chg="del mod">
          <ac:chgData name="Siegbert Rudolph" userId="2af4d44886c067cc" providerId="LiveId" clId="{6255E938-54ED-42AA-BB1D-00DE474C68CB}" dt="2021-08-30T12:13:18.266" v="1820" actId="478"/>
          <ac:spMkLst>
            <pc:docMk/>
            <pc:sldMk cId="3362378240" sldId="872"/>
            <ac:spMk id="61" creationId="{58459579-6E3C-423E-B32D-7E794A47195E}"/>
          </ac:spMkLst>
        </pc:spChg>
        <pc:spChg chg="mod">
          <ac:chgData name="Siegbert Rudolph" userId="2af4d44886c067cc" providerId="LiveId" clId="{6255E938-54ED-42AA-BB1D-00DE474C68CB}" dt="2021-08-22T08:16:54.200" v="1668" actId="207"/>
          <ac:spMkLst>
            <pc:docMk/>
            <pc:sldMk cId="3362378240" sldId="872"/>
            <ac:spMk id="72" creationId="{B3D6EC0C-38D7-4E2E-827E-8DF9A53865DF}"/>
          </ac:spMkLst>
        </pc:spChg>
      </pc:sldChg>
      <pc:sldChg chg="addSp delSp modSp add del mod delAnim">
        <pc:chgData name="Siegbert Rudolph" userId="2af4d44886c067cc" providerId="LiveId" clId="{6255E938-54ED-42AA-BB1D-00DE474C68CB}" dt="2021-09-04T08:08:07.203" v="2068" actId="47"/>
        <pc:sldMkLst>
          <pc:docMk/>
          <pc:sldMk cId="2511233274" sldId="873"/>
        </pc:sldMkLst>
        <pc:spChg chg="del">
          <ac:chgData name="Siegbert Rudolph" userId="2af4d44886c067cc" providerId="LiveId" clId="{6255E938-54ED-42AA-BB1D-00DE474C68CB}" dt="2021-09-04T08:04:39.144" v="2046" actId="478"/>
          <ac:spMkLst>
            <pc:docMk/>
            <pc:sldMk cId="2511233274" sldId="873"/>
            <ac:spMk id="24" creationId="{1544095F-299A-48C9-905E-D713636C4663}"/>
          </ac:spMkLst>
        </pc:spChg>
        <pc:spChg chg="del">
          <ac:chgData name="Siegbert Rudolph" userId="2af4d44886c067cc" providerId="LiveId" clId="{6255E938-54ED-42AA-BB1D-00DE474C68CB}" dt="2021-09-04T08:04:47.127" v="2050" actId="478"/>
          <ac:spMkLst>
            <pc:docMk/>
            <pc:sldMk cId="2511233274" sldId="873"/>
            <ac:spMk id="26" creationId="{DC62C33F-294F-4281-A196-63404BDB3619}"/>
          </ac:spMkLst>
        </pc:spChg>
        <pc:spChg chg="del">
          <ac:chgData name="Siegbert Rudolph" userId="2af4d44886c067cc" providerId="LiveId" clId="{6255E938-54ED-42AA-BB1D-00DE474C68CB}" dt="2021-09-04T08:04:44.955" v="2049" actId="478"/>
          <ac:spMkLst>
            <pc:docMk/>
            <pc:sldMk cId="2511233274" sldId="873"/>
            <ac:spMk id="34" creationId="{9B81CD27-05CC-4E2B-84C8-3FAEEEF78EA4}"/>
          </ac:spMkLst>
        </pc:spChg>
        <pc:spChg chg="del">
          <ac:chgData name="Siegbert Rudolph" userId="2af4d44886c067cc" providerId="LiveId" clId="{6255E938-54ED-42AA-BB1D-00DE474C68CB}" dt="2021-09-04T08:04:44.955" v="2049" actId="478"/>
          <ac:spMkLst>
            <pc:docMk/>
            <pc:sldMk cId="2511233274" sldId="873"/>
            <ac:spMk id="36" creationId="{597EC06F-F4AC-4335-B6E2-BF6DA3243FAB}"/>
          </ac:spMkLst>
        </pc:spChg>
        <pc:spChg chg="del">
          <ac:chgData name="Siegbert Rudolph" userId="2af4d44886c067cc" providerId="LiveId" clId="{6255E938-54ED-42AA-BB1D-00DE474C68CB}" dt="2021-09-04T08:04:40.238" v="2047" actId="478"/>
          <ac:spMkLst>
            <pc:docMk/>
            <pc:sldMk cId="2511233274" sldId="873"/>
            <ac:spMk id="38" creationId="{3B94293C-8344-42BF-BB2A-013DB0794FD8}"/>
          </ac:spMkLst>
        </pc:spChg>
        <pc:spChg chg="del">
          <ac:chgData name="Siegbert Rudolph" userId="2af4d44886c067cc" providerId="LiveId" clId="{6255E938-54ED-42AA-BB1D-00DE474C68CB}" dt="2021-09-04T08:04:42.362" v="2048" actId="478"/>
          <ac:spMkLst>
            <pc:docMk/>
            <pc:sldMk cId="2511233274" sldId="873"/>
            <ac:spMk id="41" creationId="{0495FB01-D8CB-4560-8FB8-B688ADEF0679}"/>
          </ac:spMkLst>
        </pc:spChg>
        <pc:spChg chg="del">
          <ac:chgData name="Siegbert Rudolph" userId="2af4d44886c067cc" providerId="LiveId" clId="{6255E938-54ED-42AA-BB1D-00DE474C68CB}" dt="2021-09-04T08:04:48.955" v="2051" actId="478"/>
          <ac:spMkLst>
            <pc:docMk/>
            <pc:sldMk cId="2511233274" sldId="873"/>
            <ac:spMk id="68" creationId="{F96C69CB-F2C4-461A-AB89-B8845026F8F1}"/>
          </ac:spMkLst>
        </pc:spChg>
        <pc:spChg chg="del">
          <ac:chgData name="Siegbert Rudolph" userId="2af4d44886c067cc" providerId="LiveId" clId="{6255E938-54ED-42AA-BB1D-00DE474C68CB}" dt="2021-09-04T08:04:47.127" v="2050" actId="478"/>
          <ac:spMkLst>
            <pc:docMk/>
            <pc:sldMk cId="2511233274" sldId="873"/>
            <ac:spMk id="70" creationId="{A7C09AC3-F08C-4814-8AB7-AF3EFA38FB49}"/>
          </ac:spMkLst>
        </pc:spChg>
        <pc:picChg chg="add mod">
          <ac:chgData name="Siegbert Rudolph" userId="2af4d44886c067cc" providerId="LiveId" clId="{6255E938-54ED-42AA-BB1D-00DE474C68CB}" dt="2021-09-04T08:05:19.762" v="2053" actId="1076"/>
          <ac:picMkLst>
            <pc:docMk/>
            <pc:sldMk cId="2511233274" sldId="873"/>
            <ac:picMk id="3" creationId="{2E5D3BD7-DE7C-4BF6-B4AB-7E0D7EF7CF00}"/>
          </ac:picMkLst>
        </pc:picChg>
      </pc:sldChg>
      <pc:sldChg chg="addSp delSp modSp add del mod delAnim">
        <pc:chgData name="Siegbert Rudolph" userId="2af4d44886c067cc" providerId="LiveId" clId="{6255E938-54ED-42AA-BB1D-00DE474C68CB}" dt="2021-09-04T08:10:04.429" v="2081" actId="47"/>
        <pc:sldMkLst>
          <pc:docMk/>
          <pc:sldMk cId="3278905526" sldId="873"/>
        </pc:sldMkLst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17" creationId="{6C78F48D-8A67-4608-ADBA-AD8E54ACAC9B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21" creationId="{130EE8DF-318F-4CB5-B48D-C0C14219D781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26" creationId="{21A82A39-6D66-4B61-BECE-BFB2B229F5B4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32" creationId="{8C0F6A17-AAE5-4645-A704-18DDBF761AFF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38" creationId="{F1065712-0142-4D13-B20B-475BB4E415BF}"/>
          </ac:spMkLst>
        </pc:spChg>
        <pc:spChg chg="del">
          <ac:chgData name="Siegbert Rudolph" userId="2af4d44886c067cc" providerId="LiveId" clId="{6255E938-54ED-42AA-BB1D-00DE474C68CB}" dt="2021-09-04T08:09:00.102" v="2071" actId="478"/>
          <ac:spMkLst>
            <pc:docMk/>
            <pc:sldMk cId="3278905526" sldId="873"/>
            <ac:spMk id="53" creationId="{5CFA103A-3AD6-461C-83FE-CCBAA6C14F50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71" creationId="{EB587465-9096-406E-B2C5-6B85864AE274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72" creationId="{A70DBADD-0BBD-4E01-A488-195584BAAA51}"/>
          </ac:spMkLst>
        </pc:spChg>
        <pc:spChg chg="del">
          <ac:chgData name="Siegbert Rudolph" userId="2af4d44886c067cc" providerId="LiveId" clId="{6255E938-54ED-42AA-BB1D-00DE474C68CB}" dt="2021-09-04T08:09:00.102" v="2071" actId="478"/>
          <ac:spMkLst>
            <pc:docMk/>
            <pc:sldMk cId="3278905526" sldId="873"/>
            <ac:spMk id="74" creationId="{F617CB81-2DA6-4023-A7E7-3D783BED4318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88" creationId="{F1E2682C-2AD6-4176-8784-4CCA41C7C2EF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89" creationId="{44798BBC-427A-4657-8E91-C70EAFF56585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90" creationId="{64DC424C-0BC8-45E7-B078-2DA6249B11B2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91" creationId="{26A14376-5D63-4E32-84D9-D6D38DFA4E3A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92" creationId="{46B31BF2-D48B-4A02-90F0-702F4FC1D863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93" creationId="{4CEBBBD3-694A-486B-88F6-573AD8597871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94" creationId="{FC3256A6-8E3F-480F-A5F8-F031663F7528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95" creationId="{4D5E890E-8EE8-4221-89AA-41E58AC40014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96" creationId="{36AE24A7-EF28-4529-BE57-13E52282A97A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97" creationId="{1603683E-869D-48BB-B8D2-304615ABD1FA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98" creationId="{022FDCB1-B65A-4A79-B556-F453AF393F18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99" creationId="{456A730E-E33C-4A7E-BB4D-74A378A83730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100" creationId="{A121AF73-9166-4345-87DF-5B885DD05086}"/>
          </ac:spMkLst>
        </pc:spChg>
        <pc:spChg chg="del">
          <ac:chgData name="Siegbert Rudolph" userId="2af4d44886c067cc" providerId="LiveId" clId="{6255E938-54ED-42AA-BB1D-00DE474C68CB}" dt="2021-09-04T08:08:56.010" v="2070" actId="478"/>
          <ac:spMkLst>
            <pc:docMk/>
            <pc:sldMk cId="3278905526" sldId="873"/>
            <ac:spMk id="101" creationId="{4DA9EB87-44CE-4D1B-95B2-39BBA5F1D696}"/>
          </ac:spMkLst>
        </pc:spChg>
        <pc:spChg chg="del">
          <ac:chgData name="Siegbert Rudolph" userId="2af4d44886c067cc" providerId="LiveId" clId="{6255E938-54ED-42AA-BB1D-00DE474C68CB}" dt="2021-09-04T08:09:00.102" v="2071" actId="478"/>
          <ac:spMkLst>
            <pc:docMk/>
            <pc:sldMk cId="3278905526" sldId="873"/>
            <ac:spMk id="102" creationId="{F232E2E3-CD30-4FAE-B61D-D9540AD6A4F3}"/>
          </ac:spMkLst>
        </pc:spChg>
        <pc:spChg chg="del">
          <ac:chgData name="Siegbert Rudolph" userId="2af4d44886c067cc" providerId="LiveId" clId="{6255E938-54ED-42AA-BB1D-00DE474C68CB}" dt="2021-09-04T08:09:00.102" v="2071" actId="478"/>
          <ac:spMkLst>
            <pc:docMk/>
            <pc:sldMk cId="3278905526" sldId="873"/>
            <ac:spMk id="103" creationId="{4627CEF6-ACF5-49EC-B644-33E9723B5019}"/>
          </ac:spMkLst>
        </pc:spChg>
        <pc:spChg chg="del">
          <ac:chgData name="Siegbert Rudolph" userId="2af4d44886c067cc" providerId="LiveId" clId="{6255E938-54ED-42AA-BB1D-00DE474C68CB}" dt="2021-09-04T08:09:00.102" v="2071" actId="478"/>
          <ac:spMkLst>
            <pc:docMk/>
            <pc:sldMk cId="3278905526" sldId="873"/>
            <ac:spMk id="104" creationId="{68F73BFC-AB0F-4D97-B4AA-89BF5F28A776}"/>
          </ac:spMkLst>
        </pc:spChg>
        <pc:spChg chg="del">
          <ac:chgData name="Siegbert Rudolph" userId="2af4d44886c067cc" providerId="LiveId" clId="{6255E938-54ED-42AA-BB1D-00DE474C68CB}" dt="2021-09-04T08:09:00.102" v="2071" actId="478"/>
          <ac:spMkLst>
            <pc:docMk/>
            <pc:sldMk cId="3278905526" sldId="873"/>
            <ac:spMk id="105" creationId="{A82F47BD-BE36-4309-AA86-54219BA855D9}"/>
          </ac:spMkLst>
        </pc:spChg>
        <pc:spChg chg="del">
          <ac:chgData name="Siegbert Rudolph" userId="2af4d44886c067cc" providerId="LiveId" clId="{6255E938-54ED-42AA-BB1D-00DE474C68CB}" dt="2021-09-04T08:09:03.082" v="2072" actId="478"/>
          <ac:spMkLst>
            <pc:docMk/>
            <pc:sldMk cId="3278905526" sldId="873"/>
            <ac:spMk id="109" creationId="{40C287D4-8243-4D99-B4F0-042A67CF59FD}"/>
          </ac:spMkLst>
        </pc:spChg>
        <pc:spChg chg="del">
          <ac:chgData name="Siegbert Rudolph" userId="2af4d44886c067cc" providerId="LiveId" clId="{6255E938-54ED-42AA-BB1D-00DE474C68CB}" dt="2021-09-04T08:09:00.102" v="2071" actId="478"/>
          <ac:spMkLst>
            <pc:docMk/>
            <pc:sldMk cId="3278905526" sldId="873"/>
            <ac:spMk id="114" creationId="{8D673606-01CF-4C52-9658-F70B127DA6E1}"/>
          </ac:spMkLst>
        </pc:spChg>
        <pc:spChg chg="del">
          <ac:chgData name="Siegbert Rudolph" userId="2af4d44886c067cc" providerId="LiveId" clId="{6255E938-54ED-42AA-BB1D-00DE474C68CB}" dt="2021-09-04T08:09:00.102" v="2071" actId="478"/>
          <ac:spMkLst>
            <pc:docMk/>
            <pc:sldMk cId="3278905526" sldId="873"/>
            <ac:spMk id="115" creationId="{F1513C54-76C2-46BB-AF97-3EC50B98D53D}"/>
          </ac:spMkLst>
        </pc:spChg>
        <pc:spChg chg="del">
          <ac:chgData name="Siegbert Rudolph" userId="2af4d44886c067cc" providerId="LiveId" clId="{6255E938-54ED-42AA-BB1D-00DE474C68CB}" dt="2021-09-04T08:09:00.102" v="2071" actId="478"/>
          <ac:spMkLst>
            <pc:docMk/>
            <pc:sldMk cId="3278905526" sldId="873"/>
            <ac:spMk id="116" creationId="{81A1CC92-AE68-4877-9EAF-78BB2AF3717F}"/>
          </ac:spMkLst>
        </pc:spChg>
        <pc:spChg chg="del">
          <ac:chgData name="Siegbert Rudolph" userId="2af4d44886c067cc" providerId="LiveId" clId="{6255E938-54ED-42AA-BB1D-00DE474C68CB}" dt="2021-09-04T08:09:00.102" v="2071" actId="478"/>
          <ac:spMkLst>
            <pc:docMk/>
            <pc:sldMk cId="3278905526" sldId="873"/>
            <ac:spMk id="122" creationId="{C395C9F4-9133-4189-83D0-89F42FC226A2}"/>
          </ac:spMkLst>
        </pc:spChg>
        <pc:spChg chg="del">
          <ac:chgData name="Siegbert Rudolph" userId="2af4d44886c067cc" providerId="LiveId" clId="{6255E938-54ED-42AA-BB1D-00DE474C68CB}" dt="2021-09-04T08:09:00.102" v="2071" actId="478"/>
          <ac:spMkLst>
            <pc:docMk/>
            <pc:sldMk cId="3278905526" sldId="873"/>
            <ac:spMk id="123" creationId="{6682B1ED-5033-44F8-9C84-31A513759350}"/>
          </ac:spMkLst>
        </pc:spChg>
        <pc:spChg chg="del">
          <ac:chgData name="Siegbert Rudolph" userId="2af4d44886c067cc" providerId="LiveId" clId="{6255E938-54ED-42AA-BB1D-00DE474C68CB}" dt="2021-09-04T08:09:03.082" v="2072" actId="478"/>
          <ac:spMkLst>
            <pc:docMk/>
            <pc:sldMk cId="3278905526" sldId="873"/>
            <ac:spMk id="124" creationId="{9925BAD8-CF16-44ED-8549-E5AFBE4AF335}"/>
          </ac:spMkLst>
        </pc:spChg>
        <pc:spChg chg="del">
          <ac:chgData name="Siegbert Rudolph" userId="2af4d44886c067cc" providerId="LiveId" clId="{6255E938-54ED-42AA-BB1D-00DE474C68CB}" dt="2021-09-04T08:09:00.102" v="2071" actId="478"/>
          <ac:spMkLst>
            <pc:docMk/>
            <pc:sldMk cId="3278905526" sldId="873"/>
            <ac:spMk id="127" creationId="{8BEAF84E-C087-478D-8C03-6D01980981BB}"/>
          </ac:spMkLst>
        </pc:spChg>
        <pc:spChg chg="del">
          <ac:chgData name="Siegbert Rudolph" userId="2af4d44886c067cc" providerId="LiveId" clId="{6255E938-54ED-42AA-BB1D-00DE474C68CB}" dt="2021-09-04T08:09:00.102" v="2071" actId="478"/>
          <ac:spMkLst>
            <pc:docMk/>
            <pc:sldMk cId="3278905526" sldId="873"/>
            <ac:spMk id="128" creationId="{D0A5DF6F-B7BA-401D-ABCF-1217F07A29E0}"/>
          </ac:spMkLst>
        </pc:spChg>
        <pc:spChg chg="del">
          <ac:chgData name="Siegbert Rudolph" userId="2af4d44886c067cc" providerId="LiveId" clId="{6255E938-54ED-42AA-BB1D-00DE474C68CB}" dt="2021-09-04T08:09:06.118" v="2073" actId="478"/>
          <ac:spMkLst>
            <pc:docMk/>
            <pc:sldMk cId="3278905526" sldId="873"/>
            <ac:spMk id="131" creationId="{C0F63D2C-540E-41B7-995C-60C248A15E4C}"/>
          </ac:spMkLst>
        </pc:spChg>
        <pc:spChg chg="del">
          <ac:chgData name="Siegbert Rudolph" userId="2af4d44886c067cc" providerId="LiveId" clId="{6255E938-54ED-42AA-BB1D-00DE474C68CB}" dt="2021-09-04T08:09:06.118" v="2073" actId="478"/>
          <ac:spMkLst>
            <pc:docMk/>
            <pc:sldMk cId="3278905526" sldId="873"/>
            <ac:spMk id="134" creationId="{62899651-2FB2-4012-9E7B-262C99125110}"/>
          </ac:spMkLst>
        </pc:spChg>
        <pc:spChg chg="del">
          <ac:chgData name="Siegbert Rudolph" userId="2af4d44886c067cc" providerId="LiveId" clId="{6255E938-54ED-42AA-BB1D-00DE474C68CB}" dt="2021-09-04T08:09:06.118" v="2073" actId="478"/>
          <ac:spMkLst>
            <pc:docMk/>
            <pc:sldMk cId="3278905526" sldId="873"/>
            <ac:spMk id="135" creationId="{F60AD813-13DF-4635-B47D-9A541765CEBB}"/>
          </ac:spMkLst>
        </pc:spChg>
        <pc:spChg chg="del">
          <ac:chgData name="Siegbert Rudolph" userId="2af4d44886c067cc" providerId="LiveId" clId="{6255E938-54ED-42AA-BB1D-00DE474C68CB}" dt="2021-09-04T08:09:06.118" v="2073" actId="478"/>
          <ac:spMkLst>
            <pc:docMk/>
            <pc:sldMk cId="3278905526" sldId="873"/>
            <ac:spMk id="136" creationId="{6AD28C0D-B71B-4CC8-A4C7-0461E4DDC477}"/>
          </ac:spMkLst>
        </pc:spChg>
        <pc:spChg chg="del">
          <ac:chgData name="Siegbert Rudolph" userId="2af4d44886c067cc" providerId="LiveId" clId="{6255E938-54ED-42AA-BB1D-00DE474C68CB}" dt="2021-09-04T08:09:06.118" v="2073" actId="478"/>
          <ac:spMkLst>
            <pc:docMk/>
            <pc:sldMk cId="3278905526" sldId="873"/>
            <ac:spMk id="139" creationId="{4987F13B-29F1-4424-9ACE-DDADE97C6625}"/>
          </ac:spMkLst>
        </pc:spChg>
        <pc:spChg chg="del">
          <ac:chgData name="Siegbert Rudolph" userId="2af4d44886c067cc" providerId="LiveId" clId="{6255E938-54ED-42AA-BB1D-00DE474C68CB}" dt="2021-09-04T08:09:06.118" v="2073" actId="478"/>
          <ac:spMkLst>
            <pc:docMk/>
            <pc:sldMk cId="3278905526" sldId="873"/>
            <ac:spMk id="140" creationId="{E3F9B270-3EAE-408B-8159-021FA70EE236}"/>
          </ac:spMkLst>
        </pc:spChg>
        <pc:spChg chg="del">
          <ac:chgData name="Siegbert Rudolph" userId="2af4d44886c067cc" providerId="LiveId" clId="{6255E938-54ED-42AA-BB1D-00DE474C68CB}" dt="2021-09-04T08:09:06.118" v="2073" actId="478"/>
          <ac:spMkLst>
            <pc:docMk/>
            <pc:sldMk cId="3278905526" sldId="873"/>
            <ac:spMk id="144" creationId="{6D217F08-600B-40E5-8E8D-593F4CC05E3F}"/>
          </ac:spMkLst>
        </pc:spChg>
        <pc:spChg chg="del">
          <ac:chgData name="Siegbert Rudolph" userId="2af4d44886c067cc" providerId="LiveId" clId="{6255E938-54ED-42AA-BB1D-00DE474C68CB}" dt="2021-09-04T08:09:06.118" v="2073" actId="478"/>
          <ac:spMkLst>
            <pc:docMk/>
            <pc:sldMk cId="3278905526" sldId="873"/>
            <ac:spMk id="147" creationId="{76421D8B-5C57-477A-A4B0-F073A037A05D}"/>
          </ac:spMkLst>
        </pc:spChg>
        <pc:spChg chg="del">
          <ac:chgData name="Siegbert Rudolph" userId="2af4d44886c067cc" providerId="LiveId" clId="{6255E938-54ED-42AA-BB1D-00DE474C68CB}" dt="2021-09-04T08:09:06.118" v="2073" actId="478"/>
          <ac:spMkLst>
            <pc:docMk/>
            <pc:sldMk cId="3278905526" sldId="873"/>
            <ac:spMk id="148" creationId="{E05CF52C-0176-4D8E-A538-B7A5F476212A}"/>
          </ac:spMkLst>
        </pc:spChg>
        <pc:spChg chg="del">
          <ac:chgData name="Siegbert Rudolph" userId="2af4d44886c067cc" providerId="LiveId" clId="{6255E938-54ED-42AA-BB1D-00DE474C68CB}" dt="2021-09-04T08:09:06.118" v="2073" actId="478"/>
          <ac:spMkLst>
            <pc:docMk/>
            <pc:sldMk cId="3278905526" sldId="873"/>
            <ac:spMk id="149" creationId="{3EAA25A9-FC4A-4A67-B16B-0109D5FC7AC3}"/>
          </ac:spMkLst>
        </pc:spChg>
        <pc:spChg chg="del">
          <ac:chgData name="Siegbert Rudolph" userId="2af4d44886c067cc" providerId="LiveId" clId="{6255E938-54ED-42AA-BB1D-00DE474C68CB}" dt="2021-09-04T08:09:06.118" v="2073" actId="478"/>
          <ac:spMkLst>
            <pc:docMk/>
            <pc:sldMk cId="3278905526" sldId="873"/>
            <ac:spMk id="152" creationId="{C1E14F86-8DE8-4EE2-978B-35CED297B519}"/>
          </ac:spMkLst>
        </pc:spChg>
        <pc:spChg chg="del">
          <ac:chgData name="Siegbert Rudolph" userId="2af4d44886c067cc" providerId="LiveId" clId="{6255E938-54ED-42AA-BB1D-00DE474C68CB}" dt="2021-09-04T08:09:06.118" v="2073" actId="478"/>
          <ac:spMkLst>
            <pc:docMk/>
            <pc:sldMk cId="3278905526" sldId="873"/>
            <ac:spMk id="153" creationId="{D8B2E6F7-FDD0-4048-B989-BD0FA9523BE0}"/>
          </ac:spMkLst>
        </pc:spChg>
        <pc:spChg chg="del">
          <ac:chgData name="Siegbert Rudolph" userId="2af4d44886c067cc" providerId="LiveId" clId="{6255E938-54ED-42AA-BB1D-00DE474C68CB}" dt="2021-09-04T08:09:06.118" v="2073" actId="478"/>
          <ac:spMkLst>
            <pc:docMk/>
            <pc:sldMk cId="3278905526" sldId="873"/>
            <ac:spMk id="154" creationId="{63683F6E-F4AB-4880-A0F4-023BB82F3BAF}"/>
          </ac:spMkLst>
        </pc:spChg>
        <pc:spChg chg="del">
          <ac:chgData name="Siegbert Rudolph" userId="2af4d44886c067cc" providerId="LiveId" clId="{6255E938-54ED-42AA-BB1D-00DE474C68CB}" dt="2021-09-04T08:09:06.118" v="2073" actId="478"/>
          <ac:spMkLst>
            <pc:docMk/>
            <pc:sldMk cId="3278905526" sldId="873"/>
            <ac:spMk id="157" creationId="{B34A7FC1-3699-458A-A904-CFDD7969D1FB}"/>
          </ac:spMkLst>
        </pc:spChg>
        <pc:spChg chg="del">
          <ac:chgData name="Siegbert Rudolph" userId="2af4d44886c067cc" providerId="LiveId" clId="{6255E938-54ED-42AA-BB1D-00DE474C68CB}" dt="2021-09-04T08:09:06.118" v="2073" actId="478"/>
          <ac:spMkLst>
            <pc:docMk/>
            <pc:sldMk cId="3278905526" sldId="873"/>
            <ac:spMk id="158" creationId="{F9547554-50EB-4E74-A6D0-644B2720559F}"/>
          </ac:spMkLst>
        </pc:spChg>
        <pc:picChg chg="add mod">
          <ac:chgData name="Siegbert Rudolph" userId="2af4d44886c067cc" providerId="LiveId" clId="{6255E938-54ED-42AA-BB1D-00DE474C68CB}" dt="2021-09-04T08:09:23.656" v="2077" actId="1036"/>
          <ac:picMkLst>
            <pc:docMk/>
            <pc:sldMk cId="3278905526" sldId="873"/>
            <ac:picMk id="3" creationId="{BF0D3A4D-5703-4421-8E56-616283FBD557}"/>
          </ac:picMkLst>
        </pc:picChg>
      </pc:sldChg>
    </pc:docChg>
  </pc:docChgLst>
  <pc:docChgLst>
    <pc:chgData name="Siegbert Rudolph" userId="2af4d44886c067cc" providerId="LiveId" clId="{C98ED4D8-8347-4B6D-922E-28353C58C904}"/>
    <pc:docChg chg="custSel modSld">
      <pc:chgData name="Siegbert Rudolph" userId="2af4d44886c067cc" providerId="LiveId" clId="{C98ED4D8-8347-4B6D-922E-28353C58C904}" dt="2021-08-22T09:00:12.997" v="166" actId="14100"/>
      <pc:docMkLst>
        <pc:docMk/>
      </pc:docMkLst>
      <pc:sldChg chg="modSp mod">
        <pc:chgData name="Siegbert Rudolph" userId="2af4d44886c067cc" providerId="LiveId" clId="{C98ED4D8-8347-4B6D-922E-28353C58C904}" dt="2021-08-22T08:57:16.393" v="13" actId="20577"/>
        <pc:sldMkLst>
          <pc:docMk/>
          <pc:sldMk cId="3948280807" sldId="856"/>
        </pc:sldMkLst>
        <pc:spChg chg="mod">
          <ac:chgData name="Siegbert Rudolph" userId="2af4d44886c067cc" providerId="LiveId" clId="{C98ED4D8-8347-4B6D-922E-28353C58C904}" dt="2021-08-22T08:57:16.393" v="13" actId="20577"/>
          <ac:spMkLst>
            <pc:docMk/>
            <pc:sldMk cId="3948280807" sldId="856"/>
            <ac:spMk id="12" creationId="{CDA5F959-5A92-41AC-B169-2DD94C5A23DB}"/>
          </ac:spMkLst>
        </pc:spChg>
      </pc:sldChg>
      <pc:sldChg chg="modSp mod">
        <pc:chgData name="Siegbert Rudolph" userId="2af4d44886c067cc" providerId="LiveId" clId="{C98ED4D8-8347-4B6D-922E-28353C58C904}" dt="2021-08-22T09:00:12.997" v="166" actId="14100"/>
        <pc:sldMkLst>
          <pc:docMk/>
          <pc:sldMk cId="1301332642" sldId="868"/>
        </pc:sldMkLst>
        <pc:spChg chg="mod">
          <ac:chgData name="Siegbert Rudolph" userId="2af4d44886c067cc" providerId="LiveId" clId="{C98ED4D8-8347-4B6D-922E-28353C58C904}" dt="2021-08-22T09:00:12.997" v="166" actId="14100"/>
          <ac:spMkLst>
            <pc:docMk/>
            <pc:sldMk cId="1301332642" sldId="868"/>
            <ac:spMk id="16" creationId="{C1527036-C8F0-45B2-8B57-1E6BBB7CDC9F}"/>
          </ac:spMkLst>
        </pc:spChg>
        <pc:spChg chg="mod">
          <ac:chgData name="Siegbert Rudolph" userId="2af4d44886c067cc" providerId="LiveId" clId="{C98ED4D8-8347-4B6D-922E-28353C58C904}" dt="2021-08-22T08:59:25.378" v="142" actId="20577"/>
          <ac:spMkLst>
            <pc:docMk/>
            <pc:sldMk cId="1301332642" sldId="868"/>
            <ac:spMk id="17" creationId="{122B67FD-7DC0-428D-B1E7-DD3C13D53BC9}"/>
          </ac:spMkLst>
        </pc:spChg>
        <pc:spChg chg="mod">
          <ac:chgData name="Siegbert Rudolph" userId="2af4d44886c067cc" providerId="LiveId" clId="{C98ED4D8-8347-4B6D-922E-28353C58C904}" dt="2021-08-22T09:00:05.156" v="165" actId="1076"/>
          <ac:spMkLst>
            <pc:docMk/>
            <pc:sldMk cId="1301332642" sldId="868"/>
            <ac:spMk id="19" creationId="{43046C03-2BEA-4B0F-9E21-5CAF6FD8843A}"/>
          </ac:spMkLst>
        </pc:spChg>
      </pc:sldChg>
      <pc:sldChg chg="modSp mod">
        <pc:chgData name="Siegbert Rudolph" userId="2af4d44886c067cc" providerId="LiveId" clId="{C98ED4D8-8347-4B6D-922E-28353C58C904}" dt="2021-08-22T08:59:00.730" v="85" actId="14100"/>
        <pc:sldMkLst>
          <pc:docMk/>
          <pc:sldMk cId="3362378240" sldId="872"/>
        </pc:sldMkLst>
        <pc:spChg chg="mod">
          <ac:chgData name="Siegbert Rudolph" userId="2af4d44886c067cc" providerId="LiveId" clId="{C98ED4D8-8347-4B6D-922E-28353C58C904}" dt="2021-08-22T08:59:00.730" v="85" actId="14100"/>
          <ac:spMkLst>
            <pc:docMk/>
            <pc:sldMk cId="3362378240" sldId="872"/>
            <ac:spMk id="11" creationId="{3995AB63-D5DA-48FC-8B8D-A2E77DF8BB3F}"/>
          </ac:spMkLst>
        </pc:spChg>
        <pc:spChg chg="mod">
          <ac:chgData name="Siegbert Rudolph" userId="2af4d44886c067cc" providerId="LiveId" clId="{C98ED4D8-8347-4B6D-922E-28353C58C904}" dt="2021-08-22T08:58:52.248" v="84" actId="20577"/>
          <ac:spMkLst>
            <pc:docMk/>
            <pc:sldMk cId="3362378240" sldId="872"/>
            <ac:spMk id="12" creationId="{1977C715-4E76-49B7-A47D-E85F9C48B245}"/>
          </ac:spMkLst>
        </pc:spChg>
      </pc:sldChg>
    </pc:docChg>
  </pc:docChgLst>
  <pc:docChgLst>
    <pc:chgData name="Siegbert Rudolph" userId="2af4d44886c067cc" providerId="LiveId" clId="{E9FBCEC9-F581-4836-8773-6FFF7487FD48}"/>
    <pc:docChg chg="modSld">
      <pc:chgData name="Siegbert Rudolph" userId="2af4d44886c067cc" providerId="LiveId" clId="{E9FBCEC9-F581-4836-8773-6FFF7487FD48}" dt="2023-05-12T15:30:28.893" v="19" actId="20577"/>
      <pc:docMkLst>
        <pc:docMk/>
      </pc:docMkLst>
      <pc:sldChg chg="modSp mod">
        <pc:chgData name="Siegbert Rudolph" userId="2af4d44886c067cc" providerId="LiveId" clId="{E9FBCEC9-F581-4836-8773-6FFF7487FD48}" dt="2023-05-12T15:30:28.893" v="19" actId="20577"/>
        <pc:sldMkLst>
          <pc:docMk/>
          <pc:sldMk cId="3677634969" sldId="870"/>
        </pc:sldMkLst>
        <pc:spChg chg="mod">
          <ac:chgData name="Siegbert Rudolph" userId="2af4d44886c067cc" providerId="LiveId" clId="{E9FBCEC9-F581-4836-8773-6FFF7487FD48}" dt="2023-05-12T15:30:28.893" v="19" actId="20577"/>
          <ac:spMkLst>
            <pc:docMk/>
            <pc:sldMk cId="3677634969" sldId="870"/>
            <ac:spMk id="107" creationId="{B5B07A21-B019-48BB-B989-8908E747D29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5824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9887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9917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7443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067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2352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12.05.2023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Direkte, förmliche Anrede 01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Grundlage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 b="1" dirty="0">
                <a:latin typeface="Trebuchet MS" panose="020B0603020202020204" pitchFamily="34" charset="0"/>
              </a:rPr>
              <a:t>Siegbert Rudolph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</a:rPr>
              <a:t>in Zusammenarbeit mit Beratungsrektorin Ute Eberlein und Förderlehrer Sebastian Schmid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lang="de-DE" sz="1600" dirty="0">
              <a:latin typeface="Trebuchet MS" panose="020B0603020202020204" pitchFamily="34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EF456C9-7D08-4280-8DE7-56149A1E8B92}"/>
              </a:ext>
            </a:extLst>
          </p:cNvPr>
          <p:cNvSpPr txBox="1"/>
          <p:nvPr/>
        </p:nvSpPr>
        <p:spPr>
          <a:xfrm>
            <a:off x="190500" y="6724134"/>
            <a:ext cx="513473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4599984" y="4077071"/>
            <a:ext cx="34627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der Besitzer der Bücher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8472264" y="4077072"/>
            <a:ext cx="219297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die Bücher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4599984" y="4077071"/>
            <a:ext cx="326714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Besitzer der Bücher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6A18B0BE-7482-4CF2-AEA4-D838141623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878" y="1568542"/>
            <a:ext cx="4191098" cy="1422080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E7760FAC-3EBA-4ADC-9AA3-129F2F9869D3}"/>
              </a:ext>
            </a:extLst>
          </p:cNvPr>
          <p:cNvSpPr txBox="1"/>
          <p:nvPr/>
        </p:nvSpPr>
        <p:spPr>
          <a:xfrm>
            <a:off x="179513" y="1593634"/>
            <a:ext cx="3933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>
                <a:latin typeface="Trebuchet MS" pitchFamily="34" charset="0"/>
              </a:rPr>
              <a:t>Anzeige in einer Zeitung: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3943694C-A185-4B3A-B9AA-07EDF65557CD}"/>
              </a:ext>
            </a:extLst>
          </p:cNvPr>
          <p:cNvSpPr/>
          <p:nvPr/>
        </p:nvSpPr>
        <p:spPr>
          <a:xfrm>
            <a:off x="4509277" y="1680606"/>
            <a:ext cx="3777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Sie haben Bücher, die Sie nicht mehr brauchen? Wir holen Sie kostenlos ab.</a:t>
            </a:r>
            <a:endParaRPr lang="de-DE" sz="24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6EE1223-D367-4D49-A7D0-1EDF4FE67994}"/>
              </a:ext>
            </a:extLst>
          </p:cNvPr>
          <p:cNvSpPr txBox="1"/>
          <p:nvPr/>
        </p:nvSpPr>
        <p:spPr>
          <a:xfrm>
            <a:off x="179513" y="3402467"/>
            <a:ext cx="43297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Wer oder was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soll hier laut dieser Anzeige abgeholt werden?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CC7DCBD-CA91-436E-A022-1514F8725DB3}"/>
              </a:ext>
            </a:extLst>
          </p:cNvPr>
          <p:cNvSpPr/>
          <p:nvPr/>
        </p:nvSpPr>
        <p:spPr>
          <a:xfrm>
            <a:off x="5610482" y="2449776"/>
            <a:ext cx="516582" cy="37899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1514CBE7-709F-4DE4-B4B8-B16B33A54EDF}"/>
              </a:ext>
            </a:extLst>
          </p:cNvPr>
          <p:cNvSpPr/>
          <p:nvPr/>
        </p:nvSpPr>
        <p:spPr>
          <a:xfrm>
            <a:off x="5610482" y="2408441"/>
            <a:ext cx="527709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4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</a:t>
            </a:r>
            <a:endParaRPr lang="de-DE" sz="2400" spc="-10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8E8322D2-0345-4991-B28E-820E9720EE48}"/>
              </a:ext>
            </a:extLst>
          </p:cNvPr>
          <p:cNvSpPr txBox="1"/>
          <p:nvPr/>
        </p:nvSpPr>
        <p:spPr>
          <a:xfrm>
            <a:off x="179002" y="4870321"/>
            <a:ext cx="48368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Klick </a:t>
            </a:r>
            <a:r>
              <a:rPr lang="de-DE" sz="2200" kern="0" dirty="0">
                <a:latin typeface="Trebuchet MS" pitchFamily="34" charset="0"/>
              </a:rPr>
              <a:t>auf den Fehler in der Anzeige!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F33FDE6-44D6-456F-9526-BEAA25671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2734" y="255478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5E7240FD-8FA5-4C10-B8C3-4F9BC549F6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latin typeface="Trebuchet MS" panose="020B0603020202020204" pitchFamily="34" charset="0"/>
                <a:ea typeface="+mj-ea"/>
                <a:cs typeface="+mj-cs"/>
              </a:rPr>
              <a:t>04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	Direkte, förmliche Anrede 01 i-Tüpfelchen für Spitzenkönner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D6974A8-3572-4C1D-A158-31A4AD2759E6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9E54A8A-677A-4B7A-A774-812362BC432D}"/>
              </a:ext>
            </a:extLst>
          </p:cNvPr>
          <p:cNvSpPr txBox="1"/>
          <p:nvPr/>
        </p:nvSpPr>
        <p:spPr>
          <a:xfrm>
            <a:off x="190500" y="6724134"/>
            <a:ext cx="517481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395499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2" grpId="0"/>
      <p:bldP spid="20" grpId="0"/>
      <p:bldP spid="24" grpId="0" animBg="1"/>
      <p:bldP spid="28" grpId="0" animBg="1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>
            <a:extLst>
              <a:ext uri="{FF2B5EF4-FFF2-40B4-BE49-F238E27FC236}">
                <a16:creationId xmlns:a16="http://schemas.microsoft.com/office/drawing/2014/main" id="{AFD42784-2E79-4D6D-8E05-D3F4D00DB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607" y="3705043"/>
            <a:ext cx="1933271" cy="2820301"/>
          </a:xfrm>
          <a:prstGeom prst="rect">
            <a:avLst/>
          </a:prstGeom>
        </p:spPr>
      </p:pic>
      <p:sp>
        <p:nvSpPr>
          <p:cNvPr id="8" name="Ovale Legende 5">
            <a:extLst>
              <a:ext uri="{FF2B5EF4-FFF2-40B4-BE49-F238E27FC236}">
                <a16:creationId xmlns:a16="http://schemas.microsoft.com/office/drawing/2014/main" id="{FC78A28B-BD77-4F84-BA83-4211F8BF729E}"/>
              </a:ext>
            </a:extLst>
          </p:cNvPr>
          <p:cNvSpPr/>
          <p:nvPr/>
        </p:nvSpPr>
        <p:spPr>
          <a:xfrm>
            <a:off x="1619672" y="1049365"/>
            <a:ext cx="7128792" cy="2955699"/>
          </a:xfrm>
          <a:prstGeom prst="wedgeEllipseCallout">
            <a:avLst>
              <a:gd name="adj1" fmla="val -51221"/>
              <a:gd name="adj2" fmla="val 4838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3" name="Grafik 12" descr="Smiley böse.png">
            <a:extLst>
              <a:ext uri="{FF2B5EF4-FFF2-40B4-BE49-F238E27FC236}">
                <a16:creationId xmlns:a16="http://schemas.microsoft.com/office/drawing/2014/main" id="{68D1D60C-5C94-405D-A4D1-FF9FDE1320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317" y="3272384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13" descr="Smiley gut.png">
            <a:extLst>
              <a:ext uri="{FF2B5EF4-FFF2-40B4-BE49-F238E27FC236}">
                <a16:creationId xmlns:a16="http://schemas.microsoft.com/office/drawing/2014/main" id="{52EF9BB3-F26C-4A5D-914E-2E00BB5B21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47670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50634A70-D598-42CA-B818-D94B5BBE3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8206" y="1859611"/>
            <a:ext cx="5466561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förmliche Anrede ist sehr wichtig,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darum ist Großschreibung hier richtig,</a:t>
            </a:r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AAE3DF9E-A62C-41A1-9021-B81DD3B7EC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Direkte, förmliche Anrede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0F84E08-1218-4A98-9383-65B749D45D1D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96F9785-5785-42E0-9AE1-12ED90B3F783}"/>
              </a:ext>
            </a:extLst>
          </p:cNvPr>
          <p:cNvSpPr txBox="1"/>
          <p:nvPr/>
        </p:nvSpPr>
        <p:spPr>
          <a:xfrm>
            <a:off x="190500" y="6724134"/>
            <a:ext cx="517481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40125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direkte, förmliche Anrede  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20F9FCE-1E4F-4583-ADC9-6A1C80F61725}"/>
              </a:ext>
            </a:extLst>
          </p:cNvPr>
          <p:cNvSpPr txBox="1"/>
          <p:nvPr/>
        </p:nvSpPr>
        <p:spPr>
          <a:xfrm>
            <a:off x="190500" y="6724134"/>
            <a:ext cx="517481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Grundlage.pptx - Seite 12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CDA5F959-5A92-41AC-B169-2DD94C5A23DB}"/>
              </a:ext>
            </a:extLst>
          </p:cNvPr>
          <p:cNvSpPr txBox="1"/>
          <p:nvPr/>
        </p:nvSpPr>
        <p:spPr>
          <a:xfrm>
            <a:off x="179512" y="1412776"/>
            <a:ext cx="98769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latin typeface="Trebuchet MS" panose="020B0603020202020204" pitchFamily="34" charset="0"/>
              </a:rPr>
              <a:t>Ich bezeichne das Siezen als förmliche Anrede. </a:t>
            </a:r>
          </a:p>
          <a:p>
            <a:r>
              <a:rPr lang="de-DE" dirty="0">
                <a:latin typeface="Trebuchet MS" panose="020B0603020202020204" pitchFamily="34" charset="0"/>
              </a:rPr>
              <a:t>Das Adjektiv höflich vermeide ich, weil man sonst denken könnte, das Duzen wäre unhöflich.</a:t>
            </a:r>
            <a:endParaRPr lang="de-DE" dirty="0"/>
          </a:p>
        </p:txBody>
      </p:sp>
      <p:sp>
        <p:nvSpPr>
          <p:cNvPr id="5" name="Textfeld 36">
            <a:extLst>
              <a:ext uri="{FF2B5EF4-FFF2-40B4-BE49-F238E27FC236}">
                <a16:creationId xmlns:a16="http://schemas.microsoft.com/office/drawing/2014/main" id="{4735C686-A367-450B-B877-A7DA6DB07A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00	Direkte, förmliche Anrede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3CED447-BB12-4C1E-A4FA-8E51E70E1944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Hinweise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B140A6D-97BF-4FBF-99AF-5F4A654B1E67}"/>
              </a:ext>
            </a:extLst>
          </p:cNvPr>
          <p:cNvSpPr txBox="1"/>
          <p:nvPr/>
        </p:nvSpPr>
        <p:spPr>
          <a:xfrm>
            <a:off x="190500" y="6724134"/>
            <a:ext cx="513473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394828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39" name="Grafik 38" descr="Männchen mit Ausrufezeichen.png">
            <a:extLst>
              <a:ext uri="{FF2B5EF4-FFF2-40B4-BE49-F238E27FC236}">
                <a16:creationId xmlns:a16="http://schemas.microsoft.com/office/drawing/2014/main" id="{592045E6-21FA-47A7-B043-3D7743B640A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16480" y="4144320"/>
            <a:ext cx="1512168" cy="2274943"/>
          </a:xfrm>
          <a:prstGeom prst="rect">
            <a:avLst/>
          </a:prstGeom>
        </p:spPr>
      </p:pic>
      <p:pic>
        <p:nvPicPr>
          <p:cNvPr id="60" name="Grafik 59">
            <a:extLst>
              <a:ext uri="{FF2B5EF4-FFF2-40B4-BE49-F238E27FC236}">
                <a16:creationId xmlns:a16="http://schemas.microsoft.com/office/drawing/2014/main" id="{0757C44F-0FDE-40FB-95BE-CE2D50532A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2" y="4869160"/>
            <a:ext cx="1482796" cy="1440160"/>
          </a:xfrm>
          <a:prstGeom prst="rect">
            <a:avLst/>
          </a:prstGeom>
        </p:spPr>
      </p:pic>
      <p:sp>
        <p:nvSpPr>
          <p:cNvPr id="62" name="Textfeld 61">
            <a:extLst>
              <a:ext uri="{FF2B5EF4-FFF2-40B4-BE49-F238E27FC236}">
                <a16:creationId xmlns:a16="http://schemas.microsoft.com/office/drawing/2014/main" id="{53A94626-D1DB-41E6-94EC-BC3C83BF886E}"/>
              </a:ext>
            </a:extLst>
          </p:cNvPr>
          <p:cNvSpPr txBox="1"/>
          <p:nvPr/>
        </p:nvSpPr>
        <p:spPr>
          <a:xfrm>
            <a:off x="179512" y="1196752"/>
            <a:ext cx="11428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Wenn man jemanden mit </a:t>
            </a:r>
            <a:r>
              <a:rPr kumimoji="0" lang="de-DE" sz="2400" b="1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Sie</a:t>
            </a:r>
            <a:r>
              <a:rPr kumimoji="0" lang="de-DE" sz="2400" b="1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in der direkten Rede anspricht, schreibt man </a:t>
            </a:r>
            <a:r>
              <a:rPr kumimoji="0" lang="de-DE" sz="2400" b="1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</a:t>
            </a:r>
            <a:r>
              <a:rPr kumimoji="0" lang="de-DE" sz="2400" b="1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groß! </a:t>
            </a:r>
            <a:endParaRPr lang="de-DE" sz="2400" b="1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BA314185-5BD4-47E0-99E9-079AB7A1C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1711745"/>
            <a:ext cx="5604166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Woran erkenne ich die direkte Rede?</a:t>
            </a:r>
          </a:p>
        </p:txBody>
      </p:sp>
      <p:sp>
        <p:nvSpPr>
          <p:cNvPr id="67" name="Sprechblase: rechteckig mit abgerundeten Ecken 66">
            <a:extLst>
              <a:ext uri="{FF2B5EF4-FFF2-40B4-BE49-F238E27FC236}">
                <a16:creationId xmlns:a16="http://schemas.microsoft.com/office/drawing/2014/main" id="{9B8EFA0D-E34C-4B1A-918B-7ADB2A143DF8}"/>
              </a:ext>
            </a:extLst>
          </p:cNvPr>
          <p:cNvSpPr/>
          <p:nvPr/>
        </p:nvSpPr>
        <p:spPr>
          <a:xfrm>
            <a:off x="275144" y="1711745"/>
            <a:ext cx="5388808" cy="430887"/>
          </a:xfrm>
          <a:prstGeom prst="wedgeRoundRectCallout">
            <a:avLst>
              <a:gd name="adj1" fmla="val -24107"/>
              <a:gd name="adj2" fmla="val 78292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71" name="Sprechblase: rechteckig mit abgerundeten Ecken 70">
            <a:extLst>
              <a:ext uri="{FF2B5EF4-FFF2-40B4-BE49-F238E27FC236}">
                <a16:creationId xmlns:a16="http://schemas.microsoft.com/office/drawing/2014/main" id="{907E96DF-63D9-4092-94EE-42BC7120C454}"/>
              </a:ext>
            </a:extLst>
          </p:cNvPr>
          <p:cNvSpPr/>
          <p:nvPr/>
        </p:nvSpPr>
        <p:spPr>
          <a:xfrm>
            <a:off x="4133595" y="2752109"/>
            <a:ext cx="5544616" cy="1261884"/>
          </a:xfrm>
          <a:prstGeom prst="wedgeRoundRectCallout">
            <a:avLst>
              <a:gd name="adj1" fmla="val 66163"/>
              <a:gd name="adj2" fmla="val 8510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B3D6EC0C-38D7-4E2E-827E-8DF9A53865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784" y="2752109"/>
            <a:ext cx="5508239" cy="126188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Hier an der Sprechblase.</a:t>
            </a:r>
          </a:p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Sonst steht die direkte (persönliche) Rede</a:t>
            </a:r>
          </a:p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„</a:t>
            </a:r>
            <a:r>
              <a:rPr lang="de-DE" sz="2200" kern="0" dirty="0">
                <a:latin typeface="Trebuchet MS" pitchFamily="34" charset="0"/>
              </a:rPr>
              <a:t>____________________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“</a:t>
            </a:r>
          </a:p>
        </p:txBody>
      </p:sp>
      <p:sp>
        <p:nvSpPr>
          <p:cNvPr id="11" name="Sprechblase: rechteckig mit abgerundeten Ecken 10">
            <a:extLst>
              <a:ext uri="{FF2B5EF4-FFF2-40B4-BE49-F238E27FC236}">
                <a16:creationId xmlns:a16="http://schemas.microsoft.com/office/drawing/2014/main" id="{3995AB63-D5DA-48FC-8B8D-A2E77DF8BB3F}"/>
              </a:ext>
            </a:extLst>
          </p:cNvPr>
          <p:cNvSpPr/>
          <p:nvPr/>
        </p:nvSpPr>
        <p:spPr>
          <a:xfrm>
            <a:off x="2621427" y="4715368"/>
            <a:ext cx="5544616" cy="1593951"/>
          </a:xfrm>
          <a:prstGeom prst="wedgeRoundRectCallout">
            <a:avLst>
              <a:gd name="adj1" fmla="val 91498"/>
              <a:gd name="adj2" fmla="val -5142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977C715-4E76-49B7-A47D-E85F9C48B2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0841" y="4723556"/>
            <a:ext cx="4934363" cy="15696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</a:t>
            </a:r>
            <a:r>
              <a:rPr lang="de-DE" sz="2200" kern="0" dirty="0">
                <a:latin typeface="Trebuchet MS" pitchFamily="34" charset="0"/>
              </a:rPr>
              <a:t>Duze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 ist eine vertraute Anrede,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kleingeschrieben wird.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</a:t>
            </a:r>
            <a:r>
              <a:rPr lang="de-DE" sz="2200" kern="0" dirty="0">
                <a:latin typeface="Trebuchet MS" pitchFamily="34" charset="0"/>
              </a:rPr>
              <a:t>Siezen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bezeichnen wir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als </a:t>
            </a:r>
            <a:r>
              <a:rPr lang="de-DE" sz="2200" kern="0" dirty="0">
                <a:latin typeface="Trebuchet MS" pitchFamily="34" charset="0"/>
              </a:rPr>
              <a:t>______________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Anrede.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1753724F-AA65-4B9E-8F2C-D16F88EFF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Direkte, förmliche Anrede 01 Einführung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	                    Name: ___________ Klasse: ____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E38D85A-CEE7-428C-865B-5121383813C4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E2B493F-4A59-458D-959F-C5FEA83A71E2}"/>
              </a:ext>
            </a:extLst>
          </p:cNvPr>
          <p:cNvSpPr txBox="1"/>
          <p:nvPr/>
        </p:nvSpPr>
        <p:spPr>
          <a:xfrm>
            <a:off x="190500" y="6724134"/>
            <a:ext cx="513473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336237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rafik 38" descr="Männchen mit Ausrufezeichen.png">
            <a:extLst>
              <a:ext uri="{FF2B5EF4-FFF2-40B4-BE49-F238E27FC236}">
                <a16:creationId xmlns:a16="http://schemas.microsoft.com/office/drawing/2014/main" id="{592045E6-21FA-47A7-B043-3D7743B640A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16480" y="4144320"/>
            <a:ext cx="1512168" cy="2274943"/>
          </a:xfrm>
          <a:prstGeom prst="rect">
            <a:avLst/>
          </a:prstGeom>
        </p:spPr>
      </p:pic>
      <p:pic>
        <p:nvPicPr>
          <p:cNvPr id="60" name="Grafik 59">
            <a:extLst>
              <a:ext uri="{FF2B5EF4-FFF2-40B4-BE49-F238E27FC236}">
                <a16:creationId xmlns:a16="http://schemas.microsoft.com/office/drawing/2014/main" id="{0757C44F-0FDE-40FB-95BE-CE2D50532A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2" y="4869160"/>
            <a:ext cx="1482796" cy="1440160"/>
          </a:xfrm>
          <a:prstGeom prst="rect">
            <a:avLst/>
          </a:prstGeom>
        </p:spPr>
      </p:pic>
      <p:sp>
        <p:nvSpPr>
          <p:cNvPr id="62" name="Textfeld 61">
            <a:extLst>
              <a:ext uri="{FF2B5EF4-FFF2-40B4-BE49-F238E27FC236}">
                <a16:creationId xmlns:a16="http://schemas.microsoft.com/office/drawing/2014/main" id="{53A94626-D1DB-41E6-94EC-BC3C83BF886E}"/>
              </a:ext>
            </a:extLst>
          </p:cNvPr>
          <p:cNvSpPr txBox="1"/>
          <p:nvPr/>
        </p:nvSpPr>
        <p:spPr>
          <a:xfrm>
            <a:off x="179511" y="1196752"/>
            <a:ext cx="11469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Wenn man jemanden mit </a:t>
            </a:r>
            <a:r>
              <a:rPr kumimoji="0" lang="de-DE" sz="2400" b="1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Sie</a:t>
            </a:r>
            <a:r>
              <a:rPr kumimoji="0" lang="de-DE" sz="2400" b="1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in der direkten Rede anspricht, schreibt man </a:t>
            </a:r>
            <a:r>
              <a:rPr kumimoji="0" lang="de-DE" sz="2400" b="1" i="0" u="none" strike="noStrike" kern="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????</a:t>
            </a:r>
            <a:r>
              <a:rPr kumimoji="0" lang="de-DE" sz="2400" b="1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groß! </a:t>
            </a:r>
            <a:endParaRPr lang="de-DE" sz="2400" b="1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BA314185-5BD4-47E0-99E9-079AB7A1C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1711745"/>
            <a:ext cx="5604166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Woran erkenne ich die direkte Rede?</a:t>
            </a:r>
          </a:p>
        </p:txBody>
      </p:sp>
      <p:sp>
        <p:nvSpPr>
          <p:cNvPr id="67" name="Sprechblase: rechteckig mit abgerundeten Ecken 66">
            <a:extLst>
              <a:ext uri="{FF2B5EF4-FFF2-40B4-BE49-F238E27FC236}">
                <a16:creationId xmlns:a16="http://schemas.microsoft.com/office/drawing/2014/main" id="{9B8EFA0D-E34C-4B1A-918B-7ADB2A143DF8}"/>
              </a:ext>
            </a:extLst>
          </p:cNvPr>
          <p:cNvSpPr/>
          <p:nvPr/>
        </p:nvSpPr>
        <p:spPr>
          <a:xfrm>
            <a:off x="275144" y="1711745"/>
            <a:ext cx="5388808" cy="430887"/>
          </a:xfrm>
          <a:prstGeom prst="wedgeRoundRectCallout">
            <a:avLst>
              <a:gd name="adj1" fmla="val -24107"/>
              <a:gd name="adj2" fmla="val 78292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F96C69CB-F2C4-461A-AB89-B8845026F8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7488" y="2205492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71" name="Sprechblase: rechteckig mit abgerundeten Ecken 70">
            <a:extLst>
              <a:ext uri="{FF2B5EF4-FFF2-40B4-BE49-F238E27FC236}">
                <a16:creationId xmlns:a16="http://schemas.microsoft.com/office/drawing/2014/main" id="{907E96DF-63D9-4092-94EE-42BC7120C454}"/>
              </a:ext>
            </a:extLst>
          </p:cNvPr>
          <p:cNvSpPr/>
          <p:nvPr/>
        </p:nvSpPr>
        <p:spPr>
          <a:xfrm>
            <a:off x="4133595" y="2752109"/>
            <a:ext cx="5544616" cy="1261884"/>
          </a:xfrm>
          <a:prstGeom prst="wedgeRoundRectCallout">
            <a:avLst>
              <a:gd name="adj1" fmla="val 66163"/>
              <a:gd name="adj2" fmla="val 8510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B3D6EC0C-38D7-4E2E-827E-8DF9A53865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784" y="2752109"/>
            <a:ext cx="5508239" cy="126188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         Hier an der Sprechblase.</a:t>
            </a:r>
          </a:p>
          <a:p>
            <a:pPr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Sonst steht die direkte (persönliche) Rede</a:t>
            </a:r>
          </a:p>
          <a:p>
            <a:pPr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               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3D720E1-A487-4E25-9587-664F2DDBC789}"/>
              </a:ext>
            </a:extLst>
          </p:cNvPr>
          <p:cNvSpPr txBox="1"/>
          <p:nvPr/>
        </p:nvSpPr>
        <p:spPr>
          <a:xfrm>
            <a:off x="5159896" y="3473090"/>
            <a:ext cx="3201030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b="1" kern="0" dirty="0">
                <a:latin typeface="Trebuchet MS" pitchFamily="34" charset="0"/>
              </a:rPr>
              <a:t>„Anführungszeichen“!</a:t>
            </a:r>
            <a:endParaRPr lang="de-DE" sz="2200" b="1" dirty="0"/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A7C09AC3-F08C-4814-8AB7-AF3EFA38FB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83790" y="128908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AE90757-E51C-4944-8CDC-746F08D3D2D8}"/>
              </a:ext>
            </a:extLst>
          </p:cNvPr>
          <p:cNvSpPr txBox="1"/>
          <p:nvPr/>
        </p:nvSpPr>
        <p:spPr>
          <a:xfrm>
            <a:off x="10017358" y="1196752"/>
            <a:ext cx="599728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400" b="1" i="0" u="none" strike="noStrike" kern="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Sie</a:t>
            </a:r>
            <a:endParaRPr lang="de-DE" dirty="0"/>
          </a:p>
        </p:txBody>
      </p:sp>
      <p:sp>
        <p:nvSpPr>
          <p:cNvPr id="16" name="Sprechblase: rechteckig mit abgerundeten Ecken 15">
            <a:extLst>
              <a:ext uri="{FF2B5EF4-FFF2-40B4-BE49-F238E27FC236}">
                <a16:creationId xmlns:a16="http://schemas.microsoft.com/office/drawing/2014/main" id="{C1527036-C8F0-45B2-8B57-1E6BBB7CDC9F}"/>
              </a:ext>
            </a:extLst>
          </p:cNvPr>
          <p:cNvSpPr/>
          <p:nvPr/>
        </p:nvSpPr>
        <p:spPr>
          <a:xfrm>
            <a:off x="2621427" y="4715368"/>
            <a:ext cx="5544616" cy="1593952"/>
          </a:xfrm>
          <a:prstGeom prst="wedgeRoundRectCallout">
            <a:avLst>
              <a:gd name="adj1" fmla="val 91498"/>
              <a:gd name="adj2" fmla="val -5142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22B67FD-7DC0-428D-B1E7-DD3C13D53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0989" y="4769276"/>
            <a:ext cx="4905509" cy="14465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</a:t>
            </a:r>
            <a:r>
              <a:rPr lang="de-DE" sz="2200" b="1" kern="0" dirty="0">
                <a:latin typeface="Trebuchet MS" pitchFamily="34" charset="0"/>
              </a:rPr>
              <a:t>Duzen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eine vertraute Anrede.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kleingeschrieben wird.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</a:t>
            </a:r>
            <a:r>
              <a:rPr lang="de-DE" sz="2200" kern="0" dirty="0">
                <a:latin typeface="Trebuchet MS" pitchFamily="34" charset="0"/>
              </a:rPr>
              <a:t>Siezen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bezeichnen wir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als </a:t>
            </a:r>
            <a:r>
              <a:rPr lang="de-DE" sz="2200" kern="0" dirty="0">
                <a:latin typeface="Trebuchet MS" pitchFamily="34" charset="0"/>
              </a:rPr>
              <a:t>   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 </a:t>
            </a:r>
            <a:r>
              <a:rPr lang="de-DE" sz="2200" kern="0" dirty="0">
                <a:latin typeface="Trebuchet MS" pitchFamily="34" charset="0"/>
              </a:rPr>
              <a:t>       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Anrede.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58618AD-38F4-4AF0-AC4C-9117D408D1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478" y="4143070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43046C03-2BEA-4B0F-9E21-5CAF6FD8843A}"/>
              </a:ext>
            </a:extLst>
          </p:cNvPr>
          <p:cNvSpPr txBox="1"/>
          <p:nvPr/>
        </p:nvSpPr>
        <p:spPr>
          <a:xfrm>
            <a:off x="4339624" y="5796169"/>
            <a:ext cx="1482796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400" b="1" i="0" u="none" strike="noStrike" kern="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förmliche</a:t>
            </a:r>
            <a:endParaRPr lang="de-DE" dirty="0"/>
          </a:p>
        </p:txBody>
      </p:sp>
      <p:sp>
        <p:nvSpPr>
          <p:cNvPr id="20" name="Textfeld 36">
            <a:extLst>
              <a:ext uri="{FF2B5EF4-FFF2-40B4-BE49-F238E27FC236}">
                <a16:creationId xmlns:a16="http://schemas.microsoft.com/office/drawing/2014/main" id="{F97BE25D-3EF7-44D0-9743-8EBFA5867A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Direkte, förmliche Anrede 01 Einführung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C096BC4-26CF-4B67-893F-F0436FD65387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444D30B-38BB-4378-A4DB-662FD1E7CCA0}"/>
              </a:ext>
            </a:extLst>
          </p:cNvPr>
          <p:cNvSpPr txBox="1"/>
          <p:nvPr/>
        </p:nvSpPr>
        <p:spPr>
          <a:xfrm>
            <a:off x="190500" y="6724134"/>
            <a:ext cx="513473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130133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66" grpId="0"/>
      <p:bldP spid="67" grpId="0" animBg="1"/>
      <p:bldP spid="68" grpId="0" animBg="1"/>
      <p:bldP spid="71" grpId="0" animBg="1"/>
      <p:bldP spid="72" grpId="0"/>
      <p:bldP spid="14" grpId="0" animBg="1"/>
      <p:bldP spid="70" grpId="0" animBg="1"/>
      <p:bldP spid="15" grpId="0" animBg="1"/>
      <p:bldP spid="16" grpId="0" animBg="1"/>
      <p:bldP spid="17" grpId="0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feld 61">
            <a:extLst>
              <a:ext uri="{FF2B5EF4-FFF2-40B4-BE49-F238E27FC236}">
                <a16:creationId xmlns:a16="http://schemas.microsoft.com/office/drawing/2014/main" id="{53A94626-D1DB-41E6-94EC-BC3C83BF886E}"/>
              </a:ext>
            </a:extLst>
          </p:cNvPr>
          <p:cNvSpPr txBox="1"/>
          <p:nvPr/>
        </p:nvSpPr>
        <p:spPr>
          <a:xfrm>
            <a:off x="179512" y="1196752"/>
            <a:ext cx="4735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Zwei </a:t>
            </a:r>
            <a:r>
              <a:rPr kumimoji="0" lang="de-DE" sz="2400" b="1" i="0" u="none" strike="noStrike" kern="0" cap="none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Freunde</a:t>
            </a:r>
            <a:r>
              <a:rPr kumimoji="0" lang="de-DE" sz="2400" b="1" i="0" u="none" strike="noStrike" kern="0" cap="none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unterhalten sich:</a:t>
            </a:r>
            <a:endParaRPr lang="de-DE" sz="2400" b="1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BA314185-5BD4-47E0-99E9-079AB7A1C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834" y="1787588"/>
            <a:ext cx="362361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„Ist das _______ Hund?“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B2C00BF-13A7-4B8B-8B6E-1058E062EA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44" y="4354872"/>
            <a:ext cx="996320" cy="1890655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B2706DA7-0409-4D3B-BDA0-9FCA0BDBB2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9380" y="4354872"/>
            <a:ext cx="996320" cy="1890655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BCBCF2B-895C-4BC1-B604-7D13F60A49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862" y="5254252"/>
            <a:ext cx="996319" cy="993597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8607CDEF-29D8-4EFA-99B6-DFAED0A52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8128" y="2062009"/>
            <a:ext cx="1430877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„Ja!“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1FBFC15-56AC-4676-9ED2-980E9DDFF9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752" y="2638073"/>
            <a:ext cx="633932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„Kannst ____ ihn bitte an die Leine nehmen!“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D95E43D-FE26-48BD-B2A7-FB337B320772}"/>
              </a:ext>
            </a:extLst>
          </p:cNvPr>
          <p:cNvSpPr txBox="1"/>
          <p:nvPr/>
        </p:nvSpPr>
        <p:spPr>
          <a:xfrm>
            <a:off x="179512" y="3543399"/>
            <a:ext cx="4637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Zwei </a:t>
            </a:r>
            <a:r>
              <a:rPr kumimoji="0" lang="de-DE" sz="2400" b="1" i="0" u="none" strike="noStrike" kern="0" cap="none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Fremde</a:t>
            </a:r>
            <a:r>
              <a:rPr kumimoji="0" lang="de-DE" sz="2400" b="1" i="0" u="none" strike="noStrike" kern="0" cap="none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unterhalten sich:</a:t>
            </a:r>
            <a:endParaRPr lang="de-DE" sz="2400" b="1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E80F419A-0845-4399-9177-3DD200BD7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869" y="4109189"/>
            <a:ext cx="293987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„Ist das _____ Hund?“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FE9A99A7-AC4C-48E9-A9E0-E091AFE28D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4192" y="4438273"/>
            <a:ext cx="1430877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„Ja!“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295F224E-2D0F-443E-B29D-3A156487D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869" y="5014337"/>
            <a:ext cx="6536323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„Können _____ ihn bitte an die Leine nehmen!“</a:t>
            </a:r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FE0BA629-8BE3-4660-B2DD-8B9DA85D9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Direkte, förmliche Anrede 01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42F843C-0273-4917-88E3-0C0DA1DC36A1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Setze die direkte Anrede ein!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7521D7B-4E46-4E3A-B773-4566222A5FC3}"/>
              </a:ext>
            </a:extLst>
          </p:cNvPr>
          <p:cNvSpPr txBox="1"/>
          <p:nvPr/>
        </p:nvSpPr>
        <p:spPr>
          <a:xfrm>
            <a:off x="190500" y="6724134"/>
            <a:ext cx="513473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1081267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feld 61">
            <a:extLst>
              <a:ext uri="{FF2B5EF4-FFF2-40B4-BE49-F238E27FC236}">
                <a16:creationId xmlns:a16="http://schemas.microsoft.com/office/drawing/2014/main" id="{53A94626-D1DB-41E6-94EC-BC3C83BF886E}"/>
              </a:ext>
            </a:extLst>
          </p:cNvPr>
          <p:cNvSpPr txBox="1"/>
          <p:nvPr/>
        </p:nvSpPr>
        <p:spPr>
          <a:xfrm>
            <a:off x="179512" y="1196752"/>
            <a:ext cx="4735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Zwei </a:t>
            </a:r>
            <a:r>
              <a:rPr kumimoji="0" lang="de-DE" sz="2400" b="1" i="0" u="none" strike="noStrike" kern="0" cap="none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Freunde</a:t>
            </a:r>
            <a:r>
              <a:rPr kumimoji="0" lang="de-DE" sz="2400" b="1" i="0" u="none" strike="noStrike" kern="0" cap="none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unterhalten sich:</a:t>
            </a:r>
            <a:endParaRPr lang="de-DE" sz="2400" b="1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BA314185-5BD4-47E0-99E9-079AB7A1C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834" y="1787588"/>
            <a:ext cx="293987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„Ist das dein Hund?“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F96C69CB-F2C4-461A-AB89-B8845026F8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9491" y="1879818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A7C09AC3-F08C-4814-8AB7-AF3EFA38FB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9798" y="1312406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B2C00BF-13A7-4B8B-8B6E-1058E062EA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44" y="4354872"/>
            <a:ext cx="996320" cy="1890655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B2706DA7-0409-4D3B-BDA0-9FCA0BDBB2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9380" y="4354872"/>
            <a:ext cx="996320" cy="1890655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BCBCF2B-895C-4BC1-B604-7D13F60A49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862" y="5254252"/>
            <a:ext cx="996319" cy="993597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8607CDEF-29D8-4EFA-99B6-DFAED0A52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8128" y="1927005"/>
            <a:ext cx="1430877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„Ja!“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544095F-299A-48C9-905E-D713636C4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1142" y="2003949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1FBFC15-56AC-4676-9ED2-980E9DDFF9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752" y="2360314"/>
            <a:ext cx="5877049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„Kannst du ihn bitte an die Leine nehmen!“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C62C33F-294F-4281-A196-63404BDB36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3965" y="2437257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D95E43D-FE26-48BD-B2A7-FB337B320772}"/>
              </a:ext>
            </a:extLst>
          </p:cNvPr>
          <p:cNvSpPr txBox="1"/>
          <p:nvPr/>
        </p:nvSpPr>
        <p:spPr>
          <a:xfrm>
            <a:off x="179512" y="3543399"/>
            <a:ext cx="4637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Zwei </a:t>
            </a:r>
            <a:r>
              <a:rPr kumimoji="0" lang="de-DE" sz="2400" b="1" i="0" u="none" strike="noStrike" kern="0" cap="none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Fremde</a:t>
            </a:r>
            <a:r>
              <a:rPr kumimoji="0" lang="de-DE" sz="2400" b="1" i="0" u="none" strike="noStrike" kern="0" cap="none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unterhalten sich:</a:t>
            </a:r>
            <a:endParaRPr lang="de-DE" sz="2400" b="1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DCF8E5AD-D1E0-4031-9560-0484E4266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2920372"/>
            <a:ext cx="4637807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Klick auf die persönliche Anrede!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FD9EDB9-2E05-455E-93D2-2B961B90E533}"/>
              </a:ext>
            </a:extLst>
          </p:cNvPr>
          <p:cNvSpPr/>
          <p:nvPr/>
        </p:nvSpPr>
        <p:spPr>
          <a:xfrm>
            <a:off x="1542619" y="2386537"/>
            <a:ext cx="584770" cy="4046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023563A0-DEE4-40AC-9748-BBFC0D3A2343}"/>
              </a:ext>
            </a:extLst>
          </p:cNvPr>
          <p:cNvSpPr txBox="1"/>
          <p:nvPr/>
        </p:nvSpPr>
        <p:spPr>
          <a:xfrm>
            <a:off x="1631504" y="2378405"/>
            <a:ext cx="495884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10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du</a:t>
            </a:r>
            <a:endParaRPr lang="de-DE" sz="2100" spc="-1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8149D4D3-305F-4DF8-9AD0-A1CD47E5F356}"/>
              </a:ext>
            </a:extLst>
          </p:cNvPr>
          <p:cNvSpPr/>
          <p:nvPr/>
        </p:nvSpPr>
        <p:spPr>
          <a:xfrm>
            <a:off x="1602634" y="1793922"/>
            <a:ext cx="796309" cy="4046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C3FC087B-CE1A-4F9D-ADF9-794C3A85456D}"/>
              </a:ext>
            </a:extLst>
          </p:cNvPr>
          <p:cNvSpPr txBox="1"/>
          <p:nvPr/>
        </p:nvSpPr>
        <p:spPr>
          <a:xfrm>
            <a:off x="1663588" y="1802433"/>
            <a:ext cx="706286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10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dein</a:t>
            </a:r>
            <a:endParaRPr lang="de-DE" sz="2100" spc="-100" dirty="0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9B81CD27-05CC-4E2B-84C8-3FAEEEF78E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9798" y="3635731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E80F419A-0845-4399-9177-3DD200BD7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5574" y="4171433"/>
            <a:ext cx="293987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„Ist das Ihr Hund?“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597EC06F-F4AC-4335-B6E2-BF6DA3243F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3231" y="4263077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FE9A99A7-AC4C-48E9-A9E0-E091AFE28D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4192" y="4310264"/>
            <a:ext cx="1430877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„Ja!“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3B94293C-8344-42BF-BB2A-013DB0794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7206" y="4387208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295F224E-2D0F-443E-B29D-3A156487D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869" y="4743573"/>
            <a:ext cx="5877049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„Können Sie ihn bitte an die Leine nehmen!“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0495FB01-D8CB-4560-8FB8-B688ADEF0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5082" y="4820516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AD3C28AC-A42F-4E4D-81BF-53ABEDDB2E31}"/>
              </a:ext>
            </a:extLst>
          </p:cNvPr>
          <p:cNvSpPr/>
          <p:nvPr/>
        </p:nvSpPr>
        <p:spPr>
          <a:xfrm>
            <a:off x="2414886" y="4769796"/>
            <a:ext cx="584770" cy="4046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ABEFFE48-DD95-4D08-980A-5BAC639DA63A}"/>
              </a:ext>
            </a:extLst>
          </p:cNvPr>
          <p:cNvSpPr txBox="1"/>
          <p:nvPr/>
        </p:nvSpPr>
        <p:spPr>
          <a:xfrm>
            <a:off x="2508572" y="4759451"/>
            <a:ext cx="495884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10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Sie</a:t>
            </a:r>
            <a:endParaRPr lang="de-DE" sz="2100" spc="-100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0E617587-B3F5-48BD-9862-815BCA3497F7}"/>
              </a:ext>
            </a:extLst>
          </p:cNvPr>
          <p:cNvSpPr/>
          <p:nvPr/>
        </p:nvSpPr>
        <p:spPr>
          <a:xfrm>
            <a:off x="2423592" y="4176464"/>
            <a:ext cx="508277" cy="4046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ED7C7147-0E55-46F8-AD0D-81BFC85033BB}"/>
              </a:ext>
            </a:extLst>
          </p:cNvPr>
          <p:cNvSpPr txBox="1"/>
          <p:nvPr/>
        </p:nvSpPr>
        <p:spPr>
          <a:xfrm>
            <a:off x="2413586" y="4171433"/>
            <a:ext cx="518283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10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Ihr</a:t>
            </a:r>
            <a:endParaRPr lang="de-DE" sz="2100" spc="-100" dirty="0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AC37BB00-53DE-45EA-A720-6A01FA010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818" y="5377957"/>
            <a:ext cx="6001317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Klick auf die persönliche, förmliche Anrede!</a:t>
            </a:r>
          </a:p>
        </p:txBody>
      </p:sp>
      <p:sp>
        <p:nvSpPr>
          <p:cNvPr id="39" name="Textfeld 36">
            <a:extLst>
              <a:ext uri="{FF2B5EF4-FFF2-40B4-BE49-F238E27FC236}">
                <a16:creationId xmlns:a16="http://schemas.microsoft.com/office/drawing/2014/main" id="{963C4D3E-D7FC-4C76-9545-43D71027C9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Direkte, förmliche Anrede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318EEEF9-DC00-42AB-8C14-4BB0CB989E4E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0B89A6E-5474-4C01-A06F-63FAF4155795}"/>
              </a:ext>
            </a:extLst>
          </p:cNvPr>
          <p:cNvSpPr txBox="1"/>
          <p:nvPr/>
        </p:nvSpPr>
        <p:spPr>
          <a:xfrm>
            <a:off x="190500" y="6724134"/>
            <a:ext cx="513473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Grundlage.pptx - Seite 6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11FB5609-6204-4932-9A97-3ACDD77F4D39}"/>
              </a:ext>
            </a:extLst>
          </p:cNvPr>
          <p:cNvSpPr txBox="1"/>
          <p:nvPr/>
        </p:nvSpPr>
        <p:spPr>
          <a:xfrm>
            <a:off x="5294147" y="6416356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2B08932-1F61-4651-A551-6B799A59F4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74" y="1734580"/>
            <a:ext cx="9248434" cy="355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73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66" grpId="0"/>
      <p:bldP spid="68" grpId="0" animBg="1"/>
      <p:bldP spid="23" grpId="0"/>
      <p:bldP spid="24" grpId="0" animBg="1"/>
      <p:bldP spid="25" grpId="0"/>
      <p:bldP spid="26" grpId="0" animBg="1"/>
      <p:bldP spid="27" grpId="0"/>
      <p:bldP spid="28" grpId="0"/>
      <p:bldP spid="11" grpId="0" animBg="1"/>
      <p:bldP spid="31" grpId="0" animBg="1"/>
      <p:bldP spid="32" grpId="0" animBg="1"/>
      <p:bldP spid="33" grpId="0" animBg="1"/>
      <p:bldP spid="34" grpId="0" animBg="1"/>
      <p:bldP spid="35" grpId="0"/>
      <p:bldP spid="36" grpId="0" animBg="1"/>
      <p:bldP spid="37" grpId="0"/>
      <p:bldP spid="38" grpId="0" animBg="1"/>
      <p:bldP spid="40" grpId="0"/>
      <p:bldP spid="41" grpId="0" animBg="1"/>
      <p:bldP spid="42" grpId="0" animBg="1"/>
      <p:bldP spid="43" grpId="0" animBg="1"/>
      <p:bldP spid="44" grpId="0" animBg="1"/>
      <p:bldP spid="45" grpId="0" animBg="1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>
            <a:extLst>
              <a:ext uri="{FF2B5EF4-FFF2-40B4-BE49-F238E27FC236}">
                <a16:creationId xmlns:a16="http://schemas.microsoft.com/office/drawing/2014/main" id="{6A4C7DC7-E079-4A21-AEB8-C6425CDFF675}"/>
              </a:ext>
            </a:extLst>
          </p:cNvPr>
          <p:cNvSpPr/>
          <p:nvPr/>
        </p:nvSpPr>
        <p:spPr>
          <a:xfrm>
            <a:off x="179512" y="1135408"/>
            <a:ext cx="7195368" cy="50852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A: „Kommen ___ schnell!“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B: „Was wollen ___ von ___?“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A: „Ist das ___ Hund?“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B: „Ja, das ist ____ Tessy,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___ jagt ____ Hund,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weil ___ ____ den Knochen stibitzt hat.“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A: „Pfeifen ___ ___ zurück!“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B: „Nein, ___ haben Pech.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Solange ___ den Knochen nicht wieder hat,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kann ___ für ____ Hund nichts tun.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Es ist ___ Problem und das ____ Hundes.“</a:t>
            </a:r>
            <a:endParaRPr lang="de-DE" sz="2200" spc="1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2EC0D894-7A2F-4B78-A085-25EEB42A4643}"/>
              </a:ext>
            </a:extLst>
          </p:cNvPr>
          <p:cNvSpPr/>
          <p:nvPr/>
        </p:nvSpPr>
        <p:spPr>
          <a:xfrm>
            <a:off x="1349781" y="2609113"/>
            <a:ext cx="411020" cy="4117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3774E75C-DAB8-4106-8399-BCD4B1476B8E}"/>
              </a:ext>
            </a:extLst>
          </p:cNvPr>
          <p:cNvSpPr/>
          <p:nvPr/>
        </p:nvSpPr>
        <p:spPr>
          <a:xfrm>
            <a:off x="1133756" y="2200524"/>
            <a:ext cx="504056" cy="3154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" name="Textfeld 36">
            <a:extLst>
              <a:ext uri="{FF2B5EF4-FFF2-40B4-BE49-F238E27FC236}">
                <a16:creationId xmlns:a16="http://schemas.microsoft.com/office/drawing/2014/main" id="{3298BA2D-85DB-46B3-81C2-236892F9C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Direkte, förmliche Anrede 01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4185654-7963-4C09-90A6-7059156F9EDD}"/>
              </a:ext>
            </a:extLst>
          </p:cNvPr>
          <p:cNvSpPr txBox="1"/>
          <p:nvPr/>
        </p:nvSpPr>
        <p:spPr>
          <a:xfrm>
            <a:off x="260109" y="425423"/>
            <a:ext cx="60937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Schreibe die Pronomen 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F102498-D8E0-4DB5-B212-9734A2597E34}"/>
              </a:ext>
            </a:extLst>
          </p:cNvPr>
          <p:cNvSpPr txBox="1"/>
          <p:nvPr/>
        </p:nvSpPr>
        <p:spPr>
          <a:xfrm>
            <a:off x="190500" y="6724134"/>
            <a:ext cx="513473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370948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>
            <a:extLst>
              <a:ext uri="{FF2B5EF4-FFF2-40B4-BE49-F238E27FC236}">
                <a16:creationId xmlns:a16="http://schemas.microsoft.com/office/drawing/2014/main" id="{6A4C7DC7-E079-4A21-AEB8-C6425CDFF675}"/>
              </a:ext>
            </a:extLst>
          </p:cNvPr>
          <p:cNvSpPr/>
          <p:nvPr/>
        </p:nvSpPr>
        <p:spPr>
          <a:xfrm>
            <a:off x="179512" y="1135408"/>
            <a:ext cx="7100790" cy="50852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A: „Kommen sie schnell!“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B: „Was wollen sie von mir?“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A: „Ist das ihr Hund?“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B: „Ja, das ist meine Tessy,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sie jagt ihren Hund,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weil er ihr den Knochen stibitzt hat.“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A: „Pfeifen sie sie zurück!“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B: „Nein, sie haben Pech.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Solange sie den Knochen nicht wieder hat,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kann ich für ihren Hund nichts tun.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Es ist ihr Problem und das ihres Hundes.“</a:t>
            </a:r>
            <a:endParaRPr lang="de-DE" sz="2200" spc="1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C78F48D-8A67-4608-ADBA-AD8E54ACAC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3251" y="1113419"/>
            <a:ext cx="111761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Herr B</a:t>
            </a:r>
            <a:r>
              <a:rPr kumimoji="0" lang="de-DE" altLang="de-DE" sz="2200" b="1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30EE8DF-318F-4CB5-B48D-C0C14219D7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3251" y="1566794"/>
            <a:ext cx="104227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latin typeface="Trebuchet MS" pitchFamily="34" charset="0"/>
              </a:rPr>
              <a:t>Herr A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B68C7FF-6693-437B-B230-3BCC68E8C7C5}"/>
              </a:ext>
            </a:extLst>
          </p:cNvPr>
          <p:cNvSpPr/>
          <p:nvPr/>
        </p:nvSpPr>
        <p:spPr>
          <a:xfrm>
            <a:off x="3071664" y="1607503"/>
            <a:ext cx="517300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21A82A39-6D66-4B61-BECE-BFB2B229F5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4823" y="1566794"/>
            <a:ext cx="103265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de-DE" altLang="de-DE" sz="2200" b="1" kern="0" dirty="0">
                <a:latin typeface="Trebuchet MS" pitchFamily="34" charset="0"/>
              </a:rPr>
              <a:t>Herr B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7FBB0952-96C0-449C-87F7-4F1DABDB0D91}"/>
              </a:ext>
            </a:extLst>
          </p:cNvPr>
          <p:cNvSpPr/>
          <p:nvPr/>
        </p:nvSpPr>
        <p:spPr>
          <a:xfrm>
            <a:off x="4160551" y="1630308"/>
            <a:ext cx="517300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C0F6A17-AAE5-4645-A704-18DDBF761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3251" y="2505428"/>
            <a:ext cx="103265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de-DE" altLang="de-DE" sz="2200" b="1" kern="0" dirty="0">
                <a:latin typeface="Trebuchet MS" pitchFamily="34" charset="0"/>
              </a:rPr>
              <a:t>Herr B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283780E3-39A5-421F-844B-7EF08BA88DD0}"/>
              </a:ext>
            </a:extLst>
          </p:cNvPr>
          <p:cNvSpPr/>
          <p:nvPr/>
        </p:nvSpPr>
        <p:spPr>
          <a:xfrm>
            <a:off x="2051720" y="2894355"/>
            <a:ext cx="661316" cy="31685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F1065712-0142-4D13-B20B-475BB4E41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4823" y="2954682"/>
            <a:ext cx="103265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de-DE" altLang="de-DE" sz="2200" b="1" kern="0" dirty="0">
                <a:latin typeface="Trebuchet MS" pitchFamily="34" charset="0"/>
              </a:rPr>
              <a:t>Herr A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2EC0D894-7A2F-4B78-A085-25EEB42A4643}"/>
              </a:ext>
            </a:extLst>
          </p:cNvPr>
          <p:cNvSpPr/>
          <p:nvPr/>
        </p:nvSpPr>
        <p:spPr>
          <a:xfrm>
            <a:off x="1349781" y="2609113"/>
            <a:ext cx="411020" cy="4117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5CFA103A-3AD6-461C-83FE-CCBAA6C14F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8926" y="3405328"/>
            <a:ext cx="112723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de-DE" altLang="de-DE" sz="2200" b="1" kern="0" dirty="0">
                <a:latin typeface="Trebuchet MS" pitchFamily="34" charset="0"/>
              </a:rPr>
              <a:t>Hund B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A2AFC10C-415D-4D45-B7C4-79C4208BA397}"/>
              </a:ext>
            </a:extLst>
          </p:cNvPr>
          <p:cNvSpPr/>
          <p:nvPr/>
        </p:nvSpPr>
        <p:spPr>
          <a:xfrm>
            <a:off x="1199989" y="3042828"/>
            <a:ext cx="504056" cy="36405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0B116038-F80B-40E2-B316-4CC257BF05DC}"/>
              </a:ext>
            </a:extLst>
          </p:cNvPr>
          <p:cNvSpPr/>
          <p:nvPr/>
        </p:nvSpPr>
        <p:spPr>
          <a:xfrm>
            <a:off x="2263146" y="3039282"/>
            <a:ext cx="728108" cy="40243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7A25F9D2-C724-412F-A86F-9E11CDE76D4F}"/>
              </a:ext>
            </a:extLst>
          </p:cNvPr>
          <p:cNvSpPr/>
          <p:nvPr/>
        </p:nvSpPr>
        <p:spPr>
          <a:xfrm>
            <a:off x="1720465" y="3507990"/>
            <a:ext cx="445292" cy="3358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1C301D37-8C36-4D67-B448-1DF83F8A2FCD}"/>
              </a:ext>
            </a:extLst>
          </p:cNvPr>
          <p:cNvSpPr/>
          <p:nvPr/>
        </p:nvSpPr>
        <p:spPr>
          <a:xfrm>
            <a:off x="2173973" y="3439908"/>
            <a:ext cx="465643" cy="42338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EB587465-9096-406E-B2C5-6B85864AE2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3251" y="2074542"/>
            <a:ext cx="103265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Herr B</a:t>
            </a:r>
            <a:endParaRPr lang="de-DE" altLang="de-DE" sz="2200" b="1" kern="0" dirty="0">
              <a:latin typeface="Trebuchet MS" pitchFamily="34" charset="0"/>
            </a:endParaRP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A70DBADD-0BBD-4E01-A488-195584BAAA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3251" y="2954682"/>
            <a:ext cx="112723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latin typeface="Trebuchet MS" pitchFamily="34" charset="0"/>
              </a:rPr>
              <a:t>Hund B</a:t>
            </a: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3774E75C-DAB8-4106-8399-BCD4B1476B8E}"/>
              </a:ext>
            </a:extLst>
          </p:cNvPr>
          <p:cNvSpPr/>
          <p:nvPr/>
        </p:nvSpPr>
        <p:spPr>
          <a:xfrm>
            <a:off x="1133756" y="2200524"/>
            <a:ext cx="504056" cy="3154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F617CB81-2DA6-4023-A7E7-3D783BED43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1343" y="3405328"/>
            <a:ext cx="107914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Hund A</a:t>
            </a: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C597750C-85C4-4713-9D7C-8ACC8FE6FE20}"/>
              </a:ext>
            </a:extLst>
          </p:cNvPr>
          <p:cNvSpPr/>
          <p:nvPr/>
        </p:nvSpPr>
        <p:spPr>
          <a:xfrm>
            <a:off x="2986412" y="2615282"/>
            <a:ext cx="908966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88EB3EAB-B3C4-4E70-9C10-5DDF951A6079}"/>
              </a:ext>
            </a:extLst>
          </p:cNvPr>
          <p:cNvSpPr/>
          <p:nvPr/>
        </p:nvSpPr>
        <p:spPr>
          <a:xfrm>
            <a:off x="2382378" y="2069514"/>
            <a:ext cx="533438" cy="42338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0AB12859-00E6-41DF-832D-F43E6706EE13}"/>
              </a:ext>
            </a:extLst>
          </p:cNvPr>
          <p:cNvSpPr/>
          <p:nvPr/>
        </p:nvSpPr>
        <p:spPr>
          <a:xfrm>
            <a:off x="2655296" y="1147199"/>
            <a:ext cx="537327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</a:t>
            </a:r>
            <a:endParaRPr lang="de-DE" sz="2200" b="1" spc="-100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81E16ED6-8038-46B0-9C94-AFFFDF7E406E}"/>
              </a:ext>
            </a:extLst>
          </p:cNvPr>
          <p:cNvSpPr/>
          <p:nvPr/>
        </p:nvSpPr>
        <p:spPr>
          <a:xfrm>
            <a:off x="3043051" y="1606787"/>
            <a:ext cx="537327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</a:t>
            </a:r>
            <a:endParaRPr lang="de-DE" sz="2200" b="1" spc="-100" dirty="0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7963BCD1-B3D1-4BAE-B4C0-E49E98214EDC}"/>
              </a:ext>
            </a:extLst>
          </p:cNvPr>
          <p:cNvSpPr/>
          <p:nvPr/>
        </p:nvSpPr>
        <p:spPr>
          <a:xfrm>
            <a:off x="4145852" y="1606787"/>
            <a:ext cx="856325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mir?“</a:t>
            </a:r>
            <a:endParaRPr lang="de-DE" sz="2200" b="1" spc="-1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A15350CE-2EA3-42E7-91D1-067470BFFF43}"/>
              </a:ext>
            </a:extLst>
          </p:cNvPr>
          <p:cNvSpPr/>
          <p:nvPr/>
        </p:nvSpPr>
        <p:spPr>
          <a:xfrm>
            <a:off x="2410914" y="2065148"/>
            <a:ext cx="511679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Ihr</a:t>
            </a:r>
            <a:endParaRPr lang="de-DE" sz="2200" b="1" spc="-100" dirty="0"/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263E135C-7B47-413A-81A7-A58C4946B717}"/>
              </a:ext>
            </a:extLst>
          </p:cNvPr>
          <p:cNvSpPr/>
          <p:nvPr/>
        </p:nvSpPr>
        <p:spPr>
          <a:xfrm>
            <a:off x="3011647" y="2515027"/>
            <a:ext cx="938077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meine</a:t>
            </a:r>
            <a:endParaRPr lang="de-DE" sz="2200" b="1" spc="-100" dirty="0"/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AC962911-077B-468D-988A-BE4E744F4E08}"/>
              </a:ext>
            </a:extLst>
          </p:cNvPr>
          <p:cNvSpPr/>
          <p:nvPr/>
        </p:nvSpPr>
        <p:spPr>
          <a:xfrm>
            <a:off x="1117629" y="2994102"/>
            <a:ext cx="514885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</a:t>
            </a:r>
            <a:endParaRPr lang="de-DE" sz="2200" b="1" spc="-100" dirty="0"/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DBFFB0F3-7280-4F32-9F4D-A69559E1D89C}"/>
              </a:ext>
            </a:extLst>
          </p:cNvPr>
          <p:cNvSpPr/>
          <p:nvPr/>
        </p:nvSpPr>
        <p:spPr>
          <a:xfrm>
            <a:off x="2279576" y="3002089"/>
            <a:ext cx="814647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Ihren</a:t>
            </a:r>
            <a:endParaRPr lang="de-DE" sz="2200" b="1" spc="-100" dirty="0"/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E3D60BFE-EB3B-4E37-9EA4-257050636722}"/>
              </a:ext>
            </a:extLst>
          </p:cNvPr>
          <p:cNvSpPr/>
          <p:nvPr/>
        </p:nvSpPr>
        <p:spPr>
          <a:xfrm>
            <a:off x="1774262" y="3448115"/>
            <a:ext cx="441146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</a:t>
            </a:r>
            <a:endParaRPr lang="de-DE" sz="2200" b="1" spc="-100" dirty="0"/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4C739FA3-D9F7-4AC3-9798-0EDAC0FDD4BA}"/>
              </a:ext>
            </a:extLst>
          </p:cNvPr>
          <p:cNvSpPr/>
          <p:nvPr/>
        </p:nvSpPr>
        <p:spPr>
          <a:xfrm>
            <a:off x="2206495" y="3470169"/>
            <a:ext cx="518091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ihr</a:t>
            </a:r>
            <a:endParaRPr lang="de-DE" sz="2200" b="1" spc="-100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1110DB14-12FD-4DD7-AA8C-FBC433C2E87A}"/>
              </a:ext>
            </a:extLst>
          </p:cNvPr>
          <p:cNvSpPr/>
          <p:nvPr/>
        </p:nvSpPr>
        <p:spPr>
          <a:xfrm>
            <a:off x="2639616" y="1150527"/>
            <a:ext cx="504056" cy="3741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F1E2682C-2AD6-4176-8784-4CCA41C7C2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8066" y="1113419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44798BBC-427A-4657-8E91-C70EAFF565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4327" y="1113419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64DC424C-0BC8-45E7-B078-2DA6249B1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8066" y="1566794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26A14376-5D63-4E32-84D9-D6D38DFA4E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4327" y="1566794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46B31BF2-D48B-4A02-90F0-702F4FC1D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6360" y="1566794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4CEBBBD3-694A-486B-88F6-573AD85978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8448" y="1566794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FC3256A6-8E3F-480F-A5F8-F031663F75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8066" y="2074542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4D5E890E-8EE8-4221-89AA-41E58AC400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4327" y="2074542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36AE24A7-EF28-4529-BE57-13E52282A9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8066" y="2505428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1603683E-869D-48BB-B8D2-304615ABD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4327" y="2505428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022FDCB1-B65A-4A79-B556-F453AF393F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8066" y="2954682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456A730E-E33C-4A7E-BB4D-74A378A83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4327" y="2954682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A121AF73-9166-4345-87DF-5B885DD050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6360" y="2954682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4DA9EB87-44CE-4D1B-95B2-39BBA5F1D6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8448" y="2954682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F232E2E3-CD30-4FAE-B61D-D9540AD6A4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4087" y="3405328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4627CEF6-ACF5-49EC-B644-33E9723B50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348" y="3405328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68F73BFC-AB0F-4D97-B4AA-89BF5F28A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7466" y="3405328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A82F47BD-BE36-4309-AA86-54219BA855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08568" y="3405328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40C287D4-8243-4D99-B4F0-042A67CF59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2869" y="3853727"/>
            <a:ext cx="103265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latin typeface="Trebuchet MS" pitchFamily="34" charset="0"/>
              </a:rPr>
              <a:t>Herr B</a:t>
            </a:r>
          </a:p>
        </p:txBody>
      </p:sp>
      <p:sp>
        <p:nvSpPr>
          <p:cNvPr id="110" name="Rechteck 109">
            <a:extLst>
              <a:ext uri="{FF2B5EF4-FFF2-40B4-BE49-F238E27FC236}">
                <a16:creationId xmlns:a16="http://schemas.microsoft.com/office/drawing/2014/main" id="{F6F74A7C-FCA9-4157-ACF8-4A6933AADA61}"/>
              </a:ext>
            </a:extLst>
          </p:cNvPr>
          <p:cNvSpPr/>
          <p:nvPr/>
        </p:nvSpPr>
        <p:spPr>
          <a:xfrm>
            <a:off x="2495600" y="3976242"/>
            <a:ext cx="517300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2" name="Rechteck 111">
            <a:extLst>
              <a:ext uri="{FF2B5EF4-FFF2-40B4-BE49-F238E27FC236}">
                <a16:creationId xmlns:a16="http://schemas.microsoft.com/office/drawing/2014/main" id="{A5A1408D-CEAD-41FB-8543-3346A0295211}"/>
              </a:ext>
            </a:extLst>
          </p:cNvPr>
          <p:cNvSpPr/>
          <p:nvPr/>
        </p:nvSpPr>
        <p:spPr>
          <a:xfrm>
            <a:off x="2431794" y="3909762"/>
            <a:ext cx="537327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</a:t>
            </a:r>
            <a:endParaRPr lang="de-DE" sz="2200" b="1" spc="-100" dirty="0"/>
          </a:p>
        </p:txBody>
      </p:sp>
      <p:sp>
        <p:nvSpPr>
          <p:cNvPr id="114" name="Textfeld 113">
            <a:extLst>
              <a:ext uri="{FF2B5EF4-FFF2-40B4-BE49-F238E27FC236}">
                <a16:creationId xmlns:a16="http://schemas.microsoft.com/office/drawing/2014/main" id="{8D673606-01CF-4C52-9658-F70B127DA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8066" y="3853727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F1513C54-76C2-46BB-AF97-3EC50B98D5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4327" y="3853727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81A1CC92-AE68-4877-9EAF-78BB2AF37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1436" y="3836215"/>
            <a:ext cx="112723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de-DE" altLang="de-DE" sz="2200" b="1" kern="0" dirty="0">
                <a:latin typeface="Trebuchet MS" pitchFamily="34" charset="0"/>
              </a:rPr>
              <a:t>Hund B</a:t>
            </a:r>
          </a:p>
        </p:txBody>
      </p:sp>
      <p:sp>
        <p:nvSpPr>
          <p:cNvPr id="117" name="Rechteck 116">
            <a:extLst>
              <a:ext uri="{FF2B5EF4-FFF2-40B4-BE49-F238E27FC236}">
                <a16:creationId xmlns:a16="http://schemas.microsoft.com/office/drawing/2014/main" id="{53411AA3-DE79-4F8E-8279-F8B3457FC9DE}"/>
              </a:ext>
            </a:extLst>
          </p:cNvPr>
          <p:cNvSpPr/>
          <p:nvPr/>
        </p:nvSpPr>
        <p:spPr>
          <a:xfrm>
            <a:off x="3038069" y="3933056"/>
            <a:ext cx="465643" cy="42338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9" name="Rechteck 118">
            <a:extLst>
              <a:ext uri="{FF2B5EF4-FFF2-40B4-BE49-F238E27FC236}">
                <a16:creationId xmlns:a16="http://schemas.microsoft.com/office/drawing/2014/main" id="{929DEFE2-6B29-45BF-94CD-8F79835FD0BE}"/>
              </a:ext>
            </a:extLst>
          </p:cNvPr>
          <p:cNvSpPr/>
          <p:nvPr/>
        </p:nvSpPr>
        <p:spPr>
          <a:xfrm>
            <a:off x="2969802" y="3906809"/>
            <a:ext cx="514885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</a:t>
            </a:r>
            <a:endParaRPr lang="de-DE" sz="2200" b="1" spc="-100" dirty="0"/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C395C9F4-9133-4189-83D0-89F42FC226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8368" y="3836215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6682B1ED-5033-44F8-9C84-31A513759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12599" y="3836215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9925BAD8-CF16-44ED-8549-E5AFBE4AF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3251" y="4324276"/>
            <a:ext cx="104227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latin typeface="Trebuchet MS" pitchFamily="34" charset="0"/>
              </a:rPr>
              <a:t>Herr A</a:t>
            </a:r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4D9AE4C3-98DC-4F6E-9EEA-CA9F9928C5C2}"/>
              </a:ext>
            </a:extLst>
          </p:cNvPr>
          <p:cNvSpPr/>
          <p:nvPr/>
        </p:nvSpPr>
        <p:spPr>
          <a:xfrm>
            <a:off x="2266332" y="4372052"/>
            <a:ext cx="517300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89ACCB87-77CC-4E8A-AB97-9979C56602E7}"/>
              </a:ext>
            </a:extLst>
          </p:cNvPr>
          <p:cNvSpPr/>
          <p:nvPr/>
        </p:nvSpPr>
        <p:spPr>
          <a:xfrm>
            <a:off x="2216130" y="4372052"/>
            <a:ext cx="537327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</a:t>
            </a:r>
            <a:endParaRPr lang="de-DE" sz="2200" b="1" spc="-100" dirty="0"/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8BEAF84E-C087-478D-8C03-6D0198098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8066" y="4324276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128" name="Textfeld 127">
            <a:extLst>
              <a:ext uri="{FF2B5EF4-FFF2-40B4-BE49-F238E27FC236}">
                <a16:creationId xmlns:a16="http://schemas.microsoft.com/office/drawing/2014/main" id="{D0A5DF6F-B7BA-401D-ABCF-1217F07A2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4327" y="4324276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C0F63D2C-540E-41B7-995C-60C248A15E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504" y="4812975"/>
            <a:ext cx="112723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de-DE" altLang="de-DE" sz="2200" b="1" kern="0" dirty="0">
                <a:latin typeface="Trebuchet MS" pitchFamily="34" charset="0"/>
              </a:rPr>
              <a:t>Hund B</a:t>
            </a:r>
          </a:p>
        </p:txBody>
      </p:sp>
      <p:sp>
        <p:nvSpPr>
          <p:cNvPr id="132" name="Rechteck 131">
            <a:extLst>
              <a:ext uri="{FF2B5EF4-FFF2-40B4-BE49-F238E27FC236}">
                <a16:creationId xmlns:a16="http://schemas.microsoft.com/office/drawing/2014/main" id="{14FBBB31-93B1-4E62-8285-D29F38A67826}"/>
              </a:ext>
            </a:extLst>
          </p:cNvPr>
          <p:cNvSpPr/>
          <p:nvPr/>
        </p:nvSpPr>
        <p:spPr>
          <a:xfrm>
            <a:off x="2298974" y="4869159"/>
            <a:ext cx="45448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63013BE2-60F3-46B1-94FF-82099DEF9ECF}"/>
              </a:ext>
            </a:extLst>
          </p:cNvPr>
          <p:cNvSpPr/>
          <p:nvPr/>
        </p:nvSpPr>
        <p:spPr>
          <a:xfrm>
            <a:off x="2267539" y="4835665"/>
            <a:ext cx="514885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</a:t>
            </a:r>
            <a:endParaRPr lang="de-DE" sz="2200" b="1" spc="-100" dirty="0"/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62899651-2FB2-4012-9E7B-262C99125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2113" y="4812975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F60AD813-13DF-4635-B47D-9A541765CE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0336" y="4812975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136" name="Textfeld 135">
            <a:extLst>
              <a:ext uri="{FF2B5EF4-FFF2-40B4-BE49-F238E27FC236}">
                <a16:creationId xmlns:a16="http://schemas.microsoft.com/office/drawing/2014/main" id="{6AD28C0D-B71B-4CC8-A4C7-0461E4DDC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5698" y="5267541"/>
            <a:ext cx="103265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de-DE" altLang="de-DE" sz="2200" b="1" kern="0" dirty="0">
                <a:latin typeface="Trebuchet MS" pitchFamily="34" charset="0"/>
              </a:rPr>
              <a:t>Herr B</a:t>
            </a:r>
          </a:p>
        </p:txBody>
      </p:sp>
      <p:sp>
        <p:nvSpPr>
          <p:cNvPr id="137" name="Rechteck 136">
            <a:extLst>
              <a:ext uri="{FF2B5EF4-FFF2-40B4-BE49-F238E27FC236}">
                <a16:creationId xmlns:a16="http://schemas.microsoft.com/office/drawing/2014/main" id="{C86AC8DD-4248-4FE9-A2F4-4235D6C2C020}"/>
              </a:ext>
            </a:extLst>
          </p:cNvPr>
          <p:cNvSpPr/>
          <p:nvPr/>
        </p:nvSpPr>
        <p:spPr>
          <a:xfrm>
            <a:off x="1847528" y="5267541"/>
            <a:ext cx="45448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8" name="Rechteck 137">
            <a:extLst>
              <a:ext uri="{FF2B5EF4-FFF2-40B4-BE49-F238E27FC236}">
                <a16:creationId xmlns:a16="http://schemas.microsoft.com/office/drawing/2014/main" id="{380E91B7-5086-4F36-A0A3-9049C89EE3FE}"/>
              </a:ext>
            </a:extLst>
          </p:cNvPr>
          <p:cNvSpPr/>
          <p:nvPr/>
        </p:nvSpPr>
        <p:spPr>
          <a:xfrm>
            <a:off x="1847946" y="5267541"/>
            <a:ext cx="542136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</a:t>
            </a:r>
            <a:endParaRPr lang="de-DE" sz="2200" b="1" spc="-100" dirty="0"/>
          </a:p>
        </p:txBody>
      </p:sp>
      <p:sp>
        <p:nvSpPr>
          <p:cNvPr id="139" name="Textfeld 138">
            <a:extLst>
              <a:ext uri="{FF2B5EF4-FFF2-40B4-BE49-F238E27FC236}">
                <a16:creationId xmlns:a16="http://schemas.microsoft.com/office/drawing/2014/main" id="{4987F13B-29F1-4424-9ACE-DDADE97C6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6200" y="5267541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140" name="Textfeld 139">
            <a:extLst>
              <a:ext uri="{FF2B5EF4-FFF2-40B4-BE49-F238E27FC236}">
                <a16:creationId xmlns:a16="http://schemas.microsoft.com/office/drawing/2014/main" id="{E3F9B270-3EAE-408B-8159-021FA70EE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6280" y="5267541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6D217F08-600B-40E5-8E8D-593F4CC05E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6215" y="5267541"/>
            <a:ext cx="104227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latin typeface="Trebuchet MS" pitchFamily="34" charset="0"/>
              </a:rPr>
              <a:t>Herr A</a:t>
            </a:r>
          </a:p>
        </p:txBody>
      </p:sp>
      <p:sp>
        <p:nvSpPr>
          <p:cNvPr id="145" name="Rechteck 144">
            <a:extLst>
              <a:ext uri="{FF2B5EF4-FFF2-40B4-BE49-F238E27FC236}">
                <a16:creationId xmlns:a16="http://schemas.microsoft.com/office/drawing/2014/main" id="{7AA1666A-EB7F-4530-BB5B-04A48C0C5098}"/>
              </a:ext>
            </a:extLst>
          </p:cNvPr>
          <p:cNvSpPr/>
          <p:nvPr/>
        </p:nvSpPr>
        <p:spPr>
          <a:xfrm>
            <a:off x="2933973" y="5267541"/>
            <a:ext cx="747404" cy="35045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6" name="Rechteck 145">
            <a:extLst>
              <a:ext uri="{FF2B5EF4-FFF2-40B4-BE49-F238E27FC236}">
                <a16:creationId xmlns:a16="http://schemas.microsoft.com/office/drawing/2014/main" id="{323F2A0D-1805-44A4-BE87-997A01B7AD8B}"/>
              </a:ext>
            </a:extLst>
          </p:cNvPr>
          <p:cNvSpPr/>
          <p:nvPr/>
        </p:nvSpPr>
        <p:spPr>
          <a:xfrm>
            <a:off x="2889350" y="5267541"/>
            <a:ext cx="814647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Ihren</a:t>
            </a:r>
            <a:endParaRPr lang="de-DE" sz="2200" b="1" spc="-100" dirty="0"/>
          </a:p>
        </p:txBody>
      </p:sp>
      <p:sp>
        <p:nvSpPr>
          <p:cNvPr id="147" name="Textfeld 146">
            <a:extLst>
              <a:ext uri="{FF2B5EF4-FFF2-40B4-BE49-F238E27FC236}">
                <a16:creationId xmlns:a16="http://schemas.microsoft.com/office/drawing/2014/main" id="{76421D8B-5C57-477A-A4B0-F073A037A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7466" y="5267541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148" name="Textfeld 147">
            <a:extLst>
              <a:ext uri="{FF2B5EF4-FFF2-40B4-BE49-F238E27FC236}">
                <a16:creationId xmlns:a16="http://schemas.microsoft.com/office/drawing/2014/main" id="{E05CF52C-0176-4D8E-A538-B7A5F4762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08568" y="5267541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149" name="Textfeld 148">
            <a:extLst>
              <a:ext uri="{FF2B5EF4-FFF2-40B4-BE49-F238E27FC236}">
                <a16:creationId xmlns:a16="http://schemas.microsoft.com/office/drawing/2014/main" id="{3EAA25A9-FC4A-4A67-B16B-0109D5FC7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6080" y="5743994"/>
            <a:ext cx="104227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latin typeface="Trebuchet MS" pitchFamily="34" charset="0"/>
              </a:rPr>
              <a:t>Herr A</a:t>
            </a:r>
          </a:p>
        </p:txBody>
      </p:sp>
      <p:sp>
        <p:nvSpPr>
          <p:cNvPr id="150" name="Rechteck 149">
            <a:extLst>
              <a:ext uri="{FF2B5EF4-FFF2-40B4-BE49-F238E27FC236}">
                <a16:creationId xmlns:a16="http://schemas.microsoft.com/office/drawing/2014/main" id="{15B7AC64-3A66-4A8E-A94B-7DB375959783}"/>
              </a:ext>
            </a:extLst>
          </p:cNvPr>
          <p:cNvSpPr/>
          <p:nvPr/>
        </p:nvSpPr>
        <p:spPr>
          <a:xfrm>
            <a:off x="1889494" y="5743994"/>
            <a:ext cx="517300" cy="3168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1" name="Rechteck 150">
            <a:extLst>
              <a:ext uri="{FF2B5EF4-FFF2-40B4-BE49-F238E27FC236}">
                <a16:creationId xmlns:a16="http://schemas.microsoft.com/office/drawing/2014/main" id="{F8E40B9B-630E-4957-B976-B99AC730D148}"/>
              </a:ext>
            </a:extLst>
          </p:cNvPr>
          <p:cNvSpPr/>
          <p:nvPr/>
        </p:nvSpPr>
        <p:spPr>
          <a:xfrm>
            <a:off x="1909917" y="5743994"/>
            <a:ext cx="511679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Ihr</a:t>
            </a:r>
            <a:endParaRPr lang="de-DE" sz="2200" b="1" spc="-100" dirty="0"/>
          </a:p>
        </p:txBody>
      </p:sp>
      <p:sp>
        <p:nvSpPr>
          <p:cNvPr id="152" name="Textfeld 151">
            <a:extLst>
              <a:ext uri="{FF2B5EF4-FFF2-40B4-BE49-F238E27FC236}">
                <a16:creationId xmlns:a16="http://schemas.microsoft.com/office/drawing/2014/main" id="{C1E14F86-8DE8-4EE2-978B-35CED297B5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6200" y="5743994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153" name="Textfeld 152">
            <a:extLst>
              <a:ext uri="{FF2B5EF4-FFF2-40B4-BE49-F238E27FC236}">
                <a16:creationId xmlns:a16="http://schemas.microsoft.com/office/drawing/2014/main" id="{D8B2E6F7-FDD0-4048-B989-BD0FA9523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6280" y="5743994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154" name="Textfeld 153">
            <a:extLst>
              <a:ext uri="{FF2B5EF4-FFF2-40B4-BE49-F238E27FC236}">
                <a16:creationId xmlns:a16="http://schemas.microsoft.com/office/drawing/2014/main" id="{63683F6E-F4AB-4880-A0F4-023BB82F3B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6215" y="5743994"/>
            <a:ext cx="104227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latin typeface="Trebuchet MS" pitchFamily="34" charset="0"/>
              </a:rPr>
              <a:t>Herr A</a:t>
            </a:r>
          </a:p>
        </p:txBody>
      </p:sp>
      <p:sp>
        <p:nvSpPr>
          <p:cNvPr id="155" name="Rechteck 154">
            <a:extLst>
              <a:ext uri="{FF2B5EF4-FFF2-40B4-BE49-F238E27FC236}">
                <a16:creationId xmlns:a16="http://schemas.microsoft.com/office/drawing/2014/main" id="{D6B90FD1-39AC-4F27-B953-B70A2349464A}"/>
              </a:ext>
            </a:extLst>
          </p:cNvPr>
          <p:cNvSpPr/>
          <p:nvPr/>
        </p:nvSpPr>
        <p:spPr>
          <a:xfrm>
            <a:off x="4806088" y="5743994"/>
            <a:ext cx="580906" cy="3910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6" name="Rechteck 155">
            <a:extLst>
              <a:ext uri="{FF2B5EF4-FFF2-40B4-BE49-F238E27FC236}">
                <a16:creationId xmlns:a16="http://schemas.microsoft.com/office/drawing/2014/main" id="{A6A3B013-3898-4B4C-BE41-A2D6AD1BD043}"/>
              </a:ext>
            </a:extLst>
          </p:cNvPr>
          <p:cNvSpPr/>
          <p:nvPr/>
        </p:nvSpPr>
        <p:spPr>
          <a:xfrm>
            <a:off x="4806088" y="5743994"/>
            <a:ext cx="769763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2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Ihres</a:t>
            </a:r>
            <a:endParaRPr lang="de-DE" sz="2200" b="1" spc="-100" dirty="0"/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B34A7FC1-3699-458A-A904-CFDD7969D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7466" y="5743994"/>
            <a:ext cx="7393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</a:p>
        </p:txBody>
      </p:sp>
      <p:sp>
        <p:nvSpPr>
          <p:cNvPr id="158" name="Textfeld 157">
            <a:extLst>
              <a:ext uri="{FF2B5EF4-FFF2-40B4-BE49-F238E27FC236}">
                <a16:creationId xmlns:a16="http://schemas.microsoft.com/office/drawing/2014/main" id="{F9547554-50EB-4E74-A6D0-644B272055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08568" y="5743994"/>
            <a:ext cx="7986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</a:p>
        </p:txBody>
      </p:sp>
      <p:sp>
        <p:nvSpPr>
          <p:cNvPr id="106" name="Textfeld 36">
            <a:extLst>
              <a:ext uri="{FF2B5EF4-FFF2-40B4-BE49-F238E27FC236}">
                <a16:creationId xmlns:a16="http://schemas.microsoft.com/office/drawing/2014/main" id="{F979E5B5-0035-4817-BAC9-F60EAAB8E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Direkte, förmliche Anrede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B5B07A21-B019-48BB-B989-8908E747D299}"/>
              </a:ext>
            </a:extLst>
          </p:cNvPr>
          <p:cNvSpPr txBox="1"/>
          <p:nvPr/>
        </p:nvSpPr>
        <p:spPr>
          <a:xfrm>
            <a:off x="260109" y="467380"/>
            <a:ext cx="99524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kern="0" spc="-100" dirty="0">
                <a:solidFill>
                  <a:srgbClr val="FF0000"/>
                </a:solidFill>
                <a:latin typeface="Trebuchet MS" pitchFamily="34" charset="0"/>
              </a:rPr>
              <a:t>K</a:t>
            </a:r>
            <a:r>
              <a:rPr lang="de-DE" altLang="de-DE" sz="1800" kern="0" spc="-100" dirty="0">
                <a:solidFill>
                  <a:srgbClr val="FF0000"/>
                </a:solidFill>
                <a:latin typeface="Trebuchet MS" pitchFamily="34" charset="0"/>
              </a:rPr>
              <a:t>lick</a:t>
            </a:r>
            <a:r>
              <a:rPr kumimoji="0" lang="de-DE" altLang="de-DE" sz="1800" i="0" u="none" strike="noStrike" kern="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in </a:t>
            </a:r>
            <a:r>
              <a:rPr kumimoji="0" lang="de-DE" altLang="de-DE" sz="180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richtigen Reihenfolge </a:t>
            </a:r>
            <a:r>
              <a:rPr kumimoji="0" lang="de-DE" altLang="de-DE" sz="1800" i="0" u="none" strike="noStrike" kern="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auf alle Pronomen und dann auf </a:t>
            </a:r>
            <a:r>
              <a:rPr kumimoji="0" lang="de-DE" altLang="de-DE" sz="1800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groß</a:t>
            </a:r>
            <a:r>
              <a:rPr kumimoji="0" lang="de-DE" altLang="de-DE" sz="1800" i="0" u="none" strike="noStrike" kern="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oder </a:t>
            </a:r>
            <a:r>
              <a:rPr kumimoji="0" lang="de-DE" altLang="de-DE" sz="1800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klein</a:t>
            </a:r>
            <a:r>
              <a:rPr kumimoji="0" lang="de-DE" altLang="de-DE" sz="1800" i="0" u="none" strike="noStrike" kern="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D5C0F39-D1DD-4552-8E17-67F9F0BF786E}"/>
              </a:ext>
            </a:extLst>
          </p:cNvPr>
          <p:cNvSpPr txBox="1"/>
          <p:nvPr/>
        </p:nvSpPr>
        <p:spPr>
          <a:xfrm>
            <a:off x="190500" y="6724134"/>
            <a:ext cx="513473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Grundlage.pptx - Seite 8</a:t>
            </a: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1CD1360B-A669-4501-9756-A2BC28C5F801}"/>
              </a:ext>
            </a:extLst>
          </p:cNvPr>
          <p:cNvSpPr txBox="1"/>
          <p:nvPr/>
        </p:nvSpPr>
        <p:spPr>
          <a:xfrm>
            <a:off x="5294147" y="6416356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111" name="Grafik 110">
            <a:extLst>
              <a:ext uri="{FF2B5EF4-FFF2-40B4-BE49-F238E27FC236}">
                <a16:creationId xmlns:a16="http://schemas.microsoft.com/office/drawing/2014/main" id="{4726A786-F6FF-45FD-8846-2016F92FB9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45" y="1080982"/>
            <a:ext cx="7193903" cy="519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63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>
                      <p:stCondLst>
                        <p:cond delay="0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199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0" fill="hold">
                      <p:stCondLst>
                        <p:cond delay="0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216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7" fill="hold">
                      <p:stCondLst>
                        <p:cond delay="0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223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4" fill="hold">
                      <p:stCondLst>
                        <p:cond delay="0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>
                      <p:stCondLst>
                        <p:cond delay="0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284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5" fill="hold">
                      <p:stCondLst>
                        <p:cond delay="0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289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0" fill="hold">
                      <p:stCondLst>
                        <p:cond delay="0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4" grpId="0" animBg="1"/>
      <p:bldP spid="26" grpId="0"/>
      <p:bldP spid="29" grpId="0" animBg="1"/>
      <p:bldP spid="32" grpId="0"/>
      <p:bldP spid="38" grpId="0"/>
      <p:bldP spid="53" grpId="0"/>
      <p:bldP spid="56" grpId="0" animBg="1"/>
      <p:bldP spid="62" grpId="0" animBg="1"/>
      <p:bldP spid="66" grpId="0" animBg="1"/>
      <p:bldP spid="70" grpId="0" animBg="1"/>
      <p:bldP spid="71" grpId="0"/>
      <p:bldP spid="72" grpId="0"/>
      <p:bldP spid="74" grpId="0"/>
      <p:bldP spid="75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9" grpId="0"/>
      <p:bldP spid="110" grpId="0" animBg="1"/>
      <p:bldP spid="112" grpId="0" animBg="1"/>
      <p:bldP spid="114" grpId="0"/>
      <p:bldP spid="115" grpId="0"/>
      <p:bldP spid="116" grpId="0"/>
      <p:bldP spid="117" grpId="0" animBg="1"/>
      <p:bldP spid="119" grpId="0" animBg="1"/>
      <p:bldP spid="122" grpId="0"/>
      <p:bldP spid="123" grpId="0"/>
      <p:bldP spid="124" grpId="0"/>
      <p:bldP spid="125" grpId="0" animBg="1"/>
      <p:bldP spid="126" grpId="0" animBg="1"/>
      <p:bldP spid="127" grpId="0"/>
      <p:bldP spid="128" grpId="0"/>
      <p:bldP spid="131" grpId="0"/>
      <p:bldP spid="132" grpId="0" animBg="1"/>
      <p:bldP spid="133" grpId="0" animBg="1"/>
      <p:bldP spid="134" grpId="0"/>
      <p:bldP spid="135" grpId="0"/>
      <p:bldP spid="136" grpId="0"/>
      <p:bldP spid="137" grpId="0" animBg="1"/>
      <p:bldP spid="138" grpId="0" animBg="1"/>
      <p:bldP spid="139" grpId="0"/>
      <p:bldP spid="140" grpId="0"/>
      <p:bldP spid="144" grpId="0"/>
      <p:bldP spid="145" grpId="0" animBg="1"/>
      <p:bldP spid="146" grpId="0" animBg="1"/>
      <p:bldP spid="147" grpId="0"/>
      <p:bldP spid="148" grpId="0"/>
      <p:bldP spid="149" grpId="0"/>
      <p:bldP spid="150" grpId="0" animBg="1"/>
      <p:bldP spid="151" grpId="0" animBg="1"/>
      <p:bldP spid="152" grpId="0"/>
      <p:bldP spid="153" grpId="0"/>
      <p:bldP spid="154" grpId="0"/>
      <p:bldP spid="155" grpId="0" animBg="1"/>
      <p:bldP spid="156" grpId="0" animBg="1"/>
      <p:bldP spid="157" grpId="0"/>
      <p:bldP spid="1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4599984" y="2924944"/>
            <a:ext cx="34627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der Besitzer der Bücher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8472264" y="2924945"/>
            <a:ext cx="219297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die Bücher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6A18B0BE-7482-4CF2-AEA4-D838141623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878" y="1340768"/>
            <a:ext cx="4191098" cy="1422080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E7760FAC-3EBA-4ADC-9AA3-129F2F9869D3}"/>
              </a:ext>
            </a:extLst>
          </p:cNvPr>
          <p:cNvSpPr txBox="1"/>
          <p:nvPr/>
        </p:nvSpPr>
        <p:spPr>
          <a:xfrm>
            <a:off x="179513" y="1365860"/>
            <a:ext cx="3933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>
                <a:latin typeface="Trebuchet MS" pitchFamily="34" charset="0"/>
              </a:rPr>
              <a:t>Anzeige in einer Zeitung: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3943694C-A185-4B3A-B9AA-07EDF65557CD}"/>
              </a:ext>
            </a:extLst>
          </p:cNvPr>
          <p:cNvSpPr/>
          <p:nvPr/>
        </p:nvSpPr>
        <p:spPr>
          <a:xfrm>
            <a:off x="4509277" y="1452832"/>
            <a:ext cx="3777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Sie haben Bücher, die Sie nicht mehr brauchen? Wir holen Sie kostenlos ab.</a:t>
            </a:r>
            <a:endParaRPr lang="de-DE" sz="24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6EE1223-D367-4D49-A7D0-1EDF4FE67994}"/>
              </a:ext>
            </a:extLst>
          </p:cNvPr>
          <p:cNvSpPr txBox="1"/>
          <p:nvPr/>
        </p:nvSpPr>
        <p:spPr>
          <a:xfrm>
            <a:off x="179513" y="2176988"/>
            <a:ext cx="43297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Wer oder was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soll hier laut dieser Anzeige abgeholt werden?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8E8322D2-0345-4991-B28E-820E9720EE48}"/>
              </a:ext>
            </a:extLst>
          </p:cNvPr>
          <p:cNvSpPr txBox="1"/>
          <p:nvPr/>
        </p:nvSpPr>
        <p:spPr>
          <a:xfrm>
            <a:off x="179002" y="4870321"/>
            <a:ext cx="48368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Schreibe die Anzeige richtig!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8F4AC96C-CC58-44E8-AFB7-659FBDA776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55" y="4291071"/>
            <a:ext cx="6873497" cy="1569660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2B263C0B-C139-4937-86A5-F6B090A9BE82}"/>
              </a:ext>
            </a:extLst>
          </p:cNvPr>
          <p:cNvSpPr/>
          <p:nvPr/>
        </p:nvSpPr>
        <p:spPr>
          <a:xfrm>
            <a:off x="4402287" y="4307912"/>
            <a:ext cx="63462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1800"/>
              </a:spcAft>
              <a:defRPr/>
            </a:pPr>
            <a:r>
              <a:rPr lang="de-DE" sz="3200" kern="0" dirty="0">
                <a:latin typeface="Trebuchet MS" pitchFamily="34" charset="0"/>
              </a:rPr>
              <a:t>____________________________________________________________________________________</a:t>
            </a:r>
            <a:endParaRPr lang="de-DE" sz="32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A35E927-9988-4F71-9074-1E93E3E6128A}"/>
              </a:ext>
            </a:extLst>
          </p:cNvPr>
          <p:cNvSpPr txBox="1"/>
          <p:nvPr/>
        </p:nvSpPr>
        <p:spPr>
          <a:xfrm>
            <a:off x="179512" y="3646185"/>
            <a:ext cx="52684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Kennzeichne den Fehler in der Anzeige!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33B80CF6-F1DE-4796-9DA0-076768D6F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Direkte, förmliche Anrede 01 i-Tüpfelchen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                Name: ___________ Klasse: ____ 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A8B7AD4C-6C97-4DEB-A1EE-881F2936B14A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Erledige die Aufgabe!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E02BD87-D7DC-41A5-9A1B-BE3DC94C8154}"/>
              </a:ext>
            </a:extLst>
          </p:cNvPr>
          <p:cNvSpPr txBox="1"/>
          <p:nvPr/>
        </p:nvSpPr>
        <p:spPr>
          <a:xfrm>
            <a:off x="190500" y="6724134"/>
            <a:ext cx="513473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45774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1268</Words>
  <Application>Microsoft Office PowerPoint</Application>
  <PresentationFormat>Breitbild</PresentationFormat>
  <Paragraphs>225</Paragraphs>
  <Slides>12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12</vt:i4>
      </vt:variant>
    </vt:vector>
  </HeadingPairs>
  <TitlesOfParts>
    <vt:vector size="2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direkte, förmliche Anrede        Name: _______________________  Klasse: ______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2524</cp:revision>
  <cp:lastPrinted>2021-08-10T15:00:49Z</cp:lastPrinted>
  <dcterms:created xsi:type="dcterms:W3CDTF">2012-08-26T07:44:46Z</dcterms:created>
  <dcterms:modified xsi:type="dcterms:W3CDTF">2023-05-12T15:30:40Z</dcterms:modified>
</cp:coreProperties>
</file>