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4.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5.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6.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20" r:id="rId2"/>
    <p:sldMasterId id="2147483708" r:id="rId3"/>
    <p:sldMasterId id="2147483696" r:id="rId4"/>
    <p:sldMasterId id="2147483684" r:id="rId5"/>
    <p:sldMasterId id="2147483672" r:id="rId6"/>
    <p:sldMasterId id="2147483660" r:id="rId7"/>
  </p:sldMasterIdLst>
  <p:notesMasterIdLst>
    <p:notesMasterId r:id="rId11"/>
  </p:notesMasterIdLst>
  <p:sldIdLst>
    <p:sldId id="696" r:id="rId8"/>
    <p:sldId id="637" r:id="rId9"/>
    <p:sldId id="802" r:id="rId10"/>
  </p:sldIdLst>
  <p:sldSz cx="12192000" cy="6858000"/>
  <p:notesSz cx="6735763" cy="9866313"/>
  <p:defaultTextStyle>
    <a:defPPr>
      <a:defRPr lang="de-DE"/>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08" userDrawn="1">
          <p15:clr>
            <a:srgbClr val="A4A3A4"/>
          </p15:clr>
        </p15:guide>
        <p15:guide id="2" pos="212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ael Sokaliwska" initials="MS" lastIdx="1" clrIdx="0"/>
  <p:cmAuthor id="2" name="Siegbert Rudolph" initials="SR" lastIdx="3" clrIdx="1">
    <p:extLst>
      <p:ext uri="{19B8F6BF-5375-455C-9EA6-DF929625EA0E}">
        <p15:presenceInfo xmlns:p15="http://schemas.microsoft.com/office/powerpoint/2012/main" userId="2af4d44886c067c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4343"/>
    <a:srgbClr val="00F62F"/>
    <a:srgbClr val="0070C0"/>
    <a:srgbClr val="F60000"/>
    <a:srgbClr val="98B5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264" autoAdjust="0"/>
    <p:restoredTop sz="94692" autoAdjust="0"/>
  </p:normalViewPr>
  <p:slideViewPr>
    <p:cSldViewPr>
      <p:cViewPr varScale="1">
        <p:scale>
          <a:sx n="72" d="100"/>
          <a:sy n="72" d="100"/>
        </p:scale>
        <p:origin x="636" y="66"/>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79" d="100"/>
          <a:sy n="79" d="100"/>
        </p:scale>
        <p:origin x="-3378" y="-108"/>
      </p:cViewPr>
      <p:guideLst>
        <p:guide orient="horz" pos="3108"/>
        <p:guide pos="212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Master" Target="slideMasters/slideMaster7.xml"/><Relationship Id="rId12" Type="http://schemas.openxmlformats.org/officeDocument/2006/relationships/commentAuthors" Target="commentAuthors.xml"/><Relationship Id="rId17"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theme" Target="theme/theme1.xml"/><Relationship Id="rId10" Type="http://schemas.openxmlformats.org/officeDocument/2006/relationships/slide" Target="slides/slide3.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egbert Rudolph" userId="2af4d44886c067cc" providerId="LiveId" clId="{634268DF-6FAC-4C23-90A3-581419B95721}"/>
    <pc:docChg chg="custSel delSld modSld">
      <pc:chgData name="Siegbert Rudolph" userId="2af4d44886c067cc" providerId="LiveId" clId="{634268DF-6FAC-4C23-90A3-581419B95721}" dt="2021-09-04T08:11:33.693" v="316" actId="1076"/>
      <pc:docMkLst>
        <pc:docMk/>
      </pc:docMkLst>
      <pc:sldChg chg="addSp delSp modSp mod">
        <pc:chgData name="Siegbert Rudolph" userId="2af4d44886c067cc" providerId="LiveId" clId="{634268DF-6FAC-4C23-90A3-581419B95721}" dt="2021-08-30T13:46:08.127" v="305" actId="1076"/>
        <pc:sldMkLst>
          <pc:docMk/>
          <pc:sldMk cId="243051450" sldId="637"/>
        </pc:sldMkLst>
        <pc:spChg chg="mod">
          <ac:chgData name="Siegbert Rudolph" userId="2af4d44886c067cc" providerId="LiveId" clId="{634268DF-6FAC-4C23-90A3-581419B95721}" dt="2021-08-30T13:46:08.127" v="305" actId="1076"/>
          <ac:spMkLst>
            <pc:docMk/>
            <pc:sldMk cId="243051450" sldId="637"/>
            <ac:spMk id="2" creationId="{10D11516-617D-4263-8C47-3C09EDCB593F}"/>
          </ac:spMkLst>
        </pc:spChg>
        <pc:spChg chg="mod">
          <ac:chgData name="Siegbert Rudolph" userId="2af4d44886c067cc" providerId="LiveId" clId="{634268DF-6FAC-4C23-90A3-581419B95721}" dt="2021-08-30T12:35:12.305" v="25" actId="20577"/>
          <ac:spMkLst>
            <pc:docMk/>
            <pc:sldMk cId="243051450" sldId="637"/>
            <ac:spMk id="4" creationId="{6FA7323E-22D2-4271-8308-4C497DCD0D47}"/>
          </ac:spMkLst>
        </pc:spChg>
        <pc:spChg chg="mod">
          <ac:chgData name="Siegbert Rudolph" userId="2af4d44886c067cc" providerId="LiveId" clId="{634268DF-6FAC-4C23-90A3-581419B95721}" dt="2021-08-30T12:43:16.503" v="244" actId="20577"/>
          <ac:spMkLst>
            <pc:docMk/>
            <pc:sldMk cId="243051450" sldId="637"/>
            <ac:spMk id="5" creationId="{2D03B394-CF9B-4107-B269-9FB9700DE8AC}"/>
          </ac:spMkLst>
        </pc:spChg>
        <pc:spChg chg="del">
          <ac:chgData name="Siegbert Rudolph" userId="2af4d44886c067cc" providerId="LiveId" clId="{634268DF-6FAC-4C23-90A3-581419B95721}" dt="2021-08-30T12:35:09.041" v="24" actId="478"/>
          <ac:spMkLst>
            <pc:docMk/>
            <pc:sldMk cId="243051450" sldId="637"/>
            <ac:spMk id="7" creationId="{DFCFD63C-F896-4762-8A17-28645814ECF8}"/>
          </ac:spMkLst>
        </pc:spChg>
        <pc:spChg chg="del">
          <ac:chgData name="Siegbert Rudolph" userId="2af4d44886c067cc" providerId="LiveId" clId="{634268DF-6FAC-4C23-90A3-581419B95721}" dt="2021-08-30T12:35:09.041" v="24" actId="478"/>
          <ac:spMkLst>
            <pc:docMk/>
            <pc:sldMk cId="243051450" sldId="637"/>
            <ac:spMk id="9" creationId="{27F05571-30C8-4D73-8B3F-CA72BB2B7A18}"/>
          </ac:spMkLst>
        </pc:spChg>
        <pc:spChg chg="del">
          <ac:chgData name="Siegbert Rudolph" userId="2af4d44886c067cc" providerId="LiveId" clId="{634268DF-6FAC-4C23-90A3-581419B95721}" dt="2021-08-30T12:35:09.041" v="24" actId="478"/>
          <ac:spMkLst>
            <pc:docMk/>
            <pc:sldMk cId="243051450" sldId="637"/>
            <ac:spMk id="11" creationId="{6760B11B-D5CD-453A-89CF-E27692FC1742}"/>
          </ac:spMkLst>
        </pc:spChg>
        <pc:spChg chg="del">
          <ac:chgData name="Siegbert Rudolph" userId="2af4d44886c067cc" providerId="LiveId" clId="{634268DF-6FAC-4C23-90A3-581419B95721}" dt="2021-08-30T12:35:09.041" v="24" actId="478"/>
          <ac:spMkLst>
            <pc:docMk/>
            <pc:sldMk cId="243051450" sldId="637"/>
            <ac:spMk id="13" creationId="{8E0B1043-8152-42E7-BCD6-1524B73FF5F5}"/>
          </ac:spMkLst>
        </pc:spChg>
        <pc:spChg chg="del">
          <ac:chgData name="Siegbert Rudolph" userId="2af4d44886c067cc" providerId="LiveId" clId="{634268DF-6FAC-4C23-90A3-581419B95721}" dt="2021-08-30T12:35:09.041" v="24" actId="478"/>
          <ac:spMkLst>
            <pc:docMk/>
            <pc:sldMk cId="243051450" sldId="637"/>
            <ac:spMk id="15" creationId="{448806B3-050C-4543-8B7A-3618C65EE5D5}"/>
          </ac:spMkLst>
        </pc:spChg>
        <pc:spChg chg="add del mod">
          <ac:chgData name="Siegbert Rudolph" userId="2af4d44886c067cc" providerId="LiveId" clId="{634268DF-6FAC-4C23-90A3-581419B95721}" dt="2021-08-30T12:42:47.681" v="198" actId="478"/>
          <ac:spMkLst>
            <pc:docMk/>
            <pc:sldMk cId="243051450" sldId="637"/>
            <ac:spMk id="17" creationId="{484EF933-CC17-4C66-A43F-273891CD44BD}"/>
          </ac:spMkLst>
        </pc:spChg>
        <pc:spChg chg="add del mod">
          <ac:chgData name="Siegbert Rudolph" userId="2af4d44886c067cc" providerId="LiveId" clId="{634268DF-6FAC-4C23-90A3-581419B95721}" dt="2021-08-30T12:42:55.730" v="200" actId="478"/>
          <ac:spMkLst>
            <pc:docMk/>
            <pc:sldMk cId="243051450" sldId="637"/>
            <ac:spMk id="18" creationId="{2B865BD1-8A9E-4C6D-8037-F6C0E9BD90B4}"/>
          </ac:spMkLst>
        </pc:spChg>
        <pc:spChg chg="add mod">
          <ac:chgData name="Siegbert Rudolph" userId="2af4d44886c067cc" providerId="LiveId" clId="{634268DF-6FAC-4C23-90A3-581419B95721}" dt="2021-08-30T12:43:02.723" v="202"/>
          <ac:spMkLst>
            <pc:docMk/>
            <pc:sldMk cId="243051450" sldId="637"/>
            <ac:spMk id="19" creationId="{251578F1-21CF-457A-AA26-82BB08FEE6E9}"/>
          </ac:spMkLst>
        </pc:spChg>
        <pc:picChg chg="del">
          <ac:chgData name="Siegbert Rudolph" userId="2af4d44886c067cc" providerId="LiveId" clId="{634268DF-6FAC-4C23-90A3-581419B95721}" dt="2021-08-30T12:35:09.041" v="24" actId="478"/>
          <ac:picMkLst>
            <pc:docMk/>
            <pc:sldMk cId="243051450" sldId="637"/>
            <ac:picMk id="6" creationId="{8D93AE9E-7013-47D1-BEDA-DD32F2DFCD41}"/>
          </ac:picMkLst>
        </pc:picChg>
        <pc:picChg chg="del">
          <ac:chgData name="Siegbert Rudolph" userId="2af4d44886c067cc" providerId="LiveId" clId="{634268DF-6FAC-4C23-90A3-581419B95721}" dt="2021-08-30T12:35:09.041" v="24" actId="478"/>
          <ac:picMkLst>
            <pc:docMk/>
            <pc:sldMk cId="243051450" sldId="637"/>
            <ac:picMk id="8" creationId="{CA47E332-F039-4175-85B1-721DF8552D35}"/>
          </ac:picMkLst>
        </pc:picChg>
      </pc:sldChg>
      <pc:sldChg chg="delSp modSp mod">
        <pc:chgData name="Siegbert Rudolph" userId="2af4d44886c067cc" providerId="LiveId" clId="{634268DF-6FAC-4C23-90A3-581419B95721}" dt="2021-08-30T13:46:08.112" v="300" actId="1076"/>
        <pc:sldMkLst>
          <pc:docMk/>
          <pc:sldMk cId="0" sldId="696"/>
        </pc:sldMkLst>
        <pc:spChg chg="mod">
          <ac:chgData name="Siegbert Rudolph" userId="2af4d44886c067cc" providerId="LiveId" clId="{634268DF-6FAC-4C23-90A3-581419B95721}" dt="2021-08-30T12:34:59.574" v="23" actId="20577"/>
          <ac:spMkLst>
            <pc:docMk/>
            <pc:sldMk cId="0" sldId="696"/>
            <ac:spMk id="2" creationId="{0F24340D-DF09-4204-BA92-0D6ACF337D26}"/>
          </ac:spMkLst>
        </pc:spChg>
        <pc:spChg chg="del">
          <ac:chgData name="Siegbert Rudolph" userId="2af4d44886c067cc" providerId="LiveId" clId="{634268DF-6FAC-4C23-90A3-581419B95721}" dt="2021-08-30T13:46:08.112" v="295" actId="478"/>
          <ac:spMkLst>
            <pc:docMk/>
            <pc:sldMk cId="0" sldId="696"/>
            <ac:spMk id="4" creationId="{23F94419-AA06-4234-B466-33B294BD1986}"/>
          </ac:spMkLst>
        </pc:spChg>
        <pc:spChg chg="mod">
          <ac:chgData name="Siegbert Rudolph" userId="2af4d44886c067cc" providerId="LiveId" clId="{634268DF-6FAC-4C23-90A3-581419B95721}" dt="2021-08-30T13:46:08.112" v="300" actId="1076"/>
          <ac:spMkLst>
            <pc:docMk/>
            <pc:sldMk cId="0" sldId="696"/>
            <ac:spMk id="5" creationId="{423D80CD-CEFB-4300-B3CA-E14916F634D5}"/>
          </ac:spMkLst>
        </pc:spChg>
      </pc:sldChg>
      <pc:sldChg chg="addSp delSp modSp mod delAnim modAnim">
        <pc:chgData name="Siegbert Rudolph" userId="2af4d44886c067cc" providerId="LiveId" clId="{634268DF-6FAC-4C23-90A3-581419B95721}" dt="2021-09-04T08:11:33.693" v="316" actId="1076"/>
        <pc:sldMkLst>
          <pc:docMk/>
          <pc:sldMk cId="2875704939" sldId="802"/>
        </pc:sldMkLst>
        <pc:spChg chg="mod">
          <ac:chgData name="Siegbert Rudolph" userId="2af4d44886c067cc" providerId="LiveId" clId="{634268DF-6FAC-4C23-90A3-581419B95721}" dt="2021-08-30T13:46:08.127" v="310" actId="1076"/>
          <ac:spMkLst>
            <pc:docMk/>
            <pc:sldMk cId="2875704939" sldId="802"/>
            <ac:spMk id="2" creationId="{00AD52AF-8A14-41E6-AC0B-2AA49570E7BD}"/>
          </ac:spMkLst>
        </pc:spChg>
        <pc:spChg chg="mod">
          <ac:chgData name="Siegbert Rudolph" userId="2af4d44886c067cc" providerId="LiveId" clId="{634268DF-6FAC-4C23-90A3-581419B95721}" dt="2021-08-30T12:43:34.523" v="294" actId="6549"/>
          <ac:spMkLst>
            <pc:docMk/>
            <pc:sldMk cId="2875704939" sldId="802"/>
            <ac:spMk id="4" creationId="{50C375F1-1F36-4CAD-B9A7-F80C930E01BD}"/>
          </ac:spMkLst>
        </pc:spChg>
        <pc:spChg chg="mod">
          <ac:chgData name="Siegbert Rudolph" userId="2af4d44886c067cc" providerId="LiveId" clId="{634268DF-6FAC-4C23-90A3-581419B95721}" dt="2021-08-30T12:42:26.808" v="196" actId="20577"/>
          <ac:spMkLst>
            <pc:docMk/>
            <pc:sldMk cId="2875704939" sldId="802"/>
            <ac:spMk id="6" creationId="{5D7F04D4-EBC8-45E9-BB7A-D004F57CADF4}"/>
          </ac:spMkLst>
        </pc:spChg>
        <pc:spChg chg="del">
          <ac:chgData name="Siegbert Rudolph" userId="2af4d44886c067cc" providerId="LiveId" clId="{634268DF-6FAC-4C23-90A3-581419B95721}" dt="2021-08-30T12:35:21.384" v="27" actId="478"/>
          <ac:spMkLst>
            <pc:docMk/>
            <pc:sldMk cId="2875704939" sldId="802"/>
            <ac:spMk id="19" creationId="{8524FF7E-DFB2-48C6-B1A4-D4038AB53711}"/>
          </ac:spMkLst>
        </pc:spChg>
        <pc:spChg chg="add mod">
          <ac:chgData name="Siegbert Rudolph" userId="2af4d44886c067cc" providerId="LiveId" clId="{634268DF-6FAC-4C23-90A3-581419B95721}" dt="2021-09-04T08:10:45.776" v="312" actId="1076"/>
          <ac:spMkLst>
            <pc:docMk/>
            <pc:sldMk cId="2875704939" sldId="802"/>
            <ac:spMk id="20" creationId="{71C9EE01-8D51-4EDC-A3FA-4BB7A182957A}"/>
          </ac:spMkLst>
        </pc:spChg>
        <pc:spChg chg="del">
          <ac:chgData name="Siegbert Rudolph" userId="2af4d44886c067cc" providerId="LiveId" clId="{634268DF-6FAC-4C23-90A3-581419B95721}" dt="2021-08-30T12:35:21.384" v="27" actId="478"/>
          <ac:spMkLst>
            <pc:docMk/>
            <pc:sldMk cId="2875704939" sldId="802"/>
            <ac:spMk id="35" creationId="{1A9BE1C7-450C-4334-AEDC-308EB18AF13D}"/>
          </ac:spMkLst>
        </pc:spChg>
        <pc:spChg chg="del">
          <ac:chgData name="Siegbert Rudolph" userId="2af4d44886c067cc" providerId="LiveId" clId="{634268DF-6FAC-4C23-90A3-581419B95721}" dt="2021-08-30T12:35:21.384" v="27" actId="478"/>
          <ac:spMkLst>
            <pc:docMk/>
            <pc:sldMk cId="2875704939" sldId="802"/>
            <ac:spMk id="36" creationId="{18B7F381-2EC3-49AD-875F-449D099F8EAF}"/>
          </ac:spMkLst>
        </pc:spChg>
        <pc:spChg chg="del">
          <ac:chgData name="Siegbert Rudolph" userId="2af4d44886c067cc" providerId="LiveId" clId="{634268DF-6FAC-4C23-90A3-581419B95721}" dt="2021-08-30T12:35:21.384" v="27" actId="478"/>
          <ac:spMkLst>
            <pc:docMk/>
            <pc:sldMk cId="2875704939" sldId="802"/>
            <ac:spMk id="37" creationId="{DCD74C81-0827-45D3-8F85-516691FD2378}"/>
          </ac:spMkLst>
        </pc:spChg>
        <pc:spChg chg="del">
          <ac:chgData name="Siegbert Rudolph" userId="2af4d44886c067cc" providerId="LiveId" clId="{634268DF-6FAC-4C23-90A3-581419B95721}" dt="2021-08-30T12:35:21.384" v="27" actId="478"/>
          <ac:spMkLst>
            <pc:docMk/>
            <pc:sldMk cId="2875704939" sldId="802"/>
            <ac:spMk id="38" creationId="{49F98C56-CBBF-4444-BC7E-FBCBB4F5D4D1}"/>
          </ac:spMkLst>
        </pc:spChg>
        <pc:spChg chg="del">
          <ac:chgData name="Siegbert Rudolph" userId="2af4d44886c067cc" providerId="LiveId" clId="{634268DF-6FAC-4C23-90A3-581419B95721}" dt="2021-08-30T12:35:21.384" v="27" actId="478"/>
          <ac:spMkLst>
            <pc:docMk/>
            <pc:sldMk cId="2875704939" sldId="802"/>
            <ac:spMk id="39" creationId="{C60C49EF-B56E-44A7-9EAE-CFB6FFE328BA}"/>
          </ac:spMkLst>
        </pc:spChg>
        <pc:spChg chg="del">
          <ac:chgData name="Siegbert Rudolph" userId="2af4d44886c067cc" providerId="LiveId" clId="{634268DF-6FAC-4C23-90A3-581419B95721}" dt="2021-08-30T12:35:21.384" v="27" actId="478"/>
          <ac:spMkLst>
            <pc:docMk/>
            <pc:sldMk cId="2875704939" sldId="802"/>
            <ac:spMk id="40" creationId="{3A9247A0-C086-43D1-BDEE-6193D413E18C}"/>
          </ac:spMkLst>
        </pc:spChg>
        <pc:spChg chg="del">
          <ac:chgData name="Siegbert Rudolph" userId="2af4d44886c067cc" providerId="LiveId" clId="{634268DF-6FAC-4C23-90A3-581419B95721}" dt="2021-08-30T12:35:21.384" v="27" actId="478"/>
          <ac:spMkLst>
            <pc:docMk/>
            <pc:sldMk cId="2875704939" sldId="802"/>
            <ac:spMk id="41" creationId="{F61CF5C6-13ED-4BAB-854E-C974C8A9934C}"/>
          </ac:spMkLst>
        </pc:spChg>
        <pc:spChg chg="del">
          <ac:chgData name="Siegbert Rudolph" userId="2af4d44886c067cc" providerId="LiveId" clId="{634268DF-6FAC-4C23-90A3-581419B95721}" dt="2021-08-30T12:35:21.384" v="27" actId="478"/>
          <ac:spMkLst>
            <pc:docMk/>
            <pc:sldMk cId="2875704939" sldId="802"/>
            <ac:spMk id="43" creationId="{335E64DC-4BF3-419B-A954-0C0D255B636F}"/>
          </ac:spMkLst>
        </pc:spChg>
        <pc:spChg chg="add mod">
          <ac:chgData name="Siegbert Rudolph" userId="2af4d44886c067cc" providerId="LiveId" clId="{634268DF-6FAC-4C23-90A3-581419B95721}" dt="2021-08-30T12:38:38.706" v="87" actId="14100"/>
          <ac:spMkLst>
            <pc:docMk/>
            <pc:sldMk cId="2875704939" sldId="802"/>
            <ac:spMk id="44" creationId="{BA0C9F25-D454-4F47-8D0F-CF41693E0A33}"/>
          </ac:spMkLst>
        </pc:spChg>
        <pc:spChg chg="add del mod">
          <ac:chgData name="Siegbert Rudolph" userId="2af4d44886c067cc" providerId="LiveId" clId="{634268DF-6FAC-4C23-90A3-581419B95721}" dt="2021-08-30T12:37:17.261" v="81" actId="478"/>
          <ac:spMkLst>
            <pc:docMk/>
            <pc:sldMk cId="2875704939" sldId="802"/>
            <ac:spMk id="45" creationId="{7B4ECAFA-7C56-4495-9C86-55C53BED3245}"/>
          </ac:spMkLst>
        </pc:spChg>
        <pc:spChg chg="add del mod">
          <ac:chgData name="Siegbert Rudolph" userId="2af4d44886c067cc" providerId="LiveId" clId="{634268DF-6FAC-4C23-90A3-581419B95721}" dt="2021-08-30T12:37:17.261" v="81" actId="478"/>
          <ac:spMkLst>
            <pc:docMk/>
            <pc:sldMk cId="2875704939" sldId="802"/>
            <ac:spMk id="46" creationId="{B8792A1E-529E-4363-BD7D-574F9908FA5F}"/>
          </ac:spMkLst>
        </pc:spChg>
        <pc:spChg chg="add del mod">
          <ac:chgData name="Siegbert Rudolph" userId="2af4d44886c067cc" providerId="LiveId" clId="{634268DF-6FAC-4C23-90A3-581419B95721}" dt="2021-08-30T12:42:58.358" v="201" actId="478"/>
          <ac:spMkLst>
            <pc:docMk/>
            <pc:sldMk cId="2875704939" sldId="802"/>
            <ac:spMk id="47" creationId="{3D324F8A-747F-4F2F-B462-F4892C014C77}"/>
          </ac:spMkLst>
        </pc:spChg>
        <pc:spChg chg="add mod">
          <ac:chgData name="Siegbert Rudolph" userId="2af4d44886c067cc" providerId="LiveId" clId="{634268DF-6FAC-4C23-90A3-581419B95721}" dt="2021-08-30T12:39:53.588" v="92" actId="1076"/>
          <ac:spMkLst>
            <pc:docMk/>
            <pc:sldMk cId="2875704939" sldId="802"/>
            <ac:spMk id="48" creationId="{7E1E19E6-6064-47DF-B9CB-5DA98DD39489}"/>
          </ac:spMkLst>
        </pc:spChg>
        <pc:spChg chg="add del mod">
          <ac:chgData name="Siegbert Rudolph" userId="2af4d44886c067cc" providerId="LiveId" clId="{634268DF-6FAC-4C23-90A3-581419B95721}" dt="2021-08-30T12:37:17.261" v="81" actId="478"/>
          <ac:spMkLst>
            <pc:docMk/>
            <pc:sldMk cId="2875704939" sldId="802"/>
            <ac:spMk id="49" creationId="{9FEAD164-9FE4-42B3-BA87-922AA75B8760}"/>
          </ac:spMkLst>
        </pc:spChg>
        <pc:spChg chg="add mod">
          <ac:chgData name="Siegbert Rudolph" userId="2af4d44886c067cc" providerId="LiveId" clId="{634268DF-6FAC-4C23-90A3-581419B95721}" dt="2021-08-30T12:40:05.898" v="93" actId="1076"/>
          <ac:spMkLst>
            <pc:docMk/>
            <pc:sldMk cId="2875704939" sldId="802"/>
            <ac:spMk id="50" creationId="{3317AEEC-FDC1-407E-AFE9-8C47458131B5}"/>
          </ac:spMkLst>
        </pc:spChg>
        <pc:spChg chg="add del mod">
          <ac:chgData name="Siegbert Rudolph" userId="2af4d44886c067cc" providerId="LiveId" clId="{634268DF-6FAC-4C23-90A3-581419B95721}" dt="2021-08-30T12:37:17.261" v="81" actId="478"/>
          <ac:spMkLst>
            <pc:docMk/>
            <pc:sldMk cId="2875704939" sldId="802"/>
            <ac:spMk id="51" creationId="{1F79E6DB-114A-4D86-B36C-697BC01461E6}"/>
          </ac:spMkLst>
        </pc:spChg>
        <pc:spChg chg="add mod">
          <ac:chgData name="Siegbert Rudolph" userId="2af4d44886c067cc" providerId="LiveId" clId="{634268DF-6FAC-4C23-90A3-581419B95721}" dt="2021-08-30T12:40:23.753" v="98" actId="1037"/>
          <ac:spMkLst>
            <pc:docMk/>
            <pc:sldMk cId="2875704939" sldId="802"/>
            <ac:spMk id="52" creationId="{F34B8FD6-63BD-4DCB-B5D1-ECCF7D5D8DA3}"/>
          </ac:spMkLst>
        </pc:spChg>
        <pc:spChg chg="add del mod">
          <ac:chgData name="Siegbert Rudolph" userId="2af4d44886c067cc" providerId="LiveId" clId="{634268DF-6FAC-4C23-90A3-581419B95721}" dt="2021-08-30T12:37:17.261" v="81" actId="478"/>
          <ac:spMkLst>
            <pc:docMk/>
            <pc:sldMk cId="2875704939" sldId="802"/>
            <ac:spMk id="53" creationId="{EB49ABDB-8461-41D2-86B0-00CE2C3D8B8F}"/>
          </ac:spMkLst>
        </pc:spChg>
        <pc:spChg chg="add mod">
          <ac:chgData name="Siegbert Rudolph" userId="2af4d44886c067cc" providerId="LiveId" clId="{634268DF-6FAC-4C23-90A3-581419B95721}" dt="2021-08-30T12:40:48.998" v="110" actId="1035"/>
          <ac:spMkLst>
            <pc:docMk/>
            <pc:sldMk cId="2875704939" sldId="802"/>
            <ac:spMk id="54" creationId="{7E4DA1F6-781B-49B0-A760-1882E824CEDB}"/>
          </ac:spMkLst>
        </pc:spChg>
        <pc:spChg chg="add del mod">
          <ac:chgData name="Siegbert Rudolph" userId="2af4d44886c067cc" providerId="LiveId" clId="{634268DF-6FAC-4C23-90A3-581419B95721}" dt="2021-08-30T12:37:17.261" v="81" actId="478"/>
          <ac:spMkLst>
            <pc:docMk/>
            <pc:sldMk cId="2875704939" sldId="802"/>
            <ac:spMk id="55" creationId="{C7A0F840-A114-47F6-ABC7-978DFC4D71FC}"/>
          </ac:spMkLst>
        </pc:spChg>
        <pc:spChg chg="add mod">
          <ac:chgData name="Siegbert Rudolph" userId="2af4d44886c067cc" providerId="LiveId" clId="{634268DF-6FAC-4C23-90A3-581419B95721}" dt="2021-08-30T12:41:02.573" v="111" actId="1076"/>
          <ac:spMkLst>
            <pc:docMk/>
            <pc:sldMk cId="2875704939" sldId="802"/>
            <ac:spMk id="56" creationId="{8D571744-55B6-4F3C-B682-232FF5FBD2D1}"/>
          </ac:spMkLst>
        </pc:spChg>
        <pc:spChg chg="add del mod">
          <ac:chgData name="Siegbert Rudolph" userId="2af4d44886c067cc" providerId="LiveId" clId="{634268DF-6FAC-4C23-90A3-581419B95721}" dt="2021-08-30T12:37:17.261" v="81" actId="478"/>
          <ac:spMkLst>
            <pc:docMk/>
            <pc:sldMk cId="2875704939" sldId="802"/>
            <ac:spMk id="57" creationId="{FE17D5BD-128B-41B3-B4BE-970E820F26B3}"/>
          </ac:spMkLst>
        </pc:spChg>
        <pc:spChg chg="add mod">
          <ac:chgData name="Siegbert Rudolph" userId="2af4d44886c067cc" providerId="LiveId" clId="{634268DF-6FAC-4C23-90A3-581419B95721}" dt="2021-08-30T12:41:15.523" v="112" actId="1076"/>
          <ac:spMkLst>
            <pc:docMk/>
            <pc:sldMk cId="2875704939" sldId="802"/>
            <ac:spMk id="58" creationId="{696C1E48-879E-4B81-9DDE-3063A71D38BF}"/>
          </ac:spMkLst>
        </pc:spChg>
        <pc:spChg chg="add del mod">
          <ac:chgData name="Siegbert Rudolph" userId="2af4d44886c067cc" providerId="LiveId" clId="{634268DF-6FAC-4C23-90A3-581419B95721}" dt="2021-08-30T12:37:17.261" v="81" actId="478"/>
          <ac:spMkLst>
            <pc:docMk/>
            <pc:sldMk cId="2875704939" sldId="802"/>
            <ac:spMk id="59" creationId="{B574A1E1-00B7-4D34-AB52-6EC38F12DF89}"/>
          </ac:spMkLst>
        </pc:spChg>
        <pc:spChg chg="add mod">
          <ac:chgData name="Siegbert Rudolph" userId="2af4d44886c067cc" providerId="LiveId" clId="{634268DF-6FAC-4C23-90A3-581419B95721}" dt="2021-08-30T12:41:31.911" v="117" actId="1036"/>
          <ac:spMkLst>
            <pc:docMk/>
            <pc:sldMk cId="2875704939" sldId="802"/>
            <ac:spMk id="60" creationId="{0464DBE0-DD86-4F86-A97E-4E7BA06C9599}"/>
          </ac:spMkLst>
        </pc:spChg>
        <pc:spChg chg="add del mod">
          <ac:chgData name="Siegbert Rudolph" userId="2af4d44886c067cc" providerId="LiveId" clId="{634268DF-6FAC-4C23-90A3-581419B95721}" dt="2021-08-30T12:37:17.261" v="81" actId="478"/>
          <ac:spMkLst>
            <pc:docMk/>
            <pc:sldMk cId="2875704939" sldId="802"/>
            <ac:spMk id="61" creationId="{69DCFDB2-878C-491D-8A71-B85665BB38E7}"/>
          </ac:spMkLst>
        </pc:spChg>
        <pc:spChg chg="add mod">
          <ac:chgData name="Siegbert Rudolph" userId="2af4d44886c067cc" providerId="LiveId" clId="{634268DF-6FAC-4C23-90A3-581419B95721}" dt="2021-08-30T12:39:53.588" v="92" actId="1076"/>
          <ac:spMkLst>
            <pc:docMk/>
            <pc:sldMk cId="2875704939" sldId="802"/>
            <ac:spMk id="62" creationId="{90ABC3CE-99F9-4696-9239-CDA8C79FC230}"/>
          </ac:spMkLst>
        </pc:spChg>
        <pc:spChg chg="add mod">
          <ac:chgData name="Siegbert Rudolph" userId="2af4d44886c067cc" providerId="LiveId" clId="{634268DF-6FAC-4C23-90A3-581419B95721}" dt="2021-08-30T12:40:05.898" v="93" actId="1076"/>
          <ac:spMkLst>
            <pc:docMk/>
            <pc:sldMk cId="2875704939" sldId="802"/>
            <ac:spMk id="63" creationId="{FE558205-0163-4D8A-8DD1-F49D3E064513}"/>
          </ac:spMkLst>
        </pc:spChg>
        <pc:spChg chg="add mod">
          <ac:chgData name="Siegbert Rudolph" userId="2af4d44886c067cc" providerId="LiveId" clId="{634268DF-6FAC-4C23-90A3-581419B95721}" dt="2021-08-30T12:40:23.753" v="98" actId="1037"/>
          <ac:spMkLst>
            <pc:docMk/>
            <pc:sldMk cId="2875704939" sldId="802"/>
            <ac:spMk id="64" creationId="{F7B1A925-E40C-4816-98F6-FAFF8E6D1D78}"/>
          </ac:spMkLst>
        </pc:spChg>
        <pc:spChg chg="add mod">
          <ac:chgData name="Siegbert Rudolph" userId="2af4d44886c067cc" providerId="LiveId" clId="{634268DF-6FAC-4C23-90A3-581419B95721}" dt="2021-08-30T12:40:48.998" v="110" actId="1035"/>
          <ac:spMkLst>
            <pc:docMk/>
            <pc:sldMk cId="2875704939" sldId="802"/>
            <ac:spMk id="65" creationId="{87105A96-0795-469D-AED5-5B6851E194C2}"/>
          </ac:spMkLst>
        </pc:spChg>
        <pc:spChg chg="add mod">
          <ac:chgData name="Siegbert Rudolph" userId="2af4d44886c067cc" providerId="LiveId" clId="{634268DF-6FAC-4C23-90A3-581419B95721}" dt="2021-08-30T12:41:02.573" v="111" actId="1076"/>
          <ac:spMkLst>
            <pc:docMk/>
            <pc:sldMk cId="2875704939" sldId="802"/>
            <ac:spMk id="66" creationId="{6A50F9ED-E6B9-40BE-BA0B-543D13A64BDD}"/>
          </ac:spMkLst>
        </pc:spChg>
        <pc:spChg chg="add mod">
          <ac:chgData name="Siegbert Rudolph" userId="2af4d44886c067cc" providerId="LiveId" clId="{634268DF-6FAC-4C23-90A3-581419B95721}" dt="2021-08-30T12:41:15.523" v="112" actId="1076"/>
          <ac:spMkLst>
            <pc:docMk/>
            <pc:sldMk cId="2875704939" sldId="802"/>
            <ac:spMk id="67" creationId="{D77DB1C4-0541-4E5D-8330-F6B335A06A99}"/>
          </ac:spMkLst>
        </pc:spChg>
        <pc:spChg chg="add mod">
          <ac:chgData name="Siegbert Rudolph" userId="2af4d44886c067cc" providerId="LiveId" clId="{634268DF-6FAC-4C23-90A3-581419B95721}" dt="2021-08-30T12:41:31.911" v="117" actId="1036"/>
          <ac:spMkLst>
            <pc:docMk/>
            <pc:sldMk cId="2875704939" sldId="802"/>
            <ac:spMk id="68" creationId="{6D1962B2-3078-44C4-93B0-47AB6BAAEC77}"/>
          </ac:spMkLst>
        </pc:spChg>
        <pc:picChg chg="add mod">
          <ac:chgData name="Siegbert Rudolph" userId="2af4d44886c067cc" providerId="LiveId" clId="{634268DF-6FAC-4C23-90A3-581419B95721}" dt="2021-09-04T08:11:33.693" v="316" actId="1076"/>
          <ac:picMkLst>
            <pc:docMk/>
            <pc:sldMk cId="2875704939" sldId="802"/>
            <ac:picMk id="3" creationId="{1D2F8BF5-CB54-4940-B690-06FCF62F1D99}"/>
          </ac:picMkLst>
        </pc:picChg>
        <pc:picChg chg="del">
          <ac:chgData name="Siegbert Rudolph" userId="2af4d44886c067cc" providerId="LiveId" clId="{634268DF-6FAC-4C23-90A3-581419B95721}" dt="2021-08-30T12:35:21.384" v="27" actId="478"/>
          <ac:picMkLst>
            <pc:docMk/>
            <pc:sldMk cId="2875704939" sldId="802"/>
            <ac:picMk id="18" creationId="{B201BC4E-46B3-4DD5-913A-DDE65ABCEA40}"/>
          </ac:picMkLst>
        </pc:picChg>
        <pc:picChg chg="del">
          <ac:chgData name="Siegbert Rudolph" userId="2af4d44886c067cc" providerId="LiveId" clId="{634268DF-6FAC-4C23-90A3-581419B95721}" dt="2021-08-30T12:35:21.384" v="27" actId="478"/>
          <ac:picMkLst>
            <pc:docMk/>
            <pc:sldMk cId="2875704939" sldId="802"/>
            <ac:picMk id="20" creationId="{B93C5763-1DE9-4713-9964-451A8C2A06DB}"/>
          </ac:picMkLst>
        </pc:picChg>
      </pc:sldChg>
      <pc:sldChg chg="del">
        <pc:chgData name="Siegbert Rudolph" userId="2af4d44886c067cc" providerId="LiveId" clId="{634268DF-6FAC-4C23-90A3-581419B95721}" dt="2021-08-30T12:35:23.553" v="29" actId="47"/>
        <pc:sldMkLst>
          <pc:docMk/>
          <pc:sldMk cId="3913910458" sldId="803"/>
        </pc:sldMkLst>
      </pc:sldChg>
      <pc:sldChg chg="del">
        <pc:chgData name="Siegbert Rudolph" userId="2af4d44886c067cc" providerId="LiveId" clId="{634268DF-6FAC-4C23-90A3-581419B95721}" dt="2021-08-30T12:35:24.417" v="31" actId="47"/>
        <pc:sldMkLst>
          <pc:docMk/>
          <pc:sldMk cId="1031044195" sldId="804"/>
        </pc:sldMkLst>
      </pc:sldChg>
      <pc:sldChg chg="del">
        <pc:chgData name="Siegbert Rudolph" userId="2af4d44886c067cc" providerId="LiveId" clId="{634268DF-6FAC-4C23-90A3-581419B95721}" dt="2021-08-30T12:35:25.140" v="33" actId="47"/>
        <pc:sldMkLst>
          <pc:docMk/>
          <pc:sldMk cId="776079098" sldId="805"/>
        </pc:sldMkLst>
      </pc:sldChg>
      <pc:sldChg chg="del">
        <pc:chgData name="Siegbert Rudolph" userId="2af4d44886c067cc" providerId="LiveId" clId="{634268DF-6FAC-4C23-90A3-581419B95721}" dt="2021-08-30T12:35:25.889" v="35" actId="47"/>
        <pc:sldMkLst>
          <pc:docMk/>
          <pc:sldMk cId="3068849080" sldId="806"/>
        </pc:sldMkLst>
      </pc:sldChg>
      <pc:sldChg chg="del">
        <pc:chgData name="Siegbert Rudolph" userId="2af4d44886c067cc" providerId="LiveId" clId="{634268DF-6FAC-4C23-90A3-581419B95721}" dt="2021-08-30T12:35:23.990" v="30" actId="47"/>
        <pc:sldMkLst>
          <pc:docMk/>
          <pc:sldMk cId="2109519346" sldId="807"/>
        </pc:sldMkLst>
      </pc:sldChg>
      <pc:sldChg chg="del">
        <pc:chgData name="Siegbert Rudolph" userId="2af4d44886c067cc" providerId="LiveId" clId="{634268DF-6FAC-4C23-90A3-581419B95721}" dt="2021-08-30T12:35:23.118" v="28" actId="47"/>
        <pc:sldMkLst>
          <pc:docMk/>
          <pc:sldMk cId="3729749533" sldId="808"/>
        </pc:sldMkLst>
      </pc:sldChg>
      <pc:sldChg chg="del">
        <pc:chgData name="Siegbert Rudolph" userId="2af4d44886c067cc" providerId="LiveId" clId="{634268DF-6FAC-4C23-90A3-581419B95721}" dt="2021-08-30T12:35:24.807" v="32" actId="47"/>
        <pc:sldMkLst>
          <pc:docMk/>
          <pc:sldMk cId="2964197268" sldId="809"/>
        </pc:sldMkLst>
      </pc:sldChg>
      <pc:sldChg chg="del">
        <pc:chgData name="Siegbert Rudolph" userId="2af4d44886c067cc" providerId="LiveId" clId="{634268DF-6FAC-4C23-90A3-581419B95721}" dt="2021-08-30T12:35:25.562" v="34" actId="47"/>
        <pc:sldMkLst>
          <pc:docMk/>
          <pc:sldMk cId="121747453" sldId="81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18136" cy="493789"/>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16023" y="0"/>
            <a:ext cx="2918136" cy="493789"/>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C4890388-E142-486A-9A35-B82F9143B759}" type="datetimeFigureOut">
              <a:rPr lang="de-DE"/>
              <a:pPr>
                <a:defRPr/>
              </a:pPr>
              <a:t>04.09.2021</a:t>
            </a:fld>
            <a:endParaRPr lang="de-DE"/>
          </a:p>
        </p:txBody>
      </p:sp>
      <p:sp>
        <p:nvSpPr>
          <p:cNvPr id="4" name="Folienbildplatzhalter 3"/>
          <p:cNvSpPr>
            <a:spLocks noGrp="1" noRot="1" noChangeAspect="1"/>
          </p:cNvSpPr>
          <p:nvPr>
            <p:ph type="sldImg" idx="2"/>
          </p:nvPr>
        </p:nvSpPr>
        <p:spPr>
          <a:xfrm>
            <a:off x="80963" y="741363"/>
            <a:ext cx="6573837" cy="3697287"/>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6" name="Fußzeilenplatzhalter 5"/>
          <p:cNvSpPr>
            <a:spLocks noGrp="1"/>
          </p:cNvSpPr>
          <p:nvPr>
            <p:ph type="ftr" sz="quarter" idx="4"/>
          </p:nvPr>
        </p:nvSpPr>
        <p:spPr>
          <a:xfrm>
            <a:off x="0" y="9370947"/>
            <a:ext cx="2918136" cy="493789"/>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16023" y="9370947"/>
            <a:ext cx="2918136" cy="493789"/>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cs typeface="Arial" pitchFamily="34" charset="0"/>
              </a:defRPr>
            </a:lvl1pPr>
          </a:lstStyle>
          <a:p>
            <a:pPr>
              <a:defRPr/>
            </a:pPr>
            <a:fld id="{0F261D31-D41E-4D5E-85A8-04A1FDF90B04}" type="slidenum">
              <a:rPr lang="de-DE"/>
              <a:pPr>
                <a:defRPr/>
              </a:pPr>
              <a:t>‹Nr.›</a:t>
            </a:fld>
            <a:endParaRPr lang="de-DE" dirty="0"/>
          </a:p>
        </p:txBody>
      </p:sp>
    </p:spTree>
    <p:extLst>
      <p:ext uri="{BB962C8B-B14F-4D97-AF65-F5344CB8AC3E}">
        <p14:creationId xmlns:p14="http://schemas.microsoft.com/office/powerpoint/2010/main" val="63123947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42BF58FD-A277-49CE-9644-D0623EA38BF7}"/>
              </a:ext>
            </a:extLst>
          </p:cNvPr>
          <p:cNvSpPr>
            <a:spLocks noGrp="1"/>
          </p:cNvSpPr>
          <p:nvPr>
            <p:ph type="ctrTitle" hasCustomPrompt="1"/>
          </p:nvPr>
        </p:nvSpPr>
        <p:spPr>
          <a:xfrm>
            <a:off x="3394364" y="834527"/>
            <a:ext cx="8797636" cy="518235"/>
          </a:xfrm>
          <a:prstGeom prst="rect">
            <a:avLst/>
          </a:prstGeom>
        </p:spPr>
        <p:txBody>
          <a:bodyPr anchor="b">
            <a:normAutofit/>
          </a:bodyPr>
          <a:lstStyle>
            <a:lvl1pPr algn="l">
              <a:defRPr sz="2800">
                <a:latin typeface="Trebuchet MS" panose="020B0603020202020204" pitchFamily="34" charset="0"/>
              </a:defRPr>
            </a:lvl1pPr>
          </a:lstStyle>
          <a:p>
            <a:r>
              <a:rPr lang="de-DE" dirty="0" err="1"/>
              <a:t>aaa</a:t>
            </a:r>
            <a:endParaRPr lang="de-DE" dirty="0"/>
          </a:p>
        </p:txBody>
      </p:sp>
      <p:sp>
        <p:nvSpPr>
          <p:cNvPr id="8" name="Untertitel 2">
            <a:extLst>
              <a:ext uri="{FF2B5EF4-FFF2-40B4-BE49-F238E27FC236}">
                <a16:creationId xmlns:a16="http://schemas.microsoft.com/office/drawing/2014/main" id="{3F8B6FB5-3BF6-484E-AAA5-C5C1FF7AF1D6}"/>
              </a:ext>
            </a:extLst>
          </p:cNvPr>
          <p:cNvSpPr>
            <a:spLocks noGrp="1"/>
          </p:cNvSpPr>
          <p:nvPr>
            <p:ph type="subTitle" idx="1" hasCustomPrompt="1"/>
          </p:nvPr>
        </p:nvSpPr>
        <p:spPr>
          <a:xfrm>
            <a:off x="3394364" y="1384568"/>
            <a:ext cx="8797636" cy="518235"/>
          </a:xfrm>
          <a:prstGeom prst="rect">
            <a:avLst/>
          </a:prstGeom>
        </p:spPr>
        <p:txBody>
          <a:bodyPr>
            <a:normAutofit/>
          </a:bodyPr>
          <a:lstStyle>
            <a:lvl1pPr marL="0" indent="0" algn="l">
              <a:buNone/>
              <a:defRPr sz="2800" b="1">
                <a:latin typeface="Trebuchet MS" panose="020B06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err="1"/>
              <a:t>aaa</a:t>
            </a:r>
            <a:endParaRPr lang="de-DE" dirty="0"/>
          </a:p>
        </p:txBody>
      </p:sp>
      <p:pic>
        <p:nvPicPr>
          <p:cNvPr id="9" name="shpLesekochValidCheck" descr="lesekoch_logo_mit_Hintergrund-1.jpg">
            <a:extLst>
              <a:ext uri="{FF2B5EF4-FFF2-40B4-BE49-F238E27FC236}">
                <a16:creationId xmlns:a16="http://schemas.microsoft.com/office/drawing/2014/main" id="{8C5946BD-336B-407C-AA18-9ADEA1C91ACF}"/>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60109" y="139285"/>
            <a:ext cx="1017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feld 4">
            <a:extLst>
              <a:ext uri="{FF2B5EF4-FFF2-40B4-BE49-F238E27FC236}">
                <a16:creationId xmlns:a16="http://schemas.microsoft.com/office/drawing/2014/main" id="{FF2E2F63-E9BC-4B78-A36D-3A32295EE3BC}"/>
              </a:ext>
            </a:extLst>
          </p:cNvPr>
          <p:cNvSpPr txBox="1">
            <a:spLocks noChangeArrowheads="1"/>
          </p:cNvSpPr>
          <p:nvPr userDrawn="1"/>
        </p:nvSpPr>
        <p:spPr bwMode="auto">
          <a:xfrm>
            <a:off x="675839" y="834527"/>
            <a:ext cx="2523447" cy="2046714"/>
          </a:xfrm>
          <a:prstGeom prst="rect">
            <a:avLst/>
          </a:prstGeom>
          <a:noFill/>
          <a:ln w="9525">
            <a:noFill/>
            <a:miter lim="800000"/>
            <a:headEnd/>
            <a:tailEnd/>
          </a:ln>
        </p:spPr>
        <p:txBody>
          <a:bodyPr wrap="none">
            <a:spAutoFit/>
          </a:bodyPr>
          <a:lstStyle/>
          <a:p>
            <a:pPr algn="r">
              <a:spcAft>
                <a:spcPts val="600"/>
              </a:spcAft>
            </a:pPr>
            <a:r>
              <a:rPr lang="de-DE" sz="2800" b="1" dirty="0">
                <a:solidFill>
                  <a:prstClr val="black"/>
                </a:solidFill>
                <a:latin typeface="Trebuchet MS" pitchFamily="34" charset="0"/>
              </a:rPr>
              <a:t>Übungsart:</a:t>
            </a:r>
          </a:p>
          <a:p>
            <a:pPr algn="r">
              <a:spcAft>
                <a:spcPts val="600"/>
              </a:spcAft>
            </a:pPr>
            <a:r>
              <a:rPr lang="de-DE" sz="2800" b="1" dirty="0">
                <a:solidFill>
                  <a:prstClr val="black"/>
                </a:solidFill>
                <a:latin typeface="Trebuchet MS" pitchFamily="34" charset="0"/>
              </a:rPr>
              <a:t>Titel:</a:t>
            </a:r>
          </a:p>
          <a:p>
            <a:pPr algn="r">
              <a:spcAft>
                <a:spcPts val="600"/>
              </a:spcAft>
            </a:pPr>
            <a:r>
              <a:rPr lang="de-DE" sz="2800" b="1" dirty="0">
                <a:solidFill>
                  <a:prstClr val="black"/>
                </a:solidFill>
                <a:latin typeface="Trebuchet MS" pitchFamily="34" charset="0"/>
              </a:rPr>
              <a:t>Textquelle:</a:t>
            </a:r>
          </a:p>
          <a:p>
            <a:pPr algn="r">
              <a:spcAft>
                <a:spcPts val="600"/>
              </a:spcAft>
            </a:pPr>
            <a:r>
              <a:rPr lang="de-DE" sz="2800" b="1" dirty="0">
                <a:solidFill>
                  <a:prstClr val="black"/>
                </a:solidFill>
                <a:latin typeface="Trebuchet MS" pitchFamily="34" charset="0"/>
              </a:rPr>
              <a:t>Leseübungen:</a:t>
            </a:r>
          </a:p>
        </p:txBody>
      </p:sp>
      <p:sp>
        <p:nvSpPr>
          <p:cNvPr id="11" name="Rechteck 10">
            <a:extLst>
              <a:ext uri="{FF2B5EF4-FFF2-40B4-BE49-F238E27FC236}">
                <a16:creationId xmlns:a16="http://schemas.microsoft.com/office/drawing/2014/main" id="{BB395AB5-04F3-47AA-A447-FB431B499A72}"/>
              </a:ext>
            </a:extLst>
          </p:cNvPr>
          <p:cNvSpPr/>
          <p:nvPr userDrawn="1"/>
        </p:nvSpPr>
        <p:spPr>
          <a:xfrm>
            <a:off x="3394364" y="4953127"/>
            <a:ext cx="3789555" cy="147732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FF0000"/>
                </a:solidFill>
                <a:effectLst/>
                <a:uLnTx/>
                <a:uFillTx/>
                <a:latin typeface="Trebuchet MS" pitchFamily="34" charset="0"/>
                <a:ea typeface="+mn-ea"/>
                <a:cs typeface="Arial" charset="0"/>
              </a:rPr>
              <a:t>Bedienung: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Makros freischalten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Präsentationsmodus starten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Mit einem Klick geht es weiter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Beenden: </a:t>
            </a:r>
            <a:r>
              <a:rPr kumimoji="0" lang="de-DE" sz="1800" b="0" i="0" u="none" strike="noStrike" kern="0" cap="none" spc="0" normalizeH="0" baseline="0" noProof="0" dirty="0" err="1">
                <a:ln>
                  <a:noFill/>
                </a:ln>
                <a:solidFill>
                  <a:srgbClr val="1F497D">
                    <a:lumMod val="60000"/>
                    <a:lumOff val="40000"/>
                  </a:srgbClr>
                </a:solidFill>
                <a:effectLst/>
                <a:uLnTx/>
                <a:uFillTx/>
                <a:latin typeface="Trebuchet MS" pitchFamily="34" charset="0"/>
                <a:ea typeface="+mn-ea"/>
                <a:cs typeface="Arial" charset="0"/>
              </a:rPr>
              <a:t>Escape</a:t>
            </a: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-Taste drücken</a:t>
            </a:r>
          </a:p>
        </p:txBody>
      </p:sp>
      <p:sp>
        <p:nvSpPr>
          <p:cNvPr id="12" name="Rechteck 11">
            <a:hlinkClick r:id="" action="ppaction://hlinkshowjump?jump=nextslide"/>
            <a:extLst>
              <a:ext uri="{FF2B5EF4-FFF2-40B4-BE49-F238E27FC236}">
                <a16:creationId xmlns:a16="http://schemas.microsoft.com/office/drawing/2014/main" id="{C54CC55C-834A-4640-900E-FFADA277061C}"/>
              </a:ext>
            </a:extLst>
          </p:cNvPr>
          <p:cNvSpPr/>
          <p:nvPr userDrawn="1"/>
        </p:nvSpPr>
        <p:spPr>
          <a:xfrm>
            <a:off x="10332688" y="6450013"/>
            <a:ext cx="1512888" cy="287337"/>
          </a:xfrm>
          <a:prstGeom prst="rect">
            <a:avLst/>
          </a:prstGeom>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a:defRPr/>
            </a:pPr>
            <a:r>
              <a:rPr lang="de-DE" sz="1400" dirty="0"/>
              <a:t>Nächste  Seite</a:t>
            </a:r>
          </a:p>
        </p:txBody>
      </p:sp>
      <p:sp>
        <p:nvSpPr>
          <p:cNvPr id="13" name="Titel 1">
            <a:extLst>
              <a:ext uri="{FF2B5EF4-FFF2-40B4-BE49-F238E27FC236}">
                <a16:creationId xmlns:a16="http://schemas.microsoft.com/office/drawing/2014/main" id="{D7847BEE-06B1-42EE-9A66-DFFAA9478763}"/>
              </a:ext>
            </a:extLst>
          </p:cNvPr>
          <p:cNvSpPr txBox="1">
            <a:spLocks/>
          </p:cNvSpPr>
          <p:nvPr userDrawn="1"/>
        </p:nvSpPr>
        <p:spPr>
          <a:xfrm>
            <a:off x="3394364" y="1871677"/>
            <a:ext cx="8797636" cy="518235"/>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2800" kern="1200">
                <a:solidFill>
                  <a:schemeClr val="tx1"/>
                </a:solidFill>
                <a:latin typeface="Trebuchet MS" panose="020B0603020202020204" pitchFamily="34" charset="0"/>
                <a:ea typeface="+mj-ea"/>
                <a:cs typeface="+mj-cs"/>
              </a:defRPr>
            </a:lvl1pPr>
          </a:lstStyle>
          <a:p>
            <a:r>
              <a:rPr lang="de-DE" dirty="0"/>
              <a:t>Siegbert Rudolph</a:t>
            </a:r>
          </a:p>
        </p:txBody>
      </p:sp>
      <p:sp>
        <p:nvSpPr>
          <p:cNvPr id="14" name="Untertitel 2">
            <a:extLst>
              <a:ext uri="{FF2B5EF4-FFF2-40B4-BE49-F238E27FC236}">
                <a16:creationId xmlns:a16="http://schemas.microsoft.com/office/drawing/2014/main" id="{F86E910D-8A66-4634-8E99-06C1371A71DD}"/>
              </a:ext>
            </a:extLst>
          </p:cNvPr>
          <p:cNvSpPr txBox="1">
            <a:spLocks/>
          </p:cNvSpPr>
          <p:nvPr userDrawn="1"/>
        </p:nvSpPr>
        <p:spPr>
          <a:xfrm>
            <a:off x="3394364" y="2421718"/>
            <a:ext cx="8797636" cy="51823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de-DE" dirty="0">
                <a:latin typeface="Trebuchet MS" panose="020B0603020202020204" pitchFamily="34" charset="0"/>
              </a:rPr>
              <a:t>Siegbert Rudolph</a:t>
            </a:r>
          </a:p>
        </p:txBody>
      </p:sp>
      <p:pic>
        <p:nvPicPr>
          <p:cNvPr id="16" name="Grafik 15">
            <a:extLst>
              <a:ext uri="{FF2B5EF4-FFF2-40B4-BE49-F238E27FC236}">
                <a16:creationId xmlns:a16="http://schemas.microsoft.com/office/drawing/2014/main" id="{89A57D90-1AEE-4C85-904D-33C91FBD0E81}"/>
              </a:ext>
            </a:extLst>
          </p:cNvPr>
          <p:cNvPicPr>
            <a:picLocks noChangeAspect="1"/>
          </p:cNvPicPr>
          <p:nvPr userDrawn="1"/>
        </p:nvPicPr>
        <p:blipFill>
          <a:blip r:embed="rId3"/>
          <a:stretch>
            <a:fillRect/>
          </a:stretch>
        </p:blipFill>
        <p:spPr>
          <a:xfrm>
            <a:off x="249086" y="6365190"/>
            <a:ext cx="2847079" cy="536494"/>
          </a:xfrm>
          <a:prstGeom prst="rect">
            <a:avLst/>
          </a:prstGeom>
        </p:spPr>
      </p:pic>
    </p:spTree>
    <p:extLst>
      <p:ext uri="{BB962C8B-B14F-4D97-AF65-F5344CB8AC3E}">
        <p14:creationId xmlns:p14="http://schemas.microsoft.com/office/powerpoint/2010/main" val="2858582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806B1CA1-9E51-480A-A07A-0E7D8584C895}" type="datetime1">
              <a:rPr lang="de-DE"/>
              <a:pPr>
                <a:defRPr/>
              </a:pPr>
              <a:t>04.09.2021</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B5E18A62-6F58-4796-844A-1DE78E7B08B1}" type="slidenum">
              <a:rPr lang="de-DE"/>
              <a:pPr>
                <a:defRPr/>
              </a:pPr>
              <a:t>‹Nr.›</a:t>
            </a:fld>
            <a:endParaRPr lang="de-DE" dirty="0"/>
          </a:p>
        </p:txBody>
      </p:sp>
    </p:spTree>
    <p:extLst>
      <p:ext uri="{BB962C8B-B14F-4D97-AF65-F5344CB8AC3E}">
        <p14:creationId xmlns:p14="http://schemas.microsoft.com/office/powerpoint/2010/main" val="987892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EDCE5D90-020C-4691-B4AA-2B2F98DF81A4}" type="datetime1">
              <a:rPr lang="de-DE"/>
              <a:pPr>
                <a:defRPr/>
              </a:pPr>
              <a:t>04.09.2021</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A5F58E6B-F8B9-4C44-9A54-2ABEFBCAF653}" type="slidenum">
              <a:rPr lang="de-DE"/>
              <a:pPr>
                <a:defRPr/>
              </a:pPr>
              <a:t>‹Nr.›</a:t>
            </a:fld>
            <a:endParaRPr lang="de-DE" dirty="0"/>
          </a:p>
        </p:txBody>
      </p:sp>
    </p:spTree>
    <p:extLst>
      <p:ext uri="{BB962C8B-B14F-4D97-AF65-F5344CB8AC3E}">
        <p14:creationId xmlns:p14="http://schemas.microsoft.com/office/powerpoint/2010/main" val="21747218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4C8AB3F1-6151-49F2-930C-B8E038924B4C}" type="datetime1">
              <a:rPr lang="de-DE"/>
              <a:pPr>
                <a:defRPr/>
              </a:pPr>
              <a:t>04.09.2021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6D4ADD19-B194-4F04-82D6-0605551CC20E}" type="slidenum">
              <a:rPr lang="de-DE"/>
              <a:pPr>
                <a:defRPr/>
              </a:pPr>
              <a:t>‹Nr.›</a:t>
            </a:fld>
            <a:endParaRPr lang="de-DE" dirty="0"/>
          </a:p>
        </p:txBody>
      </p:sp>
    </p:spTree>
    <p:extLst>
      <p:ext uri="{BB962C8B-B14F-4D97-AF65-F5344CB8AC3E}">
        <p14:creationId xmlns:p14="http://schemas.microsoft.com/office/powerpoint/2010/main" val="12852470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A37E42D4-3034-4FE5-80B3-5473AF5D48F7}" type="datetime1">
              <a:rPr lang="de-DE"/>
              <a:pPr>
                <a:defRPr/>
              </a:pPr>
              <a:t>04.09.2021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B2E31098-89E9-4B77-B0EA-A04DD1C1697C}" type="slidenum">
              <a:rPr lang="de-DE"/>
              <a:pPr>
                <a:defRPr/>
              </a:pPr>
              <a:t>‹Nr.›</a:t>
            </a:fld>
            <a:endParaRPr lang="de-DE" dirty="0"/>
          </a:p>
        </p:txBody>
      </p:sp>
    </p:spTree>
    <p:extLst>
      <p:ext uri="{BB962C8B-B14F-4D97-AF65-F5344CB8AC3E}">
        <p14:creationId xmlns:p14="http://schemas.microsoft.com/office/powerpoint/2010/main" val="32769795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B4B5C7B1-5D8D-4B98-90C5-090B1BB35B98}" type="datetime1">
              <a:rPr lang="de-DE"/>
              <a:pPr>
                <a:defRPr/>
              </a:pPr>
              <a:t>04.09.2021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20E98A2F-A915-47DD-935F-2D0977E48139}" type="slidenum">
              <a:rPr lang="de-DE"/>
              <a:pPr>
                <a:defRPr/>
              </a:pPr>
              <a:t>‹Nr.›</a:t>
            </a:fld>
            <a:endParaRPr lang="de-DE" dirty="0"/>
          </a:p>
        </p:txBody>
      </p:sp>
    </p:spTree>
    <p:extLst>
      <p:ext uri="{BB962C8B-B14F-4D97-AF65-F5344CB8AC3E}">
        <p14:creationId xmlns:p14="http://schemas.microsoft.com/office/powerpoint/2010/main" val="24141814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0383C879-DCE9-4DA1-888C-FED4E28B7398}" type="datetime1">
              <a:rPr lang="de-DE"/>
              <a:pPr>
                <a:defRPr/>
              </a:pPr>
              <a:t>04.09.2021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7374498E-F697-46D5-A634-5D669FDFCB90}" type="slidenum">
              <a:rPr lang="de-DE"/>
              <a:pPr>
                <a:defRPr/>
              </a:pPr>
              <a:t>‹Nr.›</a:t>
            </a:fld>
            <a:endParaRPr lang="de-DE" dirty="0"/>
          </a:p>
        </p:txBody>
      </p:sp>
    </p:spTree>
    <p:extLst>
      <p:ext uri="{BB962C8B-B14F-4D97-AF65-F5344CB8AC3E}">
        <p14:creationId xmlns:p14="http://schemas.microsoft.com/office/powerpoint/2010/main" val="39071617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58CD9BF0-2A07-4E25-BC99-9A6D1FEBCA4B}" type="datetime1">
              <a:rPr lang="de-DE"/>
              <a:pPr>
                <a:defRPr/>
              </a:pPr>
              <a:t>04.09.2021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21D29461-5362-4DE6-86B4-14C181C0718A}" type="slidenum">
              <a:rPr lang="de-DE"/>
              <a:pPr>
                <a:defRPr/>
              </a:pPr>
              <a:t>‹Nr.›</a:t>
            </a:fld>
            <a:endParaRPr lang="de-DE" dirty="0"/>
          </a:p>
        </p:txBody>
      </p:sp>
    </p:spTree>
    <p:extLst>
      <p:ext uri="{BB962C8B-B14F-4D97-AF65-F5344CB8AC3E}">
        <p14:creationId xmlns:p14="http://schemas.microsoft.com/office/powerpoint/2010/main" val="2763656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119CE0F1-DA2B-4525-BBBF-E45DB459B259}" type="datetime1">
              <a:rPr lang="de-DE"/>
              <a:pPr>
                <a:defRPr/>
              </a:pPr>
              <a:t>04.09.2021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94E45B7A-6455-4EA0-BFE3-AB17A7D6363B}" type="slidenum">
              <a:rPr lang="de-DE"/>
              <a:pPr>
                <a:defRPr/>
              </a:pPr>
              <a:t>‹Nr.›</a:t>
            </a:fld>
            <a:endParaRPr lang="de-DE" dirty="0"/>
          </a:p>
        </p:txBody>
      </p:sp>
    </p:spTree>
    <p:extLst>
      <p:ext uri="{BB962C8B-B14F-4D97-AF65-F5344CB8AC3E}">
        <p14:creationId xmlns:p14="http://schemas.microsoft.com/office/powerpoint/2010/main" val="35686742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99BDDC7D-8035-48FE-ACC9-596FE5DDFBFF}" type="datetime1">
              <a:rPr lang="de-DE"/>
              <a:pPr>
                <a:defRPr/>
              </a:pPr>
              <a:t>04.09.2021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88E0C238-4593-438D-A7A1-949D7A05CA32}" type="slidenum">
              <a:rPr lang="de-DE"/>
              <a:pPr>
                <a:defRPr/>
              </a:pPr>
              <a:t>‹Nr.›</a:t>
            </a:fld>
            <a:endParaRPr lang="de-DE" dirty="0"/>
          </a:p>
        </p:txBody>
      </p:sp>
    </p:spTree>
    <p:extLst>
      <p:ext uri="{BB962C8B-B14F-4D97-AF65-F5344CB8AC3E}">
        <p14:creationId xmlns:p14="http://schemas.microsoft.com/office/powerpoint/2010/main" val="12352290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D15220DE-EED3-44F7-B1BF-2301256A44C7}" type="datetime1">
              <a:rPr lang="de-DE"/>
              <a:pPr>
                <a:defRPr/>
              </a:pPr>
              <a:t>04.09.2021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013F9593-0ADA-4B15-B31C-4160C9F679BA}" type="slidenum">
              <a:rPr lang="de-DE"/>
              <a:pPr>
                <a:defRPr/>
              </a:pPr>
              <a:t>‹Nr.›</a:t>
            </a:fld>
            <a:endParaRPr lang="de-DE" dirty="0"/>
          </a:p>
        </p:txBody>
      </p:sp>
    </p:spTree>
    <p:extLst>
      <p:ext uri="{BB962C8B-B14F-4D97-AF65-F5344CB8AC3E}">
        <p14:creationId xmlns:p14="http://schemas.microsoft.com/office/powerpoint/2010/main" val="2314274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A2C0F574-B905-4917-B9E9-2241E24B676C}"/>
              </a:ext>
            </a:extLst>
          </p:cNvPr>
          <p:cNvSpPr>
            <a:spLocks noGrp="1"/>
          </p:cNvSpPr>
          <p:nvPr>
            <p:ph type="title" hasCustomPrompt="1"/>
          </p:nvPr>
        </p:nvSpPr>
        <p:spPr>
          <a:xfrm>
            <a:off x="260109" y="85228"/>
            <a:ext cx="10515600" cy="434312"/>
          </a:xfrm>
          <a:prstGeom prst="rect">
            <a:avLst/>
          </a:prstGeom>
        </p:spPr>
        <p:txBody>
          <a:bodyPr>
            <a:noAutofit/>
          </a:bodyPr>
          <a:lstStyle>
            <a:lvl1pPr algn="l" defTabSz="914400" rtl="0" eaLnBrk="1" latinLnBrk="0" hangingPunct="1">
              <a:lnSpc>
                <a:spcPct val="90000"/>
              </a:lnSpc>
              <a:spcBef>
                <a:spcPct val="0"/>
              </a:spcBef>
              <a:buNone/>
              <a:defRPr lang="de-DE" sz="2800" kern="1200" dirty="0">
                <a:solidFill>
                  <a:schemeClr val="tx1"/>
                </a:solidFill>
                <a:latin typeface="Trebuchet MS" panose="020B0603020202020204" pitchFamily="34" charset="0"/>
                <a:ea typeface="+mj-ea"/>
                <a:cs typeface="+mj-cs"/>
              </a:defRPr>
            </a:lvl1pPr>
          </a:lstStyle>
          <a:p>
            <a:r>
              <a:rPr lang="de-DE" dirty="0" err="1"/>
              <a:t>aaa</a:t>
            </a:r>
            <a:br>
              <a:rPr lang="de-DE" dirty="0"/>
            </a:br>
            <a:r>
              <a:rPr lang="de-DE" dirty="0" err="1"/>
              <a:t>bbb</a:t>
            </a:r>
            <a:endParaRPr lang="de-DE" dirty="0"/>
          </a:p>
        </p:txBody>
      </p:sp>
      <p:sp>
        <p:nvSpPr>
          <p:cNvPr id="8" name="Foliennummernplatzhalter 5">
            <a:extLst>
              <a:ext uri="{FF2B5EF4-FFF2-40B4-BE49-F238E27FC236}">
                <a16:creationId xmlns:a16="http://schemas.microsoft.com/office/drawing/2014/main" id="{91056877-43A1-41DC-8ADE-A8A2FE0CDF56}"/>
              </a:ext>
            </a:extLst>
          </p:cNvPr>
          <p:cNvSpPr>
            <a:spLocks noGrp="1"/>
          </p:cNvSpPr>
          <p:nvPr>
            <p:ph type="sldNum" sz="quarter" idx="12"/>
          </p:nvPr>
        </p:nvSpPr>
        <p:spPr>
          <a:xfrm>
            <a:off x="9188691" y="92733"/>
            <a:ext cx="2743200" cy="365125"/>
          </a:xfrm>
          <a:prstGeom prst="rect">
            <a:avLst/>
          </a:prstGeom>
        </p:spPr>
        <p:txBody>
          <a:bodyPr/>
          <a:lstStyle>
            <a:lvl1pPr algn="r">
              <a:defRPr>
                <a:latin typeface="Trebuchet MS" panose="020B0603020202020204" pitchFamily="34" charset="0"/>
              </a:defRPr>
            </a:lvl1pPr>
          </a:lstStyle>
          <a:p>
            <a:fld id="{C9CD412D-C60F-4771-A1CB-FFD7B5773953}" type="slidenum">
              <a:rPr lang="de-DE" smtClean="0"/>
              <a:pPr/>
              <a:t>‹Nr.›</a:t>
            </a:fld>
            <a:endParaRPr lang="de-DE" dirty="0"/>
          </a:p>
        </p:txBody>
      </p:sp>
      <p:cxnSp>
        <p:nvCxnSpPr>
          <p:cNvPr id="9" name="Gerader Verbinder 8">
            <a:extLst>
              <a:ext uri="{FF2B5EF4-FFF2-40B4-BE49-F238E27FC236}">
                <a16:creationId xmlns:a16="http://schemas.microsoft.com/office/drawing/2014/main" id="{51E32DFC-7741-47FB-A0F2-89ED6A43B5F3}"/>
              </a:ext>
            </a:extLst>
          </p:cNvPr>
          <p:cNvCxnSpPr>
            <a:cxnSpLocks/>
          </p:cNvCxnSpPr>
          <p:nvPr userDrawn="1"/>
        </p:nvCxnSpPr>
        <p:spPr>
          <a:xfrm>
            <a:off x="260109" y="1023730"/>
            <a:ext cx="11340548"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hteck 9">
            <a:hlinkClick r:id="" action="ppaction://hlinkshowjump?jump=previousslide"/>
            <a:extLst>
              <a:ext uri="{FF2B5EF4-FFF2-40B4-BE49-F238E27FC236}">
                <a16:creationId xmlns:a16="http://schemas.microsoft.com/office/drawing/2014/main" id="{AF2356A9-2F9A-4C87-9663-DCCDE279252E}"/>
              </a:ext>
            </a:extLst>
          </p:cNvPr>
          <p:cNvSpPr/>
          <p:nvPr userDrawn="1"/>
        </p:nvSpPr>
        <p:spPr>
          <a:xfrm>
            <a:off x="8700738" y="6453188"/>
            <a:ext cx="1512888" cy="288925"/>
          </a:xfrm>
          <a:prstGeom prst="rect">
            <a:avLst/>
          </a:prstGeom>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a:defRPr/>
            </a:pPr>
            <a:r>
              <a:rPr lang="de-DE" sz="1400" dirty="0"/>
              <a:t>Vorherige  Seite</a:t>
            </a:r>
          </a:p>
        </p:txBody>
      </p:sp>
      <p:sp>
        <p:nvSpPr>
          <p:cNvPr id="11" name="Rechteck 10">
            <a:hlinkClick r:id="" action="ppaction://hlinkshowjump?jump=nextslide"/>
            <a:extLst>
              <a:ext uri="{FF2B5EF4-FFF2-40B4-BE49-F238E27FC236}">
                <a16:creationId xmlns:a16="http://schemas.microsoft.com/office/drawing/2014/main" id="{E11E66F3-E321-441D-AA1A-592D8D578A3E}"/>
              </a:ext>
            </a:extLst>
          </p:cNvPr>
          <p:cNvSpPr/>
          <p:nvPr userDrawn="1"/>
        </p:nvSpPr>
        <p:spPr>
          <a:xfrm>
            <a:off x="10332688" y="6450013"/>
            <a:ext cx="1512888" cy="287337"/>
          </a:xfrm>
          <a:prstGeom prst="rect">
            <a:avLst/>
          </a:prstGeom>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a:defRPr/>
            </a:pPr>
            <a:r>
              <a:rPr lang="de-DE" sz="1400" dirty="0"/>
              <a:t>Nächste  Seite</a:t>
            </a:r>
          </a:p>
        </p:txBody>
      </p:sp>
      <p:pic>
        <p:nvPicPr>
          <p:cNvPr id="12" name="Grafik 11">
            <a:extLst>
              <a:ext uri="{FF2B5EF4-FFF2-40B4-BE49-F238E27FC236}">
                <a16:creationId xmlns:a16="http://schemas.microsoft.com/office/drawing/2014/main" id="{BFEE64A4-5636-44BD-A158-E20B6ACBA0E2}"/>
              </a:ext>
            </a:extLst>
          </p:cNvPr>
          <p:cNvPicPr>
            <a:picLocks noChangeAspect="1"/>
          </p:cNvPicPr>
          <p:nvPr userDrawn="1"/>
        </p:nvPicPr>
        <p:blipFill>
          <a:blip r:embed="rId2"/>
          <a:stretch>
            <a:fillRect/>
          </a:stretch>
        </p:blipFill>
        <p:spPr>
          <a:xfrm>
            <a:off x="249086" y="6365190"/>
            <a:ext cx="2847079" cy="536494"/>
          </a:xfrm>
          <a:prstGeom prst="rect">
            <a:avLst/>
          </a:prstGeom>
        </p:spPr>
      </p:pic>
      <p:sp>
        <p:nvSpPr>
          <p:cNvPr id="13" name="Textfeld 7">
            <a:extLst>
              <a:ext uri="{FF2B5EF4-FFF2-40B4-BE49-F238E27FC236}">
                <a16:creationId xmlns:a16="http://schemas.microsoft.com/office/drawing/2014/main" id="{7163376D-EC0D-4315-A2F0-425215FE8372}"/>
              </a:ext>
            </a:extLst>
          </p:cNvPr>
          <p:cNvSpPr txBox="1">
            <a:spLocks noChangeArrowheads="1"/>
          </p:cNvSpPr>
          <p:nvPr userDrawn="1"/>
        </p:nvSpPr>
        <p:spPr bwMode="auto">
          <a:xfrm>
            <a:off x="10632504" y="540802"/>
            <a:ext cx="1460656" cy="461665"/>
          </a:xfrm>
          <a:prstGeom prst="rect">
            <a:avLst/>
          </a:prstGeom>
          <a:noFill/>
          <a:ln>
            <a:noFill/>
          </a:ln>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e-DE" sz="1200" b="1" dirty="0">
                <a:latin typeface="Trebuchet MS" pitchFamily="34" charset="0"/>
              </a:rPr>
              <a:t>Bearbeitet  von:  </a:t>
            </a:r>
          </a:p>
          <a:p>
            <a:pPr>
              <a:defRPr/>
            </a:pPr>
            <a:r>
              <a:rPr lang="de-DE" sz="1200" b="1" dirty="0">
                <a:latin typeface="Trebuchet MS" pitchFamily="34" charset="0"/>
              </a:rPr>
              <a:t>Siegbert  Rudolph</a:t>
            </a:r>
          </a:p>
        </p:txBody>
      </p:sp>
    </p:spTree>
    <p:extLst>
      <p:ext uri="{BB962C8B-B14F-4D97-AF65-F5344CB8AC3E}">
        <p14:creationId xmlns:p14="http://schemas.microsoft.com/office/powerpoint/2010/main" val="40638939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13C1BFA1-5F37-478E-B8F9-1A44198778EA}" type="datetime1">
              <a:rPr lang="de-DE"/>
              <a:pPr>
                <a:defRPr/>
              </a:pPr>
              <a:t>04.09.2021</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5F4A5CC5-8774-4A5A-8686-958EA7333D0A}" type="slidenum">
              <a:rPr lang="de-DE"/>
              <a:pPr>
                <a:defRPr/>
              </a:pPr>
              <a:t>‹Nr.›</a:t>
            </a:fld>
            <a:endParaRPr lang="de-DE" dirty="0"/>
          </a:p>
        </p:txBody>
      </p:sp>
    </p:spTree>
    <p:extLst>
      <p:ext uri="{BB962C8B-B14F-4D97-AF65-F5344CB8AC3E}">
        <p14:creationId xmlns:p14="http://schemas.microsoft.com/office/powerpoint/2010/main" val="21785779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4540B614-8E5C-4F77-BC15-F48B870A82CF}" type="datetime1">
              <a:rPr lang="de-DE"/>
              <a:pPr>
                <a:defRPr/>
              </a:pPr>
              <a:t>04.09.2021</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3143A889-7975-4D34-A6C1-BDF28DA09C94}" type="slidenum">
              <a:rPr lang="de-DE"/>
              <a:pPr>
                <a:defRPr/>
              </a:pPr>
              <a:t>‹Nr.›</a:t>
            </a:fld>
            <a:endParaRPr lang="de-DE" dirty="0"/>
          </a:p>
        </p:txBody>
      </p:sp>
    </p:spTree>
    <p:extLst>
      <p:ext uri="{BB962C8B-B14F-4D97-AF65-F5344CB8AC3E}">
        <p14:creationId xmlns:p14="http://schemas.microsoft.com/office/powerpoint/2010/main" val="34232508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D0C322E4-1D8B-4885-8EAA-2E1E9D7D833C}" type="datetime1">
              <a:rPr lang="de-DE"/>
              <a:pPr>
                <a:defRPr/>
              </a:pPr>
              <a:t>04.09.2021</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3BFC710F-E9F2-4BA2-9316-CC915B1162EE}" type="slidenum">
              <a:rPr lang="de-DE"/>
              <a:pPr>
                <a:defRPr/>
              </a:pPr>
              <a:t>‹Nr.›</a:t>
            </a:fld>
            <a:endParaRPr lang="de-DE" dirty="0"/>
          </a:p>
        </p:txBody>
      </p:sp>
    </p:spTree>
    <p:extLst>
      <p:ext uri="{BB962C8B-B14F-4D97-AF65-F5344CB8AC3E}">
        <p14:creationId xmlns:p14="http://schemas.microsoft.com/office/powerpoint/2010/main" val="7784086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5900FDC2-F274-4CF1-B0C5-84AFE6028350}" type="datetime1">
              <a:rPr lang="de-DE"/>
              <a:pPr>
                <a:defRPr/>
              </a:pPr>
              <a:t>04.09.2021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BBB48505-4B2D-4178-B894-17A1B3FA0E52}" type="slidenum">
              <a:rPr lang="de-DE"/>
              <a:pPr>
                <a:defRPr/>
              </a:pPr>
              <a:t>‹Nr.›</a:t>
            </a:fld>
            <a:endParaRPr lang="de-DE" dirty="0"/>
          </a:p>
        </p:txBody>
      </p:sp>
    </p:spTree>
    <p:extLst>
      <p:ext uri="{BB962C8B-B14F-4D97-AF65-F5344CB8AC3E}">
        <p14:creationId xmlns:p14="http://schemas.microsoft.com/office/powerpoint/2010/main" val="15653711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3675C483-569A-477A-8E1C-E0BF9864C651}" type="datetime1">
              <a:rPr lang="de-DE"/>
              <a:pPr>
                <a:defRPr/>
              </a:pPr>
              <a:t>04.09.2021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731A441C-38D3-448A-8CF9-AC5A0796F393}" type="slidenum">
              <a:rPr lang="de-DE"/>
              <a:pPr>
                <a:defRPr/>
              </a:pPr>
              <a:t>‹Nr.›</a:t>
            </a:fld>
            <a:endParaRPr lang="de-DE" dirty="0"/>
          </a:p>
        </p:txBody>
      </p:sp>
    </p:spTree>
    <p:extLst>
      <p:ext uri="{BB962C8B-B14F-4D97-AF65-F5344CB8AC3E}">
        <p14:creationId xmlns:p14="http://schemas.microsoft.com/office/powerpoint/2010/main" val="37891285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F36DCF26-836A-4976-A17C-EEE5B272D79A}" type="datetime1">
              <a:rPr lang="de-DE"/>
              <a:pPr>
                <a:defRPr/>
              </a:pPr>
              <a:t>04.09.2021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181781BA-EC12-459D-B450-9A9237DFC3A3}" type="slidenum">
              <a:rPr lang="de-DE"/>
              <a:pPr>
                <a:defRPr/>
              </a:pPr>
              <a:t>‹Nr.›</a:t>
            </a:fld>
            <a:endParaRPr lang="de-DE" dirty="0"/>
          </a:p>
        </p:txBody>
      </p:sp>
    </p:spTree>
    <p:extLst>
      <p:ext uri="{BB962C8B-B14F-4D97-AF65-F5344CB8AC3E}">
        <p14:creationId xmlns:p14="http://schemas.microsoft.com/office/powerpoint/2010/main" val="31738646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AF1553F8-7055-45F5-B276-B318B72EE1D5}" type="datetime1">
              <a:rPr lang="de-DE"/>
              <a:pPr>
                <a:defRPr/>
              </a:pPr>
              <a:t>04.09.2021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77EBBCE3-A541-428A-BE62-B9EB655C70FD}" type="slidenum">
              <a:rPr lang="de-DE"/>
              <a:pPr>
                <a:defRPr/>
              </a:pPr>
              <a:t>‹Nr.›</a:t>
            </a:fld>
            <a:endParaRPr lang="de-DE" dirty="0"/>
          </a:p>
        </p:txBody>
      </p:sp>
    </p:spTree>
    <p:extLst>
      <p:ext uri="{BB962C8B-B14F-4D97-AF65-F5344CB8AC3E}">
        <p14:creationId xmlns:p14="http://schemas.microsoft.com/office/powerpoint/2010/main" val="25640399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20B60B53-AD61-40DB-92B9-80997BD69F3B}" type="datetime1">
              <a:rPr lang="de-DE"/>
              <a:pPr>
                <a:defRPr/>
              </a:pPr>
              <a:t>04.09.2021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F8776890-D58D-4D77-ABDC-0CAF59B57598}" type="slidenum">
              <a:rPr lang="de-DE"/>
              <a:pPr>
                <a:defRPr/>
              </a:pPr>
              <a:t>‹Nr.›</a:t>
            </a:fld>
            <a:endParaRPr lang="de-DE" dirty="0"/>
          </a:p>
        </p:txBody>
      </p:sp>
    </p:spTree>
    <p:extLst>
      <p:ext uri="{BB962C8B-B14F-4D97-AF65-F5344CB8AC3E}">
        <p14:creationId xmlns:p14="http://schemas.microsoft.com/office/powerpoint/2010/main" val="72998274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871A4BB6-0A96-4679-87E7-7A40DB629942}" type="datetime1">
              <a:rPr lang="de-DE"/>
              <a:pPr>
                <a:defRPr/>
              </a:pPr>
              <a:t>04.09.2021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B015191B-E4FE-48D8-A236-4DCEFAD19D15}" type="slidenum">
              <a:rPr lang="de-DE"/>
              <a:pPr>
                <a:defRPr/>
              </a:pPr>
              <a:t>‹Nr.›</a:t>
            </a:fld>
            <a:endParaRPr lang="de-DE" dirty="0"/>
          </a:p>
        </p:txBody>
      </p:sp>
    </p:spTree>
    <p:extLst>
      <p:ext uri="{BB962C8B-B14F-4D97-AF65-F5344CB8AC3E}">
        <p14:creationId xmlns:p14="http://schemas.microsoft.com/office/powerpoint/2010/main" val="20587706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69C1E920-9389-4CD6-9DC6-6666ACEA92FF}" type="datetime1">
              <a:rPr lang="de-DE"/>
              <a:pPr>
                <a:defRPr/>
              </a:pPr>
              <a:t>04.09.2021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B04208FD-A59C-44B2-B893-4D8B97E1B4A0}" type="slidenum">
              <a:rPr lang="de-DE"/>
              <a:pPr>
                <a:defRPr/>
              </a:pPr>
              <a:t>‹Nr.›</a:t>
            </a:fld>
            <a:endParaRPr lang="de-DE" dirty="0"/>
          </a:p>
        </p:txBody>
      </p:sp>
    </p:spTree>
    <p:extLst>
      <p:ext uri="{BB962C8B-B14F-4D97-AF65-F5344CB8AC3E}">
        <p14:creationId xmlns:p14="http://schemas.microsoft.com/office/powerpoint/2010/main" val="583342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435C59-9215-41C0-A27C-6CFB826CB328}"/>
              </a:ext>
            </a:extLst>
          </p:cNvPr>
          <p:cNvSpPr>
            <a:spLocks noGrp="1"/>
          </p:cNvSpPr>
          <p:nvPr>
            <p:ph type="title" hasCustomPrompt="1"/>
          </p:nvPr>
        </p:nvSpPr>
        <p:spPr>
          <a:xfrm>
            <a:off x="1085057" y="4869160"/>
            <a:ext cx="10515600" cy="1338262"/>
          </a:xfrm>
          <a:prstGeom prst="rect">
            <a:avLst/>
          </a:prstGeom>
        </p:spPr>
        <p:txBody>
          <a:bodyPr anchor="b">
            <a:normAutofit/>
          </a:bodyPr>
          <a:lstStyle>
            <a:lvl1pPr algn="ctr">
              <a:defRPr sz="4400" b="1">
                <a:solidFill>
                  <a:schemeClr val="accent1"/>
                </a:solidFill>
                <a:latin typeface="Trebuchet MS" panose="020B0603020202020204" pitchFamily="34" charset="0"/>
              </a:defRPr>
            </a:lvl1pPr>
          </a:lstStyle>
          <a:p>
            <a:br>
              <a:rPr lang="de-DE" dirty="0"/>
            </a:br>
            <a:br>
              <a:rPr lang="de-DE" dirty="0"/>
            </a:br>
            <a:r>
              <a:rPr lang="de-DE" dirty="0"/>
              <a:t>Hurra, wieder ein Stück weiter!</a:t>
            </a:r>
            <a:br>
              <a:rPr lang="de-DE" dirty="0"/>
            </a:br>
            <a:br>
              <a:rPr lang="de-DE" dirty="0"/>
            </a:br>
            <a:endParaRPr lang="de-DE" dirty="0"/>
          </a:p>
        </p:txBody>
      </p:sp>
      <p:cxnSp>
        <p:nvCxnSpPr>
          <p:cNvPr id="8" name="Gerader Verbinder 7">
            <a:extLst>
              <a:ext uri="{FF2B5EF4-FFF2-40B4-BE49-F238E27FC236}">
                <a16:creationId xmlns:a16="http://schemas.microsoft.com/office/drawing/2014/main" id="{8989F0D0-5950-47AD-888D-84400EEE5C2A}"/>
              </a:ext>
            </a:extLst>
          </p:cNvPr>
          <p:cNvCxnSpPr>
            <a:cxnSpLocks/>
          </p:cNvCxnSpPr>
          <p:nvPr userDrawn="1"/>
        </p:nvCxnSpPr>
        <p:spPr>
          <a:xfrm>
            <a:off x="260109" y="1023730"/>
            <a:ext cx="11340548"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feld 36">
            <a:extLst>
              <a:ext uri="{FF2B5EF4-FFF2-40B4-BE49-F238E27FC236}">
                <a16:creationId xmlns:a16="http://schemas.microsoft.com/office/drawing/2014/main" id="{7D7F5985-9CA6-44A4-9657-1C248A88F51A}"/>
              </a:ext>
            </a:extLst>
          </p:cNvPr>
          <p:cNvSpPr txBox="1">
            <a:spLocks noChangeArrowheads="1"/>
          </p:cNvSpPr>
          <p:nvPr userDrawn="1"/>
        </p:nvSpPr>
        <p:spPr bwMode="auto">
          <a:xfrm>
            <a:off x="179512" y="116632"/>
            <a:ext cx="9054923" cy="707886"/>
          </a:xfrm>
          <a:prstGeom prst="rect">
            <a:avLst/>
          </a:prstGeom>
          <a:solidFill>
            <a:schemeClr val="bg1"/>
          </a:solidFill>
          <a:ln>
            <a:noFill/>
          </a:ln>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de-DE" altLang="de-DE" sz="2000" b="1" dirty="0">
                <a:solidFill>
                  <a:prstClr val="black"/>
                </a:solidFill>
                <a:latin typeface="Trebuchet MS" pitchFamily="34" charset="0"/>
              </a:rPr>
              <a:t>Üben verbessert die Fertigkeit.</a:t>
            </a:r>
          </a:p>
          <a:p>
            <a:pPr>
              <a:spcBef>
                <a:spcPct val="0"/>
              </a:spcBef>
              <a:buFontTx/>
              <a:buNone/>
            </a:pPr>
            <a:r>
              <a:rPr lang="de-DE" altLang="de-DE" sz="2000" b="1" dirty="0">
                <a:solidFill>
                  <a:prstClr val="black"/>
                </a:solidFill>
                <a:latin typeface="Trebuchet MS" pitchFamily="34" charset="0"/>
              </a:rPr>
              <a:t>Wer viel übt, der wird gescheit!</a:t>
            </a:r>
            <a:endParaRPr lang="de-DE" altLang="de-DE" sz="2000" dirty="0">
              <a:solidFill>
                <a:srgbClr val="FF0000"/>
              </a:solidFill>
              <a:latin typeface="Trebuchet MS" pitchFamily="34" charset="0"/>
            </a:endParaRPr>
          </a:p>
        </p:txBody>
      </p:sp>
      <p:pic>
        <p:nvPicPr>
          <p:cNvPr id="10" name="Grafik 9" descr="Smiley böse.png">
            <a:extLst>
              <a:ext uri="{FF2B5EF4-FFF2-40B4-BE49-F238E27FC236}">
                <a16:creationId xmlns:a16="http://schemas.microsoft.com/office/drawing/2014/main" id="{66ADAD09-392E-4A74-A85E-D530CA26847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491527" y="2022475"/>
            <a:ext cx="2825750" cy="188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10" descr="Smiley gut.png">
            <a:extLst>
              <a:ext uri="{FF2B5EF4-FFF2-40B4-BE49-F238E27FC236}">
                <a16:creationId xmlns:a16="http://schemas.microsoft.com/office/drawing/2014/main" id="{0B3BE68C-BED1-42C7-B52A-DF831DFD7B70}"/>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866177" y="1916113"/>
            <a:ext cx="2141538" cy="217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hteck 12">
            <a:hlinkClick r:id="" action="ppaction://hlinkshowjump?jump=previousslide"/>
            <a:extLst>
              <a:ext uri="{FF2B5EF4-FFF2-40B4-BE49-F238E27FC236}">
                <a16:creationId xmlns:a16="http://schemas.microsoft.com/office/drawing/2014/main" id="{7703BC49-34F6-4EA9-AC31-3A29353BE18C}"/>
              </a:ext>
            </a:extLst>
          </p:cNvPr>
          <p:cNvSpPr/>
          <p:nvPr userDrawn="1"/>
        </p:nvSpPr>
        <p:spPr>
          <a:xfrm>
            <a:off x="8700738" y="6453188"/>
            <a:ext cx="1512888" cy="288925"/>
          </a:xfrm>
          <a:prstGeom prst="rect">
            <a:avLst/>
          </a:prstGeom>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a:defRPr/>
            </a:pPr>
            <a:r>
              <a:rPr lang="de-DE" sz="1400"/>
              <a:t>Vorherige  Seite</a:t>
            </a:r>
            <a:endParaRPr lang="de-DE" sz="1400" dirty="0"/>
          </a:p>
        </p:txBody>
      </p:sp>
      <p:pic>
        <p:nvPicPr>
          <p:cNvPr id="14" name="Grafik 13">
            <a:extLst>
              <a:ext uri="{FF2B5EF4-FFF2-40B4-BE49-F238E27FC236}">
                <a16:creationId xmlns:a16="http://schemas.microsoft.com/office/drawing/2014/main" id="{7F2B07AC-27E2-4A7E-B277-D2B9BA37B609}"/>
              </a:ext>
            </a:extLst>
          </p:cNvPr>
          <p:cNvPicPr>
            <a:picLocks noChangeAspect="1"/>
          </p:cNvPicPr>
          <p:nvPr userDrawn="1"/>
        </p:nvPicPr>
        <p:blipFill>
          <a:blip r:embed="rId4"/>
          <a:stretch>
            <a:fillRect/>
          </a:stretch>
        </p:blipFill>
        <p:spPr>
          <a:xfrm>
            <a:off x="249086" y="6365190"/>
            <a:ext cx="2847079" cy="536494"/>
          </a:xfrm>
          <a:prstGeom prst="rect">
            <a:avLst/>
          </a:prstGeom>
        </p:spPr>
      </p:pic>
    </p:spTree>
    <p:extLst>
      <p:ext uri="{BB962C8B-B14F-4D97-AF65-F5344CB8AC3E}">
        <p14:creationId xmlns:p14="http://schemas.microsoft.com/office/powerpoint/2010/main" val="1294975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spd="33333"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A847D9D2-6CD1-45D4-998A-24C649EAF81D}" type="datetime1">
              <a:rPr lang="de-DE"/>
              <a:pPr>
                <a:defRPr/>
              </a:pPr>
              <a:t>04.09.2021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BEC11508-8875-4999-BD75-C13839066609}" type="slidenum">
              <a:rPr lang="de-DE"/>
              <a:pPr>
                <a:defRPr/>
              </a:pPr>
              <a:t>‹Nr.›</a:t>
            </a:fld>
            <a:endParaRPr lang="de-DE" dirty="0"/>
          </a:p>
        </p:txBody>
      </p:sp>
    </p:spTree>
    <p:extLst>
      <p:ext uri="{BB962C8B-B14F-4D97-AF65-F5344CB8AC3E}">
        <p14:creationId xmlns:p14="http://schemas.microsoft.com/office/powerpoint/2010/main" val="294606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27956178-5F9F-44AC-9413-92404CA4E581}" type="datetime1">
              <a:rPr lang="de-DE"/>
              <a:pPr>
                <a:defRPr/>
              </a:pPr>
              <a:t>04.09.2021</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0AC2EB19-B0AF-44E6-8560-17516E557898}" type="slidenum">
              <a:rPr lang="de-DE"/>
              <a:pPr>
                <a:defRPr/>
              </a:pPr>
              <a:t>‹Nr.›</a:t>
            </a:fld>
            <a:endParaRPr lang="de-DE" dirty="0"/>
          </a:p>
        </p:txBody>
      </p:sp>
    </p:spTree>
    <p:extLst>
      <p:ext uri="{BB962C8B-B14F-4D97-AF65-F5344CB8AC3E}">
        <p14:creationId xmlns:p14="http://schemas.microsoft.com/office/powerpoint/2010/main" val="32682586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FFC4A675-217C-4492-B706-92ACA8BABB46}" type="datetime1">
              <a:rPr lang="de-DE"/>
              <a:pPr>
                <a:defRPr/>
              </a:pPr>
              <a:t>04.09.2021</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77B61B64-5F88-4809-87E9-D4072AB61975}" type="slidenum">
              <a:rPr lang="de-DE"/>
              <a:pPr>
                <a:defRPr/>
              </a:pPr>
              <a:t>‹Nr.›</a:t>
            </a:fld>
            <a:endParaRPr lang="de-DE" dirty="0"/>
          </a:p>
        </p:txBody>
      </p:sp>
    </p:spTree>
    <p:extLst>
      <p:ext uri="{BB962C8B-B14F-4D97-AF65-F5344CB8AC3E}">
        <p14:creationId xmlns:p14="http://schemas.microsoft.com/office/powerpoint/2010/main" val="31261745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CFE6E744-B780-442C-9424-DA4D4ED607FA}" type="datetime1">
              <a:rPr lang="de-DE"/>
              <a:pPr>
                <a:defRPr/>
              </a:pPr>
              <a:t>04.09.2021</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E423407E-DD7A-4A98-82F9-251228E315E1}" type="slidenum">
              <a:rPr lang="de-DE"/>
              <a:pPr>
                <a:defRPr/>
              </a:pPr>
              <a:t>‹Nr.›</a:t>
            </a:fld>
            <a:endParaRPr lang="de-DE" dirty="0"/>
          </a:p>
        </p:txBody>
      </p:sp>
    </p:spTree>
    <p:extLst>
      <p:ext uri="{BB962C8B-B14F-4D97-AF65-F5344CB8AC3E}">
        <p14:creationId xmlns:p14="http://schemas.microsoft.com/office/powerpoint/2010/main" val="150025440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F4B106CD-E8F1-4701-9FB9-341D8845F3CB}" type="datetime1">
              <a:rPr lang="de-DE"/>
              <a:pPr>
                <a:defRPr/>
              </a:pPr>
              <a:t>04.09.2021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4A0A0FCC-4E16-4041-9471-E3D3105CC00E}" type="slidenum">
              <a:rPr lang="de-DE"/>
              <a:pPr>
                <a:defRPr/>
              </a:pPr>
              <a:t>‹Nr.›</a:t>
            </a:fld>
            <a:endParaRPr lang="de-DE" dirty="0"/>
          </a:p>
        </p:txBody>
      </p:sp>
    </p:spTree>
    <p:extLst>
      <p:ext uri="{BB962C8B-B14F-4D97-AF65-F5344CB8AC3E}">
        <p14:creationId xmlns:p14="http://schemas.microsoft.com/office/powerpoint/2010/main" val="33493402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0E79E16B-293E-43BA-8D08-693653BE69B8}" type="datetime1">
              <a:rPr lang="de-DE"/>
              <a:pPr>
                <a:defRPr/>
              </a:pPr>
              <a:t>04.09.2021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7DD946EB-9C3F-429B-AA59-23056508277F}" type="slidenum">
              <a:rPr lang="de-DE"/>
              <a:pPr>
                <a:defRPr/>
              </a:pPr>
              <a:t>‹Nr.›</a:t>
            </a:fld>
            <a:endParaRPr lang="de-DE" dirty="0"/>
          </a:p>
        </p:txBody>
      </p:sp>
    </p:spTree>
    <p:extLst>
      <p:ext uri="{BB962C8B-B14F-4D97-AF65-F5344CB8AC3E}">
        <p14:creationId xmlns:p14="http://schemas.microsoft.com/office/powerpoint/2010/main" val="91999064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5AB170EB-6975-44CA-A302-7C3AD0D4A980}" type="datetime1">
              <a:rPr lang="de-DE"/>
              <a:pPr>
                <a:defRPr/>
              </a:pPr>
              <a:t>04.09.2021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6089A403-2D7F-4220-B450-8DB2F388C67F}" type="slidenum">
              <a:rPr lang="de-DE"/>
              <a:pPr>
                <a:defRPr/>
              </a:pPr>
              <a:t>‹Nr.›</a:t>
            </a:fld>
            <a:endParaRPr lang="de-DE" dirty="0"/>
          </a:p>
        </p:txBody>
      </p:sp>
    </p:spTree>
    <p:extLst>
      <p:ext uri="{BB962C8B-B14F-4D97-AF65-F5344CB8AC3E}">
        <p14:creationId xmlns:p14="http://schemas.microsoft.com/office/powerpoint/2010/main" val="160514210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CF96E15F-20E6-4F16-B3C7-B774968DBB08}" type="datetime1">
              <a:rPr lang="de-DE"/>
              <a:pPr>
                <a:defRPr/>
              </a:pPr>
              <a:t>04.09.2021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E0C28291-B488-42AB-BCDB-A3C5B209229D}" type="slidenum">
              <a:rPr lang="de-DE"/>
              <a:pPr>
                <a:defRPr/>
              </a:pPr>
              <a:t>‹Nr.›</a:t>
            </a:fld>
            <a:endParaRPr lang="de-DE" dirty="0"/>
          </a:p>
        </p:txBody>
      </p:sp>
    </p:spTree>
    <p:extLst>
      <p:ext uri="{BB962C8B-B14F-4D97-AF65-F5344CB8AC3E}">
        <p14:creationId xmlns:p14="http://schemas.microsoft.com/office/powerpoint/2010/main" val="249753889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B07FFA3A-8CC1-4463-85A4-B033C391805D}" type="datetime1">
              <a:rPr lang="de-DE"/>
              <a:pPr>
                <a:defRPr/>
              </a:pPr>
              <a:t>04.09.2021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DB887EAA-F6A1-494E-B8A9-0B9344523759}" type="slidenum">
              <a:rPr lang="de-DE"/>
              <a:pPr>
                <a:defRPr/>
              </a:pPr>
              <a:t>‹Nr.›</a:t>
            </a:fld>
            <a:endParaRPr lang="de-DE" dirty="0"/>
          </a:p>
        </p:txBody>
      </p:sp>
    </p:spTree>
    <p:extLst>
      <p:ext uri="{BB962C8B-B14F-4D97-AF65-F5344CB8AC3E}">
        <p14:creationId xmlns:p14="http://schemas.microsoft.com/office/powerpoint/2010/main" val="67306906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28ECC376-5B09-4C09-B192-165559B6D809}" type="datetime1">
              <a:rPr lang="de-DE"/>
              <a:pPr>
                <a:defRPr/>
              </a:pPr>
              <a:t>04.09.2021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301BCFC2-1E78-41F3-9E46-FAD61E693D0C}" type="slidenum">
              <a:rPr lang="de-DE"/>
              <a:pPr>
                <a:defRPr/>
              </a:pPr>
              <a:t>‹Nr.›</a:t>
            </a:fld>
            <a:endParaRPr lang="de-DE" dirty="0"/>
          </a:p>
        </p:txBody>
      </p:sp>
    </p:spTree>
    <p:extLst>
      <p:ext uri="{BB962C8B-B14F-4D97-AF65-F5344CB8AC3E}">
        <p14:creationId xmlns:p14="http://schemas.microsoft.com/office/powerpoint/2010/main" val="24378169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94806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8DE34A23-ED6F-4DB9-A18B-0D059A488D3F}" type="datetime1">
              <a:rPr lang="de-DE"/>
              <a:pPr>
                <a:defRPr/>
              </a:pPr>
              <a:t>04.09.2021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23E4BEF6-E827-4C63-85BF-5326D25BFFA9}" type="slidenum">
              <a:rPr lang="de-DE"/>
              <a:pPr>
                <a:defRPr/>
              </a:pPr>
              <a:t>‹Nr.›</a:t>
            </a:fld>
            <a:endParaRPr lang="de-DE" dirty="0"/>
          </a:p>
        </p:txBody>
      </p:sp>
    </p:spTree>
    <p:extLst>
      <p:ext uri="{BB962C8B-B14F-4D97-AF65-F5344CB8AC3E}">
        <p14:creationId xmlns:p14="http://schemas.microsoft.com/office/powerpoint/2010/main" val="284949159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392AC109-B690-4A42-AA67-B777BF266CF9}" type="datetime1">
              <a:rPr lang="de-DE"/>
              <a:pPr>
                <a:defRPr/>
              </a:pPr>
              <a:t>04.09.2021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D26AF3C3-452A-455B-A8E8-BDFE55150CB1}" type="slidenum">
              <a:rPr lang="de-DE"/>
              <a:pPr>
                <a:defRPr/>
              </a:pPr>
              <a:t>‹Nr.›</a:t>
            </a:fld>
            <a:endParaRPr lang="de-DE" dirty="0"/>
          </a:p>
        </p:txBody>
      </p:sp>
    </p:spTree>
    <p:extLst>
      <p:ext uri="{BB962C8B-B14F-4D97-AF65-F5344CB8AC3E}">
        <p14:creationId xmlns:p14="http://schemas.microsoft.com/office/powerpoint/2010/main" val="266554647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348EBF0A-E659-4940-A848-7E9FB3A0B28D}" type="datetime1">
              <a:rPr lang="de-DE"/>
              <a:pPr>
                <a:defRPr/>
              </a:pPr>
              <a:t>04.09.2021</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7A1D38EA-60FD-41C7-A7D4-2A87AE83BD27}" type="slidenum">
              <a:rPr lang="de-DE"/>
              <a:pPr>
                <a:defRPr/>
              </a:pPr>
              <a:t>‹Nr.›</a:t>
            </a:fld>
            <a:endParaRPr lang="de-DE" dirty="0"/>
          </a:p>
        </p:txBody>
      </p:sp>
    </p:spTree>
    <p:extLst>
      <p:ext uri="{BB962C8B-B14F-4D97-AF65-F5344CB8AC3E}">
        <p14:creationId xmlns:p14="http://schemas.microsoft.com/office/powerpoint/2010/main" val="250695309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D53897B7-3410-4068-804D-4923B18B8C09}" type="datetime1">
              <a:rPr lang="de-DE"/>
              <a:pPr>
                <a:defRPr/>
              </a:pPr>
              <a:t>04.09.2021</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6F4D5311-C5FD-462B-AC2B-E56E6162C355}" type="slidenum">
              <a:rPr lang="de-DE"/>
              <a:pPr>
                <a:defRPr/>
              </a:pPr>
              <a:t>‹Nr.›</a:t>
            </a:fld>
            <a:endParaRPr lang="de-DE" dirty="0"/>
          </a:p>
        </p:txBody>
      </p:sp>
    </p:spTree>
    <p:extLst>
      <p:ext uri="{BB962C8B-B14F-4D97-AF65-F5344CB8AC3E}">
        <p14:creationId xmlns:p14="http://schemas.microsoft.com/office/powerpoint/2010/main" val="128253539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EC56E97E-8A43-42C0-BEEE-83F0D3C90964}" type="datetime1">
              <a:rPr lang="de-DE"/>
              <a:pPr>
                <a:defRPr/>
              </a:pPr>
              <a:t>04.09.2021</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A3218D8D-85D7-41BD-97BB-77CFC0679349}" type="slidenum">
              <a:rPr lang="de-DE"/>
              <a:pPr>
                <a:defRPr/>
              </a:pPr>
              <a:t>‹Nr.›</a:t>
            </a:fld>
            <a:endParaRPr lang="de-DE" dirty="0"/>
          </a:p>
        </p:txBody>
      </p:sp>
    </p:spTree>
    <p:extLst>
      <p:ext uri="{BB962C8B-B14F-4D97-AF65-F5344CB8AC3E}">
        <p14:creationId xmlns:p14="http://schemas.microsoft.com/office/powerpoint/2010/main" val="360458137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9D958B45-6C50-4722-BA48-156C26E02D32}" type="datetime1">
              <a:rPr lang="de-DE"/>
              <a:pPr>
                <a:defRPr/>
              </a:pPr>
              <a:t>04.09.2021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89963C1E-5E4D-44D1-9DA1-3991D98C8C4C}" type="slidenum">
              <a:rPr lang="de-DE"/>
              <a:pPr>
                <a:defRPr/>
              </a:pPr>
              <a:t>‹Nr.›</a:t>
            </a:fld>
            <a:endParaRPr lang="de-DE" dirty="0"/>
          </a:p>
        </p:txBody>
      </p:sp>
    </p:spTree>
    <p:extLst>
      <p:ext uri="{BB962C8B-B14F-4D97-AF65-F5344CB8AC3E}">
        <p14:creationId xmlns:p14="http://schemas.microsoft.com/office/powerpoint/2010/main" val="257531663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DD43AC28-D511-4804-BDE7-071A20CC8739}" type="datetime1">
              <a:rPr lang="de-DE"/>
              <a:pPr>
                <a:defRPr/>
              </a:pPr>
              <a:t>04.09.2021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59BC3342-E34D-4A61-8702-1173E89F7986}" type="slidenum">
              <a:rPr lang="de-DE"/>
              <a:pPr>
                <a:defRPr/>
              </a:pPr>
              <a:t>‹Nr.›</a:t>
            </a:fld>
            <a:endParaRPr lang="de-DE" dirty="0"/>
          </a:p>
        </p:txBody>
      </p:sp>
    </p:spTree>
    <p:extLst>
      <p:ext uri="{BB962C8B-B14F-4D97-AF65-F5344CB8AC3E}">
        <p14:creationId xmlns:p14="http://schemas.microsoft.com/office/powerpoint/2010/main" val="260306672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3EFEA19B-56DD-4323-A74C-F5039E58DE40}" type="datetime1">
              <a:rPr lang="de-DE"/>
              <a:pPr>
                <a:defRPr/>
              </a:pPr>
              <a:t>04.09.2021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C3B90D9D-EAAD-4C08-895F-F7B506DAF909}" type="slidenum">
              <a:rPr lang="de-DE"/>
              <a:pPr>
                <a:defRPr/>
              </a:pPr>
              <a:t>‹Nr.›</a:t>
            </a:fld>
            <a:endParaRPr lang="de-DE" dirty="0"/>
          </a:p>
        </p:txBody>
      </p:sp>
    </p:spTree>
    <p:extLst>
      <p:ext uri="{BB962C8B-B14F-4D97-AF65-F5344CB8AC3E}">
        <p14:creationId xmlns:p14="http://schemas.microsoft.com/office/powerpoint/2010/main" val="226671757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7DD0D9F3-6DB6-40D7-BFA7-7B3867C7B61C}" type="datetime1">
              <a:rPr lang="de-DE"/>
              <a:pPr>
                <a:defRPr/>
              </a:pPr>
              <a:t>04.09.2021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C69516FB-C372-498B-8199-665BEE245E2C}" type="slidenum">
              <a:rPr lang="de-DE"/>
              <a:pPr>
                <a:defRPr/>
              </a:pPr>
              <a:t>‹Nr.›</a:t>
            </a:fld>
            <a:endParaRPr lang="de-DE" dirty="0"/>
          </a:p>
        </p:txBody>
      </p:sp>
    </p:spTree>
    <p:extLst>
      <p:ext uri="{BB962C8B-B14F-4D97-AF65-F5344CB8AC3E}">
        <p14:creationId xmlns:p14="http://schemas.microsoft.com/office/powerpoint/2010/main" val="28363583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4C55507C-13E3-485D-AE0A-344B7A2998EC}" type="datetime1">
              <a:rPr lang="de-DE"/>
              <a:pPr>
                <a:defRPr/>
              </a:pPr>
              <a:t>04.09.2021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DB938FA5-6918-4088-9CDF-164FCDABC198}" type="slidenum">
              <a:rPr lang="de-DE"/>
              <a:pPr>
                <a:defRPr/>
              </a:pPr>
              <a:t>‹Nr.›</a:t>
            </a:fld>
            <a:endParaRPr lang="de-DE" dirty="0"/>
          </a:p>
        </p:txBody>
      </p:sp>
    </p:spTree>
    <p:extLst>
      <p:ext uri="{BB962C8B-B14F-4D97-AF65-F5344CB8AC3E}">
        <p14:creationId xmlns:p14="http://schemas.microsoft.com/office/powerpoint/2010/main" val="675308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F65C5636-D9E0-4DF9-8A98-DF40A3C32D4E}" type="datetime1">
              <a:rPr lang="de-DE"/>
              <a:pPr>
                <a:defRPr/>
              </a:pPr>
              <a:t>04.09.2021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A55C9702-96DA-4123-80B2-C175AA516EF2}" type="slidenum">
              <a:rPr lang="de-DE"/>
              <a:pPr>
                <a:defRPr/>
              </a:pPr>
              <a:t>‹Nr.›</a:t>
            </a:fld>
            <a:endParaRPr lang="de-DE" dirty="0"/>
          </a:p>
        </p:txBody>
      </p:sp>
    </p:spTree>
    <p:extLst>
      <p:ext uri="{BB962C8B-B14F-4D97-AF65-F5344CB8AC3E}">
        <p14:creationId xmlns:p14="http://schemas.microsoft.com/office/powerpoint/2010/main" val="362207502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2AC62057-A3B4-438C-9459-24769B7EEDC2}" type="datetime1">
              <a:rPr lang="de-DE"/>
              <a:pPr>
                <a:defRPr/>
              </a:pPr>
              <a:t>04.09.2021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17F8B720-27BA-4555-829F-02A03FF9A9E6}" type="slidenum">
              <a:rPr lang="de-DE"/>
              <a:pPr>
                <a:defRPr/>
              </a:pPr>
              <a:t>‹Nr.›</a:t>
            </a:fld>
            <a:endParaRPr lang="de-DE" dirty="0"/>
          </a:p>
        </p:txBody>
      </p:sp>
    </p:spTree>
    <p:extLst>
      <p:ext uri="{BB962C8B-B14F-4D97-AF65-F5344CB8AC3E}">
        <p14:creationId xmlns:p14="http://schemas.microsoft.com/office/powerpoint/2010/main" val="179650947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E1EC3D2D-EDDD-4E89-8169-F591664DF679}" type="datetime1">
              <a:rPr lang="de-DE"/>
              <a:pPr>
                <a:defRPr/>
              </a:pPr>
              <a:t>04.09.2021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7255DA7E-DF07-498D-8238-20027BAED430}" type="slidenum">
              <a:rPr lang="de-DE"/>
              <a:pPr>
                <a:defRPr/>
              </a:pPr>
              <a:t>‹Nr.›</a:t>
            </a:fld>
            <a:endParaRPr lang="de-DE" dirty="0"/>
          </a:p>
        </p:txBody>
      </p:sp>
    </p:spTree>
    <p:extLst>
      <p:ext uri="{BB962C8B-B14F-4D97-AF65-F5344CB8AC3E}">
        <p14:creationId xmlns:p14="http://schemas.microsoft.com/office/powerpoint/2010/main" val="319721966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A0E07D9A-3A92-4219-AD30-815279F10761}" type="datetime1">
              <a:rPr lang="de-DE"/>
              <a:pPr>
                <a:defRPr/>
              </a:pPr>
              <a:t>04.09.2021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64537D1C-76BF-4E86-AB49-C1AC7431582F}" type="slidenum">
              <a:rPr lang="de-DE"/>
              <a:pPr>
                <a:defRPr/>
              </a:pPr>
              <a:t>‹Nr.›</a:t>
            </a:fld>
            <a:endParaRPr lang="de-DE" dirty="0"/>
          </a:p>
        </p:txBody>
      </p:sp>
    </p:spTree>
    <p:extLst>
      <p:ext uri="{BB962C8B-B14F-4D97-AF65-F5344CB8AC3E}">
        <p14:creationId xmlns:p14="http://schemas.microsoft.com/office/powerpoint/2010/main" val="262492243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E485BBD7-7F6C-4384-A7CD-1BDCF8DC0510}" type="datetime1">
              <a:rPr lang="de-DE"/>
              <a:pPr>
                <a:defRPr/>
              </a:pPr>
              <a:t>04.09.2021</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A1CFD601-93BB-468E-8314-FDBEE656D867}" type="slidenum">
              <a:rPr lang="de-DE"/>
              <a:pPr>
                <a:defRPr/>
              </a:pPr>
              <a:t>‹Nr.›</a:t>
            </a:fld>
            <a:endParaRPr lang="de-DE" dirty="0"/>
          </a:p>
        </p:txBody>
      </p:sp>
    </p:spTree>
    <p:extLst>
      <p:ext uri="{BB962C8B-B14F-4D97-AF65-F5344CB8AC3E}">
        <p14:creationId xmlns:p14="http://schemas.microsoft.com/office/powerpoint/2010/main" val="331000248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B77B89E1-DFE8-4310-AE92-20AEEBC1B4F0}" type="datetime1">
              <a:rPr lang="de-DE"/>
              <a:pPr>
                <a:defRPr/>
              </a:pPr>
              <a:t>04.09.2021</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E96F9643-44C3-467C-8E77-9EF1F9964122}" type="slidenum">
              <a:rPr lang="de-DE"/>
              <a:pPr>
                <a:defRPr/>
              </a:pPr>
              <a:t>‹Nr.›</a:t>
            </a:fld>
            <a:endParaRPr lang="de-DE" dirty="0"/>
          </a:p>
        </p:txBody>
      </p:sp>
    </p:spTree>
    <p:extLst>
      <p:ext uri="{BB962C8B-B14F-4D97-AF65-F5344CB8AC3E}">
        <p14:creationId xmlns:p14="http://schemas.microsoft.com/office/powerpoint/2010/main" val="423193203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B1B8CE02-24D5-481E-9EBB-2A29BA0E97AC}" type="datetime1">
              <a:rPr lang="de-DE"/>
              <a:pPr>
                <a:defRPr/>
              </a:pPr>
              <a:t>04.09.2021</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DDCDBF26-7EF5-458A-8536-B007702566F3}" type="slidenum">
              <a:rPr lang="de-DE"/>
              <a:pPr>
                <a:defRPr/>
              </a:pPr>
              <a:t>‹Nr.›</a:t>
            </a:fld>
            <a:endParaRPr lang="de-DE" dirty="0"/>
          </a:p>
        </p:txBody>
      </p:sp>
    </p:spTree>
    <p:extLst>
      <p:ext uri="{BB962C8B-B14F-4D97-AF65-F5344CB8AC3E}">
        <p14:creationId xmlns:p14="http://schemas.microsoft.com/office/powerpoint/2010/main" val="148592932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13B42CEE-4D0F-4646-A100-CE86DF41C1AE}" type="datetime1">
              <a:rPr lang="de-DE"/>
              <a:pPr>
                <a:defRPr/>
              </a:pPr>
              <a:t>04.09.2021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1F57B02C-E4E8-4C67-9DF2-07D89F147DE8}" type="slidenum">
              <a:rPr lang="de-DE"/>
              <a:pPr>
                <a:defRPr/>
              </a:pPr>
              <a:t>‹Nr.›</a:t>
            </a:fld>
            <a:endParaRPr lang="de-DE" dirty="0"/>
          </a:p>
        </p:txBody>
      </p:sp>
    </p:spTree>
    <p:extLst>
      <p:ext uri="{BB962C8B-B14F-4D97-AF65-F5344CB8AC3E}">
        <p14:creationId xmlns:p14="http://schemas.microsoft.com/office/powerpoint/2010/main" val="254170054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354A95A5-19E5-4312-B003-EC46CC806B7D}" type="datetime1">
              <a:rPr lang="de-DE"/>
              <a:pPr>
                <a:defRPr/>
              </a:pPr>
              <a:t>04.09.2021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45E50E79-CA75-405C-A677-DBB2F58C8420}" type="slidenum">
              <a:rPr lang="de-DE"/>
              <a:pPr>
                <a:defRPr/>
              </a:pPr>
              <a:t>‹Nr.›</a:t>
            </a:fld>
            <a:endParaRPr lang="de-DE" dirty="0"/>
          </a:p>
        </p:txBody>
      </p:sp>
    </p:spTree>
    <p:extLst>
      <p:ext uri="{BB962C8B-B14F-4D97-AF65-F5344CB8AC3E}">
        <p14:creationId xmlns:p14="http://schemas.microsoft.com/office/powerpoint/2010/main" val="74132131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FFC5262C-6149-4623-9522-7E932FCBD093}" type="datetime1">
              <a:rPr lang="de-DE"/>
              <a:pPr>
                <a:defRPr/>
              </a:pPr>
              <a:t>04.09.2021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BD98F2B0-6039-4534-BCE4-954A2F5E4215}" type="slidenum">
              <a:rPr lang="de-DE"/>
              <a:pPr>
                <a:defRPr/>
              </a:pPr>
              <a:t>‹Nr.›</a:t>
            </a:fld>
            <a:endParaRPr lang="de-DE" dirty="0"/>
          </a:p>
        </p:txBody>
      </p:sp>
    </p:spTree>
    <p:extLst>
      <p:ext uri="{BB962C8B-B14F-4D97-AF65-F5344CB8AC3E}">
        <p14:creationId xmlns:p14="http://schemas.microsoft.com/office/powerpoint/2010/main" val="40153155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ED0B9FD3-5C9B-4F79-A472-C313218FD229}" type="datetime1">
              <a:rPr lang="de-DE"/>
              <a:pPr>
                <a:defRPr/>
              </a:pPr>
              <a:t>04.09.2021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F810D10E-A5F0-4173-8445-D6E1ABEFDE1D}" type="slidenum">
              <a:rPr lang="de-DE"/>
              <a:pPr>
                <a:defRPr/>
              </a:pPr>
              <a:t>‹Nr.›</a:t>
            </a:fld>
            <a:endParaRPr lang="de-DE" dirty="0"/>
          </a:p>
        </p:txBody>
      </p:sp>
    </p:spTree>
    <p:extLst>
      <p:ext uri="{BB962C8B-B14F-4D97-AF65-F5344CB8AC3E}">
        <p14:creationId xmlns:p14="http://schemas.microsoft.com/office/powerpoint/2010/main" val="1223685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22DB13B5-4488-4200-BEF0-56A85EA0F7ED}" type="datetime1">
              <a:rPr lang="de-DE"/>
              <a:pPr>
                <a:defRPr/>
              </a:pPr>
              <a:t>04.09.2021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0BBFE7D4-B6AF-41CE-B9E1-933E34E9BBA6}" type="slidenum">
              <a:rPr lang="de-DE"/>
              <a:pPr>
                <a:defRPr/>
              </a:pPr>
              <a:t>‹Nr.›</a:t>
            </a:fld>
            <a:endParaRPr lang="de-DE" dirty="0"/>
          </a:p>
        </p:txBody>
      </p:sp>
    </p:spTree>
    <p:extLst>
      <p:ext uri="{BB962C8B-B14F-4D97-AF65-F5344CB8AC3E}">
        <p14:creationId xmlns:p14="http://schemas.microsoft.com/office/powerpoint/2010/main" val="228885323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1030B86D-3D81-4ADE-AA8A-834AFBCCE6DE}" type="datetime1">
              <a:rPr lang="de-DE"/>
              <a:pPr>
                <a:defRPr/>
              </a:pPr>
              <a:t>04.09.2021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F27DF69F-863D-49B0-A143-F4B7FA61F393}" type="slidenum">
              <a:rPr lang="de-DE"/>
              <a:pPr>
                <a:defRPr/>
              </a:pPr>
              <a:t>‹Nr.›</a:t>
            </a:fld>
            <a:endParaRPr lang="de-DE" dirty="0"/>
          </a:p>
        </p:txBody>
      </p:sp>
    </p:spTree>
    <p:extLst>
      <p:ext uri="{BB962C8B-B14F-4D97-AF65-F5344CB8AC3E}">
        <p14:creationId xmlns:p14="http://schemas.microsoft.com/office/powerpoint/2010/main" val="143434194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DE8D0C07-1F04-4B67-928E-7D713A595525}" type="datetime1">
              <a:rPr lang="de-DE"/>
              <a:pPr>
                <a:defRPr/>
              </a:pPr>
              <a:t>04.09.2021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B1F85986-35F2-46CF-9599-CAF50CE527A1}" type="slidenum">
              <a:rPr lang="de-DE"/>
              <a:pPr>
                <a:defRPr/>
              </a:pPr>
              <a:t>‹Nr.›</a:t>
            </a:fld>
            <a:endParaRPr lang="de-DE" dirty="0"/>
          </a:p>
        </p:txBody>
      </p:sp>
    </p:spTree>
    <p:extLst>
      <p:ext uri="{BB962C8B-B14F-4D97-AF65-F5344CB8AC3E}">
        <p14:creationId xmlns:p14="http://schemas.microsoft.com/office/powerpoint/2010/main" val="164209091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D65A9FBE-D85A-4880-ACFC-F51F670A4D69}" type="datetime1">
              <a:rPr lang="de-DE"/>
              <a:pPr>
                <a:defRPr/>
              </a:pPr>
              <a:t>04.09.2021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098B4F40-B29A-4947-9B4A-3A4681D19627}" type="slidenum">
              <a:rPr lang="de-DE"/>
              <a:pPr>
                <a:defRPr/>
              </a:pPr>
              <a:t>‹Nr.›</a:t>
            </a:fld>
            <a:endParaRPr lang="de-DE" dirty="0"/>
          </a:p>
        </p:txBody>
      </p:sp>
    </p:spTree>
    <p:extLst>
      <p:ext uri="{BB962C8B-B14F-4D97-AF65-F5344CB8AC3E}">
        <p14:creationId xmlns:p14="http://schemas.microsoft.com/office/powerpoint/2010/main" val="289521532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BC5CB07F-C3B9-4404-9085-FE38671D1E9A}" type="datetime1">
              <a:rPr lang="de-DE"/>
              <a:pPr>
                <a:defRPr/>
              </a:pPr>
              <a:t>04.09.2021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BAD97327-9B86-481D-A896-F82E9FAFA673}" type="slidenum">
              <a:rPr lang="de-DE"/>
              <a:pPr>
                <a:defRPr/>
              </a:pPr>
              <a:t>‹Nr.›</a:t>
            </a:fld>
            <a:endParaRPr lang="de-DE" dirty="0"/>
          </a:p>
        </p:txBody>
      </p:sp>
    </p:spTree>
    <p:extLst>
      <p:ext uri="{BB962C8B-B14F-4D97-AF65-F5344CB8AC3E}">
        <p14:creationId xmlns:p14="http://schemas.microsoft.com/office/powerpoint/2010/main" val="258124377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A5ED0616-1371-40D0-BF0A-AE2F0478261F}" type="datetime1">
              <a:rPr lang="de-DE"/>
              <a:pPr>
                <a:defRPr/>
              </a:pPr>
              <a:t>04.09.2021</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9C90E14A-91A1-4A68-A7E0-2CCD002D82CA}" type="slidenum">
              <a:rPr lang="de-DE"/>
              <a:pPr>
                <a:defRPr/>
              </a:pPr>
              <a:t>‹Nr.›</a:t>
            </a:fld>
            <a:endParaRPr lang="de-DE" dirty="0"/>
          </a:p>
        </p:txBody>
      </p:sp>
    </p:spTree>
    <p:extLst>
      <p:ext uri="{BB962C8B-B14F-4D97-AF65-F5344CB8AC3E}">
        <p14:creationId xmlns:p14="http://schemas.microsoft.com/office/powerpoint/2010/main" val="326320026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091D5060-09BB-40A9-8382-AEF4131E2F17}" type="datetime1">
              <a:rPr lang="de-DE"/>
              <a:pPr>
                <a:defRPr/>
              </a:pPr>
              <a:t>04.09.2021</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10D683B5-C6F3-4B7A-B3A1-BF2BB2589D35}" type="slidenum">
              <a:rPr lang="de-DE"/>
              <a:pPr>
                <a:defRPr/>
              </a:pPr>
              <a:t>‹Nr.›</a:t>
            </a:fld>
            <a:endParaRPr lang="de-DE" dirty="0"/>
          </a:p>
        </p:txBody>
      </p:sp>
    </p:spTree>
    <p:extLst>
      <p:ext uri="{BB962C8B-B14F-4D97-AF65-F5344CB8AC3E}">
        <p14:creationId xmlns:p14="http://schemas.microsoft.com/office/powerpoint/2010/main" val="239049307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33113DEA-4188-4B3F-AE6B-B78254CBDBE0}" type="datetime1">
              <a:rPr lang="de-DE"/>
              <a:pPr>
                <a:defRPr/>
              </a:pPr>
              <a:t>04.09.2021</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688093C7-C21B-460F-8B21-7A57A62EB261}" type="slidenum">
              <a:rPr lang="de-DE"/>
              <a:pPr>
                <a:defRPr/>
              </a:pPr>
              <a:t>‹Nr.›</a:t>
            </a:fld>
            <a:endParaRPr lang="de-DE" dirty="0"/>
          </a:p>
        </p:txBody>
      </p:sp>
    </p:spTree>
    <p:extLst>
      <p:ext uri="{BB962C8B-B14F-4D97-AF65-F5344CB8AC3E}">
        <p14:creationId xmlns:p14="http://schemas.microsoft.com/office/powerpoint/2010/main" val="85142259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03FFB8A8-EE9B-4381-AB83-A7D603A03E26}" type="datetime1">
              <a:rPr lang="de-DE"/>
              <a:pPr>
                <a:defRPr/>
              </a:pPr>
              <a:t>04.09.2021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E231833E-FE1F-4DC9-BB2C-0EE5F874A950}" type="slidenum">
              <a:rPr lang="de-DE"/>
              <a:pPr>
                <a:defRPr/>
              </a:pPr>
              <a:t>‹Nr.›</a:t>
            </a:fld>
            <a:endParaRPr lang="de-DE" dirty="0"/>
          </a:p>
        </p:txBody>
      </p:sp>
    </p:spTree>
    <p:extLst>
      <p:ext uri="{BB962C8B-B14F-4D97-AF65-F5344CB8AC3E}">
        <p14:creationId xmlns:p14="http://schemas.microsoft.com/office/powerpoint/2010/main" val="41813912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E599BA04-F045-46B9-87AE-7F1D0084EAAA}" type="datetime1">
              <a:rPr lang="de-DE"/>
              <a:pPr>
                <a:defRPr/>
              </a:pPr>
              <a:t>04.09.2021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9BDBE42F-8A13-4D68-BBB1-5D2DC06043B1}" type="slidenum">
              <a:rPr lang="de-DE"/>
              <a:pPr>
                <a:defRPr/>
              </a:pPr>
              <a:t>‹Nr.›</a:t>
            </a:fld>
            <a:endParaRPr lang="de-DE" dirty="0"/>
          </a:p>
        </p:txBody>
      </p:sp>
    </p:spTree>
    <p:extLst>
      <p:ext uri="{BB962C8B-B14F-4D97-AF65-F5344CB8AC3E}">
        <p14:creationId xmlns:p14="http://schemas.microsoft.com/office/powerpoint/2010/main" val="84384345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A4F19581-0461-4ED7-AA79-C069BE59B5FE}" type="datetime1">
              <a:rPr lang="de-DE"/>
              <a:pPr>
                <a:defRPr/>
              </a:pPr>
              <a:t>04.09.2021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D8AC3561-2FCF-44D9-8DBA-951082F8D280}" type="slidenum">
              <a:rPr lang="de-DE"/>
              <a:pPr>
                <a:defRPr/>
              </a:pPr>
              <a:t>‹Nr.›</a:t>
            </a:fld>
            <a:endParaRPr lang="de-DE" dirty="0"/>
          </a:p>
        </p:txBody>
      </p:sp>
    </p:spTree>
    <p:extLst>
      <p:ext uri="{BB962C8B-B14F-4D97-AF65-F5344CB8AC3E}">
        <p14:creationId xmlns:p14="http://schemas.microsoft.com/office/powerpoint/2010/main" val="1808324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457602C3-5C02-47AE-993D-24947A06D9DC}" type="datetime1">
              <a:rPr lang="de-DE"/>
              <a:pPr>
                <a:defRPr/>
              </a:pPr>
              <a:t>04.09.2021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9C22DBC1-B71A-43A0-9608-F477DE346DDA}" type="slidenum">
              <a:rPr lang="de-DE"/>
              <a:pPr>
                <a:defRPr/>
              </a:pPr>
              <a:t>‹Nr.›</a:t>
            </a:fld>
            <a:endParaRPr lang="de-DE" dirty="0"/>
          </a:p>
        </p:txBody>
      </p:sp>
    </p:spTree>
    <p:extLst>
      <p:ext uri="{BB962C8B-B14F-4D97-AF65-F5344CB8AC3E}">
        <p14:creationId xmlns:p14="http://schemas.microsoft.com/office/powerpoint/2010/main" val="292107126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4ED54146-41D1-4BAB-9BC4-7E9F833E9431}" type="datetime1">
              <a:rPr lang="de-DE"/>
              <a:pPr>
                <a:defRPr/>
              </a:pPr>
              <a:t>04.09.2021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77DED25A-DD8A-4D41-BE4E-12C87D04FF52}" type="slidenum">
              <a:rPr lang="de-DE"/>
              <a:pPr>
                <a:defRPr/>
              </a:pPr>
              <a:t>‹Nr.›</a:t>
            </a:fld>
            <a:endParaRPr lang="de-DE" dirty="0"/>
          </a:p>
        </p:txBody>
      </p:sp>
    </p:spTree>
    <p:extLst>
      <p:ext uri="{BB962C8B-B14F-4D97-AF65-F5344CB8AC3E}">
        <p14:creationId xmlns:p14="http://schemas.microsoft.com/office/powerpoint/2010/main" val="177601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C08F9DB3-BE94-402B-B33B-6188C34B44F8}" type="datetime1">
              <a:rPr lang="de-DE"/>
              <a:pPr>
                <a:defRPr/>
              </a:pPr>
              <a:t>04.09.2021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593067F0-5754-424E-9D98-80FF899FF552}" type="slidenum">
              <a:rPr lang="de-DE"/>
              <a:pPr>
                <a:defRPr/>
              </a:pPr>
              <a:t>‹Nr.›</a:t>
            </a:fld>
            <a:endParaRPr lang="de-DE" dirty="0"/>
          </a:p>
        </p:txBody>
      </p:sp>
    </p:spTree>
    <p:extLst>
      <p:ext uri="{BB962C8B-B14F-4D97-AF65-F5344CB8AC3E}">
        <p14:creationId xmlns:p14="http://schemas.microsoft.com/office/powerpoint/2010/main" val="4364403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E22AD44A-B7AD-4328-B227-BFE2192A381B}" type="datetime1">
              <a:rPr lang="de-DE"/>
              <a:pPr>
                <a:defRPr/>
              </a:pPr>
              <a:t>04.09.2021</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EAD2FEB4-7148-402D-A6E3-34AFF3F8374A}" type="slidenum">
              <a:rPr lang="de-DE"/>
              <a:pPr>
                <a:defRPr/>
              </a:pPr>
              <a:t>‹Nr.›</a:t>
            </a:fld>
            <a:endParaRPr lang="de-DE" dirty="0"/>
          </a:p>
        </p:txBody>
      </p:sp>
    </p:spTree>
    <p:extLst>
      <p:ext uri="{BB962C8B-B14F-4D97-AF65-F5344CB8AC3E}">
        <p14:creationId xmlns:p14="http://schemas.microsoft.com/office/powerpoint/2010/main" val="7799639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4.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5.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6.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7.xml"/><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theme" Target="../theme/theme7.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6535" r:id="rId1"/>
    <p:sldLayoutId id="2147486536" r:id="rId2"/>
    <p:sldLayoutId id="2147486545" r:id="rId3"/>
    <p:sldLayoutId id="2147486468" r:id="rId4"/>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2051"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70FDFD83-B327-4CE9-967F-633DC993C34D}" type="datetime1">
              <a:rPr lang="de-DE"/>
              <a:pPr>
                <a:defRPr/>
              </a:pPr>
              <a:t>04.09.2021</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3FB691F5-B9D6-4015-BA22-92EB8E0C8340}"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469" r:id="rId1"/>
    <p:sldLayoutId id="2147486470" r:id="rId2"/>
    <p:sldLayoutId id="2147486471" r:id="rId3"/>
    <p:sldLayoutId id="2147486472" r:id="rId4"/>
    <p:sldLayoutId id="2147486473" r:id="rId5"/>
    <p:sldLayoutId id="2147486474" r:id="rId6"/>
    <p:sldLayoutId id="2147486475" r:id="rId7"/>
    <p:sldLayoutId id="2147486476" r:id="rId8"/>
    <p:sldLayoutId id="2147486477" r:id="rId9"/>
    <p:sldLayoutId id="2147486478" r:id="rId10"/>
    <p:sldLayoutId id="214748647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4"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3075"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4E4D25FE-6116-4786-BF95-9085D1D45A51}" type="datetime1">
              <a:rPr lang="de-DE"/>
              <a:pPr>
                <a:defRPr/>
              </a:pPr>
              <a:t>04.09.2021</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47A83ADA-95F7-4A56-9BBA-405099FD334F}"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480" r:id="rId1"/>
    <p:sldLayoutId id="2147486481" r:id="rId2"/>
    <p:sldLayoutId id="2147486482" r:id="rId3"/>
    <p:sldLayoutId id="2147486483" r:id="rId4"/>
    <p:sldLayoutId id="2147486484" r:id="rId5"/>
    <p:sldLayoutId id="2147486485" r:id="rId6"/>
    <p:sldLayoutId id="2147486486" r:id="rId7"/>
    <p:sldLayoutId id="2147486487" r:id="rId8"/>
    <p:sldLayoutId id="2147486488" r:id="rId9"/>
    <p:sldLayoutId id="2147486489" r:id="rId10"/>
    <p:sldLayoutId id="2147486490"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098"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4099"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05CE99BF-5649-4C31-9973-21C21CA27A4F}" type="datetime1">
              <a:rPr lang="de-DE"/>
              <a:pPr>
                <a:defRPr/>
              </a:pPr>
              <a:t>04.09.2021</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2804F15B-0C8C-4A88-A00D-34B62FDBFF49}"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491" r:id="rId1"/>
    <p:sldLayoutId id="2147486492" r:id="rId2"/>
    <p:sldLayoutId id="2147486493" r:id="rId3"/>
    <p:sldLayoutId id="2147486494" r:id="rId4"/>
    <p:sldLayoutId id="2147486495" r:id="rId5"/>
    <p:sldLayoutId id="2147486496" r:id="rId6"/>
    <p:sldLayoutId id="2147486497" r:id="rId7"/>
    <p:sldLayoutId id="2147486498" r:id="rId8"/>
    <p:sldLayoutId id="2147486499" r:id="rId9"/>
    <p:sldLayoutId id="2147486500" r:id="rId10"/>
    <p:sldLayoutId id="2147486501"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122"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5123"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6B474A22-6DC3-4EFD-9028-97240753486F}" type="datetime1">
              <a:rPr lang="de-DE"/>
              <a:pPr>
                <a:defRPr/>
              </a:pPr>
              <a:t>04.09.2021</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E713E413-FD60-4C92-993A-223DA805B1A8}"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502" r:id="rId1"/>
    <p:sldLayoutId id="2147486503" r:id="rId2"/>
    <p:sldLayoutId id="2147486504" r:id="rId3"/>
    <p:sldLayoutId id="2147486505" r:id="rId4"/>
    <p:sldLayoutId id="2147486506" r:id="rId5"/>
    <p:sldLayoutId id="2147486507" r:id="rId6"/>
    <p:sldLayoutId id="2147486508" r:id="rId7"/>
    <p:sldLayoutId id="2147486509" r:id="rId8"/>
    <p:sldLayoutId id="2147486510" r:id="rId9"/>
    <p:sldLayoutId id="2147486511" r:id="rId10"/>
    <p:sldLayoutId id="2147486512"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146"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6147"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DE5E5DA1-B5E4-436A-8E1E-B86D81DF06EE}" type="datetime1">
              <a:rPr lang="de-DE"/>
              <a:pPr>
                <a:defRPr/>
              </a:pPr>
              <a:t>04.09.2021</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3EAC2A5C-309C-464E-A174-FF189516B5E0}"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513" r:id="rId1"/>
    <p:sldLayoutId id="2147486514" r:id="rId2"/>
    <p:sldLayoutId id="2147486515" r:id="rId3"/>
    <p:sldLayoutId id="2147486516" r:id="rId4"/>
    <p:sldLayoutId id="2147486517" r:id="rId5"/>
    <p:sldLayoutId id="2147486518" r:id="rId6"/>
    <p:sldLayoutId id="2147486519" r:id="rId7"/>
    <p:sldLayoutId id="2147486520" r:id="rId8"/>
    <p:sldLayoutId id="2147486521" r:id="rId9"/>
    <p:sldLayoutId id="2147486522" r:id="rId10"/>
    <p:sldLayoutId id="2147486523"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170"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7171"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36D2AAF1-9ADB-4B22-BDAE-F09D272D1F67}" type="datetime1">
              <a:rPr lang="de-DE"/>
              <a:pPr>
                <a:defRPr/>
              </a:pPr>
              <a:t>04.09.2021</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55663F3A-39C7-4BCA-A7D8-5DAF0BC34916}"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524" r:id="rId1"/>
    <p:sldLayoutId id="2147486525" r:id="rId2"/>
    <p:sldLayoutId id="2147486526" r:id="rId3"/>
    <p:sldLayoutId id="2147486527" r:id="rId4"/>
    <p:sldLayoutId id="2147486528" r:id="rId5"/>
    <p:sldLayoutId id="2147486529" r:id="rId6"/>
    <p:sldLayoutId id="2147486530" r:id="rId7"/>
    <p:sldLayoutId id="2147486531" r:id="rId8"/>
    <p:sldLayoutId id="2147486532" r:id="rId9"/>
    <p:sldLayoutId id="2147486533" r:id="rId10"/>
    <p:sldLayoutId id="2147486534"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CBD5E8D6-8E87-44F3-9982-CE2190A1FDE5}"/>
              </a:ext>
            </a:extLst>
          </p:cNvPr>
          <p:cNvSpPr/>
          <p:nvPr/>
        </p:nvSpPr>
        <p:spPr>
          <a:xfrm>
            <a:off x="1055440" y="764704"/>
            <a:ext cx="3528392"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Foliennummernplatzhalter 27"/>
          <p:cNvSpPr>
            <a:spLocks noGrp="1"/>
          </p:cNvSpPr>
          <p:nvPr>
            <p:ph type="sldNum" sz="quarter" idx="4294967295"/>
          </p:nvPr>
        </p:nvSpPr>
        <p:spPr>
          <a:xfrm>
            <a:off x="9840416" y="133351"/>
            <a:ext cx="2133600" cy="365125"/>
          </a:xfrm>
          <a:prstGeom prst="rect">
            <a:avLst/>
          </a:prstGeom>
        </p:spPr>
        <p:txBody>
          <a:bodyPr/>
          <a:lstStyle/>
          <a:p>
            <a:pPr algn="r">
              <a:defRPr/>
            </a:pPr>
            <a:fld id="{221578E3-F516-4360-8F12-4081310FC682}" type="slidenum">
              <a:rPr lang="de-DE" smtClean="0"/>
              <a:pPr algn="r">
                <a:defRPr/>
              </a:pPr>
              <a:t>1</a:t>
            </a:fld>
            <a:endParaRPr lang="de-DE" dirty="0"/>
          </a:p>
        </p:txBody>
      </p:sp>
      <p:sp>
        <p:nvSpPr>
          <p:cNvPr id="8" name="shpLesekochValidCheck">
            <a:extLst>
              <a:ext uri="{FF2B5EF4-FFF2-40B4-BE49-F238E27FC236}">
                <a16:creationId xmlns:a16="http://schemas.microsoft.com/office/drawing/2014/main" id="{90329F59-6D9B-4B76-965D-88A3717BFC65}"/>
              </a:ext>
            </a:extLst>
          </p:cNvPr>
          <p:cNvSpPr txBox="1">
            <a:spLocks noChangeArrowheads="1"/>
          </p:cNvSpPr>
          <p:nvPr/>
        </p:nvSpPr>
        <p:spPr bwMode="auto">
          <a:xfrm>
            <a:off x="10176888" y="573019"/>
            <a:ext cx="1460656" cy="461665"/>
          </a:xfrm>
          <a:prstGeom prst="rect">
            <a:avLst/>
          </a:prstGeom>
          <a:noFill/>
          <a:ln>
            <a:noFill/>
          </a:ln>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e-DE" sz="1200" b="1" dirty="0">
                <a:latin typeface="Trebuchet MS" pitchFamily="34" charset="0"/>
              </a:rPr>
              <a:t>Bearbeitet  von:  </a:t>
            </a:r>
          </a:p>
          <a:p>
            <a:pPr>
              <a:defRPr/>
            </a:pPr>
            <a:r>
              <a:rPr lang="de-DE" sz="1200" b="1" dirty="0">
                <a:latin typeface="Trebuchet MS" pitchFamily="34" charset="0"/>
              </a:rPr>
              <a:t>Siegbert  Rudolph</a:t>
            </a:r>
          </a:p>
        </p:txBody>
      </p:sp>
      <p:sp>
        <p:nvSpPr>
          <p:cNvPr id="9" name="Textfeld 8">
            <a:extLst>
              <a:ext uri="{FF2B5EF4-FFF2-40B4-BE49-F238E27FC236}">
                <a16:creationId xmlns:a16="http://schemas.microsoft.com/office/drawing/2014/main" id="{F69E5718-7AF0-4F0A-992C-D915FF9FB44D}"/>
              </a:ext>
            </a:extLst>
          </p:cNvPr>
          <p:cNvSpPr txBox="1"/>
          <p:nvPr/>
        </p:nvSpPr>
        <p:spPr>
          <a:xfrm>
            <a:off x="3415228" y="1340768"/>
            <a:ext cx="1523174" cy="523220"/>
          </a:xfrm>
          <a:prstGeom prst="rect">
            <a:avLst/>
          </a:prstGeom>
          <a:noFill/>
        </p:spPr>
        <p:txBody>
          <a:bodyPr wrap="none" rtlCol="0">
            <a:spAutoFit/>
          </a:bodyPr>
          <a:lstStyle/>
          <a:p>
            <a:r>
              <a:rPr lang="de-DE" sz="2800" dirty="0">
                <a:latin typeface="Trebuchet MS" panose="020B0603020202020204" pitchFamily="34" charset="0"/>
              </a:rPr>
              <a:t>Schule 5</a:t>
            </a:r>
          </a:p>
        </p:txBody>
      </p:sp>
      <p:sp>
        <p:nvSpPr>
          <p:cNvPr id="2" name="Textfeld 1">
            <a:extLst>
              <a:ext uri="{FF2B5EF4-FFF2-40B4-BE49-F238E27FC236}">
                <a16:creationId xmlns:a16="http://schemas.microsoft.com/office/drawing/2014/main" id="{0F24340D-DF09-4204-BA92-0D6ACF337D26}"/>
              </a:ext>
            </a:extLst>
          </p:cNvPr>
          <p:cNvSpPr txBox="1"/>
          <p:nvPr/>
        </p:nvSpPr>
        <p:spPr>
          <a:xfrm>
            <a:off x="228728" y="836712"/>
            <a:ext cx="11745288" cy="2492990"/>
          </a:xfrm>
          <a:prstGeom prst="rect">
            <a:avLst/>
          </a:prstGeom>
          <a:solidFill>
            <a:schemeClr val="bg1"/>
          </a:solidFill>
        </p:spPr>
        <p:txBody>
          <a:bodyPr wrap="square" rtlCol="0">
            <a:spAutoFit/>
          </a:bodyPr>
          <a:lstStyle/>
          <a:p>
            <a:r>
              <a:rPr lang="de-DE" sz="2800" dirty="0">
                <a:latin typeface="Trebuchet MS" panose="020B0603020202020204" pitchFamily="34" charset="0"/>
              </a:rPr>
              <a:t>Direkte persönliche Anrede</a:t>
            </a:r>
          </a:p>
          <a:p>
            <a:r>
              <a:rPr lang="de-DE" sz="2800" dirty="0">
                <a:latin typeface="Trebuchet MS" panose="020B0603020202020204" pitchFamily="34" charset="0"/>
              </a:rPr>
              <a:t>03 Fehlerkorrektur</a:t>
            </a:r>
          </a:p>
          <a:p>
            <a:endParaRPr lang="de-DE" sz="800" dirty="0">
              <a:latin typeface="Trebuchet MS" panose="020B0603020202020204" pitchFamily="34" charset="0"/>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prstClr val="black"/>
                </a:solidFill>
                <a:effectLst/>
                <a:uLnTx/>
                <a:uFillTx/>
                <a:latin typeface="Trebuchet MS" panose="020B0603020202020204" pitchFamily="34" charset="0"/>
                <a:ea typeface="+mn-ea"/>
                <a:cs typeface="Arial" charset="0"/>
              </a:rPr>
              <a:t>Siegbert Rudolph</a:t>
            </a: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de-DE" sz="20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Arial" charset="0"/>
              </a:rPr>
              <a:t>in Zusammenarbeit mit Beratungsrektorin Ute Eberlein und Förderlehrer Sebastian Schmid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0" i="0" u="none" strike="noStrike" kern="0" cap="none" spc="0" normalizeH="0" baseline="0" noProof="0" dirty="0">
                <a:ln>
                  <a:noFill/>
                </a:ln>
                <a:solidFill>
                  <a:sysClr val="windowText" lastClr="000000"/>
                </a:solidFill>
                <a:effectLst/>
                <a:uLnTx/>
                <a:uFillTx/>
                <a:latin typeface="Trebuchet MS" pitchFamily="34" charset="0"/>
                <a:ea typeface="+mn-ea"/>
                <a:cs typeface="Arial" charset="0"/>
              </a:rPr>
              <a:t>Mittelschule Zirndorf</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800" kern="0" dirty="0">
              <a:solidFill>
                <a:sysClr val="windowText" lastClr="000000"/>
              </a:solidFill>
              <a:latin typeface="Trebuchet MS"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srgbClr val="FF0000"/>
                </a:solidFill>
                <a:effectLst/>
                <a:uLnTx/>
                <a:uFillTx/>
                <a:latin typeface="Trebuchet MS" panose="020B0603020202020204" pitchFamily="34" charset="0"/>
                <a:ea typeface="+mn-ea"/>
                <a:cs typeface="Arial" charset="0"/>
              </a:rPr>
              <a:t>Die </a:t>
            </a:r>
            <a:r>
              <a:rPr kumimoji="0" lang="de-DE" sz="16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Arial" charset="0"/>
              </a:rPr>
              <a:t>Arbeitsblätter</a:t>
            </a:r>
            <a:r>
              <a:rPr kumimoji="0" lang="de-DE" sz="1600" b="0" i="0" u="none" strike="noStrike" kern="1200" cap="none" spc="0" normalizeH="0" baseline="0" noProof="0" dirty="0">
                <a:ln>
                  <a:noFill/>
                </a:ln>
                <a:solidFill>
                  <a:srgbClr val="FF0000"/>
                </a:solidFill>
                <a:effectLst/>
                <a:uLnTx/>
                <a:uFillTx/>
                <a:latin typeface="Trebuchet MS" panose="020B0603020202020204" pitchFamily="34" charset="0"/>
                <a:ea typeface="+mn-ea"/>
                <a:cs typeface="Arial" charset="0"/>
              </a:rPr>
              <a:t> sind zusätzlich für den </a:t>
            </a:r>
            <a:r>
              <a:rPr kumimoji="0" lang="de-DE" sz="1600" b="1" i="0" u="none" strike="noStrike" kern="1200" cap="none" spc="0" normalizeH="0" baseline="0" noProof="0" dirty="0">
                <a:ln>
                  <a:noFill/>
                </a:ln>
                <a:solidFill>
                  <a:srgbClr val="FF0000"/>
                </a:solidFill>
                <a:effectLst/>
                <a:uLnTx/>
                <a:uFillTx/>
                <a:latin typeface="Trebuchet MS" panose="020B0603020202020204" pitchFamily="34" charset="0"/>
                <a:ea typeface="+mn-ea"/>
                <a:cs typeface="Arial" charset="0"/>
              </a:rPr>
              <a:t>Ausdruck</a:t>
            </a:r>
            <a:r>
              <a:rPr kumimoji="0" lang="de-DE" sz="1600" b="0" i="0" u="none" strike="noStrike" kern="1200" cap="none" spc="0" normalizeH="0" baseline="0" noProof="0" dirty="0">
                <a:ln>
                  <a:noFill/>
                </a:ln>
                <a:solidFill>
                  <a:srgbClr val="FF0000"/>
                </a:solidFill>
                <a:effectLst/>
                <a:uLnTx/>
                <a:uFillTx/>
                <a:latin typeface="Trebuchet MS" panose="020B0603020202020204" pitchFamily="34" charset="0"/>
                <a:ea typeface="+mn-ea"/>
                <a:cs typeface="Arial" charset="0"/>
              </a:rPr>
              <a:t> in einer eigenen Datei enthalten.</a:t>
            </a:r>
            <a:endParaRPr kumimoji="0" lang="de-DE" sz="800" b="0" i="0" u="none" strike="noStrike" kern="1200" cap="none" spc="0" normalizeH="0" baseline="0" noProof="0" dirty="0">
              <a:ln>
                <a:noFill/>
              </a:ln>
              <a:solidFill>
                <a:srgbClr val="1F497D">
                  <a:lumMod val="60000"/>
                  <a:lumOff val="40000"/>
                </a:srgbClr>
              </a:solidFill>
              <a:effectLst/>
              <a:uLnTx/>
              <a:uFillTx/>
              <a:latin typeface="Trebuchet MS" panose="020B0603020202020204" pitchFamily="34" charset="0"/>
              <a:ea typeface="+mn-ea"/>
              <a:cs typeface="Arial" charset="0"/>
            </a:endParaRPr>
          </a:p>
          <a:p>
            <a:endParaRPr lang="de-DE" sz="800" dirty="0">
              <a:solidFill>
                <a:schemeClr val="tx2">
                  <a:lumMod val="60000"/>
                  <a:lumOff val="40000"/>
                </a:schemeClr>
              </a:solidFill>
              <a:latin typeface="Trebuchet MS" panose="020B0603020202020204" pitchFamily="34" charset="0"/>
            </a:endParaRPr>
          </a:p>
        </p:txBody>
      </p:sp>
      <p:sp>
        <p:nvSpPr>
          <p:cNvPr id="5" name="Textfeld 4">
            <a:extLst>
              <a:ext uri="{FF2B5EF4-FFF2-40B4-BE49-F238E27FC236}">
                <a16:creationId xmlns:a16="http://schemas.microsoft.com/office/drawing/2014/main" id="{423D80CD-CEFB-4300-B3CA-E14916F634D5}"/>
              </a:ext>
            </a:extLst>
          </p:cNvPr>
          <p:cNvSpPr txBox="1"/>
          <p:nvPr/>
        </p:nvSpPr>
        <p:spPr>
          <a:xfrm>
            <a:off x="190500" y="6724134"/>
            <a:ext cx="5325497"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Übungen\Rechtschreibförderung\Direkte förmliche Anrede\Direkte förmliche Anrede 03 Fehlerkorrektur.pptx - Seite 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6">
            <a:extLst>
              <a:ext uri="{FF2B5EF4-FFF2-40B4-BE49-F238E27FC236}">
                <a16:creationId xmlns:a16="http://schemas.microsoft.com/office/drawing/2014/main" id="{6FA7323E-22D2-4271-8308-4C497DCD0D47}"/>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solidFill>
                  <a:schemeClr val="tx2">
                    <a:lumMod val="60000"/>
                    <a:lumOff val="40000"/>
                  </a:schemeClr>
                </a:solidFill>
                <a:latin typeface="Trebuchet MS" panose="020B0603020202020204" pitchFamily="34" charset="0"/>
                <a:ea typeface="+mj-ea"/>
                <a:cs typeface="+mj-cs"/>
              </a:rPr>
              <a:t>01	Direkte, förmliche Anrede 03 </a:t>
            </a:r>
            <a:r>
              <a:rPr kumimoji="0" lang="de-DE" altLang="de-DE" sz="1800" i="0" u="none" strike="noStrike" kern="0" cap="none" spc="0" normalizeH="0" baseline="0" noProof="0" dirty="0">
                <a:ln>
                  <a:noFill/>
                </a:ln>
                <a:effectLst/>
                <a:uLnTx/>
                <a:uFillTx/>
                <a:latin typeface="Trebuchet MS" pitchFamily="34" charset="0"/>
              </a:rPr>
              <a:t>	      	                    Name: ___________ Klasse: ____ </a:t>
            </a:r>
          </a:p>
        </p:txBody>
      </p:sp>
      <p:sp>
        <p:nvSpPr>
          <p:cNvPr id="5" name="Textfeld 4">
            <a:extLst>
              <a:ext uri="{FF2B5EF4-FFF2-40B4-BE49-F238E27FC236}">
                <a16:creationId xmlns:a16="http://schemas.microsoft.com/office/drawing/2014/main" id="{2D03B394-CF9B-4107-B269-9FB9700DE8AC}"/>
              </a:ext>
            </a:extLst>
          </p:cNvPr>
          <p:cNvSpPr txBox="1"/>
          <p:nvPr/>
        </p:nvSpPr>
        <p:spPr>
          <a:xfrm>
            <a:off x="260109" y="425423"/>
            <a:ext cx="6093724" cy="369332"/>
          </a:xfrm>
          <a:prstGeom prst="rect">
            <a:avLst/>
          </a:prstGeom>
          <a:noFill/>
        </p:spPr>
        <p:txBody>
          <a:bodyPr wrap="square">
            <a:spAutoFit/>
          </a:bodyPr>
          <a:lstStyle/>
          <a:p>
            <a:pPr marL="0" marR="0" lvl="0" indent="0" defTabSz="914400" eaLnBrk="0" fontAlgn="auto" latinLnBrk="0" hangingPunct="0">
              <a:lnSpc>
                <a:spcPct val="100000"/>
              </a:lnSpc>
              <a:spcBef>
                <a:spcPct val="0"/>
              </a:spcBef>
              <a:spcAft>
                <a:spcPts val="0"/>
              </a:spcAft>
              <a:buClrTx/>
              <a:buSzTx/>
              <a:buFontTx/>
              <a:buNone/>
              <a:tabLst/>
              <a:defRPr/>
            </a:pPr>
            <a:r>
              <a:rPr lang="de-DE" sz="1800" dirty="0">
                <a:solidFill>
                  <a:srgbClr val="FF0000"/>
                </a:solidFill>
              </a:rPr>
              <a:t>Du bist der Lehrer, korrigiere die Fehler!</a:t>
            </a:r>
          </a:p>
        </p:txBody>
      </p:sp>
      <p:sp>
        <p:nvSpPr>
          <p:cNvPr id="19" name="Textfeld 18">
            <a:extLst>
              <a:ext uri="{FF2B5EF4-FFF2-40B4-BE49-F238E27FC236}">
                <a16:creationId xmlns:a16="http://schemas.microsoft.com/office/drawing/2014/main" id="{251578F1-21CF-457A-AA26-82BB08FEE6E9}"/>
              </a:ext>
            </a:extLst>
          </p:cNvPr>
          <p:cNvSpPr txBox="1"/>
          <p:nvPr/>
        </p:nvSpPr>
        <p:spPr>
          <a:xfrm>
            <a:off x="208356" y="1010474"/>
            <a:ext cx="9200012" cy="5114157"/>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de-DE" sz="2000" i="0" u="none" strike="noStrike" kern="0" cap="none" spc="0" normalizeH="0" baseline="0" noProof="0" dirty="0">
                <a:ln>
                  <a:noFill/>
                </a:ln>
                <a:effectLst/>
                <a:uLnTx/>
                <a:uFillTx/>
                <a:latin typeface="Trebuchet MS" pitchFamily="34" charset="0"/>
              </a:rPr>
              <a:t>Sehr geehrter Herr Meier, </a:t>
            </a:r>
          </a:p>
          <a:p>
            <a:pPr marL="0" marR="0" lvl="0" indent="0" defTabSz="914400" eaLnBrk="1" fontAlgn="auto" latinLnBrk="0" hangingPunct="1">
              <a:lnSpc>
                <a:spcPct val="150000"/>
              </a:lnSpc>
              <a:spcBef>
                <a:spcPts val="0"/>
              </a:spcBef>
              <a:spcAft>
                <a:spcPts val="0"/>
              </a:spcAft>
              <a:buClrTx/>
              <a:buSzTx/>
              <a:buFontTx/>
              <a:buNone/>
              <a:tabLst/>
              <a:defRPr/>
            </a:pPr>
            <a:endParaRPr lang="de-DE" sz="2000" kern="0" dirty="0">
              <a:latin typeface="Trebuchet MS" pitchFamily="34" charset="0"/>
            </a:endParaRPr>
          </a:p>
          <a:p>
            <a:pPr marL="0" marR="0" lvl="0" indent="0" defTabSz="914400" eaLnBrk="1" fontAlgn="auto" latinLnBrk="0" hangingPunct="1">
              <a:lnSpc>
                <a:spcPct val="150000"/>
              </a:lnSpc>
              <a:spcBef>
                <a:spcPts val="0"/>
              </a:spcBef>
              <a:spcAft>
                <a:spcPts val="0"/>
              </a:spcAft>
              <a:buClrTx/>
              <a:buSzTx/>
              <a:buFontTx/>
              <a:buNone/>
              <a:tabLst/>
              <a:defRPr/>
            </a:pPr>
            <a:r>
              <a:rPr lang="de-DE" sz="2000" kern="0" dirty="0">
                <a:latin typeface="Trebuchet MS" pitchFamily="34" charset="0"/>
              </a:rPr>
              <a:t>besteht die Möglichkeit, in ihrem Betrieb während der Ferien vier Wochen zu arbeiten? Ich möchte später einmal in ihrer Branche arbeiten und bin deshalb sehr an diesem Job interessiert. Der Leiter ihrer Abteilung Warenannahme, mein Onkel, hat mir empfohlen, mich an sie zu wenden. </a:t>
            </a:r>
          </a:p>
          <a:p>
            <a:pPr marL="0" marR="0" lvl="0" indent="0" defTabSz="914400" eaLnBrk="1" fontAlgn="auto" latinLnBrk="0" hangingPunct="1">
              <a:lnSpc>
                <a:spcPct val="150000"/>
              </a:lnSpc>
              <a:spcBef>
                <a:spcPts val="0"/>
              </a:spcBef>
              <a:spcAft>
                <a:spcPts val="0"/>
              </a:spcAft>
              <a:buClrTx/>
              <a:buSzTx/>
              <a:buFontTx/>
              <a:buNone/>
              <a:tabLst/>
              <a:defRPr/>
            </a:pPr>
            <a:r>
              <a:rPr lang="de-DE" sz="2000" kern="0" dirty="0">
                <a:latin typeface="Trebuchet MS" pitchFamily="34" charset="0"/>
              </a:rPr>
              <a:t>Es würde mich sehr freuen, wenn </a:t>
            </a:r>
            <a:r>
              <a:rPr lang="de-DE" sz="2000" kern="0" spc="100" dirty="0">
                <a:latin typeface="Trebuchet MS" pitchFamily="34" charset="0"/>
              </a:rPr>
              <a:t>sie</a:t>
            </a:r>
            <a:r>
              <a:rPr lang="de-DE" sz="2000" kern="0" dirty="0">
                <a:latin typeface="Trebuchet MS" pitchFamily="34" charset="0"/>
              </a:rPr>
              <a:t> mir diese schöne Gelegenheit ermöglichen würden. Ich kann gerne zu einem persönlichen Gespräch zu ihnen in ihr Büro kommen.</a:t>
            </a:r>
          </a:p>
          <a:p>
            <a:pPr marL="0" marR="0" lvl="0" indent="0" defTabSz="914400" eaLnBrk="1" fontAlgn="auto" latinLnBrk="0" hangingPunct="1">
              <a:lnSpc>
                <a:spcPct val="150000"/>
              </a:lnSpc>
              <a:spcBef>
                <a:spcPts val="0"/>
              </a:spcBef>
              <a:spcAft>
                <a:spcPts val="0"/>
              </a:spcAft>
              <a:buClrTx/>
              <a:buSzTx/>
              <a:buFontTx/>
              <a:buNone/>
              <a:tabLst/>
              <a:defRPr/>
            </a:pPr>
            <a:endParaRPr lang="de-DE" sz="2000" kern="0" dirty="0">
              <a:latin typeface="Trebuchet MS" pitchFamily="34" charset="0"/>
            </a:endParaRPr>
          </a:p>
          <a:p>
            <a:pPr marL="0" marR="0" lvl="0" indent="0" defTabSz="914400" eaLnBrk="1" fontAlgn="auto" latinLnBrk="0" hangingPunct="1">
              <a:lnSpc>
                <a:spcPct val="150000"/>
              </a:lnSpc>
              <a:spcBef>
                <a:spcPts val="0"/>
              </a:spcBef>
              <a:spcAft>
                <a:spcPts val="0"/>
              </a:spcAft>
              <a:buClrTx/>
              <a:buSzTx/>
              <a:buFontTx/>
              <a:buNone/>
              <a:tabLst/>
              <a:defRPr/>
            </a:pPr>
            <a:r>
              <a:rPr lang="de-DE" sz="2000" kern="0" dirty="0">
                <a:latin typeface="Trebuchet MS" pitchFamily="34" charset="0"/>
              </a:rPr>
              <a:t>Mit freundlichen Grüßen</a:t>
            </a:r>
          </a:p>
        </p:txBody>
      </p:sp>
      <p:sp>
        <p:nvSpPr>
          <p:cNvPr id="2" name="Textfeld 1">
            <a:extLst>
              <a:ext uri="{FF2B5EF4-FFF2-40B4-BE49-F238E27FC236}">
                <a16:creationId xmlns:a16="http://schemas.microsoft.com/office/drawing/2014/main" id="{10D11516-617D-4263-8C47-3C09EDCB593F}"/>
              </a:ext>
            </a:extLst>
          </p:cNvPr>
          <p:cNvSpPr txBox="1"/>
          <p:nvPr/>
        </p:nvSpPr>
        <p:spPr>
          <a:xfrm>
            <a:off x="190500" y="6724134"/>
            <a:ext cx="5325497"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Übungen\Rechtschreibförderung\Direkte förmliche Anrede\Direkte förmliche Anrede 03 Fehlerkorrektur.pptx - Seite 2</a:t>
            </a:r>
          </a:p>
        </p:txBody>
      </p:sp>
    </p:spTree>
    <p:extLst>
      <p:ext uri="{BB962C8B-B14F-4D97-AF65-F5344CB8AC3E}">
        <p14:creationId xmlns:p14="http://schemas.microsoft.com/office/powerpoint/2010/main" val="24305145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6">
            <a:extLst>
              <a:ext uri="{FF2B5EF4-FFF2-40B4-BE49-F238E27FC236}">
                <a16:creationId xmlns:a16="http://schemas.microsoft.com/office/drawing/2014/main" id="{50C375F1-1F36-4CAD-B9A7-F80C930E01BD}"/>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latin typeface="Trebuchet MS" panose="020B0603020202020204" pitchFamily="34" charset="0"/>
                <a:ea typeface="+mj-ea"/>
                <a:cs typeface="+mj-cs"/>
              </a:rPr>
              <a:t>01	Direkte, förmliche Anrede 03 – Du bist der Lehrer, korrigiere die Fehler!</a:t>
            </a:r>
            <a:r>
              <a:rPr kumimoji="0" lang="de-DE" altLang="de-DE" sz="1800" i="0" u="none" strike="noStrike" kern="0" cap="none" spc="0" normalizeH="0" baseline="0" noProof="0" dirty="0">
                <a:ln>
                  <a:noFill/>
                </a:ln>
                <a:effectLst/>
                <a:uLnTx/>
                <a:uFillTx/>
                <a:latin typeface="Trebuchet MS" pitchFamily="34" charset="0"/>
              </a:rPr>
              <a:t>    	</a:t>
            </a:r>
          </a:p>
        </p:txBody>
      </p:sp>
      <p:sp>
        <p:nvSpPr>
          <p:cNvPr id="6" name="Textfeld 5">
            <a:extLst>
              <a:ext uri="{FF2B5EF4-FFF2-40B4-BE49-F238E27FC236}">
                <a16:creationId xmlns:a16="http://schemas.microsoft.com/office/drawing/2014/main" id="{5D7F04D4-EBC8-45E9-BB7A-D004F57CADF4}"/>
              </a:ext>
            </a:extLst>
          </p:cNvPr>
          <p:cNvSpPr txBox="1"/>
          <p:nvPr/>
        </p:nvSpPr>
        <p:spPr>
          <a:xfrm>
            <a:off x="260109" y="467380"/>
            <a:ext cx="6093724" cy="369332"/>
          </a:xfrm>
          <a:prstGeom prst="rect">
            <a:avLst/>
          </a:prstGeom>
          <a:noFill/>
        </p:spPr>
        <p:txBody>
          <a:bodyPr wrap="square">
            <a:spAutoFit/>
          </a:bodyPr>
          <a:lstStyle/>
          <a:p>
            <a:pPr marL="0" marR="0" lvl="0" indent="0" defTabSz="914400" eaLnBrk="0" fontAlgn="auto" latinLnBrk="0" hangingPunct="0">
              <a:lnSpc>
                <a:spcPct val="100000"/>
              </a:lnSpc>
              <a:spcBef>
                <a:spcPct val="0"/>
              </a:spcBef>
              <a:spcAft>
                <a:spcPts val="0"/>
              </a:spcAft>
              <a:buClrTx/>
              <a:buSzTx/>
              <a:buFontTx/>
              <a:buNone/>
              <a:tabLst/>
              <a:defRPr/>
            </a:pPr>
            <a:r>
              <a:rPr lang="de-DE" sz="1800" dirty="0">
                <a:solidFill>
                  <a:srgbClr val="FF0000"/>
                </a:solidFill>
              </a:rPr>
              <a:t>Klick auf die Fehler bei der direkten Ansprache!</a:t>
            </a:r>
          </a:p>
        </p:txBody>
      </p:sp>
      <p:sp>
        <p:nvSpPr>
          <p:cNvPr id="44" name="Textfeld 43">
            <a:extLst>
              <a:ext uri="{FF2B5EF4-FFF2-40B4-BE49-F238E27FC236}">
                <a16:creationId xmlns:a16="http://schemas.microsoft.com/office/drawing/2014/main" id="{BA0C9F25-D454-4F47-8D0F-CF41693E0A33}"/>
              </a:ext>
            </a:extLst>
          </p:cNvPr>
          <p:cNvSpPr txBox="1"/>
          <p:nvPr/>
        </p:nvSpPr>
        <p:spPr>
          <a:xfrm>
            <a:off x="208356" y="1010474"/>
            <a:ext cx="9200012" cy="5114157"/>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de-DE" sz="2000" i="0" u="none" strike="noStrike" kern="0" cap="none" spc="0" normalizeH="0" baseline="0" noProof="0" dirty="0">
                <a:ln>
                  <a:noFill/>
                </a:ln>
                <a:effectLst/>
                <a:uLnTx/>
                <a:uFillTx/>
                <a:latin typeface="Trebuchet MS" pitchFamily="34" charset="0"/>
              </a:rPr>
              <a:t>Sehr geehrter Herr Meier, </a:t>
            </a:r>
          </a:p>
          <a:p>
            <a:pPr marL="0" marR="0" lvl="0" indent="0" defTabSz="914400" eaLnBrk="1" fontAlgn="auto" latinLnBrk="0" hangingPunct="1">
              <a:lnSpc>
                <a:spcPct val="150000"/>
              </a:lnSpc>
              <a:spcBef>
                <a:spcPts val="0"/>
              </a:spcBef>
              <a:spcAft>
                <a:spcPts val="0"/>
              </a:spcAft>
              <a:buClrTx/>
              <a:buSzTx/>
              <a:buFontTx/>
              <a:buNone/>
              <a:tabLst/>
              <a:defRPr/>
            </a:pPr>
            <a:endParaRPr lang="de-DE" sz="2000" kern="0" dirty="0">
              <a:latin typeface="Trebuchet MS" pitchFamily="34" charset="0"/>
            </a:endParaRPr>
          </a:p>
          <a:p>
            <a:pPr marL="0" marR="0" lvl="0" indent="0" defTabSz="914400" eaLnBrk="1" fontAlgn="auto" latinLnBrk="0" hangingPunct="1">
              <a:lnSpc>
                <a:spcPct val="150000"/>
              </a:lnSpc>
              <a:spcBef>
                <a:spcPts val="0"/>
              </a:spcBef>
              <a:spcAft>
                <a:spcPts val="0"/>
              </a:spcAft>
              <a:buClrTx/>
              <a:buSzTx/>
              <a:buFontTx/>
              <a:buNone/>
              <a:tabLst/>
              <a:defRPr/>
            </a:pPr>
            <a:r>
              <a:rPr lang="de-DE" sz="2000" kern="0" dirty="0">
                <a:latin typeface="Trebuchet MS" pitchFamily="34" charset="0"/>
              </a:rPr>
              <a:t>besteht die Möglichkeit, in ihrem Betrieb während der Ferien vier Wochen zu arbeiten? Ich möchte später einmal in ihrer Branche arbeiten und bin deshalb sehr an diesem Job interessiert. Der Leiter ihrer Abteilung Warenannahme, mein Onkel, hat mir empfohlen, mich an sie zu wenden. </a:t>
            </a:r>
          </a:p>
          <a:p>
            <a:pPr marL="0" marR="0" lvl="0" indent="0" defTabSz="914400" eaLnBrk="1" fontAlgn="auto" latinLnBrk="0" hangingPunct="1">
              <a:lnSpc>
                <a:spcPct val="150000"/>
              </a:lnSpc>
              <a:spcBef>
                <a:spcPts val="0"/>
              </a:spcBef>
              <a:spcAft>
                <a:spcPts val="0"/>
              </a:spcAft>
              <a:buClrTx/>
              <a:buSzTx/>
              <a:buFontTx/>
              <a:buNone/>
              <a:tabLst/>
              <a:defRPr/>
            </a:pPr>
            <a:r>
              <a:rPr lang="de-DE" sz="2000" kern="0" dirty="0">
                <a:latin typeface="Trebuchet MS" pitchFamily="34" charset="0"/>
              </a:rPr>
              <a:t>Es würde mich sehr freuen, wenn </a:t>
            </a:r>
            <a:r>
              <a:rPr lang="de-DE" sz="2000" kern="0" spc="100" dirty="0">
                <a:latin typeface="Trebuchet MS" pitchFamily="34" charset="0"/>
              </a:rPr>
              <a:t>sie</a:t>
            </a:r>
            <a:r>
              <a:rPr lang="de-DE" sz="2000" kern="0" dirty="0">
                <a:latin typeface="Trebuchet MS" pitchFamily="34" charset="0"/>
              </a:rPr>
              <a:t> mir diese schöne Gelegenheit ermöglichen würden. Ich kann gerne zu einem persönlichen Gespräch zu ihnen in ihr Büro kommen.</a:t>
            </a:r>
          </a:p>
          <a:p>
            <a:pPr marL="0" marR="0" lvl="0" indent="0" defTabSz="914400" eaLnBrk="1" fontAlgn="auto" latinLnBrk="0" hangingPunct="1">
              <a:lnSpc>
                <a:spcPct val="150000"/>
              </a:lnSpc>
              <a:spcBef>
                <a:spcPts val="0"/>
              </a:spcBef>
              <a:spcAft>
                <a:spcPts val="0"/>
              </a:spcAft>
              <a:buClrTx/>
              <a:buSzTx/>
              <a:buFontTx/>
              <a:buNone/>
              <a:tabLst/>
              <a:defRPr/>
            </a:pPr>
            <a:endParaRPr lang="de-DE" sz="2000" kern="0" dirty="0">
              <a:latin typeface="Trebuchet MS" pitchFamily="34" charset="0"/>
            </a:endParaRPr>
          </a:p>
          <a:p>
            <a:pPr marL="0" marR="0" lvl="0" indent="0" defTabSz="914400" eaLnBrk="1" fontAlgn="auto" latinLnBrk="0" hangingPunct="1">
              <a:lnSpc>
                <a:spcPct val="150000"/>
              </a:lnSpc>
              <a:spcBef>
                <a:spcPts val="0"/>
              </a:spcBef>
              <a:spcAft>
                <a:spcPts val="0"/>
              </a:spcAft>
              <a:buClrTx/>
              <a:buSzTx/>
              <a:buFontTx/>
              <a:buNone/>
              <a:tabLst/>
              <a:defRPr/>
            </a:pPr>
            <a:r>
              <a:rPr lang="de-DE" sz="2000" kern="0" dirty="0">
                <a:latin typeface="Trebuchet MS" pitchFamily="34" charset="0"/>
              </a:rPr>
              <a:t>Mit freundlichen Grüßen</a:t>
            </a:r>
          </a:p>
        </p:txBody>
      </p:sp>
      <p:sp>
        <p:nvSpPr>
          <p:cNvPr id="48" name="Rechteck 47">
            <a:extLst>
              <a:ext uri="{FF2B5EF4-FFF2-40B4-BE49-F238E27FC236}">
                <a16:creationId xmlns:a16="http://schemas.microsoft.com/office/drawing/2014/main" id="{7E1E19E6-6064-47DF-B9CB-5DA98DD39489}"/>
              </a:ext>
            </a:extLst>
          </p:cNvPr>
          <p:cNvSpPr/>
          <p:nvPr/>
        </p:nvSpPr>
        <p:spPr>
          <a:xfrm>
            <a:off x="3390311" y="1961994"/>
            <a:ext cx="781928" cy="374181"/>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000" b="0" i="0" u="none" strike="noStrike" kern="0" cap="none" spc="-100" normalizeH="0" noProof="0">
              <a:ln>
                <a:noFill/>
              </a:ln>
              <a:solidFill>
                <a:prstClr val="white"/>
              </a:solidFill>
              <a:effectLst/>
              <a:uLnTx/>
              <a:uFillTx/>
            </a:endParaRPr>
          </a:p>
        </p:txBody>
      </p:sp>
      <p:sp>
        <p:nvSpPr>
          <p:cNvPr id="50" name="Rechteck 49">
            <a:extLst>
              <a:ext uri="{FF2B5EF4-FFF2-40B4-BE49-F238E27FC236}">
                <a16:creationId xmlns:a16="http://schemas.microsoft.com/office/drawing/2014/main" id="{3317AEEC-FDC1-407E-AFE9-8C47458131B5}"/>
              </a:ext>
            </a:extLst>
          </p:cNvPr>
          <p:cNvSpPr/>
          <p:nvPr/>
        </p:nvSpPr>
        <p:spPr>
          <a:xfrm>
            <a:off x="4644634" y="2449267"/>
            <a:ext cx="594918" cy="374181"/>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000" b="0" i="0" u="none" strike="noStrike" kern="0" cap="none" spc="-100" normalizeH="0" noProof="0">
              <a:ln>
                <a:noFill/>
              </a:ln>
              <a:solidFill>
                <a:prstClr val="white"/>
              </a:solidFill>
              <a:effectLst/>
              <a:uLnTx/>
              <a:uFillTx/>
            </a:endParaRPr>
          </a:p>
        </p:txBody>
      </p:sp>
      <p:sp>
        <p:nvSpPr>
          <p:cNvPr id="52" name="Rechteck 51">
            <a:extLst>
              <a:ext uri="{FF2B5EF4-FFF2-40B4-BE49-F238E27FC236}">
                <a16:creationId xmlns:a16="http://schemas.microsoft.com/office/drawing/2014/main" id="{F34B8FD6-63BD-4DCB-B5D1-ECCF7D5D8DA3}"/>
              </a:ext>
            </a:extLst>
          </p:cNvPr>
          <p:cNvSpPr/>
          <p:nvPr/>
        </p:nvSpPr>
        <p:spPr>
          <a:xfrm>
            <a:off x="5232615" y="2923234"/>
            <a:ext cx="594918" cy="374181"/>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000" b="0" i="0" u="none" strike="noStrike" kern="0" cap="none" spc="-100" normalizeH="0" noProof="0">
              <a:ln>
                <a:noFill/>
              </a:ln>
              <a:solidFill>
                <a:prstClr val="white"/>
              </a:solidFill>
              <a:effectLst/>
              <a:uLnTx/>
              <a:uFillTx/>
            </a:endParaRPr>
          </a:p>
        </p:txBody>
      </p:sp>
      <p:sp>
        <p:nvSpPr>
          <p:cNvPr id="54" name="Rechteck 53">
            <a:extLst>
              <a:ext uri="{FF2B5EF4-FFF2-40B4-BE49-F238E27FC236}">
                <a16:creationId xmlns:a16="http://schemas.microsoft.com/office/drawing/2014/main" id="{7E4DA1F6-781B-49B0-A760-1882E824CEDB}"/>
              </a:ext>
            </a:extLst>
          </p:cNvPr>
          <p:cNvSpPr/>
          <p:nvPr/>
        </p:nvSpPr>
        <p:spPr>
          <a:xfrm>
            <a:off x="4943380" y="3344203"/>
            <a:ext cx="372875" cy="403767"/>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000" b="0" i="0" u="none" strike="noStrike" kern="0" cap="none" spc="-100" normalizeH="0" noProof="0">
              <a:ln>
                <a:noFill/>
              </a:ln>
              <a:solidFill>
                <a:prstClr val="white"/>
              </a:solidFill>
              <a:effectLst/>
              <a:uLnTx/>
              <a:uFillTx/>
            </a:endParaRPr>
          </a:p>
        </p:txBody>
      </p:sp>
      <p:sp>
        <p:nvSpPr>
          <p:cNvPr id="56" name="Rechteck 55">
            <a:extLst>
              <a:ext uri="{FF2B5EF4-FFF2-40B4-BE49-F238E27FC236}">
                <a16:creationId xmlns:a16="http://schemas.microsoft.com/office/drawing/2014/main" id="{8D571744-55B6-4F3C-B682-232FF5FBD2D1}"/>
              </a:ext>
            </a:extLst>
          </p:cNvPr>
          <p:cNvSpPr/>
          <p:nvPr/>
        </p:nvSpPr>
        <p:spPr>
          <a:xfrm>
            <a:off x="4144563" y="3848388"/>
            <a:ext cx="432048" cy="403767"/>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000" b="0" i="0" u="none" strike="noStrike" kern="0" cap="none" spc="-100" normalizeH="0" noProof="0">
              <a:ln>
                <a:noFill/>
              </a:ln>
              <a:solidFill>
                <a:prstClr val="white"/>
              </a:solidFill>
              <a:effectLst/>
              <a:uLnTx/>
              <a:uFillTx/>
            </a:endParaRPr>
          </a:p>
        </p:txBody>
      </p:sp>
      <p:sp>
        <p:nvSpPr>
          <p:cNvPr id="58" name="Rechteck 57">
            <a:extLst>
              <a:ext uri="{FF2B5EF4-FFF2-40B4-BE49-F238E27FC236}">
                <a16:creationId xmlns:a16="http://schemas.microsoft.com/office/drawing/2014/main" id="{696C1E48-879E-4B81-9DDE-3063A71D38BF}"/>
              </a:ext>
            </a:extLst>
          </p:cNvPr>
          <p:cNvSpPr/>
          <p:nvPr/>
        </p:nvSpPr>
        <p:spPr>
          <a:xfrm>
            <a:off x="8534954" y="4275615"/>
            <a:ext cx="682372" cy="403767"/>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000" b="0" i="0" u="none" strike="noStrike" kern="0" cap="none" spc="-100" normalizeH="0" noProof="0">
              <a:ln>
                <a:noFill/>
              </a:ln>
              <a:solidFill>
                <a:prstClr val="white"/>
              </a:solidFill>
              <a:effectLst/>
              <a:uLnTx/>
              <a:uFillTx/>
            </a:endParaRPr>
          </a:p>
        </p:txBody>
      </p:sp>
      <p:sp>
        <p:nvSpPr>
          <p:cNvPr id="60" name="Rechteck 59">
            <a:extLst>
              <a:ext uri="{FF2B5EF4-FFF2-40B4-BE49-F238E27FC236}">
                <a16:creationId xmlns:a16="http://schemas.microsoft.com/office/drawing/2014/main" id="{0464DBE0-DD86-4F86-A97E-4E7BA06C9599}"/>
              </a:ext>
            </a:extLst>
          </p:cNvPr>
          <p:cNvSpPr/>
          <p:nvPr/>
        </p:nvSpPr>
        <p:spPr>
          <a:xfrm>
            <a:off x="535956" y="4723643"/>
            <a:ext cx="432048" cy="403767"/>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000" b="0" i="0" u="none" strike="noStrike" kern="0" cap="none" spc="-100" normalizeH="0" noProof="0">
              <a:ln>
                <a:noFill/>
              </a:ln>
              <a:solidFill>
                <a:prstClr val="white"/>
              </a:solidFill>
              <a:effectLst/>
              <a:uLnTx/>
              <a:uFillTx/>
            </a:endParaRPr>
          </a:p>
        </p:txBody>
      </p:sp>
      <p:sp>
        <p:nvSpPr>
          <p:cNvPr id="62" name="Rechteck 61">
            <a:extLst>
              <a:ext uri="{FF2B5EF4-FFF2-40B4-BE49-F238E27FC236}">
                <a16:creationId xmlns:a16="http://schemas.microsoft.com/office/drawing/2014/main" id="{90ABC3CE-99F9-4696-9239-CDA8C79FC230}"/>
              </a:ext>
            </a:extLst>
          </p:cNvPr>
          <p:cNvSpPr/>
          <p:nvPr/>
        </p:nvSpPr>
        <p:spPr>
          <a:xfrm>
            <a:off x="3368708" y="2033174"/>
            <a:ext cx="784189" cy="400110"/>
          </a:xfrm>
          <a:prstGeom prst="rect">
            <a:avLst/>
          </a:prstGeom>
          <a:solidFill>
            <a:schemeClr val="bg1"/>
          </a:solidFill>
        </p:spPr>
        <p:txBody>
          <a:bodyPr wrap="none">
            <a:spAutoFit/>
          </a:bodyPr>
          <a:lstStyle/>
          <a:p>
            <a:r>
              <a:rPr lang="de-DE" altLang="de-DE" sz="2000" kern="0" spc="-100" dirty="0">
                <a:solidFill>
                  <a:srgbClr val="1F497D">
                    <a:lumMod val="60000"/>
                    <a:lumOff val="40000"/>
                  </a:srgbClr>
                </a:solidFill>
                <a:latin typeface="Trebuchet MS" pitchFamily="34" charset="0"/>
              </a:rPr>
              <a:t>Ihrem</a:t>
            </a:r>
            <a:endParaRPr lang="de-DE" sz="2000" spc="-100" dirty="0"/>
          </a:p>
        </p:txBody>
      </p:sp>
      <p:sp>
        <p:nvSpPr>
          <p:cNvPr id="63" name="Rechteck 62">
            <a:extLst>
              <a:ext uri="{FF2B5EF4-FFF2-40B4-BE49-F238E27FC236}">
                <a16:creationId xmlns:a16="http://schemas.microsoft.com/office/drawing/2014/main" id="{FE558205-0163-4D8A-8DD1-F49D3E064513}"/>
              </a:ext>
            </a:extLst>
          </p:cNvPr>
          <p:cNvSpPr/>
          <p:nvPr/>
        </p:nvSpPr>
        <p:spPr>
          <a:xfrm>
            <a:off x="4619295" y="2474939"/>
            <a:ext cx="670376" cy="400110"/>
          </a:xfrm>
          <a:prstGeom prst="rect">
            <a:avLst/>
          </a:prstGeom>
          <a:solidFill>
            <a:schemeClr val="bg1"/>
          </a:solidFill>
        </p:spPr>
        <p:txBody>
          <a:bodyPr wrap="none">
            <a:spAutoFit/>
          </a:bodyPr>
          <a:lstStyle/>
          <a:p>
            <a:r>
              <a:rPr lang="de-DE" altLang="de-DE" sz="2000" kern="0" spc="-100" dirty="0">
                <a:solidFill>
                  <a:srgbClr val="1F497D">
                    <a:lumMod val="60000"/>
                    <a:lumOff val="40000"/>
                  </a:srgbClr>
                </a:solidFill>
                <a:latin typeface="Trebuchet MS" pitchFamily="34" charset="0"/>
              </a:rPr>
              <a:t>Ihrer</a:t>
            </a:r>
            <a:endParaRPr lang="de-DE" sz="2000" spc="-100" dirty="0"/>
          </a:p>
        </p:txBody>
      </p:sp>
      <p:sp>
        <p:nvSpPr>
          <p:cNvPr id="64" name="Rechteck 63">
            <a:extLst>
              <a:ext uri="{FF2B5EF4-FFF2-40B4-BE49-F238E27FC236}">
                <a16:creationId xmlns:a16="http://schemas.microsoft.com/office/drawing/2014/main" id="{F7B1A925-E40C-4816-98F6-FAFF8E6D1D78}"/>
              </a:ext>
            </a:extLst>
          </p:cNvPr>
          <p:cNvSpPr/>
          <p:nvPr/>
        </p:nvSpPr>
        <p:spPr>
          <a:xfrm>
            <a:off x="5210056" y="2948023"/>
            <a:ext cx="670376" cy="400110"/>
          </a:xfrm>
          <a:prstGeom prst="rect">
            <a:avLst/>
          </a:prstGeom>
          <a:solidFill>
            <a:schemeClr val="bg1"/>
          </a:solidFill>
        </p:spPr>
        <p:txBody>
          <a:bodyPr wrap="none">
            <a:spAutoFit/>
          </a:bodyPr>
          <a:lstStyle/>
          <a:p>
            <a:r>
              <a:rPr lang="de-DE" altLang="de-DE" sz="2000" kern="0" spc="-100" dirty="0">
                <a:solidFill>
                  <a:srgbClr val="1F497D">
                    <a:lumMod val="60000"/>
                    <a:lumOff val="40000"/>
                  </a:srgbClr>
                </a:solidFill>
                <a:latin typeface="Trebuchet MS" pitchFamily="34" charset="0"/>
              </a:rPr>
              <a:t>Ihrer</a:t>
            </a:r>
            <a:endParaRPr lang="de-DE" sz="2000" spc="-100" dirty="0"/>
          </a:p>
        </p:txBody>
      </p:sp>
      <p:sp>
        <p:nvSpPr>
          <p:cNvPr id="65" name="Rechteck 64">
            <a:extLst>
              <a:ext uri="{FF2B5EF4-FFF2-40B4-BE49-F238E27FC236}">
                <a16:creationId xmlns:a16="http://schemas.microsoft.com/office/drawing/2014/main" id="{87105A96-0795-469D-AED5-5B6851E194C2}"/>
              </a:ext>
            </a:extLst>
          </p:cNvPr>
          <p:cNvSpPr/>
          <p:nvPr/>
        </p:nvSpPr>
        <p:spPr>
          <a:xfrm>
            <a:off x="4927882" y="3421107"/>
            <a:ext cx="482824" cy="400110"/>
          </a:xfrm>
          <a:prstGeom prst="rect">
            <a:avLst/>
          </a:prstGeom>
          <a:solidFill>
            <a:schemeClr val="bg1"/>
          </a:solidFill>
        </p:spPr>
        <p:txBody>
          <a:bodyPr wrap="none">
            <a:spAutoFit/>
          </a:bodyPr>
          <a:lstStyle/>
          <a:p>
            <a:r>
              <a:rPr lang="de-DE" altLang="de-DE" sz="2000" kern="0" spc="-100" dirty="0">
                <a:solidFill>
                  <a:srgbClr val="1F497D">
                    <a:lumMod val="60000"/>
                    <a:lumOff val="40000"/>
                  </a:srgbClr>
                </a:solidFill>
                <a:latin typeface="Trebuchet MS" pitchFamily="34" charset="0"/>
              </a:rPr>
              <a:t>Sie</a:t>
            </a:r>
            <a:endParaRPr lang="de-DE" sz="2000" spc="-100" dirty="0"/>
          </a:p>
        </p:txBody>
      </p:sp>
      <p:sp>
        <p:nvSpPr>
          <p:cNvPr id="66" name="Rechteck 65">
            <a:extLst>
              <a:ext uri="{FF2B5EF4-FFF2-40B4-BE49-F238E27FC236}">
                <a16:creationId xmlns:a16="http://schemas.microsoft.com/office/drawing/2014/main" id="{6A50F9ED-E6B9-40BE-BA0B-543D13A64BDD}"/>
              </a:ext>
            </a:extLst>
          </p:cNvPr>
          <p:cNvSpPr/>
          <p:nvPr/>
        </p:nvSpPr>
        <p:spPr>
          <a:xfrm>
            <a:off x="4136471" y="3881893"/>
            <a:ext cx="482824" cy="400110"/>
          </a:xfrm>
          <a:prstGeom prst="rect">
            <a:avLst/>
          </a:prstGeom>
          <a:solidFill>
            <a:schemeClr val="bg1"/>
          </a:solidFill>
        </p:spPr>
        <p:txBody>
          <a:bodyPr wrap="none">
            <a:spAutoFit/>
          </a:bodyPr>
          <a:lstStyle/>
          <a:p>
            <a:r>
              <a:rPr lang="de-DE" altLang="de-DE" sz="2000" kern="0" spc="-100" dirty="0">
                <a:solidFill>
                  <a:srgbClr val="1F497D">
                    <a:lumMod val="60000"/>
                    <a:lumOff val="40000"/>
                  </a:srgbClr>
                </a:solidFill>
                <a:latin typeface="Trebuchet MS" pitchFamily="34" charset="0"/>
              </a:rPr>
              <a:t>Sie</a:t>
            </a:r>
            <a:endParaRPr lang="de-DE" sz="2000" spc="-100" dirty="0"/>
          </a:p>
        </p:txBody>
      </p:sp>
      <p:sp>
        <p:nvSpPr>
          <p:cNvPr id="67" name="Rechteck 66">
            <a:extLst>
              <a:ext uri="{FF2B5EF4-FFF2-40B4-BE49-F238E27FC236}">
                <a16:creationId xmlns:a16="http://schemas.microsoft.com/office/drawing/2014/main" id="{D77DB1C4-0541-4E5D-8330-F6B335A06A99}"/>
              </a:ext>
            </a:extLst>
          </p:cNvPr>
          <p:cNvSpPr/>
          <p:nvPr/>
        </p:nvSpPr>
        <p:spPr>
          <a:xfrm>
            <a:off x="8571139" y="4339280"/>
            <a:ext cx="750526" cy="400110"/>
          </a:xfrm>
          <a:prstGeom prst="rect">
            <a:avLst/>
          </a:prstGeom>
          <a:solidFill>
            <a:schemeClr val="bg1"/>
          </a:solidFill>
        </p:spPr>
        <p:txBody>
          <a:bodyPr wrap="none">
            <a:spAutoFit/>
          </a:bodyPr>
          <a:lstStyle/>
          <a:p>
            <a:r>
              <a:rPr lang="de-DE" altLang="de-DE" sz="2000" kern="0" spc="-100" dirty="0">
                <a:solidFill>
                  <a:srgbClr val="1F497D">
                    <a:lumMod val="60000"/>
                    <a:lumOff val="40000"/>
                  </a:srgbClr>
                </a:solidFill>
                <a:latin typeface="Trebuchet MS" pitchFamily="34" charset="0"/>
              </a:rPr>
              <a:t>Ihnen</a:t>
            </a:r>
            <a:endParaRPr lang="de-DE" sz="2000" spc="-100" dirty="0"/>
          </a:p>
        </p:txBody>
      </p:sp>
      <p:sp>
        <p:nvSpPr>
          <p:cNvPr id="68" name="Rechteck 67">
            <a:extLst>
              <a:ext uri="{FF2B5EF4-FFF2-40B4-BE49-F238E27FC236}">
                <a16:creationId xmlns:a16="http://schemas.microsoft.com/office/drawing/2014/main" id="{6D1962B2-3078-44C4-93B0-47AB6BAAEC77}"/>
              </a:ext>
            </a:extLst>
          </p:cNvPr>
          <p:cNvSpPr/>
          <p:nvPr/>
        </p:nvSpPr>
        <p:spPr>
          <a:xfrm>
            <a:off x="536636" y="4783433"/>
            <a:ext cx="457176" cy="400110"/>
          </a:xfrm>
          <a:prstGeom prst="rect">
            <a:avLst/>
          </a:prstGeom>
          <a:solidFill>
            <a:schemeClr val="bg1"/>
          </a:solidFill>
        </p:spPr>
        <p:txBody>
          <a:bodyPr wrap="none">
            <a:spAutoFit/>
          </a:bodyPr>
          <a:lstStyle/>
          <a:p>
            <a:r>
              <a:rPr lang="de-DE" altLang="de-DE" sz="2000" kern="0" spc="-100" dirty="0">
                <a:solidFill>
                  <a:srgbClr val="1F497D">
                    <a:lumMod val="60000"/>
                    <a:lumOff val="40000"/>
                  </a:srgbClr>
                </a:solidFill>
                <a:latin typeface="Trebuchet MS" pitchFamily="34" charset="0"/>
              </a:rPr>
              <a:t>Ihr</a:t>
            </a:r>
            <a:endParaRPr lang="de-DE" sz="2000" spc="-100" dirty="0"/>
          </a:p>
        </p:txBody>
      </p:sp>
      <p:sp>
        <p:nvSpPr>
          <p:cNvPr id="2" name="Textfeld 1">
            <a:extLst>
              <a:ext uri="{FF2B5EF4-FFF2-40B4-BE49-F238E27FC236}">
                <a16:creationId xmlns:a16="http://schemas.microsoft.com/office/drawing/2014/main" id="{00AD52AF-8A14-41E6-AC0B-2AA49570E7BD}"/>
              </a:ext>
            </a:extLst>
          </p:cNvPr>
          <p:cNvSpPr txBox="1"/>
          <p:nvPr/>
        </p:nvSpPr>
        <p:spPr>
          <a:xfrm>
            <a:off x="190500" y="6724134"/>
            <a:ext cx="5325497"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Übungen\Rechtschreibförderung\Direkte förmliche Anrede\Direkte förmliche Anrede 03 Fehlerkorrektur.pptx - Seite 3</a:t>
            </a:r>
          </a:p>
        </p:txBody>
      </p:sp>
      <p:sp>
        <p:nvSpPr>
          <p:cNvPr id="20" name="Textfeld 19">
            <a:extLst>
              <a:ext uri="{FF2B5EF4-FFF2-40B4-BE49-F238E27FC236}">
                <a16:creationId xmlns:a16="http://schemas.microsoft.com/office/drawing/2014/main" id="{71C9EE01-8D51-4EDC-A3FA-4BB7A182957A}"/>
              </a:ext>
            </a:extLst>
          </p:cNvPr>
          <p:cNvSpPr txBox="1"/>
          <p:nvPr/>
        </p:nvSpPr>
        <p:spPr>
          <a:xfrm>
            <a:off x="5549566" y="6386364"/>
            <a:ext cx="3431704" cy="430887"/>
          </a:xfrm>
          <a:prstGeom prst="rect">
            <a:avLst/>
          </a:prstGeom>
          <a:noFill/>
        </p:spPr>
        <p:txBody>
          <a:bodyPr wrap="square">
            <a:spAutoFit/>
          </a:bodyPr>
          <a:lstStyle/>
          <a:p>
            <a:r>
              <a:rPr lang="de-DE" sz="2200" dirty="0">
                <a:solidFill>
                  <a:srgbClr val="FF0000"/>
                </a:solidFill>
                <a:latin typeface="Trebuchet MS" panose="020B0603020202020204" pitchFamily="34" charset="0"/>
              </a:rPr>
              <a:t>Gesamtlösung an/aus!</a:t>
            </a:r>
            <a:endParaRPr lang="de-DE" sz="2200" dirty="0">
              <a:latin typeface="Trebuchet MS" panose="020B0603020202020204" pitchFamily="34" charset="0"/>
            </a:endParaRPr>
          </a:p>
        </p:txBody>
      </p:sp>
      <p:pic>
        <p:nvPicPr>
          <p:cNvPr id="3" name="Grafik 2">
            <a:extLst>
              <a:ext uri="{FF2B5EF4-FFF2-40B4-BE49-F238E27FC236}">
                <a16:creationId xmlns:a16="http://schemas.microsoft.com/office/drawing/2014/main" id="{1D2F8BF5-CB54-4940-B690-06FCF62F1D99}"/>
              </a:ext>
            </a:extLst>
          </p:cNvPr>
          <p:cNvPicPr>
            <a:picLocks noChangeAspect="1"/>
          </p:cNvPicPr>
          <p:nvPr/>
        </p:nvPicPr>
        <p:blipFill>
          <a:blip r:embed="rId2"/>
          <a:stretch>
            <a:fillRect/>
          </a:stretch>
        </p:blipFill>
        <p:spPr>
          <a:xfrm>
            <a:off x="454936" y="1961994"/>
            <a:ext cx="8919221" cy="3316511"/>
          </a:xfrm>
          <a:prstGeom prst="rect">
            <a:avLst/>
          </a:prstGeom>
        </p:spPr>
      </p:pic>
    </p:spTree>
    <p:extLst>
      <p:ext uri="{BB962C8B-B14F-4D97-AF65-F5344CB8AC3E}">
        <p14:creationId xmlns:p14="http://schemas.microsoft.com/office/powerpoint/2010/main" val="28757049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2"/>
                                        </p:tgtEl>
                                        <p:attrNameLst>
                                          <p:attrName>style.visibility</p:attrName>
                                        </p:attrNameLst>
                                      </p:cBhvr>
                                      <p:to>
                                        <p:strVal val="visible"/>
                                      </p:to>
                                    </p:set>
                                  </p:childTnLst>
                                </p:cTn>
                              </p:par>
                            </p:childTnLst>
                          </p:cTn>
                        </p:par>
                      </p:childTnLst>
                    </p:cTn>
                  </p:par>
                </p:childTnLst>
              </p:cTn>
              <p:nextCondLst>
                <p:cond evt="onClick" delay="0">
                  <p:tgtEl>
                    <p:spTgt spid="48"/>
                  </p:tgtEl>
                </p:cond>
              </p:nextCondLst>
            </p:seq>
            <p:seq concurrent="1" nextAc="seek">
              <p:cTn id="7" restart="whenNotActive" fill="hold" evtFilter="cancelBubble" nodeType="interactiveSeq">
                <p:stCondLst>
                  <p:cond evt="onClick" delay="0">
                    <p:tgtEl>
                      <p:spTgt spid="50"/>
                    </p:tgtEl>
                  </p:cond>
                </p:stCondLst>
                <p:endSync evt="end" delay="0">
                  <p:rtn val="all"/>
                </p:endSync>
                <p:childTnLst>
                  <p:par>
                    <p:cTn id="8" fill="hold">
                      <p:stCondLst>
                        <p:cond delay="0"/>
                      </p:stCondLst>
                      <p:childTnLst>
                        <p:par>
                          <p:cTn id="9" fill="hold">
                            <p:stCondLst>
                              <p:cond delay="0"/>
                            </p:stCondLst>
                            <p:childTnLst>
                              <p:par>
                                <p:cTn id="10" presetID="1" presetClass="entr" presetSubtype="0" fill="hold" grpId="0" nodeType="withEffect">
                                  <p:stCondLst>
                                    <p:cond delay="0"/>
                                  </p:stCondLst>
                                  <p:childTnLst>
                                    <p:set>
                                      <p:cBhvr>
                                        <p:cTn id="11" dur="1" fill="hold">
                                          <p:stCondLst>
                                            <p:cond delay="0"/>
                                          </p:stCondLst>
                                        </p:cTn>
                                        <p:tgtEl>
                                          <p:spTgt spid="63"/>
                                        </p:tgtEl>
                                        <p:attrNameLst>
                                          <p:attrName>style.visibility</p:attrName>
                                        </p:attrNameLst>
                                      </p:cBhvr>
                                      <p:to>
                                        <p:strVal val="visible"/>
                                      </p:to>
                                    </p:set>
                                  </p:childTnLst>
                                </p:cTn>
                              </p:par>
                            </p:childTnLst>
                          </p:cTn>
                        </p:par>
                      </p:childTnLst>
                    </p:cTn>
                  </p:par>
                </p:childTnLst>
              </p:cTn>
              <p:nextCondLst>
                <p:cond evt="onClick" delay="0">
                  <p:tgtEl>
                    <p:spTgt spid="50"/>
                  </p:tgtEl>
                </p:cond>
              </p:nextCondLst>
            </p:seq>
            <p:seq concurrent="1" nextAc="seek">
              <p:cTn id="12" restart="whenNotActive" fill="hold" evtFilter="cancelBubble" nodeType="interactiveSeq">
                <p:stCondLst>
                  <p:cond evt="onClick" delay="0">
                    <p:tgtEl>
                      <p:spTgt spid="52"/>
                    </p:tgtEl>
                  </p:cond>
                </p:stCondLst>
                <p:endSync evt="end" delay="0">
                  <p:rtn val="all"/>
                </p:endSync>
                <p:childTnLst>
                  <p:par>
                    <p:cTn id="13" fill="hold">
                      <p:stCondLst>
                        <p:cond delay="0"/>
                      </p:stCondLst>
                      <p:childTnLst>
                        <p:par>
                          <p:cTn id="14" fill="hold">
                            <p:stCondLst>
                              <p:cond delay="0"/>
                            </p:stCondLst>
                            <p:childTnLst>
                              <p:par>
                                <p:cTn id="15" presetID="1" presetClass="entr" presetSubtype="0" fill="hold" grpId="0" nodeType="withEffect">
                                  <p:stCondLst>
                                    <p:cond delay="0"/>
                                  </p:stCondLst>
                                  <p:childTnLst>
                                    <p:set>
                                      <p:cBhvr>
                                        <p:cTn id="16" dur="1" fill="hold">
                                          <p:stCondLst>
                                            <p:cond delay="0"/>
                                          </p:stCondLst>
                                        </p:cTn>
                                        <p:tgtEl>
                                          <p:spTgt spid="64"/>
                                        </p:tgtEl>
                                        <p:attrNameLst>
                                          <p:attrName>style.visibility</p:attrName>
                                        </p:attrNameLst>
                                      </p:cBhvr>
                                      <p:to>
                                        <p:strVal val="visible"/>
                                      </p:to>
                                    </p:set>
                                  </p:childTnLst>
                                </p:cTn>
                              </p:par>
                            </p:childTnLst>
                          </p:cTn>
                        </p:par>
                      </p:childTnLst>
                    </p:cTn>
                  </p:par>
                </p:childTnLst>
              </p:cTn>
              <p:nextCondLst>
                <p:cond evt="onClick" delay="0">
                  <p:tgtEl>
                    <p:spTgt spid="52"/>
                  </p:tgtEl>
                </p:cond>
              </p:nextCondLst>
            </p:seq>
            <p:seq concurrent="1" nextAc="seek">
              <p:cTn id="17" restart="whenNotActive" fill="hold" evtFilter="cancelBubble" nodeType="interactiveSeq">
                <p:stCondLst>
                  <p:cond evt="onClick" delay="0">
                    <p:tgtEl>
                      <p:spTgt spid="54"/>
                    </p:tgtEl>
                  </p:cond>
                </p:stCondLst>
                <p:endSync evt="end" delay="0">
                  <p:rtn val="all"/>
                </p:endSync>
                <p:childTnLst>
                  <p:par>
                    <p:cTn id="18" fill="hold">
                      <p:stCondLst>
                        <p:cond delay="0"/>
                      </p:stCondLst>
                      <p:childTnLst>
                        <p:par>
                          <p:cTn id="19" fill="hold">
                            <p:stCondLst>
                              <p:cond delay="0"/>
                            </p:stCondLst>
                            <p:childTnLst>
                              <p:par>
                                <p:cTn id="20" presetID="1" presetClass="entr" presetSubtype="0" fill="hold" grpId="0" nodeType="withEffect">
                                  <p:stCondLst>
                                    <p:cond delay="0"/>
                                  </p:stCondLst>
                                  <p:childTnLst>
                                    <p:set>
                                      <p:cBhvr>
                                        <p:cTn id="21" dur="1" fill="hold">
                                          <p:stCondLst>
                                            <p:cond delay="0"/>
                                          </p:stCondLst>
                                        </p:cTn>
                                        <p:tgtEl>
                                          <p:spTgt spid="65"/>
                                        </p:tgtEl>
                                        <p:attrNameLst>
                                          <p:attrName>style.visibility</p:attrName>
                                        </p:attrNameLst>
                                      </p:cBhvr>
                                      <p:to>
                                        <p:strVal val="visible"/>
                                      </p:to>
                                    </p:set>
                                  </p:childTnLst>
                                </p:cTn>
                              </p:par>
                            </p:childTnLst>
                          </p:cTn>
                        </p:par>
                      </p:childTnLst>
                    </p:cTn>
                  </p:par>
                </p:childTnLst>
              </p:cTn>
              <p:nextCondLst>
                <p:cond evt="onClick" delay="0">
                  <p:tgtEl>
                    <p:spTgt spid="54"/>
                  </p:tgtEl>
                </p:cond>
              </p:nextCondLst>
            </p:seq>
            <p:seq concurrent="1" nextAc="seek">
              <p:cTn id="22" restart="whenNotActive" fill="hold" evtFilter="cancelBubble" nodeType="interactiveSeq">
                <p:stCondLst>
                  <p:cond evt="onClick" delay="0">
                    <p:tgtEl>
                      <p:spTgt spid="56"/>
                    </p:tgtEl>
                  </p:cond>
                </p:stCondLst>
                <p:endSync evt="end" delay="0">
                  <p:rtn val="all"/>
                </p:endSync>
                <p:childTnLst>
                  <p:par>
                    <p:cTn id="23" fill="hold">
                      <p:stCondLst>
                        <p:cond delay="0"/>
                      </p:stCondLst>
                      <p:childTnLst>
                        <p:par>
                          <p:cTn id="24" fill="hold">
                            <p:stCondLst>
                              <p:cond delay="0"/>
                            </p:stCondLst>
                            <p:childTnLst>
                              <p:par>
                                <p:cTn id="25" presetID="1" presetClass="entr" presetSubtype="0" fill="hold" grpId="0" nodeType="withEffect">
                                  <p:stCondLst>
                                    <p:cond delay="0"/>
                                  </p:stCondLst>
                                  <p:childTnLst>
                                    <p:set>
                                      <p:cBhvr>
                                        <p:cTn id="26" dur="1" fill="hold">
                                          <p:stCondLst>
                                            <p:cond delay="0"/>
                                          </p:stCondLst>
                                        </p:cTn>
                                        <p:tgtEl>
                                          <p:spTgt spid="66"/>
                                        </p:tgtEl>
                                        <p:attrNameLst>
                                          <p:attrName>style.visibility</p:attrName>
                                        </p:attrNameLst>
                                      </p:cBhvr>
                                      <p:to>
                                        <p:strVal val="visible"/>
                                      </p:to>
                                    </p:set>
                                  </p:childTnLst>
                                </p:cTn>
                              </p:par>
                            </p:childTnLst>
                          </p:cTn>
                        </p:par>
                      </p:childTnLst>
                    </p:cTn>
                  </p:par>
                </p:childTnLst>
              </p:cTn>
              <p:nextCondLst>
                <p:cond evt="onClick" delay="0">
                  <p:tgtEl>
                    <p:spTgt spid="56"/>
                  </p:tgtEl>
                </p:cond>
              </p:nextCondLst>
            </p:seq>
            <p:seq concurrent="1" nextAc="seek">
              <p:cTn id="27" restart="whenNotActive" fill="hold" evtFilter="cancelBubble" nodeType="interactiveSeq">
                <p:stCondLst>
                  <p:cond evt="onClick" delay="0">
                    <p:tgtEl>
                      <p:spTgt spid="58"/>
                    </p:tgtEl>
                  </p:cond>
                </p:stCondLst>
                <p:endSync evt="end" delay="0">
                  <p:rtn val="all"/>
                </p:endSync>
                <p:childTnLst>
                  <p:par>
                    <p:cTn id="28" fill="hold">
                      <p:stCondLst>
                        <p:cond delay="0"/>
                      </p:stCondLst>
                      <p:childTnLst>
                        <p:par>
                          <p:cTn id="29" fill="hold">
                            <p:stCondLst>
                              <p:cond delay="0"/>
                            </p:stCondLst>
                            <p:childTnLst>
                              <p:par>
                                <p:cTn id="30" presetID="1" presetClass="entr" presetSubtype="0" fill="hold" grpId="0" nodeType="withEffect">
                                  <p:stCondLst>
                                    <p:cond delay="0"/>
                                  </p:stCondLst>
                                  <p:childTnLst>
                                    <p:set>
                                      <p:cBhvr>
                                        <p:cTn id="31" dur="1" fill="hold">
                                          <p:stCondLst>
                                            <p:cond delay="0"/>
                                          </p:stCondLst>
                                        </p:cTn>
                                        <p:tgtEl>
                                          <p:spTgt spid="67"/>
                                        </p:tgtEl>
                                        <p:attrNameLst>
                                          <p:attrName>style.visibility</p:attrName>
                                        </p:attrNameLst>
                                      </p:cBhvr>
                                      <p:to>
                                        <p:strVal val="visible"/>
                                      </p:to>
                                    </p:set>
                                  </p:childTnLst>
                                </p:cTn>
                              </p:par>
                            </p:childTnLst>
                          </p:cTn>
                        </p:par>
                      </p:childTnLst>
                    </p:cTn>
                  </p:par>
                </p:childTnLst>
              </p:cTn>
              <p:nextCondLst>
                <p:cond evt="onClick" delay="0">
                  <p:tgtEl>
                    <p:spTgt spid="58"/>
                  </p:tgtEl>
                </p:cond>
              </p:nextCondLst>
            </p:seq>
            <p:seq concurrent="1" nextAc="seek">
              <p:cTn id="32" restart="whenNotActive" fill="hold" evtFilter="cancelBubble" nodeType="interactiveSeq">
                <p:stCondLst>
                  <p:cond evt="onClick" delay="0">
                    <p:tgtEl>
                      <p:spTgt spid="60"/>
                    </p:tgtEl>
                  </p:cond>
                </p:stCondLst>
                <p:endSync evt="end" delay="0">
                  <p:rtn val="all"/>
                </p:endSync>
                <p:childTnLst>
                  <p:par>
                    <p:cTn id="33" fill="hold">
                      <p:stCondLst>
                        <p:cond delay="0"/>
                      </p:stCondLst>
                      <p:childTnLst>
                        <p:par>
                          <p:cTn id="34" fill="hold">
                            <p:stCondLst>
                              <p:cond delay="0"/>
                            </p:stCondLst>
                            <p:childTnLst>
                              <p:par>
                                <p:cTn id="35" presetID="1" presetClass="entr" presetSubtype="0" fill="hold" grpId="0" nodeType="withEffect">
                                  <p:stCondLst>
                                    <p:cond delay="0"/>
                                  </p:stCondLst>
                                  <p:childTnLst>
                                    <p:set>
                                      <p:cBhvr>
                                        <p:cTn id="36" dur="1" fill="hold">
                                          <p:stCondLst>
                                            <p:cond delay="0"/>
                                          </p:stCondLst>
                                        </p:cTn>
                                        <p:tgtEl>
                                          <p:spTgt spid="68"/>
                                        </p:tgtEl>
                                        <p:attrNameLst>
                                          <p:attrName>style.visibility</p:attrName>
                                        </p:attrNameLst>
                                      </p:cBhvr>
                                      <p:to>
                                        <p:strVal val="visible"/>
                                      </p:to>
                                    </p:set>
                                  </p:childTnLst>
                                </p:cTn>
                              </p:par>
                            </p:childTnLst>
                          </p:cTn>
                        </p:par>
                      </p:childTnLst>
                    </p:cTn>
                  </p:par>
                </p:childTnLst>
              </p:cTn>
              <p:nextCondLst>
                <p:cond evt="onClick" delay="0">
                  <p:tgtEl>
                    <p:spTgt spid="60"/>
                  </p:tgtEl>
                </p:cond>
              </p:nextCondLst>
            </p:seq>
            <p:seq concurrent="1" nextAc="seek">
              <p:cTn id="37" restart="whenNotActive" fill="hold" evtFilter="cancelBubble" nodeType="interactiveSeq">
                <p:stCondLst>
                  <p:cond evt="onClick" delay="0">
                    <p:tgtEl>
                      <p:spTgt spid="20"/>
                    </p:tgtEl>
                  </p:cond>
                </p:stCondLst>
                <p:endSync evt="end" delay="0">
                  <p:rtn val="all"/>
                </p:endSync>
                <p:childTnLst>
                  <p:par>
                    <p:cTn id="38" fill="hold">
                      <p:stCondLst>
                        <p:cond delay="0"/>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3"/>
                                        </p:tgtEl>
                                        <p:attrNameLst>
                                          <p:attrName>style.visibility</p:attrName>
                                        </p:attrNameLst>
                                      </p:cBhvr>
                                      <p:to>
                                        <p:strVal val="visible"/>
                                      </p:to>
                                    </p:se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childTnLst>
              </p:cTn>
              <p:nextCondLst>
                <p:cond evt="onClick" delay="0">
                  <p:tgtEl>
                    <p:spTgt spid="20"/>
                  </p:tgtEl>
                </p:cond>
              </p:nextCondLst>
            </p:seq>
          </p:childTnLst>
        </p:cTn>
      </p:par>
    </p:tnLst>
    <p:bldLst>
      <p:bldP spid="62" grpId="0" animBg="1"/>
      <p:bldP spid="63" grpId="0" animBg="1"/>
      <p:bldP spid="64" grpId="0" animBg="1"/>
      <p:bldP spid="65" grpId="0" animBg="1"/>
      <p:bldP spid="66" grpId="0" animBg="1"/>
      <p:bldP spid="67" grpId="0" animBg="1"/>
      <p:bldP spid="68" grpId="0" animBg="1"/>
    </p:bldLst>
  </p:timing>
</p:sld>
</file>

<file path=ppt/theme/theme1.xml><?xml version="1.0" encoding="utf-8"?>
<a:theme xmlns:a="http://schemas.openxmlformats.org/drawingml/2006/main" name="Z2 Lesekoch Mastervorlage">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5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Z2 Lesekoch Mastervorlage</Template>
  <TotalTime>0</TotalTime>
  <Words>365</Words>
  <Application>Microsoft Office PowerPoint</Application>
  <PresentationFormat>Breitbild</PresentationFormat>
  <Paragraphs>39</Paragraphs>
  <Slides>3</Slides>
  <Notes>0</Notes>
  <HiddenSlides>0</HiddenSlides>
  <MMClips>0</MMClips>
  <ScaleCrop>false</ScaleCrop>
  <HeadingPairs>
    <vt:vector size="6" baseType="variant">
      <vt:variant>
        <vt:lpstr>Verwendete Schriftarten</vt:lpstr>
      </vt:variant>
      <vt:variant>
        <vt:i4>3</vt:i4>
      </vt:variant>
      <vt:variant>
        <vt:lpstr>Design</vt:lpstr>
      </vt:variant>
      <vt:variant>
        <vt:i4>7</vt:i4>
      </vt:variant>
      <vt:variant>
        <vt:lpstr>Folientitel</vt:lpstr>
      </vt:variant>
      <vt:variant>
        <vt:i4>3</vt:i4>
      </vt:variant>
    </vt:vector>
  </HeadingPairs>
  <TitlesOfParts>
    <vt:vector size="13" baseType="lpstr">
      <vt:lpstr>Arial</vt:lpstr>
      <vt:lpstr>Calibri</vt:lpstr>
      <vt:lpstr>Trebuchet MS</vt:lpstr>
      <vt:lpstr>Z2 Lesekoch Mastervorlage</vt:lpstr>
      <vt:lpstr>5_Benutzerdefiniertes Design</vt:lpstr>
      <vt:lpstr>4_Benutzerdefiniertes Design</vt:lpstr>
      <vt:lpstr>3_Benutzerdefiniertes Design</vt:lpstr>
      <vt:lpstr>2_Benutzerdefiniertes Design</vt:lpstr>
      <vt:lpstr>1_Benutzerdefiniertes Design</vt:lpstr>
      <vt:lpstr>Benutzerdefiniertes Design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Rudolph</dc:creator>
  <cp:lastModifiedBy>Siegbert Rudolph</cp:lastModifiedBy>
  <cp:revision>2199</cp:revision>
  <cp:lastPrinted>2021-08-10T15:00:49Z</cp:lastPrinted>
  <dcterms:created xsi:type="dcterms:W3CDTF">2012-08-26T07:44:46Z</dcterms:created>
  <dcterms:modified xsi:type="dcterms:W3CDTF">2021-09-04T08:11:47Z</dcterms:modified>
</cp:coreProperties>
</file>