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797" r:id="rId8"/>
    <p:sldId id="872" r:id="rId9"/>
    <p:sldId id="869" r:id="rId10"/>
    <p:sldId id="863" r:id="rId11"/>
    <p:sldId id="823" r:id="rId12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95" autoAdjust="0"/>
    <p:restoredTop sz="94073" autoAdjust="0"/>
  </p:normalViewPr>
  <p:slideViewPr>
    <p:cSldViewPr>
      <p:cViewPr varScale="1">
        <p:scale>
          <a:sx n="72" d="100"/>
          <a:sy n="72" d="100"/>
        </p:scale>
        <p:origin x="49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44E3CCC-0DAD-4786-BBB0-C66E38E188C7}"/>
    <pc:docChg chg="custSel delSld modSld sldOrd">
      <pc:chgData name="Siegbert Rudolph" userId="2af4d44886c067cc" providerId="LiveId" clId="{544E3CCC-0DAD-4786-BBB0-C66E38E188C7}" dt="2021-09-11T10:15:31.003" v="49" actId="6549"/>
      <pc:docMkLst>
        <pc:docMk/>
      </pc:docMkLst>
      <pc:sldChg chg="del">
        <pc:chgData name="Siegbert Rudolph" userId="2af4d44886c067cc" providerId="LiveId" clId="{544E3CCC-0DAD-4786-BBB0-C66E38E188C7}" dt="2021-08-30T13:43:05.227" v="2" actId="47"/>
        <pc:sldMkLst>
          <pc:docMk/>
          <pc:sldMk cId="0" sldId="696"/>
        </pc:sldMkLst>
      </pc:sldChg>
      <pc:sldChg chg="modSp mod ord">
        <pc:chgData name="Siegbert Rudolph" userId="2af4d44886c067cc" providerId="LiveId" clId="{544E3CCC-0DAD-4786-BBB0-C66E38E188C7}" dt="2021-08-30T13:46:02.386" v="18" actId="1076"/>
        <pc:sldMkLst>
          <pc:docMk/>
          <pc:sldMk cId="555502012" sldId="797"/>
        </pc:sldMkLst>
        <pc:spChg chg="mod">
          <ac:chgData name="Siegbert Rudolph" userId="2af4d44886c067cc" providerId="LiveId" clId="{544E3CCC-0DAD-4786-BBB0-C66E38E188C7}" dt="2021-08-30T13:46:02.386" v="18" actId="1076"/>
          <ac:spMkLst>
            <pc:docMk/>
            <pc:sldMk cId="555502012" sldId="797"/>
            <ac:spMk id="2" creationId="{E8BCA94C-9316-4D27-B979-6CC1E398CBD0}"/>
          </ac:spMkLst>
        </pc:spChg>
      </pc:sldChg>
      <pc:sldChg chg="del">
        <pc:chgData name="Siegbert Rudolph" userId="2af4d44886c067cc" providerId="LiveId" clId="{544E3CCC-0DAD-4786-BBB0-C66E38E188C7}" dt="2021-08-30T13:43:29.129" v="8" actId="47"/>
        <pc:sldMkLst>
          <pc:docMk/>
          <pc:sldMk cId="401259772" sldId="821"/>
        </pc:sldMkLst>
      </pc:sldChg>
      <pc:sldChg chg="addSp modSp mod">
        <pc:chgData name="Siegbert Rudolph" userId="2af4d44886c067cc" providerId="LiveId" clId="{544E3CCC-0DAD-4786-BBB0-C66E38E188C7}" dt="2021-08-30T13:46:02.401" v="38" actId="1076"/>
        <pc:sldMkLst>
          <pc:docMk/>
          <pc:sldMk cId="457747282" sldId="823"/>
        </pc:sldMkLst>
        <pc:spChg chg="mod">
          <ac:chgData name="Siegbert Rudolph" userId="2af4d44886c067cc" providerId="LiveId" clId="{544E3CCC-0DAD-4786-BBB0-C66E38E188C7}" dt="2021-08-30T13:46:02.401" v="38" actId="1076"/>
          <ac:spMkLst>
            <pc:docMk/>
            <pc:sldMk cId="457747282" sldId="823"/>
            <ac:spMk id="2" creationId="{93230F7A-BA9E-47FC-B75A-A922E5E37508}"/>
          </ac:spMkLst>
        </pc:spChg>
        <pc:spChg chg="add mod">
          <ac:chgData name="Siegbert Rudolph" userId="2af4d44886c067cc" providerId="LiveId" clId="{544E3CCC-0DAD-4786-BBB0-C66E38E188C7}" dt="2021-08-30T13:44:07.647" v="13"/>
          <ac:spMkLst>
            <pc:docMk/>
            <pc:sldMk cId="457747282" sldId="823"/>
            <ac:spMk id="16" creationId="{FC0042C7-072D-4EC6-97BB-3CA9774AD779}"/>
          </ac:spMkLst>
        </pc:spChg>
      </pc:sldChg>
      <pc:sldChg chg="del">
        <pc:chgData name="Siegbert Rudolph" userId="2af4d44886c067cc" providerId="LiveId" clId="{544E3CCC-0DAD-4786-BBB0-C66E38E188C7}" dt="2021-08-30T13:43:06.149" v="3" actId="47"/>
        <pc:sldMkLst>
          <pc:docMk/>
          <pc:sldMk cId="3948280807" sldId="856"/>
        </pc:sldMkLst>
      </pc:sldChg>
      <pc:sldChg chg="addSp modSp mod">
        <pc:chgData name="Siegbert Rudolph" userId="2af4d44886c067cc" providerId="LiveId" clId="{544E3CCC-0DAD-4786-BBB0-C66E38E188C7}" dt="2021-08-30T13:46:02.401" v="33" actId="1076"/>
        <pc:sldMkLst>
          <pc:docMk/>
          <pc:sldMk cId="3709481447" sldId="863"/>
        </pc:sldMkLst>
        <pc:spChg chg="mod">
          <ac:chgData name="Siegbert Rudolph" userId="2af4d44886c067cc" providerId="LiveId" clId="{544E3CCC-0DAD-4786-BBB0-C66E38E188C7}" dt="2021-08-30T13:46:02.401" v="33" actId="1076"/>
          <ac:spMkLst>
            <pc:docMk/>
            <pc:sldMk cId="3709481447" sldId="863"/>
            <ac:spMk id="2" creationId="{24E63629-BE57-43A5-96F0-7FCB16B3EE6E}"/>
          </ac:spMkLst>
        </pc:spChg>
        <pc:spChg chg="add mod">
          <ac:chgData name="Siegbert Rudolph" userId="2af4d44886c067cc" providerId="LiveId" clId="{544E3CCC-0DAD-4786-BBB0-C66E38E188C7}" dt="2021-08-30T13:44:04.820" v="12"/>
          <ac:spMkLst>
            <pc:docMk/>
            <pc:sldMk cId="3709481447" sldId="863"/>
            <ac:spMk id="8" creationId="{9B74DB70-0453-4AC5-91C3-5F7FA7B83458}"/>
          </ac:spMkLst>
        </pc:spChg>
      </pc:sldChg>
      <pc:sldChg chg="del">
        <pc:chgData name="Siegbert Rudolph" userId="2af4d44886c067cc" providerId="LiveId" clId="{544E3CCC-0DAD-4786-BBB0-C66E38E188C7}" dt="2021-08-30T13:43:13.444" v="5" actId="47"/>
        <pc:sldMkLst>
          <pc:docMk/>
          <pc:sldMk cId="1244731872" sldId="864"/>
        </pc:sldMkLst>
      </pc:sldChg>
      <pc:sldChg chg="del">
        <pc:chgData name="Siegbert Rudolph" userId="2af4d44886c067cc" providerId="LiveId" clId="{544E3CCC-0DAD-4786-BBB0-C66E38E188C7}" dt="2021-08-30T13:43:09.023" v="4" actId="47"/>
        <pc:sldMkLst>
          <pc:docMk/>
          <pc:sldMk cId="1301332642" sldId="868"/>
        </pc:sldMkLst>
      </pc:sldChg>
      <pc:sldChg chg="addSp modSp mod">
        <pc:chgData name="Siegbert Rudolph" userId="2af4d44886c067cc" providerId="LiveId" clId="{544E3CCC-0DAD-4786-BBB0-C66E38E188C7}" dt="2021-09-11T10:15:31.003" v="49" actId="6549"/>
        <pc:sldMkLst>
          <pc:docMk/>
          <pc:sldMk cId="1081267562" sldId="869"/>
        </pc:sldMkLst>
        <pc:spChg chg="mod">
          <ac:chgData name="Siegbert Rudolph" userId="2af4d44886c067cc" providerId="LiveId" clId="{544E3CCC-0DAD-4786-BBB0-C66E38E188C7}" dt="2021-08-30T13:46:02.386" v="28" actId="1076"/>
          <ac:spMkLst>
            <pc:docMk/>
            <pc:sldMk cId="1081267562" sldId="869"/>
            <ac:spMk id="2" creationId="{A7CA4A38-FC4D-4A38-8229-845C90232A06}"/>
          </ac:spMkLst>
        </pc:spChg>
        <pc:spChg chg="mod">
          <ac:chgData name="Siegbert Rudolph" userId="2af4d44886c067cc" providerId="LiveId" clId="{544E3CCC-0DAD-4786-BBB0-C66E38E188C7}" dt="2021-09-11T10:15:31.003" v="49" actId="6549"/>
          <ac:spMkLst>
            <pc:docMk/>
            <pc:sldMk cId="1081267562" sldId="869"/>
            <ac:spMk id="16" creationId="{D42F843C-0273-4917-88E3-0C0DA1DC36A1}"/>
          </ac:spMkLst>
        </pc:spChg>
        <pc:spChg chg="add mod">
          <ac:chgData name="Siegbert Rudolph" userId="2af4d44886c067cc" providerId="LiveId" clId="{544E3CCC-0DAD-4786-BBB0-C66E38E188C7}" dt="2021-08-30T13:44:02.461" v="11"/>
          <ac:spMkLst>
            <pc:docMk/>
            <pc:sldMk cId="1081267562" sldId="869"/>
            <ac:spMk id="17" creationId="{DE2F5A64-DE6E-4236-99F9-A83823EB0654}"/>
          </ac:spMkLst>
        </pc:spChg>
      </pc:sldChg>
      <pc:sldChg chg="del">
        <pc:chgData name="Siegbert Rudolph" userId="2af4d44886c067cc" providerId="LiveId" clId="{544E3CCC-0DAD-4786-BBB0-C66E38E188C7}" dt="2021-08-30T13:43:15.429" v="6" actId="47"/>
        <pc:sldMkLst>
          <pc:docMk/>
          <pc:sldMk cId="3677634969" sldId="870"/>
        </pc:sldMkLst>
      </pc:sldChg>
      <pc:sldChg chg="modSp del mod">
        <pc:chgData name="Siegbert Rudolph" userId="2af4d44886c067cc" providerId="LiveId" clId="{544E3CCC-0DAD-4786-BBB0-C66E38E188C7}" dt="2021-08-30T13:43:51.323" v="9" actId="47"/>
        <pc:sldMkLst>
          <pc:docMk/>
          <pc:sldMk cId="3954995103" sldId="871"/>
        </pc:sldMkLst>
        <pc:spChg chg="mod">
          <ac:chgData name="Siegbert Rudolph" userId="2af4d44886c067cc" providerId="LiveId" clId="{544E3CCC-0DAD-4786-BBB0-C66E38E188C7}" dt="2021-08-30T13:43:23.084" v="7" actId="20577"/>
          <ac:spMkLst>
            <pc:docMk/>
            <pc:sldMk cId="3954995103" sldId="871"/>
            <ac:spMk id="15" creationId="{5E7240FD-8FA5-4C10-B8C3-4F9BC549F620}"/>
          </ac:spMkLst>
        </pc:spChg>
      </pc:sldChg>
      <pc:sldChg chg="addSp modSp mod">
        <pc:chgData name="Siegbert Rudolph" userId="2af4d44886c067cc" providerId="LiveId" clId="{544E3CCC-0DAD-4786-BBB0-C66E38E188C7}" dt="2021-08-30T13:46:02.386" v="23" actId="1076"/>
        <pc:sldMkLst>
          <pc:docMk/>
          <pc:sldMk cId="3362378240" sldId="872"/>
        </pc:sldMkLst>
        <pc:spChg chg="mod">
          <ac:chgData name="Siegbert Rudolph" userId="2af4d44886c067cc" providerId="LiveId" clId="{544E3CCC-0DAD-4786-BBB0-C66E38E188C7}" dt="2021-08-30T13:46:02.386" v="23" actId="1076"/>
          <ac:spMkLst>
            <pc:docMk/>
            <pc:sldMk cId="3362378240" sldId="872"/>
            <ac:spMk id="2" creationId="{28E64AB0-CE4E-4BA1-AFF5-B223AA43EE64}"/>
          </ac:spMkLst>
        </pc:spChg>
        <pc:spChg chg="add mod">
          <ac:chgData name="Siegbert Rudolph" userId="2af4d44886c067cc" providerId="LiveId" clId="{544E3CCC-0DAD-4786-BBB0-C66E38E188C7}" dt="2021-08-30T13:44:00.446" v="10"/>
          <ac:spMkLst>
            <pc:docMk/>
            <pc:sldMk cId="3362378240" sldId="872"/>
            <ac:spMk id="15" creationId="{66371F50-619F-4013-9244-7D27024225A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9887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7443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direkte, förmliche Anrede  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8BCA94C-9316-4D27-B979-6CC1E398CBD0}"/>
              </a:ext>
            </a:extLst>
          </p:cNvPr>
          <p:cNvSpPr txBox="1"/>
          <p:nvPr/>
        </p:nvSpPr>
        <p:spPr>
          <a:xfrm>
            <a:off x="190500" y="6724134"/>
            <a:ext cx="569098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39" name="Grafik 38" descr="Männchen mit Ausrufezeichen.png">
            <a:extLst>
              <a:ext uri="{FF2B5EF4-FFF2-40B4-BE49-F238E27FC236}">
                <a16:creationId xmlns:a16="http://schemas.microsoft.com/office/drawing/2014/main" id="{592045E6-21FA-47A7-B043-3D7743B640A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16480" y="4144320"/>
            <a:ext cx="1512168" cy="2274943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0757C44F-0FDE-40FB-95BE-CE2D50532A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869160"/>
            <a:ext cx="1482796" cy="1440160"/>
          </a:xfrm>
          <a:prstGeom prst="rect">
            <a:avLst/>
          </a:prstGeom>
        </p:spPr>
      </p:pic>
      <p:sp>
        <p:nvSpPr>
          <p:cNvPr id="62" name="Textfeld 61">
            <a:extLst>
              <a:ext uri="{FF2B5EF4-FFF2-40B4-BE49-F238E27FC236}">
                <a16:creationId xmlns:a16="http://schemas.microsoft.com/office/drawing/2014/main" id="{53A94626-D1DB-41E6-94EC-BC3C83BF886E}"/>
              </a:ext>
            </a:extLst>
          </p:cNvPr>
          <p:cNvSpPr txBox="1"/>
          <p:nvPr/>
        </p:nvSpPr>
        <p:spPr>
          <a:xfrm>
            <a:off x="179512" y="1196752"/>
            <a:ext cx="11428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Wenn man jemanden mit 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Sie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in der direkten Rede anspricht, schreibt man 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</a:t>
            </a:r>
            <a:r>
              <a:rPr kumimoji="0" lang="de-DE" sz="2400" b="1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groß! </a:t>
            </a:r>
            <a:endParaRPr lang="de-DE" sz="2400" b="1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A314185-5BD4-47E0-99E9-079AB7A1C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1711745"/>
            <a:ext cx="5604166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Woran erkenne ich die direkte Rede?</a:t>
            </a:r>
          </a:p>
        </p:txBody>
      </p:sp>
      <p:sp>
        <p:nvSpPr>
          <p:cNvPr id="67" name="Sprechblase: rechteckig mit abgerundeten Ecken 66">
            <a:extLst>
              <a:ext uri="{FF2B5EF4-FFF2-40B4-BE49-F238E27FC236}">
                <a16:creationId xmlns:a16="http://schemas.microsoft.com/office/drawing/2014/main" id="{9B8EFA0D-E34C-4B1A-918B-7ADB2A143DF8}"/>
              </a:ext>
            </a:extLst>
          </p:cNvPr>
          <p:cNvSpPr/>
          <p:nvPr/>
        </p:nvSpPr>
        <p:spPr>
          <a:xfrm>
            <a:off x="275144" y="1711745"/>
            <a:ext cx="5388808" cy="430887"/>
          </a:xfrm>
          <a:prstGeom prst="wedgeRoundRectCallout">
            <a:avLst>
              <a:gd name="adj1" fmla="val -24107"/>
              <a:gd name="adj2" fmla="val 78292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71" name="Sprechblase: rechteckig mit abgerundeten Ecken 70">
            <a:extLst>
              <a:ext uri="{FF2B5EF4-FFF2-40B4-BE49-F238E27FC236}">
                <a16:creationId xmlns:a16="http://schemas.microsoft.com/office/drawing/2014/main" id="{907E96DF-63D9-4092-94EE-42BC7120C454}"/>
              </a:ext>
            </a:extLst>
          </p:cNvPr>
          <p:cNvSpPr/>
          <p:nvPr/>
        </p:nvSpPr>
        <p:spPr>
          <a:xfrm>
            <a:off x="4133595" y="2752109"/>
            <a:ext cx="5544616" cy="1261884"/>
          </a:xfrm>
          <a:prstGeom prst="wedgeRoundRectCallout">
            <a:avLst>
              <a:gd name="adj1" fmla="val 66163"/>
              <a:gd name="adj2" fmla="val 8510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B3D6EC0C-38D7-4E2E-827E-8DF9A5386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2752109"/>
            <a:ext cx="5508239" cy="126188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Hier an der Sprechblase.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Sonst steht die direkte (persönliche) Rede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„</a:t>
            </a:r>
            <a:r>
              <a:rPr lang="de-DE" sz="2200" kern="0" dirty="0">
                <a:latin typeface="Trebuchet MS" pitchFamily="34" charset="0"/>
              </a:rPr>
              <a:t>____________________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</a:t>
            </a:r>
          </a:p>
        </p:txBody>
      </p:sp>
      <p:sp>
        <p:nvSpPr>
          <p:cNvPr id="11" name="Sprechblase: rechteckig mit abgerundeten Ecken 10">
            <a:extLst>
              <a:ext uri="{FF2B5EF4-FFF2-40B4-BE49-F238E27FC236}">
                <a16:creationId xmlns:a16="http://schemas.microsoft.com/office/drawing/2014/main" id="{3995AB63-D5DA-48FC-8B8D-A2E77DF8BB3F}"/>
              </a:ext>
            </a:extLst>
          </p:cNvPr>
          <p:cNvSpPr/>
          <p:nvPr/>
        </p:nvSpPr>
        <p:spPr>
          <a:xfrm>
            <a:off x="2621427" y="4715368"/>
            <a:ext cx="5544616" cy="1593951"/>
          </a:xfrm>
          <a:prstGeom prst="wedgeRoundRectCallout">
            <a:avLst>
              <a:gd name="adj1" fmla="val 91498"/>
              <a:gd name="adj2" fmla="val -5142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977C715-4E76-49B7-A47D-E85F9C48B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0841" y="4723556"/>
            <a:ext cx="4934363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sz="2200" kern="0" dirty="0">
                <a:latin typeface="Trebuchet MS" pitchFamily="34" charset="0"/>
              </a:rPr>
              <a:t>Duze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 ist eine vertraute Anrede,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kleingeschrieben wird.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sz="2200" kern="0" dirty="0">
                <a:latin typeface="Trebuchet MS" pitchFamily="34" charset="0"/>
              </a:rPr>
              <a:t>Siezen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bezeichnen wir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als </a:t>
            </a:r>
            <a:r>
              <a:rPr lang="de-DE" sz="2200" kern="0" dirty="0">
                <a:latin typeface="Trebuchet MS" pitchFamily="34" charset="0"/>
              </a:rPr>
              <a:t>______________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Anrede.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1753724F-AA65-4B9E-8F2C-D16F88EFF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Direkte, förmliche Anrede 01 Einführung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	                    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E38D85A-CEE7-428C-865B-5121383813C4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6371F50-619F-4013-9244-7D27024225A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8E64AB0-CE4E-4BA1-AFF5-B223AA43EE64}"/>
              </a:ext>
            </a:extLst>
          </p:cNvPr>
          <p:cNvSpPr txBox="1"/>
          <p:nvPr/>
        </p:nvSpPr>
        <p:spPr>
          <a:xfrm>
            <a:off x="190500" y="6724134"/>
            <a:ext cx="569098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36237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feld 61">
            <a:extLst>
              <a:ext uri="{FF2B5EF4-FFF2-40B4-BE49-F238E27FC236}">
                <a16:creationId xmlns:a16="http://schemas.microsoft.com/office/drawing/2014/main" id="{53A94626-D1DB-41E6-94EC-BC3C83BF886E}"/>
              </a:ext>
            </a:extLst>
          </p:cNvPr>
          <p:cNvSpPr txBox="1"/>
          <p:nvPr/>
        </p:nvSpPr>
        <p:spPr>
          <a:xfrm>
            <a:off x="179512" y="1196752"/>
            <a:ext cx="4735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Zwei 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Freunde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unterhalten sich:</a:t>
            </a:r>
            <a:endParaRPr lang="de-DE" sz="2400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A314185-5BD4-47E0-99E9-079AB7A1C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834" y="1787588"/>
            <a:ext cx="362361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„Ist das _______ Hund?“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B2C00BF-13A7-4B8B-8B6E-1058E062E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44" y="4354872"/>
            <a:ext cx="996320" cy="1890655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B2706DA7-0409-4D3B-BDA0-9FCA0BDBB2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380" y="4354872"/>
            <a:ext cx="996320" cy="1890655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BCBCF2B-895C-4BC1-B604-7D13F60A49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862" y="5254252"/>
            <a:ext cx="996319" cy="993597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8607CDEF-29D8-4EFA-99B6-DFAED0A52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128" y="2062009"/>
            <a:ext cx="143087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„Ja!“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1FBFC15-56AC-4676-9ED2-980E9DDFF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52" y="2638073"/>
            <a:ext cx="633932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„Kannst ____ ihn bitte an die Leine nehmen!“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D95E43D-FE26-48BD-B2A7-FB337B320772}"/>
              </a:ext>
            </a:extLst>
          </p:cNvPr>
          <p:cNvSpPr txBox="1"/>
          <p:nvPr/>
        </p:nvSpPr>
        <p:spPr>
          <a:xfrm>
            <a:off x="179512" y="3543399"/>
            <a:ext cx="4637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Zwei 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Fremde</a:t>
            </a:r>
            <a:r>
              <a:rPr kumimoji="0" lang="de-DE" sz="2400" b="1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unterhalten sich:</a:t>
            </a:r>
            <a:endParaRPr lang="de-DE" sz="2400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80F419A-0845-4399-9177-3DD200BD7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869" y="4109189"/>
            <a:ext cx="293987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„Ist das _____ Hund?“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E9A99A7-AC4C-48E9-A9E0-E091AFE28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4192" y="4438273"/>
            <a:ext cx="143087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„Ja!“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295F224E-2D0F-443E-B29D-3A156487D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869" y="5014337"/>
            <a:ext cx="6536323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„Können _____ ihn bitte an die Leine nehmen!“</a:t>
            </a:r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FE0BA629-8BE3-4660-B2DD-8B9DA85D9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Direkte, förmliche Anrede 01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42F843C-0273-4917-88E3-0C0DA1DC36A1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Setze die direkte Anrede ein!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DE2F5A64-DE6E-4236-99F9-A83823EB065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7CA4A38-FC4D-4A38-8229-845C90232A06}"/>
              </a:ext>
            </a:extLst>
          </p:cNvPr>
          <p:cNvSpPr txBox="1"/>
          <p:nvPr/>
        </p:nvSpPr>
        <p:spPr>
          <a:xfrm>
            <a:off x="190500" y="6724134"/>
            <a:ext cx="569098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08126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6A4C7DC7-E079-4A21-AEB8-C6425CDFF675}"/>
              </a:ext>
            </a:extLst>
          </p:cNvPr>
          <p:cNvSpPr/>
          <p:nvPr/>
        </p:nvSpPr>
        <p:spPr>
          <a:xfrm>
            <a:off x="179512" y="1135408"/>
            <a:ext cx="7195368" cy="50852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A: „Kommen ___ schnell!“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B: „Was wollen ___ von ___?“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A: „Ist das ___ Hund?“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B: „Ja, das ist ____ Tessy,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___ jagt ____ Hund,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weil ___ ____ den Knochen stibitzt hat.“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A: „Pfeifen ___ ___ zurück!“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Herr B: „Nein, ___ haben Pech.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Solange ___ den Knochen nicht wieder hat,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kann ___ für ____ Hund nichts tun.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spc="1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Es ist ___ Problem und das ____ Hundes.“</a:t>
            </a:r>
            <a:endParaRPr lang="de-DE" sz="2200" spc="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2EC0D894-7A2F-4B78-A085-25EEB42A4643}"/>
              </a:ext>
            </a:extLst>
          </p:cNvPr>
          <p:cNvSpPr/>
          <p:nvPr/>
        </p:nvSpPr>
        <p:spPr>
          <a:xfrm>
            <a:off x="1349781" y="2609113"/>
            <a:ext cx="411020" cy="41172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3774E75C-DAB8-4106-8399-BCD4B1476B8E}"/>
              </a:ext>
            </a:extLst>
          </p:cNvPr>
          <p:cNvSpPr/>
          <p:nvPr/>
        </p:nvSpPr>
        <p:spPr>
          <a:xfrm>
            <a:off x="1133756" y="2200524"/>
            <a:ext cx="504056" cy="31548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-100" normalizeH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Textfeld 36">
            <a:extLst>
              <a:ext uri="{FF2B5EF4-FFF2-40B4-BE49-F238E27FC236}">
                <a16:creationId xmlns:a16="http://schemas.microsoft.com/office/drawing/2014/main" id="{3298BA2D-85DB-46B3-81C2-236892F9C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Direkte, förmliche Anrede 01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4185654-7963-4C09-90A6-7059156F9EDD}"/>
              </a:ext>
            </a:extLst>
          </p:cNvPr>
          <p:cNvSpPr txBox="1"/>
          <p:nvPr/>
        </p:nvSpPr>
        <p:spPr>
          <a:xfrm>
            <a:off x="260109" y="425423"/>
            <a:ext cx="60937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Schreibe die Pronomen in die Lücken!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B74DB70-0453-4AC5-91C3-5F7FA7B8345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4E63629-BE57-43A5-96F0-7FCB16B3EE6E}"/>
              </a:ext>
            </a:extLst>
          </p:cNvPr>
          <p:cNvSpPr txBox="1"/>
          <p:nvPr/>
        </p:nvSpPr>
        <p:spPr>
          <a:xfrm>
            <a:off x="190500" y="6724134"/>
            <a:ext cx="569098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70948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599984" y="2924944"/>
            <a:ext cx="34627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der Besitzer der Bücher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8472264" y="2924945"/>
            <a:ext cx="219297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die Bücher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6A18B0BE-7482-4CF2-AEA4-D83814162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878" y="1340768"/>
            <a:ext cx="4191098" cy="142208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E7760FAC-3EBA-4ADC-9AA3-129F2F9869D3}"/>
              </a:ext>
            </a:extLst>
          </p:cNvPr>
          <p:cNvSpPr txBox="1"/>
          <p:nvPr/>
        </p:nvSpPr>
        <p:spPr>
          <a:xfrm>
            <a:off x="179513" y="1365860"/>
            <a:ext cx="393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kern="0" dirty="0">
                <a:latin typeface="Trebuchet MS" pitchFamily="34" charset="0"/>
              </a:rPr>
              <a:t>Anzeige in einer Zeitung: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943694C-A185-4B3A-B9AA-07EDF65557CD}"/>
              </a:ext>
            </a:extLst>
          </p:cNvPr>
          <p:cNvSpPr/>
          <p:nvPr/>
        </p:nvSpPr>
        <p:spPr>
          <a:xfrm>
            <a:off x="4509277" y="1452832"/>
            <a:ext cx="3777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latin typeface="Trebuchet MS" pitchFamily="34" charset="0"/>
              </a:rPr>
              <a:t>Sie haben Bücher, die Sie nicht mehr brauchen? Wir holen Sie kostenlos ab.</a:t>
            </a:r>
            <a:endParaRPr lang="de-DE" sz="24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6EE1223-D367-4D49-A7D0-1EDF4FE67994}"/>
              </a:ext>
            </a:extLst>
          </p:cNvPr>
          <p:cNvSpPr txBox="1"/>
          <p:nvPr/>
        </p:nvSpPr>
        <p:spPr>
          <a:xfrm>
            <a:off x="179513" y="2176988"/>
            <a:ext cx="43297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Wer oder was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soll hier laut dieser Anzeige abgeholt werden?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E8322D2-0345-4991-B28E-820E9720EE48}"/>
              </a:ext>
            </a:extLst>
          </p:cNvPr>
          <p:cNvSpPr txBox="1"/>
          <p:nvPr/>
        </p:nvSpPr>
        <p:spPr>
          <a:xfrm>
            <a:off x="179002" y="4870321"/>
            <a:ext cx="4836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 die Anzeige richtig!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8F4AC96C-CC58-44E8-AFB7-659FBDA77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55" y="4291071"/>
            <a:ext cx="6873497" cy="1569660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2B263C0B-C139-4937-86A5-F6B090A9BE82}"/>
              </a:ext>
            </a:extLst>
          </p:cNvPr>
          <p:cNvSpPr/>
          <p:nvPr/>
        </p:nvSpPr>
        <p:spPr>
          <a:xfrm>
            <a:off x="4402287" y="4307912"/>
            <a:ext cx="63462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1800"/>
              </a:spcAft>
              <a:defRPr/>
            </a:pPr>
            <a:r>
              <a:rPr lang="de-DE" sz="3200" kern="0" dirty="0">
                <a:latin typeface="Trebuchet MS" pitchFamily="34" charset="0"/>
              </a:rPr>
              <a:t>____________________________________________________________________________________</a:t>
            </a:r>
            <a:endParaRPr lang="de-DE" sz="32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A35E927-9988-4F71-9074-1E93E3E6128A}"/>
              </a:ext>
            </a:extLst>
          </p:cNvPr>
          <p:cNvSpPr txBox="1"/>
          <p:nvPr/>
        </p:nvSpPr>
        <p:spPr>
          <a:xfrm>
            <a:off x="179512" y="3646185"/>
            <a:ext cx="52684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Kennzeichne den Fehler in der Anzeige!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33B80CF6-F1DE-4796-9DA0-076768D6F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Direkte, förmliche Anrede 01 i-Tüpfelchen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              Name: ___________ Klasse: ____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8B7AD4C-6C97-4DEB-A1EE-881F2936B14A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Erledige die Aufgabe!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C0042C7-072D-4EC6-97BB-3CA9774AD77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3230F7A-BA9E-47FC-B75A-A922E5E37508}"/>
              </a:ext>
            </a:extLst>
          </p:cNvPr>
          <p:cNvSpPr txBox="1"/>
          <p:nvPr/>
        </p:nvSpPr>
        <p:spPr>
          <a:xfrm>
            <a:off x="190500" y="6724134"/>
            <a:ext cx="569098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Anrede\Direkte förmliche Anrede 01 Grundlage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515</Words>
  <Application>Microsoft Office PowerPoint</Application>
  <PresentationFormat>Breitbild</PresentationFormat>
  <Paragraphs>57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direkte, förmliche Anrede        Name: _______________________  Klasse: ______ 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2524</cp:revision>
  <cp:lastPrinted>2021-08-10T15:00:49Z</cp:lastPrinted>
  <dcterms:created xsi:type="dcterms:W3CDTF">2012-08-26T07:44:46Z</dcterms:created>
  <dcterms:modified xsi:type="dcterms:W3CDTF">2021-09-11T10:15:33Z</dcterms:modified>
</cp:coreProperties>
</file>