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80" autoAdjust="0"/>
    <p:restoredTop sz="94692" autoAdjust="0"/>
  </p:normalViewPr>
  <p:slideViewPr>
    <p:cSldViewPr>
      <p:cViewPr varScale="1">
        <p:scale>
          <a:sx n="86" d="100"/>
          <a:sy n="86" d="100"/>
        </p:scale>
        <p:origin x="157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BC3BE38-DA53-4ADF-9814-093064817161}"/>
    <pc:docChg chg="custSel modSld">
      <pc:chgData name="Siegbert Rudolph" userId="2af4d44886c067cc" providerId="LiveId" clId="{3BC3BE38-DA53-4ADF-9814-093064817161}" dt="2021-08-30T13:46:00.355" v="11" actId="1076"/>
      <pc:docMkLst>
        <pc:docMk/>
      </pc:docMkLst>
      <pc:sldChg chg="delSp modSp mod">
        <pc:chgData name="Siegbert Rudolph" userId="2af4d44886c067cc" providerId="LiveId" clId="{3BC3BE38-DA53-4ADF-9814-093064817161}" dt="2021-08-30T13:46:00.355" v="5" actId="1076"/>
        <pc:sldMkLst>
          <pc:docMk/>
          <pc:sldMk cId="3507558653" sldId="743"/>
        </pc:sldMkLst>
        <pc:spChg chg="mod">
          <ac:chgData name="Siegbert Rudolph" userId="2af4d44886c067cc" providerId="LiveId" clId="{3BC3BE38-DA53-4ADF-9814-093064817161}" dt="2021-08-30T13:46:00.355" v="5" actId="1076"/>
          <ac:spMkLst>
            <pc:docMk/>
            <pc:sldMk cId="3507558653" sldId="743"/>
            <ac:spMk id="3" creationId="{CA0E2FA2-A213-46B1-8B9A-3D76167C77DD}"/>
          </ac:spMkLst>
        </pc:spChg>
        <pc:spChg chg="del">
          <ac:chgData name="Siegbert Rudolph" userId="2af4d44886c067cc" providerId="LiveId" clId="{3BC3BE38-DA53-4ADF-9814-093064817161}" dt="2021-08-30T13:46:00.339" v="0" actId="478"/>
          <ac:spMkLst>
            <pc:docMk/>
            <pc:sldMk cId="3507558653" sldId="743"/>
            <ac:spMk id="4" creationId="{A9C9CA54-B336-45F5-A9DE-AC933FB51A17}"/>
          </ac:spMkLst>
        </pc:spChg>
      </pc:sldChg>
      <pc:sldChg chg="delSp modSp mod">
        <pc:chgData name="Siegbert Rudolph" userId="2af4d44886c067cc" providerId="LiveId" clId="{3BC3BE38-DA53-4ADF-9814-093064817161}" dt="2021-08-30T13:46:00.355" v="11" actId="1076"/>
        <pc:sldMkLst>
          <pc:docMk/>
          <pc:sldMk cId="3546805658" sldId="744"/>
        </pc:sldMkLst>
        <pc:spChg chg="mod">
          <ac:chgData name="Siegbert Rudolph" userId="2af4d44886c067cc" providerId="LiveId" clId="{3BC3BE38-DA53-4ADF-9814-093064817161}" dt="2021-08-30T13:46:00.355" v="11" actId="1076"/>
          <ac:spMkLst>
            <pc:docMk/>
            <pc:sldMk cId="3546805658" sldId="744"/>
            <ac:spMk id="3" creationId="{8D66A8E9-C3E1-4308-9AD2-050861FCB269}"/>
          </ac:spMkLst>
        </pc:spChg>
        <pc:spChg chg="del">
          <ac:chgData name="Siegbert Rudolph" userId="2af4d44886c067cc" providerId="LiveId" clId="{3BC3BE38-DA53-4ADF-9814-093064817161}" dt="2021-08-30T13:46:00.355" v="6" actId="478"/>
          <ac:spMkLst>
            <pc:docMk/>
            <pc:sldMk cId="3546805658" sldId="744"/>
            <ac:spMk id="4" creationId="{A8F186E6-A451-439A-ACE1-7780688A650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30.08.2021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30.08.2021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30.08.2021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4670D67F-8F4E-4BAD-B344-44CA3492141D}"/>
              </a:ext>
            </a:extLst>
          </p:cNvPr>
          <p:cNvSpPr txBox="1"/>
          <p:nvPr/>
        </p:nvSpPr>
        <p:spPr>
          <a:xfrm>
            <a:off x="190500" y="6724134"/>
            <a:ext cx="30219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...\Rechtschreibförderung\Grundschule\00 Uebungsblaetter neutral.pptm - Seite 1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A0E2FA2-A213-46B1-8B9A-3D76167C77DD}"/>
              </a:ext>
            </a:extLst>
          </p:cNvPr>
          <p:cNvSpPr txBox="1"/>
          <p:nvPr/>
        </p:nvSpPr>
        <p:spPr>
          <a:xfrm>
            <a:off x="190500" y="6724134"/>
            <a:ext cx="468750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6DFA7FE3-A4CB-477F-BE71-BE93EEC34F73}"/>
              </a:ext>
            </a:extLst>
          </p:cNvPr>
          <p:cNvSpPr txBox="1"/>
          <p:nvPr/>
        </p:nvSpPr>
        <p:spPr>
          <a:xfrm>
            <a:off x="190500" y="6724134"/>
            <a:ext cx="30219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...\Rechtschreibförderung\Grundschule\00 Uebungsblaetter neutral.pptm - Seite 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D66A8E9-C3E1-4308-9AD2-050861FCB269}"/>
              </a:ext>
            </a:extLst>
          </p:cNvPr>
          <p:cNvSpPr txBox="1"/>
          <p:nvPr/>
        </p:nvSpPr>
        <p:spPr>
          <a:xfrm>
            <a:off x="190500" y="6724134"/>
            <a:ext cx="468750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Übungen\Rechtschreibförderung\Direkte förmliche Anrede\0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152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1467</cp:revision>
  <cp:lastPrinted>2017-01-23T14:42:43Z</cp:lastPrinted>
  <dcterms:created xsi:type="dcterms:W3CDTF">2012-08-26T07:44:46Z</dcterms:created>
  <dcterms:modified xsi:type="dcterms:W3CDTF">2021-08-30T13:46:00Z</dcterms:modified>
</cp:coreProperties>
</file>