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637" r:id="rId8"/>
    <p:sldId id="808" r:id="rId9"/>
    <p:sldId id="807" r:id="rId10"/>
    <p:sldId id="809" r:id="rId11"/>
    <p:sldId id="810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020" autoAdjust="0"/>
    <p:restoredTop sz="94692" autoAdjust="0"/>
  </p:normalViewPr>
  <p:slideViewPr>
    <p:cSldViewPr>
      <p:cViewPr varScale="1">
        <p:scale>
          <a:sx n="72" d="100"/>
          <a:sy n="72" d="100"/>
        </p:scale>
        <p:origin x="17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E0B4F2BA-3A42-408F-9205-CB8CF9273C1D}"/>
    <pc:docChg chg="custSel delSld modSld">
      <pc:chgData name="Siegbert Rudolph" userId="2af4d44886c067cc" providerId="LiveId" clId="{E0B4F2BA-3A42-408F-9205-CB8CF9273C1D}" dt="2021-09-11T10:23:55.518" v="42" actId="478"/>
      <pc:docMkLst>
        <pc:docMk/>
      </pc:docMkLst>
      <pc:sldChg chg="addSp modSp mod">
        <pc:chgData name="Siegbert Rudolph" userId="2af4d44886c067cc" providerId="LiveId" clId="{E0B4F2BA-3A42-408F-9205-CB8CF9273C1D}" dt="2021-08-30T13:46:04.479" v="15" actId="1076"/>
        <pc:sldMkLst>
          <pc:docMk/>
          <pc:sldMk cId="243051450" sldId="637"/>
        </pc:sldMkLst>
        <pc:spChg chg="mod">
          <ac:chgData name="Siegbert Rudolph" userId="2af4d44886c067cc" providerId="LiveId" clId="{E0B4F2BA-3A42-408F-9205-CB8CF9273C1D}" dt="2021-08-30T13:46:04.479" v="15" actId="1076"/>
          <ac:spMkLst>
            <pc:docMk/>
            <pc:sldMk cId="243051450" sldId="637"/>
            <ac:spMk id="2" creationId="{29A84AAD-9E50-40E2-92B8-137530D215B7}"/>
          </ac:spMkLst>
        </pc:spChg>
        <pc:spChg chg="add mod">
          <ac:chgData name="Siegbert Rudolph" userId="2af4d44886c067cc" providerId="LiveId" clId="{E0B4F2BA-3A42-408F-9205-CB8CF9273C1D}" dt="2021-08-30T13:44:30.981" v="6"/>
          <ac:spMkLst>
            <pc:docMk/>
            <pc:sldMk cId="243051450" sldId="637"/>
            <ac:spMk id="12" creationId="{0EE3F97A-5BA6-4E34-AA30-4A241A9E9231}"/>
          </ac:spMkLst>
        </pc:spChg>
      </pc:sldChg>
      <pc:sldChg chg="del">
        <pc:chgData name="Siegbert Rudolph" userId="2af4d44886c067cc" providerId="LiveId" clId="{E0B4F2BA-3A42-408F-9205-CB8CF9273C1D}" dt="2021-08-30T13:44:19.640" v="0" actId="47"/>
        <pc:sldMkLst>
          <pc:docMk/>
          <pc:sldMk cId="0" sldId="696"/>
        </pc:sldMkLst>
      </pc:sldChg>
      <pc:sldChg chg="del">
        <pc:chgData name="Siegbert Rudolph" userId="2af4d44886c067cc" providerId="LiveId" clId="{E0B4F2BA-3A42-408F-9205-CB8CF9273C1D}" dt="2021-08-30T13:44:21.499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E0B4F2BA-3A42-408F-9205-CB8CF9273C1D}" dt="2021-08-30T13:44:22.624" v="2" actId="47"/>
        <pc:sldMkLst>
          <pc:docMk/>
          <pc:sldMk cId="3913910458" sldId="803"/>
        </pc:sldMkLst>
      </pc:sldChg>
      <pc:sldChg chg="del">
        <pc:chgData name="Siegbert Rudolph" userId="2af4d44886c067cc" providerId="LiveId" clId="{E0B4F2BA-3A42-408F-9205-CB8CF9273C1D}" dt="2021-08-30T13:44:24.327" v="3" actId="47"/>
        <pc:sldMkLst>
          <pc:docMk/>
          <pc:sldMk cId="1031044195" sldId="804"/>
        </pc:sldMkLst>
      </pc:sldChg>
      <pc:sldChg chg="del">
        <pc:chgData name="Siegbert Rudolph" userId="2af4d44886c067cc" providerId="LiveId" clId="{E0B4F2BA-3A42-408F-9205-CB8CF9273C1D}" dt="2021-08-30T13:44:26.108" v="4" actId="47"/>
        <pc:sldMkLst>
          <pc:docMk/>
          <pc:sldMk cId="776079098" sldId="805"/>
        </pc:sldMkLst>
      </pc:sldChg>
      <pc:sldChg chg="del">
        <pc:chgData name="Siegbert Rudolph" userId="2af4d44886c067cc" providerId="LiveId" clId="{E0B4F2BA-3A42-408F-9205-CB8CF9273C1D}" dt="2021-08-30T13:44:27.654" v="5" actId="47"/>
        <pc:sldMkLst>
          <pc:docMk/>
          <pc:sldMk cId="3068849080" sldId="806"/>
        </pc:sldMkLst>
      </pc:sldChg>
      <pc:sldChg chg="addSp modSp mod">
        <pc:chgData name="Siegbert Rudolph" userId="2af4d44886c067cc" providerId="LiveId" clId="{E0B4F2BA-3A42-408F-9205-CB8CF9273C1D}" dt="2021-08-30T13:46:04.495" v="25" actId="1076"/>
        <pc:sldMkLst>
          <pc:docMk/>
          <pc:sldMk cId="2109519346" sldId="807"/>
        </pc:sldMkLst>
        <pc:spChg chg="mod">
          <ac:chgData name="Siegbert Rudolph" userId="2af4d44886c067cc" providerId="LiveId" clId="{E0B4F2BA-3A42-408F-9205-CB8CF9273C1D}" dt="2021-08-30T13:46:04.495" v="25" actId="1076"/>
          <ac:spMkLst>
            <pc:docMk/>
            <pc:sldMk cId="2109519346" sldId="807"/>
            <ac:spMk id="2" creationId="{E9693B4D-7D5C-457D-8959-79E69261DBB8}"/>
          </ac:spMkLst>
        </pc:spChg>
        <pc:spChg chg="add mod">
          <ac:chgData name="Siegbert Rudolph" userId="2af4d44886c067cc" providerId="LiveId" clId="{E0B4F2BA-3A42-408F-9205-CB8CF9273C1D}" dt="2021-08-30T13:44:34.855" v="8"/>
          <ac:spMkLst>
            <pc:docMk/>
            <pc:sldMk cId="2109519346" sldId="807"/>
            <ac:spMk id="15" creationId="{A1600C61-BFFE-425C-B352-41C49DB08860}"/>
          </ac:spMkLst>
        </pc:spChg>
      </pc:sldChg>
      <pc:sldChg chg="addSp delSp modSp mod">
        <pc:chgData name="Siegbert Rudolph" userId="2af4d44886c067cc" providerId="LiveId" clId="{E0B4F2BA-3A42-408F-9205-CB8CF9273C1D}" dt="2021-09-11T10:22:49.325" v="41" actId="20577"/>
        <pc:sldMkLst>
          <pc:docMk/>
          <pc:sldMk cId="3729749533" sldId="808"/>
        </pc:sldMkLst>
        <pc:spChg chg="mod">
          <ac:chgData name="Siegbert Rudolph" userId="2af4d44886c067cc" providerId="LiveId" clId="{E0B4F2BA-3A42-408F-9205-CB8CF9273C1D}" dt="2021-08-30T13:46:04.479" v="20" actId="1076"/>
          <ac:spMkLst>
            <pc:docMk/>
            <pc:sldMk cId="3729749533" sldId="808"/>
            <ac:spMk id="2" creationId="{42F69B05-EB17-4AB8-B4E9-93D59B9599A8}"/>
          </ac:spMkLst>
        </pc:spChg>
        <pc:spChg chg="mod">
          <ac:chgData name="Siegbert Rudolph" userId="2af4d44886c067cc" providerId="LiveId" clId="{E0B4F2BA-3A42-408F-9205-CB8CF9273C1D}" dt="2021-09-11T10:22:49.325" v="41" actId="20577"/>
          <ac:spMkLst>
            <pc:docMk/>
            <pc:sldMk cId="3729749533" sldId="808"/>
            <ac:spMk id="8" creationId="{18A0BB92-E162-4263-BC9F-D6DCACAEA069}"/>
          </ac:spMkLst>
        </pc:spChg>
        <pc:spChg chg="add mod">
          <ac:chgData name="Siegbert Rudolph" userId="2af4d44886c067cc" providerId="LiveId" clId="{E0B4F2BA-3A42-408F-9205-CB8CF9273C1D}" dt="2021-08-30T13:44:32.809" v="7"/>
          <ac:spMkLst>
            <pc:docMk/>
            <pc:sldMk cId="3729749533" sldId="808"/>
            <ac:spMk id="9" creationId="{1DABA955-FBBE-4F38-8B49-9DA0B768D644}"/>
          </ac:spMkLst>
        </pc:spChg>
        <pc:spChg chg="del">
          <ac:chgData name="Siegbert Rudolph" userId="2af4d44886c067cc" providerId="LiveId" clId="{E0B4F2BA-3A42-408F-9205-CB8CF9273C1D}" dt="2021-09-11T10:22:44.748" v="36" actId="478"/>
          <ac:spMkLst>
            <pc:docMk/>
            <pc:sldMk cId="3729749533" sldId="808"/>
            <ac:spMk id="12" creationId="{7D83DBA6-D7AF-430C-ABCB-20C4A451E43A}"/>
          </ac:spMkLst>
        </pc:spChg>
      </pc:sldChg>
      <pc:sldChg chg="addSp delSp modSp mod">
        <pc:chgData name="Siegbert Rudolph" userId="2af4d44886c067cc" providerId="LiveId" clId="{E0B4F2BA-3A42-408F-9205-CB8CF9273C1D}" dt="2021-09-11T10:23:55.518" v="42" actId="478"/>
        <pc:sldMkLst>
          <pc:docMk/>
          <pc:sldMk cId="2964197268" sldId="809"/>
        </pc:sldMkLst>
        <pc:spChg chg="mod">
          <ac:chgData name="Siegbert Rudolph" userId="2af4d44886c067cc" providerId="LiveId" clId="{E0B4F2BA-3A42-408F-9205-CB8CF9273C1D}" dt="2021-08-30T13:46:04.495" v="30" actId="1076"/>
          <ac:spMkLst>
            <pc:docMk/>
            <pc:sldMk cId="2964197268" sldId="809"/>
            <ac:spMk id="2" creationId="{A838C1DA-4AA9-4209-9C8B-D982E7139BD6}"/>
          </ac:spMkLst>
        </pc:spChg>
        <pc:spChg chg="add mod">
          <ac:chgData name="Siegbert Rudolph" userId="2af4d44886c067cc" providerId="LiveId" clId="{E0B4F2BA-3A42-408F-9205-CB8CF9273C1D}" dt="2021-08-30T13:44:38.308" v="9"/>
          <ac:spMkLst>
            <pc:docMk/>
            <pc:sldMk cId="2964197268" sldId="809"/>
            <ac:spMk id="11" creationId="{ADBAD0D3-0D7B-4F5B-AE9F-A09031423A29}"/>
          </ac:spMkLst>
        </pc:spChg>
        <pc:spChg chg="del">
          <ac:chgData name="Siegbert Rudolph" userId="2af4d44886c067cc" providerId="LiveId" clId="{E0B4F2BA-3A42-408F-9205-CB8CF9273C1D}" dt="2021-09-11T10:23:55.518" v="42" actId="478"/>
          <ac:spMkLst>
            <pc:docMk/>
            <pc:sldMk cId="2964197268" sldId="809"/>
            <ac:spMk id="13" creationId="{A1AB6615-E91F-487D-ABAE-7A89C4AEC302}"/>
          </ac:spMkLst>
        </pc:spChg>
        <pc:spChg chg="del">
          <ac:chgData name="Siegbert Rudolph" userId="2af4d44886c067cc" providerId="LiveId" clId="{E0B4F2BA-3A42-408F-9205-CB8CF9273C1D}" dt="2021-09-11T10:23:55.518" v="42" actId="478"/>
          <ac:spMkLst>
            <pc:docMk/>
            <pc:sldMk cId="2964197268" sldId="809"/>
            <ac:spMk id="14" creationId="{D3A2ADD4-C58B-4208-9710-4921739AF724}"/>
          </ac:spMkLst>
        </pc:spChg>
      </pc:sldChg>
      <pc:sldChg chg="addSp modSp mod">
        <pc:chgData name="Siegbert Rudolph" userId="2af4d44886c067cc" providerId="LiveId" clId="{E0B4F2BA-3A42-408F-9205-CB8CF9273C1D}" dt="2021-08-30T13:46:04.495" v="35" actId="1076"/>
        <pc:sldMkLst>
          <pc:docMk/>
          <pc:sldMk cId="121747453" sldId="810"/>
        </pc:sldMkLst>
        <pc:spChg chg="mod">
          <ac:chgData name="Siegbert Rudolph" userId="2af4d44886c067cc" providerId="LiveId" clId="{E0B4F2BA-3A42-408F-9205-CB8CF9273C1D}" dt="2021-08-30T13:46:04.495" v="35" actId="1076"/>
          <ac:spMkLst>
            <pc:docMk/>
            <pc:sldMk cId="121747453" sldId="810"/>
            <ac:spMk id="2" creationId="{27311683-6BC0-4FFE-8D8C-9504D9227C51}"/>
          </ac:spMkLst>
        </pc:spChg>
        <pc:spChg chg="add mod">
          <ac:chgData name="Siegbert Rudolph" userId="2af4d44886c067cc" providerId="LiveId" clId="{E0B4F2BA-3A42-408F-9205-CB8CF9273C1D}" dt="2021-08-30T13:44:41.229" v="10"/>
          <ac:spMkLst>
            <pc:docMk/>
            <pc:sldMk cId="121747453" sldId="810"/>
            <ac:spMk id="10" creationId="{86707F31-B700-44D1-BEC2-4873AE3284C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D93AE9E-7013-47D1-BEDA-DD32F2DFC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021">
            <a:off x="278355" y="4128066"/>
            <a:ext cx="4367647" cy="178734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FCFD63C-F896-4762-8A17-28645814ECF8}"/>
              </a:ext>
            </a:extLst>
          </p:cNvPr>
          <p:cNvSpPr txBox="1"/>
          <p:nvPr/>
        </p:nvSpPr>
        <p:spPr>
          <a:xfrm>
            <a:off x="204353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Hinweisschild im Zoo vor dem Löwenkäfig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A47E332-F039-4175-85B1-721DF8552D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53" y="1700808"/>
            <a:ext cx="4367647" cy="1787344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7F05571-30C8-4D73-8B3F-CA72BB2B7A18}"/>
              </a:ext>
            </a:extLst>
          </p:cNvPr>
          <p:cNvSpPr/>
          <p:nvPr/>
        </p:nvSpPr>
        <p:spPr>
          <a:xfrm>
            <a:off x="430684" y="190397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Zoobesucher, bitte beachten Sie: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kern="0" dirty="0"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Aufgrund Ihres hohen Alters ist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unsere Löwin leider verstorben.</a:t>
            </a:r>
            <a:endParaRPr lang="de-DE" sz="2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760B11B-D5CD-453A-89CF-E27692FC1742}"/>
              </a:ext>
            </a:extLst>
          </p:cNvPr>
          <p:cNvSpPr txBox="1">
            <a:spLocks noChangeArrowheads="1"/>
          </p:cNvSpPr>
          <p:nvPr/>
        </p:nvSpPr>
        <p:spPr bwMode="auto">
          <a:xfrm rot="253945">
            <a:off x="382884" y="4487963"/>
            <a:ext cx="4222631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Aufgrund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des hohen Alters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der Zoobesucher 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ist unsere Löwin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leider verstorben.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E0B1043-8152-42E7-BCD6-1524B73FF5F5}"/>
              </a:ext>
            </a:extLst>
          </p:cNvPr>
          <p:cNvSpPr/>
          <p:nvPr/>
        </p:nvSpPr>
        <p:spPr>
          <a:xfrm>
            <a:off x="446997" y="1903312"/>
            <a:ext cx="3908979" cy="144082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48806B3-050C-4543-8B7A-3618C65EE5D5}"/>
              </a:ext>
            </a:extLst>
          </p:cNvPr>
          <p:cNvSpPr/>
          <p:nvPr/>
        </p:nvSpPr>
        <p:spPr>
          <a:xfrm>
            <a:off x="5159896" y="4333737"/>
            <a:ext cx="6378734" cy="1554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Begründe,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warum das Schild </a:t>
            </a: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nebenstehende Bedeutung hat:</a:t>
            </a: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lvl="0" algn="r" eaLnBrk="0" fontAlgn="auto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______________________________________________</a:t>
            </a: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EE3F97A-5BA6-4E34-AA30-4A241A9E923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9A84AAD-9E50-40E2-92B8-137530D215B7}"/>
              </a:ext>
            </a:extLst>
          </p:cNvPr>
          <p:cNvSpPr txBox="1"/>
          <p:nvPr/>
        </p:nvSpPr>
        <p:spPr>
          <a:xfrm>
            <a:off x="190500" y="6724134"/>
            <a:ext cx="555472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8D3C09A-0DBB-464F-82E5-82898D60D1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4" y="1700808"/>
            <a:ext cx="3588176" cy="142208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E209D6F-C383-4E9B-B17A-CBD6EFA6C5C0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Anzeige in einer Zeitung: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8A0BB92-E162-4263-BC9F-D6DCACAEA069}"/>
              </a:ext>
            </a:extLst>
          </p:cNvPr>
          <p:cNvSpPr/>
          <p:nvPr/>
        </p:nvSpPr>
        <p:spPr>
          <a:xfrm>
            <a:off x="623784" y="1903975"/>
            <a:ext cx="34212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Sie haben Möbel, die Sie nicht mehr brauchen? Wir holen Sie kostenlos ab.</a:t>
            </a:r>
            <a:endParaRPr lang="de-DE" sz="20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5E6D814-74B4-4820-ACAE-6961476AB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655" y="4084330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DABA955-FBBE-4F38-8B49-9DA0B768D64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2F69B05-EB17-4AB8-B4E9-93D59B9599A8}"/>
              </a:ext>
            </a:extLst>
          </p:cNvPr>
          <p:cNvSpPr txBox="1"/>
          <p:nvPr/>
        </p:nvSpPr>
        <p:spPr>
          <a:xfrm>
            <a:off x="190500" y="6724134"/>
            <a:ext cx="555472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72974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913D974-572B-4772-9ECA-68350F318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0" y="1628800"/>
            <a:ext cx="4654677" cy="1844760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79717914-3C4D-460E-8F34-3C2013E794FF}"/>
              </a:ext>
            </a:extLst>
          </p:cNvPr>
          <p:cNvSpPr/>
          <p:nvPr/>
        </p:nvSpPr>
        <p:spPr>
          <a:xfrm>
            <a:off x="107504" y="1747368"/>
            <a:ext cx="4812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Wohin mit Ihren alten Datenträgern?</a:t>
            </a:r>
            <a:endParaRPr lang="de-DE" sz="20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073656C-1AA6-482E-B117-46598BE4FF0F}"/>
              </a:ext>
            </a:extLst>
          </p:cNvPr>
          <p:cNvSpPr/>
          <p:nvPr/>
        </p:nvSpPr>
        <p:spPr>
          <a:xfrm>
            <a:off x="432415" y="1746465"/>
            <a:ext cx="4248472" cy="16772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F12C105-2209-4524-BBCE-A579CF5D8F12}"/>
              </a:ext>
            </a:extLst>
          </p:cNvPr>
          <p:cNvSpPr/>
          <p:nvPr/>
        </p:nvSpPr>
        <p:spPr>
          <a:xfrm rot="20515695">
            <a:off x="1322690" y="2412257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Wir entsorgen Sie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mit Sicherheit!</a:t>
            </a:r>
            <a:endParaRPr lang="de-DE" sz="2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AA35CFA-2F08-45DA-9427-42951E603DA5}"/>
              </a:ext>
            </a:extLst>
          </p:cNvPr>
          <p:cNvSpPr txBox="1"/>
          <p:nvPr/>
        </p:nvSpPr>
        <p:spPr>
          <a:xfrm>
            <a:off x="179513" y="119675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Reklame eines Entsorgungsunternehmens: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E0C1FC8-63B7-40B0-B1C8-03570E9B1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0" y="4120902"/>
            <a:ext cx="4654677" cy="184476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8A08D053-8115-45BF-BFC8-C0F10E363637}"/>
              </a:ext>
            </a:extLst>
          </p:cNvPr>
          <p:cNvSpPr txBox="1"/>
          <p:nvPr/>
        </p:nvSpPr>
        <p:spPr>
          <a:xfrm>
            <a:off x="179513" y="3798039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Wettbewerber übertrumpft ihn noch: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AC814B4-C93C-48B7-8A96-6F306ACDA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15" y="4477146"/>
            <a:ext cx="3621505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prstClr val="black"/>
                </a:solidFill>
                <a:latin typeface="Trebuchet MS" pitchFamily="34" charset="0"/>
              </a:rPr>
              <a:t>Wir hüten keine Geheimnisse!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20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prstClr val="black"/>
                </a:solidFill>
                <a:latin typeface="Trebuchet MS" pitchFamily="34" charset="0"/>
              </a:rPr>
              <a:t>Wir vernichten Sie.</a:t>
            </a:r>
            <a:endParaRPr lang="de-DE" sz="2000" dirty="0">
              <a:solidFill>
                <a:prstClr val="black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26C8B27-3C06-4A94-BD79-FD3457D2A232}"/>
              </a:ext>
            </a:extLst>
          </p:cNvPr>
          <p:cNvSpPr/>
          <p:nvPr/>
        </p:nvSpPr>
        <p:spPr>
          <a:xfrm>
            <a:off x="395536" y="4199981"/>
            <a:ext cx="4248472" cy="16772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8220130-E36E-4737-BC42-F82318DFD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1592" y="2254205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09AA7AC6-BC0D-47E8-A6BF-EA78FAEB4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1592" y="4400201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1600C61-BFFE-425C-B352-41C49DB0886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693B4D-7D5C-457D-8959-79E69261DBB8}"/>
              </a:ext>
            </a:extLst>
          </p:cNvPr>
          <p:cNvSpPr txBox="1"/>
          <p:nvPr/>
        </p:nvSpPr>
        <p:spPr>
          <a:xfrm>
            <a:off x="190500" y="6724134"/>
            <a:ext cx="555472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10951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den Fehler an und verbessere ihn!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E550628-EDEE-4C61-B9DF-3435A9D2F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456383" cy="142991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EB8BD8E-22E2-40AD-A640-4A94C598884B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Plakat an einem Baum im Park: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C875BD1-713E-4D2E-93CD-F5BC7DB3CB30}"/>
              </a:ext>
            </a:extLst>
          </p:cNvPr>
          <p:cNvSpPr/>
          <p:nvPr/>
        </p:nvSpPr>
        <p:spPr>
          <a:xfrm>
            <a:off x="1784235" y="1873903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Wir lieben Hunde,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aber nicht Ihre Haufen!</a:t>
            </a:r>
            <a:endParaRPr lang="de-DE" sz="20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9E5F401-7970-4E01-80AE-A7CBCD7FAD14}"/>
              </a:ext>
            </a:extLst>
          </p:cNvPr>
          <p:cNvSpPr/>
          <p:nvPr/>
        </p:nvSpPr>
        <p:spPr>
          <a:xfrm>
            <a:off x="1403648" y="1787439"/>
            <a:ext cx="3168352" cy="129614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6A2EDB3-6F20-47C5-90FD-4B9E42846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707" y="3727277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Erkläre, warum das Schild falsch ist: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DBAD0D3-0D7B-4F5B-AE9F-A09031423A2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838C1DA-4AA9-4209-9C8B-D982E7139BD6}"/>
              </a:ext>
            </a:extLst>
          </p:cNvPr>
          <p:cNvSpPr txBox="1"/>
          <p:nvPr/>
        </p:nvSpPr>
        <p:spPr>
          <a:xfrm>
            <a:off x="190500" y="6724134"/>
            <a:ext cx="555472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96419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Direkte, förmliche Anrede 02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Warum missverständlich?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C3B601-74E0-4907-B0D7-3AC1676C2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3456383" cy="142991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019D205-CADC-4FEC-866B-8A3DE931BFEF}"/>
              </a:ext>
            </a:extLst>
          </p:cNvPr>
          <p:cNvSpPr txBox="1"/>
          <p:nvPr/>
        </p:nvSpPr>
        <p:spPr>
          <a:xfrm>
            <a:off x="179512" y="1196752"/>
            <a:ext cx="64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Schild im Tiergarten: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260C751-F59D-47BE-A657-8DEAD71F170E}"/>
              </a:ext>
            </a:extLst>
          </p:cNvPr>
          <p:cNvSpPr/>
          <p:nvPr/>
        </p:nvSpPr>
        <p:spPr>
          <a:xfrm>
            <a:off x="1784235" y="1873903"/>
            <a:ext cx="2520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Hier bauen wir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für Sie ein neues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latin typeface="Trebuchet MS" pitchFamily="34" charset="0"/>
              </a:rPr>
              <a:t>Tiergehege.</a:t>
            </a:r>
            <a:endParaRPr lang="de-DE" sz="20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58866577-EF0E-4440-941B-574B10DA621E}"/>
              </a:ext>
            </a:extLst>
          </p:cNvPr>
          <p:cNvSpPr/>
          <p:nvPr/>
        </p:nvSpPr>
        <p:spPr>
          <a:xfrm>
            <a:off x="1403648" y="1787438"/>
            <a:ext cx="3168352" cy="129614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A2C13A3-AFC8-4DA8-9E26-C123474DA883}"/>
              </a:ext>
            </a:extLst>
          </p:cNvPr>
          <p:cNvSpPr/>
          <p:nvPr/>
        </p:nvSpPr>
        <p:spPr>
          <a:xfrm>
            <a:off x="2433888" y="2193806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F6F1CB9-B56B-41BF-AA69-B3DA6D517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3861048"/>
            <a:ext cx="6917278" cy="116955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Warum ist das Schild missverständlich?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__________________________________________________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6707F31-B700-44D1-BEC2-4873AE3284C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7311683-6BC0-4FFE-8D8C-9504D9227C51}"/>
              </a:ext>
            </a:extLst>
          </p:cNvPr>
          <p:cNvSpPr txBox="1"/>
          <p:nvPr/>
        </p:nvSpPr>
        <p:spPr>
          <a:xfrm>
            <a:off x="190500" y="6724134"/>
            <a:ext cx="555472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02 Übung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2174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439</Words>
  <Application>Microsoft Office PowerPoint</Application>
  <PresentationFormat>Breitbild</PresentationFormat>
  <Paragraphs>59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2197</cp:revision>
  <cp:lastPrinted>2021-08-10T15:00:49Z</cp:lastPrinted>
  <dcterms:created xsi:type="dcterms:W3CDTF">2012-08-26T07:44:46Z</dcterms:created>
  <dcterms:modified xsi:type="dcterms:W3CDTF">2021-09-11T10:24:02Z</dcterms:modified>
</cp:coreProperties>
</file>