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08" r:id="rId3"/>
    <p:sldMasterId id="2147483696" r:id="rId4"/>
    <p:sldMasterId id="2147483684" r:id="rId5"/>
    <p:sldMasterId id="2147483672" r:id="rId6"/>
    <p:sldMasterId id="2147483660" r:id="rId7"/>
  </p:sldMasterIdLst>
  <p:notesMasterIdLst>
    <p:notesMasterId r:id="rId9"/>
  </p:notesMasterIdLst>
  <p:sldIdLst>
    <p:sldId id="637" r:id="rId8"/>
  </p:sldIdLst>
  <p:sldSz cx="12192000" cy="6858000"/>
  <p:notesSz cx="6735763" cy="9866313"/>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Sokaliwska" initials="MS" lastIdx="1" clrIdx="0"/>
  <p:cmAuthor id="2" name="Siegbert Rudolph" initials="SR" lastIdx="3" clrIdx="1">
    <p:extLst>
      <p:ext uri="{19B8F6BF-5375-455C-9EA6-DF929625EA0E}">
        <p15:presenceInfo xmlns:p15="http://schemas.microsoft.com/office/powerpoint/2012/main" userId="2af4d44886c067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43"/>
    <a:srgbClr val="00F62F"/>
    <a:srgbClr val="0070C0"/>
    <a:srgbClr val="F60000"/>
    <a:srgbClr val="98B5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90" autoAdjust="0"/>
    <p:restoredTop sz="94692" autoAdjust="0"/>
  </p:normalViewPr>
  <p:slideViewPr>
    <p:cSldViewPr>
      <p:cViewPr varScale="1">
        <p:scale>
          <a:sx n="72" d="100"/>
          <a:sy n="72" d="100"/>
        </p:scale>
        <p:origin x="720" y="7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9" d="100"/>
          <a:sy n="79" d="100"/>
        </p:scale>
        <p:origin x="-3378" y="-108"/>
      </p:cViewPr>
      <p:guideLst>
        <p:guide orient="horz" pos="3108"/>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presProps" Target="presProps.xml"/><Relationship Id="rId5" Type="http://schemas.openxmlformats.org/officeDocument/2006/relationships/slideMaster" Target="slideMasters/slideMaster5.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bert Rudolph" userId="2af4d44886c067cc" providerId="LiveId" clId="{50638BC8-D4D4-4A84-AFA5-486E45DC1837}"/>
    <pc:docChg chg="custSel delSld modSld">
      <pc:chgData name="Siegbert Rudolph" userId="2af4d44886c067cc" providerId="LiveId" clId="{50638BC8-D4D4-4A84-AFA5-486E45DC1837}" dt="2021-08-30T13:46:07.190" v="7" actId="1076"/>
      <pc:docMkLst>
        <pc:docMk/>
      </pc:docMkLst>
      <pc:sldChg chg="addSp modSp mod">
        <pc:chgData name="Siegbert Rudolph" userId="2af4d44886c067cc" providerId="LiveId" clId="{50638BC8-D4D4-4A84-AFA5-486E45DC1837}" dt="2021-08-30T13:46:07.190" v="7" actId="1076"/>
        <pc:sldMkLst>
          <pc:docMk/>
          <pc:sldMk cId="243051450" sldId="637"/>
        </pc:sldMkLst>
        <pc:spChg chg="mod">
          <ac:chgData name="Siegbert Rudolph" userId="2af4d44886c067cc" providerId="LiveId" clId="{50638BC8-D4D4-4A84-AFA5-486E45DC1837}" dt="2021-08-30T13:46:07.190" v="7" actId="1076"/>
          <ac:spMkLst>
            <pc:docMk/>
            <pc:sldMk cId="243051450" sldId="637"/>
            <ac:spMk id="2" creationId="{38140478-C6DE-4DF1-9B50-3E43F07087FC}"/>
          </ac:spMkLst>
        </pc:spChg>
        <pc:spChg chg="add mod">
          <ac:chgData name="Siegbert Rudolph" userId="2af4d44886c067cc" providerId="LiveId" clId="{50638BC8-D4D4-4A84-AFA5-486E45DC1837}" dt="2021-08-30T13:45:02.068" v="2"/>
          <ac:spMkLst>
            <pc:docMk/>
            <pc:sldMk cId="243051450" sldId="637"/>
            <ac:spMk id="6" creationId="{1E7A207F-0747-4EEE-BBE1-1FD8389E1E64}"/>
          </ac:spMkLst>
        </pc:spChg>
      </pc:sldChg>
      <pc:sldChg chg="del">
        <pc:chgData name="Siegbert Rudolph" userId="2af4d44886c067cc" providerId="LiveId" clId="{50638BC8-D4D4-4A84-AFA5-486E45DC1837}" dt="2021-08-30T13:44:54.226" v="0" actId="47"/>
        <pc:sldMkLst>
          <pc:docMk/>
          <pc:sldMk cId="0" sldId="696"/>
        </pc:sldMkLst>
      </pc:sldChg>
      <pc:sldChg chg="del">
        <pc:chgData name="Siegbert Rudolph" userId="2af4d44886c067cc" providerId="LiveId" clId="{50638BC8-D4D4-4A84-AFA5-486E45DC1837}" dt="2021-08-30T13:44:56.242" v="1" actId="47"/>
        <pc:sldMkLst>
          <pc:docMk/>
          <pc:sldMk cId="2875704939" sldId="80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136" cy="493789"/>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16023" y="0"/>
            <a:ext cx="2918136" cy="493789"/>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C4890388-E142-486A-9A35-B82F9143B759}" type="datetimeFigureOut">
              <a:rPr lang="de-DE"/>
              <a:pPr>
                <a:defRPr/>
              </a:pPr>
              <a:t>30.08.2021</a:t>
            </a:fld>
            <a:endParaRPr lang="de-DE"/>
          </a:p>
        </p:txBody>
      </p:sp>
      <p:sp>
        <p:nvSpPr>
          <p:cNvPr id="4" name="Folienbildplatzhalter 3"/>
          <p:cNvSpPr>
            <a:spLocks noGrp="1" noRot="1" noChangeAspect="1"/>
          </p:cNvSpPr>
          <p:nvPr>
            <p:ph type="sldImg" idx="2"/>
          </p:nvPr>
        </p:nvSpPr>
        <p:spPr>
          <a:xfrm>
            <a:off x="80963" y="741363"/>
            <a:ext cx="6573837" cy="36972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6" name="Fußzeilenplatzhalter 5"/>
          <p:cNvSpPr>
            <a:spLocks noGrp="1"/>
          </p:cNvSpPr>
          <p:nvPr>
            <p:ph type="ftr" sz="quarter" idx="4"/>
          </p:nvPr>
        </p:nvSpPr>
        <p:spPr>
          <a:xfrm>
            <a:off x="0" y="9370947"/>
            <a:ext cx="2918136" cy="493789"/>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16023" y="9370947"/>
            <a:ext cx="2918136" cy="493789"/>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0F261D31-D41E-4D5E-85A8-04A1FDF90B04}" type="slidenum">
              <a:rPr lang="de-DE"/>
              <a:pPr>
                <a:defRPr/>
              </a:pPr>
              <a:t>‹Nr.›</a:t>
            </a:fld>
            <a:endParaRPr lang="de-DE" dirty="0"/>
          </a:p>
        </p:txBody>
      </p:sp>
    </p:spTree>
    <p:extLst>
      <p:ext uri="{BB962C8B-B14F-4D97-AF65-F5344CB8AC3E}">
        <p14:creationId xmlns:p14="http://schemas.microsoft.com/office/powerpoint/2010/main" val="631239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42BF58FD-A277-49CE-9644-D0623EA38BF7}"/>
              </a:ext>
            </a:extLst>
          </p:cNvPr>
          <p:cNvSpPr>
            <a:spLocks noGrp="1"/>
          </p:cNvSpPr>
          <p:nvPr>
            <p:ph type="ctrTitle" hasCustomPrompt="1"/>
          </p:nvPr>
        </p:nvSpPr>
        <p:spPr>
          <a:xfrm>
            <a:off x="3394364" y="834527"/>
            <a:ext cx="8797636" cy="518235"/>
          </a:xfrm>
          <a:prstGeom prst="rect">
            <a:avLst/>
          </a:prstGeom>
        </p:spPr>
        <p:txBody>
          <a:bodyPr anchor="b">
            <a:normAutofit/>
          </a:bodyPr>
          <a:lstStyle>
            <a:lvl1pPr algn="l">
              <a:defRPr sz="2800">
                <a:latin typeface="Trebuchet MS" panose="020B0603020202020204" pitchFamily="34" charset="0"/>
              </a:defRPr>
            </a:lvl1pPr>
          </a:lstStyle>
          <a:p>
            <a:r>
              <a:rPr lang="de-DE" dirty="0" err="1"/>
              <a:t>aaa</a:t>
            </a:r>
            <a:endParaRPr lang="de-DE" dirty="0"/>
          </a:p>
        </p:txBody>
      </p:sp>
      <p:sp>
        <p:nvSpPr>
          <p:cNvPr id="8" name="Untertitel 2">
            <a:extLst>
              <a:ext uri="{FF2B5EF4-FFF2-40B4-BE49-F238E27FC236}">
                <a16:creationId xmlns:a16="http://schemas.microsoft.com/office/drawing/2014/main" id="{3F8B6FB5-3BF6-484E-AAA5-C5C1FF7AF1D6}"/>
              </a:ext>
            </a:extLst>
          </p:cNvPr>
          <p:cNvSpPr>
            <a:spLocks noGrp="1"/>
          </p:cNvSpPr>
          <p:nvPr>
            <p:ph type="subTitle" idx="1" hasCustomPrompt="1"/>
          </p:nvPr>
        </p:nvSpPr>
        <p:spPr>
          <a:xfrm>
            <a:off x="3394364" y="1384568"/>
            <a:ext cx="8797636" cy="518235"/>
          </a:xfrm>
          <a:prstGeom prst="rect">
            <a:avLst/>
          </a:prstGeom>
        </p:spPr>
        <p:txBody>
          <a:bodyPr>
            <a:normAutofit/>
          </a:bodyPr>
          <a:lstStyle>
            <a:lvl1pPr marL="0" indent="0" algn="l">
              <a:buNone/>
              <a:defRPr sz="2800" b="1">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aaa</a:t>
            </a:r>
            <a:endParaRPr lang="de-DE" dirty="0"/>
          </a:p>
        </p:txBody>
      </p:sp>
      <p:pic>
        <p:nvPicPr>
          <p:cNvPr id="9" name="shpLesekochValidCheck" descr="lesekoch_logo_mit_Hintergrund-1.jpg">
            <a:extLst>
              <a:ext uri="{FF2B5EF4-FFF2-40B4-BE49-F238E27FC236}">
                <a16:creationId xmlns:a16="http://schemas.microsoft.com/office/drawing/2014/main" id="{8C5946BD-336B-407C-AA18-9ADEA1C91AC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0109" y="139285"/>
            <a:ext cx="1017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4">
            <a:extLst>
              <a:ext uri="{FF2B5EF4-FFF2-40B4-BE49-F238E27FC236}">
                <a16:creationId xmlns:a16="http://schemas.microsoft.com/office/drawing/2014/main" id="{FF2E2F63-E9BC-4B78-A36D-3A32295EE3BC}"/>
              </a:ext>
            </a:extLst>
          </p:cNvPr>
          <p:cNvSpPr txBox="1">
            <a:spLocks noChangeArrowheads="1"/>
          </p:cNvSpPr>
          <p:nvPr userDrawn="1"/>
        </p:nvSpPr>
        <p:spPr bwMode="auto">
          <a:xfrm>
            <a:off x="675839" y="834527"/>
            <a:ext cx="2523447" cy="2046714"/>
          </a:xfrm>
          <a:prstGeom prst="rect">
            <a:avLst/>
          </a:prstGeom>
          <a:noFill/>
          <a:ln w="9525">
            <a:noFill/>
            <a:miter lim="800000"/>
            <a:headEnd/>
            <a:tailEnd/>
          </a:ln>
        </p:spPr>
        <p:txBody>
          <a:bodyPr wrap="none">
            <a:spAutoFit/>
          </a:bodyPr>
          <a:lstStyle/>
          <a:p>
            <a:pPr algn="r">
              <a:spcAft>
                <a:spcPts val="600"/>
              </a:spcAft>
            </a:pPr>
            <a:r>
              <a:rPr lang="de-DE" sz="2800" b="1" dirty="0">
                <a:solidFill>
                  <a:prstClr val="black"/>
                </a:solidFill>
                <a:latin typeface="Trebuchet MS" pitchFamily="34" charset="0"/>
              </a:rPr>
              <a:t>Übungsart:</a:t>
            </a:r>
          </a:p>
          <a:p>
            <a:pPr algn="r">
              <a:spcAft>
                <a:spcPts val="600"/>
              </a:spcAft>
            </a:pPr>
            <a:r>
              <a:rPr lang="de-DE" sz="2800" b="1" dirty="0">
                <a:solidFill>
                  <a:prstClr val="black"/>
                </a:solidFill>
                <a:latin typeface="Trebuchet MS" pitchFamily="34" charset="0"/>
              </a:rPr>
              <a:t>Titel:</a:t>
            </a:r>
          </a:p>
          <a:p>
            <a:pPr algn="r">
              <a:spcAft>
                <a:spcPts val="600"/>
              </a:spcAft>
            </a:pPr>
            <a:r>
              <a:rPr lang="de-DE" sz="2800" b="1" dirty="0">
                <a:solidFill>
                  <a:prstClr val="black"/>
                </a:solidFill>
                <a:latin typeface="Trebuchet MS" pitchFamily="34" charset="0"/>
              </a:rPr>
              <a:t>Textquelle:</a:t>
            </a:r>
          </a:p>
          <a:p>
            <a:pPr algn="r">
              <a:spcAft>
                <a:spcPts val="600"/>
              </a:spcAft>
            </a:pPr>
            <a:r>
              <a:rPr lang="de-DE" sz="2800" b="1" dirty="0">
                <a:solidFill>
                  <a:prstClr val="black"/>
                </a:solidFill>
                <a:latin typeface="Trebuchet MS" pitchFamily="34" charset="0"/>
              </a:rPr>
              <a:t>Leseübungen:</a:t>
            </a:r>
          </a:p>
        </p:txBody>
      </p:sp>
      <p:sp>
        <p:nvSpPr>
          <p:cNvPr id="11" name="Rechteck 10">
            <a:extLst>
              <a:ext uri="{FF2B5EF4-FFF2-40B4-BE49-F238E27FC236}">
                <a16:creationId xmlns:a16="http://schemas.microsoft.com/office/drawing/2014/main" id="{BB395AB5-04F3-47AA-A447-FB431B499A72}"/>
              </a:ext>
            </a:extLst>
          </p:cNvPr>
          <p:cNvSpPr/>
          <p:nvPr userDrawn="1"/>
        </p:nvSpPr>
        <p:spPr>
          <a:xfrm>
            <a:off x="3394364" y="4953127"/>
            <a:ext cx="3789555"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FF0000"/>
                </a:solidFill>
                <a:effectLst/>
                <a:uLnTx/>
                <a:uFillTx/>
                <a:latin typeface="Trebuchet MS" pitchFamily="34" charset="0"/>
                <a:ea typeface="+mn-ea"/>
                <a:cs typeface="Arial" charset="0"/>
              </a:rPr>
              <a:t>Bedienung: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Makros freischalten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Präsentationsmodus starten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Mit einem Klick geht es weiter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Beenden: </a:t>
            </a:r>
            <a:r>
              <a:rPr kumimoji="0" lang="de-DE" sz="1800" b="0" i="0" u="none" strike="noStrike" kern="0" cap="none" spc="0" normalizeH="0" baseline="0" noProof="0" dirty="0" err="1">
                <a:ln>
                  <a:noFill/>
                </a:ln>
                <a:solidFill>
                  <a:srgbClr val="1F497D">
                    <a:lumMod val="60000"/>
                    <a:lumOff val="40000"/>
                  </a:srgbClr>
                </a:solidFill>
                <a:effectLst/>
                <a:uLnTx/>
                <a:uFillTx/>
                <a:latin typeface="Trebuchet MS" pitchFamily="34" charset="0"/>
                <a:ea typeface="+mn-ea"/>
                <a:cs typeface="Arial" charset="0"/>
              </a:rPr>
              <a:t>Escape</a:t>
            </a: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-Taste drücken</a:t>
            </a:r>
          </a:p>
        </p:txBody>
      </p:sp>
      <p:sp>
        <p:nvSpPr>
          <p:cNvPr id="12" name="Rechteck 11">
            <a:hlinkClick r:id="" action="ppaction://hlinkshowjump?jump=nextslide"/>
            <a:extLst>
              <a:ext uri="{FF2B5EF4-FFF2-40B4-BE49-F238E27FC236}">
                <a16:creationId xmlns:a16="http://schemas.microsoft.com/office/drawing/2014/main" id="{C54CC55C-834A-4640-900E-FFADA277061C}"/>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sp>
        <p:nvSpPr>
          <p:cNvPr id="13" name="Titel 1">
            <a:extLst>
              <a:ext uri="{FF2B5EF4-FFF2-40B4-BE49-F238E27FC236}">
                <a16:creationId xmlns:a16="http://schemas.microsoft.com/office/drawing/2014/main" id="{D7847BEE-06B1-42EE-9A66-DFFAA9478763}"/>
              </a:ext>
            </a:extLst>
          </p:cNvPr>
          <p:cNvSpPr txBox="1">
            <a:spLocks/>
          </p:cNvSpPr>
          <p:nvPr userDrawn="1"/>
        </p:nvSpPr>
        <p:spPr>
          <a:xfrm>
            <a:off x="3394364" y="1871677"/>
            <a:ext cx="8797636" cy="5182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kern="1200">
                <a:solidFill>
                  <a:schemeClr val="tx1"/>
                </a:solidFill>
                <a:latin typeface="Trebuchet MS" panose="020B0603020202020204" pitchFamily="34" charset="0"/>
                <a:ea typeface="+mj-ea"/>
                <a:cs typeface="+mj-cs"/>
              </a:defRPr>
            </a:lvl1pPr>
          </a:lstStyle>
          <a:p>
            <a:r>
              <a:rPr lang="de-DE" dirty="0"/>
              <a:t>Siegbert Rudolph</a:t>
            </a:r>
          </a:p>
        </p:txBody>
      </p:sp>
      <p:sp>
        <p:nvSpPr>
          <p:cNvPr id="14" name="Untertitel 2">
            <a:extLst>
              <a:ext uri="{FF2B5EF4-FFF2-40B4-BE49-F238E27FC236}">
                <a16:creationId xmlns:a16="http://schemas.microsoft.com/office/drawing/2014/main" id="{F86E910D-8A66-4634-8E99-06C1371A71DD}"/>
              </a:ext>
            </a:extLst>
          </p:cNvPr>
          <p:cNvSpPr txBox="1">
            <a:spLocks/>
          </p:cNvSpPr>
          <p:nvPr userDrawn="1"/>
        </p:nvSpPr>
        <p:spPr>
          <a:xfrm>
            <a:off x="3394364" y="2421718"/>
            <a:ext cx="8797636" cy="51823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dirty="0">
                <a:latin typeface="Trebuchet MS" panose="020B0603020202020204" pitchFamily="34" charset="0"/>
              </a:rPr>
              <a:t>Siegbert Rudolph</a:t>
            </a:r>
          </a:p>
        </p:txBody>
      </p:sp>
      <p:pic>
        <p:nvPicPr>
          <p:cNvPr id="16" name="Grafik 15">
            <a:extLst>
              <a:ext uri="{FF2B5EF4-FFF2-40B4-BE49-F238E27FC236}">
                <a16:creationId xmlns:a16="http://schemas.microsoft.com/office/drawing/2014/main" id="{89A57D90-1AEE-4C85-904D-33C91FBD0E81}"/>
              </a:ext>
            </a:extLst>
          </p:cNvPr>
          <p:cNvPicPr>
            <a:picLocks noChangeAspect="1"/>
          </p:cNvPicPr>
          <p:nvPr userDrawn="1"/>
        </p:nvPicPr>
        <p:blipFill>
          <a:blip r:embed="rId3"/>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2858582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806B1CA1-9E51-480A-A07A-0E7D8584C895}" type="datetime1">
              <a:rPr lang="de-DE"/>
              <a:pPr>
                <a:defRPr/>
              </a:pPr>
              <a:t>30.08.2021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B5E18A62-6F58-4796-844A-1DE78E7B08B1}" type="slidenum">
              <a:rPr lang="de-DE"/>
              <a:pPr>
                <a:defRPr/>
              </a:pPr>
              <a:t>‹Nr.›</a:t>
            </a:fld>
            <a:endParaRPr lang="de-DE" dirty="0"/>
          </a:p>
        </p:txBody>
      </p:sp>
    </p:spTree>
    <p:extLst>
      <p:ext uri="{BB962C8B-B14F-4D97-AF65-F5344CB8AC3E}">
        <p14:creationId xmlns:p14="http://schemas.microsoft.com/office/powerpoint/2010/main" val="987892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DCE5D90-020C-4691-B4AA-2B2F98DF81A4}" type="datetime1">
              <a:rPr lang="de-DE"/>
              <a:pPr>
                <a:defRPr/>
              </a:pPr>
              <a:t>30.08.2021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5F58E6B-F8B9-4C44-9A54-2ABEFBCAF653}" type="slidenum">
              <a:rPr lang="de-DE"/>
              <a:pPr>
                <a:defRPr/>
              </a:pPr>
              <a:t>‹Nr.›</a:t>
            </a:fld>
            <a:endParaRPr lang="de-DE" dirty="0"/>
          </a:p>
        </p:txBody>
      </p:sp>
    </p:spTree>
    <p:extLst>
      <p:ext uri="{BB962C8B-B14F-4D97-AF65-F5344CB8AC3E}">
        <p14:creationId xmlns:p14="http://schemas.microsoft.com/office/powerpoint/2010/main" val="217472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4C8AB3F1-6151-49F2-930C-B8E038924B4C}"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D4ADD19-B194-4F04-82D6-0605551CC20E}" type="slidenum">
              <a:rPr lang="de-DE"/>
              <a:pPr>
                <a:defRPr/>
              </a:pPr>
              <a:t>‹Nr.›</a:t>
            </a:fld>
            <a:endParaRPr lang="de-DE" dirty="0"/>
          </a:p>
        </p:txBody>
      </p:sp>
    </p:spTree>
    <p:extLst>
      <p:ext uri="{BB962C8B-B14F-4D97-AF65-F5344CB8AC3E}">
        <p14:creationId xmlns:p14="http://schemas.microsoft.com/office/powerpoint/2010/main" val="1285247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A37E42D4-3034-4FE5-80B3-5473AF5D48F7}"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2E31098-89E9-4B77-B0EA-A04DD1C1697C}" type="slidenum">
              <a:rPr lang="de-DE"/>
              <a:pPr>
                <a:defRPr/>
              </a:pPr>
              <a:t>‹Nr.›</a:t>
            </a:fld>
            <a:endParaRPr lang="de-DE" dirty="0"/>
          </a:p>
        </p:txBody>
      </p:sp>
    </p:spTree>
    <p:extLst>
      <p:ext uri="{BB962C8B-B14F-4D97-AF65-F5344CB8AC3E}">
        <p14:creationId xmlns:p14="http://schemas.microsoft.com/office/powerpoint/2010/main" val="327697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B4B5C7B1-5D8D-4B98-90C5-090B1BB35B98}"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0E98A2F-A915-47DD-935F-2D0977E48139}" type="slidenum">
              <a:rPr lang="de-DE"/>
              <a:pPr>
                <a:defRPr/>
              </a:pPr>
              <a:t>‹Nr.›</a:t>
            </a:fld>
            <a:endParaRPr lang="de-DE" dirty="0"/>
          </a:p>
        </p:txBody>
      </p:sp>
    </p:spTree>
    <p:extLst>
      <p:ext uri="{BB962C8B-B14F-4D97-AF65-F5344CB8AC3E}">
        <p14:creationId xmlns:p14="http://schemas.microsoft.com/office/powerpoint/2010/main" val="2414181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0383C879-DCE9-4DA1-888C-FED4E28B7398}"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374498E-F697-46D5-A634-5D669FDFCB90}" type="slidenum">
              <a:rPr lang="de-DE"/>
              <a:pPr>
                <a:defRPr/>
              </a:pPr>
              <a:t>‹Nr.›</a:t>
            </a:fld>
            <a:endParaRPr lang="de-DE" dirty="0"/>
          </a:p>
        </p:txBody>
      </p:sp>
    </p:spTree>
    <p:extLst>
      <p:ext uri="{BB962C8B-B14F-4D97-AF65-F5344CB8AC3E}">
        <p14:creationId xmlns:p14="http://schemas.microsoft.com/office/powerpoint/2010/main" val="3907161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58CD9BF0-2A07-4E25-BC99-9A6D1FEBCA4B}"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1D29461-5362-4DE6-86B4-14C181C0718A}" type="slidenum">
              <a:rPr lang="de-DE"/>
              <a:pPr>
                <a:defRPr/>
              </a:pPr>
              <a:t>‹Nr.›</a:t>
            </a:fld>
            <a:endParaRPr lang="de-DE" dirty="0"/>
          </a:p>
        </p:txBody>
      </p:sp>
    </p:spTree>
    <p:extLst>
      <p:ext uri="{BB962C8B-B14F-4D97-AF65-F5344CB8AC3E}">
        <p14:creationId xmlns:p14="http://schemas.microsoft.com/office/powerpoint/2010/main" val="276365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19CE0F1-DA2B-4525-BBBF-E45DB459B259}"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4E45B7A-6455-4EA0-BFE3-AB17A7D6363B}" type="slidenum">
              <a:rPr lang="de-DE"/>
              <a:pPr>
                <a:defRPr/>
              </a:pPr>
              <a:t>‹Nr.›</a:t>
            </a:fld>
            <a:endParaRPr lang="de-DE" dirty="0"/>
          </a:p>
        </p:txBody>
      </p:sp>
    </p:spTree>
    <p:extLst>
      <p:ext uri="{BB962C8B-B14F-4D97-AF65-F5344CB8AC3E}">
        <p14:creationId xmlns:p14="http://schemas.microsoft.com/office/powerpoint/2010/main" val="3568674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99BDDC7D-8035-48FE-ACC9-596FE5DDFBFF}"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88E0C238-4593-438D-A7A1-949D7A05CA32}" type="slidenum">
              <a:rPr lang="de-DE"/>
              <a:pPr>
                <a:defRPr/>
              </a:pPr>
              <a:t>‹Nr.›</a:t>
            </a:fld>
            <a:endParaRPr lang="de-DE" dirty="0"/>
          </a:p>
        </p:txBody>
      </p:sp>
    </p:spTree>
    <p:extLst>
      <p:ext uri="{BB962C8B-B14F-4D97-AF65-F5344CB8AC3E}">
        <p14:creationId xmlns:p14="http://schemas.microsoft.com/office/powerpoint/2010/main" val="1235229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D15220DE-EED3-44F7-B1BF-2301256A44C7}"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13F9593-0ADA-4B15-B31C-4160C9F679BA}" type="slidenum">
              <a:rPr lang="de-DE"/>
              <a:pPr>
                <a:defRPr/>
              </a:pPr>
              <a:t>‹Nr.›</a:t>
            </a:fld>
            <a:endParaRPr lang="de-DE" dirty="0"/>
          </a:p>
        </p:txBody>
      </p:sp>
    </p:spTree>
    <p:extLst>
      <p:ext uri="{BB962C8B-B14F-4D97-AF65-F5344CB8AC3E}">
        <p14:creationId xmlns:p14="http://schemas.microsoft.com/office/powerpoint/2010/main" val="231427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A2C0F574-B905-4917-B9E9-2241E24B676C}"/>
              </a:ext>
            </a:extLst>
          </p:cNvPr>
          <p:cNvSpPr>
            <a:spLocks noGrp="1"/>
          </p:cNvSpPr>
          <p:nvPr>
            <p:ph type="title" hasCustomPrompt="1"/>
          </p:nvPr>
        </p:nvSpPr>
        <p:spPr>
          <a:xfrm>
            <a:off x="260109" y="85228"/>
            <a:ext cx="10515600" cy="434312"/>
          </a:xfrm>
          <a:prstGeom prst="rect">
            <a:avLst/>
          </a:prstGeom>
        </p:spPr>
        <p:txBody>
          <a:bodyPr>
            <a:noAutofit/>
          </a:bodyPr>
          <a:lstStyle>
            <a:lvl1pPr algn="l" defTabSz="914400" rtl="0" eaLnBrk="1" latinLnBrk="0" hangingPunct="1">
              <a:lnSpc>
                <a:spcPct val="90000"/>
              </a:lnSpc>
              <a:spcBef>
                <a:spcPct val="0"/>
              </a:spcBef>
              <a:buNone/>
              <a:defRPr lang="de-DE" sz="2800" kern="1200" dirty="0">
                <a:solidFill>
                  <a:schemeClr val="tx1"/>
                </a:solidFill>
                <a:latin typeface="Trebuchet MS" panose="020B0603020202020204" pitchFamily="34" charset="0"/>
                <a:ea typeface="+mj-ea"/>
                <a:cs typeface="+mj-cs"/>
              </a:defRPr>
            </a:lvl1pPr>
          </a:lstStyle>
          <a:p>
            <a:r>
              <a:rPr lang="de-DE" dirty="0" err="1"/>
              <a:t>aaa</a:t>
            </a:r>
            <a:br>
              <a:rPr lang="de-DE" dirty="0"/>
            </a:br>
            <a:r>
              <a:rPr lang="de-DE" dirty="0" err="1"/>
              <a:t>bbb</a:t>
            </a:r>
            <a:endParaRPr lang="de-DE" dirty="0"/>
          </a:p>
        </p:txBody>
      </p:sp>
      <p:sp>
        <p:nvSpPr>
          <p:cNvPr id="8" name="Foliennummernplatzhalter 5">
            <a:extLst>
              <a:ext uri="{FF2B5EF4-FFF2-40B4-BE49-F238E27FC236}">
                <a16:creationId xmlns:a16="http://schemas.microsoft.com/office/drawing/2014/main" id="{91056877-43A1-41DC-8ADE-A8A2FE0CDF56}"/>
              </a:ext>
            </a:extLst>
          </p:cNvPr>
          <p:cNvSpPr>
            <a:spLocks noGrp="1"/>
          </p:cNvSpPr>
          <p:nvPr>
            <p:ph type="sldNum" sz="quarter" idx="12"/>
          </p:nvPr>
        </p:nvSpPr>
        <p:spPr>
          <a:xfrm>
            <a:off x="9188691" y="92733"/>
            <a:ext cx="2743200" cy="365125"/>
          </a:xfrm>
          <a:prstGeom prst="rect">
            <a:avLst/>
          </a:prstGeom>
        </p:spPr>
        <p:txBody>
          <a:bodyPr/>
          <a:lstStyle>
            <a:lvl1pPr algn="r">
              <a:defRPr>
                <a:latin typeface="Trebuchet MS" panose="020B0603020202020204" pitchFamily="34" charset="0"/>
              </a:defRPr>
            </a:lvl1pPr>
          </a:lstStyle>
          <a:p>
            <a:fld id="{C9CD412D-C60F-4771-A1CB-FFD7B5773953}" type="slidenum">
              <a:rPr lang="de-DE" smtClean="0"/>
              <a:pPr/>
              <a:t>‹Nr.›</a:t>
            </a:fld>
            <a:endParaRPr lang="de-DE" dirty="0"/>
          </a:p>
        </p:txBody>
      </p:sp>
      <p:cxnSp>
        <p:nvCxnSpPr>
          <p:cNvPr id="9" name="Gerader Verbinder 8">
            <a:extLst>
              <a:ext uri="{FF2B5EF4-FFF2-40B4-BE49-F238E27FC236}">
                <a16:creationId xmlns:a16="http://schemas.microsoft.com/office/drawing/2014/main" id="{51E32DFC-7741-47FB-A0F2-89ED6A43B5F3}"/>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hteck 9">
            <a:hlinkClick r:id="" action="ppaction://hlinkshowjump?jump=previousslide"/>
            <a:extLst>
              <a:ext uri="{FF2B5EF4-FFF2-40B4-BE49-F238E27FC236}">
                <a16:creationId xmlns:a16="http://schemas.microsoft.com/office/drawing/2014/main" id="{AF2356A9-2F9A-4C87-9663-DCCDE279252E}"/>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Vorherige  Seite</a:t>
            </a:r>
          </a:p>
        </p:txBody>
      </p:sp>
      <p:sp>
        <p:nvSpPr>
          <p:cNvPr id="11" name="Rechteck 10">
            <a:hlinkClick r:id="" action="ppaction://hlinkshowjump?jump=nextslide"/>
            <a:extLst>
              <a:ext uri="{FF2B5EF4-FFF2-40B4-BE49-F238E27FC236}">
                <a16:creationId xmlns:a16="http://schemas.microsoft.com/office/drawing/2014/main" id="{E11E66F3-E321-441D-AA1A-592D8D578A3E}"/>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pic>
        <p:nvPicPr>
          <p:cNvPr id="12" name="Grafik 11">
            <a:extLst>
              <a:ext uri="{FF2B5EF4-FFF2-40B4-BE49-F238E27FC236}">
                <a16:creationId xmlns:a16="http://schemas.microsoft.com/office/drawing/2014/main" id="{BFEE64A4-5636-44BD-A158-E20B6ACBA0E2}"/>
              </a:ext>
            </a:extLst>
          </p:cNvPr>
          <p:cNvPicPr>
            <a:picLocks noChangeAspect="1"/>
          </p:cNvPicPr>
          <p:nvPr userDrawn="1"/>
        </p:nvPicPr>
        <p:blipFill>
          <a:blip r:embed="rId2"/>
          <a:stretch>
            <a:fillRect/>
          </a:stretch>
        </p:blipFill>
        <p:spPr>
          <a:xfrm>
            <a:off x="249086" y="6365190"/>
            <a:ext cx="2847079" cy="536494"/>
          </a:xfrm>
          <a:prstGeom prst="rect">
            <a:avLst/>
          </a:prstGeom>
        </p:spPr>
      </p:pic>
      <p:sp>
        <p:nvSpPr>
          <p:cNvPr id="13" name="Textfeld 7">
            <a:extLst>
              <a:ext uri="{FF2B5EF4-FFF2-40B4-BE49-F238E27FC236}">
                <a16:creationId xmlns:a16="http://schemas.microsoft.com/office/drawing/2014/main" id="{7163376D-EC0D-4315-A2F0-425215FE8372}"/>
              </a:ext>
            </a:extLst>
          </p:cNvPr>
          <p:cNvSpPr txBox="1">
            <a:spLocks noChangeArrowheads="1"/>
          </p:cNvSpPr>
          <p:nvPr userDrawn="1"/>
        </p:nvSpPr>
        <p:spPr bwMode="auto">
          <a:xfrm>
            <a:off x="10632504" y="540802"/>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Tree>
    <p:extLst>
      <p:ext uri="{BB962C8B-B14F-4D97-AF65-F5344CB8AC3E}">
        <p14:creationId xmlns:p14="http://schemas.microsoft.com/office/powerpoint/2010/main" val="406389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13C1BFA1-5F37-478E-B8F9-1A44198778EA}" type="datetime1">
              <a:rPr lang="de-DE"/>
              <a:pPr>
                <a:defRPr/>
              </a:pPr>
              <a:t>30.08.2021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5F4A5CC5-8774-4A5A-8686-958EA7333D0A}" type="slidenum">
              <a:rPr lang="de-DE"/>
              <a:pPr>
                <a:defRPr/>
              </a:pPr>
              <a:t>‹Nr.›</a:t>
            </a:fld>
            <a:endParaRPr lang="de-DE" dirty="0"/>
          </a:p>
        </p:txBody>
      </p:sp>
    </p:spTree>
    <p:extLst>
      <p:ext uri="{BB962C8B-B14F-4D97-AF65-F5344CB8AC3E}">
        <p14:creationId xmlns:p14="http://schemas.microsoft.com/office/powerpoint/2010/main" val="2178577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4540B614-8E5C-4F77-BC15-F48B870A82CF}" type="datetime1">
              <a:rPr lang="de-DE"/>
              <a:pPr>
                <a:defRPr/>
              </a:pPr>
              <a:t>30.08.2021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3143A889-7975-4D34-A6C1-BDF28DA09C94}" type="slidenum">
              <a:rPr lang="de-DE"/>
              <a:pPr>
                <a:defRPr/>
              </a:pPr>
              <a:t>‹Nr.›</a:t>
            </a:fld>
            <a:endParaRPr lang="de-DE" dirty="0"/>
          </a:p>
        </p:txBody>
      </p:sp>
    </p:spTree>
    <p:extLst>
      <p:ext uri="{BB962C8B-B14F-4D97-AF65-F5344CB8AC3E}">
        <p14:creationId xmlns:p14="http://schemas.microsoft.com/office/powerpoint/2010/main" val="3423250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D0C322E4-1D8B-4885-8EAA-2E1E9D7D833C}" type="datetime1">
              <a:rPr lang="de-DE"/>
              <a:pPr>
                <a:defRPr/>
              </a:pPr>
              <a:t>30.08.2021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BFC710F-E9F2-4BA2-9316-CC915B1162EE}" type="slidenum">
              <a:rPr lang="de-DE"/>
              <a:pPr>
                <a:defRPr/>
              </a:pPr>
              <a:t>‹Nr.›</a:t>
            </a:fld>
            <a:endParaRPr lang="de-DE" dirty="0"/>
          </a:p>
        </p:txBody>
      </p:sp>
    </p:spTree>
    <p:extLst>
      <p:ext uri="{BB962C8B-B14F-4D97-AF65-F5344CB8AC3E}">
        <p14:creationId xmlns:p14="http://schemas.microsoft.com/office/powerpoint/2010/main" val="778408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5900FDC2-F274-4CF1-B0C5-84AFE6028350}"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BB48505-4B2D-4178-B894-17A1B3FA0E52}" type="slidenum">
              <a:rPr lang="de-DE"/>
              <a:pPr>
                <a:defRPr/>
              </a:pPr>
              <a:t>‹Nr.›</a:t>
            </a:fld>
            <a:endParaRPr lang="de-DE" dirty="0"/>
          </a:p>
        </p:txBody>
      </p:sp>
    </p:spTree>
    <p:extLst>
      <p:ext uri="{BB962C8B-B14F-4D97-AF65-F5344CB8AC3E}">
        <p14:creationId xmlns:p14="http://schemas.microsoft.com/office/powerpoint/2010/main" val="1565371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675C483-569A-477A-8E1C-E0BF9864C651}"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31A441C-38D3-448A-8CF9-AC5A0796F393}" type="slidenum">
              <a:rPr lang="de-DE"/>
              <a:pPr>
                <a:defRPr/>
              </a:pPr>
              <a:t>‹Nr.›</a:t>
            </a:fld>
            <a:endParaRPr lang="de-DE" dirty="0"/>
          </a:p>
        </p:txBody>
      </p:sp>
    </p:spTree>
    <p:extLst>
      <p:ext uri="{BB962C8B-B14F-4D97-AF65-F5344CB8AC3E}">
        <p14:creationId xmlns:p14="http://schemas.microsoft.com/office/powerpoint/2010/main" val="378912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36DCF26-836A-4976-A17C-EEE5B272D79A}"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81781BA-EC12-459D-B450-9A9237DFC3A3}" type="slidenum">
              <a:rPr lang="de-DE"/>
              <a:pPr>
                <a:defRPr/>
              </a:pPr>
              <a:t>‹Nr.›</a:t>
            </a:fld>
            <a:endParaRPr lang="de-DE" dirty="0"/>
          </a:p>
        </p:txBody>
      </p:sp>
    </p:spTree>
    <p:extLst>
      <p:ext uri="{BB962C8B-B14F-4D97-AF65-F5344CB8AC3E}">
        <p14:creationId xmlns:p14="http://schemas.microsoft.com/office/powerpoint/2010/main" val="3173864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F1553F8-7055-45F5-B276-B318B72EE1D5}"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EBBCE3-A541-428A-BE62-B9EB655C70FD}" type="slidenum">
              <a:rPr lang="de-DE"/>
              <a:pPr>
                <a:defRPr/>
              </a:pPr>
              <a:t>‹Nr.›</a:t>
            </a:fld>
            <a:endParaRPr lang="de-DE" dirty="0"/>
          </a:p>
        </p:txBody>
      </p:sp>
    </p:spTree>
    <p:extLst>
      <p:ext uri="{BB962C8B-B14F-4D97-AF65-F5344CB8AC3E}">
        <p14:creationId xmlns:p14="http://schemas.microsoft.com/office/powerpoint/2010/main" val="25640399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20B60B53-AD61-40DB-92B9-80997BD69F3B}"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776890-D58D-4D77-ABDC-0CAF59B57598}" type="slidenum">
              <a:rPr lang="de-DE"/>
              <a:pPr>
                <a:defRPr/>
              </a:pPr>
              <a:t>‹Nr.›</a:t>
            </a:fld>
            <a:endParaRPr lang="de-DE" dirty="0"/>
          </a:p>
        </p:txBody>
      </p:sp>
    </p:spTree>
    <p:extLst>
      <p:ext uri="{BB962C8B-B14F-4D97-AF65-F5344CB8AC3E}">
        <p14:creationId xmlns:p14="http://schemas.microsoft.com/office/powerpoint/2010/main" val="7299827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871A4BB6-0A96-4679-87E7-7A40DB629942}"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15191B-E4FE-48D8-A236-4DCEFAD19D15}" type="slidenum">
              <a:rPr lang="de-DE"/>
              <a:pPr>
                <a:defRPr/>
              </a:pPr>
              <a:t>‹Nr.›</a:t>
            </a:fld>
            <a:endParaRPr lang="de-DE" dirty="0"/>
          </a:p>
        </p:txBody>
      </p:sp>
    </p:spTree>
    <p:extLst>
      <p:ext uri="{BB962C8B-B14F-4D97-AF65-F5344CB8AC3E}">
        <p14:creationId xmlns:p14="http://schemas.microsoft.com/office/powerpoint/2010/main" val="20587706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69C1E920-9389-4CD6-9DC6-6666ACEA92FF}"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4208FD-A59C-44B2-B893-4D8B97E1B4A0}" type="slidenum">
              <a:rPr lang="de-DE"/>
              <a:pPr>
                <a:defRPr/>
              </a:pPr>
              <a:t>‹Nr.›</a:t>
            </a:fld>
            <a:endParaRPr lang="de-DE" dirty="0"/>
          </a:p>
        </p:txBody>
      </p:sp>
    </p:spTree>
    <p:extLst>
      <p:ext uri="{BB962C8B-B14F-4D97-AF65-F5344CB8AC3E}">
        <p14:creationId xmlns:p14="http://schemas.microsoft.com/office/powerpoint/2010/main" val="58334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35C59-9215-41C0-A27C-6CFB826CB328}"/>
              </a:ext>
            </a:extLst>
          </p:cNvPr>
          <p:cNvSpPr>
            <a:spLocks noGrp="1"/>
          </p:cNvSpPr>
          <p:nvPr>
            <p:ph type="title" hasCustomPrompt="1"/>
          </p:nvPr>
        </p:nvSpPr>
        <p:spPr>
          <a:xfrm>
            <a:off x="1085057" y="4869160"/>
            <a:ext cx="10515600" cy="1338262"/>
          </a:xfrm>
          <a:prstGeom prst="rect">
            <a:avLst/>
          </a:prstGeom>
        </p:spPr>
        <p:txBody>
          <a:bodyPr anchor="b">
            <a:normAutofit/>
          </a:bodyPr>
          <a:lstStyle>
            <a:lvl1pPr algn="ctr">
              <a:defRPr sz="4400" b="1">
                <a:solidFill>
                  <a:schemeClr val="accent1"/>
                </a:solidFill>
                <a:latin typeface="Trebuchet MS" panose="020B0603020202020204" pitchFamily="34" charset="0"/>
              </a:defRPr>
            </a:lvl1pPr>
          </a:lstStyle>
          <a:p>
            <a:br>
              <a:rPr lang="de-DE" dirty="0"/>
            </a:br>
            <a:br>
              <a:rPr lang="de-DE" dirty="0"/>
            </a:br>
            <a:r>
              <a:rPr lang="de-DE" dirty="0"/>
              <a:t>Hurra, wieder ein Stück weiter!</a:t>
            </a:r>
            <a:br>
              <a:rPr lang="de-DE" dirty="0"/>
            </a:br>
            <a:br>
              <a:rPr lang="de-DE" dirty="0"/>
            </a:br>
            <a:endParaRPr lang="de-DE" dirty="0"/>
          </a:p>
        </p:txBody>
      </p:sp>
      <p:cxnSp>
        <p:nvCxnSpPr>
          <p:cNvPr id="8" name="Gerader Verbinder 7">
            <a:extLst>
              <a:ext uri="{FF2B5EF4-FFF2-40B4-BE49-F238E27FC236}">
                <a16:creationId xmlns:a16="http://schemas.microsoft.com/office/drawing/2014/main" id="{8989F0D0-5950-47AD-888D-84400EEE5C2A}"/>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36">
            <a:extLst>
              <a:ext uri="{FF2B5EF4-FFF2-40B4-BE49-F238E27FC236}">
                <a16:creationId xmlns:a16="http://schemas.microsoft.com/office/drawing/2014/main" id="{7D7F5985-9CA6-44A4-9657-1C248A88F51A}"/>
              </a:ext>
            </a:extLst>
          </p:cNvPr>
          <p:cNvSpPr txBox="1">
            <a:spLocks noChangeArrowheads="1"/>
          </p:cNvSpPr>
          <p:nvPr userDrawn="1"/>
        </p:nvSpPr>
        <p:spPr bwMode="auto">
          <a:xfrm>
            <a:off x="179512" y="116632"/>
            <a:ext cx="9054923" cy="707886"/>
          </a:xfrm>
          <a:prstGeom prst="rect">
            <a:avLst/>
          </a:prstGeom>
          <a:solidFill>
            <a:schemeClr val="bg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de-DE" altLang="de-DE" sz="2000" b="1" dirty="0">
                <a:solidFill>
                  <a:prstClr val="black"/>
                </a:solidFill>
                <a:latin typeface="Trebuchet MS" pitchFamily="34" charset="0"/>
              </a:rPr>
              <a:t>Üben verbessert die Fertigkeit.</a:t>
            </a:r>
          </a:p>
          <a:p>
            <a:pPr>
              <a:spcBef>
                <a:spcPct val="0"/>
              </a:spcBef>
              <a:buFontTx/>
              <a:buNone/>
            </a:pPr>
            <a:r>
              <a:rPr lang="de-DE" altLang="de-DE" sz="2000" b="1" dirty="0">
                <a:solidFill>
                  <a:prstClr val="black"/>
                </a:solidFill>
                <a:latin typeface="Trebuchet MS" pitchFamily="34" charset="0"/>
              </a:rPr>
              <a:t>Wer viel übt, der wird gescheit!</a:t>
            </a:r>
            <a:endParaRPr lang="de-DE" altLang="de-DE" sz="2000" dirty="0">
              <a:solidFill>
                <a:srgbClr val="FF0000"/>
              </a:solidFill>
              <a:latin typeface="Trebuchet MS" pitchFamily="34" charset="0"/>
            </a:endParaRPr>
          </a:p>
        </p:txBody>
      </p:sp>
      <p:pic>
        <p:nvPicPr>
          <p:cNvPr id="10" name="Grafik 9" descr="Smiley böse.png">
            <a:extLst>
              <a:ext uri="{FF2B5EF4-FFF2-40B4-BE49-F238E27FC236}">
                <a16:creationId xmlns:a16="http://schemas.microsoft.com/office/drawing/2014/main" id="{66ADAD09-392E-4A74-A85E-D530CA2684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91527" y="2022475"/>
            <a:ext cx="28257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0B3BE68C-BED1-42C7-B52A-DF831DFD7B7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66177" y="1916113"/>
            <a:ext cx="214153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a:hlinkClick r:id="" action="ppaction://hlinkshowjump?jump=previousslide"/>
            <a:extLst>
              <a:ext uri="{FF2B5EF4-FFF2-40B4-BE49-F238E27FC236}">
                <a16:creationId xmlns:a16="http://schemas.microsoft.com/office/drawing/2014/main" id="{7703BC49-34F6-4EA9-AC31-3A29353BE18C}"/>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a:t>Vorherige  Seite</a:t>
            </a:r>
            <a:endParaRPr lang="de-DE" sz="1400" dirty="0"/>
          </a:p>
        </p:txBody>
      </p:sp>
      <p:pic>
        <p:nvPicPr>
          <p:cNvPr id="14" name="Grafik 13">
            <a:extLst>
              <a:ext uri="{FF2B5EF4-FFF2-40B4-BE49-F238E27FC236}">
                <a16:creationId xmlns:a16="http://schemas.microsoft.com/office/drawing/2014/main" id="{7F2B07AC-27E2-4A7E-B277-D2B9BA37B609}"/>
              </a:ext>
            </a:extLst>
          </p:cNvPr>
          <p:cNvPicPr>
            <a:picLocks noChangeAspect="1"/>
          </p:cNvPicPr>
          <p:nvPr userDrawn="1"/>
        </p:nvPicPr>
        <p:blipFill>
          <a:blip r:embed="rId4"/>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129497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spd="3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847D9D2-6CD1-45D4-998A-24C649EAF81D}"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EC11508-8875-4999-BD75-C13839066609}" type="slidenum">
              <a:rPr lang="de-DE"/>
              <a:pPr>
                <a:defRPr/>
              </a:pPr>
              <a:t>‹Nr.›</a:t>
            </a:fld>
            <a:endParaRPr lang="de-DE" dirty="0"/>
          </a:p>
        </p:txBody>
      </p:sp>
    </p:spTree>
    <p:extLst>
      <p:ext uri="{BB962C8B-B14F-4D97-AF65-F5344CB8AC3E}">
        <p14:creationId xmlns:p14="http://schemas.microsoft.com/office/powerpoint/2010/main" val="294606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27956178-5F9F-44AC-9413-92404CA4E581}" type="datetime1">
              <a:rPr lang="de-DE"/>
              <a:pPr>
                <a:defRPr/>
              </a:pPr>
              <a:t>30.08.2021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0AC2EB19-B0AF-44E6-8560-17516E557898}" type="slidenum">
              <a:rPr lang="de-DE"/>
              <a:pPr>
                <a:defRPr/>
              </a:pPr>
              <a:t>‹Nr.›</a:t>
            </a:fld>
            <a:endParaRPr lang="de-DE" dirty="0"/>
          </a:p>
        </p:txBody>
      </p:sp>
    </p:spTree>
    <p:extLst>
      <p:ext uri="{BB962C8B-B14F-4D97-AF65-F5344CB8AC3E}">
        <p14:creationId xmlns:p14="http://schemas.microsoft.com/office/powerpoint/2010/main" val="3268258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FFC4A675-217C-4492-B706-92ACA8BABB46}" type="datetime1">
              <a:rPr lang="de-DE"/>
              <a:pPr>
                <a:defRPr/>
              </a:pPr>
              <a:t>30.08.2021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77B61B64-5F88-4809-87E9-D4072AB61975}" type="slidenum">
              <a:rPr lang="de-DE"/>
              <a:pPr>
                <a:defRPr/>
              </a:pPr>
              <a:t>‹Nr.›</a:t>
            </a:fld>
            <a:endParaRPr lang="de-DE" dirty="0"/>
          </a:p>
        </p:txBody>
      </p:sp>
    </p:spTree>
    <p:extLst>
      <p:ext uri="{BB962C8B-B14F-4D97-AF65-F5344CB8AC3E}">
        <p14:creationId xmlns:p14="http://schemas.microsoft.com/office/powerpoint/2010/main" val="3126174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CFE6E744-B780-442C-9424-DA4D4ED607FA}" type="datetime1">
              <a:rPr lang="de-DE"/>
              <a:pPr>
                <a:defRPr/>
              </a:pPr>
              <a:t>30.08.2021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E423407E-DD7A-4A98-82F9-251228E315E1}" type="slidenum">
              <a:rPr lang="de-DE"/>
              <a:pPr>
                <a:defRPr/>
              </a:pPr>
              <a:t>‹Nr.›</a:t>
            </a:fld>
            <a:endParaRPr lang="de-DE" dirty="0"/>
          </a:p>
        </p:txBody>
      </p:sp>
    </p:spTree>
    <p:extLst>
      <p:ext uri="{BB962C8B-B14F-4D97-AF65-F5344CB8AC3E}">
        <p14:creationId xmlns:p14="http://schemas.microsoft.com/office/powerpoint/2010/main" val="1500254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F4B106CD-E8F1-4701-9FB9-341D8845F3CB}"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A0A0FCC-4E16-4041-9471-E3D3105CC00E}" type="slidenum">
              <a:rPr lang="de-DE"/>
              <a:pPr>
                <a:defRPr/>
              </a:pPr>
              <a:t>‹Nr.›</a:t>
            </a:fld>
            <a:endParaRPr lang="de-DE" dirty="0"/>
          </a:p>
        </p:txBody>
      </p:sp>
    </p:spTree>
    <p:extLst>
      <p:ext uri="{BB962C8B-B14F-4D97-AF65-F5344CB8AC3E}">
        <p14:creationId xmlns:p14="http://schemas.microsoft.com/office/powerpoint/2010/main" val="3349340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E79E16B-293E-43BA-8D08-693653BE69B8}"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DD946EB-9C3F-429B-AA59-23056508277F}" type="slidenum">
              <a:rPr lang="de-DE"/>
              <a:pPr>
                <a:defRPr/>
              </a:pPr>
              <a:t>‹Nr.›</a:t>
            </a:fld>
            <a:endParaRPr lang="de-DE" dirty="0"/>
          </a:p>
        </p:txBody>
      </p:sp>
    </p:spTree>
    <p:extLst>
      <p:ext uri="{BB962C8B-B14F-4D97-AF65-F5344CB8AC3E}">
        <p14:creationId xmlns:p14="http://schemas.microsoft.com/office/powerpoint/2010/main" val="9199906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5AB170EB-6975-44CA-A302-7C3AD0D4A980}"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089A403-2D7F-4220-B450-8DB2F388C67F}" type="slidenum">
              <a:rPr lang="de-DE"/>
              <a:pPr>
                <a:defRPr/>
              </a:pPr>
              <a:t>‹Nr.›</a:t>
            </a:fld>
            <a:endParaRPr lang="de-DE" dirty="0"/>
          </a:p>
        </p:txBody>
      </p:sp>
    </p:spTree>
    <p:extLst>
      <p:ext uri="{BB962C8B-B14F-4D97-AF65-F5344CB8AC3E}">
        <p14:creationId xmlns:p14="http://schemas.microsoft.com/office/powerpoint/2010/main" val="16051421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CF96E15F-20E6-4F16-B3C7-B774968DBB08}"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0C28291-B488-42AB-BCDB-A3C5B209229D}" type="slidenum">
              <a:rPr lang="de-DE"/>
              <a:pPr>
                <a:defRPr/>
              </a:pPr>
              <a:t>‹Nr.›</a:t>
            </a:fld>
            <a:endParaRPr lang="de-DE" dirty="0"/>
          </a:p>
        </p:txBody>
      </p:sp>
    </p:spTree>
    <p:extLst>
      <p:ext uri="{BB962C8B-B14F-4D97-AF65-F5344CB8AC3E}">
        <p14:creationId xmlns:p14="http://schemas.microsoft.com/office/powerpoint/2010/main" val="2497538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B07FFA3A-8CC1-4463-85A4-B033C391805D}"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887EAA-F6A1-494E-B8A9-0B9344523759}" type="slidenum">
              <a:rPr lang="de-DE"/>
              <a:pPr>
                <a:defRPr/>
              </a:pPr>
              <a:t>‹Nr.›</a:t>
            </a:fld>
            <a:endParaRPr lang="de-DE" dirty="0"/>
          </a:p>
        </p:txBody>
      </p:sp>
    </p:spTree>
    <p:extLst>
      <p:ext uri="{BB962C8B-B14F-4D97-AF65-F5344CB8AC3E}">
        <p14:creationId xmlns:p14="http://schemas.microsoft.com/office/powerpoint/2010/main" val="6730690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8ECC376-5B09-4C09-B192-165559B6D809}"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1BCFC2-1E78-41F3-9E46-FAD61E693D0C}" type="slidenum">
              <a:rPr lang="de-DE"/>
              <a:pPr>
                <a:defRPr/>
              </a:pPr>
              <a:t>‹Nr.›</a:t>
            </a:fld>
            <a:endParaRPr lang="de-DE" dirty="0"/>
          </a:p>
        </p:txBody>
      </p:sp>
    </p:spTree>
    <p:extLst>
      <p:ext uri="{BB962C8B-B14F-4D97-AF65-F5344CB8AC3E}">
        <p14:creationId xmlns:p14="http://schemas.microsoft.com/office/powerpoint/2010/main" val="243781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480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8DE34A23-ED6F-4DB9-A18B-0D059A488D3F}"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3E4BEF6-E827-4C63-85BF-5326D25BFFA9}" type="slidenum">
              <a:rPr lang="de-DE"/>
              <a:pPr>
                <a:defRPr/>
              </a:pPr>
              <a:t>‹Nr.›</a:t>
            </a:fld>
            <a:endParaRPr lang="de-DE" dirty="0"/>
          </a:p>
        </p:txBody>
      </p:sp>
    </p:spTree>
    <p:extLst>
      <p:ext uri="{BB962C8B-B14F-4D97-AF65-F5344CB8AC3E}">
        <p14:creationId xmlns:p14="http://schemas.microsoft.com/office/powerpoint/2010/main" val="2849491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392AC109-B690-4A42-AA67-B777BF266CF9}"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6AF3C3-452A-455B-A8E8-BDFE55150CB1}" type="slidenum">
              <a:rPr lang="de-DE"/>
              <a:pPr>
                <a:defRPr/>
              </a:pPr>
              <a:t>‹Nr.›</a:t>
            </a:fld>
            <a:endParaRPr lang="de-DE" dirty="0"/>
          </a:p>
        </p:txBody>
      </p:sp>
    </p:spTree>
    <p:extLst>
      <p:ext uri="{BB962C8B-B14F-4D97-AF65-F5344CB8AC3E}">
        <p14:creationId xmlns:p14="http://schemas.microsoft.com/office/powerpoint/2010/main" val="2665546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348EBF0A-E659-4940-A848-7E9FB3A0B28D}" type="datetime1">
              <a:rPr lang="de-DE"/>
              <a:pPr>
                <a:defRPr/>
              </a:pPr>
              <a:t>30.08.2021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7A1D38EA-60FD-41C7-A7D4-2A87AE83BD27}" type="slidenum">
              <a:rPr lang="de-DE"/>
              <a:pPr>
                <a:defRPr/>
              </a:pPr>
              <a:t>‹Nr.›</a:t>
            </a:fld>
            <a:endParaRPr lang="de-DE" dirty="0"/>
          </a:p>
        </p:txBody>
      </p:sp>
    </p:spTree>
    <p:extLst>
      <p:ext uri="{BB962C8B-B14F-4D97-AF65-F5344CB8AC3E}">
        <p14:creationId xmlns:p14="http://schemas.microsoft.com/office/powerpoint/2010/main" val="25069530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D53897B7-3410-4068-804D-4923B18B8C09}" type="datetime1">
              <a:rPr lang="de-DE"/>
              <a:pPr>
                <a:defRPr/>
              </a:pPr>
              <a:t>30.08.2021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6F4D5311-C5FD-462B-AC2B-E56E6162C355}" type="slidenum">
              <a:rPr lang="de-DE"/>
              <a:pPr>
                <a:defRPr/>
              </a:pPr>
              <a:t>‹Nr.›</a:t>
            </a:fld>
            <a:endParaRPr lang="de-DE" dirty="0"/>
          </a:p>
        </p:txBody>
      </p:sp>
    </p:spTree>
    <p:extLst>
      <p:ext uri="{BB962C8B-B14F-4D97-AF65-F5344CB8AC3E}">
        <p14:creationId xmlns:p14="http://schemas.microsoft.com/office/powerpoint/2010/main" val="12825353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C56E97E-8A43-42C0-BEEE-83F0D3C90964}" type="datetime1">
              <a:rPr lang="de-DE"/>
              <a:pPr>
                <a:defRPr/>
              </a:pPr>
              <a:t>30.08.2021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3218D8D-85D7-41BD-97BB-77CFC0679349}" type="slidenum">
              <a:rPr lang="de-DE"/>
              <a:pPr>
                <a:defRPr/>
              </a:pPr>
              <a:t>‹Nr.›</a:t>
            </a:fld>
            <a:endParaRPr lang="de-DE" dirty="0"/>
          </a:p>
        </p:txBody>
      </p:sp>
    </p:spTree>
    <p:extLst>
      <p:ext uri="{BB962C8B-B14F-4D97-AF65-F5344CB8AC3E}">
        <p14:creationId xmlns:p14="http://schemas.microsoft.com/office/powerpoint/2010/main" val="36045813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9D958B45-6C50-4722-BA48-156C26E02D32}"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89963C1E-5E4D-44D1-9DA1-3991D98C8C4C}" type="slidenum">
              <a:rPr lang="de-DE"/>
              <a:pPr>
                <a:defRPr/>
              </a:pPr>
              <a:t>‹Nr.›</a:t>
            </a:fld>
            <a:endParaRPr lang="de-DE" dirty="0"/>
          </a:p>
        </p:txBody>
      </p:sp>
    </p:spTree>
    <p:extLst>
      <p:ext uri="{BB962C8B-B14F-4D97-AF65-F5344CB8AC3E}">
        <p14:creationId xmlns:p14="http://schemas.microsoft.com/office/powerpoint/2010/main" val="25753166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DD43AC28-D511-4804-BDE7-071A20CC8739}"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BC3342-E34D-4A61-8702-1173E89F7986}" type="slidenum">
              <a:rPr lang="de-DE"/>
              <a:pPr>
                <a:defRPr/>
              </a:pPr>
              <a:t>‹Nr.›</a:t>
            </a:fld>
            <a:endParaRPr lang="de-DE" dirty="0"/>
          </a:p>
        </p:txBody>
      </p:sp>
    </p:spTree>
    <p:extLst>
      <p:ext uri="{BB962C8B-B14F-4D97-AF65-F5344CB8AC3E}">
        <p14:creationId xmlns:p14="http://schemas.microsoft.com/office/powerpoint/2010/main" val="26030667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3EFEA19B-56DD-4323-A74C-F5039E58DE40}"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3B90D9D-EAAD-4C08-895F-F7B506DAF909}" type="slidenum">
              <a:rPr lang="de-DE"/>
              <a:pPr>
                <a:defRPr/>
              </a:pPr>
              <a:t>‹Nr.›</a:t>
            </a:fld>
            <a:endParaRPr lang="de-DE" dirty="0"/>
          </a:p>
        </p:txBody>
      </p:sp>
    </p:spTree>
    <p:extLst>
      <p:ext uri="{BB962C8B-B14F-4D97-AF65-F5344CB8AC3E}">
        <p14:creationId xmlns:p14="http://schemas.microsoft.com/office/powerpoint/2010/main" val="22667175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7DD0D9F3-6DB6-40D7-BFA7-7B3867C7B61C}"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69516FB-C372-498B-8199-665BEE245E2C}" type="slidenum">
              <a:rPr lang="de-DE"/>
              <a:pPr>
                <a:defRPr/>
              </a:pPr>
              <a:t>‹Nr.›</a:t>
            </a:fld>
            <a:endParaRPr lang="de-DE" dirty="0"/>
          </a:p>
        </p:txBody>
      </p:sp>
    </p:spTree>
    <p:extLst>
      <p:ext uri="{BB962C8B-B14F-4D97-AF65-F5344CB8AC3E}">
        <p14:creationId xmlns:p14="http://schemas.microsoft.com/office/powerpoint/2010/main" val="2836358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4C55507C-13E3-485D-AE0A-344B7A2998EC}"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938FA5-6918-4088-9CDF-164FCDABC198}" type="slidenum">
              <a:rPr lang="de-DE"/>
              <a:pPr>
                <a:defRPr/>
              </a:pPr>
              <a:t>‹Nr.›</a:t>
            </a:fld>
            <a:endParaRPr lang="de-DE" dirty="0"/>
          </a:p>
        </p:txBody>
      </p:sp>
    </p:spTree>
    <p:extLst>
      <p:ext uri="{BB962C8B-B14F-4D97-AF65-F5344CB8AC3E}">
        <p14:creationId xmlns:p14="http://schemas.microsoft.com/office/powerpoint/2010/main" val="675308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F65C5636-D9E0-4DF9-8A98-DF40A3C32D4E}"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55C9702-96DA-4123-80B2-C175AA516EF2}" type="slidenum">
              <a:rPr lang="de-DE"/>
              <a:pPr>
                <a:defRPr/>
              </a:pPr>
              <a:t>‹Nr.›</a:t>
            </a:fld>
            <a:endParaRPr lang="de-DE" dirty="0"/>
          </a:p>
        </p:txBody>
      </p:sp>
    </p:spTree>
    <p:extLst>
      <p:ext uri="{BB962C8B-B14F-4D97-AF65-F5344CB8AC3E}">
        <p14:creationId xmlns:p14="http://schemas.microsoft.com/office/powerpoint/2010/main" val="36220750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AC62057-A3B4-438C-9459-24769B7EEDC2}"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7F8B720-27BA-4555-829F-02A03FF9A9E6}" type="slidenum">
              <a:rPr lang="de-DE"/>
              <a:pPr>
                <a:defRPr/>
              </a:pPr>
              <a:t>‹Nr.›</a:t>
            </a:fld>
            <a:endParaRPr lang="de-DE" dirty="0"/>
          </a:p>
        </p:txBody>
      </p:sp>
    </p:spTree>
    <p:extLst>
      <p:ext uri="{BB962C8B-B14F-4D97-AF65-F5344CB8AC3E}">
        <p14:creationId xmlns:p14="http://schemas.microsoft.com/office/powerpoint/2010/main" val="17965094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E1EC3D2D-EDDD-4E89-8169-F591664DF679}"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255DA7E-DF07-498D-8238-20027BAED430}" type="slidenum">
              <a:rPr lang="de-DE"/>
              <a:pPr>
                <a:defRPr/>
              </a:pPr>
              <a:t>‹Nr.›</a:t>
            </a:fld>
            <a:endParaRPr lang="de-DE" dirty="0"/>
          </a:p>
        </p:txBody>
      </p:sp>
    </p:spTree>
    <p:extLst>
      <p:ext uri="{BB962C8B-B14F-4D97-AF65-F5344CB8AC3E}">
        <p14:creationId xmlns:p14="http://schemas.microsoft.com/office/powerpoint/2010/main" val="31972196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0E07D9A-3A92-4219-AD30-815279F10761}"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4537D1C-76BF-4E86-AB49-C1AC7431582F}" type="slidenum">
              <a:rPr lang="de-DE"/>
              <a:pPr>
                <a:defRPr/>
              </a:pPr>
              <a:t>‹Nr.›</a:t>
            </a:fld>
            <a:endParaRPr lang="de-DE" dirty="0"/>
          </a:p>
        </p:txBody>
      </p:sp>
    </p:spTree>
    <p:extLst>
      <p:ext uri="{BB962C8B-B14F-4D97-AF65-F5344CB8AC3E}">
        <p14:creationId xmlns:p14="http://schemas.microsoft.com/office/powerpoint/2010/main" val="26249224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485BBD7-7F6C-4384-A7CD-1BDCF8DC0510}" type="datetime1">
              <a:rPr lang="de-DE"/>
              <a:pPr>
                <a:defRPr/>
              </a:pPr>
              <a:t>30.08.2021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A1CFD601-93BB-468E-8314-FDBEE656D867}" type="slidenum">
              <a:rPr lang="de-DE"/>
              <a:pPr>
                <a:defRPr/>
              </a:pPr>
              <a:t>‹Nr.›</a:t>
            </a:fld>
            <a:endParaRPr lang="de-DE" dirty="0"/>
          </a:p>
        </p:txBody>
      </p:sp>
    </p:spTree>
    <p:extLst>
      <p:ext uri="{BB962C8B-B14F-4D97-AF65-F5344CB8AC3E}">
        <p14:creationId xmlns:p14="http://schemas.microsoft.com/office/powerpoint/2010/main" val="33100024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B77B89E1-DFE8-4310-AE92-20AEEBC1B4F0}" type="datetime1">
              <a:rPr lang="de-DE"/>
              <a:pPr>
                <a:defRPr/>
              </a:pPr>
              <a:t>30.08.2021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E96F9643-44C3-467C-8E77-9EF1F9964122}" type="slidenum">
              <a:rPr lang="de-DE"/>
              <a:pPr>
                <a:defRPr/>
              </a:pPr>
              <a:t>‹Nr.›</a:t>
            </a:fld>
            <a:endParaRPr lang="de-DE" dirty="0"/>
          </a:p>
        </p:txBody>
      </p:sp>
    </p:spTree>
    <p:extLst>
      <p:ext uri="{BB962C8B-B14F-4D97-AF65-F5344CB8AC3E}">
        <p14:creationId xmlns:p14="http://schemas.microsoft.com/office/powerpoint/2010/main" val="42319320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B1B8CE02-24D5-481E-9EBB-2A29BA0E97AC}" type="datetime1">
              <a:rPr lang="de-DE"/>
              <a:pPr>
                <a:defRPr/>
              </a:pPr>
              <a:t>30.08.2021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DDCDBF26-7EF5-458A-8536-B007702566F3}" type="slidenum">
              <a:rPr lang="de-DE"/>
              <a:pPr>
                <a:defRPr/>
              </a:pPr>
              <a:t>‹Nr.›</a:t>
            </a:fld>
            <a:endParaRPr lang="de-DE" dirty="0"/>
          </a:p>
        </p:txBody>
      </p:sp>
    </p:spTree>
    <p:extLst>
      <p:ext uri="{BB962C8B-B14F-4D97-AF65-F5344CB8AC3E}">
        <p14:creationId xmlns:p14="http://schemas.microsoft.com/office/powerpoint/2010/main" val="14859293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13B42CEE-4D0F-4646-A100-CE86DF41C1AE}"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F57B02C-E4E8-4C67-9DF2-07D89F147DE8}" type="slidenum">
              <a:rPr lang="de-DE"/>
              <a:pPr>
                <a:defRPr/>
              </a:pPr>
              <a:t>‹Nr.›</a:t>
            </a:fld>
            <a:endParaRPr lang="de-DE" dirty="0"/>
          </a:p>
        </p:txBody>
      </p:sp>
    </p:spTree>
    <p:extLst>
      <p:ext uri="{BB962C8B-B14F-4D97-AF65-F5344CB8AC3E}">
        <p14:creationId xmlns:p14="http://schemas.microsoft.com/office/powerpoint/2010/main" val="25417005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54A95A5-19E5-4312-B003-EC46CC806B7D}"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5E50E79-CA75-405C-A677-DBB2F58C8420}" type="slidenum">
              <a:rPr lang="de-DE"/>
              <a:pPr>
                <a:defRPr/>
              </a:pPr>
              <a:t>‹Nr.›</a:t>
            </a:fld>
            <a:endParaRPr lang="de-DE" dirty="0"/>
          </a:p>
        </p:txBody>
      </p:sp>
    </p:spTree>
    <p:extLst>
      <p:ext uri="{BB962C8B-B14F-4D97-AF65-F5344CB8AC3E}">
        <p14:creationId xmlns:p14="http://schemas.microsoft.com/office/powerpoint/2010/main" val="7413213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FC5262C-6149-4623-9522-7E932FCBD093}"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D98F2B0-6039-4534-BCE4-954A2F5E4215}" type="slidenum">
              <a:rPr lang="de-DE"/>
              <a:pPr>
                <a:defRPr/>
              </a:pPr>
              <a:t>‹Nr.›</a:t>
            </a:fld>
            <a:endParaRPr lang="de-DE" dirty="0"/>
          </a:p>
        </p:txBody>
      </p:sp>
    </p:spTree>
    <p:extLst>
      <p:ext uri="{BB962C8B-B14F-4D97-AF65-F5344CB8AC3E}">
        <p14:creationId xmlns:p14="http://schemas.microsoft.com/office/powerpoint/2010/main" val="4015315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ED0B9FD3-5C9B-4F79-A472-C313218FD229}"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10D10E-A5F0-4173-8445-D6E1ABEFDE1D}" type="slidenum">
              <a:rPr lang="de-DE"/>
              <a:pPr>
                <a:defRPr/>
              </a:pPr>
              <a:t>‹Nr.›</a:t>
            </a:fld>
            <a:endParaRPr lang="de-DE" dirty="0"/>
          </a:p>
        </p:txBody>
      </p:sp>
    </p:spTree>
    <p:extLst>
      <p:ext uri="{BB962C8B-B14F-4D97-AF65-F5344CB8AC3E}">
        <p14:creationId xmlns:p14="http://schemas.microsoft.com/office/powerpoint/2010/main" val="122368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2DB13B5-4488-4200-BEF0-56A85EA0F7ED}"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BBFE7D4-B6AF-41CE-B9E1-933E34E9BBA6}" type="slidenum">
              <a:rPr lang="de-DE"/>
              <a:pPr>
                <a:defRPr/>
              </a:pPr>
              <a:t>‹Nr.›</a:t>
            </a:fld>
            <a:endParaRPr lang="de-DE" dirty="0"/>
          </a:p>
        </p:txBody>
      </p:sp>
    </p:spTree>
    <p:extLst>
      <p:ext uri="{BB962C8B-B14F-4D97-AF65-F5344CB8AC3E}">
        <p14:creationId xmlns:p14="http://schemas.microsoft.com/office/powerpoint/2010/main" val="22888532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1030B86D-3D81-4ADE-AA8A-834AFBCCE6DE}"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27DF69F-863D-49B0-A143-F4B7FA61F393}" type="slidenum">
              <a:rPr lang="de-DE"/>
              <a:pPr>
                <a:defRPr/>
              </a:pPr>
              <a:t>‹Nr.›</a:t>
            </a:fld>
            <a:endParaRPr lang="de-DE" dirty="0"/>
          </a:p>
        </p:txBody>
      </p:sp>
    </p:spTree>
    <p:extLst>
      <p:ext uri="{BB962C8B-B14F-4D97-AF65-F5344CB8AC3E}">
        <p14:creationId xmlns:p14="http://schemas.microsoft.com/office/powerpoint/2010/main" val="14343419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DE8D0C07-1F04-4B67-928E-7D713A595525}"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1F85986-35F2-46CF-9599-CAF50CE527A1}" type="slidenum">
              <a:rPr lang="de-DE"/>
              <a:pPr>
                <a:defRPr/>
              </a:pPr>
              <a:t>‹Nr.›</a:t>
            </a:fld>
            <a:endParaRPr lang="de-DE" dirty="0"/>
          </a:p>
        </p:txBody>
      </p:sp>
    </p:spTree>
    <p:extLst>
      <p:ext uri="{BB962C8B-B14F-4D97-AF65-F5344CB8AC3E}">
        <p14:creationId xmlns:p14="http://schemas.microsoft.com/office/powerpoint/2010/main" val="16420909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D65A9FBE-D85A-4880-ACFC-F51F670A4D69}"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98B4F40-B29A-4947-9B4A-3A4681D19627}" type="slidenum">
              <a:rPr lang="de-DE"/>
              <a:pPr>
                <a:defRPr/>
              </a:pPr>
              <a:t>‹Nr.›</a:t>
            </a:fld>
            <a:endParaRPr lang="de-DE" dirty="0"/>
          </a:p>
        </p:txBody>
      </p:sp>
    </p:spTree>
    <p:extLst>
      <p:ext uri="{BB962C8B-B14F-4D97-AF65-F5344CB8AC3E}">
        <p14:creationId xmlns:p14="http://schemas.microsoft.com/office/powerpoint/2010/main" val="28952153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BC5CB07F-C3B9-4404-9085-FE38671D1E9A}"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AD97327-9B86-481D-A896-F82E9FAFA673}" type="slidenum">
              <a:rPr lang="de-DE"/>
              <a:pPr>
                <a:defRPr/>
              </a:pPr>
              <a:t>‹Nr.›</a:t>
            </a:fld>
            <a:endParaRPr lang="de-DE" dirty="0"/>
          </a:p>
        </p:txBody>
      </p:sp>
    </p:spTree>
    <p:extLst>
      <p:ext uri="{BB962C8B-B14F-4D97-AF65-F5344CB8AC3E}">
        <p14:creationId xmlns:p14="http://schemas.microsoft.com/office/powerpoint/2010/main" val="25812437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A5ED0616-1371-40D0-BF0A-AE2F0478261F}" type="datetime1">
              <a:rPr lang="de-DE"/>
              <a:pPr>
                <a:defRPr/>
              </a:pPr>
              <a:t>30.08.2021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9C90E14A-91A1-4A68-A7E0-2CCD002D82CA}" type="slidenum">
              <a:rPr lang="de-DE"/>
              <a:pPr>
                <a:defRPr/>
              </a:pPr>
              <a:t>‹Nr.›</a:t>
            </a:fld>
            <a:endParaRPr lang="de-DE" dirty="0"/>
          </a:p>
        </p:txBody>
      </p:sp>
    </p:spTree>
    <p:extLst>
      <p:ext uri="{BB962C8B-B14F-4D97-AF65-F5344CB8AC3E}">
        <p14:creationId xmlns:p14="http://schemas.microsoft.com/office/powerpoint/2010/main" val="32632002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091D5060-09BB-40A9-8382-AEF4131E2F17}" type="datetime1">
              <a:rPr lang="de-DE"/>
              <a:pPr>
                <a:defRPr/>
              </a:pPr>
              <a:t>30.08.2021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10D683B5-C6F3-4B7A-B3A1-BF2BB2589D35}" type="slidenum">
              <a:rPr lang="de-DE"/>
              <a:pPr>
                <a:defRPr/>
              </a:pPr>
              <a:t>‹Nr.›</a:t>
            </a:fld>
            <a:endParaRPr lang="de-DE" dirty="0"/>
          </a:p>
        </p:txBody>
      </p:sp>
    </p:spTree>
    <p:extLst>
      <p:ext uri="{BB962C8B-B14F-4D97-AF65-F5344CB8AC3E}">
        <p14:creationId xmlns:p14="http://schemas.microsoft.com/office/powerpoint/2010/main" val="23904930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33113DEA-4188-4B3F-AE6B-B78254CBDBE0}" type="datetime1">
              <a:rPr lang="de-DE"/>
              <a:pPr>
                <a:defRPr/>
              </a:pPr>
              <a:t>30.08.2021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688093C7-C21B-460F-8B21-7A57A62EB261}" type="slidenum">
              <a:rPr lang="de-DE"/>
              <a:pPr>
                <a:defRPr/>
              </a:pPr>
              <a:t>‹Nr.›</a:t>
            </a:fld>
            <a:endParaRPr lang="de-DE" dirty="0"/>
          </a:p>
        </p:txBody>
      </p:sp>
    </p:spTree>
    <p:extLst>
      <p:ext uri="{BB962C8B-B14F-4D97-AF65-F5344CB8AC3E}">
        <p14:creationId xmlns:p14="http://schemas.microsoft.com/office/powerpoint/2010/main" val="8514225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3FFB8A8-EE9B-4381-AB83-A7D603A03E26}"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E231833E-FE1F-4DC9-BB2C-0EE5F874A950}" type="slidenum">
              <a:rPr lang="de-DE"/>
              <a:pPr>
                <a:defRPr/>
              </a:pPr>
              <a:t>‹Nr.›</a:t>
            </a:fld>
            <a:endParaRPr lang="de-DE" dirty="0"/>
          </a:p>
        </p:txBody>
      </p:sp>
    </p:spTree>
    <p:extLst>
      <p:ext uri="{BB962C8B-B14F-4D97-AF65-F5344CB8AC3E}">
        <p14:creationId xmlns:p14="http://schemas.microsoft.com/office/powerpoint/2010/main" val="4181391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E599BA04-F045-46B9-87AE-7F1D0084EAAA}"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BDBE42F-8A13-4D68-BBB1-5D2DC06043B1}" type="slidenum">
              <a:rPr lang="de-DE"/>
              <a:pPr>
                <a:defRPr/>
              </a:pPr>
              <a:t>‹Nr.›</a:t>
            </a:fld>
            <a:endParaRPr lang="de-DE" dirty="0"/>
          </a:p>
        </p:txBody>
      </p:sp>
    </p:spTree>
    <p:extLst>
      <p:ext uri="{BB962C8B-B14F-4D97-AF65-F5344CB8AC3E}">
        <p14:creationId xmlns:p14="http://schemas.microsoft.com/office/powerpoint/2010/main" val="8438434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4F19581-0461-4ED7-AA79-C069BE59B5FE}"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8AC3561-2FCF-44D9-8DBA-951082F8D280}" type="slidenum">
              <a:rPr lang="de-DE"/>
              <a:pPr>
                <a:defRPr/>
              </a:pPr>
              <a:t>‹Nr.›</a:t>
            </a:fld>
            <a:endParaRPr lang="de-DE" dirty="0"/>
          </a:p>
        </p:txBody>
      </p:sp>
    </p:spTree>
    <p:extLst>
      <p:ext uri="{BB962C8B-B14F-4D97-AF65-F5344CB8AC3E}">
        <p14:creationId xmlns:p14="http://schemas.microsoft.com/office/powerpoint/2010/main" val="1808324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457602C3-5C02-47AE-993D-24947A06D9DC}"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C22DBC1-B71A-43A0-9608-F477DE346DDA}" type="slidenum">
              <a:rPr lang="de-DE"/>
              <a:pPr>
                <a:defRPr/>
              </a:pPr>
              <a:t>‹Nr.›</a:t>
            </a:fld>
            <a:endParaRPr lang="de-DE" dirty="0"/>
          </a:p>
        </p:txBody>
      </p:sp>
    </p:spTree>
    <p:extLst>
      <p:ext uri="{BB962C8B-B14F-4D97-AF65-F5344CB8AC3E}">
        <p14:creationId xmlns:p14="http://schemas.microsoft.com/office/powerpoint/2010/main" val="29210712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4ED54146-41D1-4BAB-9BC4-7E9F833E9431}" type="datetime1">
              <a:rPr lang="de-DE"/>
              <a:pPr>
                <a:defRPr/>
              </a:pPr>
              <a:t>30.08.2021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DED25A-DD8A-4D41-BE4E-12C87D04FF52}" type="slidenum">
              <a:rPr lang="de-DE"/>
              <a:pPr>
                <a:defRPr/>
              </a:pPr>
              <a:t>‹Nr.›</a:t>
            </a:fld>
            <a:endParaRPr lang="de-DE" dirty="0"/>
          </a:p>
        </p:txBody>
      </p:sp>
    </p:spTree>
    <p:extLst>
      <p:ext uri="{BB962C8B-B14F-4D97-AF65-F5344CB8AC3E}">
        <p14:creationId xmlns:p14="http://schemas.microsoft.com/office/powerpoint/2010/main" val="17760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C08F9DB3-BE94-402B-B33B-6188C34B44F8}" type="datetime1">
              <a:rPr lang="de-DE"/>
              <a:pPr>
                <a:defRPr/>
              </a:pPr>
              <a:t>30.08.2021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3067F0-5754-424E-9D98-80FF899FF552}" type="slidenum">
              <a:rPr lang="de-DE"/>
              <a:pPr>
                <a:defRPr/>
              </a:pPr>
              <a:t>‹Nr.›</a:t>
            </a:fld>
            <a:endParaRPr lang="de-DE" dirty="0"/>
          </a:p>
        </p:txBody>
      </p:sp>
    </p:spTree>
    <p:extLst>
      <p:ext uri="{BB962C8B-B14F-4D97-AF65-F5344CB8AC3E}">
        <p14:creationId xmlns:p14="http://schemas.microsoft.com/office/powerpoint/2010/main" val="436440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22AD44A-B7AD-4328-B227-BFE2192A381B}" type="datetime1">
              <a:rPr lang="de-DE"/>
              <a:pPr>
                <a:defRPr/>
              </a:pPr>
              <a:t>30.08.2021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EAD2FEB4-7148-402D-A6E3-34AFF3F8374A}" type="slidenum">
              <a:rPr lang="de-DE"/>
              <a:pPr>
                <a:defRPr/>
              </a:pPr>
              <a:t>‹Nr.›</a:t>
            </a:fld>
            <a:endParaRPr lang="de-DE" dirty="0"/>
          </a:p>
        </p:txBody>
      </p:sp>
    </p:spTree>
    <p:extLst>
      <p:ext uri="{BB962C8B-B14F-4D97-AF65-F5344CB8AC3E}">
        <p14:creationId xmlns:p14="http://schemas.microsoft.com/office/powerpoint/2010/main" val="77996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535" r:id="rId1"/>
    <p:sldLayoutId id="2147486536" r:id="rId2"/>
    <p:sldLayoutId id="2147486545" r:id="rId3"/>
    <p:sldLayoutId id="2147486468" r:id="rId4"/>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205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0FDFD83-B327-4CE9-967F-633DC993C34D}" type="datetime1">
              <a:rPr lang="de-DE"/>
              <a:pPr>
                <a:defRPr/>
              </a:pPr>
              <a:t>30.08.2021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FB691F5-B9D6-4015-BA22-92EB8E0C834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69" r:id="rId1"/>
    <p:sldLayoutId id="2147486470" r:id="rId2"/>
    <p:sldLayoutId id="2147486471" r:id="rId3"/>
    <p:sldLayoutId id="2147486472" r:id="rId4"/>
    <p:sldLayoutId id="2147486473" r:id="rId5"/>
    <p:sldLayoutId id="2147486474" r:id="rId6"/>
    <p:sldLayoutId id="2147486475" r:id="rId7"/>
    <p:sldLayoutId id="2147486476" r:id="rId8"/>
    <p:sldLayoutId id="2147486477" r:id="rId9"/>
    <p:sldLayoutId id="2147486478" r:id="rId10"/>
    <p:sldLayoutId id="21474864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3075"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E4D25FE-6116-4786-BF95-9085D1D45A51}" type="datetime1">
              <a:rPr lang="de-DE"/>
              <a:pPr>
                <a:defRPr/>
              </a:pPr>
              <a:t>30.08.2021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47A83ADA-95F7-4A56-9BBA-405099FD334F}"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80" r:id="rId1"/>
    <p:sldLayoutId id="2147486481" r:id="rId2"/>
    <p:sldLayoutId id="2147486482" r:id="rId3"/>
    <p:sldLayoutId id="2147486483" r:id="rId4"/>
    <p:sldLayoutId id="2147486484" r:id="rId5"/>
    <p:sldLayoutId id="2147486485" r:id="rId6"/>
    <p:sldLayoutId id="2147486486" r:id="rId7"/>
    <p:sldLayoutId id="2147486487" r:id="rId8"/>
    <p:sldLayoutId id="2147486488" r:id="rId9"/>
    <p:sldLayoutId id="2147486489" r:id="rId10"/>
    <p:sldLayoutId id="214748649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4099"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5CE99BF-5649-4C31-9973-21C21CA27A4F}" type="datetime1">
              <a:rPr lang="de-DE"/>
              <a:pPr>
                <a:defRPr/>
              </a:pPr>
              <a:t>30.08.2021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2804F15B-0C8C-4A88-A00D-34B62FDBFF49}"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5123"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6B474A22-6DC3-4EFD-9028-97240753486F}" type="datetime1">
              <a:rPr lang="de-DE"/>
              <a:pPr>
                <a:defRPr/>
              </a:pPr>
              <a:t>30.08.2021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E713E413-FD60-4C92-993A-223DA805B1A8}"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6147"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E5E5DA1-B5E4-436A-8E1E-B86D81DF06EE}" type="datetime1">
              <a:rPr lang="de-DE"/>
              <a:pPr>
                <a:defRPr/>
              </a:pPr>
              <a:t>30.08.2021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EAC2A5C-309C-464E-A174-FF189516B5E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717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36D2AAF1-9ADB-4B22-BDAE-F09D272D1F67}" type="datetime1">
              <a:rPr lang="de-DE"/>
              <a:pPr>
                <a:defRPr/>
              </a:pPr>
              <a:t>30.08.2021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55663F3A-39C7-4BCA-A7D8-5DAF0BC34916}"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24" r:id="rId1"/>
    <p:sldLayoutId id="2147486525" r:id="rId2"/>
    <p:sldLayoutId id="2147486526" r:id="rId3"/>
    <p:sldLayoutId id="2147486527" r:id="rId4"/>
    <p:sldLayoutId id="2147486528" r:id="rId5"/>
    <p:sldLayoutId id="2147486529" r:id="rId6"/>
    <p:sldLayoutId id="2147486530" r:id="rId7"/>
    <p:sldLayoutId id="2147486531" r:id="rId8"/>
    <p:sldLayoutId id="2147486532" r:id="rId9"/>
    <p:sldLayoutId id="2147486533" r:id="rId10"/>
    <p:sldLayoutId id="21474865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6">
            <a:extLst>
              <a:ext uri="{FF2B5EF4-FFF2-40B4-BE49-F238E27FC236}">
                <a16:creationId xmlns:a16="http://schemas.microsoft.com/office/drawing/2014/main" id="{6FA7323E-22D2-4271-8308-4C497DCD0D47}"/>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01	Direkte, förmliche Anrede 03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5" name="Textfeld 4">
            <a:extLst>
              <a:ext uri="{FF2B5EF4-FFF2-40B4-BE49-F238E27FC236}">
                <a16:creationId xmlns:a16="http://schemas.microsoft.com/office/drawing/2014/main" id="{2D03B394-CF9B-4107-B269-9FB9700DE8AC}"/>
              </a:ext>
            </a:extLst>
          </p:cNvPr>
          <p:cNvSpPr txBox="1"/>
          <p:nvPr/>
        </p:nvSpPr>
        <p:spPr>
          <a:xfrm>
            <a:off x="260109" y="425423"/>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Du bist der Lehrer, korrigiere die Fehler!</a:t>
            </a:r>
          </a:p>
        </p:txBody>
      </p:sp>
      <p:sp>
        <p:nvSpPr>
          <p:cNvPr id="19" name="Textfeld 18">
            <a:extLst>
              <a:ext uri="{FF2B5EF4-FFF2-40B4-BE49-F238E27FC236}">
                <a16:creationId xmlns:a16="http://schemas.microsoft.com/office/drawing/2014/main" id="{251578F1-21CF-457A-AA26-82BB08FEE6E9}"/>
              </a:ext>
            </a:extLst>
          </p:cNvPr>
          <p:cNvSpPr txBox="1"/>
          <p:nvPr/>
        </p:nvSpPr>
        <p:spPr>
          <a:xfrm>
            <a:off x="208356" y="1010474"/>
            <a:ext cx="9200012" cy="511415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de-DE" sz="2000" i="0" u="none" strike="noStrike" kern="0" cap="none" spc="0" normalizeH="0" baseline="0" noProof="0" dirty="0">
                <a:ln>
                  <a:noFill/>
                </a:ln>
                <a:effectLst/>
                <a:uLnTx/>
                <a:uFillTx/>
                <a:latin typeface="Trebuchet MS" pitchFamily="34" charset="0"/>
              </a:rPr>
              <a:t>Sehr geehrter Herr Meier, </a:t>
            </a:r>
          </a:p>
          <a:p>
            <a:pPr marL="0" marR="0" lvl="0" indent="0" defTabSz="914400" eaLnBrk="1" fontAlgn="auto" latinLnBrk="0" hangingPunct="1">
              <a:lnSpc>
                <a:spcPct val="150000"/>
              </a:lnSpc>
              <a:spcBef>
                <a:spcPts val="0"/>
              </a:spcBef>
              <a:spcAft>
                <a:spcPts val="0"/>
              </a:spcAft>
              <a:buClrTx/>
              <a:buSzTx/>
              <a:buFontTx/>
              <a:buNone/>
              <a:tabLst/>
              <a:defRPr/>
            </a:pPr>
            <a:endParaRPr lang="de-DE" sz="2000" kern="0" dirty="0">
              <a:latin typeface="Trebuchet MS"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besteht die Möglichkeit, in ihrem Betrieb während der Ferien vier Wochen zu arbeiten? Ich möchte später einmal in ihrer Branche arbeiten und bin deshalb sehr an diesem Job interessiert. Der Leiter ihrer Abteilung Warenannahme, mein Onkel, hat mir empfohlen, mich an sie zu wenden. </a:t>
            </a: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Es würde mich sehr freuen, wenn </a:t>
            </a:r>
            <a:r>
              <a:rPr lang="de-DE" sz="2000" kern="0" spc="100" dirty="0">
                <a:latin typeface="Trebuchet MS" pitchFamily="34" charset="0"/>
              </a:rPr>
              <a:t>sie</a:t>
            </a:r>
            <a:r>
              <a:rPr lang="de-DE" sz="2000" kern="0" dirty="0">
                <a:latin typeface="Trebuchet MS" pitchFamily="34" charset="0"/>
              </a:rPr>
              <a:t> mir diese schöne Gelegenheit ermöglichen würden. Ich kann gerne zu einem persönlichen Gespräch zu ihnen in ihr Büro kommen.</a:t>
            </a:r>
          </a:p>
          <a:p>
            <a:pPr marL="0" marR="0" lvl="0" indent="0" defTabSz="914400" eaLnBrk="1" fontAlgn="auto" latinLnBrk="0" hangingPunct="1">
              <a:lnSpc>
                <a:spcPct val="150000"/>
              </a:lnSpc>
              <a:spcBef>
                <a:spcPts val="0"/>
              </a:spcBef>
              <a:spcAft>
                <a:spcPts val="0"/>
              </a:spcAft>
              <a:buClrTx/>
              <a:buSzTx/>
              <a:buFontTx/>
              <a:buNone/>
              <a:tabLst/>
              <a:defRPr/>
            </a:pPr>
            <a:endParaRPr lang="de-DE" sz="2000" kern="0" dirty="0">
              <a:latin typeface="Trebuchet MS"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Mit freundlichen Grüßen</a:t>
            </a:r>
          </a:p>
        </p:txBody>
      </p:sp>
      <p:sp>
        <p:nvSpPr>
          <p:cNvPr id="6" name="Rechteck 5">
            <a:extLst>
              <a:ext uri="{FF2B5EF4-FFF2-40B4-BE49-F238E27FC236}">
                <a16:creationId xmlns:a16="http://schemas.microsoft.com/office/drawing/2014/main" id="{1E7A207F-0747-4EEE-BBE1-1FD8389E1E64}"/>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38140478-C6DE-4DF1-9B50-3E43F07087FC}"/>
              </a:ext>
            </a:extLst>
          </p:cNvPr>
          <p:cNvSpPr txBox="1"/>
          <p:nvPr/>
        </p:nvSpPr>
        <p:spPr>
          <a:xfrm>
            <a:off x="190500" y="6724134"/>
            <a:ext cx="588173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Übungen\Rechtschreibförderung\Direkte förmliche Anrede\Direkte förmliche Anrede 03 Fehlerkorrektur - Arbeitsblätter.pptx - Seite 1</a:t>
            </a:r>
          </a:p>
        </p:txBody>
      </p:sp>
    </p:spTree>
    <p:extLst>
      <p:ext uri="{BB962C8B-B14F-4D97-AF65-F5344CB8AC3E}">
        <p14:creationId xmlns:p14="http://schemas.microsoft.com/office/powerpoint/2010/main" val="2430514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Z2 Lesekoch Mastervorlag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Z2 Lesekoch Mastervorlage</Template>
  <TotalTime>0</TotalTime>
  <Words>144</Words>
  <Application>Microsoft Office PowerPoint</Application>
  <PresentationFormat>Breitbild</PresentationFormat>
  <Paragraphs>9</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7</vt:i4>
      </vt:variant>
      <vt:variant>
        <vt:lpstr>Folientitel</vt:lpstr>
      </vt:variant>
      <vt:variant>
        <vt:i4>1</vt:i4>
      </vt:variant>
    </vt:vector>
  </HeadingPairs>
  <TitlesOfParts>
    <vt:vector size="11" baseType="lpstr">
      <vt:lpstr>Arial</vt:lpstr>
      <vt:lpstr>Calibri</vt:lpstr>
      <vt:lpstr>Trebuchet MS</vt:lpstr>
      <vt:lpstr>Z2 Lesekoch Mastervorlage</vt:lpstr>
      <vt:lpstr>5_Benutzerdefiniertes Design</vt:lpstr>
      <vt:lpstr>4_Benutzerdefiniertes Design</vt:lpstr>
      <vt:lpstr>3_Benutzerdefiniertes Design</vt:lpstr>
      <vt:lpstr>2_Benutzerdefiniertes Design</vt:lpstr>
      <vt:lpstr>1_Benutzerdefiniertes Design</vt:lpstr>
      <vt:lpstr>Benutzerdefiniertes Design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Rudolph</dc:creator>
  <cp:lastModifiedBy>Siegbert Rudolph</cp:lastModifiedBy>
  <cp:revision>2200</cp:revision>
  <cp:lastPrinted>2021-08-10T15:00:49Z</cp:lastPrinted>
  <dcterms:created xsi:type="dcterms:W3CDTF">2012-08-26T07:44:46Z</dcterms:created>
  <dcterms:modified xsi:type="dcterms:W3CDTF">2021-08-30T13:46:07Z</dcterms:modified>
</cp:coreProperties>
</file>